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73" r:id="rId1"/>
  </p:sldMasterIdLst>
  <p:sldIdLst>
    <p:sldId id="257" r:id="rId2"/>
    <p:sldId id="259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DF193C9-5775-69B3-9DDC-94699FB3F777}" v="72" dt="2024-11-23T17:57:22.7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83" d="100"/>
          <a:sy n="83" d="100"/>
        </p:scale>
        <p:origin x="108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1A1B0-862D-4909-A7DB-D8ADA062DFCA}" type="datetimeFigureOut">
              <a:rPr lang="en-US" smtClean="0"/>
              <a:t>11/23/2024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198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188B7711-B905-4633-B4D7-6F3A49A2E7D9}" type="datetimeFigureOut">
              <a:rPr lang="en-US" smtClean="0"/>
              <a:t>11/23/2024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556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235CF-BDA2-4E7E-8BBD-350479985E74}" type="datetimeFigureOut">
              <a:rPr lang="en-US" smtClean="0"/>
              <a:pPr/>
              <a:t>11/23/2024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99552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235CF-BDA2-4E7E-8BBD-350479985E74}" type="datetimeFigureOut">
              <a:rPr lang="en-US" smtClean="0"/>
              <a:pPr/>
              <a:t>11/23/2024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66338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235CF-BDA2-4E7E-8BBD-350479985E74}" type="datetimeFigureOut">
              <a:rPr lang="en-US" smtClean="0"/>
              <a:pPr/>
              <a:t>11/23/2024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32956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235CF-BDA2-4E7E-8BBD-350479985E74}" type="datetimeFigureOut">
              <a:rPr lang="en-US" smtClean="0"/>
              <a:pPr/>
              <a:t>11/23/2024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98685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235CF-BDA2-4E7E-8BBD-350479985E74}" type="datetimeFigureOut">
              <a:rPr lang="en-US" smtClean="0"/>
              <a:pPr/>
              <a:t>11/23/2024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35517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235CF-BDA2-4E7E-8BBD-350479985E74}" type="datetimeFigureOut">
              <a:rPr lang="en-US" smtClean="0"/>
              <a:pPr/>
              <a:t>11/23/2024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781916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6144-9CB7-4E3A-B87E-A382F9BE05EF}" type="datetimeFigureOut">
              <a:rPr lang="en-US" smtClean="0"/>
              <a:t>11/23/2024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5145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3D55F-46AB-4791-9172-4FA8DD3A6A9C}" type="datetimeFigureOut">
              <a:rPr lang="en-US" smtClean="0"/>
              <a:t>11/23/2024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388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26881-8A08-449C-8D73-E5F201F814C1}" type="datetimeFigureOut">
              <a:rPr lang="en-US" smtClean="0"/>
              <a:t>11/23/2024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114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B5A5E-0C07-4E93-A112-D37B4D166B30}" type="datetimeFigureOut">
              <a:rPr lang="en-US" smtClean="0"/>
              <a:t>11/23/2024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019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F71C5-DC57-4358-A1EA-30C08AF6E3C5}" type="datetimeFigureOut">
              <a:rPr lang="en-US" smtClean="0"/>
              <a:t>11/23/2024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224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1DBA-DE60-4731-B773-47AAA185C143}" type="datetimeFigureOut">
              <a:rPr lang="en-US" smtClean="0"/>
              <a:t>11/23/2024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530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smtClean="0"/>
              <a:t>11/23/2024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7690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4A628-C83B-4C66-83F4-1711CE3738FD}" type="datetimeFigureOut">
              <a:rPr lang="en-US" smtClean="0"/>
              <a:t>11/23/2024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037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orld 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541794" y="404602"/>
            <a:ext cx="11105236" cy="6048796"/>
            <a:chOff x="405196" y="330200"/>
            <a:chExt cx="11378432" cy="6197600"/>
          </a:xfrm>
          <a:solidFill>
            <a:schemeClr val="tx2">
              <a:lumMod val="50000"/>
            </a:schemeClr>
          </a:solidFill>
        </p:grpSpPr>
        <p:grpSp>
          <p:nvGrpSpPr>
            <p:cNvPr id="6" name="Group 205"/>
            <p:cNvGrpSpPr>
              <a:grpSpLocks/>
            </p:cNvGrpSpPr>
            <p:nvPr/>
          </p:nvGrpSpPr>
          <p:grpSpPr bwMode="auto">
            <a:xfrm>
              <a:off x="2176452" y="418224"/>
              <a:ext cx="9565859" cy="5728738"/>
              <a:chOff x="1003" y="129"/>
              <a:chExt cx="5325" cy="3189"/>
            </a:xfrm>
            <a:grpFill/>
          </p:grpSpPr>
          <p:sp>
            <p:nvSpPr>
              <p:cNvPr id="163" name="Freeform 5"/>
              <p:cNvSpPr>
                <a:spLocks/>
              </p:cNvSpPr>
              <p:nvPr/>
            </p:nvSpPr>
            <p:spPr bwMode="auto">
              <a:xfrm>
                <a:off x="3541" y="2580"/>
                <a:ext cx="131" cy="149"/>
              </a:xfrm>
              <a:custGeom>
                <a:avLst/>
                <a:gdLst>
                  <a:gd name="T0" fmla="*/ 46 w 67"/>
                  <a:gd name="T1" fmla="*/ 0 h 76"/>
                  <a:gd name="T2" fmla="*/ 45 w 67"/>
                  <a:gd name="T3" fmla="*/ 6 h 76"/>
                  <a:gd name="T4" fmla="*/ 49 w 67"/>
                  <a:gd name="T5" fmla="*/ 6 h 76"/>
                  <a:gd name="T6" fmla="*/ 53 w 67"/>
                  <a:gd name="T7" fmla="*/ 8 h 76"/>
                  <a:gd name="T8" fmla="*/ 59 w 67"/>
                  <a:gd name="T9" fmla="*/ 11 h 76"/>
                  <a:gd name="T10" fmla="*/ 64 w 67"/>
                  <a:gd name="T11" fmla="*/ 14 h 76"/>
                  <a:gd name="T12" fmla="*/ 65 w 67"/>
                  <a:gd name="T13" fmla="*/ 18 h 76"/>
                  <a:gd name="T14" fmla="*/ 63 w 67"/>
                  <a:gd name="T15" fmla="*/ 23 h 76"/>
                  <a:gd name="T16" fmla="*/ 64 w 67"/>
                  <a:gd name="T17" fmla="*/ 30 h 76"/>
                  <a:gd name="T18" fmla="*/ 67 w 67"/>
                  <a:gd name="T19" fmla="*/ 34 h 76"/>
                  <a:gd name="T20" fmla="*/ 64 w 67"/>
                  <a:gd name="T21" fmla="*/ 37 h 76"/>
                  <a:gd name="T22" fmla="*/ 63 w 67"/>
                  <a:gd name="T23" fmla="*/ 41 h 76"/>
                  <a:gd name="T24" fmla="*/ 64 w 67"/>
                  <a:gd name="T25" fmla="*/ 45 h 76"/>
                  <a:gd name="T26" fmla="*/ 63 w 67"/>
                  <a:gd name="T27" fmla="*/ 50 h 76"/>
                  <a:gd name="T28" fmla="*/ 64 w 67"/>
                  <a:gd name="T29" fmla="*/ 57 h 76"/>
                  <a:gd name="T30" fmla="*/ 63 w 67"/>
                  <a:gd name="T31" fmla="*/ 60 h 76"/>
                  <a:gd name="T32" fmla="*/ 65 w 67"/>
                  <a:gd name="T33" fmla="*/ 62 h 76"/>
                  <a:gd name="T34" fmla="*/ 61 w 67"/>
                  <a:gd name="T35" fmla="*/ 68 h 76"/>
                  <a:gd name="T36" fmla="*/ 55 w 67"/>
                  <a:gd name="T37" fmla="*/ 76 h 76"/>
                  <a:gd name="T38" fmla="*/ 50 w 67"/>
                  <a:gd name="T39" fmla="*/ 75 h 76"/>
                  <a:gd name="T40" fmla="*/ 46 w 67"/>
                  <a:gd name="T41" fmla="*/ 74 h 76"/>
                  <a:gd name="T42" fmla="*/ 41 w 67"/>
                  <a:gd name="T43" fmla="*/ 74 h 76"/>
                  <a:gd name="T44" fmla="*/ 37 w 67"/>
                  <a:gd name="T45" fmla="*/ 73 h 76"/>
                  <a:gd name="T46" fmla="*/ 33 w 67"/>
                  <a:gd name="T47" fmla="*/ 71 h 76"/>
                  <a:gd name="T48" fmla="*/ 29 w 67"/>
                  <a:gd name="T49" fmla="*/ 70 h 76"/>
                  <a:gd name="T50" fmla="*/ 26 w 67"/>
                  <a:gd name="T51" fmla="*/ 67 h 76"/>
                  <a:gd name="T52" fmla="*/ 27 w 67"/>
                  <a:gd name="T53" fmla="*/ 61 h 76"/>
                  <a:gd name="T54" fmla="*/ 24 w 67"/>
                  <a:gd name="T55" fmla="*/ 58 h 76"/>
                  <a:gd name="T56" fmla="*/ 21 w 67"/>
                  <a:gd name="T57" fmla="*/ 55 h 76"/>
                  <a:gd name="T58" fmla="*/ 20 w 67"/>
                  <a:gd name="T59" fmla="*/ 50 h 76"/>
                  <a:gd name="T60" fmla="*/ 15 w 67"/>
                  <a:gd name="T61" fmla="*/ 47 h 76"/>
                  <a:gd name="T62" fmla="*/ 12 w 67"/>
                  <a:gd name="T63" fmla="*/ 47 h 76"/>
                  <a:gd name="T64" fmla="*/ 10 w 67"/>
                  <a:gd name="T65" fmla="*/ 44 h 76"/>
                  <a:gd name="T66" fmla="*/ 5 w 67"/>
                  <a:gd name="T67" fmla="*/ 37 h 76"/>
                  <a:gd name="T68" fmla="*/ 2 w 67"/>
                  <a:gd name="T69" fmla="*/ 33 h 76"/>
                  <a:gd name="T70" fmla="*/ 0 w 67"/>
                  <a:gd name="T71" fmla="*/ 27 h 76"/>
                  <a:gd name="T72" fmla="*/ 4 w 67"/>
                  <a:gd name="T73" fmla="*/ 27 h 76"/>
                  <a:gd name="T74" fmla="*/ 9 w 67"/>
                  <a:gd name="T75" fmla="*/ 27 h 76"/>
                  <a:gd name="T76" fmla="*/ 14 w 67"/>
                  <a:gd name="T77" fmla="*/ 27 h 76"/>
                  <a:gd name="T78" fmla="*/ 20 w 67"/>
                  <a:gd name="T79" fmla="*/ 25 h 76"/>
                  <a:gd name="T80" fmla="*/ 26 w 67"/>
                  <a:gd name="T81" fmla="*/ 23 h 76"/>
                  <a:gd name="T82" fmla="*/ 28 w 67"/>
                  <a:gd name="T83" fmla="*/ 15 h 76"/>
                  <a:gd name="T84" fmla="*/ 30 w 67"/>
                  <a:gd name="T85" fmla="*/ 12 h 76"/>
                  <a:gd name="T86" fmla="*/ 32 w 67"/>
                  <a:gd name="T87" fmla="*/ 9 h 76"/>
                  <a:gd name="T88" fmla="*/ 35 w 67"/>
                  <a:gd name="T89" fmla="*/ 6 h 76"/>
                  <a:gd name="T90" fmla="*/ 39 w 67"/>
                  <a:gd name="T91" fmla="*/ 3 h 76"/>
                  <a:gd name="T92" fmla="*/ 46 w 67"/>
                  <a:gd name="T93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67" h="76">
                    <a:moveTo>
                      <a:pt x="46" y="0"/>
                    </a:moveTo>
                    <a:cubicBezTo>
                      <a:pt x="45" y="6"/>
                      <a:pt x="45" y="6"/>
                      <a:pt x="45" y="6"/>
                    </a:cubicBezTo>
                    <a:cubicBezTo>
                      <a:pt x="45" y="6"/>
                      <a:pt x="47" y="6"/>
                      <a:pt x="49" y="6"/>
                    </a:cubicBezTo>
                    <a:cubicBezTo>
                      <a:pt x="50" y="6"/>
                      <a:pt x="52" y="7"/>
                      <a:pt x="53" y="8"/>
                    </a:cubicBezTo>
                    <a:cubicBezTo>
                      <a:pt x="55" y="9"/>
                      <a:pt x="56" y="11"/>
                      <a:pt x="59" y="11"/>
                    </a:cubicBezTo>
                    <a:cubicBezTo>
                      <a:pt x="61" y="12"/>
                      <a:pt x="62" y="13"/>
                      <a:pt x="64" y="14"/>
                    </a:cubicBezTo>
                    <a:cubicBezTo>
                      <a:pt x="65" y="15"/>
                      <a:pt x="65" y="18"/>
                      <a:pt x="65" y="18"/>
                    </a:cubicBezTo>
                    <a:cubicBezTo>
                      <a:pt x="65" y="18"/>
                      <a:pt x="63" y="20"/>
                      <a:pt x="63" y="23"/>
                    </a:cubicBezTo>
                    <a:cubicBezTo>
                      <a:pt x="64" y="25"/>
                      <a:pt x="63" y="27"/>
                      <a:pt x="64" y="30"/>
                    </a:cubicBezTo>
                    <a:cubicBezTo>
                      <a:pt x="65" y="32"/>
                      <a:pt x="67" y="34"/>
                      <a:pt x="67" y="34"/>
                    </a:cubicBezTo>
                    <a:cubicBezTo>
                      <a:pt x="67" y="34"/>
                      <a:pt x="65" y="36"/>
                      <a:pt x="64" y="37"/>
                    </a:cubicBezTo>
                    <a:cubicBezTo>
                      <a:pt x="63" y="39"/>
                      <a:pt x="61" y="40"/>
                      <a:pt x="63" y="41"/>
                    </a:cubicBezTo>
                    <a:cubicBezTo>
                      <a:pt x="64" y="43"/>
                      <a:pt x="65" y="43"/>
                      <a:pt x="64" y="45"/>
                    </a:cubicBezTo>
                    <a:cubicBezTo>
                      <a:pt x="62" y="48"/>
                      <a:pt x="64" y="47"/>
                      <a:pt x="63" y="50"/>
                    </a:cubicBezTo>
                    <a:cubicBezTo>
                      <a:pt x="62" y="53"/>
                      <a:pt x="65" y="55"/>
                      <a:pt x="64" y="57"/>
                    </a:cubicBezTo>
                    <a:cubicBezTo>
                      <a:pt x="63" y="62"/>
                      <a:pt x="63" y="58"/>
                      <a:pt x="63" y="60"/>
                    </a:cubicBezTo>
                    <a:cubicBezTo>
                      <a:pt x="63" y="62"/>
                      <a:pt x="67" y="60"/>
                      <a:pt x="65" y="62"/>
                    </a:cubicBezTo>
                    <a:cubicBezTo>
                      <a:pt x="64" y="64"/>
                      <a:pt x="61" y="68"/>
                      <a:pt x="61" y="68"/>
                    </a:cubicBezTo>
                    <a:cubicBezTo>
                      <a:pt x="55" y="76"/>
                      <a:pt x="55" y="76"/>
                      <a:pt x="55" y="76"/>
                    </a:cubicBezTo>
                    <a:cubicBezTo>
                      <a:pt x="55" y="76"/>
                      <a:pt x="53" y="75"/>
                      <a:pt x="50" y="75"/>
                    </a:cubicBezTo>
                    <a:cubicBezTo>
                      <a:pt x="47" y="75"/>
                      <a:pt x="46" y="74"/>
                      <a:pt x="46" y="74"/>
                    </a:cubicBezTo>
                    <a:cubicBezTo>
                      <a:pt x="46" y="74"/>
                      <a:pt x="43" y="73"/>
                      <a:pt x="41" y="74"/>
                    </a:cubicBezTo>
                    <a:cubicBezTo>
                      <a:pt x="40" y="75"/>
                      <a:pt x="37" y="73"/>
                      <a:pt x="37" y="73"/>
                    </a:cubicBezTo>
                    <a:cubicBezTo>
                      <a:pt x="37" y="73"/>
                      <a:pt x="35" y="73"/>
                      <a:pt x="33" y="71"/>
                    </a:cubicBezTo>
                    <a:cubicBezTo>
                      <a:pt x="32" y="69"/>
                      <a:pt x="32" y="72"/>
                      <a:pt x="29" y="70"/>
                    </a:cubicBezTo>
                    <a:cubicBezTo>
                      <a:pt x="27" y="68"/>
                      <a:pt x="26" y="70"/>
                      <a:pt x="26" y="67"/>
                    </a:cubicBezTo>
                    <a:cubicBezTo>
                      <a:pt x="26" y="64"/>
                      <a:pt x="25" y="63"/>
                      <a:pt x="27" y="61"/>
                    </a:cubicBezTo>
                    <a:cubicBezTo>
                      <a:pt x="28" y="59"/>
                      <a:pt x="24" y="60"/>
                      <a:pt x="24" y="58"/>
                    </a:cubicBezTo>
                    <a:cubicBezTo>
                      <a:pt x="24" y="56"/>
                      <a:pt x="22" y="57"/>
                      <a:pt x="21" y="55"/>
                    </a:cubicBezTo>
                    <a:cubicBezTo>
                      <a:pt x="20" y="53"/>
                      <a:pt x="20" y="50"/>
                      <a:pt x="20" y="50"/>
                    </a:cubicBezTo>
                    <a:cubicBezTo>
                      <a:pt x="20" y="50"/>
                      <a:pt x="16" y="49"/>
                      <a:pt x="15" y="47"/>
                    </a:cubicBezTo>
                    <a:cubicBezTo>
                      <a:pt x="15" y="45"/>
                      <a:pt x="15" y="48"/>
                      <a:pt x="12" y="47"/>
                    </a:cubicBezTo>
                    <a:cubicBezTo>
                      <a:pt x="9" y="46"/>
                      <a:pt x="12" y="45"/>
                      <a:pt x="10" y="44"/>
                    </a:cubicBezTo>
                    <a:cubicBezTo>
                      <a:pt x="8" y="43"/>
                      <a:pt x="5" y="37"/>
                      <a:pt x="5" y="37"/>
                    </a:cubicBezTo>
                    <a:cubicBezTo>
                      <a:pt x="5" y="37"/>
                      <a:pt x="5" y="33"/>
                      <a:pt x="2" y="33"/>
                    </a:cubicBezTo>
                    <a:cubicBezTo>
                      <a:pt x="0" y="33"/>
                      <a:pt x="0" y="27"/>
                      <a:pt x="0" y="27"/>
                    </a:cubicBezTo>
                    <a:cubicBezTo>
                      <a:pt x="0" y="27"/>
                      <a:pt x="3" y="28"/>
                      <a:pt x="4" y="27"/>
                    </a:cubicBezTo>
                    <a:cubicBezTo>
                      <a:pt x="6" y="27"/>
                      <a:pt x="8" y="28"/>
                      <a:pt x="9" y="27"/>
                    </a:cubicBezTo>
                    <a:cubicBezTo>
                      <a:pt x="10" y="26"/>
                      <a:pt x="13" y="27"/>
                      <a:pt x="14" y="27"/>
                    </a:cubicBezTo>
                    <a:cubicBezTo>
                      <a:pt x="16" y="27"/>
                      <a:pt x="18" y="26"/>
                      <a:pt x="20" y="25"/>
                    </a:cubicBezTo>
                    <a:cubicBezTo>
                      <a:pt x="22" y="24"/>
                      <a:pt x="25" y="24"/>
                      <a:pt x="26" y="23"/>
                    </a:cubicBezTo>
                    <a:cubicBezTo>
                      <a:pt x="27" y="22"/>
                      <a:pt x="26" y="15"/>
                      <a:pt x="28" y="15"/>
                    </a:cubicBezTo>
                    <a:cubicBezTo>
                      <a:pt x="29" y="14"/>
                      <a:pt x="28" y="13"/>
                      <a:pt x="30" y="12"/>
                    </a:cubicBezTo>
                    <a:cubicBezTo>
                      <a:pt x="32" y="11"/>
                      <a:pt x="32" y="10"/>
                      <a:pt x="32" y="9"/>
                    </a:cubicBezTo>
                    <a:cubicBezTo>
                      <a:pt x="32" y="7"/>
                      <a:pt x="33" y="6"/>
                      <a:pt x="35" y="6"/>
                    </a:cubicBezTo>
                    <a:cubicBezTo>
                      <a:pt x="37" y="5"/>
                      <a:pt x="39" y="3"/>
                      <a:pt x="39" y="3"/>
                    </a:cubicBezTo>
                    <a:lnTo>
                      <a:pt x="46" y="0"/>
                    </a:lnTo>
                    <a:close/>
                  </a:path>
                </a:pathLst>
              </a:custGeom>
              <a:grpFill/>
              <a:ln w="9525">
                <a:solidFill>
                  <a:schemeClr val="tx2">
                    <a:lumMod val="2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" name="Freeform 6"/>
              <p:cNvSpPr>
                <a:spLocks/>
              </p:cNvSpPr>
              <p:nvPr/>
            </p:nvSpPr>
            <p:spPr bwMode="auto">
              <a:xfrm>
                <a:off x="3541" y="2580"/>
                <a:ext cx="131" cy="149"/>
              </a:xfrm>
              <a:custGeom>
                <a:avLst/>
                <a:gdLst>
                  <a:gd name="T0" fmla="*/ 46 w 67"/>
                  <a:gd name="T1" fmla="*/ 0 h 76"/>
                  <a:gd name="T2" fmla="*/ 45 w 67"/>
                  <a:gd name="T3" fmla="*/ 6 h 76"/>
                  <a:gd name="T4" fmla="*/ 49 w 67"/>
                  <a:gd name="T5" fmla="*/ 6 h 76"/>
                  <a:gd name="T6" fmla="*/ 53 w 67"/>
                  <a:gd name="T7" fmla="*/ 8 h 76"/>
                  <a:gd name="T8" fmla="*/ 59 w 67"/>
                  <a:gd name="T9" fmla="*/ 11 h 76"/>
                  <a:gd name="T10" fmla="*/ 64 w 67"/>
                  <a:gd name="T11" fmla="*/ 14 h 76"/>
                  <a:gd name="T12" fmla="*/ 65 w 67"/>
                  <a:gd name="T13" fmla="*/ 18 h 76"/>
                  <a:gd name="T14" fmla="*/ 63 w 67"/>
                  <a:gd name="T15" fmla="*/ 23 h 76"/>
                  <a:gd name="T16" fmla="*/ 64 w 67"/>
                  <a:gd name="T17" fmla="*/ 30 h 76"/>
                  <a:gd name="T18" fmla="*/ 67 w 67"/>
                  <a:gd name="T19" fmla="*/ 34 h 76"/>
                  <a:gd name="T20" fmla="*/ 64 w 67"/>
                  <a:gd name="T21" fmla="*/ 37 h 76"/>
                  <a:gd name="T22" fmla="*/ 63 w 67"/>
                  <a:gd name="T23" fmla="*/ 41 h 76"/>
                  <a:gd name="T24" fmla="*/ 64 w 67"/>
                  <a:gd name="T25" fmla="*/ 45 h 76"/>
                  <a:gd name="T26" fmla="*/ 63 w 67"/>
                  <a:gd name="T27" fmla="*/ 50 h 76"/>
                  <a:gd name="T28" fmla="*/ 64 w 67"/>
                  <a:gd name="T29" fmla="*/ 57 h 76"/>
                  <a:gd name="T30" fmla="*/ 63 w 67"/>
                  <a:gd name="T31" fmla="*/ 60 h 76"/>
                  <a:gd name="T32" fmla="*/ 65 w 67"/>
                  <a:gd name="T33" fmla="*/ 62 h 76"/>
                  <a:gd name="T34" fmla="*/ 61 w 67"/>
                  <a:gd name="T35" fmla="*/ 68 h 76"/>
                  <a:gd name="T36" fmla="*/ 55 w 67"/>
                  <a:gd name="T37" fmla="*/ 76 h 76"/>
                  <a:gd name="T38" fmla="*/ 50 w 67"/>
                  <a:gd name="T39" fmla="*/ 75 h 76"/>
                  <a:gd name="T40" fmla="*/ 46 w 67"/>
                  <a:gd name="T41" fmla="*/ 74 h 76"/>
                  <a:gd name="T42" fmla="*/ 41 w 67"/>
                  <a:gd name="T43" fmla="*/ 74 h 76"/>
                  <a:gd name="T44" fmla="*/ 37 w 67"/>
                  <a:gd name="T45" fmla="*/ 73 h 76"/>
                  <a:gd name="T46" fmla="*/ 33 w 67"/>
                  <a:gd name="T47" fmla="*/ 71 h 76"/>
                  <a:gd name="T48" fmla="*/ 29 w 67"/>
                  <a:gd name="T49" fmla="*/ 70 h 76"/>
                  <a:gd name="T50" fmla="*/ 26 w 67"/>
                  <a:gd name="T51" fmla="*/ 67 h 76"/>
                  <a:gd name="T52" fmla="*/ 27 w 67"/>
                  <a:gd name="T53" fmla="*/ 61 h 76"/>
                  <a:gd name="T54" fmla="*/ 24 w 67"/>
                  <a:gd name="T55" fmla="*/ 58 h 76"/>
                  <a:gd name="T56" fmla="*/ 21 w 67"/>
                  <a:gd name="T57" fmla="*/ 55 h 76"/>
                  <a:gd name="T58" fmla="*/ 20 w 67"/>
                  <a:gd name="T59" fmla="*/ 50 h 76"/>
                  <a:gd name="T60" fmla="*/ 15 w 67"/>
                  <a:gd name="T61" fmla="*/ 47 h 76"/>
                  <a:gd name="T62" fmla="*/ 12 w 67"/>
                  <a:gd name="T63" fmla="*/ 47 h 76"/>
                  <a:gd name="T64" fmla="*/ 10 w 67"/>
                  <a:gd name="T65" fmla="*/ 44 h 76"/>
                  <a:gd name="T66" fmla="*/ 5 w 67"/>
                  <a:gd name="T67" fmla="*/ 37 h 76"/>
                  <a:gd name="T68" fmla="*/ 2 w 67"/>
                  <a:gd name="T69" fmla="*/ 33 h 76"/>
                  <a:gd name="T70" fmla="*/ 0 w 67"/>
                  <a:gd name="T71" fmla="*/ 27 h 76"/>
                  <a:gd name="T72" fmla="*/ 4 w 67"/>
                  <a:gd name="T73" fmla="*/ 27 h 76"/>
                  <a:gd name="T74" fmla="*/ 9 w 67"/>
                  <a:gd name="T75" fmla="*/ 27 h 76"/>
                  <a:gd name="T76" fmla="*/ 14 w 67"/>
                  <a:gd name="T77" fmla="*/ 27 h 76"/>
                  <a:gd name="T78" fmla="*/ 20 w 67"/>
                  <a:gd name="T79" fmla="*/ 25 h 76"/>
                  <a:gd name="T80" fmla="*/ 26 w 67"/>
                  <a:gd name="T81" fmla="*/ 23 h 76"/>
                  <a:gd name="T82" fmla="*/ 28 w 67"/>
                  <a:gd name="T83" fmla="*/ 15 h 76"/>
                  <a:gd name="T84" fmla="*/ 30 w 67"/>
                  <a:gd name="T85" fmla="*/ 12 h 76"/>
                  <a:gd name="T86" fmla="*/ 32 w 67"/>
                  <a:gd name="T87" fmla="*/ 9 h 76"/>
                  <a:gd name="T88" fmla="*/ 35 w 67"/>
                  <a:gd name="T89" fmla="*/ 6 h 76"/>
                  <a:gd name="T90" fmla="*/ 39 w 67"/>
                  <a:gd name="T91" fmla="*/ 3 h 76"/>
                  <a:gd name="T92" fmla="*/ 46 w 67"/>
                  <a:gd name="T93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67" h="76">
                    <a:moveTo>
                      <a:pt x="46" y="0"/>
                    </a:moveTo>
                    <a:cubicBezTo>
                      <a:pt x="45" y="6"/>
                      <a:pt x="45" y="6"/>
                      <a:pt x="45" y="6"/>
                    </a:cubicBezTo>
                    <a:cubicBezTo>
                      <a:pt x="45" y="6"/>
                      <a:pt x="47" y="6"/>
                      <a:pt x="49" y="6"/>
                    </a:cubicBezTo>
                    <a:cubicBezTo>
                      <a:pt x="50" y="6"/>
                      <a:pt x="52" y="7"/>
                      <a:pt x="53" y="8"/>
                    </a:cubicBezTo>
                    <a:cubicBezTo>
                      <a:pt x="55" y="9"/>
                      <a:pt x="56" y="11"/>
                      <a:pt x="59" y="11"/>
                    </a:cubicBezTo>
                    <a:cubicBezTo>
                      <a:pt x="61" y="12"/>
                      <a:pt x="62" y="13"/>
                      <a:pt x="64" y="14"/>
                    </a:cubicBezTo>
                    <a:cubicBezTo>
                      <a:pt x="65" y="15"/>
                      <a:pt x="65" y="18"/>
                      <a:pt x="65" y="18"/>
                    </a:cubicBezTo>
                    <a:cubicBezTo>
                      <a:pt x="65" y="18"/>
                      <a:pt x="63" y="20"/>
                      <a:pt x="63" y="23"/>
                    </a:cubicBezTo>
                    <a:cubicBezTo>
                      <a:pt x="64" y="25"/>
                      <a:pt x="63" y="27"/>
                      <a:pt x="64" y="30"/>
                    </a:cubicBezTo>
                    <a:cubicBezTo>
                      <a:pt x="65" y="32"/>
                      <a:pt x="67" y="34"/>
                      <a:pt x="67" y="34"/>
                    </a:cubicBezTo>
                    <a:cubicBezTo>
                      <a:pt x="67" y="34"/>
                      <a:pt x="65" y="36"/>
                      <a:pt x="64" y="37"/>
                    </a:cubicBezTo>
                    <a:cubicBezTo>
                      <a:pt x="63" y="39"/>
                      <a:pt x="61" y="40"/>
                      <a:pt x="63" y="41"/>
                    </a:cubicBezTo>
                    <a:cubicBezTo>
                      <a:pt x="64" y="43"/>
                      <a:pt x="65" y="43"/>
                      <a:pt x="64" y="45"/>
                    </a:cubicBezTo>
                    <a:cubicBezTo>
                      <a:pt x="62" y="48"/>
                      <a:pt x="64" y="47"/>
                      <a:pt x="63" y="50"/>
                    </a:cubicBezTo>
                    <a:cubicBezTo>
                      <a:pt x="62" y="53"/>
                      <a:pt x="65" y="55"/>
                      <a:pt x="64" y="57"/>
                    </a:cubicBezTo>
                    <a:cubicBezTo>
                      <a:pt x="63" y="62"/>
                      <a:pt x="63" y="58"/>
                      <a:pt x="63" y="60"/>
                    </a:cubicBezTo>
                    <a:cubicBezTo>
                      <a:pt x="63" y="62"/>
                      <a:pt x="67" y="60"/>
                      <a:pt x="65" y="62"/>
                    </a:cubicBezTo>
                    <a:cubicBezTo>
                      <a:pt x="64" y="64"/>
                      <a:pt x="61" y="68"/>
                      <a:pt x="61" y="68"/>
                    </a:cubicBezTo>
                    <a:cubicBezTo>
                      <a:pt x="55" y="76"/>
                      <a:pt x="55" y="76"/>
                      <a:pt x="55" y="76"/>
                    </a:cubicBezTo>
                    <a:cubicBezTo>
                      <a:pt x="55" y="76"/>
                      <a:pt x="53" y="75"/>
                      <a:pt x="50" y="75"/>
                    </a:cubicBezTo>
                    <a:cubicBezTo>
                      <a:pt x="47" y="75"/>
                      <a:pt x="46" y="74"/>
                      <a:pt x="46" y="74"/>
                    </a:cubicBezTo>
                    <a:cubicBezTo>
                      <a:pt x="46" y="74"/>
                      <a:pt x="43" y="73"/>
                      <a:pt x="41" y="74"/>
                    </a:cubicBezTo>
                    <a:cubicBezTo>
                      <a:pt x="40" y="75"/>
                      <a:pt x="37" y="73"/>
                      <a:pt x="37" y="73"/>
                    </a:cubicBezTo>
                    <a:cubicBezTo>
                      <a:pt x="37" y="73"/>
                      <a:pt x="35" y="73"/>
                      <a:pt x="33" y="71"/>
                    </a:cubicBezTo>
                    <a:cubicBezTo>
                      <a:pt x="32" y="69"/>
                      <a:pt x="32" y="72"/>
                      <a:pt x="29" y="70"/>
                    </a:cubicBezTo>
                    <a:cubicBezTo>
                      <a:pt x="27" y="68"/>
                      <a:pt x="26" y="70"/>
                      <a:pt x="26" y="67"/>
                    </a:cubicBezTo>
                    <a:cubicBezTo>
                      <a:pt x="26" y="64"/>
                      <a:pt x="25" y="63"/>
                      <a:pt x="27" y="61"/>
                    </a:cubicBezTo>
                    <a:cubicBezTo>
                      <a:pt x="28" y="59"/>
                      <a:pt x="24" y="60"/>
                      <a:pt x="24" y="58"/>
                    </a:cubicBezTo>
                    <a:cubicBezTo>
                      <a:pt x="24" y="56"/>
                      <a:pt x="22" y="57"/>
                      <a:pt x="21" y="55"/>
                    </a:cubicBezTo>
                    <a:cubicBezTo>
                      <a:pt x="20" y="53"/>
                      <a:pt x="20" y="50"/>
                      <a:pt x="20" y="50"/>
                    </a:cubicBezTo>
                    <a:cubicBezTo>
                      <a:pt x="20" y="50"/>
                      <a:pt x="16" y="49"/>
                      <a:pt x="15" y="47"/>
                    </a:cubicBezTo>
                    <a:cubicBezTo>
                      <a:pt x="15" y="45"/>
                      <a:pt x="15" y="48"/>
                      <a:pt x="12" y="47"/>
                    </a:cubicBezTo>
                    <a:cubicBezTo>
                      <a:pt x="9" y="46"/>
                      <a:pt x="12" y="45"/>
                      <a:pt x="10" y="44"/>
                    </a:cubicBezTo>
                    <a:cubicBezTo>
                      <a:pt x="8" y="43"/>
                      <a:pt x="5" y="37"/>
                      <a:pt x="5" y="37"/>
                    </a:cubicBezTo>
                    <a:cubicBezTo>
                      <a:pt x="5" y="37"/>
                      <a:pt x="5" y="33"/>
                      <a:pt x="2" y="33"/>
                    </a:cubicBezTo>
                    <a:cubicBezTo>
                      <a:pt x="0" y="33"/>
                      <a:pt x="0" y="27"/>
                      <a:pt x="0" y="27"/>
                    </a:cubicBezTo>
                    <a:cubicBezTo>
                      <a:pt x="0" y="27"/>
                      <a:pt x="3" y="28"/>
                      <a:pt x="4" y="27"/>
                    </a:cubicBezTo>
                    <a:cubicBezTo>
                      <a:pt x="6" y="27"/>
                      <a:pt x="8" y="28"/>
                      <a:pt x="9" y="27"/>
                    </a:cubicBezTo>
                    <a:cubicBezTo>
                      <a:pt x="10" y="26"/>
                      <a:pt x="13" y="27"/>
                      <a:pt x="14" y="27"/>
                    </a:cubicBezTo>
                    <a:cubicBezTo>
                      <a:pt x="16" y="27"/>
                      <a:pt x="18" y="26"/>
                      <a:pt x="20" y="25"/>
                    </a:cubicBezTo>
                    <a:cubicBezTo>
                      <a:pt x="22" y="24"/>
                      <a:pt x="25" y="24"/>
                      <a:pt x="26" y="23"/>
                    </a:cubicBezTo>
                    <a:cubicBezTo>
                      <a:pt x="27" y="22"/>
                      <a:pt x="26" y="15"/>
                      <a:pt x="28" y="15"/>
                    </a:cubicBezTo>
                    <a:cubicBezTo>
                      <a:pt x="29" y="14"/>
                      <a:pt x="28" y="13"/>
                      <a:pt x="30" y="12"/>
                    </a:cubicBezTo>
                    <a:cubicBezTo>
                      <a:pt x="32" y="11"/>
                      <a:pt x="32" y="10"/>
                      <a:pt x="32" y="9"/>
                    </a:cubicBezTo>
                    <a:cubicBezTo>
                      <a:pt x="32" y="7"/>
                      <a:pt x="33" y="6"/>
                      <a:pt x="35" y="6"/>
                    </a:cubicBezTo>
                    <a:cubicBezTo>
                      <a:pt x="37" y="5"/>
                      <a:pt x="39" y="3"/>
                      <a:pt x="39" y="3"/>
                    </a:cubicBezTo>
                    <a:lnTo>
                      <a:pt x="46" y="0"/>
                    </a:lnTo>
                    <a:close/>
                  </a:path>
                </a:pathLst>
              </a:custGeom>
              <a:grpFill/>
              <a:ln w="2" cap="rnd">
                <a:solidFill>
                  <a:schemeClr val="tx2">
                    <a:lumMod val="2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" name="Freeform 7"/>
              <p:cNvSpPr>
                <a:spLocks/>
              </p:cNvSpPr>
              <p:nvPr/>
            </p:nvSpPr>
            <p:spPr bwMode="auto">
              <a:xfrm>
                <a:off x="3488" y="2429"/>
                <a:ext cx="196" cy="206"/>
              </a:xfrm>
              <a:custGeom>
                <a:avLst/>
                <a:gdLst>
                  <a:gd name="T0" fmla="*/ 21 w 100"/>
                  <a:gd name="T1" fmla="*/ 101 h 105"/>
                  <a:gd name="T2" fmla="*/ 27 w 100"/>
                  <a:gd name="T3" fmla="*/ 104 h 105"/>
                  <a:gd name="T4" fmla="*/ 36 w 100"/>
                  <a:gd name="T5" fmla="*/ 104 h 105"/>
                  <a:gd name="T6" fmla="*/ 47 w 100"/>
                  <a:gd name="T7" fmla="*/ 102 h 105"/>
                  <a:gd name="T8" fmla="*/ 55 w 100"/>
                  <a:gd name="T9" fmla="*/ 92 h 105"/>
                  <a:gd name="T10" fmla="*/ 59 w 100"/>
                  <a:gd name="T11" fmla="*/ 86 h 105"/>
                  <a:gd name="T12" fmla="*/ 66 w 100"/>
                  <a:gd name="T13" fmla="*/ 80 h 105"/>
                  <a:gd name="T14" fmla="*/ 73 w 100"/>
                  <a:gd name="T15" fmla="*/ 76 h 105"/>
                  <a:gd name="T16" fmla="*/ 90 w 100"/>
                  <a:gd name="T17" fmla="*/ 65 h 105"/>
                  <a:gd name="T18" fmla="*/ 90 w 100"/>
                  <a:gd name="T19" fmla="*/ 54 h 105"/>
                  <a:gd name="T20" fmla="*/ 96 w 100"/>
                  <a:gd name="T21" fmla="*/ 41 h 105"/>
                  <a:gd name="T22" fmla="*/ 93 w 100"/>
                  <a:gd name="T23" fmla="*/ 32 h 105"/>
                  <a:gd name="T24" fmla="*/ 98 w 100"/>
                  <a:gd name="T25" fmla="*/ 23 h 105"/>
                  <a:gd name="T26" fmla="*/ 94 w 100"/>
                  <a:gd name="T27" fmla="*/ 13 h 105"/>
                  <a:gd name="T28" fmla="*/ 86 w 100"/>
                  <a:gd name="T29" fmla="*/ 8 h 105"/>
                  <a:gd name="T30" fmla="*/ 85 w 100"/>
                  <a:gd name="T31" fmla="*/ 4 h 105"/>
                  <a:gd name="T32" fmla="*/ 81 w 100"/>
                  <a:gd name="T33" fmla="*/ 5 h 105"/>
                  <a:gd name="T34" fmla="*/ 76 w 100"/>
                  <a:gd name="T35" fmla="*/ 5 h 105"/>
                  <a:gd name="T36" fmla="*/ 76 w 100"/>
                  <a:gd name="T37" fmla="*/ 1 h 105"/>
                  <a:gd name="T38" fmla="*/ 59 w 100"/>
                  <a:gd name="T39" fmla="*/ 5 h 105"/>
                  <a:gd name="T40" fmla="*/ 54 w 100"/>
                  <a:gd name="T41" fmla="*/ 11 h 105"/>
                  <a:gd name="T42" fmla="*/ 52 w 100"/>
                  <a:gd name="T43" fmla="*/ 12 h 105"/>
                  <a:gd name="T44" fmla="*/ 52 w 100"/>
                  <a:gd name="T45" fmla="*/ 16 h 105"/>
                  <a:gd name="T46" fmla="*/ 54 w 100"/>
                  <a:gd name="T47" fmla="*/ 25 h 105"/>
                  <a:gd name="T48" fmla="*/ 57 w 100"/>
                  <a:gd name="T49" fmla="*/ 34 h 105"/>
                  <a:gd name="T50" fmla="*/ 66 w 100"/>
                  <a:gd name="T51" fmla="*/ 40 h 105"/>
                  <a:gd name="T52" fmla="*/ 71 w 100"/>
                  <a:gd name="T53" fmla="*/ 49 h 105"/>
                  <a:gd name="T54" fmla="*/ 64 w 100"/>
                  <a:gd name="T55" fmla="*/ 50 h 105"/>
                  <a:gd name="T56" fmla="*/ 59 w 100"/>
                  <a:gd name="T57" fmla="*/ 43 h 105"/>
                  <a:gd name="T58" fmla="*/ 49 w 100"/>
                  <a:gd name="T59" fmla="*/ 36 h 105"/>
                  <a:gd name="T60" fmla="*/ 44 w 100"/>
                  <a:gd name="T61" fmla="*/ 34 h 105"/>
                  <a:gd name="T62" fmla="*/ 34 w 100"/>
                  <a:gd name="T63" fmla="*/ 36 h 105"/>
                  <a:gd name="T64" fmla="*/ 31 w 100"/>
                  <a:gd name="T65" fmla="*/ 31 h 105"/>
                  <a:gd name="T66" fmla="*/ 25 w 100"/>
                  <a:gd name="T67" fmla="*/ 30 h 105"/>
                  <a:gd name="T68" fmla="*/ 19 w 100"/>
                  <a:gd name="T69" fmla="*/ 26 h 105"/>
                  <a:gd name="T70" fmla="*/ 19 w 100"/>
                  <a:gd name="T71" fmla="*/ 38 h 105"/>
                  <a:gd name="T72" fmla="*/ 19 w 100"/>
                  <a:gd name="T73" fmla="*/ 45 h 105"/>
                  <a:gd name="T74" fmla="*/ 0 w 100"/>
                  <a:gd name="T75" fmla="*/ 84 h 105"/>
                  <a:gd name="T76" fmla="*/ 6 w 100"/>
                  <a:gd name="T77" fmla="*/ 95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00" h="105">
                    <a:moveTo>
                      <a:pt x="12" y="102"/>
                    </a:move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101"/>
                      <a:pt x="23" y="100"/>
                      <a:pt x="24" y="102"/>
                    </a:cubicBezTo>
                    <a:cubicBezTo>
                      <a:pt x="25" y="104"/>
                      <a:pt x="27" y="104"/>
                      <a:pt x="27" y="104"/>
                    </a:cubicBezTo>
                    <a:cubicBezTo>
                      <a:pt x="27" y="104"/>
                      <a:pt x="30" y="105"/>
                      <a:pt x="31" y="104"/>
                    </a:cubicBezTo>
                    <a:cubicBezTo>
                      <a:pt x="33" y="104"/>
                      <a:pt x="35" y="105"/>
                      <a:pt x="36" y="104"/>
                    </a:cubicBezTo>
                    <a:cubicBezTo>
                      <a:pt x="37" y="103"/>
                      <a:pt x="40" y="104"/>
                      <a:pt x="41" y="104"/>
                    </a:cubicBezTo>
                    <a:cubicBezTo>
                      <a:pt x="43" y="104"/>
                      <a:pt x="45" y="103"/>
                      <a:pt x="47" y="102"/>
                    </a:cubicBezTo>
                    <a:cubicBezTo>
                      <a:pt x="49" y="101"/>
                      <a:pt x="52" y="101"/>
                      <a:pt x="53" y="100"/>
                    </a:cubicBezTo>
                    <a:cubicBezTo>
                      <a:pt x="54" y="99"/>
                      <a:pt x="53" y="92"/>
                      <a:pt x="55" y="92"/>
                    </a:cubicBezTo>
                    <a:cubicBezTo>
                      <a:pt x="56" y="91"/>
                      <a:pt x="55" y="90"/>
                      <a:pt x="57" y="89"/>
                    </a:cubicBezTo>
                    <a:cubicBezTo>
                      <a:pt x="59" y="88"/>
                      <a:pt x="59" y="87"/>
                      <a:pt x="59" y="86"/>
                    </a:cubicBezTo>
                    <a:cubicBezTo>
                      <a:pt x="59" y="84"/>
                      <a:pt x="60" y="83"/>
                      <a:pt x="62" y="83"/>
                    </a:cubicBezTo>
                    <a:cubicBezTo>
                      <a:pt x="64" y="82"/>
                      <a:pt x="66" y="80"/>
                      <a:pt x="66" y="80"/>
                    </a:cubicBezTo>
                    <a:cubicBezTo>
                      <a:pt x="72" y="77"/>
                      <a:pt x="72" y="77"/>
                      <a:pt x="72" y="77"/>
                    </a:cubicBezTo>
                    <a:cubicBezTo>
                      <a:pt x="73" y="76"/>
                      <a:pt x="73" y="76"/>
                      <a:pt x="73" y="76"/>
                    </a:cubicBezTo>
                    <a:cubicBezTo>
                      <a:pt x="74" y="74"/>
                      <a:pt x="70" y="71"/>
                      <a:pt x="70" y="71"/>
                    </a:cubicBezTo>
                    <a:cubicBezTo>
                      <a:pt x="90" y="65"/>
                      <a:pt x="90" y="65"/>
                      <a:pt x="90" y="65"/>
                    </a:cubicBezTo>
                    <a:cubicBezTo>
                      <a:pt x="90" y="65"/>
                      <a:pt x="89" y="61"/>
                      <a:pt x="89" y="59"/>
                    </a:cubicBezTo>
                    <a:cubicBezTo>
                      <a:pt x="88" y="57"/>
                      <a:pt x="91" y="56"/>
                      <a:pt x="90" y="54"/>
                    </a:cubicBezTo>
                    <a:cubicBezTo>
                      <a:pt x="89" y="52"/>
                      <a:pt x="89" y="48"/>
                      <a:pt x="91" y="46"/>
                    </a:cubicBezTo>
                    <a:cubicBezTo>
                      <a:pt x="93" y="45"/>
                      <a:pt x="97" y="44"/>
                      <a:pt x="96" y="41"/>
                    </a:cubicBezTo>
                    <a:cubicBezTo>
                      <a:pt x="96" y="38"/>
                      <a:pt x="93" y="41"/>
                      <a:pt x="94" y="39"/>
                    </a:cubicBezTo>
                    <a:cubicBezTo>
                      <a:pt x="94" y="36"/>
                      <a:pt x="94" y="34"/>
                      <a:pt x="93" y="32"/>
                    </a:cubicBezTo>
                    <a:cubicBezTo>
                      <a:pt x="92" y="30"/>
                      <a:pt x="96" y="30"/>
                      <a:pt x="96" y="28"/>
                    </a:cubicBezTo>
                    <a:cubicBezTo>
                      <a:pt x="97" y="27"/>
                      <a:pt x="100" y="25"/>
                      <a:pt x="98" y="23"/>
                    </a:cubicBezTo>
                    <a:cubicBezTo>
                      <a:pt x="96" y="22"/>
                      <a:pt x="98" y="18"/>
                      <a:pt x="97" y="17"/>
                    </a:cubicBezTo>
                    <a:cubicBezTo>
                      <a:pt x="95" y="16"/>
                      <a:pt x="94" y="13"/>
                      <a:pt x="94" y="13"/>
                    </a:cubicBezTo>
                    <a:cubicBezTo>
                      <a:pt x="94" y="13"/>
                      <a:pt x="91" y="12"/>
                      <a:pt x="90" y="11"/>
                    </a:cubicBezTo>
                    <a:cubicBezTo>
                      <a:pt x="88" y="10"/>
                      <a:pt x="87" y="8"/>
                      <a:pt x="86" y="8"/>
                    </a:cubicBezTo>
                    <a:cubicBezTo>
                      <a:pt x="85" y="8"/>
                      <a:pt x="85" y="4"/>
                      <a:pt x="85" y="4"/>
                    </a:cubicBezTo>
                    <a:cubicBezTo>
                      <a:pt x="85" y="4"/>
                      <a:pt x="85" y="4"/>
                      <a:pt x="85" y="4"/>
                    </a:cubicBezTo>
                    <a:cubicBezTo>
                      <a:pt x="85" y="5"/>
                      <a:pt x="85" y="5"/>
                      <a:pt x="85" y="5"/>
                    </a:cubicBezTo>
                    <a:cubicBezTo>
                      <a:pt x="85" y="4"/>
                      <a:pt x="83" y="5"/>
                      <a:pt x="81" y="5"/>
                    </a:cubicBezTo>
                    <a:cubicBezTo>
                      <a:pt x="80" y="5"/>
                      <a:pt x="79" y="5"/>
                      <a:pt x="78" y="5"/>
                    </a:cubicBezTo>
                    <a:cubicBezTo>
                      <a:pt x="77" y="5"/>
                      <a:pt x="76" y="5"/>
                      <a:pt x="76" y="5"/>
                    </a:cubicBezTo>
                    <a:cubicBezTo>
                      <a:pt x="76" y="5"/>
                      <a:pt x="76" y="5"/>
                      <a:pt x="76" y="5"/>
                    </a:cubicBezTo>
                    <a:cubicBezTo>
                      <a:pt x="76" y="5"/>
                      <a:pt x="78" y="1"/>
                      <a:pt x="76" y="1"/>
                    </a:cubicBezTo>
                    <a:cubicBezTo>
                      <a:pt x="76" y="0"/>
                      <a:pt x="76" y="0"/>
                      <a:pt x="76" y="0"/>
                    </a:cubicBezTo>
                    <a:cubicBezTo>
                      <a:pt x="59" y="5"/>
                      <a:pt x="59" y="5"/>
                      <a:pt x="59" y="5"/>
                    </a:cubicBezTo>
                    <a:cubicBezTo>
                      <a:pt x="59" y="5"/>
                      <a:pt x="59" y="5"/>
                      <a:pt x="58" y="6"/>
                    </a:cubicBezTo>
                    <a:cubicBezTo>
                      <a:pt x="60" y="7"/>
                      <a:pt x="54" y="11"/>
                      <a:pt x="54" y="11"/>
                    </a:cubicBezTo>
                    <a:cubicBezTo>
                      <a:pt x="54" y="12"/>
                      <a:pt x="54" y="12"/>
                      <a:pt x="54" y="12"/>
                    </a:cubicBezTo>
                    <a:cubicBezTo>
                      <a:pt x="53" y="12"/>
                      <a:pt x="53" y="11"/>
                      <a:pt x="52" y="12"/>
                    </a:cubicBezTo>
                    <a:cubicBezTo>
                      <a:pt x="52" y="11"/>
                      <a:pt x="52" y="11"/>
                      <a:pt x="52" y="11"/>
                    </a:cubicBezTo>
                    <a:cubicBezTo>
                      <a:pt x="51" y="13"/>
                      <a:pt x="51" y="15"/>
                      <a:pt x="52" y="16"/>
                    </a:cubicBezTo>
                    <a:cubicBezTo>
                      <a:pt x="52" y="18"/>
                      <a:pt x="53" y="17"/>
                      <a:pt x="53" y="19"/>
                    </a:cubicBezTo>
                    <a:cubicBezTo>
                      <a:pt x="53" y="22"/>
                      <a:pt x="55" y="24"/>
                      <a:pt x="54" y="25"/>
                    </a:cubicBezTo>
                    <a:cubicBezTo>
                      <a:pt x="54" y="27"/>
                      <a:pt x="53" y="28"/>
                      <a:pt x="53" y="30"/>
                    </a:cubicBezTo>
                    <a:cubicBezTo>
                      <a:pt x="53" y="31"/>
                      <a:pt x="55" y="33"/>
                      <a:pt x="57" y="34"/>
                    </a:cubicBezTo>
                    <a:cubicBezTo>
                      <a:pt x="59" y="36"/>
                      <a:pt x="61" y="35"/>
                      <a:pt x="63" y="38"/>
                    </a:cubicBezTo>
                    <a:cubicBezTo>
                      <a:pt x="65" y="41"/>
                      <a:pt x="64" y="40"/>
                      <a:pt x="66" y="40"/>
                    </a:cubicBezTo>
                    <a:cubicBezTo>
                      <a:pt x="68" y="40"/>
                      <a:pt x="71" y="39"/>
                      <a:pt x="71" y="39"/>
                    </a:cubicBezTo>
                    <a:cubicBezTo>
                      <a:pt x="71" y="49"/>
                      <a:pt x="71" y="49"/>
                      <a:pt x="71" y="49"/>
                    </a:cubicBezTo>
                    <a:cubicBezTo>
                      <a:pt x="67" y="48"/>
                      <a:pt x="67" y="48"/>
                      <a:pt x="67" y="48"/>
                    </a:cubicBezTo>
                    <a:cubicBezTo>
                      <a:pt x="67" y="48"/>
                      <a:pt x="65" y="48"/>
                      <a:pt x="64" y="50"/>
                    </a:cubicBezTo>
                    <a:cubicBezTo>
                      <a:pt x="63" y="51"/>
                      <a:pt x="59" y="51"/>
                      <a:pt x="59" y="49"/>
                    </a:cubicBezTo>
                    <a:cubicBezTo>
                      <a:pt x="59" y="47"/>
                      <a:pt x="60" y="45"/>
                      <a:pt x="59" y="43"/>
                    </a:cubicBezTo>
                    <a:cubicBezTo>
                      <a:pt x="58" y="41"/>
                      <a:pt x="54" y="43"/>
                      <a:pt x="53" y="40"/>
                    </a:cubicBezTo>
                    <a:cubicBezTo>
                      <a:pt x="52" y="38"/>
                      <a:pt x="49" y="38"/>
                      <a:pt x="49" y="36"/>
                    </a:cubicBezTo>
                    <a:cubicBezTo>
                      <a:pt x="49" y="34"/>
                      <a:pt x="49" y="33"/>
                      <a:pt x="48" y="33"/>
                    </a:cubicBezTo>
                    <a:cubicBezTo>
                      <a:pt x="46" y="33"/>
                      <a:pt x="45" y="32"/>
                      <a:pt x="44" y="34"/>
                    </a:cubicBezTo>
                    <a:cubicBezTo>
                      <a:pt x="43" y="36"/>
                      <a:pt x="43" y="36"/>
                      <a:pt x="40" y="36"/>
                    </a:cubicBezTo>
                    <a:cubicBezTo>
                      <a:pt x="34" y="36"/>
                      <a:pt x="34" y="36"/>
                      <a:pt x="34" y="36"/>
                    </a:cubicBezTo>
                    <a:cubicBezTo>
                      <a:pt x="32" y="36"/>
                      <a:pt x="31" y="34"/>
                      <a:pt x="31" y="34"/>
                    </a:cubicBezTo>
                    <a:cubicBezTo>
                      <a:pt x="31" y="34"/>
                      <a:pt x="31" y="33"/>
                      <a:pt x="31" y="31"/>
                    </a:cubicBezTo>
                    <a:cubicBezTo>
                      <a:pt x="31" y="29"/>
                      <a:pt x="30" y="28"/>
                      <a:pt x="29" y="30"/>
                    </a:cubicBezTo>
                    <a:cubicBezTo>
                      <a:pt x="27" y="32"/>
                      <a:pt x="25" y="32"/>
                      <a:pt x="25" y="30"/>
                    </a:cubicBezTo>
                    <a:cubicBezTo>
                      <a:pt x="25" y="28"/>
                      <a:pt x="24" y="25"/>
                      <a:pt x="24" y="25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26"/>
                      <a:pt x="20" y="30"/>
                      <a:pt x="20" y="33"/>
                    </a:cubicBezTo>
                    <a:cubicBezTo>
                      <a:pt x="20" y="35"/>
                      <a:pt x="18" y="36"/>
                      <a:pt x="19" y="38"/>
                    </a:cubicBezTo>
                    <a:cubicBezTo>
                      <a:pt x="19" y="39"/>
                      <a:pt x="19" y="40"/>
                      <a:pt x="19" y="42"/>
                    </a:cubicBezTo>
                    <a:cubicBezTo>
                      <a:pt x="19" y="44"/>
                      <a:pt x="19" y="45"/>
                      <a:pt x="19" y="45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1" y="85"/>
                      <a:pt x="2" y="89"/>
                    </a:cubicBezTo>
                    <a:cubicBezTo>
                      <a:pt x="3" y="93"/>
                      <a:pt x="2" y="91"/>
                      <a:pt x="6" y="95"/>
                    </a:cubicBezTo>
                    <a:cubicBezTo>
                      <a:pt x="10" y="98"/>
                      <a:pt x="7" y="102"/>
                      <a:pt x="12" y="102"/>
                    </a:cubicBezTo>
                    <a:close/>
                  </a:path>
                </a:pathLst>
              </a:custGeom>
              <a:grpFill/>
              <a:ln w="9525">
                <a:solidFill>
                  <a:schemeClr val="tx2">
                    <a:lumMod val="2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" name="Freeform 8"/>
              <p:cNvSpPr>
                <a:spLocks/>
              </p:cNvSpPr>
              <p:nvPr/>
            </p:nvSpPr>
            <p:spPr bwMode="auto">
              <a:xfrm>
                <a:off x="3488" y="2429"/>
                <a:ext cx="196" cy="206"/>
              </a:xfrm>
              <a:custGeom>
                <a:avLst/>
                <a:gdLst>
                  <a:gd name="T0" fmla="*/ 21 w 100"/>
                  <a:gd name="T1" fmla="*/ 101 h 105"/>
                  <a:gd name="T2" fmla="*/ 27 w 100"/>
                  <a:gd name="T3" fmla="*/ 104 h 105"/>
                  <a:gd name="T4" fmla="*/ 36 w 100"/>
                  <a:gd name="T5" fmla="*/ 104 h 105"/>
                  <a:gd name="T6" fmla="*/ 47 w 100"/>
                  <a:gd name="T7" fmla="*/ 102 h 105"/>
                  <a:gd name="T8" fmla="*/ 55 w 100"/>
                  <a:gd name="T9" fmla="*/ 92 h 105"/>
                  <a:gd name="T10" fmla="*/ 59 w 100"/>
                  <a:gd name="T11" fmla="*/ 86 h 105"/>
                  <a:gd name="T12" fmla="*/ 66 w 100"/>
                  <a:gd name="T13" fmla="*/ 80 h 105"/>
                  <a:gd name="T14" fmla="*/ 73 w 100"/>
                  <a:gd name="T15" fmla="*/ 76 h 105"/>
                  <a:gd name="T16" fmla="*/ 90 w 100"/>
                  <a:gd name="T17" fmla="*/ 65 h 105"/>
                  <a:gd name="T18" fmla="*/ 90 w 100"/>
                  <a:gd name="T19" fmla="*/ 54 h 105"/>
                  <a:gd name="T20" fmla="*/ 96 w 100"/>
                  <a:gd name="T21" fmla="*/ 41 h 105"/>
                  <a:gd name="T22" fmla="*/ 93 w 100"/>
                  <a:gd name="T23" fmla="*/ 32 h 105"/>
                  <a:gd name="T24" fmla="*/ 98 w 100"/>
                  <a:gd name="T25" fmla="*/ 23 h 105"/>
                  <a:gd name="T26" fmla="*/ 94 w 100"/>
                  <a:gd name="T27" fmla="*/ 13 h 105"/>
                  <a:gd name="T28" fmla="*/ 86 w 100"/>
                  <a:gd name="T29" fmla="*/ 8 h 105"/>
                  <a:gd name="T30" fmla="*/ 85 w 100"/>
                  <a:gd name="T31" fmla="*/ 4 h 105"/>
                  <a:gd name="T32" fmla="*/ 81 w 100"/>
                  <a:gd name="T33" fmla="*/ 5 h 105"/>
                  <a:gd name="T34" fmla="*/ 76 w 100"/>
                  <a:gd name="T35" fmla="*/ 5 h 105"/>
                  <a:gd name="T36" fmla="*/ 76 w 100"/>
                  <a:gd name="T37" fmla="*/ 1 h 105"/>
                  <a:gd name="T38" fmla="*/ 59 w 100"/>
                  <a:gd name="T39" fmla="*/ 5 h 105"/>
                  <a:gd name="T40" fmla="*/ 54 w 100"/>
                  <a:gd name="T41" fmla="*/ 11 h 105"/>
                  <a:gd name="T42" fmla="*/ 52 w 100"/>
                  <a:gd name="T43" fmla="*/ 12 h 105"/>
                  <a:gd name="T44" fmla="*/ 52 w 100"/>
                  <a:gd name="T45" fmla="*/ 16 h 105"/>
                  <a:gd name="T46" fmla="*/ 54 w 100"/>
                  <a:gd name="T47" fmla="*/ 25 h 105"/>
                  <a:gd name="T48" fmla="*/ 57 w 100"/>
                  <a:gd name="T49" fmla="*/ 34 h 105"/>
                  <a:gd name="T50" fmla="*/ 66 w 100"/>
                  <a:gd name="T51" fmla="*/ 40 h 105"/>
                  <a:gd name="T52" fmla="*/ 71 w 100"/>
                  <a:gd name="T53" fmla="*/ 49 h 105"/>
                  <a:gd name="T54" fmla="*/ 64 w 100"/>
                  <a:gd name="T55" fmla="*/ 50 h 105"/>
                  <a:gd name="T56" fmla="*/ 59 w 100"/>
                  <a:gd name="T57" fmla="*/ 43 h 105"/>
                  <a:gd name="T58" fmla="*/ 49 w 100"/>
                  <a:gd name="T59" fmla="*/ 36 h 105"/>
                  <a:gd name="T60" fmla="*/ 44 w 100"/>
                  <a:gd name="T61" fmla="*/ 34 h 105"/>
                  <a:gd name="T62" fmla="*/ 34 w 100"/>
                  <a:gd name="T63" fmla="*/ 36 h 105"/>
                  <a:gd name="T64" fmla="*/ 31 w 100"/>
                  <a:gd name="T65" fmla="*/ 31 h 105"/>
                  <a:gd name="T66" fmla="*/ 25 w 100"/>
                  <a:gd name="T67" fmla="*/ 30 h 105"/>
                  <a:gd name="T68" fmla="*/ 19 w 100"/>
                  <a:gd name="T69" fmla="*/ 26 h 105"/>
                  <a:gd name="T70" fmla="*/ 19 w 100"/>
                  <a:gd name="T71" fmla="*/ 38 h 105"/>
                  <a:gd name="T72" fmla="*/ 19 w 100"/>
                  <a:gd name="T73" fmla="*/ 45 h 105"/>
                  <a:gd name="T74" fmla="*/ 0 w 100"/>
                  <a:gd name="T75" fmla="*/ 84 h 105"/>
                  <a:gd name="T76" fmla="*/ 6 w 100"/>
                  <a:gd name="T77" fmla="*/ 95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00" h="105">
                    <a:moveTo>
                      <a:pt x="12" y="102"/>
                    </a:move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101"/>
                      <a:pt x="23" y="100"/>
                      <a:pt x="24" y="102"/>
                    </a:cubicBezTo>
                    <a:cubicBezTo>
                      <a:pt x="25" y="104"/>
                      <a:pt x="27" y="104"/>
                      <a:pt x="27" y="104"/>
                    </a:cubicBezTo>
                    <a:cubicBezTo>
                      <a:pt x="27" y="104"/>
                      <a:pt x="30" y="105"/>
                      <a:pt x="31" y="104"/>
                    </a:cubicBezTo>
                    <a:cubicBezTo>
                      <a:pt x="33" y="104"/>
                      <a:pt x="35" y="105"/>
                      <a:pt x="36" y="104"/>
                    </a:cubicBezTo>
                    <a:cubicBezTo>
                      <a:pt x="37" y="103"/>
                      <a:pt x="40" y="104"/>
                      <a:pt x="41" y="104"/>
                    </a:cubicBezTo>
                    <a:cubicBezTo>
                      <a:pt x="43" y="104"/>
                      <a:pt x="45" y="103"/>
                      <a:pt x="47" y="102"/>
                    </a:cubicBezTo>
                    <a:cubicBezTo>
                      <a:pt x="49" y="101"/>
                      <a:pt x="52" y="101"/>
                      <a:pt x="53" y="100"/>
                    </a:cubicBezTo>
                    <a:cubicBezTo>
                      <a:pt x="54" y="99"/>
                      <a:pt x="53" y="92"/>
                      <a:pt x="55" y="92"/>
                    </a:cubicBezTo>
                    <a:cubicBezTo>
                      <a:pt x="56" y="91"/>
                      <a:pt x="55" y="90"/>
                      <a:pt x="57" y="89"/>
                    </a:cubicBezTo>
                    <a:cubicBezTo>
                      <a:pt x="59" y="88"/>
                      <a:pt x="59" y="87"/>
                      <a:pt x="59" y="86"/>
                    </a:cubicBezTo>
                    <a:cubicBezTo>
                      <a:pt x="59" y="84"/>
                      <a:pt x="60" y="83"/>
                      <a:pt x="62" y="83"/>
                    </a:cubicBezTo>
                    <a:cubicBezTo>
                      <a:pt x="64" y="82"/>
                      <a:pt x="66" y="80"/>
                      <a:pt x="66" y="80"/>
                    </a:cubicBezTo>
                    <a:cubicBezTo>
                      <a:pt x="72" y="77"/>
                      <a:pt x="72" y="77"/>
                      <a:pt x="72" y="77"/>
                    </a:cubicBezTo>
                    <a:cubicBezTo>
                      <a:pt x="73" y="76"/>
                      <a:pt x="73" y="76"/>
                      <a:pt x="73" y="76"/>
                    </a:cubicBezTo>
                    <a:cubicBezTo>
                      <a:pt x="74" y="74"/>
                      <a:pt x="70" y="71"/>
                      <a:pt x="70" y="71"/>
                    </a:cubicBezTo>
                    <a:cubicBezTo>
                      <a:pt x="90" y="65"/>
                      <a:pt x="90" y="65"/>
                      <a:pt x="90" y="65"/>
                    </a:cubicBezTo>
                    <a:cubicBezTo>
                      <a:pt x="90" y="65"/>
                      <a:pt x="89" y="61"/>
                      <a:pt x="89" y="59"/>
                    </a:cubicBezTo>
                    <a:cubicBezTo>
                      <a:pt x="88" y="57"/>
                      <a:pt x="91" y="56"/>
                      <a:pt x="90" y="54"/>
                    </a:cubicBezTo>
                    <a:cubicBezTo>
                      <a:pt x="89" y="52"/>
                      <a:pt x="89" y="48"/>
                      <a:pt x="91" y="46"/>
                    </a:cubicBezTo>
                    <a:cubicBezTo>
                      <a:pt x="93" y="45"/>
                      <a:pt x="97" y="44"/>
                      <a:pt x="96" y="41"/>
                    </a:cubicBezTo>
                    <a:cubicBezTo>
                      <a:pt x="96" y="38"/>
                      <a:pt x="93" y="41"/>
                      <a:pt x="94" y="39"/>
                    </a:cubicBezTo>
                    <a:cubicBezTo>
                      <a:pt x="94" y="36"/>
                      <a:pt x="94" y="34"/>
                      <a:pt x="93" y="32"/>
                    </a:cubicBezTo>
                    <a:cubicBezTo>
                      <a:pt x="92" y="30"/>
                      <a:pt x="96" y="30"/>
                      <a:pt x="96" y="28"/>
                    </a:cubicBezTo>
                    <a:cubicBezTo>
                      <a:pt x="97" y="27"/>
                      <a:pt x="100" y="25"/>
                      <a:pt x="98" y="23"/>
                    </a:cubicBezTo>
                    <a:cubicBezTo>
                      <a:pt x="96" y="22"/>
                      <a:pt x="98" y="18"/>
                      <a:pt x="97" y="17"/>
                    </a:cubicBezTo>
                    <a:cubicBezTo>
                      <a:pt x="95" y="16"/>
                      <a:pt x="94" y="13"/>
                      <a:pt x="94" y="13"/>
                    </a:cubicBezTo>
                    <a:cubicBezTo>
                      <a:pt x="94" y="13"/>
                      <a:pt x="91" y="12"/>
                      <a:pt x="90" y="11"/>
                    </a:cubicBezTo>
                    <a:cubicBezTo>
                      <a:pt x="88" y="10"/>
                      <a:pt x="87" y="8"/>
                      <a:pt x="86" y="8"/>
                    </a:cubicBezTo>
                    <a:cubicBezTo>
                      <a:pt x="85" y="8"/>
                      <a:pt x="85" y="4"/>
                      <a:pt x="85" y="4"/>
                    </a:cubicBezTo>
                    <a:cubicBezTo>
                      <a:pt x="85" y="4"/>
                      <a:pt x="85" y="4"/>
                      <a:pt x="85" y="4"/>
                    </a:cubicBezTo>
                    <a:cubicBezTo>
                      <a:pt x="85" y="5"/>
                      <a:pt x="85" y="5"/>
                      <a:pt x="85" y="5"/>
                    </a:cubicBezTo>
                    <a:cubicBezTo>
                      <a:pt x="85" y="4"/>
                      <a:pt x="83" y="5"/>
                      <a:pt x="81" y="5"/>
                    </a:cubicBezTo>
                    <a:cubicBezTo>
                      <a:pt x="80" y="5"/>
                      <a:pt x="79" y="5"/>
                      <a:pt x="78" y="5"/>
                    </a:cubicBezTo>
                    <a:cubicBezTo>
                      <a:pt x="77" y="5"/>
                      <a:pt x="76" y="5"/>
                      <a:pt x="76" y="5"/>
                    </a:cubicBezTo>
                    <a:cubicBezTo>
                      <a:pt x="76" y="5"/>
                      <a:pt x="76" y="5"/>
                      <a:pt x="76" y="5"/>
                    </a:cubicBezTo>
                    <a:cubicBezTo>
                      <a:pt x="76" y="5"/>
                      <a:pt x="78" y="1"/>
                      <a:pt x="76" y="1"/>
                    </a:cubicBezTo>
                    <a:cubicBezTo>
                      <a:pt x="76" y="0"/>
                      <a:pt x="76" y="0"/>
                      <a:pt x="76" y="0"/>
                    </a:cubicBezTo>
                    <a:cubicBezTo>
                      <a:pt x="59" y="5"/>
                      <a:pt x="59" y="5"/>
                      <a:pt x="59" y="5"/>
                    </a:cubicBezTo>
                    <a:cubicBezTo>
                      <a:pt x="59" y="5"/>
                      <a:pt x="59" y="5"/>
                      <a:pt x="58" y="6"/>
                    </a:cubicBezTo>
                    <a:cubicBezTo>
                      <a:pt x="60" y="7"/>
                      <a:pt x="54" y="11"/>
                      <a:pt x="54" y="11"/>
                    </a:cubicBezTo>
                    <a:cubicBezTo>
                      <a:pt x="54" y="12"/>
                      <a:pt x="54" y="12"/>
                      <a:pt x="54" y="12"/>
                    </a:cubicBezTo>
                    <a:cubicBezTo>
                      <a:pt x="53" y="12"/>
                      <a:pt x="53" y="11"/>
                      <a:pt x="52" y="12"/>
                    </a:cubicBezTo>
                    <a:cubicBezTo>
                      <a:pt x="52" y="11"/>
                      <a:pt x="52" y="11"/>
                      <a:pt x="52" y="11"/>
                    </a:cubicBezTo>
                    <a:cubicBezTo>
                      <a:pt x="51" y="13"/>
                      <a:pt x="51" y="15"/>
                      <a:pt x="52" y="16"/>
                    </a:cubicBezTo>
                    <a:cubicBezTo>
                      <a:pt x="52" y="18"/>
                      <a:pt x="53" y="17"/>
                      <a:pt x="53" y="19"/>
                    </a:cubicBezTo>
                    <a:cubicBezTo>
                      <a:pt x="53" y="22"/>
                      <a:pt x="55" y="24"/>
                      <a:pt x="54" y="25"/>
                    </a:cubicBezTo>
                    <a:cubicBezTo>
                      <a:pt x="54" y="27"/>
                      <a:pt x="53" y="28"/>
                      <a:pt x="53" y="30"/>
                    </a:cubicBezTo>
                    <a:cubicBezTo>
                      <a:pt x="53" y="31"/>
                      <a:pt x="55" y="33"/>
                      <a:pt x="57" y="34"/>
                    </a:cubicBezTo>
                    <a:cubicBezTo>
                      <a:pt x="59" y="36"/>
                      <a:pt x="61" y="35"/>
                      <a:pt x="63" y="38"/>
                    </a:cubicBezTo>
                    <a:cubicBezTo>
                      <a:pt x="65" y="41"/>
                      <a:pt x="64" y="40"/>
                      <a:pt x="66" y="40"/>
                    </a:cubicBezTo>
                    <a:cubicBezTo>
                      <a:pt x="68" y="40"/>
                      <a:pt x="71" y="39"/>
                      <a:pt x="71" y="39"/>
                    </a:cubicBezTo>
                    <a:cubicBezTo>
                      <a:pt x="71" y="49"/>
                      <a:pt x="71" y="49"/>
                      <a:pt x="71" y="49"/>
                    </a:cubicBezTo>
                    <a:cubicBezTo>
                      <a:pt x="67" y="48"/>
                      <a:pt x="67" y="48"/>
                      <a:pt x="67" y="48"/>
                    </a:cubicBezTo>
                    <a:cubicBezTo>
                      <a:pt x="67" y="48"/>
                      <a:pt x="65" y="48"/>
                      <a:pt x="64" y="50"/>
                    </a:cubicBezTo>
                    <a:cubicBezTo>
                      <a:pt x="63" y="51"/>
                      <a:pt x="59" y="51"/>
                      <a:pt x="59" y="49"/>
                    </a:cubicBezTo>
                    <a:cubicBezTo>
                      <a:pt x="59" y="47"/>
                      <a:pt x="60" y="45"/>
                      <a:pt x="59" y="43"/>
                    </a:cubicBezTo>
                    <a:cubicBezTo>
                      <a:pt x="58" y="41"/>
                      <a:pt x="54" y="43"/>
                      <a:pt x="53" y="40"/>
                    </a:cubicBezTo>
                    <a:cubicBezTo>
                      <a:pt x="52" y="38"/>
                      <a:pt x="49" y="38"/>
                      <a:pt x="49" y="36"/>
                    </a:cubicBezTo>
                    <a:cubicBezTo>
                      <a:pt x="49" y="34"/>
                      <a:pt x="49" y="33"/>
                      <a:pt x="48" y="33"/>
                    </a:cubicBezTo>
                    <a:cubicBezTo>
                      <a:pt x="46" y="33"/>
                      <a:pt x="45" y="32"/>
                      <a:pt x="44" y="34"/>
                    </a:cubicBezTo>
                    <a:cubicBezTo>
                      <a:pt x="43" y="36"/>
                      <a:pt x="43" y="36"/>
                      <a:pt x="40" y="36"/>
                    </a:cubicBezTo>
                    <a:cubicBezTo>
                      <a:pt x="34" y="36"/>
                      <a:pt x="34" y="36"/>
                      <a:pt x="34" y="36"/>
                    </a:cubicBezTo>
                    <a:cubicBezTo>
                      <a:pt x="32" y="36"/>
                      <a:pt x="31" y="34"/>
                      <a:pt x="31" y="34"/>
                    </a:cubicBezTo>
                    <a:cubicBezTo>
                      <a:pt x="31" y="34"/>
                      <a:pt x="31" y="33"/>
                      <a:pt x="31" y="31"/>
                    </a:cubicBezTo>
                    <a:cubicBezTo>
                      <a:pt x="31" y="29"/>
                      <a:pt x="30" y="28"/>
                      <a:pt x="29" y="30"/>
                    </a:cubicBezTo>
                    <a:cubicBezTo>
                      <a:pt x="27" y="32"/>
                      <a:pt x="25" y="32"/>
                      <a:pt x="25" y="30"/>
                    </a:cubicBezTo>
                    <a:cubicBezTo>
                      <a:pt x="25" y="28"/>
                      <a:pt x="24" y="25"/>
                      <a:pt x="24" y="25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26"/>
                      <a:pt x="20" y="30"/>
                      <a:pt x="20" y="33"/>
                    </a:cubicBezTo>
                    <a:cubicBezTo>
                      <a:pt x="20" y="35"/>
                      <a:pt x="18" y="36"/>
                      <a:pt x="19" y="38"/>
                    </a:cubicBezTo>
                    <a:cubicBezTo>
                      <a:pt x="19" y="39"/>
                      <a:pt x="19" y="40"/>
                      <a:pt x="19" y="42"/>
                    </a:cubicBezTo>
                    <a:cubicBezTo>
                      <a:pt x="19" y="44"/>
                      <a:pt x="19" y="45"/>
                      <a:pt x="19" y="45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1" y="85"/>
                      <a:pt x="2" y="89"/>
                    </a:cubicBezTo>
                    <a:cubicBezTo>
                      <a:pt x="3" y="93"/>
                      <a:pt x="2" y="91"/>
                      <a:pt x="6" y="95"/>
                    </a:cubicBezTo>
                    <a:cubicBezTo>
                      <a:pt x="10" y="98"/>
                      <a:pt x="7" y="102"/>
                      <a:pt x="12" y="102"/>
                    </a:cubicBezTo>
                    <a:close/>
                  </a:path>
                </a:pathLst>
              </a:custGeom>
              <a:grpFill/>
              <a:ln w="2" cap="rnd">
                <a:solidFill>
                  <a:schemeClr val="tx2">
                    <a:lumMod val="2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" name="Freeform 9"/>
              <p:cNvSpPr>
                <a:spLocks/>
              </p:cNvSpPr>
              <p:nvPr/>
            </p:nvSpPr>
            <p:spPr bwMode="auto">
              <a:xfrm>
                <a:off x="3319" y="2133"/>
                <a:ext cx="334" cy="396"/>
              </a:xfrm>
              <a:custGeom>
                <a:avLst/>
                <a:gdLst>
                  <a:gd name="T0" fmla="*/ 4 w 170"/>
                  <a:gd name="T1" fmla="*/ 122 h 202"/>
                  <a:gd name="T2" fmla="*/ 18 w 170"/>
                  <a:gd name="T3" fmla="*/ 120 h 202"/>
                  <a:gd name="T4" fmla="*/ 48 w 170"/>
                  <a:gd name="T5" fmla="*/ 126 h 202"/>
                  <a:gd name="T6" fmla="*/ 52 w 170"/>
                  <a:gd name="T7" fmla="*/ 143 h 202"/>
                  <a:gd name="T8" fmla="*/ 66 w 170"/>
                  <a:gd name="T9" fmla="*/ 141 h 202"/>
                  <a:gd name="T10" fmla="*/ 76 w 170"/>
                  <a:gd name="T11" fmla="*/ 135 h 202"/>
                  <a:gd name="T12" fmla="*/ 85 w 170"/>
                  <a:gd name="T13" fmla="*/ 145 h 202"/>
                  <a:gd name="T14" fmla="*/ 89 w 170"/>
                  <a:gd name="T15" fmla="*/ 161 h 202"/>
                  <a:gd name="T16" fmla="*/ 91 w 170"/>
                  <a:gd name="T17" fmla="*/ 177 h 202"/>
                  <a:gd name="T18" fmla="*/ 105 w 170"/>
                  <a:gd name="T19" fmla="*/ 177 h 202"/>
                  <a:gd name="T20" fmla="*/ 115 w 170"/>
                  <a:gd name="T21" fmla="*/ 181 h 202"/>
                  <a:gd name="T22" fmla="*/ 120 w 170"/>
                  <a:gd name="T23" fmla="*/ 187 h 202"/>
                  <a:gd name="T24" fmla="*/ 134 w 170"/>
                  <a:gd name="T25" fmla="*/ 184 h 202"/>
                  <a:gd name="T26" fmla="*/ 145 w 170"/>
                  <a:gd name="T27" fmla="*/ 194 h 202"/>
                  <a:gd name="T28" fmla="*/ 153 w 170"/>
                  <a:gd name="T29" fmla="*/ 199 h 202"/>
                  <a:gd name="T30" fmla="*/ 152 w 170"/>
                  <a:gd name="T31" fmla="*/ 191 h 202"/>
                  <a:gd name="T32" fmla="*/ 139 w 170"/>
                  <a:gd name="T33" fmla="*/ 181 h 202"/>
                  <a:gd name="T34" fmla="*/ 138 w 170"/>
                  <a:gd name="T35" fmla="*/ 167 h 202"/>
                  <a:gd name="T36" fmla="*/ 143 w 170"/>
                  <a:gd name="T37" fmla="*/ 156 h 202"/>
                  <a:gd name="T38" fmla="*/ 162 w 170"/>
                  <a:gd name="T39" fmla="*/ 151 h 202"/>
                  <a:gd name="T40" fmla="*/ 159 w 170"/>
                  <a:gd name="T41" fmla="*/ 142 h 202"/>
                  <a:gd name="T42" fmla="*/ 152 w 170"/>
                  <a:gd name="T43" fmla="*/ 136 h 202"/>
                  <a:gd name="T44" fmla="*/ 147 w 170"/>
                  <a:gd name="T45" fmla="*/ 114 h 202"/>
                  <a:gd name="T46" fmla="*/ 147 w 170"/>
                  <a:gd name="T47" fmla="*/ 99 h 202"/>
                  <a:gd name="T48" fmla="*/ 143 w 170"/>
                  <a:gd name="T49" fmla="*/ 92 h 202"/>
                  <a:gd name="T50" fmla="*/ 144 w 170"/>
                  <a:gd name="T51" fmla="*/ 89 h 202"/>
                  <a:gd name="T52" fmla="*/ 148 w 170"/>
                  <a:gd name="T53" fmla="*/ 82 h 202"/>
                  <a:gd name="T54" fmla="*/ 148 w 170"/>
                  <a:gd name="T55" fmla="*/ 73 h 202"/>
                  <a:gd name="T56" fmla="*/ 148 w 170"/>
                  <a:gd name="T57" fmla="*/ 70 h 202"/>
                  <a:gd name="T58" fmla="*/ 151 w 170"/>
                  <a:gd name="T59" fmla="*/ 67 h 202"/>
                  <a:gd name="T60" fmla="*/ 158 w 170"/>
                  <a:gd name="T61" fmla="*/ 53 h 202"/>
                  <a:gd name="T62" fmla="*/ 165 w 170"/>
                  <a:gd name="T63" fmla="*/ 45 h 202"/>
                  <a:gd name="T64" fmla="*/ 165 w 170"/>
                  <a:gd name="T65" fmla="*/ 35 h 202"/>
                  <a:gd name="T66" fmla="*/ 169 w 170"/>
                  <a:gd name="T67" fmla="*/ 21 h 202"/>
                  <a:gd name="T68" fmla="*/ 156 w 170"/>
                  <a:gd name="T69" fmla="*/ 15 h 202"/>
                  <a:gd name="T70" fmla="*/ 145 w 170"/>
                  <a:gd name="T71" fmla="*/ 10 h 202"/>
                  <a:gd name="T72" fmla="*/ 134 w 170"/>
                  <a:gd name="T73" fmla="*/ 6 h 202"/>
                  <a:gd name="T74" fmla="*/ 123 w 170"/>
                  <a:gd name="T75" fmla="*/ 0 h 202"/>
                  <a:gd name="T76" fmla="*/ 109 w 170"/>
                  <a:gd name="T77" fmla="*/ 3 h 202"/>
                  <a:gd name="T78" fmla="*/ 97 w 170"/>
                  <a:gd name="T79" fmla="*/ 5 h 202"/>
                  <a:gd name="T80" fmla="*/ 84 w 170"/>
                  <a:gd name="T81" fmla="*/ 8 h 202"/>
                  <a:gd name="T82" fmla="*/ 65 w 170"/>
                  <a:gd name="T83" fmla="*/ 2 h 202"/>
                  <a:gd name="T84" fmla="*/ 56 w 170"/>
                  <a:gd name="T85" fmla="*/ 20 h 202"/>
                  <a:gd name="T86" fmla="*/ 53 w 170"/>
                  <a:gd name="T87" fmla="*/ 32 h 202"/>
                  <a:gd name="T88" fmla="*/ 50 w 170"/>
                  <a:gd name="T89" fmla="*/ 43 h 202"/>
                  <a:gd name="T90" fmla="*/ 51 w 170"/>
                  <a:gd name="T91" fmla="*/ 55 h 202"/>
                  <a:gd name="T92" fmla="*/ 47 w 170"/>
                  <a:gd name="T93" fmla="*/ 67 h 202"/>
                  <a:gd name="T94" fmla="*/ 44 w 170"/>
                  <a:gd name="T95" fmla="*/ 74 h 202"/>
                  <a:gd name="T96" fmla="*/ 41 w 170"/>
                  <a:gd name="T97" fmla="*/ 84 h 202"/>
                  <a:gd name="T98" fmla="*/ 40 w 170"/>
                  <a:gd name="T99" fmla="*/ 93 h 202"/>
                  <a:gd name="T100" fmla="*/ 36 w 170"/>
                  <a:gd name="T101" fmla="*/ 103 h 202"/>
                  <a:gd name="T102" fmla="*/ 25 w 170"/>
                  <a:gd name="T103" fmla="*/ 109 h 202"/>
                  <a:gd name="T104" fmla="*/ 20 w 170"/>
                  <a:gd name="T105" fmla="*/ 102 h 202"/>
                  <a:gd name="T106" fmla="*/ 11 w 170"/>
                  <a:gd name="T107" fmla="*/ 105 h 202"/>
                  <a:gd name="T108" fmla="*/ 5 w 170"/>
                  <a:gd name="T109" fmla="*/ 113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0" h="202">
                    <a:moveTo>
                      <a:pt x="2" y="114"/>
                    </a:moveTo>
                    <a:cubicBezTo>
                      <a:pt x="3" y="117"/>
                      <a:pt x="0" y="116"/>
                      <a:pt x="1" y="119"/>
                    </a:cubicBezTo>
                    <a:cubicBezTo>
                      <a:pt x="1" y="120"/>
                      <a:pt x="3" y="121"/>
                      <a:pt x="4" y="122"/>
                    </a:cubicBezTo>
                    <a:cubicBezTo>
                      <a:pt x="4" y="123"/>
                      <a:pt x="4" y="124"/>
                      <a:pt x="4" y="126"/>
                    </a:cubicBezTo>
                    <a:cubicBezTo>
                      <a:pt x="4" y="126"/>
                      <a:pt x="7" y="125"/>
                      <a:pt x="9" y="123"/>
                    </a:cubicBezTo>
                    <a:cubicBezTo>
                      <a:pt x="11" y="121"/>
                      <a:pt x="14" y="120"/>
                      <a:pt x="18" y="120"/>
                    </a:cubicBezTo>
                    <a:cubicBezTo>
                      <a:pt x="22" y="121"/>
                      <a:pt x="29" y="121"/>
                      <a:pt x="29" y="121"/>
                    </a:cubicBezTo>
                    <a:cubicBezTo>
                      <a:pt x="46" y="121"/>
                      <a:pt x="46" y="121"/>
                      <a:pt x="46" y="121"/>
                    </a:cubicBezTo>
                    <a:cubicBezTo>
                      <a:pt x="46" y="121"/>
                      <a:pt x="48" y="125"/>
                      <a:pt x="48" y="126"/>
                    </a:cubicBezTo>
                    <a:cubicBezTo>
                      <a:pt x="49" y="128"/>
                      <a:pt x="48" y="129"/>
                      <a:pt x="49" y="132"/>
                    </a:cubicBezTo>
                    <a:cubicBezTo>
                      <a:pt x="50" y="134"/>
                      <a:pt x="49" y="135"/>
                      <a:pt x="50" y="139"/>
                    </a:cubicBezTo>
                    <a:cubicBezTo>
                      <a:pt x="50" y="142"/>
                      <a:pt x="51" y="141"/>
                      <a:pt x="52" y="143"/>
                    </a:cubicBezTo>
                    <a:cubicBezTo>
                      <a:pt x="54" y="145"/>
                      <a:pt x="56" y="144"/>
                      <a:pt x="58" y="144"/>
                    </a:cubicBezTo>
                    <a:cubicBezTo>
                      <a:pt x="60" y="144"/>
                      <a:pt x="61" y="141"/>
                      <a:pt x="63" y="142"/>
                    </a:cubicBezTo>
                    <a:cubicBezTo>
                      <a:pt x="64" y="144"/>
                      <a:pt x="67" y="142"/>
                      <a:pt x="66" y="141"/>
                    </a:cubicBezTo>
                    <a:cubicBezTo>
                      <a:pt x="65" y="140"/>
                      <a:pt x="64" y="136"/>
                      <a:pt x="66" y="134"/>
                    </a:cubicBezTo>
                    <a:cubicBezTo>
                      <a:pt x="67" y="133"/>
                      <a:pt x="68" y="134"/>
                      <a:pt x="71" y="134"/>
                    </a:cubicBezTo>
                    <a:cubicBezTo>
                      <a:pt x="75" y="134"/>
                      <a:pt x="76" y="132"/>
                      <a:pt x="76" y="135"/>
                    </a:cubicBezTo>
                    <a:cubicBezTo>
                      <a:pt x="76" y="137"/>
                      <a:pt x="76" y="137"/>
                      <a:pt x="76" y="137"/>
                    </a:cubicBezTo>
                    <a:cubicBezTo>
                      <a:pt x="76" y="137"/>
                      <a:pt x="83" y="135"/>
                      <a:pt x="84" y="139"/>
                    </a:cubicBezTo>
                    <a:cubicBezTo>
                      <a:pt x="85" y="141"/>
                      <a:pt x="83" y="144"/>
                      <a:pt x="85" y="145"/>
                    </a:cubicBezTo>
                    <a:cubicBezTo>
                      <a:pt x="87" y="146"/>
                      <a:pt x="85" y="148"/>
                      <a:pt x="86" y="151"/>
                    </a:cubicBezTo>
                    <a:cubicBezTo>
                      <a:pt x="86" y="153"/>
                      <a:pt x="86" y="154"/>
                      <a:pt x="87" y="156"/>
                    </a:cubicBezTo>
                    <a:cubicBezTo>
                      <a:pt x="89" y="159"/>
                      <a:pt x="87" y="160"/>
                      <a:pt x="89" y="161"/>
                    </a:cubicBezTo>
                    <a:cubicBezTo>
                      <a:pt x="91" y="163"/>
                      <a:pt x="91" y="165"/>
                      <a:pt x="90" y="167"/>
                    </a:cubicBezTo>
                    <a:cubicBezTo>
                      <a:pt x="89" y="168"/>
                      <a:pt x="89" y="169"/>
                      <a:pt x="89" y="171"/>
                    </a:cubicBezTo>
                    <a:cubicBezTo>
                      <a:pt x="90" y="174"/>
                      <a:pt x="89" y="176"/>
                      <a:pt x="91" y="177"/>
                    </a:cubicBezTo>
                    <a:cubicBezTo>
                      <a:pt x="93" y="179"/>
                      <a:pt x="94" y="179"/>
                      <a:pt x="95" y="178"/>
                    </a:cubicBezTo>
                    <a:cubicBezTo>
                      <a:pt x="96" y="176"/>
                      <a:pt x="97" y="177"/>
                      <a:pt x="99" y="177"/>
                    </a:cubicBezTo>
                    <a:cubicBezTo>
                      <a:pt x="100" y="177"/>
                      <a:pt x="105" y="177"/>
                      <a:pt x="105" y="177"/>
                    </a:cubicBezTo>
                    <a:cubicBezTo>
                      <a:pt x="110" y="176"/>
                      <a:pt x="110" y="176"/>
                      <a:pt x="110" y="176"/>
                    </a:cubicBezTo>
                    <a:cubicBezTo>
                      <a:pt x="110" y="176"/>
                      <a:pt x="111" y="179"/>
                      <a:pt x="111" y="181"/>
                    </a:cubicBezTo>
                    <a:cubicBezTo>
                      <a:pt x="111" y="183"/>
                      <a:pt x="113" y="183"/>
                      <a:pt x="115" y="181"/>
                    </a:cubicBezTo>
                    <a:cubicBezTo>
                      <a:pt x="116" y="179"/>
                      <a:pt x="117" y="180"/>
                      <a:pt x="117" y="182"/>
                    </a:cubicBezTo>
                    <a:cubicBezTo>
                      <a:pt x="117" y="184"/>
                      <a:pt x="117" y="185"/>
                      <a:pt x="117" y="185"/>
                    </a:cubicBezTo>
                    <a:cubicBezTo>
                      <a:pt x="117" y="185"/>
                      <a:pt x="118" y="187"/>
                      <a:pt x="120" y="187"/>
                    </a:cubicBezTo>
                    <a:cubicBezTo>
                      <a:pt x="126" y="187"/>
                      <a:pt x="126" y="187"/>
                      <a:pt x="126" y="187"/>
                    </a:cubicBezTo>
                    <a:cubicBezTo>
                      <a:pt x="129" y="187"/>
                      <a:pt x="129" y="187"/>
                      <a:pt x="130" y="185"/>
                    </a:cubicBezTo>
                    <a:cubicBezTo>
                      <a:pt x="131" y="183"/>
                      <a:pt x="132" y="184"/>
                      <a:pt x="134" y="184"/>
                    </a:cubicBezTo>
                    <a:cubicBezTo>
                      <a:pt x="135" y="184"/>
                      <a:pt x="135" y="185"/>
                      <a:pt x="135" y="187"/>
                    </a:cubicBezTo>
                    <a:cubicBezTo>
                      <a:pt x="135" y="189"/>
                      <a:pt x="138" y="189"/>
                      <a:pt x="139" y="191"/>
                    </a:cubicBezTo>
                    <a:cubicBezTo>
                      <a:pt x="140" y="194"/>
                      <a:pt x="144" y="192"/>
                      <a:pt x="145" y="194"/>
                    </a:cubicBezTo>
                    <a:cubicBezTo>
                      <a:pt x="146" y="196"/>
                      <a:pt x="145" y="198"/>
                      <a:pt x="145" y="200"/>
                    </a:cubicBezTo>
                    <a:cubicBezTo>
                      <a:pt x="145" y="202"/>
                      <a:pt x="149" y="202"/>
                      <a:pt x="150" y="201"/>
                    </a:cubicBezTo>
                    <a:cubicBezTo>
                      <a:pt x="151" y="199"/>
                      <a:pt x="153" y="199"/>
                      <a:pt x="153" y="199"/>
                    </a:cubicBezTo>
                    <a:cubicBezTo>
                      <a:pt x="157" y="200"/>
                      <a:pt x="157" y="200"/>
                      <a:pt x="157" y="200"/>
                    </a:cubicBezTo>
                    <a:cubicBezTo>
                      <a:pt x="157" y="190"/>
                      <a:pt x="157" y="190"/>
                      <a:pt x="157" y="190"/>
                    </a:cubicBezTo>
                    <a:cubicBezTo>
                      <a:pt x="157" y="190"/>
                      <a:pt x="154" y="191"/>
                      <a:pt x="152" y="191"/>
                    </a:cubicBezTo>
                    <a:cubicBezTo>
                      <a:pt x="150" y="191"/>
                      <a:pt x="151" y="192"/>
                      <a:pt x="149" y="189"/>
                    </a:cubicBezTo>
                    <a:cubicBezTo>
                      <a:pt x="147" y="186"/>
                      <a:pt x="145" y="187"/>
                      <a:pt x="143" y="185"/>
                    </a:cubicBezTo>
                    <a:cubicBezTo>
                      <a:pt x="141" y="184"/>
                      <a:pt x="139" y="182"/>
                      <a:pt x="139" y="181"/>
                    </a:cubicBezTo>
                    <a:cubicBezTo>
                      <a:pt x="139" y="179"/>
                      <a:pt x="140" y="178"/>
                      <a:pt x="140" y="176"/>
                    </a:cubicBezTo>
                    <a:cubicBezTo>
                      <a:pt x="141" y="175"/>
                      <a:pt x="139" y="173"/>
                      <a:pt x="139" y="170"/>
                    </a:cubicBezTo>
                    <a:cubicBezTo>
                      <a:pt x="139" y="168"/>
                      <a:pt x="138" y="169"/>
                      <a:pt x="138" y="167"/>
                    </a:cubicBezTo>
                    <a:cubicBezTo>
                      <a:pt x="137" y="166"/>
                      <a:pt x="137" y="163"/>
                      <a:pt x="138" y="162"/>
                    </a:cubicBezTo>
                    <a:cubicBezTo>
                      <a:pt x="138" y="161"/>
                      <a:pt x="138" y="159"/>
                      <a:pt x="137" y="159"/>
                    </a:cubicBezTo>
                    <a:cubicBezTo>
                      <a:pt x="139" y="158"/>
                      <a:pt x="142" y="156"/>
                      <a:pt x="143" y="156"/>
                    </a:cubicBezTo>
                    <a:cubicBezTo>
                      <a:pt x="143" y="156"/>
                      <a:pt x="144" y="156"/>
                      <a:pt x="144" y="157"/>
                    </a:cubicBezTo>
                    <a:cubicBezTo>
                      <a:pt x="145" y="156"/>
                      <a:pt x="145" y="156"/>
                      <a:pt x="145" y="156"/>
                    </a:cubicBezTo>
                    <a:cubicBezTo>
                      <a:pt x="162" y="151"/>
                      <a:pt x="162" y="151"/>
                      <a:pt x="162" y="151"/>
                    </a:cubicBezTo>
                    <a:cubicBezTo>
                      <a:pt x="162" y="150"/>
                      <a:pt x="162" y="149"/>
                      <a:pt x="161" y="147"/>
                    </a:cubicBezTo>
                    <a:cubicBezTo>
                      <a:pt x="161" y="146"/>
                      <a:pt x="160" y="145"/>
                      <a:pt x="159" y="144"/>
                    </a:cubicBezTo>
                    <a:cubicBezTo>
                      <a:pt x="159" y="144"/>
                      <a:pt x="160" y="143"/>
                      <a:pt x="159" y="142"/>
                    </a:cubicBezTo>
                    <a:cubicBezTo>
                      <a:pt x="159" y="141"/>
                      <a:pt x="157" y="140"/>
                      <a:pt x="156" y="140"/>
                    </a:cubicBezTo>
                    <a:cubicBezTo>
                      <a:pt x="155" y="138"/>
                      <a:pt x="155" y="138"/>
                      <a:pt x="155" y="138"/>
                    </a:cubicBezTo>
                    <a:cubicBezTo>
                      <a:pt x="155" y="138"/>
                      <a:pt x="153" y="137"/>
                      <a:pt x="152" y="136"/>
                    </a:cubicBezTo>
                    <a:cubicBezTo>
                      <a:pt x="151" y="135"/>
                      <a:pt x="148" y="125"/>
                      <a:pt x="148" y="123"/>
                    </a:cubicBezTo>
                    <a:cubicBezTo>
                      <a:pt x="148" y="122"/>
                      <a:pt x="150" y="120"/>
                      <a:pt x="149" y="118"/>
                    </a:cubicBezTo>
                    <a:cubicBezTo>
                      <a:pt x="149" y="117"/>
                      <a:pt x="148" y="115"/>
                      <a:pt x="147" y="114"/>
                    </a:cubicBezTo>
                    <a:cubicBezTo>
                      <a:pt x="147" y="112"/>
                      <a:pt x="148" y="111"/>
                      <a:pt x="148" y="109"/>
                    </a:cubicBezTo>
                    <a:cubicBezTo>
                      <a:pt x="147" y="108"/>
                      <a:pt x="146" y="109"/>
                      <a:pt x="146" y="107"/>
                    </a:cubicBezTo>
                    <a:cubicBezTo>
                      <a:pt x="146" y="107"/>
                      <a:pt x="147" y="102"/>
                      <a:pt x="147" y="99"/>
                    </a:cubicBezTo>
                    <a:cubicBezTo>
                      <a:pt x="148" y="99"/>
                      <a:pt x="149" y="99"/>
                      <a:pt x="149" y="99"/>
                    </a:cubicBezTo>
                    <a:cubicBezTo>
                      <a:pt x="147" y="95"/>
                      <a:pt x="147" y="95"/>
                      <a:pt x="147" y="95"/>
                    </a:cubicBezTo>
                    <a:cubicBezTo>
                      <a:pt x="147" y="95"/>
                      <a:pt x="144" y="94"/>
                      <a:pt x="143" y="92"/>
                    </a:cubicBezTo>
                    <a:cubicBezTo>
                      <a:pt x="143" y="90"/>
                      <a:pt x="144" y="89"/>
                      <a:pt x="144" y="89"/>
                    </a:cubicBezTo>
                    <a:cubicBezTo>
                      <a:pt x="144" y="89"/>
                      <a:pt x="145" y="89"/>
                      <a:pt x="145" y="89"/>
                    </a:cubicBezTo>
                    <a:cubicBezTo>
                      <a:pt x="144" y="89"/>
                      <a:pt x="144" y="89"/>
                      <a:pt x="144" y="89"/>
                    </a:cubicBezTo>
                    <a:cubicBezTo>
                      <a:pt x="144" y="81"/>
                      <a:pt x="144" y="81"/>
                      <a:pt x="144" y="81"/>
                    </a:cubicBezTo>
                    <a:cubicBezTo>
                      <a:pt x="144" y="81"/>
                      <a:pt x="145" y="80"/>
                      <a:pt x="145" y="80"/>
                    </a:cubicBezTo>
                    <a:cubicBezTo>
                      <a:pt x="147" y="81"/>
                      <a:pt x="147" y="82"/>
                      <a:pt x="148" y="82"/>
                    </a:cubicBezTo>
                    <a:cubicBezTo>
                      <a:pt x="148" y="81"/>
                      <a:pt x="148" y="80"/>
                      <a:pt x="148" y="80"/>
                    </a:cubicBezTo>
                    <a:cubicBezTo>
                      <a:pt x="148" y="80"/>
                      <a:pt x="144" y="78"/>
                      <a:pt x="148" y="74"/>
                    </a:cubicBezTo>
                    <a:cubicBezTo>
                      <a:pt x="148" y="74"/>
                      <a:pt x="148" y="74"/>
                      <a:pt x="148" y="73"/>
                    </a:cubicBezTo>
                    <a:cubicBezTo>
                      <a:pt x="147" y="74"/>
                      <a:pt x="147" y="74"/>
                      <a:pt x="147" y="74"/>
                    </a:cubicBezTo>
                    <a:cubicBezTo>
                      <a:pt x="147" y="74"/>
                      <a:pt x="146" y="71"/>
                      <a:pt x="146" y="71"/>
                    </a:cubicBezTo>
                    <a:cubicBezTo>
                      <a:pt x="146" y="71"/>
                      <a:pt x="148" y="71"/>
                      <a:pt x="148" y="70"/>
                    </a:cubicBezTo>
                    <a:cubicBezTo>
                      <a:pt x="149" y="70"/>
                      <a:pt x="148" y="68"/>
                      <a:pt x="149" y="67"/>
                    </a:cubicBezTo>
                    <a:cubicBezTo>
                      <a:pt x="150" y="66"/>
                      <a:pt x="150" y="66"/>
                      <a:pt x="150" y="66"/>
                    </a:cubicBezTo>
                    <a:cubicBezTo>
                      <a:pt x="151" y="67"/>
                      <a:pt x="151" y="67"/>
                      <a:pt x="151" y="67"/>
                    </a:cubicBezTo>
                    <a:cubicBezTo>
                      <a:pt x="152" y="64"/>
                      <a:pt x="152" y="61"/>
                      <a:pt x="152" y="60"/>
                    </a:cubicBezTo>
                    <a:cubicBezTo>
                      <a:pt x="152" y="58"/>
                      <a:pt x="155" y="55"/>
                      <a:pt x="155" y="55"/>
                    </a:cubicBezTo>
                    <a:cubicBezTo>
                      <a:pt x="158" y="53"/>
                      <a:pt x="158" y="53"/>
                      <a:pt x="158" y="53"/>
                    </a:cubicBezTo>
                    <a:cubicBezTo>
                      <a:pt x="158" y="53"/>
                      <a:pt x="159" y="52"/>
                      <a:pt x="160" y="51"/>
                    </a:cubicBezTo>
                    <a:cubicBezTo>
                      <a:pt x="160" y="50"/>
                      <a:pt x="162" y="48"/>
                      <a:pt x="163" y="47"/>
                    </a:cubicBezTo>
                    <a:cubicBezTo>
                      <a:pt x="164" y="47"/>
                      <a:pt x="164" y="46"/>
                      <a:pt x="165" y="45"/>
                    </a:cubicBezTo>
                    <a:cubicBezTo>
                      <a:pt x="165" y="44"/>
                      <a:pt x="166" y="43"/>
                      <a:pt x="167" y="43"/>
                    </a:cubicBezTo>
                    <a:cubicBezTo>
                      <a:pt x="167" y="41"/>
                      <a:pt x="166" y="40"/>
                      <a:pt x="165" y="40"/>
                    </a:cubicBezTo>
                    <a:cubicBezTo>
                      <a:pt x="164" y="40"/>
                      <a:pt x="165" y="36"/>
                      <a:pt x="165" y="35"/>
                    </a:cubicBezTo>
                    <a:cubicBezTo>
                      <a:pt x="166" y="33"/>
                      <a:pt x="169" y="31"/>
                      <a:pt x="167" y="31"/>
                    </a:cubicBezTo>
                    <a:cubicBezTo>
                      <a:pt x="164" y="31"/>
                      <a:pt x="169" y="27"/>
                      <a:pt x="170" y="25"/>
                    </a:cubicBezTo>
                    <a:cubicBezTo>
                      <a:pt x="170" y="23"/>
                      <a:pt x="169" y="21"/>
                      <a:pt x="169" y="21"/>
                    </a:cubicBezTo>
                    <a:cubicBezTo>
                      <a:pt x="165" y="18"/>
                      <a:pt x="165" y="18"/>
                      <a:pt x="165" y="18"/>
                    </a:cubicBezTo>
                    <a:cubicBezTo>
                      <a:pt x="165" y="18"/>
                      <a:pt x="163" y="20"/>
                      <a:pt x="162" y="18"/>
                    </a:cubicBezTo>
                    <a:cubicBezTo>
                      <a:pt x="160" y="17"/>
                      <a:pt x="157" y="17"/>
                      <a:pt x="156" y="15"/>
                    </a:cubicBezTo>
                    <a:cubicBezTo>
                      <a:pt x="155" y="14"/>
                      <a:pt x="154" y="12"/>
                      <a:pt x="153" y="10"/>
                    </a:cubicBezTo>
                    <a:cubicBezTo>
                      <a:pt x="151" y="8"/>
                      <a:pt x="149" y="7"/>
                      <a:pt x="148" y="8"/>
                    </a:cubicBezTo>
                    <a:cubicBezTo>
                      <a:pt x="147" y="10"/>
                      <a:pt x="147" y="11"/>
                      <a:pt x="145" y="10"/>
                    </a:cubicBezTo>
                    <a:cubicBezTo>
                      <a:pt x="142" y="9"/>
                      <a:pt x="140" y="5"/>
                      <a:pt x="139" y="8"/>
                    </a:cubicBezTo>
                    <a:cubicBezTo>
                      <a:pt x="139" y="10"/>
                      <a:pt x="137" y="11"/>
                      <a:pt x="136" y="10"/>
                    </a:cubicBezTo>
                    <a:cubicBezTo>
                      <a:pt x="135" y="9"/>
                      <a:pt x="134" y="6"/>
                      <a:pt x="134" y="6"/>
                    </a:cubicBezTo>
                    <a:cubicBezTo>
                      <a:pt x="131" y="1"/>
                      <a:pt x="131" y="1"/>
                      <a:pt x="131" y="1"/>
                    </a:cubicBezTo>
                    <a:cubicBezTo>
                      <a:pt x="131" y="1"/>
                      <a:pt x="128" y="2"/>
                      <a:pt x="126" y="2"/>
                    </a:cubicBezTo>
                    <a:cubicBezTo>
                      <a:pt x="125" y="2"/>
                      <a:pt x="126" y="0"/>
                      <a:pt x="123" y="0"/>
                    </a:cubicBezTo>
                    <a:cubicBezTo>
                      <a:pt x="116" y="0"/>
                      <a:pt x="116" y="0"/>
                      <a:pt x="116" y="0"/>
                    </a:cubicBezTo>
                    <a:cubicBezTo>
                      <a:pt x="114" y="0"/>
                      <a:pt x="115" y="1"/>
                      <a:pt x="112" y="4"/>
                    </a:cubicBezTo>
                    <a:cubicBezTo>
                      <a:pt x="110" y="6"/>
                      <a:pt x="111" y="2"/>
                      <a:pt x="109" y="3"/>
                    </a:cubicBezTo>
                    <a:cubicBezTo>
                      <a:pt x="106" y="3"/>
                      <a:pt x="107" y="6"/>
                      <a:pt x="107" y="6"/>
                    </a:cubicBezTo>
                    <a:cubicBezTo>
                      <a:pt x="107" y="6"/>
                      <a:pt x="105" y="6"/>
                      <a:pt x="102" y="7"/>
                    </a:cubicBezTo>
                    <a:cubicBezTo>
                      <a:pt x="99" y="8"/>
                      <a:pt x="99" y="5"/>
                      <a:pt x="97" y="5"/>
                    </a:cubicBezTo>
                    <a:cubicBezTo>
                      <a:pt x="94" y="5"/>
                      <a:pt x="95" y="10"/>
                      <a:pt x="95" y="10"/>
                    </a:cubicBezTo>
                    <a:cubicBezTo>
                      <a:pt x="95" y="10"/>
                      <a:pt x="93" y="10"/>
                      <a:pt x="90" y="9"/>
                    </a:cubicBezTo>
                    <a:cubicBezTo>
                      <a:pt x="87" y="8"/>
                      <a:pt x="86" y="8"/>
                      <a:pt x="84" y="8"/>
                    </a:cubicBezTo>
                    <a:cubicBezTo>
                      <a:pt x="82" y="8"/>
                      <a:pt x="78" y="8"/>
                      <a:pt x="77" y="7"/>
                    </a:cubicBezTo>
                    <a:cubicBezTo>
                      <a:pt x="75" y="6"/>
                      <a:pt x="74" y="4"/>
                      <a:pt x="71" y="2"/>
                    </a:cubicBezTo>
                    <a:cubicBezTo>
                      <a:pt x="68" y="1"/>
                      <a:pt x="66" y="2"/>
                      <a:pt x="65" y="2"/>
                    </a:cubicBezTo>
                    <a:cubicBezTo>
                      <a:pt x="63" y="2"/>
                      <a:pt x="61" y="4"/>
                      <a:pt x="61" y="7"/>
                    </a:cubicBezTo>
                    <a:cubicBezTo>
                      <a:pt x="61" y="9"/>
                      <a:pt x="57" y="11"/>
                      <a:pt x="57" y="11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6" y="25"/>
                      <a:pt x="56" y="25"/>
                      <a:pt x="56" y="25"/>
                    </a:cubicBezTo>
                    <a:cubicBezTo>
                      <a:pt x="55" y="29"/>
                      <a:pt x="55" y="29"/>
                      <a:pt x="55" y="29"/>
                    </a:cubicBezTo>
                    <a:cubicBezTo>
                      <a:pt x="53" y="32"/>
                      <a:pt x="53" y="32"/>
                      <a:pt x="53" y="32"/>
                    </a:cubicBezTo>
                    <a:cubicBezTo>
                      <a:pt x="51" y="35"/>
                      <a:pt x="51" y="35"/>
                      <a:pt x="51" y="35"/>
                    </a:cubicBezTo>
                    <a:cubicBezTo>
                      <a:pt x="51" y="39"/>
                      <a:pt x="51" y="39"/>
                      <a:pt x="51" y="39"/>
                    </a:cubicBezTo>
                    <a:cubicBezTo>
                      <a:pt x="50" y="43"/>
                      <a:pt x="50" y="43"/>
                      <a:pt x="50" y="43"/>
                    </a:cubicBezTo>
                    <a:cubicBezTo>
                      <a:pt x="51" y="46"/>
                      <a:pt x="51" y="46"/>
                      <a:pt x="51" y="46"/>
                    </a:cubicBezTo>
                    <a:cubicBezTo>
                      <a:pt x="51" y="51"/>
                      <a:pt x="51" y="51"/>
                      <a:pt x="51" y="51"/>
                    </a:cubicBezTo>
                    <a:cubicBezTo>
                      <a:pt x="51" y="55"/>
                      <a:pt x="51" y="55"/>
                      <a:pt x="51" y="55"/>
                    </a:cubicBezTo>
                    <a:cubicBezTo>
                      <a:pt x="50" y="60"/>
                      <a:pt x="50" y="60"/>
                      <a:pt x="50" y="60"/>
                    </a:cubicBezTo>
                    <a:cubicBezTo>
                      <a:pt x="47" y="64"/>
                      <a:pt x="47" y="64"/>
                      <a:pt x="47" y="64"/>
                    </a:cubicBezTo>
                    <a:cubicBezTo>
                      <a:pt x="47" y="67"/>
                      <a:pt x="47" y="67"/>
                      <a:pt x="47" y="67"/>
                    </a:cubicBezTo>
                    <a:cubicBezTo>
                      <a:pt x="46" y="72"/>
                      <a:pt x="46" y="72"/>
                      <a:pt x="46" y="72"/>
                    </a:cubicBezTo>
                    <a:cubicBezTo>
                      <a:pt x="46" y="71"/>
                      <a:pt x="46" y="71"/>
                      <a:pt x="46" y="71"/>
                    </a:cubicBezTo>
                    <a:cubicBezTo>
                      <a:pt x="44" y="74"/>
                      <a:pt x="44" y="74"/>
                      <a:pt x="44" y="74"/>
                    </a:cubicBezTo>
                    <a:cubicBezTo>
                      <a:pt x="42" y="78"/>
                      <a:pt x="42" y="78"/>
                      <a:pt x="42" y="78"/>
                    </a:cubicBezTo>
                    <a:cubicBezTo>
                      <a:pt x="42" y="81"/>
                      <a:pt x="42" y="81"/>
                      <a:pt x="42" y="81"/>
                    </a:cubicBezTo>
                    <a:cubicBezTo>
                      <a:pt x="41" y="84"/>
                      <a:pt x="41" y="84"/>
                      <a:pt x="41" y="84"/>
                    </a:cubicBezTo>
                    <a:cubicBezTo>
                      <a:pt x="41" y="88"/>
                      <a:pt x="41" y="88"/>
                      <a:pt x="41" y="88"/>
                    </a:cubicBezTo>
                    <a:cubicBezTo>
                      <a:pt x="41" y="90"/>
                      <a:pt x="41" y="90"/>
                      <a:pt x="41" y="90"/>
                    </a:cubicBezTo>
                    <a:cubicBezTo>
                      <a:pt x="40" y="93"/>
                      <a:pt x="40" y="93"/>
                      <a:pt x="40" y="93"/>
                    </a:cubicBezTo>
                    <a:cubicBezTo>
                      <a:pt x="39" y="96"/>
                      <a:pt x="39" y="96"/>
                      <a:pt x="39" y="96"/>
                    </a:cubicBezTo>
                    <a:cubicBezTo>
                      <a:pt x="37" y="100"/>
                      <a:pt x="37" y="100"/>
                      <a:pt x="37" y="100"/>
                    </a:cubicBezTo>
                    <a:cubicBezTo>
                      <a:pt x="36" y="103"/>
                      <a:pt x="36" y="103"/>
                      <a:pt x="36" y="103"/>
                    </a:cubicBezTo>
                    <a:cubicBezTo>
                      <a:pt x="32" y="107"/>
                      <a:pt x="32" y="107"/>
                      <a:pt x="32" y="107"/>
                    </a:cubicBezTo>
                    <a:cubicBezTo>
                      <a:pt x="28" y="108"/>
                      <a:pt x="28" y="108"/>
                      <a:pt x="28" y="108"/>
                    </a:cubicBezTo>
                    <a:cubicBezTo>
                      <a:pt x="25" y="109"/>
                      <a:pt x="25" y="109"/>
                      <a:pt x="25" y="109"/>
                    </a:cubicBezTo>
                    <a:cubicBezTo>
                      <a:pt x="24" y="107"/>
                      <a:pt x="24" y="107"/>
                      <a:pt x="24" y="107"/>
                    </a:cubicBezTo>
                    <a:cubicBezTo>
                      <a:pt x="24" y="101"/>
                      <a:pt x="24" y="101"/>
                      <a:pt x="24" y="101"/>
                    </a:cubicBezTo>
                    <a:cubicBezTo>
                      <a:pt x="24" y="101"/>
                      <a:pt x="22" y="102"/>
                      <a:pt x="20" y="102"/>
                    </a:cubicBezTo>
                    <a:cubicBezTo>
                      <a:pt x="18" y="102"/>
                      <a:pt x="17" y="101"/>
                      <a:pt x="17" y="101"/>
                    </a:cubicBezTo>
                    <a:cubicBezTo>
                      <a:pt x="17" y="101"/>
                      <a:pt x="18" y="105"/>
                      <a:pt x="16" y="105"/>
                    </a:cubicBezTo>
                    <a:cubicBezTo>
                      <a:pt x="14" y="105"/>
                      <a:pt x="12" y="104"/>
                      <a:pt x="11" y="105"/>
                    </a:cubicBezTo>
                    <a:cubicBezTo>
                      <a:pt x="9" y="107"/>
                      <a:pt x="8" y="106"/>
                      <a:pt x="8" y="106"/>
                    </a:cubicBezTo>
                    <a:cubicBezTo>
                      <a:pt x="8" y="106"/>
                      <a:pt x="4" y="107"/>
                      <a:pt x="5" y="110"/>
                    </a:cubicBezTo>
                    <a:cubicBezTo>
                      <a:pt x="7" y="113"/>
                      <a:pt x="5" y="113"/>
                      <a:pt x="5" y="113"/>
                    </a:cubicBezTo>
                    <a:lnTo>
                      <a:pt x="2" y="114"/>
                    </a:lnTo>
                    <a:close/>
                  </a:path>
                </a:pathLst>
              </a:custGeom>
              <a:grpFill/>
              <a:ln w="9525">
                <a:solidFill>
                  <a:schemeClr val="tx2">
                    <a:lumMod val="2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" name="Freeform 10"/>
              <p:cNvSpPr>
                <a:spLocks/>
              </p:cNvSpPr>
              <p:nvPr/>
            </p:nvSpPr>
            <p:spPr bwMode="auto">
              <a:xfrm>
                <a:off x="3319" y="2133"/>
                <a:ext cx="334" cy="396"/>
              </a:xfrm>
              <a:custGeom>
                <a:avLst/>
                <a:gdLst>
                  <a:gd name="T0" fmla="*/ 4 w 170"/>
                  <a:gd name="T1" fmla="*/ 122 h 202"/>
                  <a:gd name="T2" fmla="*/ 18 w 170"/>
                  <a:gd name="T3" fmla="*/ 120 h 202"/>
                  <a:gd name="T4" fmla="*/ 48 w 170"/>
                  <a:gd name="T5" fmla="*/ 126 h 202"/>
                  <a:gd name="T6" fmla="*/ 52 w 170"/>
                  <a:gd name="T7" fmla="*/ 143 h 202"/>
                  <a:gd name="T8" fmla="*/ 66 w 170"/>
                  <a:gd name="T9" fmla="*/ 141 h 202"/>
                  <a:gd name="T10" fmla="*/ 76 w 170"/>
                  <a:gd name="T11" fmla="*/ 135 h 202"/>
                  <a:gd name="T12" fmla="*/ 85 w 170"/>
                  <a:gd name="T13" fmla="*/ 145 h 202"/>
                  <a:gd name="T14" fmla="*/ 89 w 170"/>
                  <a:gd name="T15" fmla="*/ 161 h 202"/>
                  <a:gd name="T16" fmla="*/ 91 w 170"/>
                  <a:gd name="T17" fmla="*/ 177 h 202"/>
                  <a:gd name="T18" fmla="*/ 105 w 170"/>
                  <a:gd name="T19" fmla="*/ 177 h 202"/>
                  <a:gd name="T20" fmla="*/ 115 w 170"/>
                  <a:gd name="T21" fmla="*/ 181 h 202"/>
                  <a:gd name="T22" fmla="*/ 120 w 170"/>
                  <a:gd name="T23" fmla="*/ 187 h 202"/>
                  <a:gd name="T24" fmla="*/ 134 w 170"/>
                  <a:gd name="T25" fmla="*/ 184 h 202"/>
                  <a:gd name="T26" fmla="*/ 145 w 170"/>
                  <a:gd name="T27" fmla="*/ 194 h 202"/>
                  <a:gd name="T28" fmla="*/ 153 w 170"/>
                  <a:gd name="T29" fmla="*/ 199 h 202"/>
                  <a:gd name="T30" fmla="*/ 152 w 170"/>
                  <a:gd name="T31" fmla="*/ 191 h 202"/>
                  <a:gd name="T32" fmla="*/ 139 w 170"/>
                  <a:gd name="T33" fmla="*/ 181 h 202"/>
                  <a:gd name="T34" fmla="*/ 138 w 170"/>
                  <a:gd name="T35" fmla="*/ 167 h 202"/>
                  <a:gd name="T36" fmla="*/ 143 w 170"/>
                  <a:gd name="T37" fmla="*/ 156 h 202"/>
                  <a:gd name="T38" fmla="*/ 162 w 170"/>
                  <a:gd name="T39" fmla="*/ 151 h 202"/>
                  <a:gd name="T40" fmla="*/ 159 w 170"/>
                  <a:gd name="T41" fmla="*/ 142 h 202"/>
                  <a:gd name="T42" fmla="*/ 152 w 170"/>
                  <a:gd name="T43" fmla="*/ 136 h 202"/>
                  <a:gd name="T44" fmla="*/ 147 w 170"/>
                  <a:gd name="T45" fmla="*/ 114 h 202"/>
                  <a:gd name="T46" fmla="*/ 147 w 170"/>
                  <a:gd name="T47" fmla="*/ 99 h 202"/>
                  <a:gd name="T48" fmla="*/ 143 w 170"/>
                  <a:gd name="T49" fmla="*/ 92 h 202"/>
                  <a:gd name="T50" fmla="*/ 144 w 170"/>
                  <a:gd name="T51" fmla="*/ 89 h 202"/>
                  <a:gd name="T52" fmla="*/ 148 w 170"/>
                  <a:gd name="T53" fmla="*/ 82 h 202"/>
                  <a:gd name="T54" fmla="*/ 148 w 170"/>
                  <a:gd name="T55" fmla="*/ 73 h 202"/>
                  <a:gd name="T56" fmla="*/ 148 w 170"/>
                  <a:gd name="T57" fmla="*/ 70 h 202"/>
                  <a:gd name="T58" fmla="*/ 151 w 170"/>
                  <a:gd name="T59" fmla="*/ 67 h 202"/>
                  <a:gd name="T60" fmla="*/ 158 w 170"/>
                  <a:gd name="T61" fmla="*/ 53 h 202"/>
                  <a:gd name="T62" fmla="*/ 165 w 170"/>
                  <a:gd name="T63" fmla="*/ 45 h 202"/>
                  <a:gd name="T64" fmla="*/ 165 w 170"/>
                  <a:gd name="T65" fmla="*/ 35 h 202"/>
                  <a:gd name="T66" fmla="*/ 169 w 170"/>
                  <a:gd name="T67" fmla="*/ 21 h 202"/>
                  <a:gd name="T68" fmla="*/ 156 w 170"/>
                  <a:gd name="T69" fmla="*/ 15 h 202"/>
                  <a:gd name="T70" fmla="*/ 145 w 170"/>
                  <a:gd name="T71" fmla="*/ 10 h 202"/>
                  <a:gd name="T72" fmla="*/ 134 w 170"/>
                  <a:gd name="T73" fmla="*/ 6 h 202"/>
                  <a:gd name="T74" fmla="*/ 123 w 170"/>
                  <a:gd name="T75" fmla="*/ 0 h 202"/>
                  <a:gd name="T76" fmla="*/ 109 w 170"/>
                  <a:gd name="T77" fmla="*/ 3 h 202"/>
                  <a:gd name="T78" fmla="*/ 97 w 170"/>
                  <a:gd name="T79" fmla="*/ 5 h 202"/>
                  <a:gd name="T80" fmla="*/ 84 w 170"/>
                  <a:gd name="T81" fmla="*/ 8 h 202"/>
                  <a:gd name="T82" fmla="*/ 65 w 170"/>
                  <a:gd name="T83" fmla="*/ 2 h 202"/>
                  <a:gd name="T84" fmla="*/ 56 w 170"/>
                  <a:gd name="T85" fmla="*/ 20 h 202"/>
                  <a:gd name="T86" fmla="*/ 53 w 170"/>
                  <a:gd name="T87" fmla="*/ 32 h 202"/>
                  <a:gd name="T88" fmla="*/ 50 w 170"/>
                  <a:gd name="T89" fmla="*/ 43 h 202"/>
                  <a:gd name="T90" fmla="*/ 51 w 170"/>
                  <a:gd name="T91" fmla="*/ 55 h 202"/>
                  <a:gd name="T92" fmla="*/ 47 w 170"/>
                  <a:gd name="T93" fmla="*/ 67 h 202"/>
                  <a:gd name="T94" fmla="*/ 44 w 170"/>
                  <a:gd name="T95" fmla="*/ 74 h 202"/>
                  <a:gd name="T96" fmla="*/ 41 w 170"/>
                  <a:gd name="T97" fmla="*/ 84 h 202"/>
                  <a:gd name="T98" fmla="*/ 40 w 170"/>
                  <a:gd name="T99" fmla="*/ 93 h 202"/>
                  <a:gd name="T100" fmla="*/ 36 w 170"/>
                  <a:gd name="T101" fmla="*/ 103 h 202"/>
                  <a:gd name="T102" fmla="*/ 25 w 170"/>
                  <a:gd name="T103" fmla="*/ 109 h 202"/>
                  <a:gd name="T104" fmla="*/ 20 w 170"/>
                  <a:gd name="T105" fmla="*/ 102 h 202"/>
                  <a:gd name="T106" fmla="*/ 11 w 170"/>
                  <a:gd name="T107" fmla="*/ 105 h 202"/>
                  <a:gd name="T108" fmla="*/ 5 w 170"/>
                  <a:gd name="T109" fmla="*/ 113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0" h="202">
                    <a:moveTo>
                      <a:pt x="2" y="114"/>
                    </a:moveTo>
                    <a:cubicBezTo>
                      <a:pt x="3" y="117"/>
                      <a:pt x="0" y="116"/>
                      <a:pt x="1" y="119"/>
                    </a:cubicBezTo>
                    <a:cubicBezTo>
                      <a:pt x="1" y="120"/>
                      <a:pt x="3" y="121"/>
                      <a:pt x="4" y="122"/>
                    </a:cubicBezTo>
                    <a:cubicBezTo>
                      <a:pt x="4" y="123"/>
                      <a:pt x="4" y="124"/>
                      <a:pt x="4" y="126"/>
                    </a:cubicBezTo>
                    <a:cubicBezTo>
                      <a:pt x="4" y="126"/>
                      <a:pt x="7" y="125"/>
                      <a:pt x="9" y="123"/>
                    </a:cubicBezTo>
                    <a:cubicBezTo>
                      <a:pt x="11" y="121"/>
                      <a:pt x="14" y="120"/>
                      <a:pt x="18" y="120"/>
                    </a:cubicBezTo>
                    <a:cubicBezTo>
                      <a:pt x="22" y="121"/>
                      <a:pt x="29" y="121"/>
                      <a:pt x="29" y="121"/>
                    </a:cubicBezTo>
                    <a:cubicBezTo>
                      <a:pt x="46" y="121"/>
                      <a:pt x="46" y="121"/>
                      <a:pt x="46" y="121"/>
                    </a:cubicBezTo>
                    <a:cubicBezTo>
                      <a:pt x="46" y="121"/>
                      <a:pt x="48" y="125"/>
                      <a:pt x="48" y="126"/>
                    </a:cubicBezTo>
                    <a:cubicBezTo>
                      <a:pt x="49" y="128"/>
                      <a:pt x="48" y="129"/>
                      <a:pt x="49" y="132"/>
                    </a:cubicBezTo>
                    <a:cubicBezTo>
                      <a:pt x="50" y="134"/>
                      <a:pt x="49" y="135"/>
                      <a:pt x="50" y="139"/>
                    </a:cubicBezTo>
                    <a:cubicBezTo>
                      <a:pt x="50" y="142"/>
                      <a:pt x="51" y="141"/>
                      <a:pt x="52" y="143"/>
                    </a:cubicBezTo>
                    <a:cubicBezTo>
                      <a:pt x="54" y="145"/>
                      <a:pt x="56" y="144"/>
                      <a:pt x="58" y="144"/>
                    </a:cubicBezTo>
                    <a:cubicBezTo>
                      <a:pt x="60" y="144"/>
                      <a:pt x="61" y="141"/>
                      <a:pt x="63" y="142"/>
                    </a:cubicBezTo>
                    <a:cubicBezTo>
                      <a:pt x="64" y="144"/>
                      <a:pt x="67" y="142"/>
                      <a:pt x="66" y="141"/>
                    </a:cubicBezTo>
                    <a:cubicBezTo>
                      <a:pt x="65" y="140"/>
                      <a:pt x="64" y="136"/>
                      <a:pt x="66" y="134"/>
                    </a:cubicBezTo>
                    <a:cubicBezTo>
                      <a:pt x="67" y="133"/>
                      <a:pt x="68" y="134"/>
                      <a:pt x="71" y="134"/>
                    </a:cubicBezTo>
                    <a:cubicBezTo>
                      <a:pt x="75" y="134"/>
                      <a:pt x="76" y="132"/>
                      <a:pt x="76" y="135"/>
                    </a:cubicBezTo>
                    <a:cubicBezTo>
                      <a:pt x="76" y="137"/>
                      <a:pt x="76" y="137"/>
                      <a:pt x="76" y="137"/>
                    </a:cubicBezTo>
                    <a:cubicBezTo>
                      <a:pt x="76" y="137"/>
                      <a:pt x="83" y="135"/>
                      <a:pt x="84" y="139"/>
                    </a:cubicBezTo>
                    <a:cubicBezTo>
                      <a:pt x="85" y="141"/>
                      <a:pt x="83" y="144"/>
                      <a:pt x="85" y="145"/>
                    </a:cubicBezTo>
                    <a:cubicBezTo>
                      <a:pt x="87" y="146"/>
                      <a:pt x="85" y="148"/>
                      <a:pt x="86" y="151"/>
                    </a:cubicBezTo>
                    <a:cubicBezTo>
                      <a:pt x="86" y="153"/>
                      <a:pt x="86" y="154"/>
                      <a:pt x="87" y="156"/>
                    </a:cubicBezTo>
                    <a:cubicBezTo>
                      <a:pt x="89" y="159"/>
                      <a:pt x="87" y="160"/>
                      <a:pt x="89" y="161"/>
                    </a:cubicBezTo>
                    <a:cubicBezTo>
                      <a:pt x="91" y="163"/>
                      <a:pt x="91" y="165"/>
                      <a:pt x="90" y="167"/>
                    </a:cubicBezTo>
                    <a:cubicBezTo>
                      <a:pt x="89" y="168"/>
                      <a:pt x="89" y="169"/>
                      <a:pt x="89" y="171"/>
                    </a:cubicBezTo>
                    <a:cubicBezTo>
                      <a:pt x="90" y="174"/>
                      <a:pt x="89" y="176"/>
                      <a:pt x="91" y="177"/>
                    </a:cubicBezTo>
                    <a:cubicBezTo>
                      <a:pt x="93" y="179"/>
                      <a:pt x="94" y="179"/>
                      <a:pt x="95" y="178"/>
                    </a:cubicBezTo>
                    <a:cubicBezTo>
                      <a:pt x="96" y="176"/>
                      <a:pt x="97" y="177"/>
                      <a:pt x="99" y="177"/>
                    </a:cubicBezTo>
                    <a:cubicBezTo>
                      <a:pt x="100" y="177"/>
                      <a:pt x="105" y="177"/>
                      <a:pt x="105" y="177"/>
                    </a:cubicBezTo>
                    <a:cubicBezTo>
                      <a:pt x="110" y="176"/>
                      <a:pt x="110" y="176"/>
                      <a:pt x="110" y="176"/>
                    </a:cubicBezTo>
                    <a:cubicBezTo>
                      <a:pt x="110" y="176"/>
                      <a:pt x="111" y="179"/>
                      <a:pt x="111" y="181"/>
                    </a:cubicBezTo>
                    <a:cubicBezTo>
                      <a:pt x="111" y="183"/>
                      <a:pt x="113" y="183"/>
                      <a:pt x="115" y="181"/>
                    </a:cubicBezTo>
                    <a:cubicBezTo>
                      <a:pt x="116" y="179"/>
                      <a:pt x="117" y="180"/>
                      <a:pt x="117" y="182"/>
                    </a:cubicBezTo>
                    <a:cubicBezTo>
                      <a:pt x="117" y="184"/>
                      <a:pt x="117" y="185"/>
                      <a:pt x="117" y="185"/>
                    </a:cubicBezTo>
                    <a:cubicBezTo>
                      <a:pt x="117" y="185"/>
                      <a:pt x="118" y="187"/>
                      <a:pt x="120" y="187"/>
                    </a:cubicBezTo>
                    <a:cubicBezTo>
                      <a:pt x="126" y="187"/>
                      <a:pt x="126" y="187"/>
                      <a:pt x="126" y="187"/>
                    </a:cubicBezTo>
                    <a:cubicBezTo>
                      <a:pt x="129" y="187"/>
                      <a:pt x="129" y="187"/>
                      <a:pt x="130" y="185"/>
                    </a:cubicBezTo>
                    <a:cubicBezTo>
                      <a:pt x="131" y="183"/>
                      <a:pt x="132" y="184"/>
                      <a:pt x="134" y="184"/>
                    </a:cubicBezTo>
                    <a:cubicBezTo>
                      <a:pt x="135" y="184"/>
                      <a:pt x="135" y="185"/>
                      <a:pt x="135" y="187"/>
                    </a:cubicBezTo>
                    <a:cubicBezTo>
                      <a:pt x="135" y="189"/>
                      <a:pt x="138" y="189"/>
                      <a:pt x="139" y="191"/>
                    </a:cubicBezTo>
                    <a:cubicBezTo>
                      <a:pt x="140" y="194"/>
                      <a:pt x="144" y="192"/>
                      <a:pt x="145" y="194"/>
                    </a:cubicBezTo>
                    <a:cubicBezTo>
                      <a:pt x="146" y="196"/>
                      <a:pt x="145" y="198"/>
                      <a:pt x="145" y="200"/>
                    </a:cubicBezTo>
                    <a:cubicBezTo>
                      <a:pt x="145" y="202"/>
                      <a:pt x="149" y="202"/>
                      <a:pt x="150" y="201"/>
                    </a:cubicBezTo>
                    <a:cubicBezTo>
                      <a:pt x="151" y="199"/>
                      <a:pt x="153" y="199"/>
                      <a:pt x="153" y="199"/>
                    </a:cubicBezTo>
                    <a:cubicBezTo>
                      <a:pt x="157" y="200"/>
                      <a:pt x="157" y="200"/>
                      <a:pt x="157" y="200"/>
                    </a:cubicBezTo>
                    <a:cubicBezTo>
                      <a:pt x="157" y="190"/>
                      <a:pt x="157" y="190"/>
                      <a:pt x="157" y="190"/>
                    </a:cubicBezTo>
                    <a:cubicBezTo>
                      <a:pt x="157" y="190"/>
                      <a:pt x="154" y="191"/>
                      <a:pt x="152" y="191"/>
                    </a:cubicBezTo>
                    <a:cubicBezTo>
                      <a:pt x="150" y="191"/>
                      <a:pt x="151" y="192"/>
                      <a:pt x="149" y="189"/>
                    </a:cubicBezTo>
                    <a:cubicBezTo>
                      <a:pt x="147" y="186"/>
                      <a:pt x="145" y="187"/>
                      <a:pt x="143" y="185"/>
                    </a:cubicBezTo>
                    <a:cubicBezTo>
                      <a:pt x="141" y="184"/>
                      <a:pt x="139" y="182"/>
                      <a:pt x="139" y="181"/>
                    </a:cubicBezTo>
                    <a:cubicBezTo>
                      <a:pt x="139" y="179"/>
                      <a:pt x="140" y="178"/>
                      <a:pt x="140" y="176"/>
                    </a:cubicBezTo>
                    <a:cubicBezTo>
                      <a:pt x="141" y="175"/>
                      <a:pt x="139" y="173"/>
                      <a:pt x="139" y="170"/>
                    </a:cubicBezTo>
                    <a:cubicBezTo>
                      <a:pt x="139" y="168"/>
                      <a:pt x="138" y="169"/>
                      <a:pt x="138" y="167"/>
                    </a:cubicBezTo>
                    <a:cubicBezTo>
                      <a:pt x="137" y="166"/>
                      <a:pt x="137" y="163"/>
                      <a:pt x="138" y="162"/>
                    </a:cubicBezTo>
                    <a:cubicBezTo>
                      <a:pt x="138" y="161"/>
                      <a:pt x="138" y="159"/>
                      <a:pt x="137" y="159"/>
                    </a:cubicBezTo>
                    <a:cubicBezTo>
                      <a:pt x="139" y="158"/>
                      <a:pt x="142" y="156"/>
                      <a:pt x="143" y="156"/>
                    </a:cubicBezTo>
                    <a:cubicBezTo>
                      <a:pt x="143" y="156"/>
                      <a:pt x="144" y="156"/>
                      <a:pt x="144" y="157"/>
                    </a:cubicBezTo>
                    <a:cubicBezTo>
                      <a:pt x="145" y="156"/>
                      <a:pt x="145" y="156"/>
                      <a:pt x="145" y="156"/>
                    </a:cubicBezTo>
                    <a:cubicBezTo>
                      <a:pt x="162" y="151"/>
                      <a:pt x="162" y="151"/>
                      <a:pt x="162" y="151"/>
                    </a:cubicBezTo>
                    <a:cubicBezTo>
                      <a:pt x="162" y="150"/>
                      <a:pt x="162" y="149"/>
                      <a:pt x="161" y="147"/>
                    </a:cubicBezTo>
                    <a:cubicBezTo>
                      <a:pt x="161" y="146"/>
                      <a:pt x="160" y="145"/>
                      <a:pt x="159" y="144"/>
                    </a:cubicBezTo>
                    <a:cubicBezTo>
                      <a:pt x="159" y="144"/>
                      <a:pt x="160" y="143"/>
                      <a:pt x="159" y="142"/>
                    </a:cubicBezTo>
                    <a:cubicBezTo>
                      <a:pt x="159" y="141"/>
                      <a:pt x="157" y="140"/>
                      <a:pt x="156" y="140"/>
                    </a:cubicBezTo>
                    <a:cubicBezTo>
                      <a:pt x="155" y="138"/>
                      <a:pt x="155" y="138"/>
                      <a:pt x="155" y="138"/>
                    </a:cubicBezTo>
                    <a:cubicBezTo>
                      <a:pt x="155" y="138"/>
                      <a:pt x="153" y="137"/>
                      <a:pt x="152" y="136"/>
                    </a:cubicBezTo>
                    <a:cubicBezTo>
                      <a:pt x="151" y="135"/>
                      <a:pt x="148" y="125"/>
                      <a:pt x="148" y="123"/>
                    </a:cubicBezTo>
                    <a:cubicBezTo>
                      <a:pt x="148" y="122"/>
                      <a:pt x="150" y="120"/>
                      <a:pt x="149" y="118"/>
                    </a:cubicBezTo>
                    <a:cubicBezTo>
                      <a:pt x="149" y="117"/>
                      <a:pt x="148" y="115"/>
                      <a:pt x="147" y="114"/>
                    </a:cubicBezTo>
                    <a:cubicBezTo>
                      <a:pt x="147" y="112"/>
                      <a:pt x="148" y="111"/>
                      <a:pt x="148" y="109"/>
                    </a:cubicBezTo>
                    <a:cubicBezTo>
                      <a:pt x="147" y="108"/>
                      <a:pt x="146" y="109"/>
                      <a:pt x="146" y="107"/>
                    </a:cubicBezTo>
                    <a:cubicBezTo>
                      <a:pt x="146" y="107"/>
                      <a:pt x="147" y="102"/>
                      <a:pt x="147" y="99"/>
                    </a:cubicBezTo>
                    <a:cubicBezTo>
                      <a:pt x="148" y="99"/>
                      <a:pt x="149" y="99"/>
                      <a:pt x="149" y="99"/>
                    </a:cubicBezTo>
                    <a:cubicBezTo>
                      <a:pt x="147" y="95"/>
                      <a:pt x="147" y="95"/>
                      <a:pt x="147" y="95"/>
                    </a:cubicBezTo>
                    <a:cubicBezTo>
                      <a:pt x="147" y="95"/>
                      <a:pt x="144" y="94"/>
                      <a:pt x="143" y="92"/>
                    </a:cubicBezTo>
                    <a:cubicBezTo>
                      <a:pt x="143" y="90"/>
                      <a:pt x="144" y="89"/>
                      <a:pt x="144" y="89"/>
                    </a:cubicBezTo>
                    <a:cubicBezTo>
                      <a:pt x="144" y="89"/>
                      <a:pt x="145" y="89"/>
                      <a:pt x="145" y="89"/>
                    </a:cubicBezTo>
                    <a:cubicBezTo>
                      <a:pt x="144" y="89"/>
                      <a:pt x="144" y="89"/>
                      <a:pt x="144" y="89"/>
                    </a:cubicBezTo>
                    <a:cubicBezTo>
                      <a:pt x="144" y="81"/>
                      <a:pt x="144" y="81"/>
                      <a:pt x="144" y="81"/>
                    </a:cubicBezTo>
                    <a:cubicBezTo>
                      <a:pt x="144" y="81"/>
                      <a:pt x="145" y="80"/>
                      <a:pt x="145" y="80"/>
                    </a:cubicBezTo>
                    <a:cubicBezTo>
                      <a:pt x="147" y="81"/>
                      <a:pt x="147" y="82"/>
                      <a:pt x="148" y="82"/>
                    </a:cubicBezTo>
                    <a:cubicBezTo>
                      <a:pt x="148" y="81"/>
                      <a:pt x="148" y="80"/>
                      <a:pt x="148" y="80"/>
                    </a:cubicBezTo>
                    <a:cubicBezTo>
                      <a:pt x="148" y="80"/>
                      <a:pt x="144" y="78"/>
                      <a:pt x="148" y="74"/>
                    </a:cubicBezTo>
                    <a:cubicBezTo>
                      <a:pt x="148" y="74"/>
                      <a:pt x="148" y="74"/>
                      <a:pt x="148" y="73"/>
                    </a:cubicBezTo>
                    <a:cubicBezTo>
                      <a:pt x="147" y="74"/>
                      <a:pt x="147" y="74"/>
                      <a:pt x="147" y="74"/>
                    </a:cubicBezTo>
                    <a:cubicBezTo>
                      <a:pt x="147" y="74"/>
                      <a:pt x="146" y="71"/>
                      <a:pt x="146" y="71"/>
                    </a:cubicBezTo>
                    <a:cubicBezTo>
                      <a:pt x="146" y="71"/>
                      <a:pt x="148" y="71"/>
                      <a:pt x="148" y="70"/>
                    </a:cubicBezTo>
                    <a:cubicBezTo>
                      <a:pt x="149" y="70"/>
                      <a:pt x="148" y="68"/>
                      <a:pt x="149" y="67"/>
                    </a:cubicBezTo>
                    <a:cubicBezTo>
                      <a:pt x="150" y="66"/>
                      <a:pt x="150" y="66"/>
                      <a:pt x="150" y="66"/>
                    </a:cubicBezTo>
                    <a:cubicBezTo>
                      <a:pt x="151" y="67"/>
                      <a:pt x="151" y="67"/>
                      <a:pt x="151" y="67"/>
                    </a:cubicBezTo>
                    <a:cubicBezTo>
                      <a:pt x="152" y="64"/>
                      <a:pt x="152" y="61"/>
                      <a:pt x="152" y="60"/>
                    </a:cubicBezTo>
                    <a:cubicBezTo>
                      <a:pt x="152" y="58"/>
                      <a:pt x="155" y="55"/>
                      <a:pt x="155" y="55"/>
                    </a:cubicBezTo>
                    <a:cubicBezTo>
                      <a:pt x="158" y="53"/>
                      <a:pt x="158" y="53"/>
                      <a:pt x="158" y="53"/>
                    </a:cubicBezTo>
                    <a:cubicBezTo>
                      <a:pt x="158" y="53"/>
                      <a:pt x="159" y="52"/>
                      <a:pt x="160" y="51"/>
                    </a:cubicBezTo>
                    <a:cubicBezTo>
                      <a:pt x="160" y="50"/>
                      <a:pt x="162" y="48"/>
                      <a:pt x="163" y="47"/>
                    </a:cubicBezTo>
                    <a:cubicBezTo>
                      <a:pt x="164" y="47"/>
                      <a:pt x="164" y="46"/>
                      <a:pt x="165" y="45"/>
                    </a:cubicBezTo>
                    <a:cubicBezTo>
                      <a:pt x="165" y="44"/>
                      <a:pt x="166" y="43"/>
                      <a:pt x="167" y="43"/>
                    </a:cubicBezTo>
                    <a:cubicBezTo>
                      <a:pt x="167" y="41"/>
                      <a:pt x="166" y="40"/>
                      <a:pt x="165" y="40"/>
                    </a:cubicBezTo>
                    <a:cubicBezTo>
                      <a:pt x="164" y="40"/>
                      <a:pt x="165" y="36"/>
                      <a:pt x="165" y="35"/>
                    </a:cubicBezTo>
                    <a:cubicBezTo>
                      <a:pt x="166" y="33"/>
                      <a:pt x="169" y="31"/>
                      <a:pt x="167" y="31"/>
                    </a:cubicBezTo>
                    <a:cubicBezTo>
                      <a:pt x="164" y="31"/>
                      <a:pt x="169" y="27"/>
                      <a:pt x="170" y="25"/>
                    </a:cubicBezTo>
                    <a:cubicBezTo>
                      <a:pt x="170" y="23"/>
                      <a:pt x="169" y="21"/>
                      <a:pt x="169" y="21"/>
                    </a:cubicBezTo>
                    <a:cubicBezTo>
                      <a:pt x="165" y="18"/>
                      <a:pt x="165" y="18"/>
                      <a:pt x="165" y="18"/>
                    </a:cubicBezTo>
                    <a:cubicBezTo>
                      <a:pt x="165" y="18"/>
                      <a:pt x="163" y="20"/>
                      <a:pt x="162" y="18"/>
                    </a:cubicBezTo>
                    <a:cubicBezTo>
                      <a:pt x="160" y="17"/>
                      <a:pt x="157" y="17"/>
                      <a:pt x="156" y="15"/>
                    </a:cubicBezTo>
                    <a:cubicBezTo>
                      <a:pt x="155" y="14"/>
                      <a:pt x="154" y="12"/>
                      <a:pt x="153" y="10"/>
                    </a:cubicBezTo>
                    <a:cubicBezTo>
                      <a:pt x="151" y="8"/>
                      <a:pt x="149" y="7"/>
                      <a:pt x="148" y="8"/>
                    </a:cubicBezTo>
                    <a:cubicBezTo>
                      <a:pt x="147" y="10"/>
                      <a:pt x="147" y="11"/>
                      <a:pt x="145" y="10"/>
                    </a:cubicBezTo>
                    <a:cubicBezTo>
                      <a:pt x="142" y="9"/>
                      <a:pt x="140" y="5"/>
                      <a:pt x="139" y="8"/>
                    </a:cubicBezTo>
                    <a:cubicBezTo>
                      <a:pt x="139" y="10"/>
                      <a:pt x="137" y="11"/>
                      <a:pt x="136" y="10"/>
                    </a:cubicBezTo>
                    <a:cubicBezTo>
                      <a:pt x="135" y="9"/>
                      <a:pt x="134" y="6"/>
                      <a:pt x="134" y="6"/>
                    </a:cubicBezTo>
                    <a:cubicBezTo>
                      <a:pt x="131" y="1"/>
                      <a:pt x="131" y="1"/>
                      <a:pt x="131" y="1"/>
                    </a:cubicBezTo>
                    <a:cubicBezTo>
                      <a:pt x="131" y="1"/>
                      <a:pt x="128" y="2"/>
                      <a:pt x="126" y="2"/>
                    </a:cubicBezTo>
                    <a:cubicBezTo>
                      <a:pt x="125" y="2"/>
                      <a:pt x="126" y="0"/>
                      <a:pt x="123" y="0"/>
                    </a:cubicBezTo>
                    <a:cubicBezTo>
                      <a:pt x="116" y="0"/>
                      <a:pt x="116" y="0"/>
                      <a:pt x="116" y="0"/>
                    </a:cubicBezTo>
                    <a:cubicBezTo>
                      <a:pt x="114" y="0"/>
                      <a:pt x="115" y="1"/>
                      <a:pt x="112" y="4"/>
                    </a:cubicBezTo>
                    <a:cubicBezTo>
                      <a:pt x="110" y="6"/>
                      <a:pt x="111" y="2"/>
                      <a:pt x="109" y="3"/>
                    </a:cubicBezTo>
                    <a:cubicBezTo>
                      <a:pt x="106" y="3"/>
                      <a:pt x="107" y="6"/>
                      <a:pt x="107" y="6"/>
                    </a:cubicBezTo>
                    <a:cubicBezTo>
                      <a:pt x="107" y="6"/>
                      <a:pt x="105" y="6"/>
                      <a:pt x="102" y="7"/>
                    </a:cubicBezTo>
                    <a:cubicBezTo>
                      <a:pt x="99" y="8"/>
                      <a:pt x="99" y="5"/>
                      <a:pt x="97" y="5"/>
                    </a:cubicBezTo>
                    <a:cubicBezTo>
                      <a:pt x="94" y="5"/>
                      <a:pt x="95" y="10"/>
                      <a:pt x="95" y="10"/>
                    </a:cubicBezTo>
                    <a:cubicBezTo>
                      <a:pt x="95" y="10"/>
                      <a:pt x="93" y="10"/>
                      <a:pt x="90" y="9"/>
                    </a:cubicBezTo>
                    <a:cubicBezTo>
                      <a:pt x="87" y="8"/>
                      <a:pt x="86" y="8"/>
                      <a:pt x="84" y="8"/>
                    </a:cubicBezTo>
                    <a:cubicBezTo>
                      <a:pt x="82" y="8"/>
                      <a:pt x="78" y="8"/>
                      <a:pt x="77" y="7"/>
                    </a:cubicBezTo>
                    <a:cubicBezTo>
                      <a:pt x="75" y="6"/>
                      <a:pt x="74" y="4"/>
                      <a:pt x="71" y="2"/>
                    </a:cubicBezTo>
                    <a:cubicBezTo>
                      <a:pt x="68" y="1"/>
                      <a:pt x="66" y="2"/>
                      <a:pt x="65" y="2"/>
                    </a:cubicBezTo>
                    <a:cubicBezTo>
                      <a:pt x="63" y="2"/>
                      <a:pt x="61" y="4"/>
                      <a:pt x="61" y="7"/>
                    </a:cubicBezTo>
                    <a:cubicBezTo>
                      <a:pt x="61" y="9"/>
                      <a:pt x="57" y="11"/>
                      <a:pt x="57" y="11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6" y="25"/>
                      <a:pt x="56" y="25"/>
                      <a:pt x="56" y="25"/>
                    </a:cubicBezTo>
                    <a:cubicBezTo>
                      <a:pt x="55" y="29"/>
                      <a:pt x="55" y="29"/>
                      <a:pt x="55" y="29"/>
                    </a:cubicBezTo>
                    <a:cubicBezTo>
                      <a:pt x="53" y="32"/>
                      <a:pt x="53" y="32"/>
                      <a:pt x="53" y="32"/>
                    </a:cubicBezTo>
                    <a:cubicBezTo>
                      <a:pt x="51" y="35"/>
                      <a:pt x="51" y="35"/>
                      <a:pt x="51" y="35"/>
                    </a:cubicBezTo>
                    <a:cubicBezTo>
                      <a:pt x="51" y="39"/>
                      <a:pt x="51" y="39"/>
                      <a:pt x="51" y="39"/>
                    </a:cubicBezTo>
                    <a:cubicBezTo>
                      <a:pt x="50" y="43"/>
                      <a:pt x="50" y="43"/>
                      <a:pt x="50" y="43"/>
                    </a:cubicBezTo>
                    <a:cubicBezTo>
                      <a:pt x="51" y="46"/>
                      <a:pt x="51" y="46"/>
                      <a:pt x="51" y="46"/>
                    </a:cubicBezTo>
                    <a:cubicBezTo>
                      <a:pt x="51" y="51"/>
                      <a:pt x="51" y="51"/>
                      <a:pt x="51" y="51"/>
                    </a:cubicBezTo>
                    <a:cubicBezTo>
                      <a:pt x="51" y="55"/>
                      <a:pt x="51" y="55"/>
                      <a:pt x="51" y="55"/>
                    </a:cubicBezTo>
                    <a:cubicBezTo>
                      <a:pt x="50" y="60"/>
                      <a:pt x="50" y="60"/>
                      <a:pt x="50" y="60"/>
                    </a:cubicBezTo>
                    <a:cubicBezTo>
                      <a:pt x="47" y="64"/>
                      <a:pt x="47" y="64"/>
                      <a:pt x="47" y="64"/>
                    </a:cubicBezTo>
                    <a:cubicBezTo>
                      <a:pt x="47" y="67"/>
                      <a:pt x="47" y="67"/>
                      <a:pt x="47" y="67"/>
                    </a:cubicBezTo>
                    <a:cubicBezTo>
                      <a:pt x="46" y="72"/>
                      <a:pt x="46" y="72"/>
                      <a:pt x="46" y="72"/>
                    </a:cubicBezTo>
                    <a:cubicBezTo>
                      <a:pt x="46" y="71"/>
                      <a:pt x="46" y="71"/>
                      <a:pt x="46" y="71"/>
                    </a:cubicBezTo>
                    <a:cubicBezTo>
                      <a:pt x="44" y="74"/>
                      <a:pt x="44" y="74"/>
                      <a:pt x="44" y="74"/>
                    </a:cubicBezTo>
                    <a:cubicBezTo>
                      <a:pt x="42" y="78"/>
                      <a:pt x="42" y="78"/>
                      <a:pt x="42" y="78"/>
                    </a:cubicBezTo>
                    <a:cubicBezTo>
                      <a:pt x="42" y="81"/>
                      <a:pt x="42" y="81"/>
                      <a:pt x="42" y="81"/>
                    </a:cubicBezTo>
                    <a:cubicBezTo>
                      <a:pt x="41" y="84"/>
                      <a:pt x="41" y="84"/>
                      <a:pt x="41" y="84"/>
                    </a:cubicBezTo>
                    <a:cubicBezTo>
                      <a:pt x="41" y="88"/>
                      <a:pt x="41" y="88"/>
                      <a:pt x="41" y="88"/>
                    </a:cubicBezTo>
                    <a:cubicBezTo>
                      <a:pt x="41" y="90"/>
                      <a:pt x="41" y="90"/>
                      <a:pt x="41" y="90"/>
                    </a:cubicBezTo>
                    <a:cubicBezTo>
                      <a:pt x="40" y="93"/>
                      <a:pt x="40" y="93"/>
                      <a:pt x="40" y="93"/>
                    </a:cubicBezTo>
                    <a:cubicBezTo>
                      <a:pt x="39" y="96"/>
                      <a:pt x="39" y="96"/>
                      <a:pt x="39" y="96"/>
                    </a:cubicBezTo>
                    <a:cubicBezTo>
                      <a:pt x="37" y="100"/>
                      <a:pt x="37" y="100"/>
                      <a:pt x="37" y="100"/>
                    </a:cubicBezTo>
                    <a:cubicBezTo>
                      <a:pt x="36" y="103"/>
                      <a:pt x="36" y="103"/>
                      <a:pt x="36" y="103"/>
                    </a:cubicBezTo>
                    <a:cubicBezTo>
                      <a:pt x="32" y="107"/>
                      <a:pt x="32" y="107"/>
                      <a:pt x="32" y="107"/>
                    </a:cubicBezTo>
                    <a:cubicBezTo>
                      <a:pt x="28" y="108"/>
                      <a:pt x="28" y="108"/>
                      <a:pt x="28" y="108"/>
                    </a:cubicBezTo>
                    <a:cubicBezTo>
                      <a:pt x="25" y="109"/>
                      <a:pt x="25" y="109"/>
                      <a:pt x="25" y="109"/>
                    </a:cubicBezTo>
                    <a:cubicBezTo>
                      <a:pt x="24" y="107"/>
                      <a:pt x="24" y="107"/>
                      <a:pt x="24" y="107"/>
                    </a:cubicBezTo>
                    <a:cubicBezTo>
                      <a:pt x="24" y="101"/>
                      <a:pt x="24" y="101"/>
                      <a:pt x="24" y="101"/>
                    </a:cubicBezTo>
                    <a:cubicBezTo>
                      <a:pt x="24" y="101"/>
                      <a:pt x="22" y="102"/>
                      <a:pt x="20" y="102"/>
                    </a:cubicBezTo>
                    <a:cubicBezTo>
                      <a:pt x="18" y="102"/>
                      <a:pt x="17" y="101"/>
                      <a:pt x="17" y="101"/>
                    </a:cubicBezTo>
                    <a:cubicBezTo>
                      <a:pt x="17" y="101"/>
                      <a:pt x="18" y="105"/>
                      <a:pt x="16" y="105"/>
                    </a:cubicBezTo>
                    <a:cubicBezTo>
                      <a:pt x="14" y="105"/>
                      <a:pt x="12" y="104"/>
                      <a:pt x="11" y="105"/>
                    </a:cubicBezTo>
                    <a:cubicBezTo>
                      <a:pt x="9" y="107"/>
                      <a:pt x="8" y="106"/>
                      <a:pt x="8" y="106"/>
                    </a:cubicBezTo>
                    <a:cubicBezTo>
                      <a:pt x="8" y="106"/>
                      <a:pt x="4" y="107"/>
                      <a:pt x="5" y="110"/>
                    </a:cubicBezTo>
                    <a:cubicBezTo>
                      <a:pt x="7" y="113"/>
                      <a:pt x="5" y="113"/>
                      <a:pt x="5" y="113"/>
                    </a:cubicBezTo>
                    <a:lnTo>
                      <a:pt x="2" y="114"/>
                    </a:lnTo>
                    <a:close/>
                  </a:path>
                </a:pathLst>
              </a:custGeom>
              <a:grpFill/>
              <a:ln w="2" cap="rnd">
                <a:solidFill>
                  <a:schemeClr val="tx2">
                    <a:lumMod val="2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" name="Freeform 11"/>
              <p:cNvSpPr>
                <a:spLocks/>
              </p:cNvSpPr>
              <p:nvPr/>
            </p:nvSpPr>
            <p:spPr bwMode="auto">
              <a:xfrm>
                <a:off x="3427" y="1244"/>
                <a:ext cx="90" cy="98"/>
              </a:xfrm>
              <a:custGeom>
                <a:avLst/>
                <a:gdLst>
                  <a:gd name="T0" fmla="*/ 45 w 46"/>
                  <a:gd name="T1" fmla="*/ 18 h 50"/>
                  <a:gd name="T2" fmla="*/ 41 w 46"/>
                  <a:gd name="T3" fmla="*/ 16 h 50"/>
                  <a:gd name="T4" fmla="*/ 42 w 46"/>
                  <a:gd name="T5" fmla="*/ 13 h 50"/>
                  <a:gd name="T6" fmla="*/ 42 w 46"/>
                  <a:gd name="T7" fmla="*/ 11 h 50"/>
                  <a:gd name="T8" fmla="*/ 37 w 46"/>
                  <a:gd name="T9" fmla="*/ 10 h 50"/>
                  <a:gd name="T10" fmla="*/ 33 w 46"/>
                  <a:gd name="T11" fmla="*/ 11 h 50"/>
                  <a:gd name="T12" fmla="*/ 30 w 46"/>
                  <a:gd name="T13" fmla="*/ 9 h 50"/>
                  <a:gd name="T14" fmla="*/ 29 w 46"/>
                  <a:gd name="T15" fmla="*/ 6 h 50"/>
                  <a:gd name="T16" fmla="*/ 24 w 46"/>
                  <a:gd name="T17" fmla="*/ 0 h 50"/>
                  <a:gd name="T18" fmla="*/ 20 w 46"/>
                  <a:gd name="T19" fmla="*/ 0 h 50"/>
                  <a:gd name="T20" fmla="*/ 14 w 46"/>
                  <a:gd name="T21" fmla="*/ 2 h 50"/>
                  <a:gd name="T22" fmla="*/ 10 w 46"/>
                  <a:gd name="T23" fmla="*/ 5 h 50"/>
                  <a:gd name="T24" fmla="*/ 9 w 46"/>
                  <a:gd name="T25" fmla="*/ 9 h 50"/>
                  <a:gd name="T26" fmla="*/ 9 w 46"/>
                  <a:gd name="T27" fmla="*/ 14 h 50"/>
                  <a:gd name="T28" fmla="*/ 9 w 46"/>
                  <a:gd name="T29" fmla="*/ 17 h 50"/>
                  <a:gd name="T30" fmla="*/ 11 w 46"/>
                  <a:gd name="T31" fmla="*/ 21 h 50"/>
                  <a:gd name="T32" fmla="*/ 8 w 46"/>
                  <a:gd name="T33" fmla="*/ 22 h 50"/>
                  <a:gd name="T34" fmla="*/ 12 w 46"/>
                  <a:gd name="T35" fmla="*/ 26 h 50"/>
                  <a:gd name="T36" fmla="*/ 8 w 46"/>
                  <a:gd name="T37" fmla="*/ 28 h 50"/>
                  <a:gd name="T38" fmla="*/ 6 w 46"/>
                  <a:gd name="T39" fmla="*/ 31 h 50"/>
                  <a:gd name="T40" fmla="*/ 3 w 46"/>
                  <a:gd name="T41" fmla="*/ 32 h 50"/>
                  <a:gd name="T42" fmla="*/ 1 w 46"/>
                  <a:gd name="T43" fmla="*/ 37 h 50"/>
                  <a:gd name="T44" fmla="*/ 2 w 46"/>
                  <a:gd name="T45" fmla="*/ 43 h 50"/>
                  <a:gd name="T46" fmla="*/ 4 w 46"/>
                  <a:gd name="T47" fmla="*/ 43 h 50"/>
                  <a:gd name="T48" fmla="*/ 7 w 46"/>
                  <a:gd name="T49" fmla="*/ 46 h 50"/>
                  <a:gd name="T50" fmla="*/ 7 w 46"/>
                  <a:gd name="T51" fmla="*/ 47 h 50"/>
                  <a:gd name="T52" fmla="*/ 8 w 46"/>
                  <a:gd name="T53" fmla="*/ 43 h 50"/>
                  <a:gd name="T54" fmla="*/ 13 w 46"/>
                  <a:gd name="T55" fmla="*/ 40 h 50"/>
                  <a:gd name="T56" fmla="*/ 15 w 46"/>
                  <a:gd name="T57" fmla="*/ 43 h 50"/>
                  <a:gd name="T58" fmla="*/ 17 w 46"/>
                  <a:gd name="T59" fmla="*/ 41 h 50"/>
                  <a:gd name="T60" fmla="*/ 21 w 46"/>
                  <a:gd name="T61" fmla="*/ 45 h 50"/>
                  <a:gd name="T62" fmla="*/ 22 w 46"/>
                  <a:gd name="T63" fmla="*/ 50 h 50"/>
                  <a:gd name="T64" fmla="*/ 22 w 46"/>
                  <a:gd name="T65" fmla="*/ 50 h 50"/>
                  <a:gd name="T66" fmla="*/ 25 w 46"/>
                  <a:gd name="T67" fmla="*/ 47 h 50"/>
                  <a:gd name="T68" fmla="*/ 27 w 46"/>
                  <a:gd name="T69" fmla="*/ 45 h 50"/>
                  <a:gd name="T70" fmla="*/ 29 w 46"/>
                  <a:gd name="T71" fmla="*/ 48 h 50"/>
                  <a:gd name="T72" fmla="*/ 31 w 46"/>
                  <a:gd name="T73" fmla="*/ 44 h 50"/>
                  <a:gd name="T74" fmla="*/ 34 w 46"/>
                  <a:gd name="T75" fmla="*/ 44 h 50"/>
                  <a:gd name="T76" fmla="*/ 36 w 46"/>
                  <a:gd name="T77" fmla="*/ 43 h 50"/>
                  <a:gd name="T78" fmla="*/ 39 w 46"/>
                  <a:gd name="T79" fmla="*/ 42 h 50"/>
                  <a:gd name="T80" fmla="*/ 40 w 46"/>
                  <a:gd name="T81" fmla="*/ 42 h 50"/>
                  <a:gd name="T82" fmla="*/ 42 w 46"/>
                  <a:gd name="T83" fmla="*/ 38 h 50"/>
                  <a:gd name="T84" fmla="*/ 44 w 46"/>
                  <a:gd name="T85" fmla="*/ 33 h 50"/>
                  <a:gd name="T86" fmla="*/ 39 w 46"/>
                  <a:gd name="T87" fmla="*/ 31 h 50"/>
                  <a:gd name="T88" fmla="*/ 39 w 46"/>
                  <a:gd name="T89" fmla="*/ 26 h 50"/>
                  <a:gd name="T90" fmla="*/ 42 w 46"/>
                  <a:gd name="T91" fmla="*/ 23 h 50"/>
                  <a:gd name="T92" fmla="*/ 45 w 46"/>
                  <a:gd name="T93" fmla="*/ 18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46" h="50">
                    <a:moveTo>
                      <a:pt x="45" y="18"/>
                    </a:moveTo>
                    <a:cubicBezTo>
                      <a:pt x="45" y="18"/>
                      <a:pt x="42" y="18"/>
                      <a:pt x="41" y="16"/>
                    </a:cubicBezTo>
                    <a:cubicBezTo>
                      <a:pt x="39" y="15"/>
                      <a:pt x="39" y="13"/>
                      <a:pt x="42" y="13"/>
                    </a:cubicBezTo>
                    <a:cubicBezTo>
                      <a:pt x="44" y="13"/>
                      <a:pt x="45" y="13"/>
                      <a:pt x="42" y="11"/>
                    </a:cubicBezTo>
                    <a:cubicBezTo>
                      <a:pt x="40" y="10"/>
                      <a:pt x="38" y="9"/>
                      <a:pt x="37" y="10"/>
                    </a:cubicBezTo>
                    <a:cubicBezTo>
                      <a:pt x="36" y="11"/>
                      <a:pt x="35" y="14"/>
                      <a:pt x="33" y="11"/>
                    </a:cubicBezTo>
                    <a:cubicBezTo>
                      <a:pt x="32" y="9"/>
                      <a:pt x="32" y="9"/>
                      <a:pt x="30" y="9"/>
                    </a:cubicBezTo>
                    <a:cubicBezTo>
                      <a:pt x="28" y="9"/>
                      <a:pt x="29" y="8"/>
                      <a:pt x="29" y="6"/>
                    </a:cubicBezTo>
                    <a:cubicBezTo>
                      <a:pt x="29" y="4"/>
                      <a:pt x="24" y="0"/>
                      <a:pt x="24" y="0"/>
                    </a:cubicBezTo>
                    <a:cubicBezTo>
                      <a:pt x="23" y="0"/>
                      <a:pt x="22" y="0"/>
                      <a:pt x="20" y="0"/>
                    </a:cubicBezTo>
                    <a:cubicBezTo>
                      <a:pt x="17" y="0"/>
                      <a:pt x="15" y="0"/>
                      <a:pt x="14" y="2"/>
                    </a:cubicBezTo>
                    <a:cubicBezTo>
                      <a:pt x="13" y="3"/>
                      <a:pt x="12" y="4"/>
                      <a:pt x="10" y="5"/>
                    </a:cubicBezTo>
                    <a:cubicBezTo>
                      <a:pt x="10" y="5"/>
                      <a:pt x="7" y="8"/>
                      <a:pt x="9" y="9"/>
                    </a:cubicBezTo>
                    <a:cubicBezTo>
                      <a:pt x="12" y="11"/>
                      <a:pt x="10" y="13"/>
                      <a:pt x="9" y="14"/>
                    </a:cubicBezTo>
                    <a:cubicBezTo>
                      <a:pt x="9" y="15"/>
                      <a:pt x="8" y="16"/>
                      <a:pt x="9" y="17"/>
                    </a:cubicBezTo>
                    <a:cubicBezTo>
                      <a:pt x="9" y="19"/>
                      <a:pt x="12" y="19"/>
                      <a:pt x="11" y="21"/>
                    </a:cubicBezTo>
                    <a:cubicBezTo>
                      <a:pt x="11" y="22"/>
                      <a:pt x="8" y="21"/>
                      <a:pt x="8" y="22"/>
                    </a:cubicBezTo>
                    <a:cubicBezTo>
                      <a:pt x="7" y="24"/>
                      <a:pt x="13" y="24"/>
                      <a:pt x="12" y="26"/>
                    </a:cubicBezTo>
                    <a:cubicBezTo>
                      <a:pt x="11" y="28"/>
                      <a:pt x="9" y="27"/>
                      <a:pt x="8" y="28"/>
                    </a:cubicBezTo>
                    <a:cubicBezTo>
                      <a:pt x="7" y="29"/>
                      <a:pt x="7" y="30"/>
                      <a:pt x="6" y="31"/>
                    </a:cubicBezTo>
                    <a:cubicBezTo>
                      <a:pt x="5" y="32"/>
                      <a:pt x="4" y="32"/>
                      <a:pt x="3" y="32"/>
                    </a:cubicBezTo>
                    <a:cubicBezTo>
                      <a:pt x="1" y="34"/>
                      <a:pt x="1" y="35"/>
                      <a:pt x="1" y="37"/>
                    </a:cubicBezTo>
                    <a:cubicBezTo>
                      <a:pt x="0" y="39"/>
                      <a:pt x="1" y="41"/>
                      <a:pt x="2" y="43"/>
                    </a:cubicBezTo>
                    <a:cubicBezTo>
                      <a:pt x="3" y="43"/>
                      <a:pt x="3" y="43"/>
                      <a:pt x="4" y="43"/>
                    </a:cubicBezTo>
                    <a:cubicBezTo>
                      <a:pt x="5" y="43"/>
                      <a:pt x="6" y="45"/>
                      <a:pt x="7" y="46"/>
                    </a:cubicBezTo>
                    <a:cubicBezTo>
                      <a:pt x="7" y="47"/>
                      <a:pt x="7" y="47"/>
                      <a:pt x="7" y="47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13" y="40"/>
                      <a:pt x="13" y="40"/>
                      <a:pt x="13" y="40"/>
                    </a:cubicBezTo>
                    <a:cubicBezTo>
                      <a:pt x="15" y="43"/>
                      <a:pt x="15" y="43"/>
                      <a:pt x="15" y="43"/>
                    </a:cubicBezTo>
                    <a:cubicBezTo>
                      <a:pt x="17" y="41"/>
                      <a:pt x="17" y="41"/>
                      <a:pt x="17" y="41"/>
                    </a:cubicBezTo>
                    <a:cubicBezTo>
                      <a:pt x="21" y="45"/>
                      <a:pt x="21" y="45"/>
                      <a:pt x="21" y="45"/>
                    </a:cubicBezTo>
                    <a:cubicBezTo>
                      <a:pt x="22" y="50"/>
                      <a:pt x="22" y="50"/>
                      <a:pt x="22" y="50"/>
                    </a:cubicBezTo>
                    <a:cubicBezTo>
                      <a:pt x="22" y="50"/>
                      <a:pt x="22" y="50"/>
                      <a:pt x="22" y="50"/>
                    </a:cubicBezTo>
                    <a:cubicBezTo>
                      <a:pt x="25" y="47"/>
                      <a:pt x="25" y="47"/>
                      <a:pt x="25" y="47"/>
                    </a:cubicBezTo>
                    <a:cubicBezTo>
                      <a:pt x="27" y="45"/>
                      <a:pt x="27" y="45"/>
                      <a:pt x="27" y="45"/>
                    </a:cubicBezTo>
                    <a:cubicBezTo>
                      <a:pt x="29" y="48"/>
                      <a:pt x="29" y="48"/>
                      <a:pt x="29" y="48"/>
                    </a:cubicBezTo>
                    <a:cubicBezTo>
                      <a:pt x="31" y="44"/>
                      <a:pt x="31" y="44"/>
                      <a:pt x="31" y="44"/>
                    </a:cubicBezTo>
                    <a:cubicBezTo>
                      <a:pt x="34" y="44"/>
                      <a:pt x="34" y="44"/>
                      <a:pt x="34" y="44"/>
                    </a:cubicBezTo>
                    <a:cubicBezTo>
                      <a:pt x="36" y="43"/>
                      <a:pt x="36" y="43"/>
                      <a:pt x="36" y="43"/>
                    </a:cubicBezTo>
                    <a:cubicBezTo>
                      <a:pt x="39" y="42"/>
                      <a:pt x="39" y="42"/>
                      <a:pt x="39" y="42"/>
                    </a:cubicBezTo>
                    <a:cubicBezTo>
                      <a:pt x="40" y="42"/>
                      <a:pt x="40" y="42"/>
                      <a:pt x="40" y="42"/>
                    </a:cubicBezTo>
                    <a:cubicBezTo>
                      <a:pt x="40" y="42"/>
                      <a:pt x="42" y="40"/>
                      <a:pt x="42" y="38"/>
                    </a:cubicBezTo>
                    <a:cubicBezTo>
                      <a:pt x="43" y="36"/>
                      <a:pt x="46" y="34"/>
                      <a:pt x="44" y="33"/>
                    </a:cubicBezTo>
                    <a:cubicBezTo>
                      <a:pt x="42" y="33"/>
                      <a:pt x="40" y="33"/>
                      <a:pt x="39" y="31"/>
                    </a:cubicBezTo>
                    <a:cubicBezTo>
                      <a:pt x="38" y="29"/>
                      <a:pt x="38" y="28"/>
                      <a:pt x="39" y="26"/>
                    </a:cubicBezTo>
                    <a:cubicBezTo>
                      <a:pt x="40" y="25"/>
                      <a:pt x="40" y="24"/>
                      <a:pt x="42" y="23"/>
                    </a:cubicBezTo>
                    <a:cubicBezTo>
                      <a:pt x="44" y="21"/>
                      <a:pt x="45" y="18"/>
                      <a:pt x="45" y="18"/>
                    </a:cubicBezTo>
                    <a:close/>
                  </a:path>
                </a:pathLst>
              </a:custGeom>
              <a:grpFill/>
              <a:ln w="9525">
                <a:solidFill>
                  <a:schemeClr val="tx2">
                    <a:lumMod val="2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" name="Freeform 12"/>
              <p:cNvSpPr>
                <a:spLocks/>
              </p:cNvSpPr>
              <p:nvPr/>
            </p:nvSpPr>
            <p:spPr bwMode="auto">
              <a:xfrm>
                <a:off x="3427" y="1244"/>
                <a:ext cx="90" cy="98"/>
              </a:xfrm>
              <a:custGeom>
                <a:avLst/>
                <a:gdLst>
                  <a:gd name="T0" fmla="*/ 45 w 46"/>
                  <a:gd name="T1" fmla="*/ 18 h 50"/>
                  <a:gd name="T2" fmla="*/ 41 w 46"/>
                  <a:gd name="T3" fmla="*/ 16 h 50"/>
                  <a:gd name="T4" fmla="*/ 42 w 46"/>
                  <a:gd name="T5" fmla="*/ 13 h 50"/>
                  <a:gd name="T6" fmla="*/ 42 w 46"/>
                  <a:gd name="T7" fmla="*/ 11 h 50"/>
                  <a:gd name="T8" fmla="*/ 37 w 46"/>
                  <a:gd name="T9" fmla="*/ 10 h 50"/>
                  <a:gd name="T10" fmla="*/ 33 w 46"/>
                  <a:gd name="T11" fmla="*/ 11 h 50"/>
                  <a:gd name="T12" fmla="*/ 30 w 46"/>
                  <a:gd name="T13" fmla="*/ 9 h 50"/>
                  <a:gd name="T14" fmla="*/ 29 w 46"/>
                  <a:gd name="T15" fmla="*/ 6 h 50"/>
                  <a:gd name="T16" fmla="*/ 24 w 46"/>
                  <a:gd name="T17" fmla="*/ 0 h 50"/>
                  <a:gd name="T18" fmla="*/ 20 w 46"/>
                  <a:gd name="T19" fmla="*/ 0 h 50"/>
                  <a:gd name="T20" fmla="*/ 14 w 46"/>
                  <a:gd name="T21" fmla="*/ 2 h 50"/>
                  <a:gd name="T22" fmla="*/ 10 w 46"/>
                  <a:gd name="T23" fmla="*/ 5 h 50"/>
                  <a:gd name="T24" fmla="*/ 9 w 46"/>
                  <a:gd name="T25" fmla="*/ 9 h 50"/>
                  <a:gd name="T26" fmla="*/ 9 w 46"/>
                  <a:gd name="T27" fmla="*/ 14 h 50"/>
                  <a:gd name="T28" fmla="*/ 9 w 46"/>
                  <a:gd name="T29" fmla="*/ 17 h 50"/>
                  <a:gd name="T30" fmla="*/ 11 w 46"/>
                  <a:gd name="T31" fmla="*/ 21 h 50"/>
                  <a:gd name="T32" fmla="*/ 8 w 46"/>
                  <a:gd name="T33" fmla="*/ 22 h 50"/>
                  <a:gd name="T34" fmla="*/ 12 w 46"/>
                  <a:gd name="T35" fmla="*/ 26 h 50"/>
                  <a:gd name="T36" fmla="*/ 8 w 46"/>
                  <a:gd name="T37" fmla="*/ 28 h 50"/>
                  <a:gd name="T38" fmla="*/ 6 w 46"/>
                  <a:gd name="T39" fmla="*/ 31 h 50"/>
                  <a:gd name="T40" fmla="*/ 3 w 46"/>
                  <a:gd name="T41" fmla="*/ 32 h 50"/>
                  <a:gd name="T42" fmla="*/ 1 w 46"/>
                  <a:gd name="T43" fmla="*/ 37 h 50"/>
                  <a:gd name="T44" fmla="*/ 2 w 46"/>
                  <a:gd name="T45" fmla="*/ 43 h 50"/>
                  <a:gd name="T46" fmla="*/ 4 w 46"/>
                  <a:gd name="T47" fmla="*/ 43 h 50"/>
                  <a:gd name="T48" fmla="*/ 7 w 46"/>
                  <a:gd name="T49" fmla="*/ 46 h 50"/>
                  <a:gd name="T50" fmla="*/ 7 w 46"/>
                  <a:gd name="T51" fmla="*/ 47 h 50"/>
                  <a:gd name="T52" fmla="*/ 8 w 46"/>
                  <a:gd name="T53" fmla="*/ 43 h 50"/>
                  <a:gd name="T54" fmla="*/ 13 w 46"/>
                  <a:gd name="T55" fmla="*/ 40 h 50"/>
                  <a:gd name="T56" fmla="*/ 15 w 46"/>
                  <a:gd name="T57" fmla="*/ 43 h 50"/>
                  <a:gd name="T58" fmla="*/ 17 w 46"/>
                  <a:gd name="T59" fmla="*/ 41 h 50"/>
                  <a:gd name="T60" fmla="*/ 21 w 46"/>
                  <a:gd name="T61" fmla="*/ 45 h 50"/>
                  <a:gd name="T62" fmla="*/ 22 w 46"/>
                  <a:gd name="T63" fmla="*/ 50 h 50"/>
                  <a:gd name="T64" fmla="*/ 22 w 46"/>
                  <a:gd name="T65" fmla="*/ 50 h 50"/>
                  <a:gd name="T66" fmla="*/ 25 w 46"/>
                  <a:gd name="T67" fmla="*/ 47 h 50"/>
                  <a:gd name="T68" fmla="*/ 27 w 46"/>
                  <a:gd name="T69" fmla="*/ 45 h 50"/>
                  <a:gd name="T70" fmla="*/ 29 w 46"/>
                  <a:gd name="T71" fmla="*/ 48 h 50"/>
                  <a:gd name="T72" fmla="*/ 31 w 46"/>
                  <a:gd name="T73" fmla="*/ 44 h 50"/>
                  <a:gd name="T74" fmla="*/ 34 w 46"/>
                  <a:gd name="T75" fmla="*/ 44 h 50"/>
                  <a:gd name="T76" fmla="*/ 36 w 46"/>
                  <a:gd name="T77" fmla="*/ 43 h 50"/>
                  <a:gd name="T78" fmla="*/ 39 w 46"/>
                  <a:gd name="T79" fmla="*/ 42 h 50"/>
                  <a:gd name="T80" fmla="*/ 40 w 46"/>
                  <a:gd name="T81" fmla="*/ 42 h 50"/>
                  <a:gd name="T82" fmla="*/ 42 w 46"/>
                  <a:gd name="T83" fmla="*/ 38 h 50"/>
                  <a:gd name="T84" fmla="*/ 44 w 46"/>
                  <a:gd name="T85" fmla="*/ 33 h 50"/>
                  <a:gd name="T86" fmla="*/ 39 w 46"/>
                  <a:gd name="T87" fmla="*/ 31 h 50"/>
                  <a:gd name="T88" fmla="*/ 39 w 46"/>
                  <a:gd name="T89" fmla="*/ 26 h 50"/>
                  <a:gd name="T90" fmla="*/ 42 w 46"/>
                  <a:gd name="T91" fmla="*/ 23 h 50"/>
                  <a:gd name="T92" fmla="*/ 45 w 46"/>
                  <a:gd name="T93" fmla="*/ 18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46" h="50">
                    <a:moveTo>
                      <a:pt x="45" y="18"/>
                    </a:moveTo>
                    <a:cubicBezTo>
                      <a:pt x="45" y="18"/>
                      <a:pt x="42" y="18"/>
                      <a:pt x="41" y="16"/>
                    </a:cubicBezTo>
                    <a:cubicBezTo>
                      <a:pt x="39" y="15"/>
                      <a:pt x="39" y="13"/>
                      <a:pt x="42" y="13"/>
                    </a:cubicBezTo>
                    <a:cubicBezTo>
                      <a:pt x="44" y="13"/>
                      <a:pt x="45" y="13"/>
                      <a:pt x="42" y="11"/>
                    </a:cubicBezTo>
                    <a:cubicBezTo>
                      <a:pt x="40" y="10"/>
                      <a:pt x="38" y="9"/>
                      <a:pt x="37" y="10"/>
                    </a:cubicBezTo>
                    <a:cubicBezTo>
                      <a:pt x="36" y="11"/>
                      <a:pt x="35" y="14"/>
                      <a:pt x="33" y="11"/>
                    </a:cubicBezTo>
                    <a:cubicBezTo>
                      <a:pt x="32" y="9"/>
                      <a:pt x="32" y="9"/>
                      <a:pt x="30" y="9"/>
                    </a:cubicBezTo>
                    <a:cubicBezTo>
                      <a:pt x="28" y="9"/>
                      <a:pt x="29" y="8"/>
                      <a:pt x="29" y="6"/>
                    </a:cubicBezTo>
                    <a:cubicBezTo>
                      <a:pt x="29" y="4"/>
                      <a:pt x="24" y="0"/>
                      <a:pt x="24" y="0"/>
                    </a:cubicBezTo>
                    <a:cubicBezTo>
                      <a:pt x="23" y="0"/>
                      <a:pt x="22" y="0"/>
                      <a:pt x="20" y="0"/>
                    </a:cubicBezTo>
                    <a:cubicBezTo>
                      <a:pt x="17" y="0"/>
                      <a:pt x="15" y="0"/>
                      <a:pt x="14" y="2"/>
                    </a:cubicBezTo>
                    <a:cubicBezTo>
                      <a:pt x="13" y="3"/>
                      <a:pt x="12" y="4"/>
                      <a:pt x="10" y="5"/>
                    </a:cubicBezTo>
                    <a:cubicBezTo>
                      <a:pt x="10" y="5"/>
                      <a:pt x="7" y="8"/>
                      <a:pt x="9" y="9"/>
                    </a:cubicBezTo>
                    <a:cubicBezTo>
                      <a:pt x="12" y="11"/>
                      <a:pt x="10" y="13"/>
                      <a:pt x="9" y="14"/>
                    </a:cubicBezTo>
                    <a:cubicBezTo>
                      <a:pt x="9" y="15"/>
                      <a:pt x="8" y="16"/>
                      <a:pt x="9" y="17"/>
                    </a:cubicBezTo>
                    <a:cubicBezTo>
                      <a:pt x="9" y="19"/>
                      <a:pt x="12" y="19"/>
                      <a:pt x="11" y="21"/>
                    </a:cubicBezTo>
                    <a:cubicBezTo>
                      <a:pt x="11" y="22"/>
                      <a:pt x="8" y="21"/>
                      <a:pt x="8" y="22"/>
                    </a:cubicBezTo>
                    <a:cubicBezTo>
                      <a:pt x="7" y="24"/>
                      <a:pt x="13" y="24"/>
                      <a:pt x="12" y="26"/>
                    </a:cubicBezTo>
                    <a:cubicBezTo>
                      <a:pt x="11" y="28"/>
                      <a:pt x="9" y="27"/>
                      <a:pt x="8" y="28"/>
                    </a:cubicBezTo>
                    <a:cubicBezTo>
                      <a:pt x="7" y="29"/>
                      <a:pt x="7" y="30"/>
                      <a:pt x="6" y="31"/>
                    </a:cubicBezTo>
                    <a:cubicBezTo>
                      <a:pt x="5" y="32"/>
                      <a:pt x="4" y="32"/>
                      <a:pt x="3" y="32"/>
                    </a:cubicBezTo>
                    <a:cubicBezTo>
                      <a:pt x="1" y="34"/>
                      <a:pt x="1" y="35"/>
                      <a:pt x="1" y="37"/>
                    </a:cubicBezTo>
                    <a:cubicBezTo>
                      <a:pt x="0" y="39"/>
                      <a:pt x="1" y="41"/>
                      <a:pt x="2" y="43"/>
                    </a:cubicBezTo>
                    <a:cubicBezTo>
                      <a:pt x="3" y="43"/>
                      <a:pt x="3" y="43"/>
                      <a:pt x="4" y="43"/>
                    </a:cubicBezTo>
                    <a:cubicBezTo>
                      <a:pt x="5" y="43"/>
                      <a:pt x="6" y="45"/>
                      <a:pt x="7" y="46"/>
                    </a:cubicBezTo>
                    <a:cubicBezTo>
                      <a:pt x="7" y="47"/>
                      <a:pt x="7" y="47"/>
                      <a:pt x="7" y="47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13" y="40"/>
                      <a:pt x="13" y="40"/>
                      <a:pt x="13" y="40"/>
                    </a:cubicBezTo>
                    <a:cubicBezTo>
                      <a:pt x="15" y="43"/>
                      <a:pt x="15" y="43"/>
                      <a:pt x="15" y="43"/>
                    </a:cubicBezTo>
                    <a:cubicBezTo>
                      <a:pt x="17" y="41"/>
                      <a:pt x="17" y="41"/>
                      <a:pt x="17" y="41"/>
                    </a:cubicBezTo>
                    <a:cubicBezTo>
                      <a:pt x="21" y="45"/>
                      <a:pt x="21" y="45"/>
                      <a:pt x="21" y="45"/>
                    </a:cubicBezTo>
                    <a:cubicBezTo>
                      <a:pt x="22" y="50"/>
                      <a:pt x="22" y="50"/>
                      <a:pt x="22" y="50"/>
                    </a:cubicBezTo>
                    <a:cubicBezTo>
                      <a:pt x="22" y="50"/>
                      <a:pt x="22" y="50"/>
                      <a:pt x="22" y="50"/>
                    </a:cubicBezTo>
                    <a:cubicBezTo>
                      <a:pt x="25" y="47"/>
                      <a:pt x="25" y="47"/>
                      <a:pt x="25" y="47"/>
                    </a:cubicBezTo>
                    <a:cubicBezTo>
                      <a:pt x="27" y="45"/>
                      <a:pt x="27" y="45"/>
                      <a:pt x="27" y="45"/>
                    </a:cubicBezTo>
                    <a:cubicBezTo>
                      <a:pt x="29" y="48"/>
                      <a:pt x="29" y="48"/>
                      <a:pt x="29" y="48"/>
                    </a:cubicBezTo>
                    <a:cubicBezTo>
                      <a:pt x="31" y="44"/>
                      <a:pt x="31" y="44"/>
                      <a:pt x="31" y="44"/>
                    </a:cubicBezTo>
                    <a:cubicBezTo>
                      <a:pt x="34" y="44"/>
                      <a:pt x="34" y="44"/>
                      <a:pt x="34" y="44"/>
                    </a:cubicBezTo>
                    <a:cubicBezTo>
                      <a:pt x="36" y="43"/>
                      <a:pt x="36" y="43"/>
                      <a:pt x="36" y="43"/>
                    </a:cubicBezTo>
                    <a:cubicBezTo>
                      <a:pt x="39" y="42"/>
                      <a:pt x="39" y="42"/>
                      <a:pt x="39" y="42"/>
                    </a:cubicBezTo>
                    <a:cubicBezTo>
                      <a:pt x="40" y="42"/>
                      <a:pt x="40" y="42"/>
                      <a:pt x="40" y="42"/>
                    </a:cubicBezTo>
                    <a:cubicBezTo>
                      <a:pt x="40" y="42"/>
                      <a:pt x="42" y="40"/>
                      <a:pt x="42" y="38"/>
                    </a:cubicBezTo>
                    <a:cubicBezTo>
                      <a:pt x="43" y="36"/>
                      <a:pt x="46" y="34"/>
                      <a:pt x="44" y="33"/>
                    </a:cubicBezTo>
                    <a:cubicBezTo>
                      <a:pt x="42" y="33"/>
                      <a:pt x="40" y="33"/>
                      <a:pt x="39" y="31"/>
                    </a:cubicBezTo>
                    <a:cubicBezTo>
                      <a:pt x="38" y="29"/>
                      <a:pt x="38" y="28"/>
                      <a:pt x="39" y="26"/>
                    </a:cubicBezTo>
                    <a:cubicBezTo>
                      <a:pt x="40" y="25"/>
                      <a:pt x="40" y="24"/>
                      <a:pt x="42" y="23"/>
                    </a:cubicBezTo>
                    <a:cubicBezTo>
                      <a:pt x="44" y="21"/>
                      <a:pt x="45" y="18"/>
                      <a:pt x="45" y="18"/>
                    </a:cubicBezTo>
                    <a:close/>
                  </a:path>
                </a:pathLst>
              </a:custGeom>
              <a:grpFill/>
              <a:ln w="2" cap="rnd">
                <a:solidFill>
                  <a:schemeClr val="tx2">
                    <a:lumMod val="2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" name="Freeform 13"/>
              <p:cNvSpPr>
                <a:spLocks noEditPoints="1"/>
              </p:cNvSpPr>
              <p:nvPr/>
            </p:nvSpPr>
            <p:spPr bwMode="auto">
              <a:xfrm>
                <a:off x="3837" y="1852"/>
                <a:ext cx="204" cy="147"/>
              </a:xfrm>
              <a:custGeom>
                <a:avLst/>
                <a:gdLst>
                  <a:gd name="T0" fmla="*/ 2 w 104"/>
                  <a:gd name="T1" fmla="*/ 23 h 75"/>
                  <a:gd name="T2" fmla="*/ 4 w 104"/>
                  <a:gd name="T3" fmla="*/ 21 h 75"/>
                  <a:gd name="T4" fmla="*/ 5 w 104"/>
                  <a:gd name="T5" fmla="*/ 18 h 75"/>
                  <a:gd name="T6" fmla="*/ 6 w 104"/>
                  <a:gd name="T7" fmla="*/ 16 h 75"/>
                  <a:gd name="T8" fmla="*/ 9 w 104"/>
                  <a:gd name="T9" fmla="*/ 14 h 75"/>
                  <a:gd name="T10" fmla="*/ 12 w 104"/>
                  <a:gd name="T11" fmla="*/ 16 h 75"/>
                  <a:gd name="T12" fmla="*/ 17 w 104"/>
                  <a:gd name="T13" fmla="*/ 16 h 75"/>
                  <a:gd name="T14" fmla="*/ 32 w 104"/>
                  <a:gd name="T15" fmla="*/ 20 h 75"/>
                  <a:gd name="T16" fmla="*/ 34 w 104"/>
                  <a:gd name="T17" fmla="*/ 31 h 75"/>
                  <a:gd name="T18" fmla="*/ 38 w 104"/>
                  <a:gd name="T19" fmla="*/ 26 h 75"/>
                  <a:gd name="T20" fmla="*/ 50 w 104"/>
                  <a:gd name="T21" fmla="*/ 11 h 75"/>
                  <a:gd name="T22" fmla="*/ 80 w 104"/>
                  <a:gd name="T23" fmla="*/ 0 h 75"/>
                  <a:gd name="T24" fmla="*/ 80 w 104"/>
                  <a:gd name="T25" fmla="*/ 3 h 75"/>
                  <a:gd name="T26" fmla="*/ 91 w 104"/>
                  <a:gd name="T27" fmla="*/ 21 h 75"/>
                  <a:gd name="T28" fmla="*/ 95 w 104"/>
                  <a:gd name="T29" fmla="*/ 24 h 75"/>
                  <a:gd name="T30" fmla="*/ 92 w 104"/>
                  <a:gd name="T31" fmla="*/ 25 h 75"/>
                  <a:gd name="T32" fmla="*/ 91 w 104"/>
                  <a:gd name="T33" fmla="*/ 27 h 75"/>
                  <a:gd name="T34" fmla="*/ 87 w 104"/>
                  <a:gd name="T35" fmla="*/ 27 h 75"/>
                  <a:gd name="T36" fmla="*/ 85 w 104"/>
                  <a:gd name="T37" fmla="*/ 35 h 75"/>
                  <a:gd name="T38" fmla="*/ 82 w 104"/>
                  <a:gd name="T39" fmla="*/ 35 h 75"/>
                  <a:gd name="T40" fmla="*/ 78 w 104"/>
                  <a:gd name="T41" fmla="*/ 41 h 75"/>
                  <a:gd name="T42" fmla="*/ 66 w 104"/>
                  <a:gd name="T43" fmla="*/ 46 h 75"/>
                  <a:gd name="T44" fmla="*/ 62 w 104"/>
                  <a:gd name="T45" fmla="*/ 49 h 75"/>
                  <a:gd name="T46" fmla="*/ 60 w 104"/>
                  <a:gd name="T47" fmla="*/ 49 h 75"/>
                  <a:gd name="T48" fmla="*/ 53 w 104"/>
                  <a:gd name="T49" fmla="*/ 54 h 75"/>
                  <a:gd name="T50" fmla="*/ 53 w 104"/>
                  <a:gd name="T51" fmla="*/ 55 h 75"/>
                  <a:gd name="T52" fmla="*/ 46 w 104"/>
                  <a:gd name="T53" fmla="*/ 55 h 75"/>
                  <a:gd name="T54" fmla="*/ 44 w 104"/>
                  <a:gd name="T55" fmla="*/ 57 h 75"/>
                  <a:gd name="T56" fmla="*/ 37 w 104"/>
                  <a:gd name="T57" fmla="*/ 62 h 75"/>
                  <a:gd name="T58" fmla="*/ 26 w 104"/>
                  <a:gd name="T59" fmla="*/ 63 h 75"/>
                  <a:gd name="T60" fmla="*/ 23 w 104"/>
                  <a:gd name="T61" fmla="*/ 67 h 75"/>
                  <a:gd name="T62" fmla="*/ 18 w 104"/>
                  <a:gd name="T63" fmla="*/ 68 h 75"/>
                  <a:gd name="T64" fmla="*/ 17 w 104"/>
                  <a:gd name="T65" fmla="*/ 69 h 75"/>
                  <a:gd name="T66" fmla="*/ 7 w 104"/>
                  <a:gd name="T67" fmla="*/ 67 h 75"/>
                  <a:gd name="T68" fmla="*/ 6 w 104"/>
                  <a:gd name="T69" fmla="*/ 60 h 75"/>
                  <a:gd name="T70" fmla="*/ 6 w 104"/>
                  <a:gd name="T71" fmla="*/ 57 h 75"/>
                  <a:gd name="T72" fmla="*/ 3 w 104"/>
                  <a:gd name="T73" fmla="*/ 53 h 75"/>
                  <a:gd name="T74" fmla="*/ 1 w 104"/>
                  <a:gd name="T75" fmla="*/ 43 h 75"/>
                  <a:gd name="T76" fmla="*/ 2 w 104"/>
                  <a:gd name="T77" fmla="*/ 42 h 75"/>
                  <a:gd name="T78" fmla="*/ 2 w 104"/>
                  <a:gd name="T79" fmla="*/ 36 h 75"/>
                  <a:gd name="T80" fmla="*/ 1 w 104"/>
                  <a:gd name="T81" fmla="*/ 35 h 75"/>
                  <a:gd name="T82" fmla="*/ 2 w 104"/>
                  <a:gd name="T83" fmla="*/ 24 h 75"/>
                  <a:gd name="T84" fmla="*/ 2 w 104"/>
                  <a:gd name="T85" fmla="*/ 23 h 75"/>
                  <a:gd name="T86" fmla="*/ 94 w 104"/>
                  <a:gd name="T87" fmla="*/ 73 h 75"/>
                  <a:gd name="T88" fmla="*/ 96 w 104"/>
                  <a:gd name="T89" fmla="*/ 75 h 75"/>
                  <a:gd name="T90" fmla="*/ 100 w 104"/>
                  <a:gd name="T91" fmla="*/ 73 h 75"/>
                  <a:gd name="T92" fmla="*/ 94 w 104"/>
                  <a:gd name="T93" fmla="*/ 73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04" h="75">
                    <a:moveTo>
                      <a:pt x="2" y="23"/>
                    </a:moveTo>
                    <a:cubicBezTo>
                      <a:pt x="2" y="23"/>
                      <a:pt x="4" y="22"/>
                      <a:pt x="4" y="21"/>
                    </a:cubicBezTo>
                    <a:cubicBezTo>
                      <a:pt x="4" y="19"/>
                      <a:pt x="5" y="20"/>
                      <a:pt x="5" y="18"/>
                    </a:cubicBezTo>
                    <a:cubicBezTo>
                      <a:pt x="5" y="16"/>
                      <a:pt x="5" y="17"/>
                      <a:pt x="6" y="16"/>
                    </a:cubicBezTo>
                    <a:cubicBezTo>
                      <a:pt x="7" y="15"/>
                      <a:pt x="7" y="14"/>
                      <a:pt x="9" y="14"/>
                    </a:cubicBezTo>
                    <a:cubicBezTo>
                      <a:pt x="12" y="13"/>
                      <a:pt x="10" y="15"/>
                      <a:pt x="12" y="16"/>
                    </a:cubicBezTo>
                    <a:cubicBezTo>
                      <a:pt x="14" y="17"/>
                      <a:pt x="14" y="17"/>
                      <a:pt x="17" y="16"/>
                    </a:cubicBezTo>
                    <a:cubicBezTo>
                      <a:pt x="20" y="16"/>
                      <a:pt x="32" y="20"/>
                      <a:pt x="32" y="20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3" y="31"/>
                      <a:pt x="38" y="26"/>
                      <a:pt x="38" y="26"/>
                    </a:cubicBezTo>
                    <a:cubicBezTo>
                      <a:pt x="50" y="11"/>
                      <a:pt x="50" y="11"/>
                      <a:pt x="50" y="11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80" y="3"/>
                      <a:pt x="80" y="3"/>
                      <a:pt x="80" y="3"/>
                    </a:cubicBezTo>
                    <a:cubicBezTo>
                      <a:pt x="91" y="21"/>
                      <a:pt x="91" y="21"/>
                      <a:pt x="91" y="21"/>
                    </a:cubicBezTo>
                    <a:cubicBezTo>
                      <a:pt x="95" y="24"/>
                      <a:pt x="95" y="24"/>
                      <a:pt x="95" y="24"/>
                    </a:cubicBezTo>
                    <a:cubicBezTo>
                      <a:pt x="94" y="24"/>
                      <a:pt x="93" y="24"/>
                      <a:pt x="92" y="25"/>
                    </a:cubicBezTo>
                    <a:cubicBezTo>
                      <a:pt x="92" y="25"/>
                      <a:pt x="91" y="26"/>
                      <a:pt x="91" y="27"/>
                    </a:cubicBezTo>
                    <a:cubicBezTo>
                      <a:pt x="89" y="27"/>
                      <a:pt x="88" y="27"/>
                      <a:pt x="87" y="27"/>
                    </a:cubicBezTo>
                    <a:cubicBezTo>
                      <a:pt x="82" y="30"/>
                      <a:pt x="84" y="31"/>
                      <a:pt x="85" y="35"/>
                    </a:cubicBezTo>
                    <a:cubicBezTo>
                      <a:pt x="84" y="35"/>
                      <a:pt x="83" y="35"/>
                      <a:pt x="82" y="35"/>
                    </a:cubicBezTo>
                    <a:cubicBezTo>
                      <a:pt x="82" y="35"/>
                      <a:pt x="79" y="40"/>
                      <a:pt x="78" y="41"/>
                    </a:cubicBezTo>
                    <a:cubicBezTo>
                      <a:pt x="74" y="43"/>
                      <a:pt x="71" y="44"/>
                      <a:pt x="66" y="46"/>
                    </a:cubicBezTo>
                    <a:cubicBezTo>
                      <a:pt x="65" y="46"/>
                      <a:pt x="63" y="48"/>
                      <a:pt x="62" y="49"/>
                    </a:cubicBezTo>
                    <a:cubicBezTo>
                      <a:pt x="62" y="49"/>
                      <a:pt x="60" y="48"/>
                      <a:pt x="60" y="49"/>
                    </a:cubicBezTo>
                    <a:cubicBezTo>
                      <a:pt x="59" y="49"/>
                      <a:pt x="53" y="53"/>
                      <a:pt x="53" y="54"/>
                    </a:cubicBezTo>
                    <a:cubicBezTo>
                      <a:pt x="53" y="55"/>
                      <a:pt x="53" y="55"/>
                      <a:pt x="53" y="55"/>
                    </a:cubicBezTo>
                    <a:cubicBezTo>
                      <a:pt x="50" y="57"/>
                      <a:pt x="48" y="54"/>
                      <a:pt x="46" y="55"/>
                    </a:cubicBezTo>
                    <a:cubicBezTo>
                      <a:pt x="45" y="56"/>
                      <a:pt x="45" y="57"/>
                      <a:pt x="44" y="57"/>
                    </a:cubicBezTo>
                    <a:cubicBezTo>
                      <a:pt x="43" y="58"/>
                      <a:pt x="39" y="62"/>
                      <a:pt x="37" y="62"/>
                    </a:cubicBezTo>
                    <a:cubicBezTo>
                      <a:pt x="34" y="63"/>
                      <a:pt x="29" y="61"/>
                      <a:pt x="26" y="63"/>
                    </a:cubicBezTo>
                    <a:cubicBezTo>
                      <a:pt x="24" y="63"/>
                      <a:pt x="24" y="66"/>
                      <a:pt x="23" y="67"/>
                    </a:cubicBezTo>
                    <a:cubicBezTo>
                      <a:pt x="21" y="68"/>
                      <a:pt x="20" y="67"/>
                      <a:pt x="18" y="68"/>
                    </a:cubicBezTo>
                    <a:cubicBezTo>
                      <a:pt x="18" y="68"/>
                      <a:pt x="17" y="69"/>
                      <a:pt x="17" y="69"/>
                    </a:cubicBezTo>
                    <a:cubicBezTo>
                      <a:pt x="15" y="69"/>
                      <a:pt x="10" y="68"/>
                      <a:pt x="7" y="67"/>
                    </a:cubicBezTo>
                    <a:cubicBezTo>
                      <a:pt x="6" y="64"/>
                      <a:pt x="5" y="63"/>
                      <a:pt x="6" y="60"/>
                    </a:cubicBezTo>
                    <a:cubicBezTo>
                      <a:pt x="6" y="60"/>
                      <a:pt x="7" y="58"/>
                      <a:pt x="6" y="57"/>
                    </a:cubicBezTo>
                    <a:cubicBezTo>
                      <a:pt x="6" y="56"/>
                      <a:pt x="4" y="54"/>
                      <a:pt x="3" y="53"/>
                    </a:cubicBezTo>
                    <a:cubicBezTo>
                      <a:pt x="4" y="52"/>
                      <a:pt x="2" y="44"/>
                      <a:pt x="1" y="43"/>
                    </a:cubicBezTo>
                    <a:cubicBezTo>
                      <a:pt x="0" y="43"/>
                      <a:pt x="2" y="42"/>
                      <a:pt x="2" y="42"/>
                    </a:cubicBezTo>
                    <a:cubicBezTo>
                      <a:pt x="3" y="40"/>
                      <a:pt x="2" y="38"/>
                      <a:pt x="2" y="36"/>
                    </a:cubicBezTo>
                    <a:cubicBezTo>
                      <a:pt x="1" y="35"/>
                      <a:pt x="1" y="35"/>
                      <a:pt x="1" y="35"/>
                    </a:cubicBezTo>
                    <a:cubicBezTo>
                      <a:pt x="1" y="33"/>
                      <a:pt x="3" y="28"/>
                      <a:pt x="2" y="24"/>
                    </a:cubicBezTo>
                    <a:lnTo>
                      <a:pt x="2" y="23"/>
                    </a:lnTo>
                    <a:close/>
                    <a:moveTo>
                      <a:pt x="94" y="73"/>
                    </a:moveTo>
                    <a:cubicBezTo>
                      <a:pt x="94" y="73"/>
                      <a:pt x="95" y="74"/>
                      <a:pt x="96" y="75"/>
                    </a:cubicBezTo>
                    <a:cubicBezTo>
                      <a:pt x="99" y="75"/>
                      <a:pt x="104" y="74"/>
                      <a:pt x="100" y="73"/>
                    </a:cubicBezTo>
                    <a:cubicBezTo>
                      <a:pt x="97" y="73"/>
                      <a:pt x="97" y="73"/>
                      <a:pt x="94" y="73"/>
                    </a:cubicBezTo>
                    <a:close/>
                  </a:path>
                </a:pathLst>
              </a:custGeom>
              <a:grpFill/>
              <a:ln w="9525">
                <a:solidFill>
                  <a:schemeClr val="tx2">
                    <a:lumMod val="2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" name="Freeform 14"/>
              <p:cNvSpPr>
                <a:spLocks noEditPoints="1"/>
              </p:cNvSpPr>
              <p:nvPr/>
            </p:nvSpPr>
            <p:spPr bwMode="auto">
              <a:xfrm>
                <a:off x="3837" y="1852"/>
                <a:ext cx="204" cy="147"/>
              </a:xfrm>
              <a:custGeom>
                <a:avLst/>
                <a:gdLst>
                  <a:gd name="T0" fmla="*/ 2 w 104"/>
                  <a:gd name="T1" fmla="*/ 23 h 75"/>
                  <a:gd name="T2" fmla="*/ 4 w 104"/>
                  <a:gd name="T3" fmla="*/ 21 h 75"/>
                  <a:gd name="T4" fmla="*/ 5 w 104"/>
                  <a:gd name="T5" fmla="*/ 18 h 75"/>
                  <a:gd name="T6" fmla="*/ 6 w 104"/>
                  <a:gd name="T7" fmla="*/ 16 h 75"/>
                  <a:gd name="T8" fmla="*/ 9 w 104"/>
                  <a:gd name="T9" fmla="*/ 14 h 75"/>
                  <a:gd name="T10" fmla="*/ 12 w 104"/>
                  <a:gd name="T11" fmla="*/ 16 h 75"/>
                  <a:gd name="T12" fmla="*/ 17 w 104"/>
                  <a:gd name="T13" fmla="*/ 16 h 75"/>
                  <a:gd name="T14" fmla="*/ 32 w 104"/>
                  <a:gd name="T15" fmla="*/ 20 h 75"/>
                  <a:gd name="T16" fmla="*/ 34 w 104"/>
                  <a:gd name="T17" fmla="*/ 31 h 75"/>
                  <a:gd name="T18" fmla="*/ 38 w 104"/>
                  <a:gd name="T19" fmla="*/ 26 h 75"/>
                  <a:gd name="T20" fmla="*/ 50 w 104"/>
                  <a:gd name="T21" fmla="*/ 11 h 75"/>
                  <a:gd name="T22" fmla="*/ 80 w 104"/>
                  <a:gd name="T23" fmla="*/ 0 h 75"/>
                  <a:gd name="T24" fmla="*/ 80 w 104"/>
                  <a:gd name="T25" fmla="*/ 3 h 75"/>
                  <a:gd name="T26" fmla="*/ 91 w 104"/>
                  <a:gd name="T27" fmla="*/ 21 h 75"/>
                  <a:gd name="T28" fmla="*/ 95 w 104"/>
                  <a:gd name="T29" fmla="*/ 24 h 75"/>
                  <a:gd name="T30" fmla="*/ 92 w 104"/>
                  <a:gd name="T31" fmla="*/ 25 h 75"/>
                  <a:gd name="T32" fmla="*/ 91 w 104"/>
                  <a:gd name="T33" fmla="*/ 27 h 75"/>
                  <a:gd name="T34" fmla="*/ 87 w 104"/>
                  <a:gd name="T35" fmla="*/ 27 h 75"/>
                  <a:gd name="T36" fmla="*/ 85 w 104"/>
                  <a:gd name="T37" fmla="*/ 35 h 75"/>
                  <a:gd name="T38" fmla="*/ 82 w 104"/>
                  <a:gd name="T39" fmla="*/ 35 h 75"/>
                  <a:gd name="T40" fmla="*/ 78 w 104"/>
                  <a:gd name="T41" fmla="*/ 41 h 75"/>
                  <a:gd name="T42" fmla="*/ 66 w 104"/>
                  <a:gd name="T43" fmla="*/ 46 h 75"/>
                  <a:gd name="T44" fmla="*/ 62 w 104"/>
                  <a:gd name="T45" fmla="*/ 49 h 75"/>
                  <a:gd name="T46" fmla="*/ 60 w 104"/>
                  <a:gd name="T47" fmla="*/ 49 h 75"/>
                  <a:gd name="T48" fmla="*/ 53 w 104"/>
                  <a:gd name="T49" fmla="*/ 54 h 75"/>
                  <a:gd name="T50" fmla="*/ 53 w 104"/>
                  <a:gd name="T51" fmla="*/ 55 h 75"/>
                  <a:gd name="T52" fmla="*/ 46 w 104"/>
                  <a:gd name="T53" fmla="*/ 55 h 75"/>
                  <a:gd name="T54" fmla="*/ 44 w 104"/>
                  <a:gd name="T55" fmla="*/ 57 h 75"/>
                  <a:gd name="T56" fmla="*/ 37 w 104"/>
                  <a:gd name="T57" fmla="*/ 62 h 75"/>
                  <a:gd name="T58" fmla="*/ 26 w 104"/>
                  <a:gd name="T59" fmla="*/ 63 h 75"/>
                  <a:gd name="T60" fmla="*/ 23 w 104"/>
                  <a:gd name="T61" fmla="*/ 67 h 75"/>
                  <a:gd name="T62" fmla="*/ 18 w 104"/>
                  <a:gd name="T63" fmla="*/ 68 h 75"/>
                  <a:gd name="T64" fmla="*/ 17 w 104"/>
                  <a:gd name="T65" fmla="*/ 69 h 75"/>
                  <a:gd name="T66" fmla="*/ 7 w 104"/>
                  <a:gd name="T67" fmla="*/ 67 h 75"/>
                  <a:gd name="T68" fmla="*/ 6 w 104"/>
                  <a:gd name="T69" fmla="*/ 60 h 75"/>
                  <a:gd name="T70" fmla="*/ 6 w 104"/>
                  <a:gd name="T71" fmla="*/ 57 h 75"/>
                  <a:gd name="T72" fmla="*/ 3 w 104"/>
                  <a:gd name="T73" fmla="*/ 53 h 75"/>
                  <a:gd name="T74" fmla="*/ 1 w 104"/>
                  <a:gd name="T75" fmla="*/ 43 h 75"/>
                  <a:gd name="T76" fmla="*/ 2 w 104"/>
                  <a:gd name="T77" fmla="*/ 42 h 75"/>
                  <a:gd name="T78" fmla="*/ 2 w 104"/>
                  <a:gd name="T79" fmla="*/ 36 h 75"/>
                  <a:gd name="T80" fmla="*/ 1 w 104"/>
                  <a:gd name="T81" fmla="*/ 35 h 75"/>
                  <a:gd name="T82" fmla="*/ 2 w 104"/>
                  <a:gd name="T83" fmla="*/ 24 h 75"/>
                  <a:gd name="T84" fmla="*/ 2 w 104"/>
                  <a:gd name="T85" fmla="*/ 23 h 75"/>
                  <a:gd name="T86" fmla="*/ 94 w 104"/>
                  <a:gd name="T87" fmla="*/ 73 h 75"/>
                  <a:gd name="T88" fmla="*/ 96 w 104"/>
                  <a:gd name="T89" fmla="*/ 75 h 75"/>
                  <a:gd name="T90" fmla="*/ 100 w 104"/>
                  <a:gd name="T91" fmla="*/ 73 h 75"/>
                  <a:gd name="T92" fmla="*/ 94 w 104"/>
                  <a:gd name="T93" fmla="*/ 73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04" h="75">
                    <a:moveTo>
                      <a:pt x="2" y="23"/>
                    </a:moveTo>
                    <a:cubicBezTo>
                      <a:pt x="2" y="23"/>
                      <a:pt x="4" y="22"/>
                      <a:pt x="4" y="21"/>
                    </a:cubicBezTo>
                    <a:cubicBezTo>
                      <a:pt x="4" y="19"/>
                      <a:pt x="5" y="20"/>
                      <a:pt x="5" y="18"/>
                    </a:cubicBezTo>
                    <a:cubicBezTo>
                      <a:pt x="5" y="16"/>
                      <a:pt x="5" y="17"/>
                      <a:pt x="6" y="16"/>
                    </a:cubicBezTo>
                    <a:cubicBezTo>
                      <a:pt x="7" y="15"/>
                      <a:pt x="7" y="14"/>
                      <a:pt x="9" y="14"/>
                    </a:cubicBezTo>
                    <a:cubicBezTo>
                      <a:pt x="12" y="13"/>
                      <a:pt x="10" y="15"/>
                      <a:pt x="12" y="16"/>
                    </a:cubicBezTo>
                    <a:cubicBezTo>
                      <a:pt x="14" y="17"/>
                      <a:pt x="14" y="17"/>
                      <a:pt x="17" y="16"/>
                    </a:cubicBezTo>
                    <a:cubicBezTo>
                      <a:pt x="20" y="16"/>
                      <a:pt x="32" y="20"/>
                      <a:pt x="32" y="20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3" y="31"/>
                      <a:pt x="38" y="26"/>
                      <a:pt x="38" y="26"/>
                    </a:cubicBezTo>
                    <a:cubicBezTo>
                      <a:pt x="50" y="11"/>
                      <a:pt x="50" y="11"/>
                      <a:pt x="50" y="11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80" y="3"/>
                      <a:pt x="80" y="3"/>
                      <a:pt x="80" y="3"/>
                    </a:cubicBezTo>
                    <a:cubicBezTo>
                      <a:pt x="91" y="21"/>
                      <a:pt x="91" y="21"/>
                      <a:pt x="91" y="21"/>
                    </a:cubicBezTo>
                    <a:cubicBezTo>
                      <a:pt x="95" y="24"/>
                      <a:pt x="95" y="24"/>
                      <a:pt x="95" y="24"/>
                    </a:cubicBezTo>
                    <a:cubicBezTo>
                      <a:pt x="94" y="24"/>
                      <a:pt x="93" y="24"/>
                      <a:pt x="92" y="25"/>
                    </a:cubicBezTo>
                    <a:cubicBezTo>
                      <a:pt x="92" y="25"/>
                      <a:pt x="91" y="26"/>
                      <a:pt x="91" y="27"/>
                    </a:cubicBezTo>
                    <a:cubicBezTo>
                      <a:pt x="89" y="27"/>
                      <a:pt x="88" y="27"/>
                      <a:pt x="87" y="27"/>
                    </a:cubicBezTo>
                    <a:cubicBezTo>
                      <a:pt x="82" y="30"/>
                      <a:pt x="84" y="31"/>
                      <a:pt x="85" y="35"/>
                    </a:cubicBezTo>
                    <a:cubicBezTo>
                      <a:pt x="84" y="35"/>
                      <a:pt x="83" y="35"/>
                      <a:pt x="82" y="35"/>
                    </a:cubicBezTo>
                    <a:cubicBezTo>
                      <a:pt x="82" y="35"/>
                      <a:pt x="79" y="40"/>
                      <a:pt x="78" y="41"/>
                    </a:cubicBezTo>
                    <a:cubicBezTo>
                      <a:pt x="74" y="43"/>
                      <a:pt x="71" y="44"/>
                      <a:pt x="66" y="46"/>
                    </a:cubicBezTo>
                    <a:cubicBezTo>
                      <a:pt x="65" y="46"/>
                      <a:pt x="63" y="48"/>
                      <a:pt x="62" y="49"/>
                    </a:cubicBezTo>
                    <a:cubicBezTo>
                      <a:pt x="62" y="49"/>
                      <a:pt x="60" y="48"/>
                      <a:pt x="60" y="49"/>
                    </a:cubicBezTo>
                    <a:cubicBezTo>
                      <a:pt x="59" y="49"/>
                      <a:pt x="53" y="53"/>
                      <a:pt x="53" y="54"/>
                    </a:cubicBezTo>
                    <a:cubicBezTo>
                      <a:pt x="53" y="55"/>
                      <a:pt x="53" y="55"/>
                      <a:pt x="53" y="55"/>
                    </a:cubicBezTo>
                    <a:cubicBezTo>
                      <a:pt x="50" y="57"/>
                      <a:pt x="48" y="54"/>
                      <a:pt x="46" y="55"/>
                    </a:cubicBezTo>
                    <a:cubicBezTo>
                      <a:pt x="45" y="56"/>
                      <a:pt x="45" y="57"/>
                      <a:pt x="44" y="57"/>
                    </a:cubicBezTo>
                    <a:cubicBezTo>
                      <a:pt x="43" y="58"/>
                      <a:pt x="39" y="62"/>
                      <a:pt x="37" y="62"/>
                    </a:cubicBezTo>
                    <a:cubicBezTo>
                      <a:pt x="34" y="63"/>
                      <a:pt x="29" y="61"/>
                      <a:pt x="26" y="63"/>
                    </a:cubicBezTo>
                    <a:cubicBezTo>
                      <a:pt x="24" y="63"/>
                      <a:pt x="24" y="66"/>
                      <a:pt x="23" y="67"/>
                    </a:cubicBezTo>
                    <a:cubicBezTo>
                      <a:pt x="21" y="68"/>
                      <a:pt x="20" y="67"/>
                      <a:pt x="18" y="68"/>
                    </a:cubicBezTo>
                    <a:cubicBezTo>
                      <a:pt x="18" y="68"/>
                      <a:pt x="17" y="69"/>
                      <a:pt x="17" y="69"/>
                    </a:cubicBezTo>
                    <a:cubicBezTo>
                      <a:pt x="15" y="69"/>
                      <a:pt x="10" y="68"/>
                      <a:pt x="7" y="67"/>
                    </a:cubicBezTo>
                    <a:cubicBezTo>
                      <a:pt x="6" y="64"/>
                      <a:pt x="5" y="63"/>
                      <a:pt x="6" y="60"/>
                    </a:cubicBezTo>
                    <a:cubicBezTo>
                      <a:pt x="6" y="60"/>
                      <a:pt x="7" y="58"/>
                      <a:pt x="6" y="57"/>
                    </a:cubicBezTo>
                    <a:cubicBezTo>
                      <a:pt x="6" y="56"/>
                      <a:pt x="4" y="54"/>
                      <a:pt x="3" y="53"/>
                    </a:cubicBezTo>
                    <a:cubicBezTo>
                      <a:pt x="4" y="52"/>
                      <a:pt x="2" y="44"/>
                      <a:pt x="1" y="43"/>
                    </a:cubicBezTo>
                    <a:cubicBezTo>
                      <a:pt x="0" y="43"/>
                      <a:pt x="2" y="42"/>
                      <a:pt x="2" y="42"/>
                    </a:cubicBezTo>
                    <a:cubicBezTo>
                      <a:pt x="3" y="40"/>
                      <a:pt x="2" y="38"/>
                      <a:pt x="2" y="36"/>
                    </a:cubicBezTo>
                    <a:cubicBezTo>
                      <a:pt x="1" y="35"/>
                      <a:pt x="1" y="35"/>
                      <a:pt x="1" y="35"/>
                    </a:cubicBezTo>
                    <a:cubicBezTo>
                      <a:pt x="1" y="33"/>
                      <a:pt x="3" y="28"/>
                      <a:pt x="2" y="24"/>
                    </a:cubicBezTo>
                    <a:lnTo>
                      <a:pt x="2" y="23"/>
                    </a:lnTo>
                    <a:close/>
                    <a:moveTo>
                      <a:pt x="94" y="73"/>
                    </a:moveTo>
                    <a:cubicBezTo>
                      <a:pt x="94" y="73"/>
                      <a:pt x="95" y="74"/>
                      <a:pt x="96" y="75"/>
                    </a:cubicBezTo>
                    <a:cubicBezTo>
                      <a:pt x="99" y="75"/>
                      <a:pt x="104" y="74"/>
                      <a:pt x="100" y="73"/>
                    </a:cubicBezTo>
                    <a:cubicBezTo>
                      <a:pt x="97" y="73"/>
                      <a:pt x="97" y="73"/>
                      <a:pt x="94" y="73"/>
                    </a:cubicBezTo>
                    <a:close/>
                  </a:path>
                </a:pathLst>
              </a:custGeom>
              <a:grpFill/>
              <a:ln w="2" cap="rnd">
                <a:solidFill>
                  <a:schemeClr val="tx2">
                    <a:lumMod val="2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" name="Freeform 15"/>
              <p:cNvSpPr>
                <a:spLocks/>
              </p:cNvSpPr>
              <p:nvPr/>
            </p:nvSpPr>
            <p:spPr bwMode="auto">
              <a:xfrm>
                <a:off x="2825" y="1662"/>
                <a:ext cx="155" cy="143"/>
              </a:xfrm>
              <a:custGeom>
                <a:avLst/>
                <a:gdLst>
                  <a:gd name="T0" fmla="*/ 1 w 79"/>
                  <a:gd name="T1" fmla="*/ 73 h 73"/>
                  <a:gd name="T2" fmla="*/ 3 w 79"/>
                  <a:gd name="T3" fmla="*/ 71 h 73"/>
                  <a:gd name="T4" fmla="*/ 36 w 79"/>
                  <a:gd name="T5" fmla="*/ 70 h 73"/>
                  <a:gd name="T6" fmla="*/ 35 w 79"/>
                  <a:gd name="T7" fmla="*/ 53 h 73"/>
                  <a:gd name="T8" fmla="*/ 45 w 79"/>
                  <a:gd name="T9" fmla="*/ 47 h 73"/>
                  <a:gd name="T10" fmla="*/ 46 w 79"/>
                  <a:gd name="T11" fmla="*/ 24 h 73"/>
                  <a:gd name="T12" fmla="*/ 79 w 79"/>
                  <a:gd name="T13" fmla="*/ 23 h 73"/>
                  <a:gd name="T14" fmla="*/ 78 w 79"/>
                  <a:gd name="T15" fmla="*/ 7 h 73"/>
                  <a:gd name="T16" fmla="*/ 78 w 79"/>
                  <a:gd name="T17" fmla="*/ 0 h 73"/>
                  <a:gd name="T18" fmla="*/ 41 w 79"/>
                  <a:gd name="T19" fmla="*/ 1 h 73"/>
                  <a:gd name="T20" fmla="*/ 39 w 79"/>
                  <a:gd name="T21" fmla="*/ 4 h 73"/>
                  <a:gd name="T22" fmla="*/ 35 w 79"/>
                  <a:gd name="T23" fmla="*/ 3 h 73"/>
                  <a:gd name="T24" fmla="*/ 35 w 79"/>
                  <a:gd name="T25" fmla="*/ 5 h 73"/>
                  <a:gd name="T26" fmla="*/ 33 w 79"/>
                  <a:gd name="T27" fmla="*/ 7 h 73"/>
                  <a:gd name="T28" fmla="*/ 32 w 79"/>
                  <a:gd name="T29" fmla="*/ 11 h 73"/>
                  <a:gd name="T30" fmla="*/ 31 w 79"/>
                  <a:gd name="T31" fmla="*/ 11 h 73"/>
                  <a:gd name="T32" fmla="*/ 31 w 79"/>
                  <a:gd name="T33" fmla="*/ 13 h 73"/>
                  <a:gd name="T34" fmla="*/ 29 w 79"/>
                  <a:gd name="T35" fmla="*/ 14 h 73"/>
                  <a:gd name="T36" fmla="*/ 23 w 79"/>
                  <a:gd name="T37" fmla="*/ 21 h 73"/>
                  <a:gd name="T38" fmla="*/ 22 w 79"/>
                  <a:gd name="T39" fmla="*/ 28 h 73"/>
                  <a:gd name="T40" fmla="*/ 19 w 79"/>
                  <a:gd name="T41" fmla="*/ 31 h 73"/>
                  <a:gd name="T42" fmla="*/ 15 w 79"/>
                  <a:gd name="T43" fmla="*/ 41 h 73"/>
                  <a:gd name="T44" fmla="*/ 12 w 79"/>
                  <a:gd name="T45" fmla="*/ 43 h 73"/>
                  <a:gd name="T46" fmla="*/ 12 w 79"/>
                  <a:gd name="T47" fmla="*/ 47 h 73"/>
                  <a:gd name="T48" fmla="*/ 10 w 79"/>
                  <a:gd name="T49" fmla="*/ 49 h 73"/>
                  <a:gd name="T50" fmla="*/ 10 w 79"/>
                  <a:gd name="T51" fmla="*/ 51 h 73"/>
                  <a:gd name="T52" fmla="*/ 8 w 79"/>
                  <a:gd name="T53" fmla="*/ 53 h 73"/>
                  <a:gd name="T54" fmla="*/ 8 w 79"/>
                  <a:gd name="T55" fmla="*/ 56 h 73"/>
                  <a:gd name="T56" fmla="*/ 7 w 79"/>
                  <a:gd name="T57" fmla="*/ 57 h 73"/>
                  <a:gd name="T58" fmla="*/ 6 w 79"/>
                  <a:gd name="T59" fmla="*/ 60 h 73"/>
                  <a:gd name="T60" fmla="*/ 1 w 79"/>
                  <a:gd name="T61" fmla="*/ 64 h 73"/>
                  <a:gd name="T62" fmla="*/ 1 w 79"/>
                  <a:gd name="T63" fmla="*/ 66 h 73"/>
                  <a:gd name="T64" fmla="*/ 2 w 79"/>
                  <a:gd name="T65" fmla="*/ 68 h 73"/>
                  <a:gd name="T66" fmla="*/ 1 w 79"/>
                  <a:gd name="T67" fmla="*/ 69 h 73"/>
                  <a:gd name="T68" fmla="*/ 1 w 79"/>
                  <a:gd name="T69" fmla="*/ 7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79" h="73">
                    <a:moveTo>
                      <a:pt x="1" y="73"/>
                    </a:moveTo>
                    <a:cubicBezTo>
                      <a:pt x="4" y="69"/>
                      <a:pt x="3" y="71"/>
                      <a:pt x="3" y="71"/>
                    </a:cubicBezTo>
                    <a:cubicBezTo>
                      <a:pt x="36" y="70"/>
                      <a:pt x="36" y="70"/>
                      <a:pt x="36" y="70"/>
                    </a:cubicBezTo>
                    <a:cubicBezTo>
                      <a:pt x="36" y="70"/>
                      <a:pt x="35" y="59"/>
                      <a:pt x="35" y="53"/>
                    </a:cubicBezTo>
                    <a:cubicBezTo>
                      <a:pt x="35" y="46"/>
                      <a:pt x="45" y="47"/>
                      <a:pt x="45" y="47"/>
                    </a:cubicBezTo>
                    <a:cubicBezTo>
                      <a:pt x="46" y="24"/>
                      <a:pt x="46" y="24"/>
                      <a:pt x="46" y="24"/>
                    </a:cubicBezTo>
                    <a:cubicBezTo>
                      <a:pt x="79" y="23"/>
                      <a:pt x="79" y="23"/>
                      <a:pt x="79" y="23"/>
                    </a:cubicBezTo>
                    <a:cubicBezTo>
                      <a:pt x="78" y="7"/>
                      <a:pt x="78" y="7"/>
                      <a:pt x="78" y="7"/>
                    </a:cubicBezTo>
                    <a:cubicBezTo>
                      <a:pt x="78" y="0"/>
                      <a:pt x="78" y="0"/>
                      <a:pt x="78" y="0"/>
                    </a:cubicBezTo>
                    <a:cubicBezTo>
                      <a:pt x="41" y="1"/>
                      <a:pt x="41" y="1"/>
                      <a:pt x="41" y="1"/>
                    </a:cubicBezTo>
                    <a:cubicBezTo>
                      <a:pt x="40" y="3"/>
                      <a:pt x="39" y="4"/>
                      <a:pt x="39" y="4"/>
                    </a:cubicBezTo>
                    <a:cubicBezTo>
                      <a:pt x="38" y="4"/>
                      <a:pt x="36" y="3"/>
                      <a:pt x="35" y="3"/>
                    </a:cubicBezTo>
                    <a:cubicBezTo>
                      <a:pt x="34" y="4"/>
                      <a:pt x="35" y="5"/>
                      <a:pt x="35" y="5"/>
                    </a:cubicBezTo>
                    <a:cubicBezTo>
                      <a:pt x="34" y="6"/>
                      <a:pt x="33" y="6"/>
                      <a:pt x="33" y="7"/>
                    </a:cubicBezTo>
                    <a:cubicBezTo>
                      <a:pt x="32" y="8"/>
                      <a:pt x="33" y="9"/>
                      <a:pt x="32" y="11"/>
                    </a:cubicBezTo>
                    <a:cubicBezTo>
                      <a:pt x="32" y="11"/>
                      <a:pt x="31" y="11"/>
                      <a:pt x="31" y="11"/>
                    </a:cubicBezTo>
                    <a:cubicBezTo>
                      <a:pt x="30" y="12"/>
                      <a:pt x="31" y="13"/>
                      <a:pt x="31" y="13"/>
                    </a:cubicBezTo>
                    <a:cubicBezTo>
                      <a:pt x="30" y="14"/>
                      <a:pt x="29" y="14"/>
                      <a:pt x="29" y="14"/>
                    </a:cubicBezTo>
                    <a:cubicBezTo>
                      <a:pt x="28" y="14"/>
                      <a:pt x="23" y="21"/>
                      <a:pt x="23" y="21"/>
                    </a:cubicBezTo>
                    <a:cubicBezTo>
                      <a:pt x="22" y="23"/>
                      <a:pt x="22" y="28"/>
                      <a:pt x="22" y="28"/>
                    </a:cubicBezTo>
                    <a:cubicBezTo>
                      <a:pt x="22" y="29"/>
                      <a:pt x="20" y="30"/>
                      <a:pt x="19" y="31"/>
                    </a:cubicBezTo>
                    <a:cubicBezTo>
                      <a:pt x="17" y="34"/>
                      <a:pt x="18" y="38"/>
                      <a:pt x="15" y="41"/>
                    </a:cubicBezTo>
                    <a:cubicBezTo>
                      <a:pt x="15" y="42"/>
                      <a:pt x="13" y="42"/>
                      <a:pt x="12" y="43"/>
                    </a:cubicBezTo>
                    <a:cubicBezTo>
                      <a:pt x="11" y="45"/>
                      <a:pt x="12" y="46"/>
                      <a:pt x="12" y="47"/>
                    </a:cubicBezTo>
                    <a:cubicBezTo>
                      <a:pt x="12" y="47"/>
                      <a:pt x="10" y="48"/>
                      <a:pt x="10" y="49"/>
                    </a:cubicBezTo>
                    <a:cubicBezTo>
                      <a:pt x="10" y="49"/>
                      <a:pt x="10" y="50"/>
                      <a:pt x="10" y="51"/>
                    </a:cubicBezTo>
                    <a:cubicBezTo>
                      <a:pt x="10" y="52"/>
                      <a:pt x="8" y="53"/>
                      <a:pt x="8" y="53"/>
                    </a:cubicBezTo>
                    <a:cubicBezTo>
                      <a:pt x="8" y="54"/>
                      <a:pt x="8" y="55"/>
                      <a:pt x="8" y="56"/>
                    </a:cubicBezTo>
                    <a:cubicBezTo>
                      <a:pt x="8" y="56"/>
                      <a:pt x="7" y="57"/>
                      <a:pt x="7" y="57"/>
                    </a:cubicBezTo>
                    <a:cubicBezTo>
                      <a:pt x="6" y="58"/>
                      <a:pt x="7" y="58"/>
                      <a:pt x="6" y="60"/>
                    </a:cubicBezTo>
                    <a:cubicBezTo>
                      <a:pt x="5" y="62"/>
                      <a:pt x="3" y="63"/>
                      <a:pt x="1" y="64"/>
                    </a:cubicBezTo>
                    <a:cubicBezTo>
                      <a:pt x="1" y="64"/>
                      <a:pt x="1" y="66"/>
                      <a:pt x="1" y="66"/>
                    </a:cubicBezTo>
                    <a:cubicBezTo>
                      <a:pt x="2" y="65"/>
                      <a:pt x="2" y="67"/>
                      <a:pt x="2" y="68"/>
                    </a:cubicBezTo>
                    <a:cubicBezTo>
                      <a:pt x="1" y="69"/>
                      <a:pt x="1" y="69"/>
                      <a:pt x="1" y="69"/>
                    </a:cubicBezTo>
                    <a:cubicBezTo>
                      <a:pt x="0" y="71"/>
                      <a:pt x="1" y="72"/>
                      <a:pt x="1" y="73"/>
                    </a:cubicBezTo>
                    <a:close/>
                  </a:path>
                </a:pathLst>
              </a:custGeom>
              <a:grpFill/>
              <a:ln w="9525">
                <a:solidFill>
                  <a:schemeClr val="tx2">
                    <a:lumMod val="2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" name="Freeform 16"/>
              <p:cNvSpPr>
                <a:spLocks/>
              </p:cNvSpPr>
              <p:nvPr/>
            </p:nvSpPr>
            <p:spPr bwMode="auto">
              <a:xfrm>
                <a:off x="2825" y="1662"/>
                <a:ext cx="155" cy="143"/>
              </a:xfrm>
              <a:custGeom>
                <a:avLst/>
                <a:gdLst>
                  <a:gd name="T0" fmla="*/ 1 w 79"/>
                  <a:gd name="T1" fmla="*/ 73 h 73"/>
                  <a:gd name="T2" fmla="*/ 3 w 79"/>
                  <a:gd name="T3" fmla="*/ 71 h 73"/>
                  <a:gd name="T4" fmla="*/ 36 w 79"/>
                  <a:gd name="T5" fmla="*/ 70 h 73"/>
                  <a:gd name="T6" fmla="*/ 35 w 79"/>
                  <a:gd name="T7" fmla="*/ 53 h 73"/>
                  <a:gd name="T8" fmla="*/ 45 w 79"/>
                  <a:gd name="T9" fmla="*/ 47 h 73"/>
                  <a:gd name="T10" fmla="*/ 46 w 79"/>
                  <a:gd name="T11" fmla="*/ 24 h 73"/>
                  <a:gd name="T12" fmla="*/ 79 w 79"/>
                  <a:gd name="T13" fmla="*/ 23 h 73"/>
                  <a:gd name="T14" fmla="*/ 78 w 79"/>
                  <a:gd name="T15" fmla="*/ 7 h 73"/>
                  <a:gd name="T16" fmla="*/ 78 w 79"/>
                  <a:gd name="T17" fmla="*/ 0 h 73"/>
                  <a:gd name="T18" fmla="*/ 41 w 79"/>
                  <a:gd name="T19" fmla="*/ 1 h 73"/>
                  <a:gd name="T20" fmla="*/ 39 w 79"/>
                  <a:gd name="T21" fmla="*/ 4 h 73"/>
                  <a:gd name="T22" fmla="*/ 35 w 79"/>
                  <a:gd name="T23" fmla="*/ 3 h 73"/>
                  <a:gd name="T24" fmla="*/ 35 w 79"/>
                  <a:gd name="T25" fmla="*/ 5 h 73"/>
                  <a:gd name="T26" fmla="*/ 33 w 79"/>
                  <a:gd name="T27" fmla="*/ 7 h 73"/>
                  <a:gd name="T28" fmla="*/ 32 w 79"/>
                  <a:gd name="T29" fmla="*/ 11 h 73"/>
                  <a:gd name="T30" fmla="*/ 31 w 79"/>
                  <a:gd name="T31" fmla="*/ 11 h 73"/>
                  <a:gd name="T32" fmla="*/ 31 w 79"/>
                  <a:gd name="T33" fmla="*/ 13 h 73"/>
                  <a:gd name="T34" fmla="*/ 29 w 79"/>
                  <a:gd name="T35" fmla="*/ 14 h 73"/>
                  <a:gd name="T36" fmla="*/ 23 w 79"/>
                  <a:gd name="T37" fmla="*/ 21 h 73"/>
                  <a:gd name="T38" fmla="*/ 22 w 79"/>
                  <a:gd name="T39" fmla="*/ 28 h 73"/>
                  <a:gd name="T40" fmla="*/ 19 w 79"/>
                  <a:gd name="T41" fmla="*/ 31 h 73"/>
                  <a:gd name="T42" fmla="*/ 15 w 79"/>
                  <a:gd name="T43" fmla="*/ 41 h 73"/>
                  <a:gd name="T44" fmla="*/ 12 w 79"/>
                  <a:gd name="T45" fmla="*/ 43 h 73"/>
                  <a:gd name="T46" fmla="*/ 12 w 79"/>
                  <a:gd name="T47" fmla="*/ 47 h 73"/>
                  <a:gd name="T48" fmla="*/ 10 w 79"/>
                  <a:gd name="T49" fmla="*/ 49 h 73"/>
                  <a:gd name="T50" fmla="*/ 10 w 79"/>
                  <a:gd name="T51" fmla="*/ 51 h 73"/>
                  <a:gd name="T52" fmla="*/ 8 w 79"/>
                  <a:gd name="T53" fmla="*/ 53 h 73"/>
                  <a:gd name="T54" fmla="*/ 8 w 79"/>
                  <a:gd name="T55" fmla="*/ 56 h 73"/>
                  <a:gd name="T56" fmla="*/ 7 w 79"/>
                  <a:gd name="T57" fmla="*/ 57 h 73"/>
                  <a:gd name="T58" fmla="*/ 6 w 79"/>
                  <a:gd name="T59" fmla="*/ 60 h 73"/>
                  <a:gd name="T60" fmla="*/ 1 w 79"/>
                  <a:gd name="T61" fmla="*/ 64 h 73"/>
                  <a:gd name="T62" fmla="*/ 1 w 79"/>
                  <a:gd name="T63" fmla="*/ 66 h 73"/>
                  <a:gd name="T64" fmla="*/ 2 w 79"/>
                  <a:gd name="T65" fmla="*/ 68 h 73"/>
                  <a:gd name="T66" fmla="*/ 1 w 79"/>
                  <a:gd name="T67" fmla="*/ 69 h 73"/>
                  <a:gd name="T68" fmla="*/ 1 w 79"/>
                  <a:gd name="T69" fmla="*/ 7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79" h="73">
                    <a:moveTo>
                      <a:pt x="1" y="73"/>
                    </a:moveTo>
                    <a:cubicBezTo>
                      <a:pt x="4" y="69"/>
                      <a:pt x="3" y="71"/>
                      <a:pt x="3" y="71"/>
                    </a:cubicBezTo>
                    <a:cubicBezTo>
                      <a:pt x="36" y="70"/>
                      <a:pt x="36" y="70"/>
                      <a:pt x="36" y="70"/>
                    </a:cubicBezTo>
                    <a:cubicBezTo>
                      <a:pt x="36" y="70"/>
                      <a:pt x="35" y="59"/>
                      <a:pt x="35" y="53"/>
                    </a:cubicBezTo>
                    <a:cubicBezTo>
                      <a:pt x="35" y="46"/>
                      <a:pt x="45" y="47"/>
                      <a:pt x="45" y="47"/>
                    </a:cubicBezTo>
                    <a:cubicBezTo>
                      <a:pt x="46" y="24"/>
                      <a:pt x="46" y="24"/>
                      <a:pt x="46" y="24"/>
                    </a:cubicBezTo>
                    <a:cubicBezTo>
                      <a:pt x="79" y="23"/>
                      <a:pt x="79" y="23"/>
                      <a:pt x="79" y="23"/>
                    </a:cubicBezTo>
                    <a:cubicBezTo>
                      <a:pt x="78" y="7"/>
                      <a:pt x="78" y="7"/>
                      <a:pt x="78" y="7"/>
                    </a:cubicBezTo>
                    <a:cubicBezTo>
                      <a:pt x="78" y="0"/>
                      <a:pt x="78" y="0"/>
                      <a:pt x="78" y="0"/>
                    </a:cubicBezTo>
                    <a:cubicBezTo>
                      <a:pt x="41" y="1"/>
                      <a:pt x="41" y="1"/>
                      <a:pt x="41" y="1"/>
                    </a:cubicBezTo>
                    <a:cubicBezTo>
                      <a:pt x="40" y="3"/>
                      <a:pt x="39" y="4"/>
                      <a:pt x="39" y="4"/>
                    </a:cubicBezTo>
                    <a:cubicBezTo>
                      <a:pt x="38" y="4"/>
                      <a:pt x="36" y="3"/>
                      <a:pt x="35" y="3"/>
                    </a:cubicBezTo>
                    <a:cubicBezTo>
                      <a:pt x="34" y="4"/>
                      <a:pt x="35" y="5"/>
                      <a:pt x="35" y="5"/>
                    </a:cubicBezTo>
                    <a:cubicBezTo>
                      <a:pt x="34" y="6"/>
                      <a:pt x="33" y="6"/>
                      <a:pt x="33" y="7"/>
                    </a:cubicBezTo>
                    <a:cubicBezTo>
                      <a:pt x="32" y="8"/>
                      <a:pt x="33" y="9"/>
                      <a:pt x="32" y="11"/>
                    </a:cubicBezTo>
                    <a:cubicBezTo>
                      <a:pt x="32" y="11"/>
                      <a:pt x="31" y="11"/>
                      <a:pt x="31" y="11"/>
                    </a:cubicBezTo>
                    <a:cubicBezTo>
                      <a:pt x="30" y="12"/>
                      <a:pt x="31" y="13"/>
                      <a:pt x="31" y="13"/>
                    </a:cubicBezTo>
                    <a:cubicBezTo>
                      <a:pt x="30" y="14"/>
                      <a:pt x="29" y="14"/>
                      <a:pt x="29" y="14"/>
                    </a:cubicBezTo>
                    <a:cubicBezTo>
                      <a:pt x="28" y="14"/>
                      <a:pt x="23" y="21"/>
                      <a:pt x="23" y="21"/>
                    </a:cubicBezTo>
                    <a:cubicBezTo>
                      <a:pt x="22" y="23"/>
                      <a:pt x="22" y="28"/>
                      <a:pt x="22" y="28"/>
                    </a:cubicBezTo>
                    <a:cubicBezTo>
                      <a:pt x="22" y="29"/>
                      <a:pt x="20" y="30"/>
                      <a:pt x="19" y="31"/>
                    </a:cubicBezTo>
                    <a:cubicBezTo>
                      <a:pt x="17" y="34"/>
                      <a:pt x="18" y="38"/>
                      <a:pt x="15" y="41"/>
                    </a:cubicBezTo>
                    <a:cubicBezTo>
                      <a:pt x="15" y="42"/>
                      <a:pt x="13" y="42"/>
                      <a:pt x="12" y="43"/>
                    </a:cubicBezTo>
                    <a:cubicBezTo>
                      <a:pt x="11" y="45"/>
                      <a:pt x="12" y="46"/>
                      <a:pt x="12" y="47"/>
                    </a:cubicBezTo>
                    <a:cubicBezTo>
                      <a:pt x="12" y="47"/>
                      <a:pt x="10" y="48"/>
                      <a:pt x="10" y="49"/>
                    </a:cubicBezTo>
                    <a:cubicBezTo>
                      <a:pt x="10" y="49"/>
                      <a:pt x="10" y="50"/>
                      <a:pt x="10" y="51"/>
                    </a:cubicBezTo>
                    <a:cubicBezTo>
                      <a:pt x="10" y="52"/>
                      <a:pt x="8" y="53"/>
                      <a:pt x="8" y="53"/>
                    </a:cubicBezTo>
                    <a:cubicBezTo>
                      <a:pt x="8" y="54"/>
                      <a:pt x="8" y="55"/>
                      <a:pt x="8" y="56"/>
                    </a:cubicBezTo>
                    <a:cubicBezTo>
                      <a:pt x="8" y="56"/>
                      <a:pt x="7" y="57"/>
                      <a:pt x="7" y="57"/>
                    </a:cubicBezTo>
                    <a:cubicBezTo>
                      <a:pt x="6" y="58"/>
                      <a:pt x="7" y="58"/>
                      <a:pt x="6" y="60"/>
                    </a:cubicBezTo>
                    <a:cubicBezTo>
                      <a:pt x="5" y="62"/>
                      <a:pt x="3" y="63"/>
                      <a:pt x="1" y="64"/>
                    </a:cubicBezTo>
                    <a:cubicBezTo>
                      <a:pt x="1" y="64"/>
                      <a:pt x="1" y="66"/>
                      <a:pt x="1" y="66"/>
                    </a:cubicBezTo>
                    <a:cubicBezTo>
                      <a:pt x="2" y="65"/>
                      <a:pt x="2" y="67"/>
                      <a:pt x="2" y="68"/>
                    </a:cubicBezTo>
                    <a:cubicBezTo>
                      <a:pt x="1" y="69"/>
                      <a:pt x="1" y="69"/>
                      <a:pt x="1" y="69"/>
                    </a:cubicBezTo>
                    <a:cubicBezTo>
                      <a:pt x="0" y="71"/>
                      <a:pt x="1" y="72"/>
                      <a:pt x="1" y="73"/>
                    </a:cubicBezTo>
                    <a:close/>
                  </a:path>
                </a:pathLst>
              </a:custGeom>
              <a:grpFill/>
              <a:ln w="2" cap="rnd">
                <a:solidFill>
                  <a:schemeClr val="tx2">
                    <a:lumMod val="2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" name="Freeform 17"/>
              <p:cNvSpPr>
                <a:spLocks noEditPoints="1"/>
              </p:cNvSpPr>
              <p:nvPr/>
            </p:nvSpPr>
            <p:spPr bwMode="auto">
              <a:xfrm>
                <a:off x="4847" y="1768"/>
                <a:ext cx="124" cy="314"/>
              </a:xfrm>
              <a:custGeom>
                <a:avLst/>
                <a:gdLst>
                  <a:gd name="T0" fmla="*/ 46 w 63"/>
                  <a:gd name="T1" fmla="*/ 16 h 160"/>
                  <a:gd name="T2" fmla="*/ 39 w 63"/>
                  <a:gd name="T3" fmla="*/ 15 h 160"/>
                  <a:gd name="T4" fmla="*/ 35 w 63"/>
                  <a:gd name="T5" fmla="*/ 9 h 160"/>
                  <a:gd name="T6" fmla="*/ 32 w 63"/>
                  <a:gd name="T7" fmla="*/ 3 h 160"/>
                  <a:gd name="T8" fmla="*/ 26 w 63"/>
                  <a:gd name="T9" fmla="*/ 0 h 160"/>
                  <a:gd name="T10" fmla="*/ 16 w 63"/>
                  <a:gd name="T11" fmla="*/ 4 h 160"/>
                  <a:gd name="T12" fmla="*/ 5 w 63"/>
                  <a:gd name="T13" fmla="*/ 3 h 160"/>
                  <a:gd name="T14" fmla="*/ 4 w 63"/>
                  <a:gd name="T15" fmla="*/ 13 h 160"/>
                  <a:gd name="T16" fmla="*/ 6 w 63"/>
                  <a:gd name="T17" fmla="*/ 19 h 160"/>
                  <a:gd name="T18" fmla="*/ 10 w 63"/>
                  <a:gd name="T19" fmla="*/ 23 h 160"/>
                  <a:gd name="T20" fmla="*/ 17 w 63"/>
                  <a:gd name="T21" fmla="*/ 22 h 160"/>
                  <a:gd name="T22" fmla="*/ 24 w 63"/>
                  <a:gd name="T23" fmla="*/ 26 h 160"/>
                  <a:gd name="T24" fmla="*/ 21 w 63"/>
                  <a:gd name="T25" fmla="*/ 33 h 160"/>
                  <a:gd name="T26" fmla="*/ 16 w 63"/>
                  <a:gd name="T27" fmla="*/ 37 h 160"/>
                  <a:gd name="T28" fmla="*/ 20 w 63"/>
                  <a:gd name="T29" fmla="*/ 44 h 160"/>
                  <a:gd name="T30" fmla="*/ 26 w 63"/>
                  <a:gd name="T31" fmla="*/ 56 h 160"/>
                  <a:gd name="T32" fmla="*/ 29 w 63"/>
                  <a:gd name="T33" fmla="*/ 61 h 160"/>
                  <a:gd name="T34" fmla="*/ 36 w 63"/>
                  <a:gd name="T35" fmla="*/ 68 h 160"/>
                  <a:gd name="T36" fmla="*/ 39 w 63"/>
                  <a:gd name="T37" fmla="*/ 76 h 160"/>
                  <a:gd name="T38" fmla="*/ 43 w 63"/>
                  <a:gd name="T39" fmla="*/ 82 h 160"/>
                  <a:gd name="T40" fmla="*/ 43 w 63"/>
                  <a:gd name="T41" fmla="*/ 91 h 160"/>
                  <a:gd name="T42" fmla="*/ 45 w 63"/>
                  <a:gd name="T43" fmla="*/ 100 h 160"/>
                  <a:gd name="T44" fmla="*/ 47 w 63"/>
                  <a:gd name="T45" fmla="*/ 109 h 160"/>
                  <a:gd name="T46" fmla="*/ 44 w 63"/>
                  <a:gd name="T47" fmla="*/ 119 h 160"/>
                  <a:gd name="T48" fmla="*/ 42 w 63"/>
                  <a:gd name="T49" fmla="*/ 125 h 160"/>
                  <a:gd name="T50" fmla="*/ 35 w 63"/>
                  <a:gd name="T51" fmla="*/ 128 h 160"/>
                  <a:gd name="T52" fmla="*/ 31 w 63"/>
                  <a:gd name="T53" fmla="*/ 130 h 160"/>
                  <a:gd name="T54" fmla="*/ 24 w 63"/>
                  <a:gd name="T55" fmla="*/ 133 h 160"/>
                  <a:gd name="T56" fmla="*/ 17 w 63"/>
                  <a:gd name="T57" fmla="*/ 139 h 160"/>
                  <a:gd name="T58" fmla="*/ 21 w 63"/>
                  <a:gd name="T59" fmla="*/ 152 h 160"/>
                  <a:gd name="T60" fmla="*/ 23 w 63"/>
                  <a:gd name="T61" fmla="*/ 156 h 160"/>
                  <a:gd name="T62" fmla="*/ 27 w 63"/>
                  <a:gd name="T63" fmla="*/ 154 h 160"/>
                  <a:gd name="T64" fmla="*/ 29 w 63"/>
                  <a:gd name="T65" fmla="*/ 147 h 160"/>
                  <a:gd name="T66" fmla="*/ 32 w 63"/>
                  <a:gd name="T67" fmla="*/ 149 h 160"/>
                  <a:gd name="T68" fmla="*/ 34 w 63"/>
                  <a:gd name="T69" fmla="*/ 147 h 160"/>
                  <a:gd name="T70" fmla="*/ 35 w 63"/>
                  <a:gd name="T71" fmla="*/ 146 h 160"/>
                  <a:gd name="T72" fmla="*/ 30 w 63"/>
                  <a:gd name="T73" fmla="*/ 141 h 160"/>
                  <a:gd name="T74" fmla="*/ 38 w 63"/>
                  <a:gd name="T75" fmla="*/ 141 h 160"/>
                  <a:gd name="T76" fmla="*/ 41 w 63"/>
                  <a:gd name="T77" fmla="*/ 141 h 160"/>
                  <a:gd name="T78" fmla="*/ 44 w 63"/>
                  <a:gd name="T79" fmla="*/ 140 h 160"/>
                  <a:gd name="T80" fmla="*/ 50 w 63"/>
                  <a:gd name="T81" fmla="*/ 135 h 160"/>
                  <a:gd name="T82" fmla="*/ 59 w 63"/>
                  <a:gd name="T83" fmla="*/ 125 h 160"/>
                  <a:gd name="T84" fmla="*/ 60 w 63"/>
                  <a:gd name="T85" fmla="*/ 116 h 160"/>
                  <a:gd name="T86" fmla="*/ 62 w 63"/>
                  <a:gd name="T87" fmla="*/ 112 h 160"/>
                  <a:gd name="T88" fmla="*/ 59 w 63"/>
                  <a:gd name="T89" fmla="*/ 106 h 160"/>
                  <a:gd name="T90" fmla="*/ 57 w 63"/>
                  <a:gd name="T91" fmla="*/ 98 h 160"/>
                  <a:gd name="T92" fmla="*/ 56 w 63"/>
                  <a:gd name="T93" fmla="*/ 94 h 160"/>
                  <a:gd name="T94" fmla="*/ 50 w 63"/>
                  <a:gd name="T95" fmla="*/ 83 h 160"/>
                  <a:gd name="T96" fmla="*/ 45 w 63"/>
                  <a:gd name="T97" fmla="*/ 75 h 160"/>
                  <a:gd name="T98" fmla="*/ 42 w 63"/>
                  <a:gd name="T99" fmla="*/ 67 h 160"/>
                  <a:gd name="T100" fmla="*/ 33 w 63"/>
                  <a:gd name="T101" fmla="*/ 58 h 160"/>
                  <a:gd name="T102" fmla="*/ 28 w 63"/>
                  <a:gd name="T103" fmla="*/ 44 h 160"/>
                  <a:gd name="T104" fmla="*/ 33 w 63"/>
                  <a:gd name="T105" fmla="*/ 35 h 160"/>
                  <a:gd name="T106" fmla="*/ 39 w 63"/>
                  <a:gd name="T107" fmla="*/ 25 h 160"/>
                  <a:gd name="T108" fmla="*/ 46 w 63"/>
                  <a:gd name="T109" fmla="*/ 20 h 160"/>
                  <a:gd name="T110" fmla="*/ 50 w 63"/>
                  <a:gd name="T111" fmla="*/ 18 h 160"/>
                  <a:gd name="T112" fmla="*/ 25 w 63"/>
                  <a:gd name="T113" fmla="*/ 139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63" h="160">
                    <a:moveTo>
                      <a:pt x="50" y="18"/>
                    </a:moveTo>
                    <a:cubicBezTo>
                      <a:pt x="46" y="16"/>
                      <a:pt x="46" y="16"/>
                      <a:pt x="46" y="16"/>
                    </a:cubicBezTo>
                    <a:cubicBezTo>
                      <a:pt x="43" y="17"/>
                      <a:pt x="43" y="17"/>
                      <a:pt x="43" y="17"/>
                    </a:cubicBezTo>
                    <a:cubicBezTo>
                      <a:pt x="39" y="15"/>
                      <a:pt x="39" y="15"/>
                      <a:pt x="39" y="15"/>
                    </a:cubicBezTo>
                    <a:cubicBezTo>
                      <a:pt x="37" y="13"/>
                      <a:pt x="37" y="13"/>
                      <a:pt x="37" y="13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5" y="4"/>
                      <a:pt x="35" y="4"/>
                      <a:pt x="35" y="4"/>
                    </a:cubicBezTo>
                    <a:cubicBezTo>
                      <a:pt x="32" y="3"/>
                      <a:pt x="32" y="3"/>
                      <a:pt x="32" y="3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4" y="24"/>
                      <a:pt x="14" y="24"/>
                      <a:pt x="14" y="24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4" y="26"/>
                      <a:pt x="24" y="26"/>
                      <a:pt x="24" y="26"/>
                    </a:cubicBezTo>
                    <a:cubicBezTo>
                      <a:pt x="24" y="31"/>
                      <a:pt x="24" y="31"/>
                      <a:pt x="24" y="31"/>
                    </a:cubicBezTo>
                    <a:cubicBezTo>
                      <a:pt x="21" y="33"/>
                      <a:pt x="21" y="33"/>
                      <a:pt x="21" y="33"/>
                    </a:cubicBezTo>
                    <a:cubicBezTo>
                      <a:pt x="18" y="35"/>
                      <a:pt x="18" y="35"/>
                      <a:pt x="18" y="35"/>
                    </a:cubicBezTo>
                    <a:cubicBezTo>
                      <a:pt x="16" y="37"/>
                      <a:pt x="16" y="37"/>
                      <a:pt x="16" y="37"/>
                    </a:cubicBezTo>
                    <a:cubicBezTo>
                      <a:pt x="15" y="41"/>
                      <a:pt x="15" y="41"/>
                      <a:pt x="15" y="41"/>
                    </a:cubicBezTo>
                    <a:cubicBezTo>
                      <a:pt x="20" y="44"/>
                      <a:pt x="20" y="44"/>
                      <a:pt x="20" y="44"/>
                    </a:cubicBezTo>
                    <a:cubicBezTo>
                      <a:pt x="22" y="51"/>
                      <a:pt x="22" y="51"/>
                      <a:pt x="22" y="51"/>
                    </a:cubicBezTo>
                    <a:cubicBezTo>
                      <a:pt x="26" y="56"/>
                      <a:pt x="26" y="56"/>
                      <a:pt x="26" y="56"/>
                    </a:cubicBezTo>
                    <a:cubicBezTo>
                      <a:pt x="28" y="58"/>
                      <a:pt x="28" y="58"/>
                      <a:pt x="28" y="58"/>
                    </a:cubicBezTo>
                    <a:cubicBezTo>
                      <a:pt x="29" y="61"/>
                      <a:pt x="29" y="61"/>
                      <a:pt x="29" y="61"/>
                    </a:cubicBezTo>
                    <a:cubicBezTo>
                      <a:pt x="32" y="65"/>
                      <a:pt x="32" y="65"/>
                      <a:pt x="32" y="65"/>
                    </a:cubicBezTo>
                    <a:cubicBezTo>
                      <a:pt x="36" y="68"/>
                      <a:pt x="36" y="68"/>
                      <a:pt x="36" y="68"/>
                    </a:cubicBezTo>
                    <a:cubicBezTo>
                      <a:pt x="37" y="71"/>
                      <a:pt x="37" y="71"/>
                      <a:pt x="37" y="71"/>
                    </a:cubicBezTo>
                    <a:cubicBezTo>
                      <a:pt x="39" y="76"/>
                      <a:pt x="39" y="76"/>
                      <a:pt x="39" y="76"/>
                    </a:cubicBezTo>
                    <a:cubicBezTo>
                      <a:pt x="42" y="78"/>
                      <a:pt x="42" y="78"/>
                      <a:pt x="42" y="78"/>
                    </a:cubicBezTo>
                    <a:cubicBezTo>
                      <a:pt x="43" y="82"/>
                      <a:pt x="43" y="82"/>
                      <a:pt x="43" y="82"/>
                    </a:cubicBezTo>
                    <a:cubicBezTo>
                      <a:pt x="44" y="88"/>
                      <a:pt x="44" y="88"/>
                      <a:pt x="44" y="88"/>
                    </a:cubicBezTo>
                    <a:cubicBezTo>
                      <a:pt x="43" y="91"/>
                      <a:pt x="43" y="91"/>
                      <a:pt x="43" y="91"/>
                    </a:cubicBezTo>
                    <a:cubicBezTo>
                      <a:pt x="43" y="96"/>
                      <a:pt x="43" y="96"/>
                      <a:pt x="43" y="96"/>
                    </a:cubicBezTo>
                    <a:cubicBezTo>
                      <a:pt x="45" y="100"/>
                      <a:pt x="45" y="100"/>
                      <a:pt x="45" y="100"/>
                    </a:cubicBezTo>
                    <a:cubicBezTo>
                      <a:pt x="46" y="105"/>
                      <a:pt x="46" y="105"/>
                      <a:pt x="46" y="105"/>
                    </a:cubicBezTo>
                    <a:cubicBezTo>
                      <a:pt x="47" y="109"/>
                      <a:pt x="47" y="109"/>
                      <a:pt x="47" y="109"/>
                    </a:cubicBezTo>
                    <a:cubicBezTo>
                      <a:pt x="45" y="114"/>
                      <a:pt x="45" y="114"/>
                      <a:pt x="45" y="114"/>
                    </a:cubicBezTo>
                    <a:cubicBezTo>
                      <a:pt x="44" y="119"/>
                      <a:pt x="44" y="119"/>
                      <a:pt x="44" y="119"/>
                    </a:cubicBezTo>
                    <a:cubicBezTo>
                      <a:pt x="44" y="123"/>
                      <a:pt x="44" y="123"/>
                      <a:pt x="44" y="123"/>
                    </a:cubicBezTo>
                    <a:cubicBezTo>
                      <a:pt x="42" y="125"/>
                      <a:pt x="42" y="125"/>
                      <a:pt x="42" y="125"/>
                    </a:cubicBezTo>
                    <a:cubicBezTo>
                      <a:pt x="37" y="127"/>
                      <a:pt x="37" y="127"/>
                      <a:pt x="37" y="127"/>
                    </a:cubicBezTo>
                    <a:cubicBezTo>
                      <a:pt x="35" y="128"/>
                      <a:pt x="35" y="128"/>
                      <a:pt x="35" y="128"/>
                    </a:cubicBezTo>
                    <a:cubicBezTo>
                      <a:pt x="34" y="132"/>
                      <a:pt x="34" y="132"/>
                      <a:pt x="34" y="132"/>
                    </a:cubicBezTo>
                    <a:cubicBezTo>
                      <a:pt x="31" y="130"/>
                      <a:pt x="31" y="130"/>
                      <a:pt x="31" y="130"/>
                    </a:cubicBezTo>
                    <a:cubicBezTo>
                      <a:pt x="25" y="131"/>
                      <a:pt x="25" y="131"/>
                      <a:pt x="25" y="131"/>
                    </a:cubicBezTo>
                    <a:cubicBezTo>
                      <a:pt x="24" y="133"/>
                      <a:pt x="24" y="133"/>
                      <a:pt x="24" y="133"/>
                    </a:cubicBezTo>
                    <a:cubicBezTo>
                      <a:pt x="21" y="134"/>
                      <a:pt x="21" y="134"/>
                      <a:pt x="21" y="134"/>
                    </a:cubicBezTo>
                    <a:cubicBezTo>
                      <a:pt x="17" y="139"/>
                      <a:pt x="17" y="139"/>
                      <a:pt x="17" y="139"/>
                    </a:cubicBezTo>
                    <a:cubicBezTo>
                      <a:pt x="19" y="140"/>
                      <a:pt x="19" y="141"/>
                      <a:pt x="21" y="143"/>
                    </a:cubicBezTo>
                    <a:cubicBezTo>
                      <a:pt x="21" y="141"/>
                      <a:pt x="20" y="154"/>
                      <a:pt x="21" y="152"/>
                    </a:cubicBezTo>
                    <a:cubicBezTo>
                      <a:pt x="21" y="153"/>
                      <a:pt x="21" y="155"/>
                      <a:pt x="21" y="155"/>
                    </a:cubicBezTo>
                    <a:cubicBezTo>
                      <a:pt x="23" y="156"/>
                      <a:pt x="23" y="156"/>
                      <a:pt x="23" y="156"/>
                    </a:cubicBezTo>
                    <a:cubicBezTo>
                      <a:pt x="23" y="157"/>
                      <a:pt x="20" y="160"/>
                      <a:pt x="23" y="159"/>
                    </a:cubicBezTo>
                    <a:cubicBezTo>
                      <a:pt x="26" y="159"/>
                      <a:pt x="26" y="155"/>
                      <a:pt x="27" y="154"/>
                    </a:cubicBezTo>
                    <a:cubicBezTo>
                      <a:pt x="28" y="153"/>
                      <a:pt x="30" y="154"/>
                      <a:pt x="30" y="153"/>
                    </a:cubicBezTo>
                    <a:cubicBezTo>
                      <a:pt x="30" y="151"/>
                      <a:pt x="30" y="150"/>
                      <a:pt x="29" y="147"/>
                    </a:cubicBezTo>
                    <a:cubicBezTo>
                      <a:pt x="29" y="146"/>
                      <a:pt x="26" y="141"/>
                      <a:pt x="28" y="143"/>
                    </a:cubicBezTo>
                    <a:cubicBezTo>
                      <a:pt x="30" y="145"/>
                      <a:pt x="31" y="147"/>
                      <a:pt x="32" y="149"/>
                    </a:cubicBezTo>
                    <a:cubicBezTo>
                      <a:pt x="33" y="149"/>
                      <a:pt x="34" y="149"/>
                      <a:pt x="34" y="149"/>
                    </a:cubicBezTo>
                    <a:cubicBezTo>
                      <a:pt x="34" y="147"/>
                      <a:pt x="34" y="147"/>
                      <a:pt x="34" y="147"/>
                    </a:cubicBezTo>
                    <a:cubicBezTo>
                      <a:pt x="35" y="147"/>
                      <a:pt x="35" y="147"/>
                      <a:pt x="35" y="147"/>
                    </a:cubicBezTo>
                    <a:cubicBezTo>
                      <a:pt x="35" y="146"/>
                      <a:pt x="35" y="146"/>
                      <a:pt x="35" y="146"/>
                    </a:cubicBezTo>
                    <a:cubicBezTo>
                      <a:pt x="35" y="145"/>
                      <a:pt x="31" y="144"/>
                      <a:pt x="30" y="143"/>
                    </a:cubicBezTo>
                    <a:cubicBezTo>
                      <a:pt x="30" y="141"/>
                      <a:pt x="30" y="141"/>
                      <a:pt x="30" y="141"/>
                    </a:cubicBezTo>
                    <a:cubicBezTo>
                      <a:pt x="30" y="141"/>
                      <a:pt x="28" y="139"/>
                      <a:pt x="28" y="139"/>
                    </a:cubicBezTo>
                    <a:cubicBezTo>
                      <a:pt x="31" y="141"/>
                      <a:pt x="34" y="142"/>
                      <a:pt x="38" y="141"/>
                    </a:cubicBezTo>
                    <a:cubicBezTo>
                      <a:pt x="38" y="140"/>
                      <a:pt x="38" y="140"/>
                      <a:pt x="38" y="140"/>
                    </a:cubicBezTo>
                    <a:cubicBezTo>
                      <a:pt x="39" y="140"/>
                      <a:pt x="40" y="141"/>
                      <a:pt x="41" y="141"/>
                    </a:cubicBezTo>
                    <a:cubicBezTo>
                      <a:pt x="41" y="141"/>
                      <a:pt x="40" y="139"/>
                      <a:pt x="40" y="139"/>
                    </a:cubicBezTo>
                    <a:cubicBezTo>
                      <a:pt x="42" y="139"/>
                      <a:pt x="43" y="140"/>
                      <a:pt x="44" y="140"/>
                    </a:cubicBezTo>
                    <a:cubicBezTo>
                      <a:pt x="45" y="140"/>
                      <a:pt x="46" y="137"/>
                      <a:pt x="47" y="136"/>
                    </a:cubicBezTo>
                    <a:cubicBezTo>
                      <a:pt x="48" y="135"/>
                      <a:pt x="49" y="136"/>
                      <a:pt x="50" y="135"/>
                    </a:cubicBezTo>
                    <a:cubicBezTo>
                      <a:pt x="52" y="135"/>
                      <a:pt x="58" y="129"/>
                      <a:pt x="58" y="128"/>
                    </a:cubicBezTo>
                    <a:cubicBezTo>
                      <a:pt x="59" y="127"/>
                      <a:pt x="58" y="126"/>
                      <a:pt x="59" y="125"/>
                    </a:cubicBezTo>
                    <a:cubicBezTo>
                      <a:pt x="59" y="125"/>
                      <a:pt x="61" y="124"/>
                      <a:pt x="61" y="124"/>
                    </a:cubicBezTo>
                    <a:cubicBezTo>
                      <a:pt x="62" y="120"/>
                      <a:pt x="59" y="119"/>
                      <a:pt x="60" y="116"/>
                    </a:cubicBezTo>
                    <a:cubicBezTo>
                      <a:pt x="60" y="116"/>
                      <a:pt x="62" y="115"/>
                      <a:pt x="62" y="115"/>
                    </a:cubicBezTo>
                    <a:cubicBezTo>
                      <a:pt x="62" y="114"/>
                      <a:pt x="63" y="113"/>
                      <a:pt x="62" y="112"/>
                    </a:cubicBezTo>
                    <a:cubicBezTo>
                      <a:pt x="61" y="112"/>
                      <a:pt x="61" y="112"/>
                      <a:pt x="61" y="112"/>
                    </a:cubicBezTo>
                    <a:cubicBezTo>
                      <a:pt x="60" y="110"/>
                      <a:pt x="59" y="107"/>
                      <a:pt x="59" y="106"/>
                    </a:cubicBezTo>
                    <a:cubicBezTo>
                      <a:pt x="59" y="104"/>
                      <a:pt x="59" y="101"/>
                      <a:pt x="59" y="100"/>
                    </a:cubicBezTo>
                    <a:cubicBezTo>
                      <a:pt x="59" y="99"/>
                      <a:pt x="57" y="98"/>
                      <a:pt x="57" y="98"/>
                    </a:cubicBezTo>
                    <a:cubicBezTo>
                      <a:pt x="57" y="97"/>
                      <a:pt x="57" y="95"/>
                      <a:pt x="57" y="94"/>
                    </a:cubicBezTo>
                    <a:cubicBezTo>
                      <a:pt x="57" y="94"/>
                      <a:pt x="56" y="94"/>
                      <a:pt x="56" y="94"/>
                    </a:cubicBezTo>
                    <a:cubicBezTo>
                      <a:pt x="55" y="92"/>
                      <a:pt x="56" y="90"/>
                      <a:pt x="56" y="88"/>
                    </a:cubicBezTo>
                    <a:cubicBezTo>
                      <a:pt x="56" y="88"/>
                      <a:pt x="51" y="84"/>
                      <a:pt x="50" y="83"/>
                    </a:cubicBezTo>
                    <a:cubicBezTo>
                      <a:pt x="50" y="81"/>
                      <a:pt x="51" y="79"/>
                      <a:pt x="50" y="78"/>
                    </a:cubicBezTo>
                    <a:cubicBezTo>
                      <a:pt x="49" y="77"/>
                      <a:pt x="46" y="76"/>
                      <a:pt x="45" y="75"/>
                    </a:cubicBezTo>
                    <a:cubicBezTo>
                      <a:pt x="45" y="75"/>
                      <a:pt x="42" y="69"/>
                      <a:pt x="42" y="69"/>
                    </a:cubicBezTo>
                    <a:cubicBezTo>
                      <a:pt x="42" y="69"/>
                      <a:pt x="42" y="67"/>
                      <a:pt x="42" y="67"/>
                    </a:cubicBezTo>
                    <a:cubicBezTo>
                      <a:pt x="40" y="65"/>
                      <a:pt x="35" y="64"/>
                      <a:pt x="34" y="61"/>
                    </a:cubicBezTo>
                    <a:cubicBezTo>
                      <a:pt x="33" y="60"/>
                      <a:pt x="34" y="59"/>
                      <a:pt x="33" y="58"/>
                    </a:cubicBezTo>
                    <a:cubicBezTo>
                      <a:pt x="31" y="55"/>
                      <a:pt x="26" y="51"/>
                      <a:pt x="27" y="46"/>
                    </a:cubicBezTo>
                    <a:cubicBezTo>
                      <a:pt x="28" y="44"/>
                      <a:pt x="28" y="44"/>
                      <a:pt x="28" y="44"/>
                    </a:cubicBezTo>
                    <a:cubicBezTo>
                      <a:pt x="29" y="42"/>
                      <a:pt x="28" y="39"/>
                      <a:pt x="28" y="38"/>
                    </a:cubicBezTo>
                    <a:cubicBezTo>
                      <a:pt x="29" y="36"/>
                      <a:pt x="32" y="36"/>
                      <a:pt x="33" y="35"/>
                    </a:cubicBezTo>
                    <a:cubicBezTo>
                      <a:pt x="39" y="27"/>
                      <a:pt x="39" y="27"/>
                      <a:pt x="39" y="27"/>
                    </a:cubicBezTo>
                    <a:cubicBezTo>
                      <a:pt x="39" y="27"/>
                      <a:pt x="39" y="25"/>
                      <a:pt x="39" y="25"/>
                    </a:cubicBezTo>
                    <a:cubicBezTo>
                      <a:pt x="40" y="24"/>
                      <a:pt x="42" y="25"/>
                      <a:pt x="44" y="24"/>
                    </a:cubicBezTo>
                    <a:cubicBezTo>
                      <a:pt x="45" y="23"/>
                      <a:pt x="45" y="21"/>
                      <a:pt x="46" y="20"/>
                    </a:cubicBezTo>
                    <a:cubicBezTo>
                      <a:pt x="47" y="20"/>
                      <a:pt x="49" y="20"/>
                      <a:pt x="50" y="19"/>
                    </a:cubicBezTo>
                    <a:cubicBezTo>
                      <a:pt x="50" y="19"/>
                      <a:pt x="50" y="19"/>
                      <a:pt x="50" y="18"/>
                    </a:cubicBezTo>
                    <a:close/>
                    <a:moveTo>
                      <a:pt x="25" y="135"/>
                    </a:moveTo>
                    <a:cubicBezTo>
                      <a:pt x="27" y="136"/>
                      <a:pt x="28" y="140"/>
                      <a:pt x="25" y="139"/>
                    </a:cubicBezTo>
                    <a:cubicBezTo>
                      <a:pt x="24" y="139"/>
                      <a:pt x="23" y="135"/>
                      <a:pt x="25" y="135"/>
                    </a:cubicBezTo>
                    <a:close/>
                  </a:path>
                </a:pathLst>
              </a:custGeom>
              <a:grpFill/>
              <a:ln w="9525">
                <a:solidFill>
                  <a:schemeClr val="tx2">
                    <a:lumMod val="2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" name="Freeform 18"/>
              <p:cNvSpPr>
                <a:spLocks noEditPoints="1"/>
              </p:cNvSpPr>
              <p:nvPr/>
            </p:nvSpPr>
            <p:spPr bwMode="auto">
              <a:xfrm>
                <a:off x="4847" y="1768"/>
                <a:ext cx="124" cy="314"/>
              </a:xfrm>
              <a:custGeom>
                <a:avLst/>
                <a:gdLst>
                  <a:gd name="T0" fmla="*/ 46 w 63"/>
                  <a:gd name="T1" fmla="*/ 16 h 160"/>
                  <a:gd name="T2" fmla="*/ 39 w 63"/>
                  <a:gd name="T3" fmla="*/ 15 h 160"/>
                  <a:gd name="T4" fmla="*/ 35 w 63"/>
                  <a:gd name="T5" fmla="*/ 9 h 160"/>
                  <a:gd name="T6" fmla="*/ 32 w 63"/>
                  <a:gd name="T7" fmla="*/ 3 h 160"/>
                  <a:gd name="T8" fmla="*/ 26 w 63"/>
                  <a:gd name="T9" fmla="*/ 0 h 160"/>
                  <a:gd name="T10" fmla="*/ 16 w 63"/>
                  <a:gd name="T11" fmla="*/ 4 h 160"/>
                  <a:gd name="T12" fmla="*/ 5 w 63"/>
                  <a:gd name="T13" fmla="*/ 3 h 160"/>
                  <a:gd name="T14" fmla="*/ 4 w 63"/>
                  <a:gd name="T15" fmla="*/ 13 h 160"/>
                  <a:gd name="T16" fmla="*/ 6 w 63"/>
                  <a:gd name="T17" fmla="*/ 19 h 160"/>
                  <a:gd name="T18" fmla="*/ 10 w 63"/>
                  <a:gd name="T19" fmla="*/ 23 h 160"/>
                  <a:gd name="T20" fmla="*/ 17 w 63"/>
                  <a:gd name="T21" fmla="*/ 22 h 160"/>
                  <a:gd name="T22" fmla="*/ 24 w 63"/>
                  <a:gd name="T23" fmla="*/ 26 h 160"/>
                  <a:gd name="T24" fmla="*/ 21 w 63"/>
                  <a:gd name="T25" fmla="*/ 33 h 160"/>
                  <a:gd name="T26" fmla="*/ 16 w 63"/>
                  <a:gd name="T27" fmla="*/ 37 h 160"/>
                  <a:gd name="T28" fmla="*/ 20 w 63"/>
                  <a:gd name="T29" fmla="*/ 44 h 160"/>
                  <a:gd name="T30" fmla="*/ 26 w 63"/>
                  <a:gd name="T31" fmla="*/ 56 h 160"/>
                  <a:gd name="T32" fmla="*/ 29 w 63"/>
                  <a:gd name="T33" fmla="*/ 61 h 160"/>
                  <a:gd name="T34" fmla="*/ 36 w 63"/>
                  <a:gd name="T35" fmla="*/ 68 h 160"/>
                  <a:gd name="T36" fmla="*/ 39 w 63"/>
                  <a:gd name="T37" fmla="*/ 76 h 160"/>
                  <a:gd name="T38" fmla="*/ 43 w 63"/>
                  <a:gd name="T39" fmla="*/ 82 h 160"/>
                  <a:gd name="T40" fmla="*/ 43 w 63"/>
                  <a:gd name="T41" fmla="*/ 91 h 160"/>
                  <a:gd name="T42" fmla="*/ 45 w 63"/>
                  <a:gd name="T43" fmla="*/ 100 h 160"/>
                  <a:gd name="T44" fmla="*/ 47 w 63"/>
                  <a:gd name="T45" fmla="*/ 109 h 160"/>
                  <a:gd name="T46" fmla="*/ 44 w 63"/>
                  <a:gd name="T47" fmla="*/ 119 h 160"/>
                  <a:gd name="T48" fmla="*/ 42 w 63"/>
                  <a:gd name="T49" fmla="*/ 125 h 160"/>
                  <a:gd name="T50" fmla="*/ 35 w 63"/>
                  <a:gd name="T51" fmla="*/ 128 h 160"/>
                  <a:gd name="T52" fmla="*/ 31 w 63"/>
                  <a:gd name="T53" fmla="*/ 130 h 160"/>
                  <a:gd name="T54" fmla="*/ 24 w 63"/>
                  <a:gd name="T55" fmla="*/ 133 h 160"/>
                  <a:gd name="T56" fmla="*/ 17 w 63"/>
                  <a:gd name="T57" fmla="*/ 139 h 160"/>
                  <a:gd name="T58" fmla="*/ 21 w 63"/>
                  <a:gd name="T59" fmla="*/ 152 h 160"/>
                  <a:gd name="T60" fmla="*/ 23 w 63"/>
                  <a:gd name="T61" fmla="*/ 156 h 160"/>
                  <a:gd name="T62" fmla="*/ 27 w 63"/>
                  <a:gd name="T63" fmla="*/ 154 h 160"/>
                  <a:gd name="T64" fmla="*/ 29 w 63"/>
                  <a:gd name="T65" fmla="*/ 147 h 160"/>
                  <a:gd name="T66" fmla="*/ 32 w 63"/>
                  <a:gd name="T67" fmla="*/ 149 h 160"/>
                  <a:gd name="T68" fmla="*/ 34 w 63"/>
                  <a:gd name="T69" fmla="*/ 147 h 160"/>
                  <a:gd name="T70" fmla="*/ 35 w 63"/>
                  <a:gd name="T71" fmla="*/ 146 h 160"/>
                  <a:gd name="T72" fmla="*/ 30 w 63"/>
                  <a:gd name="T73" fmla="*/ 141 h 160"/>
                  <a:gd name="T74" fmla="*/ 38 w 63"/>
                  <a:gd name="T75" fmla="*/ 141 h 160"/>
                  <a:gd name="T76" fmla="*/ 41 w 63"/>
                  <a:gd name="T77" fmla="*/ 141 h 160"/>
                  <a:gd name="T78" fmla="*/ 44 w 63"/>
                  <a:gd name="T79" fmla="*/ 140 h 160"/>
                  <a:gd name="T80" fmla="*/ 50 w 63"/>
                  <a:gd name="T81" fmla="*/ 135 h 160"/>
                  <a:gd name="T82" fmla="*/ 59 w 63"/>
                  <a:gd name="T83" fmla="*/ 125 h 160"/>
                  <a:gd name="T84" fmla="*/ 60 w 63"/>
                  <a:gd name="T85" fmla="*/ 116 h 160"/>
                  <a:gd name="T86" fmla="*/ 62 w 63"/>
                  <a:gd name="T87" fmla="*/ 112 h 160"/>
                  <a:gd name="T88" fmla="*/ 59 w 63"/>
                  <a:gd name="T89" fmla="*/ 106 h 160"/>
                  <a:gd name="T90" fmla="*/ 57 w 63"/>
                  <a:gd name="T91" fmla="*/ 98 h 160"/>
                  <a:gd name="T92" fmla="*/ 56 w 63"/>
                  <a:gd name="T93" fmla="*/ 94 h 160"/>
                  <a:gd name="T94" fmla="*/ 50 w 63"/>
                  <a:gd name="T95" fmla="*/ 83 h 160"/>
                  <a:gd name="T96" fmla="*/ 45 w 63"/>
                  <a:gd name="T97" fmla="*/ 75 h 160"/>
                  <a:gd name="T98" fmla="*/ 42 w 63"/>
                  <a:gd name="T99" fmla="*/ 67 h 160"/>
                  <a:gd name="T100" fmla="*/ 33 w 63"/>
                  <a:gd name="T101" fmla="*/ 58 h 160"/>
                  <a:gd name="T102" fmla="*/ 28 w 63"/>
                  <a:gd name="T103" fmla="*/ 44 h 160"/>
                  <a:gd name="T104" fmla="*/ 33 w 63"/>
                  <a:gd name="T105" fmla="*/ 35 h 160"/>
                  <a:gd name="T106" fmla="*/ 39 w 63"/>
                  <a:gd name="T107" fmla="*/ 25 h 160"/>
                  <a:gd name="T108" fmla="*/ 46 w 63"/>
                  <a:gd name="T109" fmla="*/ 20 h 160"/>
                  <a:gd name="T110" fmla="*/ 50 w 63"/>
                  <a:gd name="T111" fmla="*/ 18 h 160"/>
                  <a:gd name="T112" fmla="*/ 25 w 63"/>
                  <a:gd name="T113" fmla="*/ 139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63" h="160">
                    <a:moveTo>
                      <a:pt x="50" y="18"/>
                    </a:moveTo>
                    <a:cubicBezTo>
                      <a:pt x="46" y="16"/>
                      <a:pt x="46" y="16"/>
                      <a:pt x="46" y="16"/>
                    </a:cubicBezTo>
                    <a:cubicBezTo>
                      <a:pt x="43" y="17"/>
                      <a:pt x="43" y="17"/>
                      <a:pt x="43" y="17"/>
                    </a:cubicBezTo>
                    <a:cubicBezTo>
                      <a:pt x="39" y="15"/>
                      <a:pt x="39" y="15"/>
                      <a:pt x="39" y="15"/>
                    </a:cubicBezTo>
                    <a:cubicBezTo>
                      <a:pt x="37" y="13"/>
                      <a:pt x="37" y="13"/>
                      <a:pt x="37" y="13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5" y="4"/>
                      <a:pt x="35" y="4"/>
                      <a:pt x="35" y="4"/>
                    </a:cubicBezTo>
                    <a:cubicBezTo>
                      <a:pt x="32" y="3"/>
                      <a:pt x="32" y="3"/>
                      <a:pt x="32" y="3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4" y="24"/>
                      <a:pt x="14" y="24"/>
                      <a:pt x="14" y="24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4" y="26"/>
                      <a:pt x="24" y="26"/>
                      <a:pt x="24" y="26"/>
                    </a:cubicBezTo>
                    <a:cubicBezTo>
                      <a:pt x="24" y="31"/>
                      <a:pt x="24" y="31"/>
                      <a:pt x="24" y="31"/>
                    </a:cubicBezTo>
                    <a:cubicBezTo>
                      <a:pt x="21" y="33"/>
                      <a:pt x="21" y="33"/>
                      <a:pt x="21" y="33"/>
                    </a:cubicBezTo>
                    <a:cubicBezTo>
                      <a:pt x="18" y="35"/>
                      <a:pt x="18" y="35"/>
                      <a:pt x="18" y="35"/>
                    </a:cubicBezTo>
                    <a:cubicBezTo>
                      <a:pt x="16" y="37"/>
                      <a:pt x="16" y="37"/>
                      <a:pt x="16" y="37"/>
                    </a:cubicBezTo>
                    <a:cubicBezTo>
                      <a:pt x="15" y="41"/>
                      <a:pt x="15" y="41"/>
                      <a:pt x="15" y="41"/>
                    </a:cubicBezTo>
                    <a:cubicBezTo>
                      <a:pt x="20" y="44"/>
                      <a:pt x="20" y="44"/>
                      <a:pt x="20" y="44"/>
                    </a:cubicBezTo>
                    <a:cubicBezTo>
                      <a:pt x="22" y="51"/>
                      <a:pt x="22" y="51"/>
                      <a:pt x="22" y="51"/>
                    </a:cubicBezTo>
                    <a:cubicBezTo>
                      <a:pt x="26" y="56"/>
                      <a:pt x="26" y="56"/>
                      <a:pt x="26" y="56"/>
                    </a:cubicBezTo>
                    <a:cubicBezTo>
                      <a:pt x="28" y="58"/>
                      <a:pt x="28" y="58"/>
                      <a:pt x="28" y="58"/>
                    </a:cubicBezTo>
                    <a:cubicBezTo>
                      <a:pt x="29" y="61"/>
                      <a:pt x="29" y="61"/>
                      <a:pt x="29" y="61"/>
                    </a:cubicBezTo>
                    <a:cubicBezTo>
                      <a:pt x="32" y="65"/>
                      <a:pt x="32" y="65"/>
                      <a:pt x="32" y="65"/>
                    </a:cubicBezTo>
                    <a:cubicBezTo>
                      <a:pt x="36" y="68"/>
                      <a:pt x="36" y="68"/>
                      <a:pt x="36" y="68"/>
                    </a:cubicBezTo>
                    <a:cubicBezTo>
                      <a:pt x="37" y="71"/>
                      <a:pt x="37" y="71"/>
                      <a:pt x="37" y="71"/>
                    </a:cubicBezTo>
                    <a:cubicBezTo>
                      <a:pt x="39" y="76"/>
                      <a:pt x="39" y="76"/>
                      <a:pt x="39" y="76"/>
                    </a:cubicBezTo>
                    <a:cubicBezTo>
                      <a:pt x="42" y="78"/>
                      <a:pt x="42" y="78"/>
                      <a:pt x="42" y="78"/>
                    </a:cubicBezTo>
                    <a:cubicBezTo>
                      <a:pt x="43" y="82"/>
                      <a:pt x="43" y="82"/>
                      <a:pt x="43" y="82"/>
                    </a:cubicBezTo>
                    <a:cubicBezTo>
                      <a:pt x="44" y="88"/>
                      <a:pt x="44" y="88"/>
                      <a:pt x="44" y="88"/>
                    </a:cubicBezTo>
                    <a:cubicBezTo>
                      <a:pt x="43" y="91"/>
                      <a:pt x="43" y="91"/>
                      <a:pt x="43" y="91"/>
                    </a:cubicBezTo>
                    <a:cubicBezTo>
                      <a:pt x="43" y="96"/>
                      <a:pt x="43" y="96"/>
                      <a:pt x="43" y="96"/>
                    </a:cubicBezTo>
                    <a:cubicBezTo>
                      <a:pt x="45" y="100"/>
                      <a:pt x="45" y="100"/>
                      <a:pt x="45" y="100"/>
                    </a:cubicBezTo>
                    <a:cubicBezTo>
                      <a:pt x="46" y="105"/>
                      <a:pt x="46" y="105"/>
                      <a:pt x="46" y="105"/>
                    </a:cubicBezTo>
                    <a:cubicBezTo>
                      <a:pt x="47" y="109"/>
                      <a:pt x="47" y="109"/>
                      <a:pt x="47" y="109"/>
                    </a:cubicBezTo>
                    <a:cubicBezTo>
                      <a:pt x="45" y="114"/>
                      <a:pt x="45" y="114"/>
                      <a:pt x="45" y="114"/>
                    </a:cubicBezTo>
                    <a:cubicBezTo>
                      <a:pt x="44" y="119"/>
                      <a:pt x="44" y="119"/>
                      <a:pt x="44" y="119"/>
                    </a:cubicBezTo>
                    <a:cubicBezTo>
                      <a:pt x="44" y="123"/>
                      <a:pt x="44" y="123"/>
                      <a:pt x="44" y="123"/>
                    </a:cubicBezTo>
                    <a:cubicBezTo>
                      <a:pt x="42" y="125"/>
                      <a:pt x="42" y="125"/>
                      <a:pt x="42" y="125"/>
                    </a:cubicBezTo>
                    <a:cubicBezTo>
                      <a:pt x="37" y="127"/>
                      <a:pt x="37" y="127"/>
                      <a:pt x="37" y="127"/>
                    </a:cubicBezTo>
                    <a:cubicBezTo>
                      <a:pt x="35" y="128"/>
                      <a:pt x="35" y="128"/>
                      <a:pt x="35" y="128"/>
                    </a:cubicBezTo>
                    <a:cubicBezTo>
                      <a:pt x="34" y="132"/>
                      <a:pt x="34" y="132"/>
                      <a:pt x="34" y="132"/>
                    </a:cubicBezTo>
                    <a:cubicBezTo>
                      <a:pt x="31" y="130"/>
                      <a:pt x="31" y="130"/>
                      <a:pt x="31" y="130"/>
                    </a:cubicBezTo>
                    <a:cubicBezTo>
                      <a:pt x="25" y="131"/>
                      <a:pt x="25" y="131"/>
                      <a:pt x="25" y="131"/>
                    </a:cubicBezTo>
                    <a:cubicBezTo>
                      <a:pt x="24" y="133"/>
                      <a:pt x="24" y="133"/>
                      <a:pt x="24" y="133"/>
                    </a:cubicBezTo>
                    <a:cubicBezTo>
                      <a:pt x="21" y="134"/>
                      <a:pt x="21" y="134"/>
                      <a:pt x="21" y="134"/>
                    </a:cubicBezTo>
                    <a:cubicBezTo>
                      <a:pt x="17" y="139"/>
                      <a:pt x="17" y="139"/>
                      <a:pt x="17" y="139"/>
                    </a:cubicBezTo>
                    <a:cubicBezTo>
                      <a:pt x="19" y="140"/>
                      <a:pt x="19" y="141"/>
                      <a:pt x="21" y="143"/>
                    </a:cubicBezTo>
                    <a:cubicBezTo>
                      <a:pt x="21" y="141"/>
                      <a:pt x="20" y="154"/>
                      <a:pt x="21" y="152"/>
                    </a:cubicBezTo>
                    <a:cubicBezTo>
                      <a:pt x="21" y="153"/>
                      <a:pt x="21" y="155"/>
                      <a:pt x="21" y="155"/>
                    </a:cubicBezTo>
                    <a:cubicBezTo>
                      <a:pt x="23" y="156"/>
                      <a:pt x="23" y="156"/>
                      <a:pt x="23" y="156"/>
                    </a:cubicBezTo>
                    <a:cubicBezTo>
                      <a:pt x="23" y="157"/>
                      <a:pt x="20" y="160"/>
                      <a:pt x="23" y="159"/>
                    </a:cubicBezTo>
                    <a:cubicBezTo>
                      <a:pt x="26" y="159"/>
                      <a:pt x="26" y="155"/>
                      <a:pt x="27" y="154"/>
                    </a:cubicBezTo>
                    <a:cubicBezTo>
                      <a:pt x="28" y="153"/>
                      <a:pt x="30" y="154"/>
                      <a:pt x="30" y="153"/>
                    </a:cubicBezTo>
                    <a:cubicBezTo>
                      <a:pt x="30" y="151"/>
                      <a:pt x="30" y="150"/>
                      <a:pt x="29" y="147"/>
                    </a:cubicBezTo>
                    <a:cubicBezTo>
                      <a:pt x="29" y="146"/>
                      <a:pt x="26" y="141"/>
                      <a:pt x="28" y="143"/>
                    </a:cubicBezTo>
                    <a:cubicBezTo>
                      <a:pt x="30" y="145"/>
                      <a:pt x="31" y="147"/>
                      <a:pt x="32" y="149"/>
                    </a:cubicBezTo>
                    <a:cubicBezTo>
                      <a:pt x="33" y="149"/>
                      <a:pt x="34" y="149"/>
                      <a:pt x="34" y="149"/>
                    </a:cubicBezTo>
                    <a:cubicBezTo>
                      <a:pt x="34" y="147"/>
                      <a:pt x="34" y="147"/>
                      <a:pt x="34" y="147"/>
                    </a:cubicBezTo>
                    <a:cubicBezTo>
                      <a:pt x="35" y="147"/>
                      <a:pt x="35" y="147"/>
                      <a:pt x="35" y="147"/>
                    </a:cubicBezTo>
                    <a:cubicBezTo>
                      <a:pt x="35" y="146"/>
                      <a:pt x="35" y="146"/>
                      <a:pt x="35" y="146"/>
                    </a:cubicBezTo>
                    <a:cubicBezTo>
                      <a:pt x="35" y="145"/>
                      <a:pt x="31" y="144"/>
                      <a:pt x="30" y="143"/>
                    </a:cubicBezTo>
                    <a:cubicBezTo>
                      <a:pt x="30" y="141"/>
                      <a:pt x="30" y="141"/>
                      <a:pt x="30" y="141"/>
                    </a:cubicBezTo>
                    <a:cubicBezTo>
                      <a:pt x="30" y="141"/>
                      <a:pt x="28" y="139"/>
                      <a:pt x="28" y="139"/>
                    </a:cubicBezTo>
                    <a:cubicBezTo>
                      <a:pt x="31" y="141"/>
                      <a:pt x="34" y="142"/>
                      <a:pt x="38" y="141"/>
                    </a:cubicBezTo>
                    <a:cubicBezTo>
                      <a:pt x="38" y="140"/>
                      <a:pt x="38" y="140"/>
                      <a:pt x="38" y="140"/>
                    </a:cubicBezTo>
                    <a:cubicBezTo>
                      <a:pt x="39" y="140"/>
                      <a:pt x="40" y="141"/>
                      <a:pt x="41" y="141"/>
                    </a:cubicBezTo>
                    <a:cubicBezTo>
                      <a:pt x="41" y="141"/>
                      <a:pt x="40" y="139"/>
                      <a:pt x="40" y="139"/>
                    </a:cubicBezTo>
                    <a:cubicBezTo>
                      <a:pt x="42" y="139"/>
                      <a:pt x="43" y="140"/>
                      <a:pt x="44" y="140"/>
                    </a:cubicBezTo>
                    <a:cubicBezTo>
                      <a:pt x="45" y="140"/>
                      <a:pt x="46" y="137"/>
                      <a:pt x="47" y="136"/>
                    </a:cubicBezTo>
                    <a:cubicBezTo>
                      <a:pt x="48" y="135"/>
                      <a:pt x="49" y="136"/>
                      <a:pt x="50" y="135"/>
                    </a:cubicBezTo>
                    <a:cubicBezTo>
                      <a:pt x="52" y="135"/>
                      <a:pt x="58" y="129"/>
                      <a:pt x="58" y="128"/>
                    </a:cubicBezTo>
                    <a:cubicBezTo>
                      <a:pt x="59" y="127"/>
                      <a:pt x="58" y="126"/>
                      <a:pt x="59" y="125"/>
                    </a:cubicBezTo>
                    <a:cubicBezTo>
                      <a:pt x="59" y="125"/>
                      <a:pt x="61" y="124"/>
                      <a:pt x="61" y="124"/>
                    </a:cubicBezTo>
                    <a:cubicBezTo>
                      <a:pt x="62" y="120"/>
                      <a:pt x="59" y="119"/>
                      <a:pt x="60" y="116"/>
                    </a:cubicBezTo>
                    <a:cubicBezTo>
                      <a:pt x="60" y="116"/>
                      <a:pt x="62" y="115"/>
                      <a:pt x="62" y="115"/>
                    </a:cubicBezTo>
                    <a:cubicBezTo>
                      <a:pt x="62" y="114"/>
                      <a:pt x="63" y="113"/>
                      <a:pt x="62" y="112"/>
                    </a:cubicBezTo>
                    <a:cubicBezTo>
                      <a:pt x="61" y="112"/>
                      <a:pt x="61" y="112"/>
                      <a:pt x="61" y="112"/>
                    </a:cubicBezTo>
                    <a:cubicBezTo>
                      <a:pt x="60" y="110"/>
                      <a:pt x="59" y="107"/>
                      <a:pt x="59" y="106"/>
                    </a:cubicBezTo>
                    <a:cubicBezTo>
                      <a:pt x="59" y="104"/>
                      <a:pt x="59" y="101"/>
                      <a:pt x="59" y="100"/>
                    </a:cubicBezTo>
                    <a:cubicBezTo>
                      <a:pt x="59" y="99"/>
                      <a:pt x="57" y="98"/>
                      <a:pt x="57" y="98"/>
                    </a:cubicBezTo>
                    <a:cubicBezTo>
                      <a:pt x="57" y="97"/>
                      <a:pt x="57" y="95"/>
                      <a:pt x="57" y="94"/>
                    </a:cubicBezTo>
                    <a:cubicBezTo>
                      <a:pt x="57" y="94"/>
                      <a:pt x="56" y="94"/>
                      <a:pt x="56" y="94"/>
                    </a:cubicBezTo>
                    <a:cubicBezTo>
                      <a:pt x="55" y="92"/>
                      <a:pt x="56" y="90"/>
                      <a:pt x="56" y="88"/>
                    </a:cubicBezTo>
                    <a:cubicBezTo>
                      <a:pt x="56" y="88"/>
                      <a:pt x="51" y="84"/>
                      <a:pt x="50" y="83"/>
                    </a:cubicBezTo>
                    <a:cubicBezTo>
                      <a:pt x="50" y="81"/>
                      <a:pt x="51" y="79"/>
                      <a:pt x="50" y="78"/>
                    </a:cubicBezTo>
                    <a:cubicBezTo>
                      <a:pt x="49" y="77"/>
                      <a:pt x="46" y="76"/>
                      <a:pt x="45" y="75"/>
                    </a:cubicBezTo>
                    <a:cubicBezTo>
                      <a:pt x="45" y="75"/>
                      <a:pt x="42" y="69"/>
                      <a:pt x="42" y="69"/>
                    </a:cubicBezTo>
                    <a:cubicBezTo>
                      <a:pt x="42" y="69"/>
                      <a:pt x="42" y="67"/>
                      <a:pt x="42" y="67"/>
                    </a:cubicBezTo>
                    <a:cubicBezTo>
                      <a:pt x="40" y="65"/>
                      <a:pt x="35" y="64"/>
                      <a:pt x="34" y="61"/>
                    </a:cubicBezTo>
                    <a:cubicBezTo>
                      <a:pt x="33" y="60"/>
                      <a:pt x="34" y="59"/>
                      <a:pt x="33" y="58"/>
                    </a:cubicBezTo>
                    <a:cubicBezTo>
                      <a:pt x="31" y="55"/>
                      <a:pt x="26" y="51"/>
                      <a:pt x="27" y="46"/>
                    </a:cubicBezTo>
                    <a:cubicBezTo>
                      <a:pt x="28" y="44"/>
                      <a:pt x="28" y="44"/>
                      <a:pt x="28" y="44"/>
                    </a:cubicBezTo>
                    <a:cubicBezTo>
                      <a:pt x="29" y="42"/>
                      <a:pt x="28" y="39"/>
                      <a:pt x="28" y="38"/>
                    </a:cubicBezTo>
                    <a:cubicBezTo>
                      <a:pt x="29" y="36"/>
                      <a:pt x="32" y="36"/>
                      <a:pt x="33" y="35"/>
                    </a:cubicBezTo>
                    <a:cubicBezTo>
                      <a:pt x="39" y="27"/>
                      <a:pt x="39" y="27"/>
                      <a:pt x="39" y="27"/>
                    </a:cubicBezTo>
                    <a:cubicBezTo>
                      <a:pt x="39" y="27"/>
                      <a:pt x="39" y="25"/>
                      <a:pt x="39" y="25"/>
                    </a:cubicBezTo>
                    <a:cubicBezTo>
                      <a:pt x="40" y="24"/>
                      <a:pt x="42" y="25"/>
                      <a:pt x="44" y="24"/>
                    </a:cubicBezTo>
                    <a:cubicBezTo>
                      <a:pt x="45" y="23"/>
                      <a:pt x="45" y="21"/>
                      <a:pt x="46" y="20"/>
                    </a:cubicBezTo>
                    <a:cubicBezTo>
                      <a:pt x="47" y="20"/>
                      <a:pt x="49" y="20"/>
                      <a:pt x="50" y="19"/>
                    </a:cubicBezTo>
                    <a:cubicBezTo>
                      <a:pt x="50" y="19"/>
                      <a:pt x="50" y="19"/>
                      <a:pt x="50" y="18"/>
                    </a:cubicBezTo>
                    <a:close/>
                    <a:moveTo>
                      <a:pt x="25" y="135"/>
                    </a:moveTo>
                    <a:cubicBezTo>
                      <a:pt x="27" y="136"/>
                      <a:pt x="28" y="140"/>
                      <a:pt x="25" y="139"/>
                    </a:cubicBezTo>
                    <a:cubicBezTo>
                      <a:pt x="24" y="139"/>
                      <a:pt x="23" y="135"/>
                      <a:pt x="25" y="135"/>
                    </a:cubicBezTo>
                    <a:close/>
                  </a:path>
                </a:pathLst>
              </a:custGeom>
              <a:grpFill/>
              <a:ln w="2" cap="rnd">
                <a:solidFill>
                  <a:schemeClr val="tx2">
                    <a:lumMod val="2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" name="Freeform 19"/>
              <p:cNvSpPr>
                <a:spLocks noEditPoints="1"/>
              </p:cNvSpPr>
              <p:nvPr/>
            </p:nvSpPr>
            <p:spPr bwMode="auto">
              <a:xfrm>
                <a:off x="1864" y="1999"/>
                <a:ext cx="234" cy="248"/>
              </a:xfrm>
              <a:custGeom>
                <a:avLst/>
                <a:gdLst>
                  <a:gd name="T0" fmla="*/ 115 w 119"/>
                  <a:gd name="T1" fmla="*/ 33 h 126"/>
                  <a:gd name="T2" fmla="*/ 10 w 119"/>
                  <a:gd name="T3" fmla="*/ 11 h 126"/>
                  <a:gd name="T4" fmla="*/ 3 w 119"/>
                  <a:gd name="T5" fmla="*/ 27 h 126"/>
                  <a:gd name="T6" fmla="*/ 6 w 119"/>
                  <a:gd name="T7" fmla="*/ 37 h 126"/>
                  <a:gd name="T8" fmla="*/ 12 w 119"/>
                  <a:gd name="T9" fmla="*/ 54 h 126"/>
                  <a:gd name="T10" fmla="*/ 27 w 119"/>
                  <a:gd name="T11" fmla="*/ 60 h 126"/>
                  <a:gd name="T12" fmla="*/ 43 w 119"/>
                  <a:gd name="T13" fmla="*/ 68 h 126"/>
                  <a:gd name="T14" fmla="*/ 46 w 119"/>
                  <a:gd name="T15" fmla="*/ 79 h 126"/>
                  <a:gd name="T16" fmla="*/ 64 w 119"/>
                  <a:gd name="T17" fmla="*/ 97 h 126"/>
                  <a:gd name="T18" fmla="*/ 59 w 119"/>
                  <a:gd name="T19" fmla="*/ 111 h 126"/>
                  <a:gd name="T20" fmla="*/ 63 w 119"/>
                  <a:gd name="T21" fmla="*/ 123 h 126"/>
                  <a:gd name="T22" fmla="*/ 78 w 119"/>
                  <a:gd name="T23" fmla="*/ 119 h 126"/>
                  <a:gd name="T24" fmla="*/ 90 w 119"/>
                  <a:gd name="T25" fmla="*/ 110 h 126"/>
                  <a:gd name="T26" fmla="*/ 77 w 119"/>
                  <a:gd name="T27" fmla="*/ 105 h 126"/>
                  <a:gd name="T28" fmla="*/ 74 w 119"/>
                  <a:gd name="T29" fmla="*/ 88 h 126"/>
                  <a:gd name="T30" fmla="*/ 87 w 119"/>
                  <a:gd name="T31" fmla="*/ 90 h 126"/>
                  <a:gd name="T32" fmla="*/ 94 w 119"/>
                  <a:gd name="T33" fmla="*/ 88 h 126"/>
                  <a:gd name="T34" fmla="*/ 107 w 119"/>
                  <a:gd name="T35" fmla="*/ 82 h 126"/>
                  <a:gd name="T36" fmla="*/ 112 w 119"/>
                  <a:gd name="T37" fmla="*/ 76 h 126"/>
                  <a:gd name="T38" fmla="*/ 108 w 119"/>
                  <a:gd name="T39" fmla="*/ 59 h 126"/>
                  <a:gd name="T40" fmla="*/ 110 w 119"/>
                  <a:gd name="T41" fmla="*/ 49 h 126"/>
                  <a:gd name="T42" fmla="*/ 118 w 119"/>
                  <a:gd name="T43" fmla="*/ 42 h 126"/>
                  <a:gd name="T44" fmla="*/ 113 w 119"/>
                  <a:gd name="T45" fmla="*/ 37 h 126"/>
                  <a:gd name="T46" fmla="*/ 99 w 119"/>
                  <a:gd name="T47" fmla="*/ 40 h 126"/>
                  <a:gd name="T48" fmla="*/ 110 w 119"/>
                  <a:gd name="T49" fmla="*/ 31 h 126"/>
                  <a:gd name="T50" fmla="*/ 111 w 119"/>
                  <a:gd name="T51" fmla="*/ 25 h 126"/>
                  <a:gd name="T52" fmla="*/ 104 w 119"/>
                  <a:gd name="T53" fmla="*/ 25 h 126"/>
                  <a:gd name="T54" fmla="*/ 99 w 119"/>
                  <a:gd name="T55" fmla="*/ 25 h 126"/>
                  <a:gd name="T56" fmla="*/ 101 w 119"/>
                  <a:gd name="T57" fmla="*/ 15 h 126"/>
                  <a:gd name="T58" fmla="*/ 85 w 119"/>
                  <a:gd name="T59" fmla="*/ 17 h 126"/>
                  <a:gd name="T60" fmla="*/ 81 w 119"/>
                  <a:gd name="T61" fmla="*/ 20 h 126"/>
                  <a:gd name="T62" fmla="*/ 63 w 119"/>
                  <a:gd name="T63" fmla="*/ 16 h 126"/>
                  <a:gd name="T64" fmla="*/ 50 w 119"/>
                  <a:gd name="T65" fmla="*/ 14 h 126"/>
                  <a:gd name="T66" fmla="*/ 44 w 119"/>
                  <a:gd name="T67" fmla="*/ 7 h 126"/>
                  <a:gd name="T68" fmla="*/ 31 w 119"/>
                  <a:gd name="T69" fmla="*/ 1 h 126"/>
                  <a:gd name="T70" fmla="*/ 36 w 119"/>
                  <a:gd name="T71" fmla="*/ 8 h 126"/>
                  <a:gd name="T72" fmla="*/ 24 w 119"/>
                  <a:gd name="T73" fmla="*/ 20 h 126"/>
                  <a:gd name="T74" fmla="*/ 27 w 119"/>
                  <a:gd name="T75" fmla="*/ 30 h 126"/>
                  <a:gd name="T76" fmla="*/ 19 w 119"/>
                  <a:gd name="T77" fmla="*/ 31 h 126"/>
                  <a:gd name="T78" fmla="*/ 21 w 119"/>
                  <a:gd name="T79" fmla="*/ 15 h 126"/>
                  <a:gd name="T80" fmla="*/ 18 w 119"/>
                  <a:gd name="T81" fmla="*/ 10 h 126"/>
                  <a:gd name="T82" fmla="*/ 19 w 119"/>
                  <a:gd name="T83" fmla="*/ 6 h 126"/>
                  <a:gd name="T84" fmla="*/ 88 w 119"/>
                  <a:gd name="T85" fmla="*/ 11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19" h="126">
                    <a:moveTo>
                      <a:pt x="115" y="33"/>
                    </a:moveTo>
                    <a:cubicBezTo>
                      <a:pt x="115" y="35"/>
                      <a:pt x="115" y="35"/>
                      <a:pt x="115" y="35"/>
                    </a:cubicBezTo>
                    <a:cubicBezTo>
                      <a:pt x="119" y="35"/>
                      <a:pt x="118" y="34"/>
                      <a:pt x="115" y="33"/>
                    </a:cubicBezTo>
                    <a:close/>
                    <a:moveTo>
                      <a:pt x="20" y="4"/>
                    </a:moveTo>
                    <a:cubicBezTo>
                      <a:pt x="18" y="4"/>
                      <a:pt x="15" y="5"/>
                      <a:pt x="15" y="5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3" y="21"/>
                      <a:pt x="5" y="24"/>
                      <a:pt x="3" y="27"/>
                    </a:cubicBezTo>
                    <a:cubicBezTo>
                      <a:pt x="2" y="30"/>
                      <a:pt x="4" y="30"/>
                      <a:pt x="2" y="34"/>
                    </a:cubicBezTo>
                    <a:cubicBezTo>
                      <a:pt x="0" y="39"/>
                      <a:pt x="3" y="38"/>
                      <a:pt x="3" y="38"/>
                    </a:cubicBezTo>
                    <a:cubicBezTo>
                      <a:pt x="6" y="37"/>
                      <a:pt x="6" y="37"/>
                      <a:pt x="6" y="37"/>
                    </a:cubicBezTo>
                    <a:cubicBezTo>
                      <a:pt x="10" y="45"/>
                      <a:pt x="10" y="45"/>
                      <a:pt x="10" y="45"/>
                    </a:cubicBezTo>
                    <a:cubicBezTo>
                      <a:pt x="10" y="45"/>
                      <a:pt x="8" y="45"/>
                      <a:pt x="8" y="48"/>
                    </a:cubicBezTo>
                    <a:cubicBezTo>
                      <a:pt x="9" y="50"/>
                      <a:pt x="10" y="51"/>
                      <a:pt x="12" y="54"/>
                    </a:cubicBezTo>
                    <a:cubicBezTo>
                      <a:pt x="14" y="56"/>
                      <a:pt x="13" y="59"/>
                      <a:pt x="13" y="59"/>
                    </a:cubicBezTo>
                    <a:cubicBezTo>
                      <a:pt x="19" y="60"/>
                      <a:pt x="19" y="60"/>
                      <a:pt x="19" y="60"/>
                    </a:cubicBezTo>
                    <a:cubicBezTo>
                      <a:pt x="19" y="60"/>
                      <a:pt x="24" y="61"/>
                      <a:pt x="27" y="60"/>
                    </a:cubicBezTo>
                    <a:cubicBezTo>
                      <a:pt x="29" y="59"/>
                      <a:pt x="31" y="60"/>
                      <a:pt x="32" y="62"/>
                    </a:cubicBezTo>
                    <a:cubicBezTo>
                      <a:pt x="33" y="64"/>
                      <a:pt x="36" y="69"/>
                      <a:pt x="36" y="69"/>
                    </a:cubicBezTo>
                    <a:cubicBezTo>
                      <a:pt x="36" y="69"/>
                      <a:pt x="41" y="68"/>
                      <a:pt x="43" y="68"/>
                    </a:cubicBezTo>
                    <a:cubicBezTo>
                      <a:pt x="45" y="68"/>
                      <a:pt x="49" y="69"/>
                      <a:pt x="49" y="69"/>
                    </a:cubicBezTo>
                    <a:cubicBezTo>
                      <a:pt x="48" y="75"/>
                      <a:pt x="48" y="75"/>
                      <a:pt x="48" y="75"/>
                    </a:cubicBezTo>
                    <a:cubicBezTo>
                      <a:pt x="48" y="75"/>
                      <a:pt x="45" y="76"/>
                      <a:pt x="46" y="79"/>
                    </a:cubicBezTo>
                    <a:cubicBezTo>
                      <a:pt x="47" y="83"/>
                      <a:pt x="51" y="84"/>
                      <a:pt x="51" y="86"/>
                    </a:cubicBezTo>
                    <a:cubicBezTo>
                      <a:pt x="51" y="88"/>
                      <a:pt x="54" y="90"/>
                      <a:pt x="55" y="92"/>
                    </a:cubicBezTo>
                    <a:cubicBezTo>
                      <a:pt x="57" y="93"/>
                      <a:pt x="64" y="97"/>
                      <a:pt x="64" y="97"/>
                    </a:cubicBezTo>
                    <a:cubicBezTo>
                      <a:pt x="64" y="97"/>
                      <a:pt x="62" y="101"/>
                      <a:pt x="62" y="103"/>
                    </a:cubicBezTo>
                    <a:cubicBezTo>
                      <a:pt x="61" y="105"/>
                      <a:pt x="58" y="108"/>
                      <a:pt x="58" y="108"/>
                    </a:cubicBezTo>
                    <a:cubicBezTo>
                      <a:pt x="58" y="108"/>
                      <a:pt x="57" y="113"/>
                      <a:pt x="59" y="111"/>
                    </a:cubicBezTo>
                    <a:cubicBezTo>
                      <a:pt x="62" y="110"/>
                      <a:pt x="61" y="112"/>
                      <a:pt x="61" y="114"/>
                    </a:cubicBezTo>
                    <a:cubicBezTo>
                      <a:pt x="62" y="116"/>
                      <a:pt x="63" y="118"/>
                      <a:pt x="63" y="118"/>
                    </a:cubicBezTo>
                    <a:cubicBezTo>
                      <a:pt x="63" y="123"/>
                      <a:pt x="63" y="123"/>
                      <a:pt x="63" y="123"/>
                    </a:cubicBezTo>
                    <a:cubicBezTo>
                      <a:pt x="67" y="126"/>
                      <a:pt x="67" y="126"/>
                      <a:pt x="67" y="126"/>
                    </a:cubicBezTo>
                    <a:cubicBezTo>
                      <a:pt x="67" y="126"/>
                      <a:pt x="70" y="123"/>
                      <a:pt x="73" y="123"/>
                    </a:cubicBezTo>
                    <a:cubicBezTo>
                      <a:pt x="75" y="123"/>
                      <a:pt x="76" y="119"/>
                      <a:pt x="78" y="119"/>
                    </a:cubicBezTo>
                    <a:cubicBezTo>
                      <a:pt x="80" y="119"/>
                      <a:pt x="80" y="117"/>
                      <a:pt x="82" y="117"/>
                    </a:cubicBezTo>
                    <a:cubicBezTo>
                      <a:pt x="84" y="117"/>
                      <a:pt x="85" y="111"/>
                      <a:pt x="87" y="111"/>
                    </a:cubicBezTo>
                    <a:cubicBezTo>
                      <a:pt x="89" y="111"/>
                      <a:pt x="90" y="110"/>
                      <a:pt x="90" y="110"/>
                    </a:cubicBezTo>
                    <a:cubicBezTo>
                      <a:pt x="90" y="110"/>
                      <a:pt x="89" y="106"/>
                      <a:pt x="87" y="107"/>
                    </a:cubicBezTo>
                    <a:cubicBezTo>
                      <a:pt x="85" y="108"/>
                      <a:pt x="82" y="109"/>
                      <a:pt x="81" y="108"/>
                    </a:cubicBezTo>
                    <a:cubicBezTo>
                      <a:pt x="79" y="107"/>
                      <a:pt x="78" y="107"/>
                      <a:pt x="77" y="105"/>
                    </a:cubicBezTo>
                    <a:cubicBezTo>
                      <a:pt x="77" y="103"/>
                      <a:pt x="79" y="99"/>
                      <a:pt x="78" y="97"/>
                    </a:cubicBezTo>
                    <a:cubicBezTo>
                      <a:pt x="78" y="96"/>
                      <a:pt x="78" y="95"/>
                      <a:pt x="76" y="93"/>
                    </a:cubicBezTo>
                    <a:cubicBezTo>
                      <a:pt x="74" y="91"/>
                      <a:pt x="76" y="89"/>
                      <a:pt x="74" y="88"/>
                    </a:cubicBezTo>
                    <a:cubicBezTo>
                      <a:pt x="72" y="87"/>
                      <a:pt x="72" y="86"/>
                      <a:pt x="75" y="87"/>
                    </a:cubicBezTo>
                    <a:cubicBezTo>
                      <a:pt x="79" y="87"/>
                      <a:pt x="81" y="89"/>
                      <a:pt x="81" y="89"/>
                    </a:cubicBezTo>
                    <a:cubicBezTo>
                      <a:pt x="81" y="89"/>
                      <a:pt x="86" y="89"/>
                      <a:pt x="87" y="90"/>
                    </a:cubicBezTo>
                    <a:cubicBezTo>
                      <a:pt x="88" y="92"/>
                      <a:pt x="92" y="92"/>
                      <a:pt x="92" y="92"/>
                    </a:cubicBezTo>
                    <a:cubicBezTo>
                      <a:pt x="92" y="92"/>
                      <a:pt x="90" y="91"/>
                      <a:pt x="91" y="89"/>
                    </a:cubicBezTo>
                    <a:cubicBezTo>
                      <a:pt x="92" y="87"/>
                      <a:pt x="94" y="88"/>
                      <a:pt x="94" y="88"/>
                    </a:cubicBezTo>
                    <a:cubicBezTo>
                      <a:pt x="94" y="88"/>
                      <a:pt x="97" y="88"/>
                      <a:pt x="99" y="88"/>
                    </a:cubicBezTo>
                    <a:cubicBezTo>
                      <a:pt x="101" y="88"/>
                      <a:pt x="101" y="86"/>
                      <a:pt x="103" y="86"/>
                    </a:cubicBezTo>
                    <a:cubicBezTo>
                      <a:pt x="105" y="86"/>
                      <a:pt x="105" y="82"/>
                      <a:pt x="107" y="82"/>
                    </a:cubicBezTo>
                    <a:cubicBezTo>
                      <a:pt x="108" y="82"/>
                      <a:pt x="111" y="82"/>
                      <a:pt x="111" y="82"/>
                    </a:cubicBezTo>
                    <a:cubicBezTo>
                      <a:pt x="112" y="79"/>
                      <a:pt x="112" y="79"/>
                      <a:pt x="112" y="79"/>
                    </a:cubicBezTo>
                    <a:cubicBezTo>
                      <a:pt x="112" y="76"/>
                      <a:pt x="112" y="76"/>
                      <a:pt x="112" y="76"/>
                    </a:cubicBezTo>
                    <a:cubicBezTo>
                      <a:pt x="104" y="64"/>
                      <a:pt x="104" y="64"/>
                      <a:pt x="104" y="64"/>
                    </a:cubicBezTo>
                    <a:cubicBezTo>
                      <a:pt x="107" y="63"/>
                      <a:pt x="107" y="63"/>
                      <a:pt x="107" y="63"/>
                    </a:cubicBezTo>
                    <a:cubicBezTo>
                      <a:pt x="107" y="63"/>
                      <a:pt x="106" y="59"/>
                      <a:pt x="108" y="59"/>
                    </a:cubicBezTo>
                    <a:cubicBezTo>
                      <a:pt x="110" y="59"/>
                      <a:pt x="115" y="58"/>
                      <a:pt x="115" y="56"/>
                    </a:cubicBezTo>
                    <a:cubicBezTo>
                      <a:pt x="115" y="54"/>
                      <a:pt x="112" y="54"/>
                      <a:pt x="112" y="54"/>
                    </a:cubicBezTo>
                    <a:cubicBezTo>
                      <a:pt x="112" y="54"/>
                      <a:pt x="112" y="50"/>
                      <a:pt x="110" y="49"/>
                    </a:cubicBezTo>
                    <a:cubicBezTo>
                      <a:pt x="109" y="49"/>
                      <a:pt x="108" y="46"/>
                      <a:pt x="110" y="46"/>
                    </a:cubicBezTo>
                    <a:cubicBezTo>
                      <a:pt x="112" y="46"/>
                      <a:pt x="114" y="45"/>
                      <a:pt x="116" y="44"/>
                    </a:cubicBezTo>
                    <a:cubicBezTo>
                      <a:pt x="118" y="42"/>
                      <a:pt x="118" y="42"/>
                      <a:pt x="118" y="42"/>
                    </a:cubicBezTo>
                    <a:cubicBezTo>
                      <a:pt x="118" y="38"/>
                      <a:pt x="118" y="38"/>
                      <a:pt x="118" y="38"/>
                    </a:cubicBezTo>
                    <a:cubicBezTo>
                      <a:pt x="118" y="37"/>
                      <a:pt x="117" y="36"/>
                      <a:pt x="117" y="36"/>
                    </a:cubicBezTo>
                    <a:cubicBezTo>
                      <a:pt x="115" y="36"/>
                      <a:pt x="113" y="37"/>
                      <a:pt x="113" y="37"/>
                    </a:cubicBezTo>
                    <a:cubicBezTo>
                      <a:pt x="111" y="38"/>
                      <a:pt x="111" y="36"/>
                      <a:pt x="108" y="37"/>
                    </a:cubicBezTo>
                    <a:cubicBezTo>
                      <a:pt x="107" y="38"/>
                      <a:pt x="107" y="38"/>
                      <a:pt x="107" y="38"/>
                    </a:cubicBezTo>
                    <a:cubicBezTo>
                      <a:pt x="103" y="39"/>
                      <a:pt x="102" y="39"/>
                      <a:pt x="99" y="40"/>
                    </a:cubicBezTo>
                    <a:cubicBezTo>
                      <a:pt x="99" y="39"/>
                      <a:pt x="99" y="38"/>
                      <a:pt x="100" y="37"/>
                    </a:cubicBezTo>
                    <a:cubicBezTo>
                      <a:pt x="103" y="36"/>
                      <a:pt x="107" y="35"/>
                      <a:pt x="110" y="35"/>
                    </a:cubicBezTo>
                    <a:cubicBezTo>
                      <a:pt x="110" y="34"/>
                      <a:pt x="109" y="32"/>
                      <a:pt x="110" y="31"/>
                    </a:cubicBezTo>
                    <a:cubicBezTo>
                      <a:pt x="110" y="30"/>
                      <a:pt x="112" y="29"/>
                      <a:pt x="112" y="28"/>
                    </a:cubicBezTo>
                    <a:cubicBezTo>
                      <a:pt x="112" y="28"/>
                      <a:pt x="111" y="25"/>
                      <a:pt x="111" y="26"/>
                    </a:cubicBezTo>
                    <a:cubicBezTo>
                      <a:pt x="111" y="25"/>
                      <a:pt x="111" y="25"/>
                      <a:pt x="111" y="25"/>
                    </a:cubicBezTo>
                    <a:cubicBezTo>
                      <a:pt x="110" y="25"/>
                      <a:pt x="108" y="25"/>
                      <a:pt x="106" y="25"/>
                    </a:cubicBezTo>
                    <a:cubicBezTo>
                      <a:pt x="107" y="25"/>
                      <a:pt x="107" y="26"/>
                      <a:pt x="107" y="26"/>
                    </a:cubicBezTo>
                    <a:cubicBezTo>
                      <a:pt x="106" y="26"/>
                      <a:pt x="105" y="25"/>
                      <a:pt x="104" y="25"/>
                    </a:cubicBezTo>
                    <a:cubicBezTo>
                      <a:pt x="104" y="24"/>
                      <a:pt x="103" y="23"/>
                      <a:pt x="102" y="23"/>
                    </a:cubicBezTo>
                    <a:cubicBezTo>
                      <a:pt x="102" y="23"/>
                      <a:pt x="101" y="24"/>
                      <a:pt x="101" y="25"/>
                    </a:cubicBezTo>
                    <a:cubicBezTo>
                      <a:pt x="99" y="25"/>
                      <a:pt x="99" y="25"/>
                      <a:pt x="99" y="25"/>
                    </a:cubicBezTo>
                    <a:cubicBezTo>
                      <a:pt x="98" y="22"/>
                      <a:pt x="98" y="20"/>
                      <a:pt x="96" y="18"/>
                    </a:cubicBezTo>
                    <a:cubicBezTo>
                      <a:pt x="98" y="18"/>
                      <a:pt x="99" y="18"/>
                      <a:pt x="101" y="17"/>
                    </a:cubicBezTo>
                    <a:cubicBezTo>
                      <a:pt x="101" y="17"/>
                      <a:pt x="101" y="15"/>
                      <a:pt x="101" y="15"/>
                    </a:cubicBezTo>
                    <a:cubicBezTo>
                      <a:pt x="96" y="15"/>
                      <a:pt x="93" y="16"/>
                      <a:pt x="88" y="16"/>
                    </a:cubicBezTo>
                    <a:cubicBezTo>
                      <a:pt x="88" y="16"/>
                      <a:pt x="90" y="17"/>
                      <a:pt x="90" y="17"/>
                    </a:cubicBezTo>
                    <a:cubicBezTo>
                      <a:pt x="88" y="17"/>
                      <a:pt x="86" y="17"/>
                      <a:pt x="85" y="17"/>
                    </a:cubicBezTo>
                    <a:cubicBezTo>
                      <a:pt x="85" y="17"/>
                      <a:pt x="85" y="17"/>
                      <a:pt x="85" y="17"/>
                    </a:cubicBezTo>
                    <a:cubicBezTo>
                      <a:pt x="84" y="18"/>
                      <a:pt x="83" y="18"/>
                      <a:pt x="81" y="19"/>
                    </a:cubicBezTo>
                    <a:cubicBezTo>
                      <a:pt x="81" y="20"/>
                      <a:pt x="81" y="20"/>
                      <a:pt x="81" y="20"/>
                    </a:cubicBezTo>
                    <a:cubicBezTo>
                      <a:pt x="80" y="20"/>
                      <a:pt x="77" y="21"/>
                      <a:pt x="77" y="21"/>
                    </a:cubicBezTo>
                    <a:cubicBezTo>
                      <a:pt x="74" y="21"/>
                      <a:pt x="69" y="20"/>
                      <a:pt x="67" y="19"/>
                    </a:cubicBezTo>
                    <a:cubicBezTo>
                      <a:pt x="65" y="18"/>
                      <a:pt x="70" y="17"/>
                      <a:pt x="63" y="16"/>
                    </a:cubicBezTo>
                    <a:cubicBezTo>
                      <a:pt x="60" y="15"/>
                      <a:pt x="56" y="15"/>
                      <a:pt x="53" y="16"/>
                    </a:cubicBezTo>
                    <a:cubicBezTo>
                      <a:pt x="52" y="16"/>
                      <a:pt x="52" y="18"/>
                      <a:pt x="50" y="17"/>
                    </a:cubicBezTo>
                    <a:cubicBezTo>
                      <a:pt x="47" y="17"/>
                      <a:pt x="49" y="15"/>
                      <a:pt x="50" y="14"/>
                    </a:cubicBezTo>
                    <a:cubicBezTo>
                      <a:pt x="49" y="12"/>
                      <a:pt x="48" y="10"/>
                      <a:pt x="47" y="9"/>
                    </a:cubicBezTo>
                    <a:cubicBezTo>
                      <a:pt x="47" y="9"/>
                      <a:pt x="46" y="9"/>
                      <a:pt x="45" y="9"/>
                    </a:cubicBezTo>
                    <a:cubicBezTo>
                      <a:pt x="45" y="9"/>
                      <a:pt x="45" y="7"/>
                      <a:pt x="44" y="7"/>
                    </a:cubicBezTo>
                    <a:cubicBezTo>
                      <a:pt x="41" y="6"/>
                      <a:pt x="39" y="7"/>
                      <a:pt x="37" y="6"/>
                    </a:cubicBezTo>
                    <a:cubicBezTo>
                      <a:pt x="35" y="5"/>
                      <a:pt x="35" y="2"/>
                      <a:pt x="34" y="0"/>
                    </a:cubicBezTo>
                    <a:cubicBezTo>
                      <a:pt x="33" y="1"/>
                      <a:pt x="32" y="1"/>
                      <a:pt x="31" y="1"/>
                    </a:cubicBezTo>
                    <a:cubicBezTo>
                      <a:pt x="31" y="1"/>
                      <a:pt x="31" y="3"/>
                      <a:pt x="31" y="4"/>
                    </a:cubicBezTo>
                    <a:cubicBezTo>
                      <a:pt x="32" y="5"/>
                      <a:pt x="33" y="5"/>
                      <a:pt x="35" y="6"/>
                    </a:cubicBezTo>
                    <a:cubicBezTo>
                      <a:pt x="35" y="6"/>
                      <a:pt x="36" y="8"/>
                      <a:pt x="36" y="8"/>
                    </a:cubicBezTo>
                    <a:cubicBezTo>
                      <a:pt x="30" y="9"/>
                      <a:pt x="27" y="10"/>
                      <a:pt x="23" y="12"/>
                    </a:cubicBezTo>
                    <a:cubicBezTo>
                      <a:pt x="22" y="15"/>
                      <a:pt x="22" y="16"/>
                      <a:pt x="22" y="19"/>
                    </a:cubicBezTo>
                    <a:cubicBezTo>
                      <a:pt x="23" y="19"/>
                      <a:pt x="24" y="19"/>
                      <a:pt x="24" y="20"/>
                    </a:cubicBezTo>
                    <a:cubicBezTo>
                      <a:pt x="24" y="20"/>
                      <a:pt x="26" y="22"/>
                      <a:pt x="26" y="22"/>
                    </a:cubicBezTo>
                    <a:cubicBezTo>
                      <a:pt x="26" y="23"/>
                      <a:pt x="25" y="24"/>
                      <a:pt x="25" y="24"/>
                    </a:cubicBezTo>
                    <a:cubicBezTo>
                      <a:pt x="25" y="26"/>
                      <a:pt x="26" y="28"/>
                      <a:pt x="27" y="30"/>
                    </a:cubicBezTo>
                    <a:cubicBezTo>
                      <a:pt x="24" y="32"/>
                      <a:pt x="22" y="32"/>
                      <a:pt x="20" y="33"/>
                    </a:cubicBezTo>
                    <a:cubicBezTo>
                      <a:pt x="20" y="33"/>
                      <a:pt x="20" y="32"/>
                      <a:pt x="20" y="31"/>
                    </a:cubicBezTo>
                    <a:cubicBezTo>
                      <a:pt x="19" y="31"/>
                      <a:pt x="19" y="31"/>
                      <a:pt x="19" y="31"/>
                    </a:cubicBezTo>
                    <a:cubicBezTo>
                      <a:pt x="18" y="28"/>
                      <a:pt x="15" y="25"/>
                      <a:pt x="16" y="21"/>
                    </a:cubicBezTo>
                    <a:cubicBezTo>
                      <a:pt x="17" y="19"/>
                      <a:pt x="19" y="19"/>
                      <a:pt x="21" y="17"/>
                    </a:cubicBezTo>
                    <a:cubicBezTo>
                      <a:pt x="20" y="17"/>
                      <a:pt x="21" y="16"/>
                      <a:pt x="21" y="15"/>
                    </a:cubicBezTo>
                    <a:cubicBezTo>
                      <a:pt x="20" y="14"/>
                      <a:pt x="20" y="14"/>
                      <a:pt x="19" y="14"/>
                    </a:cubicBezTo>
                    <a:cubicBezTo>
                      <a:pt x="19" y="12"/>
                      <a:pt x="19" y="13"/>
                      <a:pt x="19" y="12"/>
                    </a:cubicBezTo>
                    <a:cubicBezTo>
                      <a:pt x="19" y="11"/>
                      <a:pt x="18" y="11"/>
                      <a:pt x="18" y="10"/>
                    </a:cubicBezTo>
                    <a:cubicBezTo>
                      <a:pt x="17" y="10"/>
                      <a:pt x="16" y="10"/>
                      <a:pt x="15" y="10"/>
                    </a:cubicBezTo>
                    <a:cubicBezTo>
                      <a:pt x="15" y="10"/>
                      <a:pt x="15" y="8"/>
                      <a:pt x="15" y="8"/>
                    </a:cubicBezTo>
                    <a:cubicBezTo>
                      <a:pt x="16" y="8"/>
                      <a:pt x="18" y="6"/>
                      <a:pt x="19" y="6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20" y="5"/>
                      <a:pt x="20" y="4"/>
                      <a:pt x="20" y="4"/>
                    </a:cubicBezTo>
                    <a:close/>
                    <a:moveTo>
                      <a:pt x="88" y="11"/>
                    </a:moveTo>
                    <a:cubicBezTo>
                      <a:pt x="86" y="11"/>
                      <a:pt x="89" y="12"/>
                      <a:pt x="89" y="12"/>
                    </a:cubicBezTo>
                    <a:cubicBezTo>
                      <a:pt x="89" y="12"/>
                      <a:pt x="91" y="10"/>
                      <a:pt x="88" y="11"/>
                    </a:cubicBezTo>
                    <a:close/>
                  </a:path>
                </a:pathLst>
              </a:custGeom>
              <a:grpFill/>
              <a:ln w="9525">
                <a:solidFill>
                  <a:schemeClr val="tx2">
                    <a:lumMod val="2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" name="Freeform 20"/>
              <p:cNvSpPr>
                <a:spLocks noEditPoints="1"/>
              </p:cNvSpPr>
              <p:nvPr/>
            </p:nvSpPr>
            <p:spPr bwMode="auto">
              <a:xfrm>
                <a:off x="1864" y="1999"/>
                <a:ext cx="234" cy="248"/>
              </a:xfrm>
              <a:custGeom>
                <a:avLst/>
                <a:gdLst>
                  <a:gd name="T0" fmla="*/ 115 w 119"/>
                  <a:gd name="T1" fmla="*/ 33 h 126"/>
                  <a:gd name="T2" fmla="*/ 10 w 119"/>
                  <a:gd name="T3" fmla="*/ 11 h 126"/>
                  <a:gd name="T4" fmla="*/ 3 w 119"/>
                  <a:gd name="T5" fmla="*/ 27 h 126"/>
                  <a:gd name="T6" fmla="*/ 6 w 119"/>
                  <a:gd name="T7" fmla="*/ 37 h 126"/>
                  <a:gd name="T8" fmla="*/ 12 w 119"/>
                  <a:gd name="T9" fmla="*/ 54 h 126"/>
                  <a:gd name="T10" fmla="*/ 27 w 119"/>
                  <a:gd name="T11" fmla="*/ 60 h 126"/>
                  <a:gd name="T12" fmla="*/ 43 w 119"/>
                  <a:gd name="T13" fmla="*/ 68 h 126"/>
                  <a:gd name="T14" fmla="*/ 46 w 119"/>
                  <a:gd name="T15" fmla="*/ 79 h 126"/>
                  <a:gd name="T16" fmla="*/ 64 w 119"/>
                  <a:gd name="T17" fmla="*/ 97 h 126"/>
                  <a:gd name="T18" fmla="*/ 59 w 119"/>
                  <a:gd name="T19" fmla="*/ 111 h 126"/>
                  <a:gd name="T20" fmla="*/ 63 w 119"/>
                  <a:gd name="T21" fmla="*/ 123 h 126"/>
                  <a:gd name="T22" fmla="*/ 78 w 119"/>
                  <a:gd name="T23" fmla="*/ 119 h 126"/>
                  <a:gd name="T24" fmla="*/ 90 w 119"/>
                  <a:gd name="T25" fmla="*/ 110 h 126"/>
                  <a:gd name="T26" fmla="*/ 77 w 119"/>
                  <a:gd name="T27" fmla="*/ 105 h 126"/>
                  <a:gd name="T28" fmla="*/ 74 w 119"/>
                  <a:gd name="T29" fmla="*/ 88 h 126"/>
                  <a:gd name="T30" fmla="*/ 87 w 119"/>
                  <a:gd name="T31" fmla="*/ 90 h 126"/>
                  <a:gd name="T32" fmla="*/ 94 w 119"/>
                  <a:gd name="T33" fmla="*/ 88 h 126"/>
                  <a:gd name="T34" fmla="*/ 107 w 119"/>
                  <a:gd name="T35" fmla="*/ 82 h 126"/>
                  <a:gd name="T36" fmla="*/ 112 w 119"/>
                  <a:gd name="T37" fmla="*/ 76 h 126"/>
                  <a:gd name="T38" fmla="*/ 108 w 119"/>
                  <a:gd name="T39" fmla="*/ 59 h 126"/>
                  <a:gd name="T40" fmla="*/ 110 w 119"/>
                  <a:gd name="T41" fmla="*/ 49 h 126"/>
                  <a:gd name="T42" fmla="*/ 118 w 119"/>
                  <a:gd name="T43" fmla="*/ 42 h 126"/>
                  <a:gd name="T44" fmla="*/ 113 w 119"/>
                  <a:gd name="T45" fmla="*/ 37 h 126"/>
                  <a:gd name="T46" fmla="*/ 99 w 119"/>
                  <a:gd name="T47" fmla="*/ 40 h 126"/>
                  <a:gd name="T48" fmla="*/ 110 w 119"/>
                  <a:gd name="T49" fmla="*/ 31 h 126"/>
                  <a:gd name="T50" fmla="*/ 111 w 119"/>
                  <a:gd name="T51" fmla="*/ 25 h 126"/>
                  <a:gd name="T52" fmla="*/ 104 w 119"/>
                  <a:gd name="T53" fmla="*/ 25 h 126"/>
                  <a:gd name="T54" fmla="*/ 99 w 119"/>
                  <a:gd name="T55" fmla="*/ 25 h 126"/>
                  <a:gd name="T56" fmla="*/ 101 w 119"/>
                  <a:gd name="T57" fmla="*/ 15 h 126"/>
                  <a:gd name="T58" fmla="*/ 85 w 119"/>
                  <a:gd name="T59" fmla="*/ 17 h 126"/>
                  <a:gd name="T60" fmla="*/ 81 w 119"/>
                  <a:gd name="T61" fmla="*/ 20 h 126"/>
                  <a:gd name="T62" fmla="*/ 63 w 119"/>
                  <a:gd name="T63" fmla="*/ 16 h 126"/>
                  <a:gd name="T64" fmla="*/ 50 w 119"/>
                  <a:gd name="T65" fmla="*/ 14 h 126"/>
                  <a:gd name="T66" fmla="*/ 44 w 119"/>
                  <a:gd name="T67" fmla="*/ 7 h 126"/>
                  <a:gd name="T68" fmla="*/ 31 w 119"/>
                  <a:gd name="T69" fmla="*/ 1 h 126"/>
                  <a:gd name="T70" fmla="*/ 36 w 119"/>
                  <a:gd name="T71" fmla="*/ 8 h 126"/>
                  <a:gd name="T72" fmla="*/ 24 w 119"/>
                  <a:gd name="T73" fmla="*/ 20 h 126"/>
                  <a:gd name="T74" fmla="*/ 27 w 119"/>
                  <a:gd name="T75" fmla="*/ 30 h 126"/>
                  <a:gd name="T76" fmla="*/ 19 w 119"/>
                  <a:gd name="T77" fmla="*/ 31 h 126"/>
                  <a:gd name="T78" fmla="*/ 21 w 119"/>
                  <a:gd name="T79" fmla="*/ 15 h 126"/>
                  <a:gd name="T80" fmla="*/ 18 w 119"/>
                  <a:gd name="T81" fmla="*/ 10 h 126"/>
                  <a:gd name="T82" fmla="*/ 19 w 119"/>
                  <a:gd name="T83" fmla="*/ 6 h 126"/>
                  <a:gd name="T84" fmla="*/ 88 w 119"/>
                  <a:gd name="T85" fmla="*/ 11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19" h="126">
                    <a:moveTo>
                      <a:pt x="115" y="33"/>
                    </a:moveTo>
                    <a:cubicBezTo>
                      <a:pt x="115" y="35"/>
                      <a:pt x="115" y="35"/>
                      <a:pt x="115" y="35"/>
                    </a:cubicBezTo>
                    <a:cubicBezTo>
                      <a:pt x="119" y="35"/>
                      <a:pt x="118" y="34"/>
                      <a:pt x="115" y="33"/>
                    </a:cubicBezTo>
                    <a:close/>
                    <a:moveTo>
                      <a:pt x="20" y="4"/>
                    </a:moveTo>
                    <a:cubicBezTo>
                      <a:pt x="18" y="4"/>
                      <a:pt x="15" y="5"/>
                      <a:pt x="15" y="5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3" y="21"/>
                      <a:pt x="5" y="24"/>
                      <a:pt x="3" y="27"/>
                    </a:cubicBezTo>
                    <a:cubicBezTo>
                      <a:pt x="2" y="30"/>
                      <a:pt x="4" y="30"/>
                      <a:pt x="2" y="34"/>
                    </a:cubicBezTo>
                    <a:cubicBezTo>
                      <a:pt x="0" y="39"/>
                      <a:pt x="3" y="38"/>
                      <a:pt x="3" y="38"/>
                    </a:cubicBezTo>
                    <a:cubicBezTo>
                      <a:pt x="6" y="37"/>
                      <a:pt x="6" y="37"/>
                      <a:pt x="6" y="37"/>
                    </a:cubicBezTo>
                    <a:cubicBezTo>
                      <a:pt x="10" y="45"/>
                      <a:pt x="10" y="45"/>
                      <a:pt x="10" y="45"/>
                    </a:cubicBezTo>
                    <a:cubicBezTo>
                      <a:pt x="10" y="45"/>
                      <a:pt x="8" y="45"/>
                      <a:pt x="8" y="48"/>
                    </a:cubicBezTo>
                    <a:cubicBezTo>
                      <a:pt x="9" y="50"/>
                      <a:pt x="10" y="51"/>
                      <a:pt x="12" y="54"/>
                    </a:cubicBezTo>
                    <a:cubicBezTo>
                      <a:pt x="14" y="56"/>
                      <a:pt x="13" y="59"/>
                      <a:pt x="13" y="59"/>
                    </a:cubicBezTo>
                    <a:cubicBezTo>
                      <a:pt x="19" y="60"/>
                      <a:pt x="19" y="60"/>
                      <a:pt x="19" y="60"/>
                    </a:cubicBezTo>
                    <a:cubicBezTo>
                      <a:pt x="19" y="60"/>
                      <a:pt x="24" y="61"/>
                      <a:pt x="27" y="60"/>
                    </a:cubicBezTo>
                    <a:cubicBezTo>
                      <a:pt x="29" y="59"/>
                      <a:pt x="31" y="60"/>
                      <a:pt x="32" y="62"/>
                    </a:cubicBezTo>
                    <a:cubicBezTo>
                      <a:pt x="33" y="64"/>
                      <a:pt x="36" y="69"/>
                      <a:pt x="36" y="69"/>
                    </a:cubicBezTo>
                    <a:cubicBezTo>
                      <a:pt x="36" y="69"/>
                      <a:pt x="41" y="68"/>
                      <a:pt x="43" y="68"/>
                    </a:cubicBezTo>
                    <a:cubicBezTo>
                      <a:pt x="45" y="68"/>
                      <a:pt x="49" y="69"/>
                      <a:pt x="49" y="69"/>
                    </a:cubicBezTo>
                    <a:cubicBezTo>
                      <a:pt x="48" y="75"/>
                      <a:pt x="48" y="75"/>
                      <a:pt x="48" y="75"/>
                    </a:cubicBezTo>
                    <a:cubicBezTo>
                      <a:pt x="48" y="75"/>
                      <a:pt x="45" y="76"/>
                      <a:pt x="46" y="79"/>
                    </a:cubicBezTo>
                    <a:cubicBezTo>
                      <a:pt x="47" y="83"/>
                      <a:pt x="51" y="84"/>
                      <a:pt x="51" y="86"/>
                    </a:cubicBezTo>
                    <a:cubicBezTo>
                      <a:pt x="51" y="88"/>
                      <a:pt x="54" y="90"/>
                      <a:pt x="55" y="92"/>
                    </a:cubicBezTo>
                    <a:cubicBezTo>
                      <a:pt x="57" y="93"/>
                      <a:pt x="64" y="97"/>
                      <a:pt x="64" y="97"/>
                    </a:cubicBezTo>
                    <a:cubicBezTo>
                      <a:pt x="64" y="97"/>
                      <a:pt x="62" y="101"/>
                      <a:pt x="62" y="103"/>
                    </a:cubicBezTo>
                    <a:cubicBezTo>
                      <a:pt x="61" y="105"/>
                      <a:pt x="58" y="108"/>
                      <a:pt x="58" y="108"/>
                    </a:cubicBezTo>
                    <a:cubicBezTo>
                      <a:pt x="58" y="108"/>
                      <a:pt x="57" y="113"/>
                      <a:pt x="59" y="111"/>
                    </a:cubicBezTo>
                    <a:cubicBezTo>
                      <a:pt x="62" y="110"/>
                      <a:pt x="61" y="112"/>
                      <a:pt x="61" y="114"/>
                    </a:cubicBezTo>
                    <a:cubicBezTo>
                      <a:pt x="62" y="116"/>
                      <a:pt x="63" y="118"/>
                      <a:pt x="63" y="118"/>
                    </a:cubicBezTo>
                    <a:cubicBezTo>
                      <a:pt x="63" y="123"/>
                      <a:pt x="63" y="123"/>
                      <a:pt x="63" y="123"/>
                    </a:cubicBezTo>
                    <a:cubicBezTo>
                      <a:pt x="67" y="126"/>
                      <a:pt x="67" y="126"/>
                      <a:pt x="67" y="126"/>
                    </a:cubicBezTo>
                    <a:cubicBezTo>
                      <a:pt x="67" y="126"/>
                      <a:pt x="70" y="123"/>
                      <a:pt x="73" y="123"/>
                    </a:cubicBezTo>
                    <a:cubicBezTo>
                      <a:pt x="75" y="123"/>
                      <a:pt x="76" y="119"/>
                      <a:pt x="78" y="119"/>
                    </a:cubicBezTo>
                    <a:cubicBezTo>
                      <a:pt x="80" y="119"/>
                      <a:pt x="80" y="117"/>
                      <a:pt x="82" y="117"/>
                    </a:cubicBezTo>
                    <a:cubicBezTo>
                      <a:pt x="84" y="117"/>
                      <a:pt x="85" y="111"/>
                      <a:pt x="87" y="111"/>
                    </a:cubicBezTo>
                    <a:cubicBezTo>
                      <a:pt x="89" y="111"/>
                      <a:pt x="90" y="110"/>
                      <a:pt x="90" y="110"/>
                    </a:cubicBezTo>
                    <a:cubicBezTo>
                      <a:pt x="90" y="110"/>
                      <a:pt x="89" y="106"/>
                      <a:pt x="87" y="107"/>
                    </a:cubicBezTo>
                    <a:cubicBezTo>
                      <a:pt x="85" y="108"/>
                      <a:pt x="82" y="109"/>
                      <a:pt x="81" y="108"/>
                    </a:cubicBezTo>
                    <a:cubicBezTo>
                      <a:pt x="79" y="107"/>
                      <a:pt x="78" y="107"/>
                      <a:pt x="77" y="105"/>
                    </a:cubicBezTo>
                    <a:cubicBezTo>
                      <a:pt x="77" y="103"/>
                      <a:pt x="79" y="99"/>
                      <a:pt x="78" y="97"/>
                    </a:cubicBezTo>
                    <a:cubicBezTo>
                      <a:pt x="78" y="96"/>
                      <a:pt x="78" y="95"/>
                      <a:pt x="76" y="93"/>
                    </a:cubicBezTo>
                    <a:cubicBezTo>
                      <a:pt x="74" y="91"/>
                      <a:pt x="76" y="89"/>
                      <a:pt x="74" y="88"/>
                    </a:cubicBezTo>
                    <a:cubicBezTo>
                      <a:pt x="72" y="87"/>
                      <a:pt x="72" y="86"/>
                      <a:pt x="75" y="87"/>
                    </a:cubicBezTo>
                    <a:cubicBezTo>
                      <a:pt x="79" y="87"/>
                      <a:pt x="81" y="89"/>
                      <a:pt x="81" y="89"/>
                    </a:cubicBezTo>
                    <a:cubicBezTo>
                      <a:pt x="81" y="89"/>
                      <a:pt x="86" y="89"/>
                      <a:pt x="87" y="90"/>
                    </a:cubicBezTo>
                    <a:cubicBezTo>
                      <a:pt x="88" y="92"/>
                      <a:pt x="92" y="92"/>
                      <a:pt x="92" y="92"/>
                    </a:cubicBezTo>
                    <a:cubicBezTo>
                      <a:pt x="92" y="92"/>
                      <a:pt x="90" y="91"/>
                      <a:pt x="91" y="89"/>
                    </a:cubicBezTo>
                    <a:cubicBezTo>
                      <a:pt x="92" y="87"/>
                      <a:pt x="94" y="88"/>
                      <a:pt x="94" y="88"/>
                    </a:cubicBezTo>
                    <a:cubicBezTo>
                      <a:pt x="94" y="88"/>
                      <a:pt x="97" y="88"/>
                      <a:pt x="99" y="88"/>
                    </a:cubicBezTo>
                    <a:cubicBezTo>
                      <a:pt x="101" y="88"/>
                      <a:pt x="101" y="86"/>
                      <a:pt x="103" y="86"/>
                    </a:cubicBezTo>
                    <a:cubicBezTo>
                      <a:pt x="105" y="86"/>
                      <a:pt x="105" y="82"/>
                      <a:pt x="107" y="82"/>
                    </a:cubicBezTo>
                    <a:cubicBezTo>
                      <a:pt x="108" y="82"/>
                      <a:pt x="111" y="82"/>
                      <a:pt x="111" y="82"/>
                    </a:cubicBezTo>
                    <a:cubicBezTo>
                      <a:pt x="112" y="79"/>
                      <a:pt x="112" y="79"/>
                      <a:pt x="112" y="79"/>
                    </a:cubicBezTo>
                    <a:cubicBezTo>
                      <a:pt x="112" y="76"/>
                      <a:pt x="112" y="76"/>
                      <a:pt x="112" y="76"/>
                    </a:cubicBezTo>
                    <a:cubicBezTo>
                      <a:pt x="104" y="64"/>
                      <a:pt x="104" y="64"/>
                      <a:pt x="104" y="64"/>
                    </a:cubicBezTo>
                    <a:cubicBezTo>
                      <a:pt x="107" y="63"/>
                      <a:pt x="107" y="63"/>
                      <a:pt x="107" y="63"/>
                    </a:cubicBezTo>
                    <a:cubicBezTo>
                      <a:pt x="107" y="63"/>
                      <a:pt x="106" y="59"/>
                      <a:pt x="108" y="59"/>
                    </a:cubicBezTo>
                    <a:cubicBezTo>
                      <a:pt x="110" y="59"/>
                      <a:pt x="115" y="58"/>
                      <a:pt x="115" y="56"/>
                    </a:cubicBezTo>
                    <a:cubicBezTo>
                      <a:pt x="115" y="54"/>
                      <a:pt x="112" y="54"/>
                      <a:pt x="112" y="54"/>
                    </a:cubicBezTo>
                    <a:cubicBezTo>
                      <a:pt x="112" y="54"/>
                      <a:pt x="112" y="50"/>
                      <a:pt x="110" y="49"/>
                    </a:cubicBezTo>
                    <a:cubicBezTo>
                      <a:pt x="109" y="49"/>
                      <a:pt x="108" y="46"/>
                      <a:pt x="110" y="46"/>
                    </a:cubicBezTo>
                    <a:cubicBezTo>
                      <a:pt x="112" y="46"/>
                      <a:pt x="114" y="45"/>
                      <a:pt x="116" y="44"/>
                    </a:cubicBezTo>
                    <a:cubicBezTo>
                      <a:pt x="118" y="42"/>
                      <a:pt x="118" y="42"/>
                      <a:pt x="118" y="42"/>
                    </a:cubicBezTo>
                    <a:cubicBezTo>
                      <a:pt x="118" y="38"/>
                      <a:pt x="118" y="38"/>
                      <a:pt x="118" y="38"/>
                    </a:cubicBezTo>
                    <a:cubicBezTo>
                      <a:pt x="118" y="37"/>
                      <a:pt x="117" y="36"/>
                      <a:pt x="117" y="36"/>
                    </a:cubicBezTo>
                    <a:cubicBezTo>
                      <a:pt x="115" y="36"/>
                      <a:pt x="113" y="37"/>
                      <a:pt x="113" y="37"/>
                    </a:cubicBezTo>
                    <a:cubicBezTo>
                      <a:pt x="111" y="38"/>
                      <a:pt x="111" y="36"/>
                      <a:pt x="108" y="37"/>
                    </a:cubicBezTo>
                    <a:cubicBezTo>
                      <a:pt x="107" y="38"/>
                      <a:pt x="107" y="38"/>
                      <a:pt x="107" y="38"/>
                    </a:cubicBezTo>
                    <a:cubicBezTo>
                      <a:pt x="103" y="39"/>
                      <a:pt x="102" y="39"/>
                      <a:pt x="99" y="40"/>
                    </a:cubicBezTo>
                    <a:cubicBezTo>
                      <a:pt x="99" y="39"/>
                      <a:pt x="99" y="38"/>
                      <a:pt x="100" y="37"/>
                    </a:cubicBezTo>
                    <a:cubicBezTo>
                      <a:pt x="103" y="36"/>
                      <a:pt x="107" y="35"/>
                      <a:pt x="110" y="35"/>
                    </a:cubicBezTo>
                    <a:cubicBezTo>
                      <a:pt x="110" y="34"/>
                      <a:pt x="109" y="32"/>
                      <a:pt x="110" y="31"/>
                    </a:cubicBezTo>
                    <a:cubicBezTo>
                      <a:pt x="110" y="30"/>
                      <a:pt x="112" y="29"/>
                      <a:pt x="112" y="28"/>
                    </a:cubicBezTo>
                    <a:cubicBezTo>
                      <a:pt x="112" y="28"/>
                      <a:pt x="111" y="25"/>
                      <a:pt x="111" y="26"/>
                    </a:cubicBezTo>
                    <a:cubicBezTo>
                      <a:pt x="111" y="25"/>
                      <a:pt x="111" y="25"/>
                      <a:pt x="111" y="25"/>
                    </a:cubicBezTo>
                    <a:cubicBezTo>
                      <a:pt x="110" y="25"/>
                      <a:pt x="108" y="25"/>
                      <a:pt x="106" y="25"/>
                    </a:cubicBezTo>
                    <a:cubicBezTo>
                      <a:pt x="107" y="25"/>
                      <a:pt x="107" y="26"/>
                      <a:pt x="107" y="26"/>
                    </a:cubicBezTo>
                    <a:cubicBezTo>
                      <a:pt x="106" y="26"/>
                      <a:pt x="105" y="25"/>
                      <a:pt x="104" y="25"/>
                    </a:cubicBezTo>
                    <a:cubicBezTo>
                      <a:pt x="104" y="24"/>
                      <a:pt x="103" y="23"/>
                      <a:pt x="102" y="23"/>
                    </a:cubicBezTo>
                    <a:cubicBezTo>
                      <a:pt x="102" y="23"/>
                      <a:pt x="101" y="24"/>
                      <a:pt x="101" y="25"/>
                    </a:cubicBezTo>
                    <a:cubicBezTo>
                      <a:pt x="99" y="25"/>
                      <a:pt x="99" y="25"/>
                      <a:pt x="99" y="25"/>
                    </a:cubicBezTo>
                    <a:cubicBezTo>
                      <a:pt x="98" y="22"/>
                      <a:pt x="98" y="20"/>
                      <a:pt x="96" y="18"/>
                    </a:cubicBezTo>
                    <a:cubicBezTo>
                      <a:pt x="98" y="18"/>
                      <a:pt x="99" y="18"/>
                      <a:pt x="101" y="17"/>
                    </a:cubicBezTo>
                    <a:cubicBezTo>
                      <a:pt x="101" y="17"/>
                      <a:pt x="101" y="15"/>
                      <a:pt x="101" y="15"/>
                    </a:cubicBezTo>
                    <a:cubicBezTo>
                      <a:pt x="96" y="15"/>
                      <a:pt x="93" y="16"/>
                      <a:pt x="88" y="16"/>
                    </a:cubicBezTo>
                    <a:cubicBezTo>
                      <a:pt x="88" y="16"/>
                      <a:pt x="90" y="17"/>
                      <a:pt x="90" y="17"/>
                    </a:cubicBezTo>
                    <a:cubicBezTo>
                      <a:pt x="88" y="17"/>
                      <a:pt x="86" y="17"/>
                      <a:pt x="85" y="17"/>
                    </a:cubicBezTo>
                    <a:cubicBezTo>
                      <a:pt x="85" y="17"/>
                      <a:pt x="85" y="17"/>
                      <a:pt x="85" y="17"/>
                    </a:cubicBezTo>
                    <a:cubicBezTo>
                      <a:pt x="84" y="18"/>
                      <a:pt x="83" y="18"/>
                      <a:pt x="81" y="19"/>
                    </a:cubicBezTo>
                    <a:cubicBezTo>
                      <a:pt x="81" y="20"/>
                      <a:pt x="81" y="20"/>
                      <a:pt x="81" y="20"/>
                    </a:cubicBezTo>
                    <a:cubicBezTo>
                      <a:pt x="80" y="20"/>
                      <a:pt x="77" y="21"/>
                      <a:pt x="77" y="21"/>
                    </a:cubicBezTo>
                    <a:cubicBezTo>
                      <a:pt x="74" y="21"/>
                      <a:pt x="69" y="20"/>
                      <a:pt x="67" y="19"/>
                    </a:cubicBezTo>
                    <a:cubicBezTo>
                      <a:pt x="65" y="18"/>
                      <a:pt x="70" y="17"/>
                      <a:pt x="63" y="16"/>
                    </a:cubicBezTo>
                    <a:cubicBezTo>
                      <a:pt x="60" y="15"/>
                      <a:pt x="56" y="15"/>
                      <a:pt x="53" y="16"/>
                    </a:cubicBezTo>
                    <a:cubicBezTo>
                      <a:pt x="52" y="16"/>
                      <a:pt x="52" y="18"/>
                      <a:pt x="50" y="17"/>
                    </a:cubicBezTo>
                    <a:cubicBezTo>
                      <a:pt x="47" y="17"/>
                      <a:pt x="49" y="15"/>
                      <a:pt x="50" y="14"/>
                    </a:cubicBezTo>
                    <a:cubicBezTo>
                      <a:pt x="49" y="12"/>
                      <a:pt x="48" y="10"/>
                      <a:pt x="47" y="9"/>
                    </a:cubicBezTo>
                    <a:cubicBezTo>
                      <a:pt x="47" y="9"/>
                      <a:pt x="46" y="9"/>
                      <a:pt x="45" y="9"/>
                    </a:cubicBezTo>
                    <a:cubicBezTo>
                      <a:pt x="45" y="9"/>
                      <a:pt x="45" y="7"/>
                      <a:pt x="44" y="7"/>
                    </a:cubicBezTo>
                    <a:cubicBezTo>
                      <a:pt x="41" y="6"/>
                      <a:pt x="39" y="7"/>
                      <a:pt x="37" y="6"/>
                    </a:cubicBezTo>
                    <a:cubicBezTo>
                      <a:pt x="35" y="5"/>
                      <a:pt x="35" y="2"/>
                      <a:pt x="34" y="0"/>
                    </a:cubicBezTo>
                    <a:cubicBezTo>
                      <a:pt x="33" y="1"/>
                      <a:pt x="32" y="1"/>
                      <a:pt x="31" y="1"/>
                    </a:cubicBezTo>
                    <a:cubicBezTo>
                      <a:pt x="31" y="1"/>
                      <a:pt x="31" y="3"/>
                      <a:pt x="31" y="4"/>
                    </a:cubicBezTo>
                    <a:cubicBezTo>
                      <a:pt x="32" y="5"/>
                      <a:pt x="33" y="5"/>
                      <a:pt x="35" y="6"/>
                    </a:cubicBezTo>
                    <a:cubicBezTo>
                      <a:pt x="35" y="6"/>
                      <a:pt x="36" y="8"/>
                      <a:pt x="36" y="8"/>
                    </a:cubicBezTo>
                    <a:cubicBezTo>
                      <a:pt x="30" y="9"/>
                      <a:pt x="27" y="10"/>
                      <a:pt x="23" y="12"/>
                    </a:cubicBezTo>
                    <a:cubicBezTo>
                      <a:pt x="22" y="15"/>
                      <a:pt x="22" y="16"/>
                      <a:pt x="22" y="19"/>
                    </a:cubicBezTo>
                    <a:cubicBezTo>
                      <a:pt x="23" y="19"/>
                      <a:pt x="24" y="19"/>
                      <a:pt x="24" y="20"/>
                    </a:cubicBezTo>
                    <a:cubicBezTo>
                      <a:pt x="24" y="20"/>
                      <a:pt x="26" y="22"/>
                      <a:pt x="26" y="22"/>
                    </a:cubicBezTo>
                    <a:cubicBezTo>
                      <a:pt x="26" y="23"/>
                      <a:pt x="25" y="24"/>
                      <a:pt x="25" y="24"/>
                    </a:cubicBezTo>
                    <a:cubicBezTo>
                      <a:pt x="25" y="26"/>
                      <a:pt x="26" y="28"/>
                      <a:pt x="27" y="30"/>
                    </a:cubicBezTo>
                    <a:cubicBezTo>
                      <a:pt x="24" y="32"/>
                      <a:pt x="22" y="32"/>
                      <a:pt x="20" y="33"/>
                    </a:cubicBezTo>
                    <a:cubicBezTo>
                      <a:pt x="20" y="33"/>
                      <a:pt x="20" y="32"/>
                      <a:pt x="20" y="31"/>
                    </a:cubicBezTo>
                    <a:cubicBezTo>
                      <a:pt x="19" y="31"/>
                      <a:pt x="19" y="31"/>
                      <a:pt x="19" y="31"/>
                    </a:cubicBezTo>
                    <a:cubicBezTo>
                      <a:pt x="18" y="28"/>
                      <a:pt x="15" y="25"/>
                      <a:pt x="16" y="21"/>
                    </a:cubicBezTo>
                    <a:cubicBezTo>
                      <a:pt x="17" y="19"/>
                      <a:pt x="19" y="19"/>
                      <a:pt x="21" y="17"/>
                    </a:cubicBezTo>
                    <a:cubicBezTo>
                      <a:pt x="20" y="17"/>
                      <a:pt x="21" y="16"/>
                      <a:pt x="21" y="15"/>
                    </a:cubicBezTo>
                    <a:cubicBezTo>
                      <a:pt x="20" y="14"/>
                      <a:pt x="20" y="14"/>
                      <a:pt x="19" y="14"/>
                    </a:cubicBezTo>
                    <a:cubicBezTo>
                      <a:pt x="19" y="12"/>
                      <a:pt x="19" y="13"/>
                      <a:pt x="19" y="12"/>
                    </a:cubicBezTo>
                    <a:cubicBezTo>
                      <a:pt x="19" y="11"/>
                      <a:pt x="18" y="11"/>
                      <a:pt x="18" y="10"/>
                    </a:cubicBezTo>
                    <a:cubicBezTo>
                      <a:pt x="17" y="10"/>
                      <a:pt x="16" y="10"/>
                      <a:pt x="15" y="10"/>
                    </a:cubicBezTo>
                    <a:cubicBezTo>
                      <a:pt x="15" y="10"/>
                      <a:pt x="15" y="8"/>
                      <a:pt x="15" y="8"/>
                    </a:cubicBezTo>
                    <a:cubicBezTo>
                      <a:pt x="16" y="8"/>
                      <a:pt x="18" y="6"/>
                      <a:pt x="19" y="6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20" y="5"/>
                      <a:pt x="20" y="4"/>
                      <a:pt x="20" y="4"/>
                    </a:cubicBezTo>
                    <a:close/>
                    <a:moveTo>
                      <a:pt x="88" y="11"/>
                    </a:moveTo>
                    <a:cubicBezTo>
                      <a:pt x="86" y="11"/>
                      <a:pt x="89" y="12"/>
                      <a:pt x="89" y="12"/>
                    </a:cubicBezTo>
                    <a:cubicBezTo>
                      <a:pt x="89" y="12"/>
                      <a:pt x="91" y="10"/>
                      <a:pt x="88" y="11"/>
                    </a:cubicBezTo>
                    <a:close/>
                  </a:path>
                </a:pathLst>
              </a:custGeom>
              <a:grpFill/>
              <a:ln w="2" cap="rnd">
                <a:solidFill>
                  <a:schemeClr val="tx2">
                    <a:lumMod val="2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" name="Freeform 21"/>
              <p:cNvSpPr>
                <a:spLocks noEditPoints="1"/>
              </p:cNvSpPr>
              <p:nvPr/>
            </p:nvSpPr>
            <p:spPr bwMode="auto">
              <a:xfrm>
                <a:off x="5949" y="2598"/>
                <a:ext cx="18" cy="41"/>
              </a:xfrm>
              <a:custGeom>
                <a:avLst/>
                <a:gdLst>
                  <a:gd name="T0" fmla="*/ 4 w 9"/>
                  <a:gd name="T1" fmla="*/ 14 h 21"/>
                  <a:gd name="T2" fmla="*/ 6 w 9"/>
                  <a:gd name="T3" fmla="*/ 21 h 21"/>
                  <a:gd name="T4" fmla="*/ 9 w 9"/>
                  <a:gd name="T5" fmla="*/ 21 h 21"/>
                  <a:gd name="T6" fmla="*/ 9 w 9"/>
                  <a:gd name="T7" fmla="*/ 19 h 21"/>
                  <a:gd name="T8" fmla="*/ 6 w 9"/>
                  <a:gd name="T9" fmla="*/ 17 h 21"/>
                  <a:gd name="T10" fmla="*/ 6 w 9"/>
                  <a:gd name="T11" fmla="*/ 14 h 21"/>
                  <a:gd name="T12" fmla="*/ 4 w 9"/>
                  <a:gd name="T13" fmla="*/ 14 h 21"/>
                  <a:gd name="T14" fmla="*/ 0 w 9"/>
                  <a:gd name="T15" fmla="*/ 0 h 21"/>
                  <a:gd name="T16" fmla="*/ 1 w 9"/>
                  <a:gd name="T17" fmla="*/ 11 h 21"/>
                  <a:gd name="T18" fmla="*/ 4 w 9"/>
                  <a:gd name="T19" fmla="*/ 10 h 21"/>
                  <a:gd name="T20" fmla="*/ 6 w 9"/>
                  <a:gd name="T21" fmla="*/ 11 h 21"/>
                  <a:gd name="T22" fmla="*/ 5 w 9"/>
                  <a:gd name="T23" fmla="*/ 6 h 21"/>
                  <a:gd name="T24" fmla="*/ 6 w 9"/>
                  <a:gd name="T25" fmla="*/ 5 h 21"/>
                  <a:gd name="T26" fmla="*/ 6 w 9"/>
                  <a:gd name="T27" fmla="*/ 2 h 21"/>
                  <a:gd name="T28" fmla="*/ 2 w 9"/>
                  <a:gd name="T29" fmla="*/ 4 h 21"/>
                  <a:gd name="T30" fmla="*/ 2 w 9"/>
                  <a:gd name="T31" fmla="*/ 2 h 21"/>
                  <a:gd name="T32" fmla="*/ 0 w 9"/>
                  <a:gd name="T33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9" h="21">
                    <a:moveTo>
                      <a:pt x="4" y="14"/>
                    </a:moveTo>
                    <a:cubicBezTo>
                      <a:pt x="5" y="17"/>
                      <a:pt x="5" y="18"/>
                      <a:pt x="6" y="21"/>
                    </a:cubicBezTo>
                    <a:cubicBezTo>
                      <a:pt x="7" y="21"/>
                      <a:pt x="8" y="21"/>
                      <a:pt x="9" y="21"/>
                    </a:cubicBezTo>
                    <a:cubicBezTo>
                      <a:pt x="9" y="21"/>
                      <a:pt x="9" y="19"/>
                      <a:pt x="9" y="19"/>
                    </a:cubicBezTo>
                    <a:cubicBezTo>
                      <a:pt x="8" y="18"/>
                      <a:pt x="7" y="18"/>
                      <a:pt x="6" y="17"/>
                    </a:cubicBezTo>
                    <a:cubicBezTo>
                      <a:pt x="5" y="16"/>
                      <a:pt x="6" y="15"/>
                      <a:pt x="6" y="14"/>
                    </a:cubicBezTo>
                    <a:lnTo>
                      <a:pt x="4" y="14"/>
                    </a:lnTo>
                    <a:close/>
                    <a:moveTo>
                      <a:pt x="0" y="0"/>
                    </a:moveTo>
                    <a:cubicBezTo>
                      <a:pt x="0" y="4"/>
                      <a:pt x="0" y="7"/>
                      <a:pt x="1" y="11"/>
                    </a:cubicBezTo>
                    <a:cubicBezTo>
                      <a:pt x="2" y="11"/>
                      <a:pt x="3" y="10"/>
                      <a:pt x="4" y="10"/>
                    </a:cubicBezTo>
                    <a:cubicBezTo>
                      <a:pt x="3" y="11"/>
                      <a:pt x="5" y="11"/>
                      <a:pt x="6" y="11"/>
                    </a:cubicBezTo>
                    <a:cubicBezTo>
                      <a:pt x="7" y="10"/>
                      <a:pt x="5" y="7"/>
                      <a:pt x="5" y="6"/>
                    </a:cubicBezTo>
                    <a:cubicBezTo>
                      <a:pt x="4" y="6"/>
                      <a:pt x="5" y="5"/>
                      <a:pt x="6" y="5"/>
                    </a:cubicBezTo>
                    <a:cubicBezTo>
                      <a:pt x="6" y="5"/>
                      <a:pt x="6" y="2"/>
                      <a:pt x="6" y="2"/>
                    </a:cubicBezTo>
                    <a:cubicBezTo>
                      <a:pt x="5" y="2"/>
                      <a:pt x="3" y="4"/>
                      <a:pt x="2" y="4"/>
                    </a:cubicBezTo>
                    <a:cubicBezTo>
                      <a:pt x="2" y="4"/>
                      <a:pt x="2" y="2"/>
                      <a:pt x="2" y="2"/>
                    </a:cubicBezTo>
                    <a:cubicBezTo>
                      <a:pt x="2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solidFill>
                  <a:schemeClr val="tx2">
                    <a:lumMod val="2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" name="Freeform 22"/>
              <p:cNvSpPr>
                <a:spLocks noEditPoints="1"/>
              </p:cNvSpPr>
              <p:nvPr/>
            </p:nvSpPr>
            <p:spPr bwMode="auto">
              <a:xfrm>
                <a:off x="5949" y="2598"/>
                <a:ext cx="18" cy="41"/>
              </a:xfrm>
              <a:custGeom>
                <a:avLst/>
                <a:gdLst>
                  <a:gd name="T0" fmla="*/ 4 w 9"/>
                  <a:gd name="T1" fmla="*/ 14 h 21"/>
                  <a:gd name="T2" fmla="*/ 6 w 9"/>
                  <a:gd name="T3" fmla="*/ 21 h 21"/>
                  <a:gd name="T4" fmla="*/ 9 w 9"/>
                  <a:gd name="T5" fmla="*/ 21 h 21"/>
                  <a:gd name="T6" fmla="*/ 9 w 9"/>
                  <a:gd name="T7" fmla="*/ 19 h 21"/>
                  <a:gd name="T8" fmla="*/ 6 w 9"/>
                  <a:gd name="T9" fmla="*/ 17 h 21"/>
                  <a:gd name="T10" fmla="*/ 6 w 9"/>
                  <a:gd name="T11" fmla="*/ 14 h 21"/>
                  <a:gd name="T12" fmla="*/ 4 w 9"/>
                  <a:gd name="T13" fmla="*/ 14 h 21"/>
                  <a:gd name="T14" fmla="*/ 0 w 9"/>
                  <a:gd name="T15" fmla="*/ 0 h 21"/>
                  <a:gd name="T16" fmla="*/ 1 w 9"/>
                  <a:gd name="T17" fmla="*/ 11 h 21"/>
                  <a:gd name="T18" fmla="*/ 4 w 9"/>
                  <a:gd name="T19" fmla="*/ 10 h 21"/>
                  <a:gd name="T20" fmla="*/ 6 w 9"/>
                  <a:gd name="T21" fmla="*/ 11 h 21"/>
                  <a:gd name="T22" fmla="*/ 5 w 9"/>
                  <a:gd name="T23" fmla="*/ 6 h 21"/>
                  <a:gd name="T24" fmla="*/ 6 w 9"/>
                  <a:gd name="T25" fmla="*/ 5 h 21"/>
                  <a:gd name="T26" fmla="*/ 6 w 9"/>
                  <a:gd name="T27" fmla="*/ 2 h 21"/>
                  <a:gd name="T28" fmla="*/ 2 w 9"/>
                  <a:gd name="T29" fmla="*/ 4 h 21"/>
                  <a:gd name="T30" fmla="*/ 2 w 9"/>
                  <a:gd name="T31" fmla="*/ 2 h 21"/>
                  <a:gd name="T32" fmla="*/ 0 w 9"/>
                  <a:gd name="T33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9" h="21">
                    <a:moveTo>
                      <a:pt x="4" y="14"/>
                    </a:moveTo>
                    <a:cubicBezTo>
                      <a:pt x="5" y="17"/>
                      <a:pt x="5" y="18"/>
                      <a:pt x="6" y="21"/>
                    </a:cubicBezTo>
                    <a:cubicBezTo>
                      <a:pt x="7" y="21"/>
                      <a:pt x="8" y="21"/>
                      <a:pt x="9" y="21"/>
                    </a:cubicBezTo>
                    <a:cubicBezTo>
                      <a:pt x="9" y="21"/>
                      <a:pt x="9" y="19"/>
                      <a:pt x="9" y="19"/>
                    </a:cubicBezTo>
                    <a:cubicBezTo>
                      <a:pt x="8" y="18"/>
                      <a:pt x="7" y="18"/>
                      <a:pt x="6" y="17"/>
                    </a:cubicBezTo>
                    <a:cubicBezTo>
                      <a:pt x="5" y="16"/>
                      <a:pt x="6" y="15"/>
                      <a:pt x="6" y="14"/>
                    </a:cubicBezTo>
                    <a:lnTo>
                      <a:pt x="4" y="14"/>
                    </a:lnTo>
                    <a:close/>
                    <a:moveTo>
                      <a:pt x="0" y="0"/>
                    </a:moveTo>
                    <a:cubicBezTo>
                      <a:pt x="0" y="4"/>
                      <a:pt x="0" y="7"/>
                      <a:pt x="1" y="11"/>
                    </a:cubicBezTo>
                    <a:cubicBezTo>
                      <a:pt x="2" y="11"/>
                      <a:pt x="3" y="10"/>
                      <a:pt x="4" y="10"/>
                    </a:cubicBezTo>
                    <a:cubicBezTo>
                      <a:pt x="3" y="11"/>
                      <a:pt x="5" y="11"/>
                      <a:pt x="6" y="11"/>
                    </a:cubicBezTo>
                    <a:cubicBezTo>
                      <a:pt x="7" y="10"/>
                      <a:pt x="5" y="7"/>
                      <a:pt x="5" y="6"/>
                    </a:cubicBezTo>
                    <a:cubicBezTo>
                      <a:pt x="4" y="6"/>
                      <a:pt x="5" y="5"/>
                      <a:pt x="6" y="5"/>
                    </a:cubicBezTo>
                    <a:cubicBezTo>
                      <a:pt x="6" y="5"/>
                      <a:pt x="6" y="2"/>
                      <a:pt x="6" y="2"/>
                    </a:cubicBezTo>
                    <a:cubicBezTo>
                      <a:pt x="5" y="2"/>
                      <a:pt x="3" y="4"/>
                      <a:pt x="2" y="4"/>
                    </a:cubicBezTo>
                    <a:cubicBezTo>
                      <a:pt x="2" y="4"/>
                      <a:pt x="2" y="2"/>
                      <a:pt x="2" y="2"/>
                    </a:cubicBezTo>
                    <a:cubicBezTo>
                      <a:pt x="2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2" cap="rnd">
                <a:solidFill>
                  <a:schemeClr val="tx2">
                    <a:lumMod val="2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" name="Freeform 23"/>
              <p:cNvSpPr>
                <a:spLocks/>
              </p:cNvSpPr>
              <p:nvPr/>
            </p:nvSpPr>
            <p:spPr bwMode="auto">
              <a:xfrm>
                <a:off x="4065" y="1250"/>
                <a:ext cx="282" cy="200"/>
              </a:xfrm>
              <a:custGeom>
                <a:avLst/>
                <a:gdLst>
                  <a:gd name="T0" fmla="*/ 124 w 144"/>
                  <a:gd name="T1" fmla="*/ 39 h 102"/>
                  <a:gd name="T2" fmla="*/ 114 w 144"/>
                  <a:gd name="T3" fmla="*/ 42 h 102"/>
                  <a:gd name="T4" fmla="*/ 107 w 144"/>
                  <a:gd name="T5" fmla="*/ 50 h 102"/>
                  <a:gd name="T6" fmla="*/ 101 w 144"/>
                  <a:gd name="T7" fmla="*/ 54 h 102"/>
                  <a:gd name="T8" fmla="*/ 98 w 144"/>
                  <a:gd name="T9" fmla="*/ 51 h 102"/>
                  <a:gd name="T10" fmla="*/ 83 w 144"/>
                  <a:gd name="T11" fmla="*/ 47 h 102"/>
                  <a:gd name="T12" fmla="*/ 81 w 144"/>
                  <a:gd name="T13" fmla="*/ 42 h 102"/>
                  <a:gd name="T14" fmla="*/ 74 w 144"/>
                  <a:gd name="T15" fmla="*/ 38 h 102"/>
                  <a:gd name="T16" fmla="*/ 69 w 144"/>
                  <a:gd name="T17" fmla="*/ 35 h 102"/>
                  <a:gd name="T18" fmla="*/ 50 w 144"/>
                  <a:gd name="T19" fmla="*/ 33 h 102"/>
                  <a:gd name="T20" fmla="*/ 47 w 144"/>
                  <a:gd name="T21" fmla="*/ 18 h 102"/>
                  <a:gd name="T22" fmla="*/ 40 w 144"/>
                  <a:gd name="T23" fmla="*/ 25 h 102"/>
                  <a:gd name="T24" fmla="*/ 32 w 144"/>
                  <a:gd name="T25" fmla="*/ 22 h 102"/>
                  <a:gd name="T26" fmla="*/ 26 w 144"/>
                  <a:gd name="T27" fmla="*/ 28 h 102"/>
                  <a:gd name="T28" fmla="*/ 28 w 144"/>
                  <a:gd name="T29" fmla="*/ 26 h 102"/>
                  <a:gd name="T30" fmla="*/ 26 w 144"/>
                  <a:gd name="T31" fmla="*/ 20 h 102"/>
                  <a:gd name="T32" fmla="*/ 19 w 144"/>
                  <a:gd name="T33" fmla="*/ 19 h 102"/>
                  <a:gd name="T34" fmla="*/ 19 w 144"/>
                  <a:gd name="T35" fmla="*/ 16 h 102"/>
                  <a:gd name="T36" fmla="*/ 19 w 144"/>
                  <a:gd name="T37" fmla="*/ 9 h 102"/>
                  <a:gd name="T38" fmla="*/ 22 w 144"/>
                  <a:gd name="T39" fmla="*/ 1 h 102"/>
                  <a:gd name="T40" fmla="*/ 10 w 144"/>
                  <a:gd name="T41" fmla="*/ 1 h 102"/>
                  <a:gd name="T42" fmla="*/ 0 w 144"/>
                  <a:gd name="T43" fmla="*/ 46 h 102"/>
                  <a:gd name="T44" fmla="*/ 9 w 144"/>
                  <a:gd name="T45" fmla="*/ 45 h 102"/>
                  <a:gd name="T46" fmla="*/ 7 w 144"/>
                  <a:gd name="T47" fmla="*/ 40 h 102"/>
                  <a:gd name="T48" fmla="*/ 14 w 144"/>
                  <a:gd name="T49" fmla="*/ 39 h 102"/>
                  <a:gd name="T50" fmla="*/ 18 w 144"/>
                  <a:gd name="T51" fmla="*/ 33 h 102"/>
                  <a:gd name="T52" fmla="*/ 23 w 144"/>
                  <a:gd name="T53" fmla="*/ 34 h 102"/>
                  <a:gd name="T54" fmla="*/ 26 w 144"/>
                  <a:gd name="T55" fmla="*/ 45 h 102"/>
                  <a:gd name="T56" fmla="*/ 31 w 144"/>
                  <a:gd name="T57" fmla="*/ 52 h 102"/>
                  <a:gd name="T58" fmla="*/ 31 w 144"/>
                  <a:gd name="T59" fmla="*/ 55 h 102"/>
                  <a:gd name="T60" fmla="*/ 38 w 144"/>
                  <a:gd name="T61" fmla="*/ 54 h 102"/>
                  <a:gd name="T62" fmla="*/ 46 w 144"/>
                  <a:gd name="T63" fmla="*/ 53 h 102"/>
                  <a:gd name="T64" fmla="*/ 53 w 144"/>
                  <a:gd name="T65" fmla="*/ 57 h 102"/>
                  <a:gd name="T66" fmla="*/ 55 w 144"/>
                  <a:gd name="T67" fmla="*/ 64 h 102"/>
                  <a:gd name="T68" fmla="*/ 60 w 144"/>
                  <a:gd name="T69" fmla="*/ 72 h 102"/>
                  <a:gd name="T70" fmla="*/ 65 w 144"/>
                  <a:gd name="T71" fmla="*/ 76 h 102"/>
                  <a:gd name="T72" fmla="*/ 72 w 144"/>
                  <a:gd name="T73" fmla="*/ 83 h 102"/>
                  <a:gd name="T74" fmla="*/ 80 w 144"/>
                  <a:gd name="T75" fmla="*/ 85 h 102"/>
                  <a:gd name="T76" fmla="*/ 87 w 144"/>
                  <a:gd name="T77" fmla="*/ 87 h 102"/>
                  <a:gd name="T78" fmla="*/ 91 w 144"/>
                  <a:gd name="T79" fmla="*/ 89 h 102"/>
                  <a:gd name="T80" fmla="*/ 86 w 144"/>
                  <a:gd name="T81" fmla="*/ 94 h 102"/>
                  <a:gd name="T82" fmla="*/ 90 w 144"/>
                  <a:gd name="T83" fmla="*/ 99 h 102"/>
                  <a:gd name="T84" fmla="*/ 97 w 144"/>
                  <a:gd name="T85" fmla="*/ 102 h 102"/>
                  <a:gd name="T86" fmla="*/ 101 w 144"/>
                  <a:gd name="T87" fmla="*/ 97 h 102"/>
                  <a:gd name="T88" fmla="*/ 104 w 144"/>
                  <a:gd name="T89" fmla="*/ 89 h 102"/>
                  <a:gd name="T90" fmla="*/ 101 w 144"/>
                  <a:gd name="T91" fmla="*/ 83 h 102"/>
                  <a:gd name="T92" fmla="*/ 98 w 144"/>
                  <a:gd name="T93" fmla="*/ 75 h 102"/>
                  <a:gd name="T94" fmla="*/ 108 w 144"/>
                  <a:gd name="T95" fmla="*/ 72 h 102"/>
                  <a:gd name="T96" fmla="*/ 110 w 144"/>
                  <a:gd name="T97" fmla="*/ 65 h 102"/>
                  <a:gd name="T98" fmla="*/ 110 w 144"/>
                  <a:gd name="T99" fmla="*/ 58 h 102"/>
                  <a:gd name="T100" fmla="*/ 117 w 144"/>
                  <a:gd name="T101" fmla="*/ 60 h 102"/>
                  <a:gd name="T102" fmla="*/ 125 w 144"/>
                  <a:gd name="T103" fmla="*/ 56 h 102"/>
                  <a:gd name="T104" fmla="*/ 123 w 144"/>
                  <a:gd name="T105" fmla="*/ 62 h 102"/>
                  <a:gd name="T106" fmla="*/ 125 w 144"/>
                  <a:gd name="T107" fmla="*/ 67 h 102"/>
                  <a:gd name="T108" fmla="*/ 134 w 144"/>
                  <a:gd name="T109" fmla="*/ 64 h 102"/>
                  <a:gd name="T110" fmla="*/ 139 w 144"/>
                  <a:gd name="T111" fmla="*/ 54 h 102"/>
                  <a:gd name="T112" fmla="*/ 131 w 144"/>
                  <a:gd name="T113" fmla="*/ 49 h 102"/>
                  <a:gd name="T114" fmla="*/ 123 w 144"/>
                  <a:gd name="T115" fmla="*/ 46 h 102"/>
                  <a:gd name="T116" fmla="*/ 129 w 144"/>
                  <a:gd name="T117" fmla="*/ 41 h 102"/>
                  <a:gd name="T118" fmla="*/ 124 w 144"/>
                  <a:gd name="T119" fmla="*/ 39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44" h="102">
                    <a:moveTo>
                      <a:pt x="128" y="37"/>
                    </a:moveTo>
                    <a:cubicBezTo>
                      <a:pt x="128" y="37"/>
                      <a:pt x="126" y="37"/>
                      <a:pt x="124" y="39"/>
                    </a:cubicBezTo>
                    <a:cubicBezTo>
                      <a:pt x="122" y="40"/>
                      <a:pt x="122" y="40"/>
                      <a:pt x="119" y="40"/>
                    </a:cubicBezTo>
                    <a:cubicBezTo>
                      <a:pt x="117" y="41"/>
                      <a:pt x="115" y="40"/>
                      <a:pt x="114" y="42"/>
                    </a:cubicBezTo>
                    <a:cubicBezTo>
                      <a:pt x="114" y="44"/>
                      <a:pt x="111" y="44"/>
                      <a:pt x="109" y="44"/>
                    </a:cubicBezTo>
                    <a:cubicBezTo>
                      <a:pt x="108" y="45"/>
                      <a:pt x="107" y="50"/>
                      <a:pt x="107" y="50"/>
                    </a:cubicBezTo>
                    <a:cubicBezTo>
                      <a:pt x="107" y="50"/>
                      <a:pt x="104" y="51"/>
                      <a:pt x="101" y="51"/>
                    </a:cubicBezTo>
                    <a:cubicBezTo>
                      <a:pt x="101" y="54"/>
                      <a:pt x="101" y="54"/>
                      <a:pt x="101" y="54"/>
                    </a:cubicBezTo>
                    <a:cubicBezTo>
                      <a:pt x="101" y="54"/>
                      <a:pt x="99" y="55"/>
                      <a:pt x="98" y="55"/>
                    </a:cubicBezTo>
                    <a:cubicBezTo>
                      <a:pt x="97" y="55"/>
                      <a:pt x="99" y="53"/>
                      <a:pt x="98" y="51"/>
                    </a:cubicBezTo>
                    <a:cubicBezTo>
                      <a:pt x="97" y="49"/>
                      <a:pt x="92" y="48"/>
                      <a:pt x="91" y="49"/>
                    </a:cubicBezTo>
                    <a:cubicBezTo>
                      <a:pt x="90" y="50"/>
                      <a:pt x="85" y="48"/>
                      <a:pt x="83" y="47"/>
                    </a:cubicBezTo>
                    <a:cubicBezTo>
                      <a:pt x="81" y="46"/>
                      <a:pt x="83" y="45"/>
                      <a:pt x="83" y="44"/>
                    </a:cubicBezTo>
                    <a:cubicBezTo>
                      <a:pt x="83" y="42"/>
                      <a:pt x="81" y="44"/>
                      <a:pt x="81" y="42"/>
                    </a:cubicBezTo>
                    <a:cubicBezTo>
                      <a:pt x="81" y="39"/>
                      <a:pt x="80" y="39"/>
                      <a:pt x="78" y="40"/>
                    </a:cubicBezTo>
                    <a:cubicBezTo>
                      <a:pt x="76" y="40"/>
                      <a:pt x="75" y="39"/>
                      <a:pt x="74" y="38"/>
                    </a:cubicBezTo>
                    <a:cubicBezTo>
                      <a:pt x="73" y="37"/>
                      <a:pt x="71" y="33"/>
                      <a:pt x="71" y="33"/>
                    </a:cubicBezTo>
                    <a:cubicBezTo>
                      <a:pt x="69" y="35"/>
                      <a:pt x="69" y="35"/>
                      <a:pt x="69" y="35"/>
                    </a:cubicBezTo>
                    <a:cubicBezTo>
                      <a:pt x="69" y="35"/>
                      <a:pt x="62" y="34"/>
                      <a:pt x="59" y="33"/>
                    </a:cubicBezTo>
                    <a:cubicBezTo>
                      <a:pt x="56" y="32"/>
                      <a:pt x="50" y="33"/>
                      <a:pt x="50" y="33"/>
                    </a:cubicBezTo>
                    <a:cubicBezTo>
                      <a:pt x="50" y="33"/>
                      <a:pt x="49" y="25"/>
                      <a:pt x="49" y="23"/>
                    </a:cubicBezTo>
                    <a:cubicBezTo>
                      <a:pt x="49" y="21"/>
                      <a:pt x="47" y="18"/>
                      <a:pt x="47" y="18"/>
                    </a:cubicBezTo>
                    <a:cubicBezTo>
                      <a:pt x="46" y="17"/>
                      <a:pt x="46" y="17"/>
                      <a:pt x="46" y="17"/>
                    </a:cubicBezTo>
                    <a:cubicBezTo>
                      <a:pt x="44" y="19"/>
                      <a:pt x="41" y="25"/>
                      <a:pt x="40" y="25"/>
                    </a:cubicBezTo>
                    <a:cubicBezTo>
                      <a:pt x="38" y="26"/>
                      <a:pt x="35" y="26"/>
                      <a:pt x="33" y="27"/>
                    </a:cubicBezTo>
                    <a:cubicBezTo>
                      <a:pt x="33" y="25"/>
                      <a:pt x="34" y="23"/>
                      <a:pt x="32" y="22"/>
                    </a:cubicBezTo>
                    <a:cubicBezTo>
                      <a:pt x="31" y="22"/>
                      <a:pt x="29" y="28"/>
                      <a:pt x="28" y="30"/>
                    </a:cubicBezTo>
                    <a:cubicBezTo>
                      <a:pt x="27" y="29"/>
                      <a:pt x="27" y="29"/>
                      <a:pt x="26" y="28"/>
                    </a:cubicBezTo>
                    <a:cubicBezTo>
                      <a:pt x="26" y="28"/>
                      <a:pt x="27" y="28"/>
                      <a:pt x="28" y="27"/>
                    </a:cubicBezTo>
                    <a:cubicBezTo>
                      <a:pt x="28" y="26"/>
                      <a:pt x="28" y="26"/>
                      <a:pt x="28" y="26"/>
                    </a:cubicBezTo>
                    <a:cubicBezTo>
                      <a:pt x="28" y="24"/>
                      <a:pt x="28" y="21"/>
                      <a:pt x="28" y="21"/>
                    </a:cubicBezTo>
                    <a:cubicBezTo>
                      <a:pt x="27" y="21"/>
                      <a:pt x="26" y="20"/>
                      <a:pt x="26" y="20"/>
                    </a:cubicBezTo>
                    <a:cubicBezTo>
                      <a:pt x="24" y="21"/>
                      <a:pt x="22" y="22"/>
                      <a:pt x="19" y="23"/>
                    </a:cubicBezTo>
                    <a:cubicBezTo>
                      <a:pt x="19" y="22"/>
                      <a:pt x="19" y="20"/>
                      <a:pt x="19" y="19"/>
                    </a:cubicBezTo>
                    <a:cubicBezTo>
                      <a:pt x="19" y="19"/>
                      <a:pt x="18" y="17"/>
                      <a:pt x="18" y="17"/>
                    </a:cubicBezTo>
                    <a:cubicBezTo>
                      <a:pt x="19" y="17"/>
                      <a:pt x="19" y="17"/>
                      <a:pt x="19" y="16"/>
                    </a:cubicBezTo>
                    <a:cubicBezTo>
                      <a:pt x="18" y="15"/>
                      <a:pt x="17" y="15"/>
                      <a:pt x="17" y="13"/>
                    </a:cubicBezTo>
                    <a:cubicBezTo>
                      <a:pt x="17" y="12"/>
                      <a:pt x="19" y="10"/>
                      <a:pt x="19" y="9"/>
                    </a:cubicBezTo>
                    <a:cubicBezTo>
                      <a:pt x="19" y="9"/>
                      <a:pt x="18" y="5"/>
                      <a:pt x="19" y="3"/>
                    </a:cubicBezTo>
                    <a:cubicBezTo>
                      <a:pt x="19" y="2"/>
                      <a:pt x="21" y="2"/>
                      <a:pt x="22" y="1"/>
                    </a:cubicBezTo>
                    <a:cubicBezTo>
                      <a:pt x="21" y="0"/>
                      <a:pt x="19" y="0"/>
                      <a:pt x="17" y="0"/>
                    </a:cubicBezTo>
                    <a:cubicBezTo>
                      <a:pt x="15" y="0"/>
                      <a:pt x="12" y="1"/>
                      <a:pt x="10" y="1"/>
                    </a:cubicBezTo>
                    <a:cubicBezTo>
                      <a:pt x="8" y="1"/>
                      <a:pt x="1" y="5"/>
                      <a:pt x="1" y="5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9" y="47"/>
                      <a:pt x="9" y="47"/>
                      <a:pt x="9" y="47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7" y="44"/>
                      <a:pt x="7" y="44"/>
                      <a:pt x="7" y="44"/>
                    </a:cubicBezTo>
                    <a:cubicBezTo>
                      <a:pt x="7" y="40"/>
                      <a:pt x="7" y="40"/>
                      <a:pt x="7" y="40"/>
                    </a:cubicBezTo>
                    <a:cubicBezTo>
                      <a:pt x="9" y="38"/>
                      <a:pt x="9" y="38"/>
                      <a:pt x="9" y="38"/>
                    </a:cubicBezTo>
                    <a:cubicBezTo>
                      <a:pt x="14" y="39"/>
                      <a:pt x="14" y="39"/>
                      <a:pt x="14" y="39"/>
                    </a:cubicBezTo>
                    <a:cubicBezTo>
                      <a:pt x="16" y="36"/>
                      <a:pt x="16" y="36"/>
                      <a:pt x="16" y="36"/>
                    </a:cubicBezTo>
                    <a:cubicBezTo>
                      <a:pt x="18" y="33"/>
                      <a:pt x="18" y="33"/>
                      <a:pt x="18" y="33"/>
                    </a:cubicBezTo>
                    <a:cubicBezTo>
                      <a:pt x="20" y="34"/>
                      <a:pt x="20" y="34"/>
                      <a:pt x="20" y="34"/>
                    </a:cubicBezTo>
                    <a:cubicBezTo>
                      <a:pt x="23" y="34"/>
                      <a:pt x="23" y="34"/>
                      <a:pt x="23" y="34"/>
                    </a:cubicBezTo>
                    <a:cubicBezTo>
                      <a:pt x="24" y="39"/>
                      <a:pt x="24" y="39"/>
                      <a:pt x="24" y="39"/>
                    </a:cubicBezTo>
                    <a:cubicBezTo>
                      <a:pt x="26" y="45"/>
                      <a:pt x="26" y="45"/>
                      <a:pt x="26" y="45"/>
                    </a:cubicBezTo>
                    <a:cubicBezTo>
                      <a:pt x="30" y="47"/>
                      <a:pt x="30" y="47"/>
                      <a:pt x="30" y="47"/>
                    </a:cubicBezTo>
                    <a:cubicBezTo>
                      <a:pt x="31" y="52"/>
                      <a:pt x="31" y="52"/>
                      <a:pt x="31" y="52"/>
                    </a:cubicBezTo>
                    <a:cubicBezTo>
                      <a:pt x="29" y="54"/>
                      <a:pt x="29" y="54"/>
                      <a:pt x="29" y="54"/>
                    </a:cubicBezTo>
                    <a:cubicBezTo>
                      <a:pt x="31" y="55"/>
                      <a:pt x="31" y="55"/>
                      <a:pt x="31" y="55"/>
                    </a:cubicBezTo>
                    <a:cubicBezTo>
                      <a:pt x="34" y="56"/>
                      <a:pt x="34" y="56"/>
                      <a:pt x="34" y="56"/>
                    </a:cubicBezTo>
                    <a:cubicBezTo>
                      <a:pt x="38" y="54"/>
                      <a:pt x="38" y="54"/>
                      <a:pt x="38" y="54"/>
                    </a:cubicBezTo>
                    <a:cubicBezTo>
                      <a:pt x="41" y="53"/>
                      <a:pt x="41" y="53"/>
                      <a:pt x="41" y="53"/>
                    </a:cubicBezTo>
                    <a:cubicBezTo>
                      <a:pt x="46" y="53"/>
                      <a:pt x="46" y="53"/>
                      <a:pt x="46" y="53"/>
                    </a:cubicBezTo>
                    <a:cubicBezTo>
                      <a:pt x="50" y="52"/>
                      <a:pt x="50" y="52"/>
                      <a:pt x="50" y="52"/>
                    </a:cubicBezTo>
                    <a:cubicBezTo>
                      <a:pt x="53" y="57"/>
                      <a:pt x="53" y="57"/>
                      <a:pt x="53" y="57"/>
                    </a:cubicBezTo>
                    <a:cubicBezTo>
                      <a:pt x="53" y="62"/>
                      <a:pt x="53" y="62"/>
                      <a:pt x="53" y="62"/>
                    </a:cubicBezTo>
                    <a:cubicBezTo>
                      <a:pt x="55" y="64"/>
                      <a:pt x="55" y="64"/>
                      <a:pt x="55" y="64"/>
                    </a:cubicBezTo>
                    <a:cubicBezTo>
                      <a:pt x="58" y="67"/>
                      <a:pt x="58" y="67"/>
                      <a:pt x="58" y="67"/>
                    </a:cubicBezTo>
                    <a:cubicBezTo>
                      <a:pt x="60" y="72"/>
                      <a:pt x="60" y="72"/>
                      <a:pt x="60" y="72"/>
                    </a:cubicBezTo>
                    <a:cubicBezTo>
                      <a:pt x="62" y="74"/>
                      <a:pt x="62" y="74"/>
                      <a:pt x="62" y="74"/>
                    </a:cubicBezTo>
                    <a:cubicBezTo>
                      <a:pt x="65" y="76"/>
                      <a:pt x="65" y="76"/>
                      <a:pt x="65" y="76"/>
                    </a:cubicBezTo>
                    <a:cubicBezTo>
                      <a:pt x="69" y="80"/>
                      <a:pt x="69" y="80"/>
                      <a:pt x="69" y="80"/>
                    </a:cubicBezTo>
                    <a:cubicBezTo>
                      <a:pt x="72" y="83"/>
                      <a:pt x="72" y="83"/>
                      <a:pt x="72" y="83"/>
                    </a:cubicBezTo>
                    <a:cubicBezTo>
                      <a:pt x="77" y="82"/>
                      <a:pt x="77" y="82"/>
                      <a:pt x="77" y="82"/>
                    </a:cubicBezTo>
                    <a:cubicBezTo>
                      <a:pt x="80" y="85"/>
                      <a:pt x="80" y="85"/>
                      <a:pt x="80" y="85"/>
                    </a:cubicBezTo>
                    <a:cubicBezTo>
                      <a:pt x="84" y="85"/>
                      <a:pt x="84" y="85"/>
                      <a:pt x="84" y="85"/>
                    </a:cubicBezTo>
                    <a:cubicBezTo>
                      <a:pt x="87" y="87"/>
                      <a:pt x="87" y="87"/>
                      <a:pt x="87" y="87"/>
                    </a:cubicBezTo>
                    <a:cubicBezTo>
                      <a:pt x="90" y="87"/>
                      <a:pt x="90" y="87"/>
                      <a:pt x="90" y="87"/>
                    </a:cubicBezTo>
                    <a:cubicBezTo>
                      <a:pt x="91" y="89"/>
                      <a:pt x="91" y="89"/>
                      <a:pt x="91" y="89"/>
                    </a:cubicBezTo>
                    <a:cubicBezTo>
                      <a:pt x="87" y="91"/>
                      <a:pt x="87" y="91"/>
                      <a:pt x="87" y="91"/>
                    </a:cubicBezTo>
                    <a:cubicBezTo>
                      <a:pt x="86" y="94"/>
                      <a:pt x="86" y="94"/>
                      <a:pt x="86" y="94"/>
                    </a:cubicBezTo>
                    <a:cubicBezTo>
                      <a:pt x="86" y="98"/>
                      <a:pt x="86" y="98"/>
                      <a:pt x="86" y="98"/>
                    </a:cubicBezTo>
                    <a:cubicBezTo>
                      <a:pt x="90" y="99"/>
                      <a:pt x="90" y="99"/>
                      <a:pt x="90" y="99"/>
                    </a:cubicBezTo>
                    <a:cubicBezTo>
                      <a:pt x="93" y="102"/>
                      <a:pt x="93" y="102"/>
                      <a:pt x="93" y="102"/>
                    </a:cubicBezTo>
                    <a:cubicBezTo>
                      <a:pt x="97" y="102"/>
                      <a:pt x="97" y="102"/>
                      <a:pt x="97" y="102"/>
                    </a:cubicBezTo>
                    <a:cubicBezTo>
                      <a:pt x="100" y="101"/>
                      <a:pt x="100" y="101"/>
                      <a:pt x="100" y="101"/>
                    </a:cubicBezTo>
                    <a:cubicBezTo>
                      <a:pt x="100" y="101"/>
                      <a:pt x="101" y="98"/>
                      <a:pt x="101" y="97"/>
                    </a:cubicBezTo>
                    <a:cubicBezTo>
                      <a:pt x="101" y="95"/>
                      <a:pt x="104" y="95"/>
                      <a:pt x="105" y="93"/>
                    </a:cubicBezTo>
                    <a:cubicBezTo>
                      <a:pt x="106" y="92"/>
                      <a:pt x="106" y="90"/>
                      <a:pt x="104" y="89"/>
                    </a:cubicBezTo>
                    <a:cubicBezTo>
                      <a:pt x="102" y="88"/>
                      <a:pt x="104" y="85"/>
                      <a:pt x="105" y="83"/>
                    </a:cubicBezTo>
                    <a:cubicBezTo>
                      <a:pt x="106" y="81"/>
                      <a:pt x="103" y="83"/>
                      <a:pt x="101" y="83"/>
                    </a:cubicBezTo>
                    <a:cubicBezTo>
                      <a:pt x="98" y="83"/>
                      <a:pt x="99" y="82"/>
                      <a:pt x="97" y="80"/>
                    </a:cubicBezTo>
                    <a:cubicBezTo>
                      <a:pt x="94" y="77"/>
                      <a:pt x="96" y="76"/>
                      <a:pt x="98" y="75"/>
                    </a:cubicBezTo>
                    <a:cubicBezTo>
                      <a:pt x="99" y="74"/>
                      <a:pt x="102" y="74"/>
                      <a:pt x="102" y="75"/>
                    </a:cubicBezTo>
                    <a:cubicBezTo>
                      <a:pt x="102" y="78"/>
                      <a:pt x="106" y="73"/>
                      <a:pt x="108" y="72"/>
                    </a:cubicBezTo>
                    <a:cubicBezTo>
                      <a:pt x="109" y="72"/>
                      <a:pt x="110" y="68"/>
                      <a:pt x="109" y="70"/>
                    </a:cubicBezTo>
                    <a:cubicBezTo>
                      <a:pt x="108" y="72"/>
                      <a:pt x="108" y="65"/>
                      <a:pt x="110" y="65"/>
                    </a:cubicBezTo>
                    <a:cubicBezTo>
                      <a:pt x="112" y="65"/>
                      <a:pt x="112" y="62"/>
                      <a:pt x="112" y="62"/>
                    </a:cubicBezTo>
                    <a:cubicBezTo>
                      <a:pt x="112" y="62"/>
                      <a:pt x="110" y="60"/>
                      <a:pt x="110" y="58"/>
                    </a:cubicBezTo>
                    <a:cubicBezTo>
                      <a:pt x="110" y="56"/>
                      <a:pt x="114" y="56"/>
                      <a:pt x="114" y="56"/>
                    </a:cubicBezTo>
                    <a:cubicBezTo>
                      <a:pt x="114" y="56"/>
                      <a:pt x="115" y="59"/>
                      <a:pt x="117" y="60"/>
                    </a:cubicBezTo>
                    <a:cubicBezTo>
                      <a:pt x="119" y="60"/>
                      <a:pt x="120" y="58"/>
                      <a:pt x="120" y="58"/>
                    </a:cubicBezTo>
                    <a:cubicBezTo>
                      <a:pt x="122" y="56"/>
                      <a:pt x="125" y="56"/>
                      <a:pt x="125" y="56"/>
                    </a:cubicBezTo>
                    <a:cubicBezTo>
                      <a:pt x="127" y="61"/>
                      <a:pt x="127" y="61"/>
                      <a:pt x="127" y="61"/>
                    </a:cubicBezTo>
                    <a:cubicBezTo>
                      <a:pt x="123" y="62"/>
                      <a:pt x="123" y="62"/>
                      <a:pt x="123" y="62"/>
                    </a:cubicBezTo>
                    <a:cubicBezTo>
                      <a:pt x="123" y="66"/>
                      <a:pt x="123" y="66"/>
                      <a:pt x="123" y="66"/>
                    </a:cubicBezTo>
                    <a:cubicBezTo>
                      <a:pt x="123" y="66"/>
                      <a:pt x="125" y="65"/>
                      <a:pt x="125" y="67"/>
                    </a:cubicBezTo>
                    <a:cubicBezTo>
                      <a:pt x="126" y="69"/>
                      <a:pt x="130" y="64"/>
                      <a:pt x="130" y="64"/>
                    </a:cubicBezTo>
                    <a:cubicBezTo>
                      <a:pt x="130" y="64"/>
                      <a:pt x="131" y="64"/>
                      <a:pt x="134" y="64"/>
                    </a:cubicBezTo>
                    <a:cubicBezTo>
                      <a:pt x="137" y="64"/>
                      <a:pt x="140" y="58"/>
                      <a:pt x="142" y="56"/>
                    </a:cubicBezTo>
                    <a:cubicBezTo>
                      <a:pt x="144" y="54"/>
                      <a:pt x="142" y="56"/>
                      <a:pt x="139" y="54"/>
                    </a:cubicBezTo>
                    <a:cubicBezTo>
                      <a:pt x="135" y="52"/>
                      <a:pt x="136" y="52"/>
                      <a:pt x="133" y="52"/>
                    </a:cubicBezTo>
                    <a:cubicBezTo>
                      <a:pt x="130" y="52"/>
                      <a:pt x="131" y="52"/>
                      <a:pt x="131" y="49"/>
                    </a:cubicBezTo>
                    <a:cubicBezTo>
                      <a:pt x="131" y="47"/>
                      <a:pt x="130" y="48"/>
                      <a:pt x="127" y="49"/>
                    </a:cubicBezTo>
                    <a:cubicBezTo>
                      <a:pt x="125" y="51"/>
                      <a:pt x="126" y="47"/>
                      <a:pt x="123" y="46"/>
                    </a:cubicBezTo>
                    <a:cubicBezTo>
                      <a:pt x="119" y="46"/>
                      <a:pt x="124" y="45"/>
                      <a:pt x="125" y="44"/>
                    </a:cubicBezTo>
                    <a:cubicBezTo>
                      <a:pt x="127" y="43"/>
                      <a:pt x="126" y="43"/>
                      <a:pt x="129" y="41"/>
                    </a:cubicBezTo>
                    <a:cubicBezTo>
                      <a:pt x="131" y="39"/>
                      <a:pt x="128" y="37"/>
                      <a:pt x="128" y="37"/>
                    </a:cubicBezTo>
                    <a:cubicBezTo>
                      <a:pt x="128" y="37"/>
                      <a:pt x="126" y="37"/>
                      <a:pt x="124" y="39"/>
                    </a:cubicBezTo>
                    <a:lnTo>
                      <a:pt x="128" y="37"/>
                    </a:lnTo>
                    <a:close/>
                  </a:path>
                </a:pathLst>
              </a:custGeom>
              <a:grpFill/>
              <a:ln w="9525">
                <a:solidFill>
                  <a:schemeClr val="tx2">
                    <a:lumMod val="2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" name="Freeform 24"/>
              <p:cNvSpPr>
                <a:spLocks/>
              </p:cNvSpPr>
              <p:nvPr/>
            </p:nvSpPr>
            <p:spPr bwMode="auto">
              <a:xfrm>
                <a:off x="4065" y="1250"/>
                <a:ext cx="282" cy="200"/>
              </a:xfrm>
              <a:custGeom>
                <a:avLst/>
                <a:gdLst>
                  <a:gd name="T0" fmla="*/ 124 w 144"/>
                  <a:gd name="T1" fmla="*/ 39 h 102"/>
                  <a:gd name="T2" fmla="*/ 114 w 144"/>
                  <a:gd name="T3" fmla="*/ 42 h 102"/>
                  <a:gd name="T4" fmla="*/ 107 w 144"/>
                  <a:gd name="T5" fmla="*/ 50 h 102"/>
                  <a:gd name="T6" fmla="*/ 101 w 144"/>
                  <a:gd name="T7" fmla="*/ 54 h 102"/>
                  <a:gd name="T8" fmla="*/ 98 w 144"/>
                  <a:gd name="T9" fmla="*/ 51 h 102"/>
                  <a:gd name="T10" fmla="*/ 83 w 144"/>
                  <a:gd name="T11" fmla="*/ 47 h 102"/>
                  <a:gd name="T12" fmla="*/ 81 w 144"/>
                  <a:gd name="T13" fmla="*/ 42 h 102"/>
                  <a:gd name="T14" fmla="*/ 74 w 144"/>
                  <a:gd name="T15" fmla="*/ 38 h 102"/>
                  <a:gd name="T16" fmla="*/ 69 w 144"/>
                  <a:gd name="T17" fmla="*/ 35 h 102"/>
                  <a:gd name="T18" fmla="*/ 50 w 144"/>
                  <a:gd name="T19" fmla="*/ 33 h 102"/>
                  <a:gd name="T20" fmla="*/ 47 w 144"/>
                  <a:gd name="T21" fmla="*/ 18 h 102"/>
                  <a:gd name="T22" fmla="*/ 40 w 144"/>
                  <a:gd name="T23" fmla="*/ 25 h 102"/>
                  <a:gd name="T24" fmla="*/ 32 w 144"/>
                  <a:gd name="T25" fmla="*/ 22 h 102"/>
                  <a:gd name="T26" fmla="*/ 26 w 144"/>
                  <a:gd name="T27" fmla="*/ 28 h 102"/>
                  <a:gd name="T28" fmla="*/ 28 w 144"/>
                  <a:gd name="T29" fmla="*/ 26 h 102"/>
                  <a:gd name="T30" fmla="*/ 26 w 144"/>
                  <a:gd name="T31" fmla="*/ 20 h 102"/>
                  <a:gd name="T32" fmla="*/ 19 w 144"/>
                  <a:gd name="T33" fmla="*/ 19 h 102"/>
                  <a:gd name="T34" fmla="*/ 19 w 144"/>
                  <a:gd name="T35" fmla="*/ 16 h 102"/>
                  <a:gd name="T36" fmla="*/ 19 w 144"/>
                  <a:gd name="T37" fmla="*/ 9 h 102"/>
                  <a:gd name="T38" fmla="*/ 22 w 144"/>
                  <a:gd name="T39" fmla="*/ 1 h 102"/>
                  <a:gd name="T40" fmla="*/ 10 w 144"/>
                  <a:gd name="T41" fmla="*/ 1 h 102"/>
                  <a:gd name="T42" fmla="*/ 0 w 144"/>
                  <a:gd name="T43" fmla="*/ 46 h 102"/>
                  <a:gd name="T44" fmla="*/ 9 w 144"/>
                  <a:gd name="T45" fmla="*/ 45 h 102"/>
                  <a:gd name="T46" fmla="*/ 7 w 144"/>
                  <a:gd name="T47" fmla="*/ 40 h 102"/>
                  <a:gd name="T48" fmla="*/ 14 w 144"/>
                  <a:gd name="T49" fmla="*/ 39 h 102"/>
                  <a:gd name="T50" fmla="*/ 18 w 144"/>
                  <a:gd name="T51" fmla="*/ 33 h 102"/>
                  <a:gd name="T52" fmla="*/ 23 w 144"/>
                  <a:gd name="T53" fmla="*/ 34 h 102"/>
                  <a:gd name="T54" fmla="*/ 26 w 144"/>
                  <a:gd name="T55" fmla="*/ 45 h 102"/>
                  <a:gd name="T56" fmla="*/ 31 w 144"/>
                  <a:gd name="T57" fmla="*/ 52 h 102"/>
                  <a:gd name="T58" fmla="*/ 31 w 144"/>
                  <a:gd name="T59" fmla="*/ 55 h 102"/>
                  <a:gd name="T60" fmla="*/ 38 w 144"/>
                  <a:gd name="T61" fmla="*/ 54 h 102"/>
                  <a:gd name="T62" fmla="*/ 46 w 144"/>
                  <a:gd name="T63" fmla="*/ 53 h 102"/>
                  <a:gd name="T64" fmla="*/ 53 w 144"/>
                  <a:gd name="T65" fmla="*/ 57 h 102"/>
                  <a:gd name="T66" fmla="*/ 55 w 144"/>
                  <a:gd name="T67" fmla="*/ 64 h 102"/>
                  <a:gd name="T68" fmla="*/ 60 w 144"/>
                  <a:gd name="T69" fmla="*/ 72 h 102"/>
                  <a:gd name="T70" fmla="*/ 65 w 144"/>
                  <a:gd name="T71" fmla="*/ 76 h 102"/>
                  <a:gd name="T72" fmla="*/ 72 w 144"/>
                  <a:gd name="T73" fmla="*/ 83 h 102"/>
                  <a:gd name="T74" fmla="*/ 80 w 144"/>
                  <a:gd name="T75" fmla="*/ 85 h 102"/>
                  <a:gd name="T76" fmla="*/ 87 w 144"/>
                  <a:gd name="T77" fmla="*/ 87 h 102"/>
                  <a:gd name="T78" fmla="*/ 91 w 144"/>
                  <a:gd name="T79" fmla="*/ 89 h 102"/>
                  <a:gd name="T80" fmla="*/ 86 w 144"/>
                  <a:gd name="T81" fmla="*/ 94 h 102"/>
                  <a:gd name="T82" fmla="*/ 90 w 144"/>
                  <a:gd name="T83" fmla="*/ 99 h 102"/>
                  <a:gd name="T84" fmla="*/ 97 w 144"/>
                  <a:gd name="T85" fmla="*/ 102 h 102"/>
                  <a:gd name="T86" fmla="*/ 101 w 144"/>
                  <a:gd name="T87" fmla="*/ 97 h 102"/>
                  <a:gd name="T88" fmla="*/ 104 w 144"/>
                  <a:gd name="T89" fmla="*/ 89 h 102"/>
                  <a:gd name="T90" fmla="*/ 101 w 144"/>
                  <a:gd name="T91" fmla="*/ 83 h 102"/>
                  <a:gd name="T92" fmla="*/ 98 w 144"/>
                  <a:gd name="T93" fmla="*/ 75 h 102"/>
                  <a:gd name="T94" fmla="*/ 108 w 144"/>
                  <a:gd name="T95" fmla="*/ 72 h 102"/>
                  <a:gd name="T96" fmla="*/ 110 w 144"/>
                  <a:gd name="T97" fmla="*/ 65 h 102"/>
                  <a:gd name="T98" fmla="*/ 110 w 144"/>
                  <a:gd name="T99" fmla="*/ 58 h 102"/>
                  <a:gd name="T100" fmla="*/ 117 w 144"/>
                  <a:gd name="T101" fmla="*/ 60 h 102"/>
                  <a:gd name="T102" fmla="*/ 125 w 144"/>
                  <a:gd name="T103" fmla="*/ 56 h 102"/>
                  <a:gd name="T104" fmla="*/ 123 w 144"/>
                  <a:gd name="T105" fmla="*/ 62 h 102"/>
                  <a:gd name="T106" fmla="*/ 125 w 144"/>
                  <a:gd name="T107" fmla="*/ 67 h 102"/>
                  <a:gd name="T108" fmla="*/ 134 w 144"/>
                  <a:gd name="T109" fmla="*/ 64 h 102"/>
                  <a:gd name="T110" fmla="*/ 139 w 144"/>
                  <a:gd name="T111" fmla="*/ 54 h 102"/>
                  <a:gd name="T112" fmla="*/ 131 w 144"/>
                  <a:gd name="T113" fmla="*/ 49 h 102"/>
                  <a:gd name="T114" fmla="*/ 123 w 144"/>
                  <a:gd name="T115" fmla="*/ 46 h 102"/>
                  <a:gd name="T116" fmla="*/ 129 w 144"/>
                  <a:gd name="T117" fmla="*/ 41 h 102"/>
                  <a:gd name="T118" fmla="*/ 124 w 144"/>
                  <a:gd name="T119" fmla="*/ 39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44" h="102">
                    <a:moveTo>
                      <a:pt x="128" y="37"/>
                    </a:moveTo>
                    <a:cubicBezTo>
                      <a:pt x="128" y="37"/>
                      <a:pt x="126" y="37"/>
                      <a:pt x="124" y="39"/>
                    </a:cubicBezTo>
                    <a:cubicBezTo>
                      <a:pt x="122" y="40"/>
                      <a:pt x="122" y="40"/>
                      <a:pt x="119" y="40"/>
                    </a:cubicBezTo>
                    <a:cubicBezTo>
                      <a:pt x="117" y="41"/>
                      <a:pt x="115" y="40"/>
                      <a:pt x="114" y="42"/>
                    </a:cubicBezTo>
                    <a:cubicBezTo>
                      <a:pt x="114" y="44"/>
                      <a:pt x="111" y="44"/>
                      <a:pt x="109" y="44"/>
                    </a:cubicBezTo>
                    <a:cubicBezTo>
                      <a:pt x="108" y="45"/>
                      <a:pt x="107" y="50"/>
                      <a:pt x="107" y="50"/>
                    </a:cubicBezTo>
                    <a:cubicBezTo>
                      <a:pt x="107" y="50"/>
                      <a:pt x="104" y="51"/>
                      <a:pt x="101" y="51"/>
                    </a:cubicBezTo>
                    <a:cubicBezTo>
                      <a:pt x="101" y="54"/>
                      <a:pt x="101" y="54"/>
                      <a:pt x="101" y="54"/>
                    </a:cubicBezTo>
                    <a:cubicBezTo>
                      <a:pt x="101" y="54"/>
                      <a:pt x="99" y="55"/>
                      <a:pt x="98" y="55"/>
                    </a:cubicBezTo>
                    <a:cubicBezTo>
                      <a:pt x="97" y="55"/>
                      <a:pt x="99" y="53"/>
                      <a:pt x="98" y="51"/>
                    </a:cubicBezTo>
                    <a:cubicBezTo>
                      <a:pt x="97" y="49"/>
                      <a:pt x="92" y="48"/>
                      <a:pt x="91" y="49"/>
                    </a:cubicBezTo>
                    <a:cubicBezTo>
                      <a:pt x="90" y="50"/>
                      <a:pt x="85" y="48"/>
                      <a:pt x="83" y="47"/>
                    </a:cubicBezTo>
                    <a:cubicBezTo>
                      <a:pt x="81" y="46"/>
                      <a:pt x="83" y="45"/>
                      <a:pt x="83" y="44"/>
                    </a:cubicBezTo>
                    <a:cubicBezTo>
                      <a:pt x="83" y="42"/>
                      <a:pt x="81" y="44"/>
                      <a:pt x="81" y="42"/>
                    </a:cubicBezTo>
                    <a:cubicBezTo>
                      <a:pt x="81" y="39"/>
                      <a:pt x="80" y="39"/>
                      <a:pt x="78" y="40"/>
                    </a:cubicBezTo>
                    <a:cubicBezTo>
                      <a:pt x="76" y="40"/>
                      <a:pt x="75" y="39"/>
                      <a:pt x="74" y="38"/>
                    </a:cubicBezTo>
                    <a:cubicBezTo>
                      <a:pt x="73" y="37"/>
                      <a:pt x="71" y="33"/>
                      <a:pt x="71" y="33"/>
                    </a:cubicBezTo>
                    <a:cubicBezTo>
                      <a:pt x="69" y="35"/>
                      <a:pt x="69" y="35"/>
                      <a:pt x="69" y="35"/>
                    </a:cubicBezTo>
                    <a:cubicBezTo>
                      <a:pt x="69" y="35"/>
                      <a:pt x="62" y="34"/>
                      <a:pt x="59" y="33"/>
                    </a:cubicBezTo>
                    <a:cubicBezTo>
                      <a:pt x="56" y="32"/>
                      <a:pt x="50" y="33"/>
                      <a:pt x="50" y="33"/>
                    </a:cubicBezTo>
                    <a:cubicBezTo>
                      <a:pt x="50" y="33"/>
                      <a:pt x="49" y="25"/>
                      <a:pt x="49" y="23"/>
                    </a:cubicBezTo>
                    <a:cubicBezTo>
                      <a:pt x="49" y="21"/>
                      <a:pt x="47" y="18"/>
                      <a:pt x="47" y="18"/>
                    </a:cubicBezTo>
                    <a:cubicBezTo>
                      <a:pt x="46" y="17"/>
                      <a:pt x="46" y="17"/>
                      <a:pt x="46" y="17"/>
                    </a:cubicBezTo>
                    <a:cubicBezTo>
                      <a:pt x="44" y="19"/>
                      <a:pt x="41" y="25"/>
                      <a:pt x="40" y="25"/>
                    </a:cubicBezTo>
                    <a:cubicBezTo>
                      <a:pt x="38" y="26"/>
                      <a:pt x="35" y="26"/>
                      <a:pt x="33" y="27"/>
                    </a:cubicBezTo>
                    <a:cubicBezTo>
                      <a:pt x="33" y="25"/>
                      <a:pt x="34" y="23"/>
                      <a:pt x="32" y="22"/>
                    </a:cubicBezTo>
                    <a:cubicBezTo>
                      <a:pt x="31" y="22"/>
                      <a:pt x="29" y="28"/>
                      <a:pt x="28" y="30"/>
                    </a:cubicBezTo>
                    <a:cubicBezTo>
                      <a:pt x="27" y="29"/>
                      <a:pt x="27" y="29"/>
                      <a:pt x="26" y="28"/>
                    </a:cubicBezTo>
                    <a:cubicBezTo>
                      <a:pt x="26" y="28"/>
                      <a:pt x="27" y="28"/>
                      <a:pt x="28" y="27"/>
                    </a:cubicBezTo>
                    <a:cubicBezTo>
                      <a:pt x="28" y="26"/>
                      <a:pt x="28" y="26"/>
                      <a:pt x="28" y="26"/>
                    </a:cubicBezTo>
                    <a:cubicBezTo>
                      <a:pt x="28" y="24"/>
                      <a:pt x="28" y="21"/>
                      <a:pt x="28" y="21"/>
                    </a:cubicBezTo>
                    <a:cubicBezTo>
                      <a:pt x="27" y="21"/>
                      <a:pt x="26" y="20"/>
                      <a:pt x="26" y="20"/>
                    </a:cubicBezTo>
                    <a:cubicBezTo>
                      <a:pt x="24" y="21"/>
                      <a:pt x="22" y="22"/>
                      <a:pt x="19" y="23"/>
                    </a:cubicBezTo>
                    <a:cubicBezTo>
                      <a:pt x="19" y="22"/>
                      <a:pt x="19" y="20"/>
                      <a:pt x="19" y="19"/>
                    </a:cubicBezTo>
                    <a:cubicBezTo>
                      <a:pt x="19" y="19"/>
                      <a:pt x="18" y="17"/>
                      <a:pt x="18" y="17"/>
                    </a:cubicBezTo>
                    <a:cubicBezTo>
                      <a:pt x="19" y="17"/>
                      <a:pt x="19" y="17"/>
                      <a:pt x="19" y="16"/>
                    </a:cubicBezTo>
                    <a:cubicBezTo>
                      <a:pt x="18" y="15"/>
                      <a:pt x="17" y="15"/>
                      <a:pt x="17" y="13"/>
                    </a:cubicBezTo>
                    <a:cubicBezTo>
                      <a:pt x="17" y="12"/>
                      <a:pt x="19" y="10"/>
                      <a:pt x="19" y="9"/>
                    </a:cubicBezTo>
                    <a:cubicBezTo>
                      <a:pt x="19" y="9"/>
                      <a:pt x="18" y="5"/>
                      <a:pt x="19" y="3"/>
                    </a:cubicBezTo>
                    <a:cubicBezTo>
                      <a:pt x="19" y="2"/>
                      <a:pt x="21" y="2"/>
                      <a:pt x="22" y="1"/>
                    </a:cubicBezTo>
                    <a:cubicBezTo>
                      <a:pt x="21" y="0"/>
                      <a:pt x="19" y="0"/>
                      <a:pt x="17" y="0"/>
                    </a:cubicBezTo>
                    <a:cubicBezTo>
                      <a:pt x="15" y="0"/>
                      <a:pt x="12" y="1"/>
                      <a:pt x="10" y="1"/>
                    </a:cubicBezTo>
                    <a:cubicBezTo>
                      <a:pt x="8" y="1"/>
                      <a:pt x="1" y="5"/>
                      <a:pt x="1" y="5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9" y="47"/>
                      <a:pt x="9" y="47"/>
                      <a:pt x="9" y="47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7" y="44"/>
                      <a:pt x="7" y="44"/>
                      <a:pt x="7" y="44"/>
                    </a:cubicBezTo>
                    <a:cubicBezTo>
                      <a:pt x="7" y="40"/>
                      <a:pt x="7" y="40"/>
                      <a:pt x="7" y="40"/>
                    </a:cubicBezTo>
                    <a:cubicBezTo>
                      <a:pt x="9" y="38"/>
                      <a:pt x="9" y="38"/>
                      <a:pt x="9" y="38"/>
                    </a:cubicBezTo>
                    <a:cubicBezTo>
                      <a:pt x="14" y="39"/>
                      <a:pt x="14" y="39"/>
                      <a:pt x="14" y="39"/>
                    </a:cubicBezTo>
                    <a:cubicBezTo>
                      <a:pt x="16" y="36"/>
                      <a:pt x="16" y="36"/>
                      <a:pt x="16" y="36"/>
                    </a:cubicBezTo>
                    <a:cubicBezTo>
                      <a:pt x="18" y="33"/>
                      <a:pt x="18" y="33"/>
                      <a:pt x="18" y="33"/>
                    </a:cubicBezTo>
                    <a:cubicBezTo>
                      <a:pt x="20" y="34"/>
                      <a:pt x="20" y="34"/>
                      <a:pt x="20" y="34"/>
                    </a:cubicBezTo>
                    <a:cubicBezTo>
                      <a:pt x="23" y="34"/>
                      <a:pt x="23" y="34"/>
                      <a:pt x="23" y="34"/>
                    </a:cubicBezTo>
                    <a:cubicBezTo>
                      <a:pt x="24" y="39"/>
                      <a:pt x="24" y="39"/>
                      <a:pt x="24" y="39"/>
                    </a:cubicBezTo>
                    <a:cubicBezTo>
                      <a:pt x="26" y="45"/>
                      <a:pt x="26" y="45"/>
                      <a:pt x="26" y="45"/>
                    </a:cubicBezTo>
                    <a:cubicBezTo>
                      <a:pt x="30" y="47"/>
                      <a:pt x="30" y="47"/>
                      <a:pt x="30" y="47"/>
                    </a:cubicBezTo>
                    <a:cubicBezTo>
                      <a:pt x="31" y="52"/>
                      <a:pt x="31" y="52"/>
                      <a:pt x="31" y="52"/>
                    </a:cubicBezTo>
                    <a:cubicBezTo>
                      <a:pt x="29" y="54"/>
                      <a:pt x="29" y="54"/>
                      <a:pt x="29" y="54"/>
                    </a:cubicBezTo>
                    <a:cubicBezTo>
                      <a:pt x="31" y="55"/>
                      <a:pt x="31" y="55"/>
                      <a:pt x="31" y="55"/>
                    </a:cubicBezTo>
                    <a:cubicBezTo>
                      <a:pt x="34" y="56"/>
                      <a:pt x="34" y="56"/>
                      <a:pt x="34" y="56"/>
                    </a:cubicBezTo>
                    <a:cubicBezTo>
                      <a:pt x="38" y="54"/>
                      <a:pt x="38" y="54"/>
                      <a:pt x="38" y="54"/>
                    </a:cubicBezTo>
                    <a:cubicBezTo>
                      <a:pt x="41" y="53"/>
                      <a:pt x="41" y="53"/>
                      <a:pt x="41" y="53"/>
                    </a:cubicBezTo>
                    <a:cubicBezTo>
                      <a:pt x="46" y="53"/>
                      <a:pt x="46" y="53"/>
                      <a:pt x="46" y="53"/>
                    </a:cubicBezTo>
                    <a:cubicBezTo>
                      <a:pt x="50" y="52"/>
                      <a:pt x="50" y="52"/>
                      <a:pt x="50" y="52"/>
                    </a:cubicBezTo>
                    <a:cubicBezTo>
                      <a:pt x="53" y="57"/>
                      <a:pt x="53" y="57"/>
                      <a:pt x="53" y="57"/>
                    </a:cubicBezTo>
                    <a:cubicBezTo>
                      <a:pt x="53" y="62"/>
                      <a:pt x="53" y="62"/>
                      <a:pt x="53" y="62"/>
                    </a:cubicBezTo>
                    <a:cubicBezTo>
                      <a:pt x="55" y="64"/>
                      <a:pt x="55" y="64"/>
                      <a:pt x="55" y="64"/>
                    </a:cubicBezTo>
                    <a:cubicBezTo>
                      <a:pt x="58" y="67"/>
                      <a:pt x="58" y="67"/>
                      <a:pt x="58" y="67"/>
                    </a:cubicBezTo>
                    <a:cubicBezTo>
                      <a:pt x="60" y="72"/>
                      <a:pt x="60" y="72"/>
                      <a:pt x="60" y="72"/>
                    </a:cubicBezTo>
                    <a:cubicBezTo>
                      <a:pt x="62" y="74"/>
                      <a:pt x="62" y="74"/>
                      <a:pt x="62" y="74"/>
                    </a:cubicBezTo>
                    <a:cubicBezTo>
                      <a:pt x="65" y="76"/>
                      <a:pt x="65" y="76"/>
                      <a:pt x="65" y="76"/>
                    </a:cubicBezTo>
                    <a:cubicBezTo>
                      <a:pt x="69" y="80"/>
                      <a:pt x="69" y="80"/>
                      <a:pt x="69" y="80"/>
                    </a:cubicBezTo>
                    <a:cubicBezTo>
                      <a:pt x="72" y="83"/>
                      <a:pt x="72" y="83"/>
                      <a:pt x="72" y="83"/>
                    </a:cubicBezTo>
                    <a:cubicBezTo>
                      <a:pt x="77" y="82"/>
                      <a:pt x="77" y="82"/>
                      <a:pt x="77" y="82"/>
                    </a:cubicBezTo>
                    <a:cubicBezTo>
                      <a:pt x="80" y="85"/>
                      <a:pt x="80" y="85"/>
                      <a:pt x="80" y="85"/>
                    </a:cubicBezTo>
                    <a:cubicBezTo>
                      <a:pt x="84" y="85"/>
                      <a:pt x="84" y="85"/>
                      <a:pt x="84" y="85"/>
                    </a:cubicBezTo>
                    <a:cubicBezTo>
                      <a:pt x="87" y="87"/>
                      <a:pt x="87" y="87"/>
                      <a:pt x="87" y="87"/>
                    </a:cubicBezTo>
                    <a:cubicBezTo>
                      <a:pt x="90" y="87"/>
                      <a:pt x="90" y="87"/>
                      <a:pt x="90" y="87"/>
                    </a:cubicBezTo>
                    <a:cubicBezTo>
                      <a:pt x="91" y="89"/>
                      <a:pt x="91" y="89"/>
                      <a:pt x="91" y="89"/>
                    </a:cubicBezTo>
                    <a:cubicBezTo>
                      <a:pt x="87" y="91"/>
                      <a:pt x="87" y="91"/>
                      <a:pt x="87" y="91"/>
                    </a:cubicBezTo>
                    <a:cubicBezTo>
                      <a:pt x="86" y="94"/>
                      <a:pt x="86" y="94"/>
                      <a:pt x="86" y="94"/>
                    </a:cubicBezTo>
                    <a:cubicBezTo>
                      <a:pt x="86" y="98"/>
                      <a:pt x="86" y="98"/>
                      <a:pt x="86" y="98"/>
                    </a:cubicBezTo>
                    <a:cubicBezTo>
                      <a:pt x="90" y="99"/>
                      <a:pt x="90" y="99"/>
                      <a:pt x="90" y="99"/>
                    </a:cubicBezTo>
                    <a:cubicBezTo>
                      <a:pt x="93" y="102"/>
                      <a:pt x="93" y="102"/>
                      <a:pt x="93" y="102"/>
                    </a:cubicBezTo>
                    <a:cubicBezTo>
                      <a:pt x="97" y="102"/>
                      <a:pt x="97" y="102"/>
                      <a:pt x="97" y="102"/>
                    </a:cubicBezTo>
                    <a:cubicBezTo>
                      <a:pt x="100" y="101"/>
                      <a:pt x="100" y="101"/>
                      <a:pt x="100" y="101"/>
                    </a:cubicBezTo>
                    <a:cubicBezTo>
                      <a:pt x="100" y="101"/>
                      <a:pt x="101" y="98"/>
                      <a:pt x="101" y="97"/>
                    </a:cubicBezTo>
                    <a:cubicBezTo>
                      <a:pt x="101" y="95"/>
                      <a:pt x="104" y="95"/>
                      <a:pt x="105" y="93"/>
                    </a:cubicBezTo>
                    <a:cubicBezTo>
                      <a:pt x="106" y="92"/>
                      <a:pt x="106" y="90"/>
                      <a:pt x="104" y="89"/>
                    </a:cubicBezTo>
                    <a:cubicBezTo>
                      <a:pt x="102" y="88"/>
                      <a:pt x="104" y="85"/>
                      <a:pt x="105" y="83"/>
                    </a:cubicBezTo>
                    <a:cubicBezTo>
                      <a:pt x="106" y="81"/>
                      <a:pt x="103" y="83"/>
                      <a:pt x="101" y="83"/>
                    </a:cubicBezTo>
                    <a:cubicBezTo>
                      <a:pt x="98" y="83"/>
                      <a:pt x="99" y="82"/>
                      <a:pt x="97" y="80"/>
                    </a:cubicBezTo>
                    <a:cubicBezTo>
                      <a:pt x="94" y="77"/>
                      <a:pt x="96" y="76"/>
                      <a:pt x="98" y="75"/>
                    </a:cubicBezTo>
                    <a:cubicBezTo>
                      <a:pt x="99" y="74"/>
                      <a:pt x="102" y="74"/>
                      <a:pt x="102" y="75"/>
                    </a:cubicBezTo>
                    <a:cubicBezTo>
                      <a:pt x="102" y="78"/>
                      <a:pt x="106" y="73"/>
                      <a:pt x="108" y="72"/>
                    </a:cubicBezTo>
                    <a:cubicBezTo>
                      <a:pt x="109" y="72"/>
                      <a:pt x="110" y="68"/>
                      <a:pt x="109" y="70"/>
                    </a:cubicBezTo>
                    <a:cubicBezTo>
                      <a:pt x="108" y="72"/>
                      <a:pt x="108" y="65"/>
                      <a:pt x="110" y="65"/>
                    </a:cubicBezTo>
                    <a:cubicBezTo>
                      <a:pt x="112" y="65"/>
                      <a:pt x="112" y="62"/>
                      <a:pt x="112" y="62"/>
                    </a:cubicBezTo>
                    <a:cubicBezTo>
                      <a:pt x="112" y="62"/>
                      <a:pt x="110" y="60"/>
                      <a:pt x="110" y="58"/>
                    </a:cubicBezTo>
                    <a:cubicBezTo>
                      <a:pt x="110" y="56"/>
                      <a:pt x="114" y="56"/>
                      <a:pt x="114" y="56"/>
                    </a:cubicBezTo>
                    <a:cubicBezTo>
                      <a:pt x="114" y="56"/>
                      <a:pt x="115" y="59"/>
                      <a:pt x="117" y="60"/>
                    </a:cubicBezTo>
                    <a:cubicBezTo>
                      <a:pt x="119" y="60"/>
                      <a:pt x="120" y="58"/>
                      <a:pt x="120" y="58"/>
                    </a:cubicBezTo>
                    <a:cubicBezTo>
                      <a:pt x="122" y="56"/>
                      <a:pt x="125" y="56"/>
                      <a:pt x="125" y="56"/>
                    </a:cubicBezTo>
                    <a:cubicBezTo>
                      <a:pt x="127" y="61"/>
                      <a:pt x="127" y="61"/>
                      <a:pt x="127" y="61"/>
                    </a:cubicBezTo>
                    <a:cubicBezTo>
                      <a:pt x="123" y="62"/>
                      <a:pt x="123" y="62"/>
                      <a:pt x="123" y="62"/>
                    </a:cubicBezTo>
                    <a:cubicBezTo>
                      <a:pt x="123" y="66"/>
                      <a:pt x="123" y="66"/>
                      <a:pt x="123" y="66"/>
                    </a:cubicBezTo>
                    <a:cubicBezTo>
                      <a:pt x="123" y="66"/>
                      <a:pt x="125" y="65"/>
                      <a:pt x="125" y="67"/>
                    </a:cubicBezTo>
                    <a:cubicBezTo>
                      <a:pt x="126" y="69"/>
                      <a:pt x="130" y="64"/>
                      <a:pt x="130" y="64"/>
                    </a:cubicBezTo>
                    <a:cubicBezTo>
                      <a:pt x="130" y="64"/>
                      <a:pt x="131" y="64"/>
                      <a:pt x="134" y="64"/>
                    </a:cubicBezTo>
                    <a:cubicBezTo>
                      <a:pt x="137" y="64"/>
                      <a:pt x="140" y="58"/>
                      <a:pt x="142" y="56"/>
                    </a:cubicBezTo>
                    <a:cubicBezTo>
                      <a:pt x="144" y="54"/>
                      <a:pt x="142" y="56"/>
                      <a:pt x="139" y="54"/>
                    </a:cubicBezTo>
                    <a:cubicBezTo>
                      <a:pt x="135" y="52"/>
                      <a:pt x="136" y="52"/>
                      <a:pt x="133" y="52"/>
                    </a:cubicBezTo>
                    <a:cubicBezTo>
                      <a:pt x="130" y="52"/>
                      <a:pt x="131" y="52"/>
                      <a:pt x="131" y="49"/>
                    </a:cubicBezTo>
                    <a:cubicBezTo>
                      <a:pt x="131" y="47"/>
                      <a:pt x="130" y="48"/>
                      <a:pt x="127" y="49"/>
                    </a:cubicBezTo>
                    <a:cubicBezTo>
                      <a:pt x="125" y="51"/>
                      <a:pt x="126" y="47"/>
                      <a:pt x="123" y="46"/>
                    </a:cubicBezTo>
                    <a:cubicBezTo>
                      <a:pt x="119" y="46"/>
                      <a:pt x="124" y="45"/>
                      <a:pt x="125" y="44"/>
                    </a:cubicBezTo>
                    <a:cubicBezTo>
                      <a:pt x="127" y="43"/>
                      <a:pt x="126" y="43"/>
                      <a:pt x="129" y="41"/>
                    </a:cubicBezTo>
                    <a:cubicBezTo>
                      <a:pt x="131" y="39"/>
                      <a:pt x="128" y="37"/>
                      <a:pt x="128" y="37"/>
                    </a:cubicBezTo>
                    <a:cubicBezTo>
                      <a:pt x="128" y="37"/>
                      <a:pt x="126" y="37"/>
                      <a:pt x="124" y="39"/>
                    </a:cubicBezTo>
                    <a:lnTo>
                      <a:pt x="128" y="37"/>
                    </a:lnTo>
                    <a:close/>
                  </a:path>
                </a:pathLst>
              </a:custGeom>
              <a:grpFill/>
              <a:ln w="2" cap="rnd">
                <a:solidFill>
                  <a:schemeClr val="tx2">
                    <a:lumMod val="2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" name="Freeform 25"/>
              <p:cNvSpPr>
                <a:spLocks noEditPoints="1"/>
              </p:cNvSpPr>
              <p:nvPr/>
            </p:nvSpPr>
            <p:spPr bwMode="auto">
              <a:xfrm>
                <a:off x="1003" y="1148"/>
                <a:ext cx="979" cy="565"/>
              </a:xfrm>
              <a:custGeom>
                <a:avLst/>
                <a:gdLst>
                  <a:gd name="T0" fmla="*/ 20 w 499"/>
                  <a:gd name="T1" fmla="*/ 16 h 288"/>
                  <a:gd name="T2" fmla="*/ 17 w 499"/>
                  <a:gd name="T3" fmla="*/ 27 h 288"/>
                  <a:gd name="T4" fmla="*/ 109 w 499"/>
                  <a:gd name="T5" fmla="*/ 93 h 288"/>
                  <a:gd name="T6" fmla="*/ 449 w 499"/>
                  <a:gd name="T7" fmla="*/ 103 h 288"/>
                  <a:gd name="T8" fmla="*/ 287 w 499"/>
                  <a:gd name="T9" fmla="*/ 233 h 288"/>
                  <a:gd name="T10" fmla="*/ 299 w 499"/>
                  <a:gd name="T11" fmla="*/ 239 h 288"/>
                  <a:gd name="T12" fmla="*/ 425 w 499"/>
                  <a:gd name="T13" fmla="*/ 146 h 288"/>
                  <a:gd name="T14" fmla="*/ 288 w 499"/>
                  <a:gd name="T15" fmla="*/ 242 h 288"/>
                  <a:gd name="T16" fmla="*/ 308 w 499"/>
                  <a:gd name="T17" fmla="*/ 243 h 288"/>
                  <a:gd name="T18" fmla="*/ 305 w 499"/>
                  <a:gd name="T19" fmla="*/ 231 h 288"/>
                  <a:gd name="T20" fmla="*/ 318 w 499"/>
                  <a:gd name="T21" fmla="*/ 228 h 288"/>
                  <a:gd name="T22" fmla="*/ 332 w 499"/>
                  <a:gd name="T23" fmla="*/ 226 h 288"/>
                  <a:gd name="T24" fmla="*/ 357 w 499"/>
                  <a:gd name="T25" fmla="*/ 235 h 288"/>
                  <a:gd name="T26" fmla="*/ 371 w 499"/>
                  <a:gd name="T27" fmla="*/ 270 h 288"/>
                  <a:gd name="T28" fmla="*/ 383 w 499"/>
                  <a:gd name="T29" fmla="*/ 282 h 288"/>
                  <a:gd name="T30" fmla="*/ 379 w 499"/>
                  <a:gd name="T31" fmla="*/ 249 h 288"/>
                  <a:gd name="T32" fmla="*/ 377 w 499"/>
                  <a:gd name="T33" fmla="*/ 214 h 288"/>
                  <a:gd name="T34" fmla="*/ 393 w 499"/>
                  <a:gd name="T35" fmla="*/ 198 h 288"/>
                  <a:gd name="T36" fmla="*/ 414 w 499"/>
                  <a:gd name="T37" fmla="*/ 176 h 288"/>
                  <a:gd name="T38" fmla="*/ 415 w 499"/>
                  <a:gd name="T39" fmla="*/ 166 h 288"/>
                  <a:gd name="T40" fmla="*/ 417 w 499"/>
                  <a:gd name="T41" fmla="*/ 150 h 288"/>
                  <a:gd name="T42" fmla="*/ 418 w 499"/>
                  <a:gd name="T43" fmla="*/ 122 h 288"/>
                  <a:gd name="T44" fmla="*/ 417 w 499"/>
                  <a:gd name="T45" fmla="*/ 135 h 288"/>
                  <a:gd name="T46" fmla="*/ 429 w 499"/>
                  <a:gd name="T47" fmla="*/ 134 h 288"/>
                  <a:gd name="T48" fmla="*/ 438 w 499"/>
                  <a:gd name="T49" fmla="*/ 119 h 288"/>
                  <a:gd name="T50" fmla="*/ 446 w 499"/>
                  <a:gd name="T51" fmla="*/ 100 h 288"/>
                  <a:gd name="T52" fmla="*/ 466 w 499"/>
                  <a:gd name="T53" fmla="*/ 92 h 288"/>
                  <a:gd name="T54" fmla="*/ 473 w 499"/>
                  <a:gd name="T55" fmla="*/ 76 h 288"/>
                  <a:gd name="T56" fmla="*/ 484 w 499"/>
                  <a:gd name="T57" fmla="*/ 69 h 288"/>
                  <a:gd name="T58" fmla="*/ 498 w 499"/>
                  <a:gd name="T59" fmla="*/ 54 h 288"/>
                  <a:gd name="T60" fmla="*/ 479 w 499"/>
                  <a:gd name="T61" fmla="*/ 28 h 288"/>
                  <a:gd name="T62" fmla="*/ 424 w 499"/>
                  <a:gd name="T63" fmla="*/ 60 h 288"/>
                  <a:gd name="T64" fmla="*/ 407 w 499"/>
                  <a:gd name="T65" fmla="*/ 77 h 288"/>
                  <a:gd name="T66" fmla="*/ 366 w 499"/>
                  <a:gd name="T67" fmla="*/ 99 h 288"/>
                  <a:gd name="T68" fmla="*/ 365 w 499"/>
                  <a:gd name="T69" fmla="*/ 84 h 288"/>
                  <a:gd name="T70" fmla="*/ 357 w 499"/>
                  <a:gd name="T71" fmla="*/ 57 h 288"/>
                  <a:gd name="T72" fmla="*/ 341 w 499"/>
                  <a:gd name="T73" fmla="*/ 50 h 288"/>
                  <a:gd name="T74" fmla="*/ 323 w 499"/>
                  <a:gd name="T75" fmla="*/ 95 h 288"/>
                  <a:gd name="T76" fmla="*/ 318 w 499"/>
                  <a:gd name="T77" fmla="*/ 61 h 288"/>
                  <a:gd name="T78" fmla="*/ 344 w 499"/>
                  <a:gd name="T79" fmla="*/ 43 h 288"/>
                  <a:gd name="T80" fmla="*/ 320 w 499"/>
                  <a:gd name="T81" fmla="*/ 29 h 288"/>
                  <a:gd name="T82" fmla="*/ 306 w 499"/>
                  <a:gd name="T83" fmla="*/ 30 h 288"/>
                  <a:gd name="T84" fmla="*/ 292 w 499"/>
                  <a:gd name="T85" fmla="*/ 24 h 288"/>
                  <a:gd name="T86" fmla="*/ 278 w 499"/>
                  <a:gd name="T87" fmla="*/ 9 h 288"/>
                  <a:gd name="T88" fmla="*/ 18 w 499"/>
                  <a:gd name="T89" fmla="*/ 6 h 288"/>
                  <a:gd name="T90" fmla="*/ 6 w 499"/>
                  <a:gd name="T91" fmla="*/ 29 h 288"/>
                  <a:gd name="T92" fmla="*/ 6 w 499"/>
                  <a:gd name="T93" fmla="*/ 61 h 288"/>
                  <a:gd name="T94" fmla="*/ 4 w 499"/>
                  <a:gd name="T95" fmla="*/ 111 h 288"/>
                  <a:gd name="T96" fmla="*/ 16 w 499"/>
                  <a:gd name="T97" fmla="*/ 138 h 288"/>
                  <a:gd name="T98" fmla="*/ 20 w 499"/>
                  <a:gd name="T99" fmla="*/ 146 h 288"/>
                  <a:gd name="T100" fmla="*/ 34 w 499"/>
                  <a:gd name="T101" fmla="*/ 170 h 288"/>
                  <a:gd name="T102" fmla="*/ 64 w 499"/>
                  <a:gd name="T103" fmla="*/ 200 h 288"/>
                  <a:gd name="T104" fmla="*/ 162 w 499"/>
                  <a:gd name="T105" fmla="*/ 218 h 288"/>
                  <a:gd name="T106" fmla="*/ 182 w 499"/>
                  <a:gd name="T107" fmla="*/ 243 h 288"/>
                  <a:gd name="T108" fmla="*/ 207 w 499"/>
                  <a:gd name="T109" fmla="*/ 243 h 288"/>
                  <a:gd name="T110" fmla="*/ 222 w 499"/>
                  <a:gd name="T111" fmla="*/ 275 h 288"/>
                  <a:gd name="T112" fmla="*/ 236 w 499"/>
                  <a:gd name="T113" fmla="*/ 275 h 288"/>
                  <a:gd name="T114" fmla="*/ 242 w 499"/>
                  <a:gd name="T115" fmla="*/ 253 h 288"/>
                  <a:gd name="T116" fmla="*/ 257 w 499"/>
                  <a:gd name="T117" fmla="*/ 236 h 288"/>
                  <a:gd name="T118" fmla="*/ 288 w 499"/>
                  <a:gd name="T119" fmla="*/ 242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499" h="288">
                    <a:moveTo>
                      <a:pt x="363" y="82"/>
                    </a:moveTo>
                    <a:cubicBezTo>
                      <a:pt x="367" y="81"/>
                      <a:pt x="363" y="87"/>
                      <a:pt x="362" y="87"/>
                    </a:cubicBezTo>
                    <a:cubicBezTo>
                      <a:pt x="360" y="88"/>
                      <a:pt x="362" y="82"/>
                      <a:pt x="363" y="82"/>
                    </a:cubicBezTo>
                    <a:close/>
                    <a:moveTo>
                      <a:pt x="22" y="9"/>
                    </a:moveTo>
                    <a:cubicBezTo>
                      <a:pt x="22" y="10"/>
                      <a:pt x="23" y="10"/>
                      <a:pt x="23" y="11"/>
                    </a:cubicBezTo>
                    <a:cubicBezTo>
                      <a:pt x="23" y="12"/>
                      <a:pt x="21" y="14"/>
                      <a:pt x="21" y="14"/>
                    </a:cubicBezTo>
                    <a:cubicBezTo>
                      <a:pt x="21" y="15"/>
                      <a:pt x="22" y="19"/>
                      <a:pt x="22" y="19"/>
                    </a:cubicBezTo>
                    <a:cubicBezTo>
                      <a:pt x="20" y="19"/>
                      <a:pt x="21" y="18"/>
                      <a:pt x="20" y="18"/>
                    </a:cubicBezTo>
                    <a:cubicBezTo>
                      <a:pt x="20" y="18"/>
                      <a:pt x="20" y="17"/>
                      <a:pt x="20" y="16"/>
                    </a:cubicBezTo>
                    <a:cubicBezTo>
                      <a:pt x="20" y="16"/>
                      <a:pt x="16" y="11"/>
                      <a:pt x="20" y="12"/>
                    </a:cubicBezTo>
                    <a:cubicBezTo>
                      <a:pt x="20" y="12"/>
                      <a:pt x="20" y="14"/>
                      <a:pt x="20" y="13"/>
                    </a:cubicBezTo>
                    <a:cubicBezTo>
                      <a:pt x="21" y="11"/>
                      <a:pt x="20" y="11"/>
                      <a:pt x="20" y="11"/>
                    </a:cubicBezTo>
                    <a:cubicBezTo>
                      <a:pt x="20" y="11"/>
                      <a:pt x="20" y="11"/>
                      <a:pt x="22" y="10"/>
                    </a:cubicBezTo>
                    <a:lnTo>
                      <a:pt x="22" y="9"/>
                    </a:lnTo>
                    <a:close/>
                    <a:moveTo>
                      <a:pt x="20" y="22"/>
                    </a:moveTo>
                    <a:cubicBezTo>
                      <a:pt x="19" y="22"/>
                      <a:pt x="20" y="23"/>
                      <a:pt x="20" y="23"/>
                    </a:cubicBezTo>
                    <a:cubicBezTo>
                      <a:pt x="20" y="24"/>
                      <a:pt x="19" y="24"/>
                      <a:pt x="18" y="25"/>
                    </a:cubicBezTo>
                    <a:cubicBezTo>
                      <a:pt x="17" y="25"/>
                      <a:pt x="17" y="26"/>
                      <a:pt x="17" y="27"/>
                    </a:cubicBezTo>
                    <a:cubicBezTo>
                      <a:pt x="16" y="26"/>
                      <a:pt x="15" y="26"/>
                      <a:pt x="16" y="25"/>
                    </a:cubicBezTo>
                    <a:cubicBezTo>
                      <a:pt x="17" y="24"/>
                      <a:pt x="18" y="23"/>
                      <a:pt x="20" y="22"/>
                    </a:cubicBezTo>
                    <a:close/>
                    <a:moveTo>
                      <a:pt x="446" y="57"/>
                    </a:moveTo>
                    <a:cubicBezTo>
                      <a:pt x="446" y="58"/>
                      <a:pt x="447" y="60"/>
                      <a:pt x="446" y="63"/>
                    </a:cubicBezTo>
                    <a:cubicBezTo>
                      <a:pt x="445" y="63"/>
                      <a:pt x="445" y="63"/>
                      <a:pt x="445" y="63"/>
                    </a:cubicBezTo>
                    <a:cubicBezTo>
                      <a:pt x="445" y="62"/>
                      <a:pt x="445" y="60"/>
                      <a:pt x="445" y="59"/>
                    </a:cubicBezTo>
                    <a:lnTo>
                      <a:pt x="446" y="57"/>
                    </a:lnTo>
                    <a:close/>
                    <a:moveTo>
                      <a:pt x="103" y="91"/>
                    </a:moveTo>
                    <a:cubicBezTo>
                      <a:pt x="105" y="96"/>
                      <a:pt x="104" y="95"/>
                      <a:pt x="109" y="93"/>
                    </a:cubicBezTo>
                    <a:cubicBezTo>
                      <a:pt x="108" y="95"/>
                      <a:pt x="108" y="95"/>
                      <a:pt x="109" y="96"/>
                    </a:cubicBezTo>
                    <a:cubicBezTo>
                      <a:pt x="109" y="96"/>
                      <a:pt x="109" y="97"/>
                      <a:pt x="110" y="97"/>
                    </a:cubicBezTo>
                    <a:cubicBezTo>
                      <a:pt x="111" y="97"/>
                      <a:pt x="109" y="100"/>
                      <a:pt x="109" y="100"/>
                    </a:cubicBezTo>
                    <a:cubicBezTo>
                      <a:pt x="109" y="100"/>
                      <a:pt x="107" y="101"/>
                      <a:pt x="107" y="101"/>
                    </a:cubicBezTo>
                    <a:cubicBezTo>
                      <a:pt x="105" y="99"/>
                      <a:pt x="101" y="95"/>
                      <a:pt x="101" y="92"/>
                    </a:cubicBezTo>
                    <a:lnTo>
                      <a:pt x="103" y="91"/>
                    </a:lnTo>
                    <a:close/>
                    <a:moveTo>
                      <a:pt x="459" y="102"/>
                    </a:moveTo>
                    <a:cubicBezTo>
                      <a:pt x="456" y="104"/>
                      <a:pt x="456" y="104"/>
                      <a:pt x="456" y="104"/>
                    </a:cubicBezTo>
                    <a:cubicBezTo>
                      <a:pt x="454" y="104"/>
                      <a:pt x="452" y="102"/>
                      <a:pt x="449" y="103"/>
                    </a:cubicBezTo>
                    <a:cubicBezTo>
                      <a:pt x="449" y="103"/>
                      <a:pt x="447" y="105"/>
                      <a:pt x="446" y="105"/>
                    </a:cubicBezTo>
                    <a:cubicBezTo>
                      <a:pt x="445" y="106"/>
                      <a:pt x="444" y="105"/>
                      <a:pt x="443" y="106"/>
                    </a:cubicBezTo>
                    <a:cubicBezTo>
                      <a:pt x="443" y="106"/>
                      <a:pt x="443" y="108"/>
                      <a:pt x="442" y="108"/>
                    </a:cubicBezTo>
                    <a:cubicBezTo>
                      <a:pt x="444" y="108"/>
                      <a:pt x="446" y="109"/>
                      <a:pt x="447" y="108"/>
                    </a:cubicBezTo>
                    <a:cubicBezTo>
                      <a:pt x="448" y="108"/>
                      <a:pt x="450" y="107"/>
                      <a:pt x="451" y="106"/>
                    </a:cubicBezTo>
                    <a:cubicBezTo>
                      <a:pt x="453" y="106"/>
                      <a:pt x="454" y="108"/>
                      <a:pt x="456" y="107"/>
                    </a:cubicBezTo>
                    <a:cubicBezTo>
                      <a:pt x="457" y="107"/>
                      <a:pt x="457" y="105"/>
                      <a:pt x="457" y="104"/>
                    </a:cubicBezTo>
                    <a:cubicBezTo>
                      <a:pt x="457" y="104"/>
                      <a:pt x="461" y="102"/>
                      <a:pt x="459" y="102"/>
                    </a:cubicBezTo>
                    <a:close/>
                    <a:moveTo>
                      <a:pt x="287" y="233"/>
                    </a:moveTo>
                    <a:cubicBezTo>
                      <a:pt x="288" y="233"/>
                      <a:pt x="288" y="235"/>
                      <a:pt x="287" y="235"/>
                    </a:cubicBezTo>
                    <a:cubicBezTo>
                      <a:pt x="287" y="235"/>
                      <a:pt x="286" y="232"/>
                      <a:pt x="287" y="233"/>
                    </a:cubicBezTo>
                    <a:close/>
                    <a:moveTo>
                      <a:pt x="299" y="239"/>
                    </a:moveTo>
                    <a:cubicBezTo>
                      <a:pt x="299" y="239"/>
                      <a:pt x="298" y="240"/>
                      <a:pt x="298" y="240"/>
                    </a:cubicBezTo>
                    <a:cubicBezTo>
                      <a:pt x="298" y="240"/>
                      <a:pt x="298" y="242"/>
                      <a:pt x="299" y="242"/>
                    </a:cubicBezTo>
                    <a:cubicBezTo>
                      <a:pt x="299" y="243"/>
                      <a:pt x="299" y="243"/>
                      <a:pt x="299" y="243"/>
                    </a:cubicBezTo>
                    <a:cubicBezTo>
                      <a:pt x="300" y="242"/>
                      <a:pt x="300" y="244"/>
                      <a:pt x="301" y="243"/>
                    </a:cubicBezTo>
                    <a:cubicBezTo>
                      <a:pt x="303" y="243"/>
                      <a:pt x="301" y="239"/>
                      <a:pt x="301" y="239"/>
                    </a:cubicBezTo>
                    <a:cubicBezTo>
                      <a:pt x="301" y="239"/>
                      <a:pt x="299" y="239"/>
                      <a:pt x="299" y="239"/>
                    </a:cubicBezTo>
                    <a:close/>
                    <a:moveTo>
                      <a:pt x="331" y="45"/>
                    </a:moveTo>
                    <a:cubicBezTo>
                      <a:pt x="331" y="45"/>
                      <a:pt x="331" y="47"/>
                      <a:pt x="331" y="47"/>
                    </a:cubicBezTo>
                    <a:cubicBezTo>
                      <a:pt x="334" y="46"/>
                      <a:pt x="332" y="45"/>
                      <a:pt x="332" y="45"/>
                    </a:cubicBezTo>
                    <a:cubicBezTo>
                      <a:pt x="331" y="45"/>
                      <a:pt x="333" y="44"/>
                      <a:pt x="331" y="45"/>
                    </a:cubicBezTo>
                    <a:close/>
                    <a:moveTo>
                      <a:pt x="475" y="91"/>
                    </a:moveTo>
                    <a:cubicBezTo>
                      <a:pt x="475" y="91"/>
                      <a:pt x="472" y="94"/>
                      <a:pt x="475" y="93"/>
                    </a:cubicBezTo>
                    <a:cubicBezTo>
                      <a:pt x="476" y="93"/>
                      <a:pt x="478" y="90"/>
                      <a:pt x="475" y="91"/>
                    </a:cubicBezTo>
                    <a:close/>
                    <a:moveTo>
                      <a:pt x="425" y="143"/>
                    </a:moveTo>
                    <a:cubicBezTo>
                      <a:pt x="425" y="143"/>
                      <a:pt x="425" y="145"/>
                      <a:pt x="425" y="146"/>
                    </a:cubicBezTo>
                    <a:cubicBezTo>
                      <a:pt x="426" y="146"/>
                      <a:pt x="426" y="146"/>
                      <a:pt x="426" y="146"/>
                    </a:cubicBezTo>
                    <a:cubicBezTo>
                      <a:pt x="426" y="145"/>
                      <a:pt x="425" y="142"/>
                      <a:pt x="425" y="143"/>
                    </a:cubicBezTo>
                    <a:close/>
                    <a:moveTo>
                      <a:pt x="415" y="180"/>
                    </a:moveTo>
                    <a:cubicBezTo>
                      <a:pt x="413" y="180"/>
                      <a:pt x="415" y="181"/>
                      <a:pt x="416" y="181"/>
                    </a:cubicBezTo>
                    <a:cubicBezTo>
                      <a:pt x="416" y="181"/>
                      <a:pt x="417" y="179"/>
                      <a:pt x="415" y="180"/>
                    </a:cubicBezTo>
                    <a:close/>
                    <a:moveTo>
                      <a:pt x="290" y="237"/>
                    </a:moveTo>
                    <a:cubicBezTo>
                      <a:pt x="290" y="238"/>
                      <a:pt x="290" y="238"/>
                      <a:pt x="290" y="238"/>
                    </a:cubicBezTo>
                    <a:cubicBezTo>
                      <a:pt x="287" y="239"/>
                      <a:pt x="289" y="237"/>
                      <a:pt x="290" y="237"/>
                    </a:cubicBezTo>
                    <a:close/>
                    <a:moveTo>
                      <a:pt x="288" y="242"/>
                    </a:moveTo>
                    <a:cubicBezTo>
                      <a:pt x="290" y="243"/>
                      <a:pt x="292" y="242"/>
                      <a:pt x="294" y="243"/>
                    </a:cubicBezTo>
                    <a:cubicBezTo>
                      <a:pt x="294" y="243"/>
                      <a:pt x="294" y="241"/>
                      <a:pt x="294" y="241"/>
                    </a:cubicBezTo>
                    <a:cubicBezTo>
                      <a:pt x="296" y="241"/>
                      <a:pt x="295" y="242"/>
                      <a:pt x="297" y="242"/>
                    </a:cubicBezTo>
                    <a:cubicBezTo>
                      <a:pt x="296" y="237"/>
                      <a:pt x="296" y="240"/>
                      <a:pt x="298" y="235"/>
                    </a:cubicBezTo>
                    <a:cubicBezTo>
                      <a:pt x="299" y="236"/>
                      <a:pt x="303" y="237"/>
                      <a:pt x="304" y="238"/>
                    </a:cubicBezTo>
                    <a:cubicBezTo>
                      <a:pt x="304" y="239"/>
                      <a:pt x="303" y="239"/>
                      <a:pt x="304" y="240"/>
                    </a:cubicBezTo>
                    <a:cubicBezTo>
                      <a:pt x="304" y="241"/>
                      <a:pt x="304" y="241"/>
                      <a:pt x="304" y="241"/>
                    </a:cubicBezTo>
                    <a:cubicBezTo>
                      <a:pt x="305" y="241"/>
                      <a:pt x="307" y="240"/>
                      <a:pt x="308" y="241"/>
                    </a:cubicBezTo>
                    <a:cubicBezTo>
                      <a:pt x="308" y="241"/>
                      <a:pt x="307" y="243"/>
                      <a:pt x="308" y="243"/>
                    </a:cubicBezTo>
                    <a:cubicBezTo>
                      <a:pt x="308" y="244"/>
                      <a:pt x="309" y="243"/>
                      <a:pt x="310" y="243"/>
                    </a:cubicBezTo>
                    <a:cubicBezTo>
                      <a:pt x="310" y="239"/>
                      <a:pt x="310" y="239"/>
                      <a:pt x="310" y="239"/>
                    </a:cubicBezTo>
                    <a:cubicBezTo>
                      <a:pt x="309" y="239"/>
                      <a:pt x="308" y="240"/>
                      <a:pt x="307" y="239"/>
                    </a:cubicBezTo>
                    <a:cubicBezTo>
                      <a:pt x="306" y="239"/>
                      <a:pt x="306" y="236"/>
                      <a:pt x="307" y="237"/>
                    </a:cubicBezTo>
                    <a:cubicBezTo>
                      <a:pt x="308" y="236"/>
                      <a:pt x="308" y="236"/>
                      <a:pt x="310" y="235"/>
                    </a:cubicBezTo>
                    <a:cubicBezTo>
                      <a:pt x="310" y="234"/>
                      <a:pt x="310" y="234"/>
                      <a:pt x="310" y="234"/>
                    </a:cubicBezTo>
                    <a:cubicBezTo>
                      <a:pt x="309" y="234"/>
                      <a:pt x="308" y="233"/>
                      <a:pt x="308" y="233"/>
                    </a:cubicBezTo>
                    <a:cubicBezTo>
                      <a:pt x="308" y="233"/>
                      <a:pt x="307" y="234"/>
                      <a:pt x="306" y="234"/>
                    </a:cubicBezTo>
                    <a:cubicBezTo>
                      <a:pt x="305" y="231"/>
                      <a:pt x="305" y="231"/>
                      <a:pt x="305" y="231"/>
                    </a:cubicBezTo>
                    <a:cubicBezTo>
                      <a:pt x="303" y="231"/>
                      <a:pt x="302" y="232"/>
                      <a:pt x="302" y="232"/>
                    </a:cubicBezTo>
                    <a:cubicBezTo>
                      <a:pt x="302" y="231"/>
                      <a:pt x="302" y="231"/>
                      <a:pt x="302" y="231"/>
                    </a:cubicBezTo>
                    <a:cubicBezTo>
                      <a:pt x="300" y="230"/>
                      <a:pt x="300" y="231"/>
                      <a:pt x="300" y="230"/>
                    </a:cubicBezTo>
                    <a:cubicBezTo>
                      <a:pt x="300" y="230"/>
                      <a:pt x="301" y="229"/>
                      <a:pt x="300" y="229"/>
                    </a:cubicBezTo>
                    <a:cubicBezTo>
                      <a:pt x="302" y="229"/>
                      <a:pt x="304" y="230"/>
                      <a:pt x="306" y="229"/>
                    </a:cubicBezTo>
                    <a:cubicBezTo>
                      <a:pt x="306" y="229"/>
                      <a:pt x="307" y="227"/>
                      <a:pt x="307" y="227"/>
                    </a:cubicBezTo>
                    <a:cubicBezTo>
                      <a:pt x="307" y="227"/>
                      <a:pt x="310" y="226"/>
                      <a:pt x="310" y="226"/>
                    </a:cubicBezTo>
                    <a:cubicBezTo>
                      <a:pt x="313" y="226"/>
                      <a:pt x="314" y="228"/>
                      <a:pt x="316" y="229"/>
                    </a:cubicBezTo>
                    <a:cubicBezTo>
                      <a:pt x="316" y="228"/>
                      <a:pt x="317" y="228"/>
                      <a:pt x="318" y="228"/>
                    </a:cubicBezTo>
                    <a:cubicBezTo>
                      <a:pt x="318" y="228"/>
                      <a:pt x="318" y="226"/>
                      <a:pt x="318" y="225"/>
                    </a:cubicBezTo>
                    <a:cubicBezTo>
                      <a:pt x="319" y="225"/>
                      <a:pt x="319" y="225"/>
                      <a:pt x="319" y="225"/>
                    </a:cubicBezTo>
                    <a:cubicBezTo>
                      <a:pt x="320" y="227"/>
                      <a:pt x="320" y="228"/>
                      <a:pt x="320" y="229"/>
                    </a:cubicBezTo>
                    <a:cubicBezTo>
                      <a:pt x="321" y="229"/>
                      <a:pt x="322" y="230"/>
                      <a:pt x="323" y="229"/>
                    </a:cubicBezTo>
                    <a:cubicBezTo>
                      <a:pt x="326" y="225"/>
                      <a:pt x="326" y="225"/>
                      <a:pt x="326" y="225"/>
                    </a:cubicBezTo>
                    <a:cubicBezTo>
                      <a:pt x="326" y="225"/>
                      <a:pt x="327" y="227"/>
                      <a:pt x="327" y="227"/>
                    </a:cubicBezTo>
                    <a:cubicBezTo>
                      <a:pt x="326" y="228"/>
                      <a:pt x="329" y="228"/>
                      <a:pt x="329" y="228"/>
                    </a:cubicBezTo>
                    <a:cubicBezTo>
                      <a:pt x="330" y="226"/>
                      <a:pt x="330" y="226"/>
                      <a:pt x="330" y="226"/>
                    </a:cubicBezTo>
                    <a:cubicBezTo>
                      <a:pt x="331" y="226"/>
                      <a:pt x="331" y="227"/>
                      <a:pt x="332" y="226"/>
                    </a:cubicBezTo>
                    <a:cubicBezTo>
                      <a:pt x="333" y="227"/>
                      <a:pt x="333" y="227"/>
                      <a:pt x="334" y="227"/>
                    </a:cubicBezTo>
                    <a:cubicBezTo>
                      <a:pt x="334" y="228"/>
                      <a:pt x="333" y="228"/>
                      <a:pt x="333" y="229"/>
                    </a:cubicBezTo>
                    <a:cubicBezTo>
                      <a:pt x="333" y="230"/>
                      <a:pt x="335" y="230"/>
                      <a:pt x="335" y="231"/>
                    </a:cubicBezTo>
                    <a:cubicBezTo>
                      <a:pt x="336" y="231"/>
                      <a:pt x="339" y="231"/>
                      <a:pt x="340" y="231"/>
                    </a:cubicBezTo>
                    <a:cubicBezTo>
                      <a:pt x="341" y="232"/>
                      <a:pt x="340" y="233"/>
                      <a:pt x="341" y="234"/>
                    </a:cubicBezTo>
                    <a:cubicBezTo>
                      <a:pt x="342" y="235"/>
                      <a:pt x="347" y="237"/>
                      <a:pt x="349" y="237"/>
                    </a:cubicBezTo>
                    <a:cubicBezTo>
                      <a:pt x="350" y="236"/>
                      <a:pt x="351" y="233"/>
                      <a:pt x="352" y="233"/>
                    </a:cubicBezTo>
                    <a:cubicBezTo>
                      <a:pt x="353" y="232"/>
                      <a:pt x="354" y="233"/>
                      <a:pt x="355" y="233"/>
                    </a:cubicBezTo>
                    <a:cubicBezTo>
                      <a:pt x="356" y="234"/>
                      <a:pt x="357" y="234"/>
                      <a:pt x="357" y="235"/>
                    </a:cubicBezTo>
                    <a:cubicBezTo>
                      <a:pt x="358" y="237"/>
                      <a:pt x="358" y="239"/>
                      <a:pt x="359" y="240"/>
                    </a:cubicBezTo>
                    <a:cubicBezTo>
                      <a:pt x="359" y="241"/>
                      <a:pt x="362" y="241"/>
                      <a:pt x="363" y="242"/>
                    </a:cubicBezTo>
                    <a:cubicBezTo>
                      <a:pt x="363" y="243"/>
                      <a:pt x="364" y="250"/>
                      <a:pt x="363" y="251"/>
                    </a:cubicBezTo>
                    <a:cubicBezTo>
                      <a:pt x="362" y="253"/>
                      <a:pt x="362" y="253"/>
                      <a:pt x="362" y="253"/>
                    </a:cubicBezTo>
                    <a:cubicBezTo>
                      <a:pt x="362" y="256"/>
                      <a:pt x="363" y="258"/>
                      <a:pt x="363" y="259"/>
                    </a:cubicBezTo>
                    <a:cubicBezTo>
                      <a:pt x="364" y="258"/>
                      <a:pt x="365" y="257"/>
                      <a:pt x="365" y="256"/>
                    </a:cubicBezTo>
                    <a:cubicBezTo>
                      <a:pt x="366" y="256"/>
                      <a:pt x="368" y="256"/>
                      <a:pt x="368" y="256"/>
                    </a:cubicBezTo>
                    <a:cubicBezTo>
                      <a:pt x="367" y="261"/>
                      <a:pt x="366" y="261"/>
                      <a:pt x="365" y="267"/>
                    </a:cubicBezTo>
                    <a:cubicBezTo>
                      <a:pt x="366" y="267"/>
                      <a:pt x="370" y="269"/>
                      <a:pt x="371" y="270"/>
                    </a:cubicBezTo>
                    <a:cubicBezTo>
                      <a:pt x="372" y="271"/>
                      <a:pt x="372" y="276"/>
                      <a:pt x="373" y="278"/>
                    </a:cubicBezTo>
                    <a:cubicBezTo>
                      <a:pt x="373" y="278"/>
                      <a:pt x="374" y="279"/>
                      <a:pt x="375" y="279"/>
                    </a:cubicBezTo>
                    <a:cubicBezTo>
                      <a:pt x="375" y="281"/>
                      <a:pt x="375" y="282"/>
                      <a:pt x="376" y="283"/>
                    </a:cubicBezTo>
                    <a:cubicBezTo>
                      <a:pt x="377" y="284"/>
                      <a:pt x="377" y="283"/>
                      <a:pt x="378" y="284"/>
                    </a:cubicBezTo>
                    <a:cubicBezTo>
                      <a:pt x="379" y="285"/>
                      <a:pt x="379" y="287"/>
                      <a:pt x="380" y="287"/>
                    </a:cubicBezTo>
                    <a:cubicBezTo>
                      <a:pt x="381" y="288"/>
                      <a:pt x="381" y="287"/>
                      <a:pt x="382" y="287"/>
                    </a:cubicBezTo>
                    <a:cubicBezTo>
                      <a:pt x="382" y="286"/>
                      <a:pt x="382" y="286"/>
                      <a:pt x="383" y="285"/>
                    </a:cubicBezTo>
                    <a:cubicBezTo>
                      <a:pt x="382" y="285"/>
                      <a:pt x="382" y="284"/>
                      <a:pt x="382" y="283"/>
                    </a:cubicBezTo>
                    <a:cubicBezTo>
                      <a:pt x="383" y="282"/>
                      <a:pt x="383" y="282"/>
                      <a:pt x="383" y="282"/>
                    </a:cubicBezTo>
                    <a:cubicBezTo>
                      <a:pt x="383" y="281"/>
                      <a:pt x="384" y="280"/>
                      <a:pt x="385" y="279"/>
                    </a:cubicBezTo>
                    <a:cubicBezTo>
                      <a:pt x="385" y="278"/>
                      <a:pt x="384" y="275"/>
                      <a:pt x="385" y="273"/>
                    </a:cubicBezTo>
                    <a:cubicBezTo>
                      <a:pt x="386" y="270"/>
                      <a:pt x="386" y="270"/>
                      <a:pt x="386" y="270"/>
                    </a:cubicBezTo>
                    <a:cubicBezTo>
                      <a:pt x="385" y="270"/>
                      <a:pt x="386" y="267"/>
                      <a:pt x="385" y="266"/>
                    </a:cubicBezTo>
                    <a:cubicBezTo>
                      <a:pt x="384" y="265"/>
                      <a:pt x="384" y="265"/>
                      <a:pt x="384" y="265"/>
                    </a:cubicBezTo>
                    <a:cubicBezTo>
                      <a:pt x="383" y="263"/>
                      <a:pt x="384" y="261"/>
                      <a:pt x="383" y="259"/>
                    </a:cubicBezTo>
                    <a:cubicBezTo>
                      <a:pt x="383" y="258"/>
                      <a:pt x="381" y="256"/>
                      <a:pt x="381" y="255"/>
                    </a:cubicBezTo>
                    <a:cubicBezTo>
                      <a:pt x="380" y="254"/>
                      <a:pt x="382" y="254"/>
                      <a:pt x="381" y="252"/>
                    </a:cubicBezTo>
                    <a:cubicBezTo>
                      <a:pt x="381" y="251"/>
                      <a:pt x="379" y="250"/>
                      <a:pt x="379" y="249"/>
                    </a:cubicBezTo>
                    <a:cubicBezTo>
                      <a:pt x="379" y="249"/>
                      <a:pt x="379" y="246"/>
                      <a:pt x="379" y="246"/>
                    </a:cubicBezTo>
                    <a:cubicBezTo>
                      <a:pt x="379" y="244"/>
                      <a:pt x="376" y="241"/>
                      <a:pt x="376" y="239"/>
                    </a:cubicBezTo>
                    <a:cubicBezTo>
                      <a:pt x="375" y="236"/>
                      <a:pt x="377" y="233"/>
                      <a:pt x="375" y="231"/>
                    </a:cubicBezTo>
                    <a:cubicBezTo>
                      <a:pt x="375" y="230"/>
                      <a:pt x="373" y="230"/>
                      <a:pt x="373" y="229"/>
                    </a:cubicBezTo>
                    <a:cubicBezTo>
                      <a:pt x="373" y="228"/>
                      <a:pt x="373" y="228"/>
                      <a:pt x="373" y="228"/>
                    </a:cubicBezTo>
                    <a:cubicBezTo>
                      <a:pt x="373" y="228"/>
                      <a:pt x="375" y="227"/>
                      <a:pt x="375" y="226"/>
                    </a:cubicBezTo>
                    <a:cubicBezTo>
                      <a:pt x="376" y="224"/>
                      <a:pt x="374" y="223"/>
                      <a:pt x="375" y="221"/>
                    </a:cubicBezTo>
                    <a:cubicBezTo>
                      <a:pt x="376" y="221"/>
                      <a:pt x="376" y="221"/>
                      <a:pt x="376" y="221"/>
                    </a:cubicBezTo>
                    <a:cubicBezTo>
                      <a:pt x="376" y="219"/>
                      <a:pt x="378" y="212"/>
                      <a:pt x="377" y="214"/>
                    </a:cubicBezTo>
                    <a:cubicBezTo>
                      <a:pt x="377" y="212"/>
                      <a:pt x="377" y="212"/>
                      <a:pt x="377" y="212"/>
                    </a:cubicBezTo>
                    <a:cubicBezTo>
                      <a:pt x="381" y="210"/>
                      <a:pt x="381" y="210"/>
                      <a:pt x="381" y="210"/>
                    </a:cubicBezTo>
                    <a:cubicBezTo>
                      <a:pt x="380" y="208"/>
                      <a:pt x="380" y="208"/>
                      <a:pt x="380" y="208"/>
                    </a:cubicBezTo>
                    <a:cubicBezTo>
                      <a:pt x="381" y="207"/>
                      <a:pt x="382" y="208"/>
                      <a:pt x="383" y="207"/>
                    </a:cubicBezTo>
                    <a:cubicBezTo>
                      <a:pt x="384" y="206"/>
                      <a:pt x="384" y="204"/>
                      <a:pt x="385" y="203"/>
                    </a:cubicBezTo>
                    <a:cubicBezTo>
                      <a:pt x="386" y="202"/>
                      <a:pt x="386" y="204"/>
                      <a:pt x="388" y="203"/>
                    </a:cubicBezTo>
                    <a:cubicBezTo>
                      <a:pt x="388" y="203"/>
                      <a:pt x="391" y="200"/>
                      <a:pt x="391" y="200"/>
                    </a:cubicBezTo>
                    <a:cubicBezTo>
                      <a:pt x="391" y="200"/>
                      <a:pt x="390" y="198"/>
                      <a:pt x="391" y="198"/>
                    </a:cubicBezTo>
                    <a:cubicBezTo>
                      <a:pt x="391" y="198"/>
                      <a:pt x="393" y="199"/>
                      <a:pt x="393" y="198"/>
                    </a:cubicBezTo>
                    <a:cubicBezTo>
                      <a:pt x="393" y="198"/>
                      <a:pt x="395" y="193"/>
                      <a:pt x="395" y="193"/>
                    </a:cubicBezTo>
                    <a:cubicBezTo>
                      <a:pt x="396" y="193"/>
                      <a:pt x="395" y="194"/>
                      <a:pt x="397" y="194"/>
                    </a:cubicBezTo>
                    <a:cubicBezTo>
                      <a:pt x="398" y="193"/>
                      <a:pt x="399" y="191"/>
                      <a:pt x="400" y="191"/>
                    </a:cubicBezTo>
                    <a:cubicBezTo>
                      <a:pt x="401" y="190"/>
                      <a:pt x="403" y="191"/>
                      <a:pt x="404" y="190"/>
                    </a:cubicBezTo>
                    <a:cubicBezTo>
                      <a:pt x="409" y="185"/>
                      <a:pt x="409" y="185"/>
                      <a:pt x="409" y="185"/>
                    </a:cubicBezTo>
                    <a:cubicBezTo>
                      <a:pt x="409" y="184"/>
                      <a:pt x="408" y="183"/>
                      <a:pt x="409" y="183"/>
                    </a:cubicBezTo>
                    <a:cubicBezTo>
                      <a:pt x="409" y="182"/>
                      <a:pt x="412" y="181"/>
                      <a:pt x="413" y="181"/>
                    </a:cubicBezTo>
                    <a:cubicBezTo>
                      <a:pt x="412" y="179"/>
                      <a:pt x="411" y="178"/>
                      <a:pt x="411" y="176"/>
                    </a:cubicBezTo>
                    <a:cubicBezTo>
                      <a:pt x="412" y="176"/>
                      <a:pt x="413" y="177"/>
                      <a:pt x="414" y="176"/>
                    </a:cubicBezTo>
                    <a:cubicBezTo>
                      <a:pt x="414" y="175"/>
                      <a:pt x="414" y="175"/>
                      <a:pt x="414" y="175"/>
                    </a:cubicBezTo>
                    <a:cubicBezTo>
                      <a:pt x="415" y="175"/>
                      <a:pt x="415" y="175"/>
                      <a:pt x="415" y="175"/>
                    </a:cubicBezTo>
                    <a:cubicBezTo>
                      <a:pt x="414" y="174"/>
                      <a:pt x="414" y="172"/>
                      <a:pt x="413" y="171"/>
                    </a:cubicBezTo>
                    <a:cubicBezTo>
                      <a:pt x="414" y="171"/>
                      <a:pt x="416" y="170"/>
                      <a:pt x="417" y="170"/>
                    </a:cubicBezTo>
                    <a:cubicBezTo>
                      <a:pt x="417" y="172"/>
                      <a:pt x="417" y="172"/>
                      <a:pt x="417" y="172"/>
                    </a:cubicBezTo>
                    <a:cubicBezTo>
                      <a:pt x="418" y="172"/>
                      <a:pt x="419" y="172"/>
                      <a:pt x="420" y="172"/>
                    </a:cubicBezTo>
                    <a:cubicBezTo>
                      <a:pt x="420" y="172"/>
                      <a:pt x="425" y="167"/>
                      <a:pt x="421" y="170"/>
                    </a:cubicBezTo>
                    <a:cubicBezTo>
                      <a:pt x="420" y="170"/>
                      <a:pt x="421" y="168"/>
                      <a:pt x="421" y="168"/>
                    </a:cubicBezTo>
                    <a:cubicBezTo>
                      <a:pt x="415" y="166"/>
                      <a:pt x="415" y="166"/>
                      <a:pt x="415" y="166"/>
                    </a:cubicBezTo>
                    <a:cubicBezTo>
                      <a:pt x="415" y="166"/>
                      <a:pt x="415" y="164"/>
                      <a:pt x="415" y="164"/>
                    </a:cubicBezTo>
                    <a:cubicBezTo>
                      <a:pt x="417" y="164"/>
                      <a:pt x="419" y="164"/>
                      <a:pt x="420" y="163"/>
                    </a:cubicBezTo>
                    <a:cubicBezTo>
                      <a:pt x="420" y="163"/>
                      <a:pt x="420" y="161"/>
                      <a:pt x="421" y="161"/>
                    </a:cubicBezTo>
                    <a:cubicBezTo>
                      <a:pt x="420" y="160"/>
                      <a:pt x="419" y="161"/>
                      <a:pt x="419" y="159"/>
                    </a:cubicBezTo>
                    <a:cubicBezTo>
                      <a:pt x="419" y="159"/>
                      <a:pt x="420" y="158"/>
                      <a:pt x="420" y="157"/>
                    </a:cubicBezTo>
                    <a:cubicBezTo>
                      <a:pt x="414" y="154"/>
                      <a:pt x="414" y="154"/>
                      <a:pt x="414" y="154"/>
                    </a:cubicBezTo>
                    <a:cubicBezTo>
                      <a:pt x="414" y="154"/>
                      <a:pt x="414" y="153"/>
                      <a:pt x="414" y="152"/>
                    </a:cubicBezTo>
                    <a:cubicBezTo>
                      <a:pt x="414" y="152"/>
                      <a:pt x="412" y="151"/>
                      <a:pt x="412" y="150"/>
                    </a:cubicBezTo>
                    <a:cubicBezTo>
                      <a:pt x="414" y="150"/>
                      <a:pt x="415" y="150"/>
                      <a:pt x="417" y="150"/>
                    </a:cubicBezTo>
                    <a:cubicBezTo>
                      <a:pt x="416" y="148"/>
                      <a:pt x="415" y="146"/>
                      <a:pt x="413" y="144"/>
                    </a:cubicBezTo>
                    <a:cubicBezTo>
                      <a:pt x="414" y="144"/>
                      <a:pt x="415" y="144"/>
                      <a:pt x="415" y="144"/>
                    </a:cubicBezTo>
                    <a:cubicBezTo>
                      <a:pt x="415" y="143"/>
                      <a:pt x="415" y="143"/>
                      <a:pt x="415" y="143"/>
                    </a:cubicBezTo>
                    <a:cubicBezTo>
                      <a:pt x="414" y="142"/>
                      <a:pt x="412" y="141"/>
                      <a:pt x="411" y="140"/>
                    </a:cubicBezTo>
                    <a:cubicBezTo>
                      <a:pt x="412" y="139"/>
                      <a:pt x="411" y="139"/>
                      <a:pt x="413" y="138"/>
                    </a:cubicBezTo>
                    <a:cubicBezTo>
                      <a:pt x="412" y="138"/>
                      <a:pt x="412" y="134"/>
                      <a:pt x="412" y="134"/>
                    </a:cubicBezTo>
                    <a:cubicBezTo>
                      <a:pt x="413" y="134"/>
                      <a:pt x="413" y="134"/>
                      <a:pt x="413" y="134"/>
                    </a:cubicBezTo>
                    <a:cubicBezTo>
                      <a:pt x="415" y="129"/>
                      <a:pt x="415" y="127"/>
                      <a:pt x="415" y="123"/>
                    </a:cubicBezTo>
                    <a:cubicBezTo>
                      <a:pt x="416" y="123"/>
                      <a:pt x="416" y="123"/>
                      <a:pt x="418" y="122"/>
                    </a:cubicBezTo>
                    <a:cubicBezTo>
                      <a:pt x="419" y="121"/>
                      <a:pt x="419" y="121"/>
                      <a:pt x="419" y="121"/>
                    </a:cubicBezTo>
                    <a:cubicBezTo>
                      <a:pt x="419" y="121"/>
                      <a:pt x="421" y="122"/>
                      <a:pt x="422" y="122"/>
                    </a:cubicBezTo>
                    <a:cubicBezTo>
                      <a:pt x="423" y="120"/>
                      <a:pt x="422" y="120"/>
                      <a:pt x="423" y="119"/>
                    </a:cubicBezTo>
                    <a:cubicBezTo>
                      <a:pt x="423" y="119"/>
                      <a:pt x="424" y="121"/>
                      <a:pt x="424" y="122"/>
                    </a:cubicBezTo>
                    <a:cubicBezTo>
                      <a:pt x="422" y="123"/>
                      <a:pt x="420" y="125"/>
                      <a:pt x="419" y="127"/>
                    </a:cubicBezTo>
                    <a:cubicBezTo>
                      <a:pt x="420" y="129"/>
                      <a:pt x="420" y="129"/>
                      <a:pt x="420" y="129"/>
                    </a:cubicBezTo>
                    <a:cubicBezTo>
                      <a:pt x="419" y="130"/>
                      <a:pt x="417" y="131"/>
                      <a:pt x="417" y="132"/>
                    </a:cubicBezTo>
                    <a:cubicBezTo>
                      <a:pt x="416" y="133"/>
                      <a:pt x="417" y="134"/>
                      <a:pt x="418" y="134"/>
                    </a:cubicBezTo>
                    <a:cubicBezTo>
                      <a:pt x="419" y="135"/>
                      <a:pt x="417" y="135"/>
                      <a:pt x="417" y="135"/>
                    </a:cubicBezTo>
                    <a:cubicBezTo>
                      <a:pt x="417" y="136"/>
                      <a:pt x="417" y="140"/>
                      <a:pt x="418" y="140"/>
                    </a:cubicBezTo>
                    <a:cubicBezTo>
                      <a:pt x="418" y="141"/>
                      <a:pt x="418" y="141"/>
                      <a:pt x="418" y="141"/>
                    </a:cubicBezTo>
                    <a:cubicBezTo>
                      <a:pt x="420" y="140"/>
                      <a:pt x="420" y="140"/>
                      <a:pt x="423" y="140"/>
                    </a:cubicBezTo>
                    <a:cubicBezTo>
                      <a:pt x="423" y="140"/>
                      <a:pt x="422" y="143"/>
                      <a:pt x="423" y="144"/>
                    </a:cubicBezTo>
                    <a:cubicBezTo>
                      <a:pt x="424" y="143"/>
                      <a:pt x="426" y="142"/>
                      <a:pt x="428" y="142"/>
                    </a:cubicBezTo>
                    <a:cubicBezTo>
                      <a:pt x="428" y="140"/>
                      <a:pt x="428" y="140"/>
                      <a:pt x="428" y="140"/>
                    </a:cubicBezTo>
                    <a:cubicBezTo>
                      <a:pt x="428" y="140"/>
                      <a:pt x="427" y="140"/>
                      <a:pt x="427" y="138"/>
                    </a:cubicBezTo>
                    <a:cubicBezTo>
                      <a:pt x="427" y="138"/>
                      <a:pt x="428" y="138"/>
                      <a:pt x="428" y="137"/>
                    </a:cubicBezTo>
                    <a:cubicBezTo>
                      <a:pt x="429" y="138"/>
                      <a:pt x="429" y="135"/>
                      <a:pt x="429" y="134"/>
                    </a:cubicBezTo>
                    <a:cubicBezTo>
                      <a:pt x="428" y="134"/>
                      <a:pt x="428" y="134"/>
                      <a:pt x="428" y="134"/>
                    </a:cubicBezTo>
                    <a:cubicBezTo>
                      <a:pt x="428" y="133"/>
                      <a:pt x="430" y="131"/>
                      <a:pt x="429" y="130"/>
                    </a:cubicBezTo>
                    <a:cubicBezTo>
                      <a:pt x="428" y="130"/>
                      <a:pt x="428" y="130"/>
                      <a:pt x="428" y="130"/>
                    </a:cubicBezTo>
                    <a:cubicBezTo>
                      <a:pt x="428" y="129"/>
                      <a:pt x="426" y="127"/>
                      <a:pt x="426" y="126"/>
                    </a:cubicBezTo>
                    <a:cubicBezTo>
                      <a:pt x="426" y="126"/>
                      <a:pt x="426" y="126"/>
                      <a:pt x="426" y="126"/>
                    </a:cubicBezTo>
                    <a:cubicBezTo>
                      <a:pt x="426" y="125"/>
                      <a:pt x="427" y="123"/>
                      <a:pt x="427" y="123"/>
                    </a:cubicBezTo>
                    <a:cubicBezTo>
                      <a:pt x="428" y="123"/>
                      <a:pt x="430" y="125"/>
                      <a:pt x="431" y="126"/>
                    </a:cubicBezTo>
                    <a:cubicBezTo>
                      <a:pt x="432" y="126"/>
                      <a:pt x="433" y="125"/>
                      <a:pt x="434" y="126"/>
                    </a:cubicBezTo>
                    <a:cubicBezTo>
                      <a:pt x="436" y="124"/>
                      <a:pt x="436" y="121"/>
                      <a:pt x="438" y="119"/>
                    </a:cubicBezTo>
                    <a:cubicBezTo>
                      <a:pt x="440" y="120"/>
                      <a:pt x="440" y="120"/>
                      <a:pt x="440" y="120"/>
                    </a:cubicBezTo>
                    <a:cubicBezTo>
                      <a:pt x="440" y="119"/>
                      <a:pt x="441" y="117"/>
                      <a:pt x="441" y="116"/>
                    </a:cubicBezTo>
                    <a:cubicBezTo>
                      <a:pt x="442" y="115"/>
                      <a:pt x="441" y="109"/>
                      <a:pt x="441" y="109"/>
                    </a:cubicBezTo>
                    <a:cubicBezTo>
                      <a:pt x="441" y="109"/>
                      <a:pt x="440" y="109"/>
                      <a:pt x="439" y="109"/>
                    </a:cubicBezTo>
                    <a:cubicBezTo>
                      <a:pt x="439" y="109"/>
                      <a:pt x="439" y="107"/>
                      <a:pt x="439" y="107"/>
                    </a:cubicBezTo>
                    <a:cubicBezTo>
                      <a:pt x="440" y="107"/>
                      <a:pt x="440" y="107"/>
                      <a:pt x="440" y="107"/>
                    </a:cubicBezTo>
                    <a:cubicBezTo>
                      <a:pt x="440" y="106"/>
                      <a:pt x="440" y="106"/>
                      <a:pt x="440" y="106"/>
                    </a:cubicBezTo>
                    <a:cubicBezTo>
                      <a:pt x="441" y="105"/>
                      <a:pt x="445" y="101"/>
                      <a:pt x="446" y="101"/>
                    </a:cubicBezTo>
                    <a:cubicBezTo>
                      <a:pt x="446" y="100"/>
                      <a:pt x="446" y="100"/>
                      <a:pt x="446" y="100"/>
                    </a:cubicBezTo>
                    <a:cubicBezTo>
                      <a:pt x="446" y="99"/>
                      <a:pt x="448" y="100"/>
                      <a:pt x="448" y="100"/>
                    </a:cubicBezTo>
                    <a:cubicBezTo>
                      <a:pt x="449" y="100"/>
                      <a:pt x="449" y="98"/>
                      <a:pt x="450" y="98"/>
                    </a:cubicBezTo>
                    <a:cubicBezTo>
                      <a:pt x="450" y="98"/>
                      <a:pt x="452" y="99"/>
                      <a:pt x="453" y="99"/>
                    </a:cubicBezTo>
                    <a:cubicBezTo>
                      <a:pt x="454" y="98"/>
                      <a:pt x="454" y="96"/>
                      <a:pt x="454" y="96"/>
                    </a:cubicBezTo>
                    <a:cubicBezTo>
                      <a:pt x="456" y="95"/>
                      <a:pt x="458" y="96"/>
                      <a:pt x="460" y="96"/>
                    </a:cubicBezTo>
                    <a:cubicBezTo>
                      <a:pt x="460" y="97"/>
                      <a:pt x="460" y="97"/>
                      <a:pt x="460" y="97"/>
                    </a:cubicBezTo>
                    <a:cubicBezTo>
                      <a:pt x="461" y="98"/>
                      <a:pt x="462" y="96"/>
                      <a:pt x="462" y="97"/>
                    </a:cubicBezTo>
                    <a:cubicBezTo>
                      <a:pt x="461" y="96"/>
                      <a:pt x="462" y="93"/>
                      <a:pt x="462" y="91"/>
                    </a:cubicBezTo>
                    <a:cubicBezTo>
                      <a:pt x="463" y="92"/>
                      <a:pt x="465" y="91"/>
                      <a:pt x="466" y="92"/>
                    </a:cubicBezTo>
                    <a:cubicBezTo>
                      <a:pt x="466" y="92"/>
                      <a:pt x="466" y="94"/>
                      <a:pt x="466" y="94"/>
                    </a:cubicBezTo>
                    <a:cubicBezTo>
                      <a:pt x="466" y="94"/>
                      <a:pt x="467" y="95"/>
                      <a:pt x="468" y="95"/>
                    </a:cubicBezTo>
                    <a:cubicBezTo>
                      <a:pt x="469" y="94"/>
                      <a:pt x="470" y="93"/>
                      <a:pt x="470" y="93"/>
                    </a:cubicBezTo>
                    <a:cubicBezTo>
                      <a:pt x="470" y="92"/>
                      <a:pt x="472" y="93"/>
                      <a:pt x="472" y="93"/>
                    </a:cubicBezTo>
                    <a:cubicBezTo>
                      <a:pt x="472" y="92"/>
                      <a:pt x="472" y="91"/>
                      <a:pt x="471" y="91"/>
                    </a:cubicBezTo>
                    <a:cubicBezTo>
                      <a:pt x="470" y="90"/>
                      <a:pt x="466" y="89"/>
                      <a:pt x="466" y="88"/>
                    </a:cubicBezTo>
                    <a:cubicBezTo>
                      <a:pt x="465" y="87"/>
                      <a:pt x="466" y="87"/>
                      <a:pt x="466" y="86"/>
                    </a:cubicBezTo>
                    <a:cubicBezTo>
                      <a:pt x="467" y="85"/>
                      <a:pt x="468" y="85"/>
                      <a:pt x="470" y="85"/>
                    </a:cubicBezTo>
                    <a:cubicBezTo>
                      <a:pt x="467" y="79"/>
                      <a:pt x="469" y="80"/>
                      <a:pt x="473" y="76"/>
                    </a:cubicBezTo>
                    <a:cubicBezTo>
                      <a:pt x="473" y="75"/>
                      <a:pt x="473" y="75"/>
                      <a:pt x="473" y="75"/>
                    </a:cubicBezTo>
                    <a:cubicBezTo>
                      <a:pt x="472" y="75"/>
                      <a:pt x="472" y="75"/>
                      <a:pt x="472" y="75"/>
                    </a:cubicBezTo>
                    <a:cubicBezTo>
                      <a:pt x="473" y="73"/>
                      <a:pt x="473" y="71"/>
                      <a:pt x="474" y="69"/>
                    </a:cubicBezTo>
                    <a:cubicBezTo>
                      <a:pt x="475" y="70"/>
                      <a:pt x="475" y="70"/>
                      <a:pt x="476" y="70"/>
                    </a:cubicBezTo>
                    <a:cubicBezTo>
                      <a:pt x="475" y="72"/>
                      <a:pt x="478" y="69"/>
                      <a:pt x="478" y="69"/>
                    </a:cubicBezTo>
                    <a:cubicBezTo>
                      <a:pt x="480" y="69"/>
                      <a:pt x="478" y="70"/>
                      <a:pt x="479" y="71"/>
                    </a:cubicBezTo>
                    <a:cubicBezTo>
                      <a:pt x="480" y="71"/>
                      <a:pt x="480" y="71"/>
                      <a:pt x="480" y="71"/>
                    </a:cubicBezTo>
                    <a:cubicBezTo>
                      <a:pt x="480" y="70"/>
                      <a:pt x="480" y="69"/>
                      <a:pt x="480" y="69"/>
                    </a:cubicBezTo>
                    <a:cubicBezTo>
                      <a:pt x="481" y="68"/>
                      <a:pt x="482" y="70"/>
                      <a:pt x="484" y="69"/>
                    </a:cubicBezTo>
                    <a:cubicBezTo>
                      <a:pt x="484" y="66"/>
                      <a:pt x="484" y="65"/>
                      <a:pt x="486" y="62"/>
                    </a:cubicBezTo>
                    <a:cubicBezTo>
                      <a:pt x="486" y="63"/>
                      <a:pt x="487" y="65"/>
                      <a:pt x="487" y="66"/>
                    </a:cubicBezTo>
                    <a:cubicBezTo>
                      <a:pt x="489" y="65"/>
                      <a:pt x="489" y="65"/>
                      <a:pt x="489" y="65"/>
                    </a:cubicBezTo>
                    <a:cubicBezTo>
                      <a:pt x="489" y="65"/>
                      <a:pt x="489" y="63"/>
                      <a:pt x="489" y="63"/>
                    </a:cubicBezTo>
                    <a:cubicBezTo>
                      <a:pt x="490" y="63"/>
                      <a:pt x="491" y="65"/>
                      <a:pt x="492" y="65"/>
                    </a:cubicBezTo>
                    <a:cubicBezTo>
                      <a:pt x="493" y="66"/>
                      <a:pt x="493" y="64"/>
                      <a:pt x="494" y="65"/>
                    </a:cubicBezTo>
                    <a:cubicBezTo>
                      <a:pt x="495" y="64"/>
                      <a:pt x="495" y="63"/>
                      <a:pt x="496" y="62"/>
                    </a:cubicBezTo>
                    <a:cubicBezTo>
                      <a:pt x="497" y="61"/>
                      <a:pt x="498" y="61"/>
                      <a:pt x="499" y="61"/>
                    </a:cubicBezTo>
                    <a:cubicBezTo>
                      <a:pt x="498" y="58"/>
                      <a:pt x="498" y="57"/>
                      <a:pt x="498" y="54"/>
                    </a:cubicBezTo>
                    <a:cubicBezTo>
                      <a:pt x="498" y="54"/>
                      <a:pt x="497" y="54"/>
                      <a:pt x="497" y="54"/>
                    </a:cubicBezTo>
                    <a:cubicBezTo>
                      <a:pt x="497" y="53"/>
                      <a:pt x="498" y="53"/>
                      <a:pt x="498" y="53"/>
                    </a:cubicBezTo>
                    <a:cubicBezTo>
                      <a:pt x="498" y="53"/>
                      <a:pt x="497" y="52"/>
                      <a:pt x="496" y="52"/>
                    </a:cubicBezTo>
                    <a:cubicBezTo>
                      <a:pt x="495" y="52"/>
                      <a:pt x="496" y="50"/>
                      <a:pt x="496" y="47"/>
                    </a:cubicBezTo>
                    <a:cubicBezTo>
                      <a:pt x="496" y="45"/>
                      <a:pt x="492" y="46"/>
                      <a:pt x="492" y="46"/>
                    </a:cubicBezTo>
                    <a:cubicBezTo>
                      <a:pt x="492" y="46"/>
                      <a:pt x="492" y="39"/>
                      <a:pt x="492" y="34"/>
                    </a:cubicBezTo>
                    <a:cubicBezTo>
                      <a:pt x="493" y="29"/>
                      <a:pt x="490" y="28"/>
                      <a:pt x="486" y="27"/>
                    </a:cubicBezTo>
                    <a:cubicBezTo>
                      <a:pt x="483" y="26"/>
                      <a:pt x="482" y="33"/>
                      <a:pt x="482" y="29"/>
                    </a:cubicBezTo>
                    <a:cubicBezTo>
                      <a:pt x="481" y="25"/>
                      <a:pt x="479" y="28"/>
                      <a:pt x="479" y="28"/>
                    </a:cubicBezTo>
                    <a:cubicBezTo>
                      <a:pt x="476" y="33"/>
                      <a:pt x="476" y="33"/>
                      <a:pt x="476" y="33"/>
                    </a:cubicBezTo>
                    <a:cubicBezTo>
                      <a:pt x="476" y="33"/>
                      <a:pt x="473" y="38"/>
                      <a:pt x="474" y="40"/>
                    </a:cubicBezTo>
                    <a:cubicBezTo>
                      <a:pt x="474" y="41"/>
                      <a:pt x="468" y="47"/>
                      <a:pt x="466" y="47"/>
                    </a:cubicBezTo>
                    <a:cubicBezTo>
                      <a:pt x="464" y="48"/>
                      <a:pt x="463" y="51"/>
                      <a:pt x="463" y="51"/>
                    </a:cubicBezTo>
                    <a:cubicBezTo>
                      <a:pt x="463" y="51"/>
                      <a:pt x="441" y="54"/>
                      <a:pt x="438" y="54"/>
                    </a:cubicBezTo>
                    <a:cubicBezTo>
                      <a:pt x="436" y="53"/>
                      <a:pt x="436" y="52"/>
                      <a:pt x="429" y="56"/>
                    </a:cubicBezTo>
                    <a:cubicBezTo>
                      <a:pt x="422" y="60"/>
                      <a:pt x="421" y="62"/>
                      <a:pt x="421" y="62"/>
                    </a:cubicBezTo>
                    <a:cubicBezTo>
                      <a:pt x="421" y="62"/>
                      <a:pt x="421" y="63"/>
                      <a:pt x="421" y="63"/>
                    </a:cubicBezTo>
                    <a:cubicBezTo>
                      <a:pt x="424" y="60"/>
                      <a:pt x="424" y="60"/>
                      <a:pt x="424" y="60"/>
                    </a:cubicBezTo>
                    <a:cubicBezTo>
                      <a:pt x="423" y="61"/>
                      <a:pt x="424" y="63"/>
                      <a:pt x="423" y="65"/>
                    </a:cubicBezTo>
                    <a:cubicBezTo>
                      <a:pt x="423" y="65"/>
                      <a:pt x="421" y="65"/>
                      <a:pt x="421" y="66"/>
                    </a:cubicBezTo>
                    <a:cubicBezTo>
                      <a:pt x="420" y="67"/>
                      <a:pt x="422" y="67"/>
                      <a:pt x="421" y="69"/>
                    </a:cubicBezTo>
                    <a:cubicBezTo>
                      <a:pt x="421" y="69"/>
                      <a:pt x="419" y="70"/>
                      <a:pt x="419" y="71"/>
                    </a:cubicBezTo>
                    <a:cubicBezTo>
                      <a:pt x="420" y="71"/>
                      <a:pt x="419" y="73"/>
                      <a:pt x="419" y="74"/>
                    </a:cubicBezTo>
                    <a:cubicBezTo>
                      <a:pt x="417" y="74"/>
                      <a:pt x="415" y="74"/>
                      <a:pt x="414" y="75"/>
                    </a:cubicBezTo>
                    <a:cubicBezTo>
                      <a:pt x="414" y="75"/>
                      <a:pt x="413" y="76"/>
                      <a:pt x="413" y="77"/>
                    </a:cubicBezTo>
                    <a:cubicBezTo>
                      <a:pt x="411" y="77"/>
                      <a:pt x="410" y="76"/>
                      <a:pt x="408" y="76"/>
                    </a:cubicBezTo>
                    <a:cubicBezTo>
                      <a:pt x="407" y="77"/>
                      <a:pt x="407" y="77"/>
                      <a:pt x="407" y="77"/>
                    </a:cubicBezTo>
                    <a:cubicBezTo>
                      <a:pt x="402" y="76"/>
                      <a:pt x="399" y="77"/>
                      <a:pt x="394" y="77"/>
                    </a:cubicBezTo>
                    <a:cubicBezTo>
                      <a:pt x="394" y="78"/>
                      <a:pt x="393" y="77"/>
                      <a:pt x="393" y="79"/>
                    </a:cubicBezTo>
                    <a:cubicBezTo>
                      <a:pt x="393" y="79"/>
                      <a:pt x="395" y="80"/>
                      <a:pt x="395" y="81"/>
                    </a:cubicBezTo>
                    <a:cubicBezTo>
                      <a:pt x="393" y="83"/>
                      <a:pt x="391" y="87"/>
                      <a:pt x="388" y="89"/>
                    </a:cubicBezTo>
                    <a:cubicBezTo>
                      <a:pt x="386" y="89"/>
                      <a:pt x="385" y="88"/>
                      <a:pt x="384" y="89"/>
                    </a:cubicBezTo>
                    <a:cubicBezTo>
                      <a:pt x="383" y="90"/>
                      <a:pt x="382" y="92"/>
                      <a:pt x="381" y="92"/>
                    </a:cubicBezTo>
                    <a:cubicBezTo>
                      <a:pt x="378" y="93"/>
                      <a:pt x="376" y="92"/>
                      <a:pt x="374" y="93"/>
                    </a:cubicBezTo>
                    <a:cubicBezTo>
                      <a:pt x="374" y="94"/>
                      <a:pt x="374" y="94"/>
                      <a:pt x="374" y="94"/>
                    </a:cubicBezTo>
                    <a:cubicBezTo>
                      <a:pt x="373" y="96"/>
                      <a:pt x="369" y="99"/>
                      <a:pt x="366" y="99"/>
                    </a:cubicBezTo>
                    <a:cubicBezTo>
                      <a:pt x="361" y="100"/>
                      <a:pt x="358" y="97"/>
                      <a:pt x="362" y="98"/>
                    </a:cubicBezTo>
                    <a:cubicBezTo>
                      <a:pt x="362" y="97"/>
                      <a:pt x="362" y="97"/>
                      <a:pt x="362" y="97"/>
                    </a:cubicBezTo>
                    <a:cubicBezTo>
                      <a:pt x="362" y="96"/>
                      <a:pt x="360" y="97"/>
                      <a:pt x="360" y="97"/>
                    </a:cubicBezTo>
                    <a:cubicBezTo>
                      <a:pt x="360" y="96"/>
                      <a:pt x="360" y="95"/>
                      <a:pt x="359" y="95"/>
                    </a:cubicBezTo>
                    <a:cubicBezTo>
                      <a:pt x="359" y="94"/>
                      <a:pt x="356" y="95"/>
                      <a:pt x="357" y="95"/>
                    </a:cubicBezTo>
                    <a:cubicBezTo>
                      <a:pt x="356" y="93"/>
                      <a:pt x="356" y="93"/>
                      <a:pt x="356" y="93"/>
                    </a:cubicBezTo>
                    <a:cubicBezTo>
                      <a:pt x="357" y="92"/>
                      <a:pt x="359" y="91"/>
                      <a:pt x="360" y="90"/>
                    </a:cubicBezTo>
                    <a:cubicBezTo>
                      <a:pt x="360" y="90"/>
                      <a:pt x="360" y="89"/>
                      <a:pt x="360" y="89"/>
                    </a:cubicBezTo>
                    <a:cubicBezTo>
                      <a:pt x="362" y="87"/>
                      <a:pt x="365" y="86"/>
                      <a:pt x="365" y="84"/>
                    </a:cubicBezTo>
                    <a:cubicBezTo>
                      <a:pt x="365" y="81"/>
                      <a:pt x="365" y="79"/>
                      <a:pt x="366" y="78"/>
                    </a:cubicBezTo>
                    <a:cubicBezTo>
                      <a:pt x="365" y="78"/>
                      <a:pt x="365" y="79"/>
                      <a:pt x="365" y="79"/>
                    </a:cubicBezTo>
                    <a:cubicBezTo>
                      <a:pt x="365" y="79"/>
                      <a:pt x="366" y="78"/>
                      <a:pt x="365" y="75"/>
                    </a:cubicBezTo>
                    <a:cubicBezTo>
                      <a:pt x="363" y="68"/>
                      <a:pt x="365" y="69"/>
                      <a:pt x="358" y="67"/>
                    </a:cubicBezTo>
                    <a:cubicBezTo>
                      <a:pt x="358" y="68"/>
                      <a:pt x="357" y="69"/>
                      <a:pt x="357" y="70"/>
                    </a:cubicBezTo>
                    <a:cubicBezTo>
                      <a:pt x="357" y="70"/>
                      <a:pt x="355" y="70"/>
                      <a:pt x="355" y="71"/>
                    </a:cubicBezTo>
                    <a:cubicBezTo>
                      <a:pt x="355" y="71"/>
                      <a:pt x="353" y="71"/>
                      <a:pt x="353" y="69"/>
                    </a:cubicBezTo>
                    <a:cubicBezTo>
                      <a:pt x="355" y="68"/>
                      <a:pt x="355" y="68"/>
                      <a:pt x="355" y="68"/>
                    </a:cubicBezTo>
                    <a:cubicBezTo>
                      <a:pt x="356" y="66"/>
                      <a:pt x="358" y="61"/>
                      <a:pt x="357" y="57"/>
                    </a:cubicBezTo>
                    <a:cubicBezTo>
                      <a:pt x="357" y="56"/>
                      <a:pt x="355" y="55"/>
                      <a:pt x="355" y="55"/>
                    </a:cubicBezTo>
                    <a:cubicBezTo>
                      <a:pt x="355" y="53"/>
                      <a:pt x="356" y="52"/>
                      <a:pt x="356" y="51"/>
                    </a:cubicBezTo>
                    <a:cubicBezTo>
                      <a:pt x="356" y="51"/>
                      <a:pt x="354" y="49"/>
                      <a:pt x="354" y="49"/>
                    </a:cubicBezTo>
                    <a:cubicBezTo>
                      <a:pt x="353" y="49"/>
                      <a:pt x="352" y="49"/>
                      <a:pt x="351" y="49"/>
                    </a:cubicBezTo>
                    <a:cubicBezTo>
                      <a:pt x="349" y="47"/>
                      <a:pt x="349" y="46"/>
                      <a:pt x="347" y="45"/>
                    </a:cubicBezTo>
                    <a:cubicBezTo>
                      <a:pt x="347" y="45"/>
                      <a:pt x="346" y="45"/>
                      <a:pt x="345" y="45"/>
                    </a:cubicBezTo>
                    <a:cubicBezTo>
                      <a:pt x="345" y="45"/>
                      <a:pt x="344" y="46"/>
                      <a:pt x="343" y="47"/>
                    </a:cubicBezTo>
                    <a:cubicBezTo>
                      <a:pt x="343" y="47"/>
                      <a:pt x="344" y="49"/>
                      <a:pt x="343" y="49"/>
                    </a:cubicBezTo>
                    <a:cubicBezTo>
                      <a:pt x="343" y="50"/>
                      <a:pt x="342" y="49"/>
                      <a:pt x="341" y="50"/>
                    </a:cubicBezTo>
                    <a:cubicBezTo>
                      <a:pt x="340" y="51"/>
                      <a:pt x="339" y="53"/>
                      <a:pt x="339" y="55"/>
                    </a:cubicBezTo>
                    <a:cubicBezTo>
                      <a:pt x="337" y="55"/>
                      <a:pt x="336" y="55"/>
                      <a:pt x="334" y="55"/>
                    </a:cubicBezTo>
                    <a:cubicBezTo>
                      <a:pt x="334" y="58"/>
                      <a:pt x="333" y="60"/>
                      <a:pt x="333" y="64"/>
                    </a:cubicBezTo>
                    <a:cubicBezTo>
                      <a:pt x="333" y="64"/>
                      <a:pt x="331" y="64"/>
                      <a:pt x="331" y="65"/>
                    </a:cubicBezTo>
                    <a:cubicBezTo>
                      <a:pt x="330" y="67"/>
                      <a:pt x="331" y="73"/>
                      <a:pt x="331" y="75"/>
                    </a:cubicBezTo>
                    <a:cubicBezTo>
                      <a:pt x="333" y="77"/>
                      <a:pt x="333" y="77"/>
                      <a:pt x="333" y="77"/>
                    </a:cubicBezTo>
                    <a:cubicBezTo>
                      <a:pt x="333" y="78"/>
                      <a:pt x="333" y="81"/>
                      <a:pt x="333" y="83"/>
                    </a:cubicBezTo>
                    <a:cubicBezTo>
                      <a:pt x="327" y="94"/>
                      <a:pt x="327" y="94"/>
                      <a:pt x="327" y="94"/>
                    </a:cubicBezTo>
                    <a:cubicBezTo>
                      <a:pt x="325" y="95"/>
                      <a:pt x="325" y="94"/>
                      <a:pt x="323" y="95"/>
                    </a:cubicBezTo>
                    <a:cubicBezTo>
                      <a:pt x="322" y="94"/>
                      <a:pt x="321" y="93"/>
                      <a:pt x="321" y="93"/>
                    </a:cubicBezTo>
                    <a:cubicBezTo>
                      <a:pt x="320" y="91"/>
                      <a:pt x="321" y="90"/>
                      <a:pt x="321" y="89"/>
                    </a:cubicBezTo>
                    <a:cubicBezTo>
                      <a:pt x="319" y="87"/>
                      <a:pt x="319" y="87"/>
                      <a:pt x="319" y="87"/>
                    </a:cubicBezTo>
                    <a:cubicBezTo>
                      <a:pt x="318" y="79"/>
                      <a:pt x="318" y="73"/>
                      <a:pt x="320" y="67"/>
                    </a:cubicBezTo>
                    <a:cubicBezTo>
                      <a:pt x="321" y="65"/>
                      <a:pt x="323" y="63"/>
                      <a:pt x="323" y="61"/>
                    </a:cubicBezTo>
                    <a:cubicBezTo>
                      <a:pt x="325" y="58"/>
                      <a:pt x="324" y="57"/>
                      <a:pt x="325" y="54"/>
                    </a:cubicBezTo>
                    <a:cubicBezTo>
                      <a:pt x="324" y="55"/>
                      <a:pt x="321" y="55"/>
                      <a:pt x="321" y="57"/>
                    </a:cubicBezTo>
                    <a:cubicBezTo>
                      <a:pt x="321" y="57"/>
                      <a:pt x="321" y="59"/>
                      <a:pt x="321" y="59"/>
                    </a:cubicBezTo>
                    <a:cubicBezTo>
                      <a:pt x="320" y="60"/>
                      <a:pt x="319" y="60"/>
                      <a:pt x="318" y="61"/>
                    </a:cubicBezTo>
                    <a:cubicBezTo>
                      <a:pt x="318" y="59"/>
                      <a:pt x="317" y="58"/>
                      <a:pt x="318" y="57"/>
                    </a:cubicBezTo>
                    <a:cubicBezTo>
                      <a:pt x="318" y="56"/>
                      <a:pt x="321" y="55"/>
                      <a:pt x="321" y="54"/>
                    </a:cubicBezTo>
                    <a:cubicBezTo>
                      <a:pt x="322" y="53"/>
                      <a:pt x="322" y="52"/>
                      <a:pt x="322" y="51"/>
                    </a:cubicBezTo>
                    <a:cubicBezTo>
                      <a:pt x="323" y="49"/>
                      <a:pt x="325" y="46"/>
                      <a:pt x="326" y="44"/>
                    </a:cubicBezTo>
                    <a:cubicBezTo>
                      <a:pt x="328" y="44"/>
                      <a:pt x="328" y="46"/>
                      <a:pt x="329" y="45"/>
                    </a:cubicBezTo>
                    <a:cubicBezTo>
                      <a:pt x="330" y="43"/>
                      <a:pt x="330" y="43"/>
                      <a:pt x="330" y="43"/>
                    </a:cubicBezTo>
                    <a:cubicBezTo>
                      <a:pt x="333" y="43"/>
                      <a:pt x="334" y="44"/>
                      <a:pt x="337" y="43"/>
                    </a:cubicBezTo>
                    <a:cubicBezTo>
                      <a:pt x="337" y="43"/>
                      <a:pt x="338" y="40"/>
                      <a:pt x="338" y="40"/>
                    </a:cubicBezTo>
                    <a:cubicBezTo>
                      <a:pt x="341" y="39"/>
                      <a:pt x="342" y="43"/>
                      <a:pt x="344" y="43"/>
                    </a:cubicBezTo>
                    <a:cubicBezTo>
                      <a:pt x="349" y="43"/>
                      <a:pt x="345" y="41"/>
                      <a:pt x="347" y="41"/>
                    </a:cubicBezTo>
                    <a:cubicBezTo>
                      <a:pt x="347" y="40"/>
                      <a:pt x="348" y="41"/>
                      <a:pt x="349" y="41"/>
                    </a:cubicBezTo>
                    <a:cubicBezTo>
                      <a:pt x="349" y="42"/>
                      <a:pt x="349" y="42"/>
                      <a:pt x="349" y="42"/>
                    </a:cubicBezTo>
                    <a:cubicBezTo>
                      <a:pt x="350" y="42"/>
                      <a:pt x="351" y="42"/>
                      <a:pt x="352" y="43"/>
                    </a:cubicBezTo>
                    <a:cubicBezTo>
                      <a:pt x="352" y="43"/>
                      <a:pt x="352" y="41"/>
                      <a:pt x="352" y="41"/>
                    </a:cubicBezTo>
                    <a:cubicBezTo>
                      <a:pt x="350" y="37"/>
                      <a:pt x="349" y="37"/>
                      <a:pt x="343" y="37"/>
                    </a:cubicBezTo>
                    <a:cubicBezTo>
                      <a:pt x="343" y="35"/>
                      <a:pt x="343" y="33"/>
                      <a:pt x="343" y="31"/>
                    </a:cubicBezTo>
                    <a:cubicBezTo>
                      <a:pt x="336" y="34"/>
                      <a:pt x="329" y="37"/>
                      <a:pt x="322" y="35"/>
                    </a:cubicBezTo>
                    <a:cubicBezTo>
                      <a:pt x="321" y="33"/>
                      <a:pt x="321" y="31"/>
                      <a:pt x="320" y="29"/>
                    </a:cubicBezTo>
                    <a:cubicBezTo>
                      <a:pt x="318" y="30"/>
                      <a:pt x="315" y="31"/>
                      <a:pt x="314" y="31"/>
                    </a:cubicBezTo>
                    <a:cubicBezTo>
                      <a:pt x="310" y="30"/>
                      <a:pt x="315" y="28"/>
                      <a:pt x="313" y="27"/>
                    </a:cubicBezTo>
                    <a:cubicBezTo>
                      <a:pt x="314" y="26"/>
                      <a:pt x="314" y="28"/>
                      <a:pt x="316" y="27"/>
                    </a:cubicBezTo>
                    <a:cubicBezTo>
                      <a:pt x="317" y="27"/>
                      <a:pt x="319" y="24"/>
                      <a:pt x="319" y="23"/>
                    </a:cubicBezTo>
                    <a:cubicBezTo>
                      <a:pt x="318" y="23"/>
                      <a:pt x="318" y="22"/>
                      <a:pt x="316" y="22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4" y="24"/>
                      <a:pt x="312" y="24"/>
                      <a:pt x="311" y="25"/>
                    </a:cubicBezTo>
                    <a:cubicBezTo>
                      <a:pt x="311" y="26"/>
                      <a:pt x="311" y="26"/>
                      <a:pt x="311" y="26"/>
                    </a:cubicBezTo>
                    <a:cubicBezTo>
                      <a:pt x="306" y="30"/>
                      <a:pt x="306" y="30"/>
                      <a:pt x="306" y="30"/>
                    </a:cubicBezTo>
                    <a:cubicBezTo>
                      <a:pt x="305" y="31"/>
                      <a:pt x="303" y="31"/>
                      <a:pt x="302" y="31"/>
                    </a:cubicBezTo>
                    <a:cubicBezTo>
                      <a:pt x="300" y="32"/>
                      <a:pt x="300" y="33"/>
                      <a:pt x="300" y="33"/>
                    </a:cubicBezTo>
                    <a:cubicBezTo>
                      <a:pt x="297" y="34"/>
                      <a:pt x="295" y="32"/>
                      <a:pt x="294" y="31"/>
                    </a:cubicBezTo>
                    <a:cubicBezTo>
                      <a:pt x="294" y="30"/>
                      <a:pt x="294" y="30"/>
                      <a:pt x="294" y="30"/>
                    </a:cubicBezTo>
                    <a:cubicBezTo>
                      <a:pt x="291" y="29"/>
                      <a:pt x="288" y="31"/>
                      <a:pt x="287" y="31"/>
                    </a:cubicBezTo>
                    <a:cubicBezTo>
                      <a:pt x="286" y="31"/>
                      <a:pt x="285" y="31"/>
                      <a:pt x="284" y="31"/>
                    </a:cubicBezTo>
                    <a:cubicBezTo>
                      <a:pt x="284" y="30"/>
                      <a:pt x="288" y="27"/>
                      <a:pt x="288" y="27"/>
                    </a:cubicBezTo>
                    <a:cubicBezTo>
                      <a:pt x="289" y="26"/>
                      <a:pt x="288" y="25"/>
                      <a:pt x="289" y="25"/>
                    </a:cubicBezTo>
                    <a:cubicBezTo>
                      <a:pt x="290" y="24"/>
                      <a:pt x="291" y="24"/>
                      <a:pt x="292" y="24"/>
                    </a:cubicBezTo>
                    <a:cubicBezTo>
                      <a:pt x="293" y="23"/>
                      <a:pt x="295" y="21"/>
                      <a:pt x="296" y="20"/>
                    </a:cubicBezTo>
                    <a:cubicBezTo>
                      <a:pt x="297" y="20"/>
                      <a:pt x="298" y="20"/>
                      <a:pt x="298" y="20"/>
                    </a:cubicBezTo>
                    <a:cubicBezTo>
                      <a:pt x="299" y="20"/>
                      <a:pt x="300" y="18"/>
                      <a:pt x="300" y="18"/>
                    </a:cubicBezTo>
                    <a:cubicBezTo>
                      <a:pt x="302" y="17"/>
                      <a:pt x="303" y="16"/>
                      <a:pt x="304" y="16"/>
                    </a:cubicBezTo>
                    <a:cubicBezTo>
                      <a:pt x="303" y="15"/>
                      <a:pt x="301" y="15"/>
                      <a:pt x="300" y="14"/>
                    </a:cubicBezTo>
                    <a:cubicBezTo>
                      <a:pt x="298" y="12"/>
                      <a:pt x="297" y="14"/>
                      <a:pt x="295" y="13"/>
                    </a:cubicBezTo>
                    <a:cubicBezTo>
                      <a:pt x="293" y="13"/>
                      <a:pt x="292" y="12"/>
                      <a:pt x="290" y="13"/>
                    </a:cubicBezTo>
                    <a:cubicBezTo>
                      <a:pt x="288" y="13"/>
                      <a:pt x="287" y="12"/>
                      <a:pt x="285" y="12"/>
                    </a:cubicBezTo>
                    <a:cubicBezTo>
                      <a:pt x="282" y="12"/>
                      <a:pt x="280" y="10"/>
                      <a:pt x="278" y="9"/>
                    </a:cubicBezTo>
                    <a:cubicBezTo>
                      <a:pt x="277" y="8"/>
                      <a:pt x="274" y="9"/>
                      <a:pt x="274" y="11"/>
                    </a:cubicBezTo>
                    <a:cubicBezTo>
                      <a:pt x="273" y="13"/>
                      <a:pt x="271" y="9"/>
                      <a:pt x="268" y="9"/>
                    </a:cubicBezTo>
                    <a:cubicBezTo>
                      <a:pt x="265" y="9"/>
                      <a:pt x="264" y="8"/>
                      <a:pt x="264" y="8"/>
                    </a:cubicBezTo>
                    <a:cubicBezTo>
                      <a:pt x="264" y="8"/>
                      <a:pt x="262" y="0"/>
                      <a:pt x="260" y="0"/>
                    </a:cubicBezTo>
                    <a:cubicBezTo>
                      <a:pt x="258" y="0"/>
                      <a:pt x="258" y="5"/>
                      <a:pt x="258" y="5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1" y="2"/>
                      <a:pt x="20" y="3"/>
                      <a:pt x="20" y="3"/>
                    </a:cubicBezTo>
                    <a:cubicBezTo>
                      <a:pt x="20" y="4"/>
                      <a:pt x="18" y="4"/>
                      <a:pt x="18" y="5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8" y="7"/>
                      <a:pt x="20" y="8"/>
                      <a:pt x="20" y="9"/>
                    </a:cubicBezTo>
                    <a:cubicBezTo>
                      <a:pt x="19" y="10"/>
                      <a:pt x="18" y="10"/>
                      <a:pt x="16" y="11"/>
                    </a:cubicBezTo>
                    <a:cubicBezTo>
                      <a:pt x="16" y="11"/>
                      <a:pt x="16" y="11"/>
                      <a:pt x="16" y="11"/>
                    </a:cubicBezTo>
                    <a:cubicBezTo>
                      <a:pt x="13" y="12"/>
                      <a:pt x="3" y="10"/>
                      <a:pt x="0" y="9"/>
                    </a:cubicBezTo>
                    <a:cubicBezTo>
                      <a:pt x="0" y="11"/>
                      <a:pt x="0" y="13"/>
                      <a:pt x="0" y="15"/>
                    </a:cubicBezTo>
                    <a:cubicBezTo>
                      <a:pt x="1" y="17"/>
                      <a:pt x="4" y="18"/>
                      <a:pt x="4" y="19"/>
                    </a:cubicBezTo>
                    <a:cubicBezTo>
                      <a:pt x="6" y="21"/>
                      <a:pt x="5" y="23"/>
                      <a:pt x="6" y="25"/>
                    </a:cubicBezTo>
                    <a:cubicBezTo>
                      <a:pt x="7" y="25"/>
                      <a:pt x="7" y="25"/>
                      <a:pt x="7" y="25"/>
                    </a:cubicBezTo>
                    <a:cubicBezTo>
                      <a:pt x="7" y="27"/>
                      <a:pt x="6" y="27"/>
                      <a:pt x="6" y="29"/>
                    </a:cubicBezTo>
                    <a:cubicBezTo>
                      <a:pt x="7" y="29"/>
                      <a:pt x="8" y="28"/>
                      <a:pt x="8" y="29"/>
                    </a:cubicBezTo>
                    <a:cubicBezTo>
                      <a:pt x="8" y="30"/>
                      <a:pt x="8" y="32"/>
                      <a:pt x="8" y="33"/>
                    </a:cubicBezTo>
                    <a:cubicBezTo>
                      <a:pt x="6" y="33"/>
                      <a:pt x="6" y="33"/>
                      <a:pt x="6" y="33"/>
                    </a:cubicBezTo>
                    <a:cubicBezTo>
                      <a:pt x="6" y="35"/>
                      <a:pt x="6" y="36"/>
                      <a:pt x="8" y="37"/>
                    </a:cubicBezTo>
                    <a:cubicBezTo>
                      <a:pt x="9" y="38"/>
                      <a:pt x="6" y="39"/>
                      <a:pt x="6" y="39"/>
                    </a:cubicBezTo>
                    <a:cubicBezTo>
                      <a:pt x="7" y="45"/>
                      <a:pt x="7" y="49"/>
                      <a:pt x="7" y="55"/>
                    </a:cubicBezTo>
                    <a:cubicBezTo>
                      <a:pt x="6" y="57"/>
                      <a:pt x="6" y="57"/>
                      <a:pt x="6" y="57"/>
                    </a:cubicBezTo>
                    <a:cubicBezTo>
                      <a:pt x="6" y="57"/>
                      <a:pt x="6" y="60"/>
                      <a:pt x="6" y="60"/>
                    </a:cubicBezTo>
                    <a:cubicBezTo>
                      <a:pt x="6" y="60"/>
                      <a:pt x="7" y="61"/>
                      <a:pt x="6" y="61"/>
                    </a:cubicBezTo>
                    <a:cubicBezTo>
                      <a:pt x="5" y="64"/>
                      <a:pt x="6" y="71"/>
                      <a:pt x="5" y="73"/>
                    </a:cubicBezTo>
                    <a:cubicBezTo>
                      <a:pt x="5" y="73"/>
                      <a:pt x="4" y="74"/>
                      <a:pt x="4" y="74"/>
                    </a:cubicBezTo>
                    <a:cubicBezTo>
                      <a:pt x="4" y="76"/>
                      <a:pt x="4" y="79"/>
                      <a:pt x="4" y="81"/>
                    </a:cubicBezTo>
                    <a:cubicBezTo>
                      <a:pt x="4" y="86"/>
                      <a:pt x="5" y="87"/>
                      <a:pt x="8" y="90"/>
                    </a:cubicBezTo>
                    <a:cubicBezTo>
                      <a:pt x="7" y="91"/>
                      <a:pt x="7" y="92"/>
                      <a:pt x="6" y="92"/>
                    </a:cubicBezTo>
                    <a:cubicBezTo>
                      <a:pt x="6" y="95"/>
                      <a:pt x="8" y="97"/>
                      <a:pt x="8" y="99"/>
                    </a:cubicBezTo>
                    <a:cubicBezTo>
                      <a:pt x="8" y="102"/>
                      <a:pt x="7" y="105"/>
                      <a:pt x="7" y="108"/>
                    </a:cubicBezTo>
                    <a:cubicBezTo>
                      <a:pt x="6" y="109"/>
                      <a:pt x="5" y="108"/>
                      <a:pt x="4" y="110"/>
                    </a:cubicBezTo>
                    <a:cubicBezTo>
                      <a:pt x="4" y="111"/>
                      <a:pt x="4" y="111"/>
                      <a:pt x="4" y="111"/>
                    </a:cubicBezTo>
                    <a:cubicBezTo>
                      <a:pt x="6" y="114"/>
                      <a:pt x="7" y="115"/>
                      <a:pt x="8" y="118"/>
                    </a:cubicBezTo>
                    <a:cubicBezTo>
                      <a:pt x="8" y="118"/>
                      <a:pt x="9" y="118"/>
                      <a:pt x="9" y="118"/>
                    </a:cubicBezTo>
                    <a:cubicBezTo>
                      <a:pt x="9" y="119"/>
                      <a:pt x="9" y="120"/>
                      <a:pt x="9" y="121"/>
                    </a:cubicBezTo>
                    <a:cubicBezTo>
                      <a:pt x="10" y="122"/>
                      <a:pt x="10" y="122"/>
                      <a:pt x="10" y="122"/>
                    </a:cubicBezTo>
                    <a:cubicBezTo>
                      <a:pt x="11" y="124"/>
                      <a:pt x="10" y="126"/>
                      <a:pt x="11" y="129"/>
                    </a:cubicBezTo>
                    <a:cubicBezTo>
                      <a:pt x="11" y="130"/>
                      <a:pt x="13" y="129"/>
                      <a:pt x="13" y="130"/>
                    </a:cubicBezTo>
                    <a:cubicBezTo>
                      <a:pt x="14" y="130"/>
                      <a:pt x="14" y="133"/>
                      <a:pt x="14" y="133"/>
                    </a:cubicBezTo>
                    <a:cubicBezTo>
                      <a:pt x="16" y="133"/>
                      <a:pt x="16" y="133"/>
                      <a:pt x="16" y="133"/>
                    </a:cubicBezTo>
                    <a:cubicBezTo>
                      <a:pt x="16" y="135"/>
                      <a:pt x="16" y="137"/>
                      <a:pt x="16" y="138"/>
                    </a:cubicBezTo>
                    <a:cubicBezTo>
                      <a:pt x="16" y="138"/>
                      <a:pt x="18" y="139"/>
                      <a:pt x="18" y="139"/>
                    </a:cubicBezTo>
                    <a:cubicBezTo>
                      <a:pt x="21" y="139"/>
                      <a:pt x="19" y="136"/>
                      <a:pt x="19" y="136"/>
                    </a:cubicBezTo>
                    <a:cubicBezTo>
                      <a:pt x="20" y="136"/>
                      <a:pt x="21" y="136"/>
                      <a:pt x="22" y="136"/>
                    </a:cubicBezTo>
                    <a:cubicBezTo>
                      <a:pt x="21" y="137"/>
                      <a:pt x="23" y="136"/>
                      <a:pt x="23" y="136"/>
                    </a:cubicBezTo>
                    <a:cubicBezTo>
                      <a:pt x="23" y="137"/>
                      <a:pt x="22" y="137"/>
                      <a:pt x="22" y="138"/>
                    </a:cubicBezTo>
                    <a:cubicBezTo>
                      <a:pt x="22" y="139"/>
                      <a:pt x="24" y="144"/>
                      <a:pt x="23" y="144"/>
                    </a:cubicBezTo>
                    <a:cubicBezTo>
                      <a:pt x="23" y="144"/>
                      <a:pt x="21" y="142"/>
                      <a:pt x="21" y="142"/>
                    </a:cubicBezTo>
                    <a:cubicBezTo>
                      <a:pt x="21" y="142"/>
                      <a:pt x="20" y="142"/>
                      <a:pt x="20" y="142"/>
                    </a:cubicBezTo>
                    <a:cubicBezTo>
                      <a:pt x="20" y="143"/>
                      <a:pt x="19" y="145"/>
                      <a:pt x="20" y="146"/>
                    </a:cubicBezTo>
                    <a:cubicBezTo>
                      <a:pt x="20" y="147"/>
                      <a:pt x="25" y="148"/>
                      <a:pt x="26" y="149"/>
                    </a:cubicBezTo>
                    <a:cubicBezTo>
                      <a:pt x="27" y="152"/>
                      <a:pt x="27" y="152"/>
                      <a:pt x="27" y="152"/>
                    </a:cubicBezTo>
                    <a:cubicBezTo>
                      <a:pt x="26" y="152"/>
                      <a:pt x="25" y="152"/>
                      <a:pt x="24" y="152"/>
                    </a:cubicBezTo>
                    <a:cubicBezTo>
                      <a:pt x="25" y="156"/>
                      <a:pt x="23" y="153"/>
                      <a:pt x="26" y="157"/>
                    </a:cubicBezTo>
                    <a:cubicBezTo>
                      <a:pt x="26" y="158"/>
                      <a:pt x="26" y="159"/>
                      <a:pt x="27" y="160"/>
                    </a:cubicBezTo>
                    <a:cubicBezTo>
                      <a:pt x="28" y="161"/>
                      <a:pt x="28" y="161"/>
                      <a:pt x="28" y="161"/>
                    </a:cubicBezTo>
                    <a:cubicBezTo>
                      <a:pt x="29" y="163"/>
                      <a:pt x="29" y="165"/>
                      <a:pt x="30" y="166"/>
                    </a:cubicBezTo>
                    <a:cubicBezTo>
                      <a:pt x="30" y="166"/>
                      <a:pt x="31" y="166"/>
                      <a:pt x="32" y="166"/>
                    </a:cubicBezTo>
                    <a:cubicBezTo>
                      <a:pt x="33" y="167"/>
                      <a:pt x="34" y="169"/>
                      <a:pt x="34" y="170"/>
                    </a:cubicBezTo>
                    <a:cubicBezTo>
                      <a:pt x="33" y="170"/>
                      <a:pt x="34" y="172"/>
                      <a:pt x="34" y="172"/>
                    </a:cubicBezTo>
                    <a:cubicBezTo>
                      <a:pt x="35" y="173"/>
                      <a:pt x="35" y="173"/>
                      <a:pt x="36" y="173"/>
                    </a:cubicBezTo>
                    <a:cubicBezTo>
                      <a:pt x="37" y="175"/>
                      <a:pt x="37" y="177"/>
                      <a:pt x="36" y="180"/>
                    </a:cubicBezTo>
                    <a:cubicBezTo>
                      <a:pt x="42" y="180"/>
                      <a:pt x="46" y="183"/>
                      <a:pt x="52" y="184"/>
                    </a:cubicBezTo>
                    <a:cubicBezTo>
                      <a:pt x="52" y="186"/>
                      <a:pt x="52" y="187"/>
                      <a:pt x="53" y="188"/>
                    </a:cubicBezTo>
                    <a:cubicBezTo>
                      <a:pt x="54" y="188"/>
                      <a:pt x="55" y="188"/>
                      <a:pt x="56" y="187"/>
                    </a:cubicBezTo>
                    <a:cubicBezTo>
                      <a:pt x="58" y="189"/>
                      <a:pt x="59" y="192"/>
                      <a:pt x="61" y="194"/>
                    </a:cubicBezTo>
                    <a:cubicBezTo>
                      <a:pt x="62" y="194"/>
                      <a:pt x="64" y="194"/>
                      <a:pt x="64" y="196"/>
                    </a:cubicBezTo>
                    <a:cubicBezTo>
                      <a:pt x="65" y="197"/>
                      <a:pt x="64" y="198"/>
                      <a:pt x="64" y="200"/>
                    </a:cubicBezTo>
                    <a:cubicBezTo>
                      <a:pt x="66" y="201"/>
                      <a:pt x="66" y="201"/>
                      <a:pt x="66" y="201"/>
                    </a:cubicBezTo>
                    <a:cubicBezTo>
                      <a:pt x="66" y="202"/>
                      <a:pt x="66" y="203"/>
                      <a:pt x="66" y="203"/>
                    </a:cubicBezTo>
                    <a:cubicBezTo>
                      <a:pt x="90" y="202"/>
                      <a:pt x="90" y="202"/>
                      <a:pt x="90" y="202"/>
                    </a:cubicBezTo>
                    <a:cubicBezTo>
                      <a:pt x="90" y="205"/>
                      <a:pt x="90" y="205"/>
                      <a:pt x="90" y="205"/>
                    </a:cubicBezTo>
                    <a:cubicBezTo>
                      <a:pt x="113" y="217"/>
                      <a:pt x="113" y="217"/>
                      <a:pt x="113" y="217"/>
                    </a:cubicBezTo>
                    <a:cubicBezTo>
                      <a:pt x="141" y="218"/>
                      <a:pt x="141" y="218"/>
                      <a:pt x="141" y="218"/>
                    </a:cubicBezTo>
                    <a:cubicBezTo>
                      <a:pt x="141" y="213"/>
                      <a:pt x="141" y="213"/>
                      <a:pt x="141" y="213"/>
                    </a:cubicBezTo>
                    <a:cubicBezTo>
                      <a:pt x="159" y="213"/>
                      <a:pt x="159" y="213"/>
                      <a:pt x="159" y="213"/>
                    </a:cubicBezTo>
                    <a:cubicBezTo>
                      <a:pt x="162" y="218"/>
                      <a:pt x="162" y="218"/>
                      <a:pt x="162" y="218"/>
                    </a:cubicBezTo>
                    <a:cubicBezTo>
                      <a:pt x="166" y="220"/>
                      <a:pt x="166" y="220"/>
                      <a:pt x="166" y="220"/>
                    </a:cubicBezTo>
                    <a:cubicBezTo>
                      <a:pt x="167" y="222"/>
                      <a:pt x="167" y="222"/>
                      <a:pt x="167" y="222"/>
                    </a:cubicBezTo>
                    <a:cubicBezTo>
                      <a:pt x="169" y="224"/>
                      <a:pt x="169" y="224"/>
                      <a:pt x="169" y="224"/>
                    </a:cubicBezTo>
                    <a:cubicBezTo>
                      <a:pt x="173" y="228"/>
                      <a:pt x="173" y="228"/>
                      <a:pt x="173" y="228"/>
                    </a:cubicBezTo>
                    <a:cubicBezTo>
                      <a:pt x="174" y="232"/>
                      <a:pt x="174" y="232"/>
                      <a:pt x="174" y="232"/>
                    </a:cubicBezTo>
                    <a:cubicBezTo>
                      <a:pt x="175" y="234"/>
                      <a:pt x="175" y="234"/>
                      <a:pt x="175" y="234"/>
                    </a:cubicBezTo>
                    <a:cubicBezTo>
                      <a:pt x="177" y="238"/>
                      <a:pt x="177" y="238"/>
                      <a:pt x="177" y="238"/>
                    </a:cubicBezTo>
                    <a:cubicBezTo>
                      <a:pt x="179" y="241"/>
                      <a:pt x="179" y="241"/>
                      <a:pt x="179" y="241"/>
                    </a:cubicBezTo>
                    <a:cubicBezTo>
                      <a:pt x="182" y="243"/>
                      <a:pt x="182" y="243"/>
                      <a:pt x="182" y="243"/>
                    </a:cubicBezTo>
                    <a:cubicBezTo>
                      <a:pt x="185" y="243"/>
                      <a:pt x="185" y="243"/>
                      <a:pt x="185" y="243"/>
                    </a:cubicBezTo>
                    <a:cubicBezTo>
                      <a:pt x="188" y="243"/>
                      <a:pt x="188" y="243"/>
                      <a:pt x="188" y="243"/>
                    </a:cubicBezTo>
                    <a:cubicBezTo>
                      <a:pt x="190" y="241"/>
                      <a:pt x="190" y="241"/>
                      <a:pt x="190" y="241"/>
                    </a:cubicBezTo>
                    <a:cubicBezTo>
                      <a:pt x="193" y="237"/>
                      <a:pt x="193" y="237"/>
                      <a:pt x="193" y="237"/>
                    </a:cubicBezTo>
                    <a:cubicBezTo>
                      <a:pt x="196" y="236"/>
                      <a:pt x="196" y="236"/>
                      <a:pt x="196" y="236"/>
                    </a:cubicBezTo>
                    <a:cubicBezTo>
                      <a:pt x="199" y="236"/>
                      <a:pt x="199" y="236"/>
                      <a:pt x="199" y="236"/>
                    </a:cubicBezTo>
                    <a:cubicBezTo>
                      <a:pt x="202" y="238"/>
                      <a:pt x="202" y="238"/>
                      <a:pt x="202" y="238"/>
                    </a:cubicBezTo>
                    <a:cubicBezTo>
                      <a:pt x="205" y="240"/>
                      <a:pt x="205" y="240"/>
                      <a:pt x="205" y="240"/>
                    </a:cubicBezTo>
                    <a:cubicBezTo>
                      <a:pt x="207" y="243"/>
                      <a:pt x="207" y="243"/>
                      <a:pt x="207" y="243"/>
                    </a:cubicBezTo>
                    <a:cubicBezTo>
                      <a:pt x="208" y="246"/>
                      <a:pt x="208" y="246"/>
                      <a:pt x="208" y="246"/>
                    </a:cubicBezTo>
                    <a:cubicBezTo>
                      <a:pt x="209" y="248"/>
                      <a:pt x="209" y="248"/>
                      <a:pt x="209" y="248"/>
                    </a:cubicBezTo>
                    <a:cubicBezTo>
                      <a:pt x="211" y="252"/>
                      <a:pt x="211" y="252"/>
                      <a:pt x="211" y="252"/>
                    </a:cubicBezTo>
                    <a:cubicBezTo>
                      <a:pt x="213" y="256"/>
                      <a:pt x="213" y="256"/>
                      <a:pt x="213" y="256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8" y="262"/>
                      <a:pt x="218" y="262"/>
                      <a:pt x="218" y="262"/>
                    </a:cubicBezTo>
                    <a:cubicBezTo>
                      <a:pt x="219" y="265"/>
                      <a:pt x="219" y="265"/>
                      <a:pt x="219" y="265"/>
                    </a:cubicBezTo>
                    <a:cubicBezTo>
                      <a:pt x="221" y="271"/>
                      <a:pt x="221" y="271"/>
                      <a:pt x="221" y="271"/>
                    </a:cubicBezTo>
                    <a:cubicBezTo>
                      <a:pt x="222" y="275"/>
                      <a:pt x="222" y="275"/>
                      <a:pt x="222" y="275"/>
                    </a:cubicBezTo>
                    <a:cubicBezTo>
                      <a:pt x="224" y="276"/>
                      <a:pt x="224" y="276"/>
                      <a:pt x="224" y="276"/>
                    </a:cubicBezTo>
                    <a:cubicBezTo>
                      <a:pt x="228" y="278"/>
                      <a:pt x="228" y="278"/>
                      <a:pt x="228" y="278"/>
                    </a:cubicBezTo>
                    <a:cubicBezTo>
                      <a:pt x="232" y="278"/>
                      <a:pt x="232" y="278"/>
                      <a:pt x="232" y="278"/>
                    </a:cubicBezTo>
                    <a:cubicBezTo>
                      <a:pt x="234" y="281"/>
                      <a:pt x="234" y="281"/>
                      <a:pt x="234" y="281"/>
                    </a:cubicBezTo>
                    <a:cubicBezTo>
                      <a:pt x="238" y="281"/>
                      <a:pt x="238" y="281"/>
                      <a:pt x="238" y="281"/>
                    </a:cubicBezTo>
                    <a:cubicBezTo>
                      <a:pt x="237" y="280"/>
                      <a:pt x="237" y="280"/>
                      <a:pt x="237" y="280"/>
                    </a:cubicBezTo>
                    <a:cubicBezTo>
                      <a:pt x="237" y="280"/>
                      <a:pt x="236" y="278"/>
                      <a:pt x="237" y="277"/>
                    </a:cubicBezTo>
                    <a:cubicBezTo>
                      <a:pt x="237" y="278"/>
                      <a:pt x="237" y="276"/>
                      <a:pt x="237" y="275"/>
                    </a:cubicBezTo>
                    <a:cubicBezTo>
                      <a:pt x="236" y="275"/>
                      <a:pt x="236" y="275"/>
                      <a:pt x="236" y="275"/>
                    </a:cubicBezTo>
                    <a:cubicBezTo>
                      <a:pt x="235" y="274"/>
                      <a:pt x="236" y="274"/>
                      <a:pt x="235" y="273"/>
                    </a:cubicBezTo>
                    <a:cubicBezTo>
                      <a:pt x="234" y="273"/>
                      <a:pt x="234" y="273"/>
                      <a:pt x="234" y="273"/>
                    </a:cubicBezTo>
                    <a:cubicBezTo>
                      <a:pt x="233" y="269"/>
                      <a:pt x="233" y="266"/>
                      <a:pt x="234" y="263"/>
                    </a:cubicBezTo>
                    <a:cubicBezTo>
                      <a:pt x="232" y="262"/>
                      <a:pt x="233" y="263"/>
                      <a:pt x="232" y="261"/>
                    </a:cubicBezTo>
                    <a:cubicBezTo>
                      <a:pt x="234" y="261"/>
                      <a:pt x="234" y="261"/>
                      <a:pt x="235" y="261"/>
                    </a:cubicBezTo>
                    <a:cubicBezTo>
                      <a:pt x="235" y="261"/>
                      <a:pt x="235" y="256"/>
                      <a:pt x="236" y="255"/>
                    </a:cubicBezTo>
                    <a:cubicBezTo>
                      <a:pt x="236" y="255"/>
                      <a:pt x="238" y="255"/>
                      <a:pt x="238" y="255"/>
                    </a:cubicBezTo>
                    <a:cubicBezTo>
                      <a:pt x="238" y="255"/>
                      <a:pt x="239" y="253"/>
                      <a:pt x="239" y="253"/>
                    </a:cubicBezTo>
                    <a:cubicBezTo>
                      <a:pt x="240" y="252"/>
                      <a:pt x="241" y="253"/>
                      <a:pt x="242" y="253"/>
                    </a:cubicBezTo>
                    <a:cubicBezTo>
                      <a:pt x="246" y="250"/>
                      <a:pt x="244" y="249"/>
                      <a:pt x="244" y="248"/>
                    </a:cubicBezTo>
                    <a:cubicBezTo>
                      <a:pt x="245" y="248"/>
                      <a:pt x="246" y="248"/>
                      <a:pt x="246" y="248"/>
                    </a:cubicBezTo>
                    <a:cubicBezTo>
                      <a:pt x="247" y="246"/>
                      <a:pt x="247" y="246"/>
                      <a:pt x="247" y="246"/>
                    </a:cubicBezTo>
                    <a:cubicBezTo>
                      <a:pt x="249" y="246"/>
                      <a:pt x="249" y="246"/>
                      <a:pt x="251" y="247"/>
                    </a:cubicBezTo>
                    <a:cubicBezTo>
                      <a:pt x="251" y="246"/>
                      <a:pt x="253" y="244"/>
                      <a:pt x="253" y="244"/>
                    </a:cubicBezTo>
                    <a:cubicBezTo>
                      <a:pt x="254" y="244"/>
                      <a:pt x="253" y="246"/>
                      <a:pt x="254" y="245"/>
                    </a:cubicBezTo>
                    <a:cubicBezTo>
                      <a:pt x="255" y="244"/>
                      <a:pt x="254" y="242"/>
                      <a:pt x="254" y="241"/>
                    </a:cubicBezTo>
                    <a:cubicBezTo>
                      <a:pt x="255" y="241"/>
                      <a:pt x="257" y="241"/>
                      <a:pt x="257" y="240"/>
                    </a:cubicBezTo>
                    <a:cubicBezTo>
                      <a:pt x="257" y="239"/>
                      <a:pt x="257" y="237"/>
                      <a:pt x="257" y="236"/>
                    </a:cubicBezTo>
                    <a:cubicBezTo>
                      <a:pt x="262" y="239"/>
                      <a:pt x="262" y="237"/>
                      <a:pt x="267" y="235"/>
                    </a:cubicBezTo>
                    <a:cubicBezTo>
                      <a:pt x="267" y="235"/>
                      <a:pt x="267" y="233"/>
                      <a:pt x="267" y="233"/>
                    </a:cubicBezTo>
                    <a:cubicBezTo>
                      <a:pt x="268" y="233"/>
                      <a:pt x="268" y="235"/>
                      <a:pt x="268" y="235"/>
                    </a:cubicBezTo>
                    <a:cubicBezTo>
                      <a:pt x="270" y="235"/>
                      <a:pt x="271" y="233"/>
                      <a:pt x="272" y="233"/>
                    </a:cubicBezTo>
                    <a:cubicBezTo>
                      <a:pt x="273" y="233"/>
                      <a:pt x="273" y="234"/>
                      <a:pt x="274" y="235"/>
                    </a:cubicBezTo>
                    <a:cubicBezTo>
                      <a:pt x="277" y="237"/>
                      <a:pt x="279" y="236"/>
                      <a:pt x="282" y="234"/>
                    </a:cubicBezTo>
                    <a:cubicBezTo>
                      <a:pt x="283" y="235"/>
                      <a:pt x="282" y="236"/>
                      <a:pt x="282" y="237"/>
                    </a:cubicBezTo>
                    <a:cubicBezTo>
                      <a:pt x="286" y="239"/>
                      <a:pt x="285" y="238"/>
                      <a:pt x="288" y="238"/>
                    </a:cubicBezTo>
                    <a:cubicBezTo>
                      <a:pt x="287" y="239"/>
                      <a:pt x="287" y="242"/>
                      <a:pt x="288" y="242"/>
                    </a:cubicBezTo>
                    <a:close/>
                  </a:path>
                </a:pathLst>
              </a:custGeom>
              <a:grpFill/>
              <a:ln w="9525">
                <a:solidFill>
                  <a:schemeClr val="tx2">
                    <a:lumMod val="2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" name="Freeform 26"/>
              <p:cNvSpPr>
                <a:spLocks noEditPoints="1"/>
              </p:cNvSpPr>
              <p:nvPr/>
            </p:nvSpPr>
            <p:spPr bwMode="auto">
              <a:xfrm>
                <a:off x="1003" y="1148"/>
                <a:ext cx="979" cy="565"/>
              </a:xfrm>
              <a:custGeom>
                <a:avLst/>
                <a:gdLst>
                  <a:gd name="T0" fmla="*/ 20 w 499"/>
                  <a:gd name="T1" fmla="*/ 16 h 288"/>
                  <a:gd name="T2" fmla="*/ 17 w 499"/>
                  <a:gd name="T3" fmla="*/ 27 h 288"/>
                  <a:gd name="T4" fmla="*/ 109 w 499"/>
                  <a:gd name="T5" fmla="*/ 93 h 288"/>
                  <a:gd name="T6" fmla="*/ 449 w 499"/>
                  <a:gd name="T7" fmla="*/ 103 h 288"/>
                  <a:gd name="T8" fmla="*/ 287 w 499"/>
                  <a:gd name="T9" fmla="*/ 233 h 288"/>
                  <a:gd name="T10" fmla="*/ 299 w 499"/>
                  <a:gd name="T11" fmla="*/ 239 h 288"/>
                  <a:gd name="T12" fmla="*/ 425 w 499"/>
                  <a:gd name="T13" fmla="*/ 146 h 288"/>
                  <a:gd name="T14" fmla="*/ 288 w 499"/>
                  <a:gd name="T15" fmla="*/ 242 h 288"/>
                  <a:gd name="T16" fmla="*/ 308 w 499"/>
                  <a:gd name="T17" fmla="*/ 243 h 288"/>
                  <a:gd name="T18" fmla="*/ 305 w 499"/>
                  <a:gd name="T19" fmla="*/ 231 h 288"/>
                  <a:gd name="T20" fmla="*/ 318 w 499"/>
                  <a:gd name="T21" fmla="*/ 228 h 288"/>
                  <a:gd name="T22" fmla="*/ 332 w 499"/>
                  <a:gd name="T23" fmla="*/ 226 h 288"/>
                  <a:gd name="T24" fmla="*/ 357 w 499"/>
                  <a:gd name="T25" fmla="*/ 235 h 288"/>
                  <a:gd name="T26" fmla="*/ 371 w 499"/>
                  <a:gd name="T27" fmla="*/ 270 h 288"/>
                  <a:gd name="T28" fmla="*/ 383 w 499"/>
                  <a:gd name="T29" fmla="*/ 282 h 288"/>
                  <a:gd name="T30" fmla="*/ 379 w 499"/>
                  <a:gd name="T31" fmla="*/ 249 h 288"/>
                  <a:gd name="T32" fmla="*/ 377 w 499"/>
                  <a:gd name="T33" fmla="*/ 214 h 288"/>
                  <a:gd name="T34" fmla="*/ 393 w 499"/>
                  <a:gd name="T35" fmla="*/ 198 h 288"/>
                  <a:gd name="T36" fmla="*/ 414 w 499"/>
                  <a:gd name="T37" fmla="*/ 176 h 288"/>
                  <a:gd name="T38" fmla="*/ 415 w 499"/>
                  <a:gd name="T39" fmla="*/ 166 h 288"/>
                  <a:gd name="T40" fmla="*/ 417 w 499"/>
                  <a:gd name="T41" fmla="*/ 150 h 288"/>
                  <a:gd name="T42" fmla="*/ 418 w 499"/>
                  <a:gd name="T43" fmla="*/ 122 h 288"/>
                  <a:gd name="T44" fmla="*/ 417 w 499"/>
                  <a:gd name="T45" fmla="*/ 135 h 288"/>
                  <a:gd name="T46" fmla="*/ 429 w 499"/>
                  <a:gd name="T47" fmla="*/ 134 h 288"/>
                  <a:gd name="T48" fmla="*/ 438 w 499"/>
                  <a:gd name="T49" fmla="*/ 119 h 288"/>
                  <a:gd name="T50" fmla="*/ 446 w 499"/>
                  <a:gd name="T51" fmla="*/ 100 h 288"/>
                  <a:gd name="T52" fmla="*/ 466 w 499"/>
                  <a:gd name="T53" fmla="*/ 92 h 288"/>
                  <a:gd name="T54" fmla="*/ 473 w 499"/>
                  <a:gd name="T55" fmla="*/ 76 h 288"/>
                  <a:gd name="T56" fmla="*/ 484 w 499"/>
                  <a:gd name="T57" fmla="*/ 69 h 288"/>
                  <a:gd name="T58" fmla="*/ 498 w 499"/>
                  <a:gd name="T59" fmla="*/ 54 h 288"/>
                  <a:gd name="T60" fmla="*/ 479 w 499"/>
                  <a:gd name="T61" fmla="*/ 28 h 288"/>
                  <a:gd name="T62" fmla="*/ 424 w 499"/>
                  <a:gd name="T63" fmla="*/ 60 h 288"/>
                  <a:gd name="T64" fmla="*/ 407 w 499"/>
                  <a:gd name="T65" fmla="*/ 77 h 288"/>
                  <a:gd name="T66" fmla="*/ 366 w 499"/>
                  <a:gd name="T67" fmla="*/ 99 h 288"/>
                  <a:gd name="T68" fmla="*/ 365 w 499"/>
                  <a:gd name="T69" fmla="*/ 84 h 288"/>
                  <a:gd name="T70" fmla="*/ 357 w 499"/>
                  <a:gd name="T71" fmla="*/ 57 h 288"/>
                  <a:gd name="T72" fmla="*/ 341 w 499"/>
                  <a:gd name="T73" fmla="*/ 50 h 288"/>
                  <a:gd name="T74" fmla="*/ 323 w 499"/>
                  <a:gd name="T75" fmla="*/ 95 h 288"/>
                  <a:gd name="T76" fmla="*/ 318 w 499"/>
                  <a:gd name="T77" fmla="*/ 61 h 288"/>
                  <a:gd name="T78" fmla="*/ 344 w 499"/>
                  <a:gd name="T79" fmla="*/ 43 h 288"/>
                  <a:gd name="T80" fmla="*/ 320 w 499"/>
                  <a:gd name="T81" fmla="*/ 29 h 288"/>
                  <a:gd name="T82" fmla="*/ 306 w 499"/>
                  <a:gd name="T83" fmla="*/ 30 h 288"/>
                  <a:gd name="T84" fmla="*/ 292 w 499"/>
                  <a:gd name="T85" fmla="*/ 24 h 288"/>
                  <a:gd name="T86" fmla="*/ 278 w 499"/>
                  <a:gd name="T87" fmla="*/ 9 h 288"/>
                  <a:gd name="T88" fmla="*/ 18 w 499"/>
                  <a:gd name="T89" fmla="*/ 6 h 288"/>
                  <a:gd name="T90" fmla="*/ 6 w 499"/>
                  <a:gd name="T91" fmla="*/ 29 h 288"/>
                  <a:gd name="T92" fmla="*/ 6 w 499"/>
                  <a:gd name="T93" fmla="*/ 61 h 288"/>
                  <a:gd name="T94" fmla="*/ 4 w 499"/>
                  <a:gd name="T95" fmla="*/ 111 h 288"/>
                  <a:gd name="T96" fmla="*/ 16 w 499"/>
                  <a:gd name="T97" fmla="*/ 138 h 288"/>
                  <a:gd name="T98" fmla="*/ 20 w 499"/>
                  <a:gd name="T99" fmla="*/ 146 h 288"/>
                  <a:gd name="T100" fmla="*/ 34 w 499"/>
                  <a:gd name="T101" fmla="*/ 170 h 288"/>
                  <a:gd name="T102" fmla="*/ 64 w 499"/>
                  <a:gd name="T103" fmla="*/ 200 h 288"/>
                  <a:gd name="T104" fmla="*/ 162 w 499"/>
                  <a:gd name="T105" fmla="*/ 218 h 288"/>
                  <a:gd name="T106" fmla="*/ 182 w 499"/>
                  <a:gd name="T107" fmla="*/ 243 h 288"/>
                  <a:gd name="T108" fmla="*/ 207 w 499"/>
                  <a:gd name="T109" fmla="*/ 243 h 288"/>
                  <a:gd name="T110" fmla="*/ 222 w 499"/>
                  <a:gd name="T111" fmla="*/ 275 h 288"/>
                  <a:gd name="T112" fmla="*/ 236 w 499"/>
                  <a:gd name="T113" fmla="*/ 275 h 288"/>
                  <a:gd name="T114" fmla="*/ 242 w 499"/>
                  <a:gd name="T115" fmla="*/ 253 h 288"/>
                  <a:gd name="T116" fmla="*/ 257 w 499"/>
                  <a:gd name="T117" fmla="*/ 236 h 288"/>
                  <a:gd name="T118" fmla="*/ 288 w 499"/>
                  <a:gd name="T119" fmla="*/ 242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499" h="288">
                    <a:moveTo>
                      <a:pt x="363" y="82"/>
                    </a:moveTo>
                    <a:cubicBezTo>
                      <a:pt x="367" y="81"/>
                      <a:pt x="363" y="87"/>
                      <a:pt x="362" y="87"/>
                    </a:cubicBezTo>
                    <a:cubicBezTo>
                      <a:pt x="360" y="88"/>
                      <a:pt x="362" y="82"/>
                      <a:pt x="363" y="82"/>
                    </a:cubicBezTo>
                    <a:close/>
                    <a:moveTo>
                      <a:pt x="22" y="9"/>
                    </a:moveTo>
                    <a:cubicBezTo>
                      <a:pt x="22" y="10"/>
                      <a:pt x="23" y="10"/>
                      <a:pt x="23" y="11"/>
                    </a:cubicBezTo>
                    <a:cubicBezTo>
                      <a:pt x="23" y="12"/>
                      <a:pt x="21" y="14"/>
                      <a:pt x="21" y="14"/>
                    </a:cubicBezTo>
                    <a:cubicBezTo>
                      <a:pt x="21" y="15"/>
                      <a:pt x="22" y="19"/>
                      <a:pt x="22" y="19"/>
                    </a:cubicBezTo>
                    <a:cubicBezTo>
                      <a:pt x="20" y="19"/>
                      <a:pt x="21" y="18"/>
                      <a:pt x="20" y="18"/>
                    </a:cubicBezTo>
                    <a:cubicBezTo>
                      <a:pt x="20" y="18"/>
                      <a:pt x="20" y="17"/>
                      <a:pt x="20" y="16"/>
                    </a:cubicBezTo>
                    <a:cubicBezTo>
                      <a:pt x="20" y="16"/>
                      <a:pt x="16" y="11"/>
                      <a:pt x="20" y="12"/>
                    </a:cubicBezTo>
                    <a:cubicBezTo>
                      <a:pt x="20" y="12"/>
                      <a:pt x="20" y="14"/>
                      <a:pt x="20" y="13"/>
                    </a:cubicBezTo>
                    <a:cubicBezTo>
                      <a:pt x="21" y="11"/>
                      <a:pt x="20" y="11"/>
                      <a:pt x="20" y="11"/>
                    </a:cubicBezTo>
                    <a:cubicBezTo>
                      <a:pt x="20" y="11"/>
                      <a:pt x="20" y="11"/>
                      <a:pt x="22" y="10"/>
                    </a:cubicBezTo>
                    <a:lnTo>
                      <a:pt x="22" y="9"/>
                    </a:lnTo>
                    <a:close/>
                    <a:moveTo>
                      <a:pt x="20" y="22"/>
                    </a:moveTo>
                    <a:cubicBezTo>
                      <a:pt x="19" y="22"/>
                      <a:pt x="20" y="23"/>
                      <a:pt x="20" y="23"/>
                    </a:cubicBezTo>
                    <a:cubicBezTo>
                      <a:pt x="20" y="24"/>
                      <a:pt x="19" y="24"/>
                      <a:pt x="18" y="25"/>
                    </a:cubicBezTo>
                    <a:cubicBezTo>
                      <a:pt x="17" y="25"/>
                      <a:pt x="17" y="26"/>
                      <a:pt x="17" y="27"/>
                    </a:cubicBezTo>
                    <a:cubicBezTo>
                      <a:pt x="16" y="26"/>
                      <a:pt x="15" y="26"/>
                      <a:pt x="16" y="25"/>
                    </a:cubicBezTo>
                    <a:cubicBezTo>
                      <a:pt x="17" y="24"/>
                      <a:pt x="18" y="23"/>
                      <a:pt x="20" y="22"/>
                    </a:cubicBezTo>
                    <a:close/>
                    <a:moveTo>
                      <a:pt x="446" y="57"/>
                    </a:moveTo>
                    <a:cubicBezTo>
                      <a:pt x="446" y="58"/>
                      <a:pt x="447" y="60"/>
                      <a:pt x="446" y="63"/>
                    </a:cubicBezTo>
                    <a:cubicBezTo>
                      <a:pt x="445" y="63"/>
                      <a:pt x="445" y="63"/>
                      <a:pt x="445" y="63"/>
                    </a:cubicBezTo>
                    <a:cubicBezTo>
                      <a:pt x="445" y="62"/>
                      <a:pt x="445" y="60"/>
                      <a:pt x="445" y="59"/>
                    </a:cubicBezTo>
                    <a:lnTo>
                      <a:pt x="446" y="57"/>
                    </a:lnTo>
                    <a:close/>
                    <a:moveTo>
                      <a:pt x="103" y="91"/>
                    </a:moveTo>
                    <a:cubicBezTo>
                      <a:pt x="105" y="96"/>
                      <a:pt x="104" y="95"/>
                      <a:pt x="109" y="93"/>
                    </a:cubicBezTo>
                    <a:cubicBezTo>
                      <a:pt x="108" y="95"/>
                      <a:pt x="108" y="95"/>
                      <a:pt x="109" y="96"/>
                    </a:cubicBezTo>
                    <a:cubicBezTo>
                      <a:pt x="109" y="96"/>
                      <a:pt x="109" y="97"/>
                      <a:pt x="110" y="97"/>
                    </a:cubicBezTo>
                    <a:cubicBezTo>
                      <a:pt x="111" y="97"/>
                      <a:pt x="109" y="100"/>
                      <a:pt x="109" y="100"/>
                    </a:cubicBezTo>
                    <a:cubicBezTo>
                      <a:pt x="109" y="100"/>
                      <a:pt x="107" y="101"/>
                      <a:pt x="107" y="101"/>
                    </a:cubicBezTo>
                    <a:cubicBezTo>
                      <a:pt x="105" y="99"/>
                      <a:pt x="101" y="95"/>
                      <a:pt x="101" y="92"/>
                    </a:cubicBezTo>
                    <a:lnTo>
                      <a:pt x="103" y="91"/>
                    </a:lnTo>
                    <a:close/>
                    <a:moveTo>
                      <a:pt x="459" y="102"/>
                    </a:moveTo>
                    <a:cubicBezTo>
                      <a:pt x="456" y="104"/>
                      <a:pt x="456" y="104"/>
                      <a:pt x="456" y="104"/>
                    </a:cubicBezTo>
                    <a:cubicBezTo>
                      <a:pt x="454" y="104"/>
                      <a:pt x="452" y="102"/>
                      <a:pt x="449" y="103"/>
                    </a:cubicBezTo>
                    <a:cubicBezTo>
                      <a:pt x="449" y="103"/>
                      <a:pt x="447" y="105"/>
                      <a:pt x="446" y="105"/>
                    </a:cubicBezTo>
                    <a:cubicBezTo>
                      <a:pt x="445" y="106"/>
                      <a:pt x="444" y="105"/>
                      <a:pt x="443" y="106"/>
                    </a:cubicBezTo>
                    <a:cubicBezTo>
                      <a:pt x="443" y="106"/>
                      <a:pt x="443" y="108"/>
                      <a:pt x="442" y="108"/>
                    </a:cubicBezTo>
                    <a:cubicBezTo>
                      <a:pt x="444" y="108"/>
                      <a:pt x="446" y="109"/>
                      <a:pt x="447" y="108"/>
                    </a:cubicBezTo>
                    <a:cubicBezTo>
                      <a:pt x="448" y="108"/>
                      <a:pt x="450" y="107"/>
                      <a:pt x="451" y="106"/>
                    </a:cubicBezTo>
                    <a:cubicBezTo>
                      <a:pt x="453" y="106"/>
                      <a:pt x="454" y="108"/>
                      <a:pt x="456" y="107"/>
                    </a:cubicBezTo>
                    <a:cubicBezTo>
                      <a:pt x="457" y="107"/>
                      <a:pt x="457" y="105"/>
                      <a:pt x="457" y="104"/>
                    </a:cubicBezTo>
                    <a:cubicBezTo>
                      <a:pt x="457" y="104"/>
                      <a:pt x="461" y="102"/>
                      <a:pt x="459" y="102"/>
                    </a:cubicBezTo>
                    <a:close/>
                    <a:moveTo>
                      <a:pt x="287" y="233"/>
                    </a:moveTo>
                    <a:cubicBezTo>
                      <a:pt x="288" y="233"/>
                      <a:pt x="288" y="235"/>
                      <a:pt x="287" y="235"/>
                    </a:cubicBezTo>
                    <a:cubicBezTo>
                      <a:pt x="287" y="235"/>
                      <a:pt x="286" y="232"/>
                      <a:pt x="287" y="233"/>
                    </a:cubicBezTo>
                    <a:close/>
                    <a:moveTo>
                      <a:pt x="299" y="239"/>
                    </a:moveTo>
                    <a:cubicBezTo>
                      <a:pt x="299" y="239"/>
                      <a:pt x="298" y="240"/>
                      <a:pt x="298" y="240"/>
                    </a:cubicBezTo>
                    <a:cubicBezTo>
                      <a:pt x="298" y="240"/>
                      <a:pt x="298" y="242"/>
                      <a:pt x="299" y="242"/>
                    </a:cubicBezTo>
                    <a:cubicBezTo>
                      <a:pt x="299" y="243"/>
                      <a:pt x="299" y="243"/>
                      <a:pt x="299" y="243"/>
                    </a:cubicBezTo>
                    <a:cubicBezTo>
                      <a:pt x="300" y="242"/>
                      <a:pt x="300" y="244"/>
                      <a:pt x="301" y="243"/>
                    </a:cubicBezTo>
                    <a:cubicBezTo>
                      <a:pt x="303" y="243"/>
                      <a:pt x="301" y="239"/>
                      <a:pt x="301" y="239"/>
                    </a:cubicBezTo>
                    <a:cubicBezTo>
                      <a:pt x="301" y="239"/>
                      <a:pt x="299" y="239"/>
                      <a:pt x="299" y="239"/>
                    </a:cubicBezTo>
                    <a:close/>
                    <a:moveTo>
                      <a:pt x="331" y="45"/>
                    </a:moveTo>
                    <a:cubicBezTo>
                      <a:pt x="331" y="45"/>
                      <a:pt x="331" y="47"/>
                      <a:pt x="331" y="47"/>
                    </a:cubicBezTo>
                    <a:cubicBezTo>
                      <a:pt x="334" y="46"/>
                      <a:pt x="332" y="45"/>
                      <a:pt x="332" y="45"/>
                    </a:cubicBezTo>
                    <a:cubicBezTo>
                      <a:pt x="331" y="45"/>
                      <a:pt x="333" y="44"/>
                      <a:pt x="331" y="45"/>
                    </a:cubicBezTo>
                    <a:close/>
                    <a:moveTo>
                      <a:pt x="475" y="91"/>
                    </a:moveTo>
                    <a:cubicBezTo>
                      <a:pt x="475" y="91"/>
                      <a:pt x="472" y="94"/>
                      <a:pt x="475" y="93"/>
                    </a:cubicBezTo>
                    <a:cubicBezTo>
                      <a:pt x="476" y="93"/>
                      <a:pt x="478" y="90"/>
                      <a:pt x="475" y="91"/>
                    </a:cubicBezTo>
                    <a:close/>
                    <a:moveTo>
                      <a:pt x="425" y="143"/>
                    </a:moveTo>
                    <a:cubicBezTo>
                      <a:pt x="425" y="143"/>
                      <a:pt x="425" y="145"/>
                      <a:pt x="425" y="146"/>
                    </a:cubicBezTo>
                    <a:cubicBezTo>
                      <a:pt x="426" y="146"/>
                      <a:pt x="426" y="146"/>
                      <a:pt x="426" y="146"/>
                    </a:cubicBezTo>
                    <a:cubicBezTo>
                      <a:pt x="426" y="145"/>
                      <a:pt x="425" y="142"/>
                      <a:pt x="425" y="143"/>
                    </a:cubicBezTo>
                    <a:close/>
                    <a:moveTo>
                      <a:pt x="415" y="180"/>
                    </a:moveTo>
                    <a:cubicBezTo>
                      <a:pt x="413" y="180"/>
                      <a:pt x="415" y="181"/>
                      <a:pt x="416" y="181"/>
                    </a:cubicBezTo>
                    <a:cubicBezTo>
                      <a:pt x="416" y="181"/>
                      <a:pt x="417" y="179"/>
                      <a:pt x="415" y="180"/>
                    </a:cubicBezTo>
                    <a:close/>
                    <a:moveTo>
                      <a:pt x="290" y="237"/>
                    </a:moveTo>
                    <a:cubicBezTo>
                      <a:pt x="290" y="238"/>
                      <a:pt x="290" y="238"/>
                      <a:pt x="290" y="238"/>
                    </a:cubicBezTo>
                    <a:cubicBezTo>
                      <a:pt x="287" y="239"/>
                      <a:pt x="289" y="237"/>
                      <a:pt x="290" y="237"/>
                    </a:cubicBezTo>
                    <a:close/>
                    <a:moveTo>
                      <a:pt x="288" y="242"/>
                    </a:moveTo>
                    <a:cubicBezTo>
                      <a:pt x="290" y="243"/>
                      <a:pt x="292" y="242"/>
                      <a:pt x="294" y="243"/>
                    </a:cubicBezTo>
                    <a:cubicBezTo>
                      <a:pt x="294" y="243"/>
                      <a:pt x="294" y="241"/>
                      <a:pt x="294" y="241"/>
                    </a:cubicBezTo>
                    <a:cubicBezTo>
                      <a:pt x="296" y="241"/>
                      <a:pt x="295" y="242"/>
                      <a:pt x="297" y="242"/>
                    </a:cubicBezTo>
                    <a:cubicBezTo>
                      <a:pt x="296" y="237"/>
                      <a:pt x="296" y="240"/>
                      <a:pt x="298" y="235"/>
                    </a:cubicBezTo>
                    <a:cubicBezTo>
                      <a:pt x="299" y="236"/>
                      <a:pt x="303" y="237"/>
                      <a:pt x="304" y="238"/>
                    </a:cubicBezTo>
                    <a:cubicBezTo>
                      <a:pt x="304" y="239"/>
                      <a:pt x="303" y="239"/>
                      <a:pt x="304" y="240"/>
                    </a:cubicBezTo>
                    <a:cubicBezTo>
                      <a:pt x="304" y="241"/>
                      <a:pt x="304" y="241"/>
                      <a:pt x="304" y="241"/>
                    </a:cubicBezTo>
                    <a:cubicBezTo>
                      <a:pt x="305" y="241"/>
                      <a:pt x="307" y="240"/>
                      <a:pt x="308" y="241"/>
                    </a:cubicBezTo>
                    <a:cubicBezTo>
                      <a:pt x="308" y="241"/>
                      <a:pt x="307" y="243"/>
                      <a:pt x="308" y="243"/>
                    </a:cubicBezTo>
                    <a:cubicBezTo>
                      <a:pt x="308" y="244"/>
                      <a:pt x="309" y="243"/>
                      <a:pt x="310" y="243"/>
                    </a:cubicBezTo>
                    <a:cubicBezTo>
                      <a:pt x="310" y="239"/>
                      <a:pt x="310" y="239"/>
                      <a:pt x="310" y="239"/>
                    </a:cubicBezTo>
                    <a:cubicBezTo>
                      <a:pt x="309" y="239"/>
                      <a:pt x="308" y="240"/>
                      <a:pt x="307" y="239"/>
                    </a:cubicBezTo>
                    <a:cubicBezTo>
                      <a:pt x="306" y="239"/>
                      <a:pt x="306" y="236"/>
                      <a:pt x="307" y="237"/>
                    </a:cubicBezTo>
                    <a:cubicBezTo>
                      <a:pt x="308" y="236"/>
                      <a:pt x="308" y="236"/>
                      <a:pt x="310" y="235"/>
                    </a:cubicBezTo>
                    <a:cubicBezTo>
                      <a:pt x="310" y="234"/>
                      <a:pt x="310" y="234"/>
                      <a:pt x="310" y="234"/>
                    </a:cubicBezTo>
                    <a:cubicBezTo>
                      <a:pt x="309" y="234"/>
                      <a:pt x="308" y="233"/>
                      <a:pt x="308" y="233"/>
                    </a:cubicBezTo>
                    <a:cubicBezTo>
                      <a:pt x="308" y="233"/>
                      <a:pt x="307" y="234"/>
                      <a:pt x="306" y="234"/>
                    </a:cubicBezTo>
                    <a:cubicBezTo>
                      <a:pt x="305" y="231"/>
                      <a:pt x="305" y="231"/>
                      <a:pt x="305" y="231"/>
                    </a:cubicBezTo>
                    <a:cubicBezTo>
                      <a:pt x="303" y="231"/>
                      <a:pt x="302" y="232"/>
                      <a:pt x="302" y="232"/>
                    </a:cubicBezTo>
                    <a:cubicBezTo>
                      <a:pt x="302" y="231"/>
                      <a:pt x="302" y="231"/>
                      <a:pt x="302" y="231"/>
                    </a:cubicBezTo>
                    <a:cubicBezTo>
                      <a:pt x="300" y="230"/>
                      <a:pt x="300" y="231"/>
                      <a:pt x="300" y="230"/>
                    </a:cubicBezTo>
                    <a:cubicBezTo>
                      <a:pt x="300" y="230"/>
                      <a:pt x="301" y="229"/>
                      <a:pt x="300" y="229"/>
                    </a:cubicBezTo>
                    <a:cubicBezTo>
                      <a:pt x="302" y="229"/>
                      <a:pt x="304" y="230"/>
                      <a:pt x="306" y="229"/>
                    </a:cubicBezTo>
                    <a:cubicBezTo>
                      <a:pt x="306" y="229"/>
                      <a:pt x="307" y="227"/>
                      <a:pt x="307" y="227"/>
                    </a:cubicBezTo>
                    <a:cubicBezTo>
                      <a:pt x="307" y="227"/>
                      <a:pt x="310" y="226"/>
                      <a:pt x="310" y="226"/>
                    </a:cubicBezTo>
                    <a:cubicBezTo>
                      <a:pt x="313" y="226"/>
                      <a:pt x="314" y="228"/>
                      <a:pt x="316" y="229"/>
                    </a:cubicBezTo>
                    <a:cubicBezTo>
                      <a:pt x="316" y="228"/>
                      <a:pt x="317" y="228"/>
                      <a:pt x="318" y="228"/>
                    </a:cubicBezTo>
                    <a:cubicBezTo>
                      <a:pt x="318" y="228"/>
                      <a:pt x="318" y="226"/>
                      <a:pt x="318" y="225"/>
                    </a:cubicBezTo>
                    <a:cubicBezTo>
                      <a:pt x="319" y="225"/>
                      <a:pt x="319" y="225"/>
                      <a:pt x="319" y="225"/>
                    </a:cubicBezTo>
                    <a:cubicBezTo>
                      <a:pt x="320" y="227"/>
                      <a:pt x="320" y="228"/>
                      <a:pt x="320" y="229"/>
                    </a:cubicBezTo>
                    <a:cubicBezTo>
                      <a:pt x="321" y="229"/>
                      <a:pt x="322" y="230"/>
                      <a:pt x="323" y="229"/>
                    </a:cubicBezTo>
                    <a:cubicBezTo>
                      <a:pt x="326" y="225"/>
                      <a:pt x="326" y="225"/>
                      <a:pt x="326" y="225"/>
                    </a:cubicBezTo>
                    <a:cubicBezTo>
                      <a:pt x="326" y="225"/>
                      <a:pt x="327" y="227"/>
                      <a:pt x="327" y="227"/>
                    </a:cubicBezTo>
                    <a:cubicBezTo>
                      <a:pt x="326" y="228"/>
                      <a:pt x="329" y="228"/>
                      <a:pt x="329" y="228"/>
                    </a:cubicBezTo>
                    <a:cubicBezTo>
                      <a:pt x="330" y="226"/>
                      <a:pt x="330" y="226"/>
                      <a:pt x="330" y="226"/>
                    </a:cubicBezTo>
                    <a:cubicBezTo>
                      <a:pt x="331" y="226"/>
                      <a:pt x="331" y="227"/>
                      <a:pt x="332" y="226"/>
                    </a:cubicBezTo>
                    <a:cubicBezTo>
                      <a:pt x="333" y="227"/>
                      <a:pt x="333" y="227"/>
                      <a:pt x="334" y="227"/>
                    </a:cubicBezTo>
                    <a:cubicBezTo>
                      <a:pt x="334" y="228"/>
                      <a:pt x="333" y="228"/>
                      <a:pt x="333" y="229"/>
                    </a:cubicBezTo>
                    <a:cubicBezTo>
                      <a:pt x="333" y="230"/>
                      <a:pt x="335" y="230"/>
                      <a:pt x="335" y="231"/>
                    </a:cubicBezTo>
                    <a:cubicBezTo>
                      <a:pt x="336" y="231"/>
                      <a:pt x="339" y="231"/>
                      <a:pt x="340" y="231"/>
                    </a:cubicBezTo>
                    <a:cubicBezTo>
                      <a:pt x="341" y="232"/>
                      <a:pt x="340" y="233"/>
                      <a:pt x="341" y="234"/>
                    </a:cubicBezTo>
                    <a:cubicBezTo>
                      <a:pt x="342" y="235"/>
                      <a:pt x="347" y="237"/>
                      <a:pt x="349" y="237"/>
                    </a:cubicBezTo>
                    <a:cubicBezTo>
                      <a:pt x="350" y="236"/>
                      <a:pt x="351" y="233"/>
                      <a:pt x="352" y="233"/>
                    </a:cubicBezTo>
                    <a:cubicBezTo>
                      <a:pt x="353" y="232"/>
                      <a:pt x="354" y="233"/>
                      <a:pt x="355" y="233"/>
                    </a:cubicBezTo>
                    <a:cubicBezTo>
                      <a:pt x="356" y="234"/>
                      <a:pt x="357" y="234"/>
                      <a:pt x="357" y="235"/>
                    </a:cubicBezTo>
                    <a:cubicBezTo>
                      <a:pt x="358" y="237"/>
                      <a:pt x="358" y="239"/>
                      <a:pt x="359" y="240"/>
                    </a:cubicBezTo>
                    <a:cubicBezTo>
                      <a:pt x="359" y="241"/>
                      <a:pt x="362" y="241"/>
                      <a:pt x="363" y="242"/>
                    </a:cubicBezTo>
                    <a:cubicBezTo>
                      <a:pt x="363" y="243"/>
                      <a:pt x="364" y="250"/>
                      <a:pt x="363" y="251"/>
                    </a:cubicBezTo>
                    <a:cubicBezTo>
                      <a:pt x="362" y="253"/>
                      <a:pt x="362" y="253"/>
                      <a:pt x="362" y="253"/>
                    </a:cubicBezTo>
                    <a:cubicBezTo>
                      <a:pt x="362" y="256"/>
                      <a:pt x="363" y="258"/>
                      <a:pt x="363" y="259"/>
                    </a:cubicBezTo>
                    <a:cubicBezTo>
                      <a:pt x="364" y="258"/>
                      <a:pt x="365" y="257"/>
                      <a:pt x="365" y="256"/>
                    </a:cubicBezTo>
                    <a:cubicBezTo>
                      <a:pt x="366" y="256"/>
                      <a:pt x="368" y="256"/>
                      <a:pt x="368" y="256"/>
                    </a:cubicBezTo>
                    <a:cubicBezTo>
                      <a:pt x="367" y="261"/>
                      <a:pt x="366" y="261"/>
                      <a:pt x="365" y="267"/>
                    </a:cubicBezTo>
                    <a:cubicBezTo>
                      <a:pt x="366" y="267"/>
                      <a:pt x="370" y="269"/>
                      <a:pt x="371" y="270"/>
                    </a:cubicBezTo>
                    <a:cubicBezTo>
                      <a:pt x="372" y="271"/>
                      <a:pt x="372" y="276"/>
                      <a:pt x="373" y="278"/>
                    </a:cubicBezTo>
                    <a:cubicBezTo>
                      <a:pt x="373" y="278"/>
                      <a:pt x="374" y="279"/>
                      <a:pt x="375" y="279"/>
                    </a:cubicBezTo>
                    <a:cubicBezTo>
                      <a:pt x="375" y="281"/>
                      <a:pt x="375" y="282"/>
                      <a:pt x="376" y="283"/>
                    </a:cubicBezTo>
                    <a:cubicBezTo>
                      <a:pt x="377" y="284"/>
                      <a:pt x="377" y="283"/>
                      <a:pt x="378" y="284"/>
                    </a:cubicBezTo>
                    <a:cubicBezTo>
                      <a:pt x="379" y="285"/>
                      <a:pt x="379" y="287"/>
                      <a:pt x="380" y="287"/>
                    </a:cubicBezTo>
                    <a:cubicBezTo>
                      <a:pt x="381" y="288"/>
                      <a:pt x="381" y="287"/>
                      <a:pt x="382" y="287"/>
                    </a:cubicBezTo>
                    <a:cubicBezTo>
                      <a:pt x="382" y="286"/>
                      <a:pt x="382" y="286"/>
                      <a:pt x="383" y="285"/>
                    </a:cubicBezTo>
                    <a:cubicBezTo>
                      <a:pt x="382" y="285"/>
                      <a:pt x="382" y="284"/>
                      <a:pt x="382" y="283"/>
                    </a:cubicBezTo>
                    <a:cubicBezTo>
                      <a:pt x="383" y="282"/>
                      <a:pt x="383" y="282"/>
                      <a:pt x="383" y="282"/>
                    </a:cubicBezTo>
                    <a:cubicBezTo>
                      <a:pt x="383" y="281"/>
                      <a:pt x="384" y="280"/>
                      <a:pt x="385" y="279"/>
                    </a:cubicBezTo>
                    <a:cubicBezTo>
                      <a:pt x="385" y="278"/>
                      <a:pt x="384" y="275"/>
                      <a:pt x="385" y="273"/>
                    </a:cubicBezTo>
                    <a:cubicBezTo>
                      <a:pt x="386" y="270"/>
                      <a:pt x="386" y="270"/>
                      <a:pt x="386" y="270"/>
                    </a:cubicBezTo>
                    <a:cubicBezTo>
                      <a:pt x="385" y="270"/>
                      <a:pt x="386" y="267"/>
                      <a:pt x="385" y="266"/>
                    </a:cubicBezTo>
                    <a:cubicBezTo>
                      <a:pt x="384" y="265"/>
                      <a:pt x="384" y="265"/>
                      <a:pt x="384" y="265"/>
                    </a:cubicBezTo>
                    <a:cubicBezTo>
                      <a:pt x="383" y="263"/>
                      <a:pt x="384" y="261"/>
                      <a:pt x="383" y="259"/>
                    </a:cubicBezTo>
                    <a:cubicBezTo>
                      <a:pt x="383" y="258"/>
                      <a:pt x="381" y="256"/>
                      <a:pt x="381" y="255"/>
                    </a:cubicBezTo>
                    <a:cubicBezTo>
                      <a:pt x="380" y="254"/>
                      <a:pt x="382" y="254"/>
                      <a:pt x="381" y="252"/>
                    </a:cubicBezTo>
                    <a:cubicBezTo>
                      <a:pt x="381" y="251"/>
                      <a:pt x="379" y="250"/>
                      <a:pt x="379" y="249"/>
                    </a:cubicBezTo>
                    <a:cubicBezTo>
                      <a:pt x="379" y="249"/>
                      <a:pt x="379" y="246"/>
                      <a:pt x="379" y="246"/>
                    </a:cubicBezTo>
                    <a:cubicBezTo>
                      <a:pt x="379" y="244"/>
                      <a:pt x="376" y="241"/>
                      <a:pt x="376" y="239"/>
                    </a:cubicBezTo>
                    <a:cubicBezTo>
                      <a:pt x="375" y="236"/>
                      <a:pt x="377" y="233"/>
                      <a:pt x="375" y="231"/>
                    </a:cubicBezTo>
                    <a:cubicBezTo>
                      <a:pt x="375" y="230"/>
                      <a:pt x="373" y="230"/>
                      <a:pt x="373" y="229"/>
                    </a:cubicBezTo>
                    <a:cubicBezTo>
                      <a:pt x="373" y="228"/>
                      <a:pt x="373" y="228"/>
                      <a:pt x="373" y="228"/>
                    </a:cubicBezTo>
                    <a:cubicBezTo>
                      <a:pt x="373" y="228"/>
                      <a:pt x="375" y="227"/>
                      <a:pt x="375" y="226"/>
                    </a:cubicBezTo>
                    <a:cubicBezTo>
                      <a:pt x="376" y="224"/>
                      <a:pt x="374" y="223"/>
                      <a:pt x="375" y="221"/>
                    </a:cubicBezTo>
                    <a:cubicBezTo>
                      <a:pt x="376" y="221"/>
                      <a:pt x="376" y="221"/>
                      <a:pt x="376" y="221"/>
                    </a:cubicBezTo>
                    <a:cubicBezTo>
                      <a:pt x="376" y="219"/>
                      <a:pt x="378" y="212"/>
                      <a:pt x="377" y="214"/>
                    </a:cubicBezTo>
                    <a:cubicBezTo>
                      <a:pt x="377" y="212"/>
                      <a:pt x="377" y="212"/>
                      <a:pt x="377" y="212"/>
                    </a:cubicBezTo>
                    <a:cubicBezTo>
                      <a:pt x="381" y="210"/>
                      <a:pt x="381" y="210"/>
                      <a:pt x="381" y="210"/>
                    </a:cubicBezTo>
                    <a:cubicBezTo>
                      <a:pt x="380" y="208"/>
                      <a:pt x="380" y="208"/>
                      <a:pt x="380" y="208"/>
                    </a:cubicBezTo>
                    <a:cubicBezTo>
                      <a:pt x="381" y="207"/>
                      <a:pt x="382" y="208"/>
                      <a:pt x="383" y="207"/>
                    </a:cubicBezTo>
                    <a:cubicBezTo>
                      <a:pt x="384" y="206"/>
                      <a:pt x="384" y="204"/>
                      <a:pt x="385" y="203"/>
                    </a:cubicBezTo>
                    <a:cubicBezTo>
                      <a:pt x="386" y="202"/>
                      <a:pt x="386" y="204"/>
                      <a:pt x="388" y="203"/>
                    </a:cubicBezTo>
                    <a:cubicBezTo>
                      <a:pt x="388" y="203"/>
                      <a:pt x="391" y="200"/>
                      <a:pt x="391" y="200"/>
                    </a:cubicBezTo>
                    <a:cubicBezTo>
                      <a:pt x="391" y="200"/>
                      <a:pt x="390" y="198"/>
                      <a:pt x="391" y="198"/>
                    </a:cubicBezTo>
                    <a:cubicBezTo>
                      <a:pt x="391" y="198"/>
                      <a:pt x="393" y="199"/>
                      <a:pt x="393" y="198"/>
                    </a:cubicBezTo>
                    <a:cubicBezTo>
                      <a:pt x="393" y="198"/>
                      <a:pt x="395" y="193"/>
                      <a:pt x="395" y="193"/>
                    </a:cubicBezTo>
                    <a:cubicBezTo>
                      <a:pt x="396" y="193"/>
                      <a:pt x="395" y="194"/>
                      <a:pt x="397" y="194"/>
                    </a:cubicBezTo>
                    <a:cubicBezTo>
                      <a:pt x="398" y="193"/>
                      <a:pt x="399" y="191"/>
                      <a:pt x="400" y="191"/>
                    </a:cubicBezTo>
                    <a:cubicBezTo>
                      <a:pt x="401" y="190"/>
                      <a:pt x="403" y="191"/>
                      <a:pt x="404" y="190"/>
                    </a:cubicBezTo>
                    <a:cubicBezTo>
                      <a:pt x="409" y="185"/>
                      <a:pt x="409" y="185"/>
                      <a:pt x="409" y="185"/>
                    </a:cubicBezTo>
                    <a:cubicBezTo>
                      <a:pt x="409" y="184"/>
                      <a:pt x="408" y="183"/>
                      <a:pt x="409" y="183"/>
                    </a:cubicBezTo>
                    <a:cubicBezTo>
                      <a:pt x="409" y="182"/>
                      <a:pt x="412" y="181"/>
                      <a:pt x="413" y="181"/>
                    </a:cubicBezTo>
                    <a:cubicBezTo>
                      <a:pt x="412" y="179"/>
                      <a:pt x="411" y="178"/>
                      <a:pt x="411" y="176"/>
                    </a:cubicBezTo>
                    <a:cubicBezTo>
                      <a:pt x="412" y="176"/>
                      <a:pt x="413" y="177"/>
                      <a:pt x="414" y="176"/>
                    </a:cubicBezTo>
                    <a:cubicBezTo>
                      <a:pt x="414" y="175"/>
                      <a:pt x="414" y="175"/>
                      <a:pt x="414" y="175"/>
                    </a:cubicBezTo>
                    <a:cubicBezTo>
                      <a:pt x="415" y="175"/>
                      <a:pt x="415" y="175"/>
                      <a:pt x="415" y="175"/>
                    </a:cubicBezTo>
                    <a:cubicBezTo>
                      <a:pt x="414" y="174"/>
                      <a:pt x="414" y="172"/>
                      <a:pt x="413" y="171"/>
                    </a:cubicBezTo>
                    <a:cubicBezTo>
                      <a:pt x="414" y="171"/>
                      <a:pt x="416" y="170"/>
                      <a:pt x="417" y="170"/>
                    </a:cubicBezTo>
                    <a:cubicBezTo>
                      <a:pt x="417" y="172"/>
                      <a:pt x="417" y="172"/>
                      <a:pt x="417" y="172"/>
                    </a:cubicBezTo>
                    <a:cubicBezTo>
                      <a:pt x="418" y="172"/>
                      <a:pt x="419" y="172"/>
                      <a:pt x="420" y="172"/>
                    </a:cubicBezTo>
                    <a:cubicBezTo>
                      <a:pt x="420" y="172"/>
                      <a:pt x="425" y="167"/>
                      <a:pt x="421" y="170"/>
                    </a:cubicBezTo>
                    <a:cubicBezTo>
                      <a:pt x="420" y="170"/>
                      <a:pt x="421" y="168"/>
                      <a:pt x="421" y="168"/>
                    </a:cubicBezTo>
                    <a:cubicBezTo>
                      <a:pt x="415" y="166"/>
                      <a:pt x="415" y="166"/>
                      <a:pt x="415" y="166"/>
                    </a:cubicBezTo>
                    <a:cubicBezTo>
                      <a:pt x="415" y="166"/>
                      <a:pt x="415" y="164"/>
                      <a:pt x="415" y="164"/>
                    </a:cubicBezTo>
                    <a:cubicBezTo>
                      <a:pt x="417" y="164"/>
                      <a:pt x="419" y="164"/>
                      <a:pt x="420" y="163"/>
                    </a:cubicBezTo>
                    <a:cubicBezTo>
                      <a:pt x="420" y="163"/>
                      <a:pt x="420" y="161"/>
                      <a:pt x="421" y="161"/>
                    </a:cubicBezTo>
                    <a:cubicBezTo>
                      <a:pt x="420" y="160"/>
                      <a:pt x="419" y="161"/>
                      <a:pt x="419" y="159"/>
                    </a:cubicBezTo>
                    <a:cubicBezTo>
                      <a:pt x="419" y="159"/>
                      <a:pt x="420" y="158"/>
                      <a:pt x="420" y="157"/>
                    </a:cubicBezTo>
                    <a:cubicBezTo>
                      <a:pt x="414" y="154"/>
                      <a:pt x="414" y="154"/>
                      <a:pt x="414" y="154"/>
                    </a:cubicBezTo>
                    <a:cubicBezTo>
                      <a:pt x="414" y="154"/>
                      <a:pt x="414" y="153"/>
                      <a:pt x="414" y="152"/>
                    </a:cubicBezTo>
                    <a:cubicBezTo>
                      <a:pt x="414" y="152"/>
                      <a:pt x="412" y="151"/>
                      <a:pt x="412" y="150"/>
                    </a:cubicBezTo>
                    <a:cubicBezTo>
                      <a:pt x="414" y="150"/>
                      <a:pt x="415" y="150"/>
                      <a:pt x="417" y="150"/>
                    </a:cubicBezTo>
                    <a:cubicBezTo>
                      <a:pt x="416" y="148"/>
                      <a:pt x="415" y="146"/>
                      <a:pt x="413" y="144"/>
                    </a:cubicBezTo>
                    <a:cubicBezTo>
                      <a:pt x="414" y="144"/>
                      <a:pt x="415" y="144"/>
                      <a:pt x="415" y="144"/>
                    </a:cubicBezTo>
                    <a:cubicBezTo>
                      <a:pt x="415" y="143"/>
                      <a:pt x="415" y="143"/>
                      <a:pt x="415" y="143"/>
                    </a:cubicBezTo>
                    <a:cubicBezTo>
                      <a:pt x="414" y="142"/>
                      <a:pt x="412" y="141"/>
                      <a:pt x="411" y="140"/>
                    </a:cubicBezTo>
                    <a:cubicBezTo>
                      <a:pt x="412" y="139"/>
                      <a:pt x="411" y="139"/>
                      <a:pt x="413" y="138"/>
                    </a:cubicBezTo>
                    <a:cubicBezTo>
                      <a:pt x="412" y="138"/>
                      <a:pt x="412" y="134"/>
                      <a:pt x="412" y="134"/>
                    </a:cubicBezTo>
                    <a:cubicBezTo>
                      <a:pt x="413" y="134"/>
                      <a:pt x="413" y="134"/>
                      <a:pt x="413" y="134"/>
                    </a:cubicBezTo>
                    <a:cubicBezTo>
                      <a:pt x="415" y="129"/>
                      <a:pt x="415" y="127"/>
                      <a:pt x="415" y="123"/>
                    </a:cubicBezTo>
                    <a:cubicBezTo>
                      <a:pt x="416" y="123"/>
                      <a:pt x="416" y="123"/>
                      <a:pt x="418" y="122"/>
                    </a:cubicBezTo>
                    <a:cubicBezTo>
                      <a:pt x="419" y="121"/>
                      <a:pt x="419" y="121"/>
                      <a:pt x="419" y="121"/>
                    </a:cubicBezTo>
                    <a:cubicBezTo>
                      <a:pt x="419" y="121"/>
                      <a:pt x="421" y="122"/>
                      <a:pt x="422" y="122"/>
                    </a:cubicBezTo>
                    <a:cubicBezTo>
                      <a:pt x="423" y="120"/>
                      <a:pt x="422" y="120"/>
                      <a:pt x="423" y="119"/>
                    </a:cubicBezTo>
                    <a:cubicBezTo>
                      <a:pt x="423" y="119"/>
                      <a:pt x="424" y="121"/>
                      <a:pt x="424" y="122"/>
                    </a:cubicBezTo>
                    <a:cubicBezTo>
                      <a:pt x="422" y="123"/>
                      <a:pt x="420" y="125"/>
                      <a:pt x="419" y="127"/>
                    </a:cubicBezTo>
                    <a:cubicBezTo>
                      <a:pt x="420" y="129"/>
                      <a:pt x="420" y="129"/>
                      <a:pt x="420" y="129"/>
                    </a:cubicBezTo>
                    <a:cubicBezTo>
                      <a:pt x="419" y="130"/>
                      <a:pt x="417" y="131"/>
                      <a:pt x="417" y="132"/>
                    </a:cubicBezTo>
                    <a:cubicBezTo>
                      <a:pt x="416" y="133"/>
                      <a:pt x="417" y="134"/>
                      <a:pt x="418" y="134"/>
                    </a:cubicBezTo>
                    <a:cubicBezTo>
                      <a:pt x="419" y="135"/>
                      <a:pt x="417" y="135"/>
                      <a:pt x="417" y="135"/>
                    </a:cubicBezTo>
                    <a:cubicBezTo>
                      <a:pt x="417" y="136"/>
                      <a:pt x="417" y="140"/>
                      <a:pt x="418" y="140"/>
                    </a:cubicBezTo>
                    <a:cubicBezTo>
                      <a:pt x="418" y="141"/>
                      <a:pt x="418" y="141"/>
                      <a:pt x="418" y="141"/>
                    </a:cubicBezTo>
                    <a:cubicBezTo>
                      <a:pt x="420" y="140"/>
                      <a:pt x="420" y="140"/>
                      <a:pt x="423" y="140"/>
                    </a:cubicBezTo>
                    <a:cubicBezTo>
                      <a:pt x="423" y="140"/>
                      <a:pt x="422" y="143"/>
                      <a:pt x="423" y="144"/>
                    </a:cubicBezTo>
                    <a:cubicBezTo>
                      <a:pt x="424" y="143"/>
                      <a:pt x="426" y="142"/>
                      <a:pt x="428" y="142"/>
                    </a:cubicBezTo>
                    <a:cubicBezTo>
                      <a:pt x="428" y="140"/>
                      <a:pt x="428" y="140"/>
                      <a:pt x="428" y="140"/>
                    </a:cubicBezTo>
                    <a:cubicBezTo>
                      <a:pt x="428" y="140"/>
                      <a:pt x="427" y="140"/>
                      <a:pt x="427" y="138"/>
                    </a:cubicBezTo>
                    <a:cubicBezTo>
                      <a:pt x="427" y="138"/>
                      <a:pt x="428" y="138"/>
                      <a:pt x="428" y="137"/>
                    </a:cubicBezTo>
                    <a:cubicBezTo>
                      <a:pt x="429" y="138"/>
                      <a:pt x="429" y="135"/>
                      <a:pt x="429" y="134"/>
                    </a:cubicBezTo>
                    <a:cubicBezTo>
                      <a:pt x="428" y="134"/>
                      <a:pt x="428" y="134"/>
                      <a:pt x="428" y="134"/>
                    </a:cubicBezTo>
                    <a:cubicBezTo>
                      <a:pt x="428" y="133"/>
                      <a:pt x="430" y="131"/>
                      <a:pt x="429" y="130"/>
                    </a:cubicBezTo>
                    <a:cubicBezTo>
                      <a:pt x="428" y="130"/>
                      <a:pt x="428" y="130"/>
                      <a:pt x="428" y="130"/>
                    </a:cubicBezTo>
                    <a:cubicBezTo>
                      <a:pt x="428" y="129"/>
                      <a:pt x="426" y="127"/>
                      <a:pt x="426" y="126"/>
                    </a:cubicBezTo>
                    <a:cubicBezTo>
                      <a:pt x="426" y="126"/>
                      <a:pt x="426" y="126"/>
                      <a:pt x="426" y="126"/>
                    </a:cubicBezTo>
                    <a:cubicBezTo>
                      <a:pt x="426" y="125"/>
                      <a:pt x="427" y="123"/>
                      <a:pt x="427" y="123"/>
                    </a:cubicBezTo>
                    <a:cubicBezTo>
                      <a:pt x="428" y="123"/>
                      <a:pt x="430" y="125"/>
                      <a:pt x="431" y="126"/>
                    </a:cubicBezTo>
                    <a:cubicBezTo>
                      <a:pt x="432" y="126"/>
                      <a:pt x="433" y="125"/>
                      <a:pt x="434" y="126"/>
                    </a:cubicBezTo>
                    <a:cubicBezTo>
                      <a:pt x="436" y="124"/>
                      <a:pt x="436" y="121"/>
                      <a:pt x="438" y="119"/>
                    </a:cubicBezTo>
                    <a:cubicBezTo>
                      <a:pt x="440" y="120"/>
                      <a:pt x="440" y="120"/>
                      <a:pt x="440" y="120"/>
                    </a:cubicBezTo>
                    <a:cubicBezTo>
                      <a:pt x="440" y="119"/>
                      <a:pt x="441" y="117"/>
                      <a:pt x="441" y="116"/>
                    </a:cubicBezTo>
                    <a:cubicBezTo>
                      <a:pt x="442" y="115"/>
                      <a:pt x="441" y="109"/>
                      <a:pt x="441" y="109"/>
                    </a:cubicBezTo>
                    <a:cubicBezTo>
                      <a:pt x="441" y="109"/>
                      <a:pt x="440" y="109"/>
                      <a:pt x="439" y="109"/>
                    </a:cubicBezTo>
                    <a:cubicBezTo>
                      <a:pt x="439" y="109"/>
                      <a:pt x="439" y="107"/>
                      <a:pt x="439" y="107"/>
                    </a:cubicBezTo>
                    <a:cubicBezTo>
                      <a:pt x="440" y="107"/>
                      <a:pt x="440" y="107"/>
                      <a:pt x="440" y="107"/>
                    </a:cubicBezTo>
                    <a:cubicBezTo>
                      <a:pt x="440" y="106"/>
                      <a:pt x="440" y="106"/>
                      <a:pt x="440" y="106"/>
                    </a:cubicBezTo>
                    <a:cubicBezTo>
                      <a:pt x="441" y="105"/>
                      <a:pt x="445" y="101"/>
                      <a:pt x="446" y="101"/>
                    </a:cubicBezTo>
                    <a:cubicBezTo>
                      <a:pt x="446" y="100"/>
                      <a:pt x="446" y="100"/>
                      <a:pt x="446" y="100"/>
                    </a:cubicBezTo>
                    <a:cubicBezTo>
                      <a:pt x="446" y="99"/>
                      <a:pt x="448" y="100"/>
                      <a:pt x="448" y="100"/>
                    </a:cubicBezTo>
                    <a:cubicBezTo>
                      <a:pt x="449" y="100"/>
                      <a:pt x="449" y="98"/>
                      <a:pt x="450" y="98"/>
                    </a:cubicBezTo>
                    <a:cubicBezTo>
                      <a:pt x="450" y="98"/>
                      <a:pt x="452" y="99"/>
                      <a:pt x="453" y="99"/>
                    </a:cubicBezTo>
                    <a:cubicBezTo>
                      <a:pt x="454" y="98"/>
                      <a:pt x="454" y="96"/>
                      <a:pt x="454" y="96"/>
                    </a:cubicBezTo>
                    <a:cubicBezTo>
                      <a:pt x="456" y="95"/>
                      <a:pt x="458" y="96"/>
                      <a:pt x="460" y="96"/>
                    </a:cubicBezTo>
                    <a:cubicBezTo>
                      <a:pt x="460" y="97"/>
                      <a:pt x="460" y="97"/>
                      <a:pt x="460" y="97"/>
                    </a:cubicBezTo>
                    <a:cubicBezTo>
                      <a:pt x="461" y="98"/>
                      <a:pt x="462" y="96"/>
                      <a:pt x="462" y="97"/>
                    </a:cubicBezTo>
                    <a:cubicBezTo>
                      <a:pt x="461" y="96"/>
                      <a:pt x="462" y="93"/>
                      <a:pt x="462" y="91"/>
                    </a:cubicBezTo>
                    <a:cubicBezTo>
                      <a:pt x="463" y="92"/>
                      <a:pt x="465" y="91"/>
                      <a:pt x="466" y="92"/>
                    </a:cubicBezTo>
                    <a:cubicBezTo>
                      <a:pt x="466" y="92"/>
                      <a:pt x="466" y="94"/>
                      <a:pt x="466" y="94"/>
                    </a:cubicBezTo>
                    <a:cubicBezTo>
                      <a:pt x="466" y="94"/>
                      <a:pt x="467" y="95"/>
                      <a:pt x="468" y="95"/>
                    </a:cubicBezTo>
                    <a:cubicBezTo>
                      <a:pt x="469" y="94"/>
                      <a:pt x="470" y="93"/>
                      <a:pt x="470" y="93"/>
                    </a:cubicBezTo>
                    <a:cubicBezTo>
                      <a:pt x="470" y="92"/>
                      <a:pt x="472" y="93"/>
                      <a:pt x="472" y="93"/>
                    </a:cubicBezTo>
                    <a:cubicBezTo>
                      <a:pt x="472" y="92"/>
                      <a:pt x="472" y="91"/>
                      <a:pt x="471" y="91"/>
                    </a:cubicBezTo>
                    <a:cubicBezTo>
                      <a:pt x="470" y="90"/>
                      <a:pt x="466" y="89"/>
                      <a:pt x="466" y="88"/>
                    </a:cubicBezTo>
                    <a:cubicBezTo>
                      <a:pt x="465" y="87"/>
                      <a:pt x="466" y="87"/>
                      <a:pt x="466" y="86"/>
                    </a:cubicBezTo>
                    <a:cubicBezTo>
                      <a:pt x="467" y="85"/>
                      <a:pt x="468" y="85"/>
                      <a:pt x="470" y="85"/>
                    </a:cubicBezTo>
                    <a:cubicBezTo>
                      <a:pt x="467" y="79"/>
                      <a:pt x="469" y="80"/>
                      <a:pt x="473" y="76"/>
                    </a:cubicBezTo>
                    <a:cubicBezTo>
                      <a:pt x="473" y="75"/>
                      <a:pt x="473" y="75"/>
                      <a:pt x="473" y="75"/>
                    </a:cubicBezTo>
                    <a:cubicBezTo>
                      <a:pt x="472" y="75"/>
                      <a:pt x="472" y="75"/>
                      <a:pt x="472" y="75"/>
                    </a:cubicBezTo>
                    <a:cubicBezTo>
                      <a:pt x="473" y="73"/>
                      <a:pt x="473" y="71"/>
                      <a:pt x="474" y="69"/>
                    </a:cubicBezTo>
                    <a:cubicBezTo>
                      <a:pt x="475" y="70"/>
                      <a:pt x="475" y="70"/>
                      <a:pt x="476" y="70"/>
                    </a:cubicBezTo>
                    <a:cubicBezTo>
                      <a:pt x="475" y="72"/>
                      <a:pt x="478" y="69"/>
                      <a:pt x="478" y="69"/>
                    </a:cubicBezTo>
                    <a:cubicBezTo>
                      <a:pt x="480" y="69"/>
                      <a:pt x="478" y="70"/>
                      <a:pt x="479" y="71"/>
                    </a:cubicBezTo>
                    <a:cubicBezTo>
                      <a:pt x="480" y="71"/>
                      <a:pt x="480" y="71"/>
                      <a:pt x="480" y="71"/>
                    </a:cubicBezTo>
                    <a:cubicBezTo>
                      <a:pt x="480" y="70"/>
                      <a:pt x="480" y="69"/>
                      <a:pt x="480" y="69"/>
                    </a:cubicBezTo>
                    <a:cubicBezTo>
                      <a:pt x="481" y="68"/>
                      <a:pt x="482" y="70"/>
                      <a:pt x="484" y="69"/>
                    </a:cubicBezTo>
                    <a:cubicBezTo>
                      <a:pt x="484" y="66"/>
                      <a:pt x="484" y="65"/>
                      <a:pt x="486" y="62"/>
                    </a:cubicBezTo>
                    <a:cubicBezTo>
                      <a:pt x="486" y="63"/>
                      <a:pt x="487" y="65"/>
                      <a:pt x="487" y="66"/>
                    </a:cubicBezTo>
                    <a:cubicBezTo>
                      <a:pt x="489" y="65"/>
                      <a:pt x="489" y="65"/>
                      <a:pt x="489" y="65"/>
                    </a:cubicBezTo>
                    <a:cubicBezTo>
                      <a:pt x="489" y="65"/>
                      <a:pt x="489" y="63"/>
                      <a:pt x="489" y="63"/>
                    </a:cubicBezTo>
                    <a:cubicBezTo>
                      <a:pt x="490" y="63"/>
                      <a:pt x="491" y="65"/>
                      <a:pt x="492" y="65"/>
                    </a:cubicBezTo>
                    <a:cubicBezTo>
                      <a:pt x="493" y="66"/>
                      <a:pt x="493" y="64"/>
                      <a:pt x="494" y="65"/>
                    </a:cubicBezTo>
                    <a:cubicBezTo>
                      <a:pt x="495" y="64"/>
                      <a:pt x="495" y="63"/>
                      <a:pt x="496" y="62"/>
                    </a:cubicBezTo>
                    <a:cubicBezTo>
                      <a:pt x="497" y="61"/>
                      <a:pt x="498" y="61"/>
                      <a:pt x="499" y="61"/>
                    </a:cubicBezTo>
                    <a:cubicBezTo>
                      <a:pt x="498" y="58"/>
                      <a:pt x="498" y="57"/>
                      <a:pt x="498" y="54"/>
                    </a:cubicBezTo>
                    <a:cubicBezTo>
                      <a:pt x="498" y="54"/>
                      <a:pt x="497" y="54"/>
                      <a:pt x="497" y="54"/>
                    </a:cubicBezTo>
                    <a:cubicBezTo>
                      <a:pt x="497" y="53"/>
                      <a:pt x="498" y="53"/>
                      <a:pt x="498" y="53"/>
                    </a:cubicBezTo>
                    <a:cubicBezTo>
                      <a:pt x="498" y="53"/>
                      <a:pt x="497" y="52"/>
                      <a:pt x="496" y="52"/>
                    </a:cubicBezTo>
                    <a:cubicBezTo>
                      <a:pt x="495" y="52"/>
                      <a:pt x="496" y="50"/>
                      <a:pt x="496" y="47"/>
                    </a:cubicBezTo>
                    <a:cubicBezTo>
                      <a:pt x="496" y="45"/>
                      <a:pt x="492" y="46"/>
                      <a:pt x="492" y="46"/>
                    </a:cubicBezTo>
                    <a:cubicBezTo>
                      <a:pt x="492" y="46"/>
                      <a:pt x="492" y="39"/>
                      <a:pt x="492" y="34"/>
                    </a:cubicBezTo>
                    <a:cubicBezTo>
                      <a:pt x="493" y="29"/>
                      <a:pt x="490" y="28"/>
                      <a:pt x="486" y="27"/>
                    </a:cubicBezTo>
                    <a:cubicBezTo>
                      <a:pt x="483" y="26"/>
                      <a:pt x="482" y="33"/>
                      <a:pt x="482" y="29"/>
                    </a:cubicBezTo>
                    <a:cubicBezTo>
                      <a:pt x="481" y="25"/>
                      <a:pt x="479" y="28"/>
                      <a:pt x="479" y="28"/>
                    </a:cubicBezTo>
                    <a:cubicBezTo>
                      <a:pt x="476" y="33"/>
                      <a:pt x="476" y="33"/>
                      <a:pt x="476" y="33"/>
                    </a:cubicBezTo>
                    <a:cubicBezTo>
                      <a:pt x="476" y="33"/>
                      <a:pt x="473" y="38"/>
                      <a:pt x="474" y="40"/>
                    </a:cubicBezTo>
                    <a:cubicBezTo>
                      <a:pt x="474" y="41"/>
                      <a:pt x="468" y="47"/>
                      <a:pt x="466" y="47"/>
                    </a:cubicBezTo>
                    <a:cubicBezTo>
                      <a:pt x="464" y="48"/>
                      <a:pt x="463" y="51"/>
                      <a:pt x="463" y="51"/>
                    </a:cubicBezTo>
                    <a:cubicBezTo>
                      <a:pt x="463" y="51"/>
                      <a:pt x="441" y="54"/>
                      <a:pt x="438" y="54"/>
                    </a:cubicBezTo>
                    <a:cubicBezTo>
                      <a:pt x="436" y="53"/>
                      <a:pt x="436" y="52"/>
                      <a:pt x="429" y="56"/>
                    </a:cubicBezTo>
                    <a:cubicBezTo>
                      <a:pt x="422" y="60"/>
                      <a:pt x="421" y="62"/>
                      <a:pt x="421" y="62"/>
                    </a:cubicBezTo>
                    <a:cubicBezTo>
                      <a:pt x="421" y="62"/>
                      <a:pt x="421" y="63"/>
                      <a:pt x="421" y="63"/>
                    </a:cubicBezTo>
                    <a:cubicBezTo>
                      <a:pt x="424" y="60"/>
                      <a:pt x="424" y="60"/>
                      <a:pt x="424" y="60"/>
                    </a:cubicBezTo>
                    <a:cubicBezTo>
                      <a:pt x="423" y="61"/>
                      <a:pt x="424" y="63"/>
                      <a:pt x="423" y="65"/>
                    </a:cubicBezTo>
                    <a:cubicBezTo>
                      <a:pt x="423" y="65"/>
                      <a:pt x="421" y="65"/>
                      <a:pt x="421" y="66"/>
                    </a:cubicBezTo>
                    <a:cubicBezTo>
                      <a:pt x="420" y="67"/>
                      <a:pt x="422" y="67"/>
                      <a:pt x="421" y="69"/>
                    </a:cubicBezTo>
                    <a:cubicBezTo>
                      <a:pt x="421" y="69"/>
                      <a:pt x="419" y="70"/>
                      <a:pt x="419" y="71"/>
                    </a:cubicBezTo>
                    <a:cubicBezTo>
                      <a:pt x="420" y="71"/>
                      <a:pt x="419" y="73"/>
                      <a:pt x="419" y="74"/>
                    </a:cubicBezTo>
                    <a:cubicBezTo>
                      <a:pt x="417" y="74"/>
                      <a:pt x="415" y="74"/>
                      <a:pt x="414" y="75"/>
                    </a:cubicBezTo>
                    <a:cubicBezTo>
                      <a:pt x="414" y="75"/>
                      <a:pt x="413" y="76"/>
                      <a:pt x="413" y="77"/>
                    </a:cubicBezTo>
                    <a:cubicBezTo>
                      <a:pt x="411" y="77"/>
                      <a:pt x="410" y="76"/>
                      <a:pt x="408" y="76"/>
                    </a:cubicBezTo>
                    <a:cubicBezTo>
                      <a:pt x="407" y="77"/>
                      <a:pt x="407" y="77"/>
                      <a:pt x="407" y="77"/>
                    </a:cubicBezTo>
                    <a:cubicBezTo>
                      <a:pt x="402" y="76"/>
                      <a:pt x="399" y="77"/>
                      <a:pt x="394" y="77"/>
                    </a:cubicBezTo>
                    <a:cubicBezTo>
                      <a:pt x="394" y="78"/>
                      <a:pt x="393" y="77"/>
                      <a:pt x="393" y="79"/>
                    </a:cubicBezTo>
                    <a:cubicBezTo>
                      <a:pt x="393" y="79"/>
                      <a:pt x="395" y="80"/>
                      <a:pt x="395" y="81"/>
                    </a:cubicBezTo>
                    <a:cubicBezTo>
                      <a:pt x="393" y="83"/>
                      <a:pt x="391" y="87"/>
                      <a:pt x="388" y="89"/>
                    </a:cubicBezTo>
                    <a:cubicBezTo>
                      <a:pt x="386" y="89"/>
                      <a:pt x="385" y="88"/>
                      <a:pt x="384" y="89"/>
                    </a:cubicBezTo>
                    <a:cubicBezTo>
                      <a:pt x="383" y="90"/>
                      <a:pt x="382" y="92"/>
                      <a:pt x="381" y="92"/>
                    </a:cubicBezTo>
                    <a:cubicBezTo>
                      <a:pt x="378" y="93"/>
                      <a:pt x="376" y="92"/>
                      <a:pt x="374" y="93"/>
                    </a:cubicBezTo>
                    <a:cubicBezTo>
                      <a:pt x="374" y="94"/>
                      <a:pt x="374" y="94"/>
                      <a:pt x="374" y="94"/>
                    </a:cubicBezTo>
                    <a:cubicBezTo>
                      <a:pt x="373" y="96"/>
                      <a:pt x="369" y="99"/>
                      <a:pt x="366" y="99"/>
                    </a:cubicBezTo>
                    <a:cubicBezTo>
                      <a:pt x="361" y="100"/>
                      <a:pt x="358" y="97"/>
                      <a:pt x="362" y="98"/>
                    </a:cubicBezTo>
                    <a:cubicBezTo>
                      <a:pt x="362" y="97"/>
                      <a:pt x="362" y="97"/>
                      <a:pt x="362" y="97"/>
                    </a:cubicBezTo>
                    <a:cubicBezTo>
                      <a:pt x="362" y="96"/>
                      <a:pt x="360" y="97"/>
                      <a:pt x="360" y="97"/>
                    </a:cubicBezTo>
                    <a:cubicBezTo>
                      <a:pt x="360" y="96"/>
                      <a:pt x="360" y="95"/>
                      <a:pt x="359" y="95"/>
                    </a:cubicBezTo>
                    <a:cubicBezTo>
                      <a:pt x="359" y="94"/>
                      <a:pt x="356" y="95"/>
                      <a:pt x="357" y="95"/>
                    </a:cubicBezTo>
                    <a:cubicBezTo>
                      <a:pt x="356" y="93"/>
                      <a:pt x="356" y="93"/>
                      <a:pt x="356" y="93"/>
                    </a:cubicBezTo>
                    <a:cubicBezTo>
                      <a:pt x="357" y="92"/>
                      <a:pt x="359" y="91"/>
                      <a:pt x="360" y="90"/>
                    </a:cubicBezTo>
                    <a:cubicBezTo>
                      <a:pt x="360" y="90"/>
                      <a:pt x="360" y="89"/>
                      <a:pt x="360" y="89"/>
                    </a:cubicBezTo>
                    <a:cubicBezTo>
                      <a:pt x="362" y="87"/>
                      <a:pt x="365" y="86"/>
                      <a:pt x="365" y="84"/>
                    </a:cubicBezTo>
                    <a:cubicBezTo>
                      <a:pt x="365" y="81"/>
                      <a:pt x="365" y="79"/>
                      <a:pt x="366" y="78"/>
                    </a:cubicBezTo>
                    <a:cubicBezTo>
                      <a:pt x="365" y="78"/>
                      <a:pt x="365" y="79"/>
                      <a:pt x="365" y="79"/>
                    </a:cubicBezTo>
                    <a:cubicBezTo>
                      <a:pt x="365" y="79"/>
                      <a:pt x="366" y="78"/>
                      <a:pt x="365" y="75"/>
                    </a:cubicBezTo>
                    <a:cubicBezTo>
                      <a:pt x="363" y="68"/>
                      <a:pt x="365" y="69"/>
                      <a:pt x="358" y="67"/>
                    </a:cubicBezTo>
                    <a:cubicBezTo>
                      <a:pt x="358" y="68"/>
                      <a:pt x="357" y="69"/>
                      <a:pt x="357" y="70"/>
                    </a:cubicBezTo>
                    <a:cubicBezTo>
                      <a:pt x="357" y="70"/>
                      <a:pt x="355" y="70"/>
                      <a:pt x="355" y="71"/>
                    </a:cubicBezTo>
                    <a:cubicBezTo>
                      <a:pt x="355" y="71"/>
                      <a:pt x="353" y="71"/>
                      <a:pt x="353" y="69"/>
                    </a:cubicBezTo>
                    <a:cubicBezTo>
                      <a:pt x="355" y="68"/>
                      <a:pt x="355" y="68"/>
                      <a:pt x="355" y="68"/>
                    </a:cubicBezTo>
                    <a:cubicBezTo>
                      <a:pt x="356" y="66"/>
                      <a:pt x="358" y="61"/>
                      <a:pt x="357" y="57"/>
                    </a:cubicBezTo>
                    <a:cubicBezTo>
                      <a:pt x="357" y="56"/>
                      <a:pt x="355" y="55"/>
                      <a:pt x="355" y="55"/>
                    </a:cubicBezTo>
                    <a:cubicBezTo>
                      <a:pt x="355" y="53"/>
                      <a:pt x="356" y="52"/>
                      <a:pt x="356" y="51"/>
                    </a:cubicBezTo>
                    <a:cubicBezTo>
                      <a:pt x="356" y="51"/>
                      <a:pt x="354" y="49"/>
                      <a:pt x="354" y="49"/>
                    </a:cubicBezTo>
                    <a:cubicBezTo>
                      <a:pt x="353" y="49"/>
                      <a:pt x="352" y="49"/>
                      <a:pt x="351" y="49"/>
                    </a:cubicBezTo>
                    <a:cubicBezTo>
                      <a:pt x="349" y="47"/>
                      <a:pt x="349" y="46"/>
                      <a:pt x="347" y="45"/>
                    </a:cubicBezTo>
                    <a:cubicBezTo>
                      <a:pt x="347" y="45"/>
                      <a:pt x="346" y="45"/>
                      <a:pt x="345" y="45"/>
                    </a:cubicBezTo>
                    <a:cubicBezTo>
                      <a:pt x="345" y="45"/>
                      <a:pt x="344" y="46"/>
                      <a:pt x="343" y="47"/>
                    </a:cubicBezTo>
                    <a:cubicBezTo>
                      <a:pt x="343" y="47"/>
                      <a:pt x="344" y="49"/>
                      <a:pt x="343" y="49"/>
                    </a:cubicBezTo>
                    <a:cubicBezTo>
                      <a:pt x="343" y="50"/>
                      <a:pt x="342" y="49"/>
                      <a:pt x="341" y="50"/>
                    </a:cubicBezTo>
                    <a:cubicBezTo>
                      <a:pt x="340" y="51"/>
                      <a:pt x="339" y="53"/>
                      <a:pt x="339" y="55"/>
                    </a:cubicBezTo>
                    <a:cubicBezTo>
                      <a:pt x="337" y="55"/>
                      <a:pt x="336" y="55"/>
                      <a:pt x="334" y="55"/>
                    </a:cubicBezTo>
                    <a:cubicBezTo>
                      <a:pt x="334" y="58"/>
                      <a:pt x="333" y="60"/>
                      <a:pt x="333" y="64"/>
                    </a:cubicBezTo>
                    <a:cubicBezTo>
                      <a:pt x="333" y="64"/>
                      <a:pt x="331" y="64"/>
                      <a:pt x="331" y="65"/>
                    </a:cubicBezTo>
                    <a:cubicBezTo>
                      <a:pt x="330" y="67"/>
                      <a:pt x="331" y="73"/>
                      <a:pt x="331" y="75"/>
                    </a:cubicBezTo>
                    <a:cubicBezTo>
                      <a:pt x="333" y="77"/>
                      <a:pt x="333" y="77"/>
                      <a:pt x="333" y="77"/>
                    </a:cubicBezTo>
                    <a:cubicBezTo>
                      <a:pt x="333" y="78"/>
                      <a:pt x="333" y="81"/>
                      <a:pt x="333" y="83"/>
                    </a:cubicBezTo>
                    <a:cubicBezTo>
                      <a:pt x="327" y="94"/>
                      <a:pt x="327" y="94"/>
                      <a:pt x="327" y="94"/>
                    </a:cubicBezTo>
                    <a:cubicBezTo>
                      <a:pt x="325" y="95"/>
                      <a:pt x="325" y="94"/>
                      <a:pt x="323" y="95"/>
                    </a:cubicBezTo>
                    <a:cubicBezTo>
                      <a:pt x="322" y="94"/>
                      <a:pt x="321" y="93"/>
                      <a:pt x="321" y="93"/>
                    </a:cubicBezTo>
                    <a:cubicBezTo>
                      <a:pt x="320" y="91"/>
                      <a:pt x="321" y="90"/>
                      <a:pt x="321" y="89"/>
                    </a:cubicBezTo>
                    <a:cubicBezTo>
                      <a:pt x="319" y="87"/>
                      <a:pt x="319" y="87"/>
                      <a:pt x="319" y="87"/>
                    </a:cubicBezTo>
                    <a:cubicBezTo>
                      <a:pt x="318" y="79"/>
                      <a:pt x="318" y="73"/>
                      <a:pt x="320" y="67"/>
                    </a:cubicBezTo>
                    <a:cubicBezTo>
                      <a:pt x="321" y="65"/>
                      <a:pt x="323" y="63"/>
                      <a:pt x="323" y="61"/>
                    </a:cubicBezTo>
                    <a:cubicBezTo>
                      <a:pt x="325" y="58"/>
                      <a:pt x="324" y="57"/>
                      <a:pt x="325" y="54"/>
                    </a:cubicBezTo>
                    <a:cubicBezTo>
                      <a:pt x="324" y="55"/>
                      <a:pt x="321" y="55"/>
                      <a:pt x="321" y="57"/>
                    </a:cubicBezTo>
                    <a:cubicBezTo>
                      <a:pt x="321" y="57"/>
                      <a:pt x="321" y="59"/>
                      <a:pt x="321" y="59"/>
                    </a:cubicBezTo>
                    <a:cubicBezTo>
                      <a:pt x="320" y="60"/>
                      <a:pt x="319" y="60"/>
                      <a:pt x="318" y="61"/>
                    </a:cubicBezTo>
                    <a:cubicBezTo>
                      <a:pt x="318" y="59"/>
                      <a:pt x="317" y="58"/>
                      <a:pt x="318" y="57"/>
                    </a:cubicBezTo>
                    <a:cubicBezTo>
                      <a:pt x="318" y="56"/>
                      <a:pt x="321" y="55"/>
                      <a:pt x="321" y="54"/>
                    </a:cubicBezTo>
                    <a:cubicBezTo>
                      <a:pt x="322" y="53"/>
                      <a:pt x="322" y="52"/>
                      <a:pt x="322" y="51"/>
                    </a:cubicBezTo>
                    <a:cubicBezTo>
                      <a:pt x="323" y="49"/>
                      <a:pt x="325" y="46"/>
                      <a:pt x="326" y="44"/>
                    </a:cubicBezTo>
                    <a:cubicBezTo>
                      <a:pt x="328" y="44"/>
                      <a:pt x="328" y="46"/>
                      <a:pt x="329" y="45"/>
                    </a:cubicBezTo>
                    <a:cubicBezTo>
                      <a:pt x="330" y="43"/>
                      <a:pt x="330" y="43"/>
                      <a:pt x="330" y="43"/>
                    </a:cubicBezTo>
                    <a:cubicBezTo>
                      <a:pt x="333" y="43"/>
                      <a:pt x="334" y="44"/>
                      <a:pt x="337" y="43"/>
                    </a:cubicBezTo>
                    <a:cubicBezTo>
                      <a:pt x="337" y="43"/>
                      <a:pt x="338" y="40"/>
                      <a:pt x="338" y="40"/>
                    </a:cubicBezTo>
                    <a:cubicBezTo>
                      <a:pt x="341" y="39"/>
                      <a:pt x="342" y="43"/>
                      <a:pt x="344" y="43"/>
                    </a:cubicBezTo>
                    <a:cubicBezTo>
                      <a:pt x="349" y="43"/>
                      <a:pt x="345" y="41"/>
                      <a:pt x="347" y="41"/>
                    </a:cubicBezTo>
                    <a:cubicBezTo>
                      <a:pt x="347" y="40"/>
                      <a:pt x="348" y="41"/>
                      <a:pt x="349" y="41"/>
                    </a:cubicBezTo>
                    <a:cubicBezTo>
                      <a:pt x="349" y="42"/>
                      <a:pt x="349" y="42"/>
                      <a:pt x="349" y="42"/>
                    </a:cubicBezTo>
                    <a:cubicBezTo>
                      <a:pt x="350" y="42"/>
                      <a:pt x="351" y="42"/>
                      <a:pt x="352" y="43"/>
                    </a:cubicBezTo>
                    <a:cubicBezTo>
                      <a:pt x="352" y="43"/>
                      <a:pt x="352" y="41"/>
                      <a:pt x="352" y="41"/>
                    </a:cubicBezTo>
                    <a:cubicBezTo>
                      <a:pt x="350" y="37"/>
                      <a:pt x="349" y="37"/>
                      <a:pt x="343" y="37"/>
                    </a:cubicBezTo>
                    <a:cubicBezTo>
                      <a:pt x="343" y="35"/>
                      <a:pt x="343" y="33"/>
                      <a:pt x="343" y="31"/>
                    </a:cubicBezTo>
                    <a:cubicBezTo>
                      <a:pt x="336" y="34"/>
                      <a:pt x="329" y="37"/>
                      <a:pt x="322" y="35"/>
                    </a:cubicBezTo>
                    <a:cubicBezTo>
                      <a:pt x="321" y="33"/>
                      <a:pt x="321" y="31"/>
                      <a:pt x="320" y="29"/>
                    </a:cubicBezTo>
                    <a:cubicBezTo>
                      <a:pt x="318" y="30"/>
                      <a:pt x="315" y="31"/>
                      <a:pt x="314" y="31"/>
                    </a:cubicBezTo>
                    <a:cubicBezTo>
                      <a:pt x="310" y="30"/>
                      <a:pt x="315" y="28"/>
                      <a:pt x="313" y="27"/>
                    </a:cubicBezTo>
                    <a:cubicBezTo>
                      <a:pt x="314" y="26"/>
                      <a:pt x="314" y="28"/>
                      <a:pt x="316" y="27"/>
                    </a:cubicBezTo>
                    <a:cubicBezTo>
                      <a:pt x="317" y="27"/>
                      <a:pt x="319" y="24"/>
                      <a:pt x="319" y="23"/>
                    </a:cubicBezTo>
                    <a:cubicBezTo>
                      <a:pt x="318" y="23"/>
                      <a:pt x="318" y="22"/>
                      <a:pt x="316" y="22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4" y="24"/>
                      <a:pt x="312" y="24"/>
                      <a:pt x="311" y="25"/>
                    </a:cubicBezTo>
                    <a:cubicBezTo>
                      <a:pt x="311" y="26"/>
                      <a:pt x="311" y="26"/>
                      <a:pt x="311" y="26"/>
                    </a:cubicBezTo>
                    <a:cubicBezTo>
                      <a:pt x="306" y="30"/>
                      <a:pt x="306" y="30"/>
                      <a:pt x="306" y="30"/>
                    </a:cubicBezTo>
                    <a:cubicBezTo>
                      <a:pt x="305" y="31"/>
                      <a:pt x="303" y="31"/>
                      <a:pt x="302" y="31"/>
                    </a:cubicBezTo>
                    <a:cubicBezTo>
                      <a:pt x="300" y="32"/>
                      <a:pt x="300" y="33"/>
                      <a:pt x="300" y="33"/>
                    </a:cubicBezTo>
                    <a:cubicBezTo>
                      <a:pt x="297" y="34"/>
                      <a:pt x="295" y="32"/>
                      <a:pt x="294" y="31"/>
                    </a:cubicBezTo>
                    <a:cubicBezTo>
                      <a:pt x="294" y="30"/>
                      <a:pt x="294" y="30"/>
                      <a:pt x="294" y="30"/>
                    </a:cubicBezTo>
                    <a:cubicBezTo>
                      <a:pt x="291" y="29"/>
                      <a:pt x="288" y="31"/>
                      <a:pt x="287" y="31"/>
                    </a:cubicBezTo>
                    <a:cubicBezTo>
                      <a:pt x="286" y="31"/>
                      <a:pt x="285" y="31"/>
                      <a:pt x="284" y="31"/>
                    </a:cubicBezTo>
                    <a:cubicBezTo>
                      <a:pt x="284" y="30"/>
                      <a:pt x="288" y="27"/>
                      <a:pt x="288" y="27"/>
                    </a:cubicBezTo>
                    <a:cubicBezTo>
                      <a:pt x="289" y="26"/>
                      <a:pt x="288" y="25"/>
                      <a:pt x="289" y="25"/>
                    </a:cubicBezTo>
                    <a:cubicBezTo>
                      <a:pt x="290" y="24"/>
                      <a:pt x="291" y="24"/>
                      <a:pt x="292" y="24"/>
                    </a:cubicBezTo>
                    <a:cubicBezTo>
                      <a:pt x="293" y="23"/>
                      <a:pt x="295" y="21"/>
                      <a:pt x="296" y="20"/>
                    </a:cubicBezTo>
                    <a:cubicBezTo>
                      <a:pt x="297" y="20"/>
                      <a:pt x="298" y="20"/>
                      <a:pt x="298" y="20"/>
                    </a:cubicBezTo>
                    <a:cubicBezTo>
                      <a:pt x="299" y="20"/>
                      <a:pt x="300" y="18"/>
                      <a:pt x="300" y="18"/>
                    </a:cubicBezTo>
                    <a:cubicBezTo>
                      <a:pt x="302" y="17"/>
                      <a:pt x="303" y="16"/>
                      <a:pt x="304" y="16"/>
                    </a:cubicBezTo>
                    <a:cubicBezTo>
                      <a:pt x="303" y="15"/>
                      <a:pt x="301" y="15"/>
                      <a:pt x="300" y="14"/>
                    </a:cubicBezTo>
                    <a:cubicBezTo>
                      <a:pt x="298" y="12"/>
                      <a:pt x="297" y="14"/>
                      <a:pt x="295" y="13"/>
                    </a:cubicBezTo>
                    <a:cubicBezTo>
                      <a:pt x="293" y="13"/>
                      <a:pt x="292" y="12"/>
                      <a:pt x="290" y="13"/>
                    </a:cubicBezTo>
                    <a:cubicBezTo>
                      <a:pt x="288" y="13"/>
                      <a:pt x="287" y="12"/>
                      <a:pt x="285" y="12"/>
                    </a:cubicBezTo>
                    <a:cubicBezTo>
                      <a:pt x="282" y="12"/>
                      <a:pt x="280" y="10"/>
                      <a:pt x="278" y="9"/>
                    </a:cubicBezTo>
                    <a:cubicBezTo>
                      <a:pt x="277" y="8"/>
                      <a:pt x="274" y="9"/>
                      <a:pt x="274" y="11"/>
                    </a:cubicBezTo>
                    <a:cubicBezTo>
                      <a:pt x="273" y="13"/>
                      <a:pt x="271" y="9"/>
                      <a:pt x="268" y="9"/>
                    </a:cubicBezTo>
                    <a:cubicBezTo>
                      <a:pt x="265" y="9"/>
                      <a:pt x="264" y="8"/>
                      <a:pt x="264" y="8"/>
                    </a:cubicBezTo>
                    <a:cubicBezTo>
                      <a:pt x="264" y="8"/>
                      <a:pt x="262" y="0"/>
                      <a:pt x="260" y="0"/>
                    </a:cubicBezTo>
                    <a:cubicBezTo>
                      <a:pt x="258" y="0"/>
                      <a:pt x="258" y="5"/>
                      <a:pt x="258" y="5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1" y="2"/>
                      <a:pt x="20" y="3"/>
                      <a:pt x="20" y="3"/>
                    </a:cubicBezTo>
                    <a:cubicBezTo>
                      <a:pt x="20" y="4"/>
                      <a:pt x="18" y="4"/>
                      <a:pt x="18" y="5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8" y="7"/>
                      <a:pt x="20" y="8"/>
                      <a:pt x="20" y="9"/>
                    </a:cubicBezTo>
                    <a:cubicBezTo>
                      <a:pt x="19" y="10"/>
                      <a:pt x="18" y="10"/>
                      <a:pt x="16" y="11"/>
                    </a:cubicBezTo>
                    <a:cubicBezTo>
                      <a:pt x="16" y="11"/>
                      <a:pt x="16" y="11"/>
                      <a:pt x="16" y="11"/>
                    </a:cubicBezTo>
                    <a:cubicBezTo>
                      <a:pt x="13" y="12"/>
                      <a:pt x="3" y="10"/>
                      <a:pt x="0" y="9"/>
                    </a:cubicBezTo>
                    <a:cubicBezTo>
                      <a:pt x="0" y="11"/>
                      <a:pt x="0" y="13"/>
                      <a:pt x="0" y="15"/>
                    </a:cubicBezTo>
                    <a:cubicBezTo>
                      <a:pt x="1" y="17"/>
                      <a:pt x="4" y="18"/>
                      <a:pt x="4" y="19"/>
                    </a:cubicBezTo>
                    <a:cubicBezTo>
                      <a:pt x="6" y="21"/>
                      <a:pt x="5" y="23"/>
                      <a:pt x="6" y="25"/>
                    </a:cubicBezTo>
                    <a:cubicBezTo>
                      <a:pt x="7" y="25"/>
                      <a:pt x="7" y="25"/>
                      <a:pt x="7" y="25"/>
                    </a:cubicBezTo>
                    <a:cubicBezTo>
                      <a:pt x="7" y="27"/>
                      <a:pt x="6" y="27"/>
                      <a:pt x="6" y="29"/>
                    </a:cubicBezTo>
                    <a:cubicBezTo>
                      <a:pt x="7" y="29"/>
                      <a:pt x="8" y="28"/>
                      <a:pt x="8" y="29"/>
                    </a:cubicBezTo>
                    <a:cubicBezTo>
                      <a:pt x="8" y="30"/>
                      <a:pt x="8" y="32"/>
                      <a:pt x="8" y="33"/>
                    </a:cubicBezTo>
                    <a:cubicBezTo>
                      <a:pt x="6" y="33"/>
                      <a:pt x="6" y="33"/>
                      <a:pt x="6" y="33"/>
                    </a:cubicBezTo>
                    <a:cubicBezTo>
                      <a:pt x="6" y="35"/>
                      <a:pt x="6" y="36"/>
                      <a:pt x="8" y="37"/>
                    </a:cubicBezTo>
                    <a:cubicBezTo>
                      <a:pt x="9" y="38"/>
                      <a:pt x="6" y="39"/>
                      <a:pt x="6" y="39"/>
                    </a:cubicBezTo>
                    <a:cubicBezTo>
                      <a:pt x="7" y="45"/>
                      <a:pt x="7" y="49"/>
                      <a:pt x="7" y="55"/>
                    </a:cubicBezTo>
                    <a:cubicBezTo>
                      <a:pt x="6" y="57"/>
                      <a:pt x="6" y="57"/>
                      <a:pt x="6" y="57"/>
                    </a:cubicBezTo>
                    <a:cubicBezTo>
                      <a:pt x="6" y="57"/>
                      <a:pt x="6" y="60"/>
                      <a:pt x="6" y="60"/>
                    </a:cubicBezTo>
                    <a:cubicBezTo>
                      <a:pt x="6" y="60"/>
                      <a:pt x="7" y="61"/>
                      <a:pt x="6" y="61"/>
                    </a:cubicBezTo>
                    <a:cubicBezTo>
                      <a:pt x="5" y="64"/>
                      <a:pt x="6" y="71"/>
                      <a:pt x="5" y="73"/>
                    </a:cubicBezTo>
                    <a:cubicBezTo>
                      <a:pt x="5" y="73"/>
                      <a:pt x="4" y="74"/>
                      <a:pt x="4" y="74"/>
                    </a:cubicBezTo>
                    <a:cubicBezTo>
                      <a:pt x="4" y="76"/>
                      <a:pt x="4" y="79"/>
                      <a:pt x="4" y="81"/>
                    </a:cubicBezTo>
                    <a:cubicBezTo>
                      <a:pt x="4" y="86"/>
                      <a:pt x="5" y="87"/>
                      <a:pt x="8" y="90"/>
                    </a:cubicBezTo>
                    <a:cubicBezTo>
                      <a:pt x="7" y="91"/>
                      <a:pt x="7" y="92"/>
                      <a:pt x="6" y="92"/>
                    </a:cubicBezTo>
                    <a:cubicBezTo>
                      <a:pt x="6" y="95"/>
                      <a:pt x="8" y="97"/>
                      <a:pt x="8" y="99"/>
                    </a:cubicBezTo>
                    <a:cubicBezTo>
                      <a:pt x="8" y="102"/>
                      <a:pt x="7" y="105"/>
                      <a:pt x="7" y="108"/>
                    </a:cubicBezTo>
                    <a:cubicBezTo>
                      <a:pt x="6" y="109"/>
                      <a:pt x="5" y="108"/>
                      <a:pt x="4" y="110"/>
                    </a:cubicBezTo>
                    <a:cubicBezTo>
                      <a:pt x="4" y="111"/>
                      <a:pt x="4" y="111"/>
                      <a:pt x="4" y="111"/>
                    </a:cubicBezTo>
                    <a:cubicBezTo>
                      <a:pt x="6" y="114"/>
                      <a:pt x="7" y="115"/>
                      <a:pt x="8" y="118"/>
                    </a:cubicBezTo>
                    <a:cubicBezTo>
                      <a:pt x="8" y="118"/>
                      <a:pt x="9" y="118"/>
                      <a:pt x="9" y="118"/>
                    </a:cubicBezTo>
                    <a:cubicBezTo>
                      <a:pt x="9" y="119"/>
                      <a:pt x="9" y="120"/>
                      <a:pt x="9" y="121"/>
                    </a:cubicBezTo>
                    <a:cubicBezTo>
                      <a:pt x="10" y="122"/>
                      <a:pt x="10" y="122"/>
                      <a:pt x="10" y="122"/>
                    </a:cubicBezTo>
                    <a:cubicBezTo>
                      <a:pt x="11" y="124"/>
                      <a:pt x="10" y="126"/>
                      <a:pt x="11" y="129"/>
                    </a:cubicBezTo>
                    <a:cubicBezTo>
                      <a:pt x="11" y="130"/>
                      <a:pt x="13" y="129"/>
                      <a:pt x="13" y="130"/>
                    </a:cubicBezTo>
                    <a:cubicBezTo>
                      <a:pt x="14" y="130"/>
                      <a:pt x="14" y="133"/>
                      <a:pt x="14" y="133"/>
                    </a:cubicBezTo>
                    <a:cubicBezTo>
                      <a:pt x="16" y="133"/>
                      <a:pt x="16" y="133"/>
                      <a:pt x="16" y="133"/>
                    </a:cubicBezTo>
                    <a:cubicBezTo>
                      <a:pt x="16" y="135"/>
                      <a:pt x="16" y="137"/>
                      <a:pt x="16" y="138"/>
                    </a:cubicBezTo>
                    <a:cubicBezTo>
                      <a:pt x="16" y="138"/>
                      <a:pt x="18" y="139"/>
                      <a:pt x="18" y="139"/>
                    </a:cubicBezTo>
                    <a:cubicBezTo>
                      <a:pt x="21" y="139"/>
                      <a:pt x="19" y="136"/>
                      <a:pt x="19" y="136"/>
                    </a:cubicBezTo>
                    <a:cubicBezTo>
                      <a:pt x="20" y="136"/>
                      <a:pt x="21" y="136"/>
                      <a:pt x="22" y="136"/>
                    </a:cubicBezTo>
                    <a:cubicBezTo>
                      <a:pt x="21" y="137"/>
                      <a:pt x="23" y="136"/>
                      <a:pt x="23" y="136"/>
                    </a:cubicBezTo>
                    <a:cubicBezTo>
                      <a:pt x="23" y="137"/>
                      <a:pt x="22" y="137"/>
                      <a:pt x="22" y="138"/>
                    </a:cubicBezTo>
                    <a:cubicBezTo>
                      <a:pt x="22" y="139"/>
                      <a:pt x="24" y="144"/>
                      <a:pt x="23" y="144"/>
                    </a:cubicBezTo>
                    <a:cubicBezTo>
                      <a:pt x="23" y="144"/>
                      <a:pt x="21" y="142"/>
                      <a:pt x="21" y="142"/>
                    </a:cubicBezTo>
                    <a:cubicBezTo>
                      <a:pt x="21" y="142"/>
                      <a:pt x="20" y="142"/>
                      <a:pt x="20" y="142"/>
                    </a:cubicBezTo>
                    <a:cubicBezTo>
                      <a:pt x="20" y="143"/>
                      <a:pt x="19" y="145"/>
                      <a:pt x="20" y="146"/>
                    </a:cubicBezTo>
                    <a:cubicBezTo>
                      <a:pt x="20" y="147"/>
                      <a:pt x="25" y="148"/>
                      <a:pt x="26" y="149"/>
                    </a:cubicBezTo>
                    <a:cubicBezTo>
                      <a:pt x="27" y="152"/>
                      <a:pt x="27" y="152"/>
                      <a:pt x="27" y="152"/>
                    </a:cubicBezTo>
                    <a:cubicBezTo>
                      <a:pt x="26" y="152"/>
                      <a:pt x="25" y="152"/>
                      <a:pt x="24" y="152"/>
                    </a:cubicBezTo>
                    <a:cubicBezTo>
                      <a:pt x="25" y="156"/>
                      <a:pt x="23" y="153"/>
                      <a:pt x="26" y="157"/>
                    </a:cubicBezTo>
                    <a:cubicBezTo>
                      <a:pt x="26" y="158"/>
                      <a:pt x="26" y="159"/>
                      <a:pt x="27" y="160"/>
                    </a:cubicBezTo>
                    <a:cubicBezTo>
                      <a:pt x="28" y="161"/>
                      <a:pt x="28" y="161"/>
                      <a:pt x="28" y="161"/>
                    </a:cubicBezTo>
                    <a:cubicBezTo>
                      <a:pt x="29" y="163"/>
                      <a:pt x="29" y="165"/>
                      <a:pt x="30" y="166"/>
                    </a:cubicBezTo>
                    <a:cubicBezTo>
                      <a:pt x="30" y="166"/>
                      <a:pt x="31" y="166"/>
                      <a:pt x="32" y="166"/>
                    </a:cubicBezTo>
                    <a:cubicBezTo>
                      <a:pt x="33" y="167"/>
                      <a:pt x="34" y="169"/>
                      <a:pt x="34" y="170"/>
                    </a:cubicBezTo>
                    <a:cubicBezTo>
                      <a:pt x="33" y="170"/>
                      <a:pt x="34" y="172"/>
                      <a:pt x="34" y="172"/>
                    </a:cubicBezTo>
                    <a:cubicBezTo>
                      <a:pt x="35" y="173"/>
                      <a:pt x="35" y="173"/>
                      <a:pt x="36" y="173"/>
                    </a:cubicBezTo>
                    <a:cubicBezTo>
                      <a:pt x="37" y="175"/>
                      <a:pt x="37" y="177"/>
                      <a:pt x="36" y="180"/>
                    </a:cubicBezTo>
                    <a:cubicBezTo>
                      <a:pt x="42" y="180"/>
                      <a:pt x="46" y="183"/>
                      <a:pt x="52" y="184"/>
                    </a:cubicBezTo>
                    <a:cubicBezTo>
                      <a:pt x="52" y="186"/>
                      <a:pt x="52" y="187"/>
                      <a:pt x="53" y="188"/>
                    </a:cubicBezTo>
                    <a:cubicBezTo>
                      <a:pt x="54" y="188"/>
                      <a:pt x="55" y="188"/>
                      <a:pt x="56" y="187"/>
                    </a:cubicBezTo>
                    <a:cubicBezTo>
                      <a:pt x="58" y="189"/>
                      <a:pt x="59" y="192"/>
                      <a:pt x="61" y="194"/>
                    </a:cubicBezTo>
                    <a:cubicBezTo>
                      <a:pt x="62" y="194"/>
                      <a:pt x="64" y="194"/>
                      <a:pt x="64" y="196"/>
                    </a:cubicBezTo>
                    <a:cubicBezTo>
                      <a:pt x="65" y="197"/>
                      <a:pt x="64" y="198"/>
                      <a:pt x="64" y="200"/>
                    </a:cubicBezTo>
                    <a:cubicBezTo>
                      <a:pt x="66" y="201"/>
                      <a:pt x="66" y="201"/>
                      <a:pt x="66" y="201"/>
                    </a:cubicBezTo>
                    <a:cubicBezTo>
                      <a:pt x="66" y="202"/>
                      <a:pt x="66" y="203"/>
                      <a:pt x="66" y="203"/>
                    </a:cubicBezTo>
                    <a:cubicBezTo>
                      <a:pt x="90" y="202"/>
                      <a:pt x="90" y="202"/>
                      <a:pt x="90" y="202"/>
                    </a:cubicBezTo>
                    <a:cubicBezTo>
                      <a:pt x="90" y="205"/>
                      <a:pt x="90" y="205"/>
                      <a:pt x="90" y="205"/>
                    </a:cubicBezTo>
                    <a:cubicBezTo>
                      <a:pt x="113" y="217"/>
                      <a:pt x="113" y="217"/>
                      <a:pt x="113" y="217"/>
                    </a:cubicBezTo>
                    <a:cubicBezTo>
                      <a:pt x="141" y="218"/>
                      <a:pt x="141" y="218"/>
                      <a:pt x="141" y="218"/>
                    </a:cubicBezTo>
                    <a:cubicBezTo>
                      <a:pt x="141" y="213"/>
                      <a:pt x="141" y="213"/>
                      <a:pt x="141" y="213"/>
                    </a:cubicBezTo>
                    <a:cubicBezTo>
                      <a:pt x="159" y="213"/>
                      <a:pt x="159" y="213"/>
                      <a:pt x="159" y="213"/>
                    </a:cubicBezTo>
                    <a:cubicBezTo>
                      <a:pt x="162" y="218"/>
                      <a:pt x="162" y="218"/>
                      <a:pt x="162" y="218"/>
                    </a:cubicBezTo>
                    <a:cubicBezTo>
                      <a:pt x="166" y="220"/>
                      <a:pt x="166" y="220"/>
                      <a:pt x="166" y="220"/>
                    </a:cubicBezTo>
                    <a:cubicBezTo>
                      <a:pt x="167" y="222"/>
                      <a:pt x="167" y="222"/>
                      <a:pt x="167" y="222"/>
                    </a:cubicBezTo>
                    <a:cubicBezTo>
                      <a:pt x="169" y="224"/>
                      <a:pt x="169" y="224"/>
                      <a:pt x="169" y="224"/>
                    </a:cubicBezTo>
                    <a:cubicBezTo>
                      <a:pt x="173" y="228"/>
                      <a:pt x="173" y="228"/>
                      <a:pt x="173" y="228"/>
                    </a:cubicBezTo>
                    <a:cubicBezTo>
                      <a:pt x="174" y="232"/>
                      <a:pt x="174" y="232"/>
                      <a:pt x="174" y="232"/>
                    </a:cubicBezTo>
                    <a:cubicBezTo>
                      <a:pt x="175" y="234"/>
                      <a:pt x="175" y="234"/>
                      <a:pt x="175" y="234"/>
                    </a:cubicBezTo>
                    <a:cubicBezTo>
                      <a:pt x="177" y="238"/>
                      <a:pt x="177" y="238"/>
                      <a:pt x="177" y="238"/>
                    </a:cubicBezTo>
                    <a:cubicBezTo>
                      <a:pt x="179" y="241"/>
                      <a:pt x="179" y="241"/>
                      <a:pt x="179" y="241"/>
                    </a:cubicBezTo>
                    <a:cubicBezTo>
                      <a:pt x="182" y="243"/>
                      <a:pt x="182" y="243"/>
                      <a:pt x="182" y="243"/>
                    </a:cubicBezTo>
                    <a:cubicBezTo>
                      <a:pt x="185" y="243"/>
                      <a:pt x="185" y="243"/>
                      <a:pt x="185" y="243"/>
                    </a:cubicBezTo>
                    <a:cubicBezTo>
                      <a:pt x="188" y="243"/>
                      <a:pt x="188" y="243"/>
                      <a:pt x="188" y="243"/>
                    </a:cubicBezTo>
                    <a:cubicBezTo>
                      <a:pt x="190" y="241"/>
                      <a:pt x="190" y="241"/>
                      <a:pt x="190" y="241"/>
                    </a:cubicBezTo>
                    <a:cubicBezTo>
                      <a:pt x="193" y="237"/>
                      <a:pt x="193" y="237"/>
                      <a:pt x="193" y="237"/>
                    </a:cubicBezTo>
                    <a:cubicBezTo>
                      <a:pt x="196" y="236"/>
                      <a:pt x="196" y="236"/>
                      <a:pt x="196" y="236"/>
                    </a:cubicBezTo>
                    <a:cubicBezTo>
                      <a:pt x="199" y="236"/>
                      <a:pt x="199" y="236"/>
                      <a:pt x="199" y="236"/>
                    </a:cubicBezTo>
                    <a:cubicBezTo>
                      <a:pt x="202" y="238"/>
                      <a:pt x="202" y="238"/>
                      <a:pt x="202" y="238"/>
                    </a:cubicBezTo>
                    <a:cubicBezTo>
                      <a:pt x="205" y="240"/>
                      <a:pt x="205" y="240"/>
                      <a:pt x="205" y="240"/>
                    </a:cubicBezTo>
                    <a:cubicBezTo>
                      <a:pt x="207" y="243"/>
                      <a:pt x="207" y="243"/>
                      <a:pt x="207" y="243"/>
                    </a:cubicBezTo>
                    <a:cubicBezTo>
                      <a:pt x="208" y="246"/>
                      <a:pt x="208" y="246"/>
                      <a:pt x="208" y="246"/>
                    </a:cubicBezTo>
                    <a:cubicBezTo>
                      <a:pt x="209" y="248"/>
                      <a:pt x="209" y="248"/>
                      <a:pt x="209" y="248"/>
                    </a:cubicBezTo>
                    <a:cubicBezTo>
                      <a:pt x="211" y="252"/>
                      <a:pt x="211" y="252"/>
                      <a:pt x="211" y="252"/>
                    </a:cubicBezTo>
                    <a:cubicBezTo>
                      <a:pt x="213" y="256"/>
                      <a:pt x="213" y="256"/>
                      <a:pt x="213" y="256"/>
                    </a:cubicBezTo>
                    <a:cubicBezTo>
                      <a:pt x="215" y="260"/>
                      <a:pt x="215" y="260"/>
                      <a:pt x="215" y="260"/>
                    </a:cubicBezTo>
                    <a:cubicBezTo>
                      <a:pt x="218" y="262"/>
                      <a:pt x="218" y="262"/>
                      <a:pt x="218" y="262"/>
                    </a:cubicBezTo>
                    <a:cubicBezTo>
                      <a:pt x="219" y="265"/>
                      <a:pt x="219" y="265"/>
                      <a:pt x="219" y="265"/>
                    </a:cubicBezTo>
                    <a:cubicBezTo>
                      <a:pt x="221" y="271"/>
                      <a:pt x="221" y="271"/>
                      <a:pt x="221" y="271"/>
                    </a:cubicBezTo>
                    <a:cubicBezTo>
                      <a:pt x="222" y="275"/>
                      <a:pt x="222" y="275"/>
                      <a:pt x="222" y="275"/>
                    </a:cubicBezTo>
                    <a:cubicBezTo>
                      <a:pt x="224" y="276"/>
                      <a:pt x="224" y="276"/>
                      <a:pt x="224" y="276"/>
                    </a:cubicBezTo>
                    <a:cubicBezTo>
                      <a:pt x="228" y="278"/>
                      <a:pt x="228" y="278"/>
                      <a:pt x="228" y="278"/>
                    </a:cubicBezTo>
                    <a:cubicBezTo>
                      <a:pt x="232" y="278"/>
                      <a:pt x="232" y="278"/>
                      <a:pt x="232" y="278"/>
                    </a:cubicBezTo>
                    <a:cubicBezTo>
                      <a:pt x="234" y="281"/>
                      <a:pt x="234" y="281"/>
                      <a:pt x="234" y="281"/>
                    </a:cubicBezTo>
                    <a:cubicBezTo>
                      <a:pt x="238" y="281"/>
                      <a:pt x="238" y="281"/>
                      <a:pt x="238" y="281"/>
                    </a:cubicBezTo>
                    <a:cubicBezTo>
                      <a:pt x="237" y="280"/>
                      <a:pt x="237" y="280"/>
                      <a:pt x="237" y="280"/>
                    </a:cubicBezTo>
                    <a:cubicBezTo>
                      <a:pt x="237" y="280"/>
                      <a:pt x="236" y="278"/>
                      <a:pt x="237" y="277"/>
                    </a:cubicBezTo>
                    <a:cubicBezTo>
                      <a:pt x="237" y="278"/>
                      <a:pt x="237" y="276"/>
                      <a:pt x="237" y="275"/>
                    </a:cubicBezTo>
                    <a:cubicBezTo>
                      <a:pt x="236" y="275"/>
                      <a:pt x="236" y="275"/>
                      <a:pt x="236" y="275"/>
                    </a:cubicBezTo>
                    <a:cubicBezTo>
                      <a:pt x="235" y="274"/>
                      <a:pt x="236" y="274"/>
                      <a:pt x="235" y="273"/>
                    </a:cubicBezTo>
                    <a:cubicBezTo>
                      <a:pt x="234" y="273"/>
                      <a:pt x="234" y="273"/>
                      <a:pt x="234" y="273"/>
                    </a:cubicBezTo>
                    <a:cubicBezTo>
                      <a:pt x="233" y="269"/>
                      <a:pt x="233" y="266"/>
                      <a:pt x="234" y="263"/>
                    </a:cubicBezTo>
                    <a:cubicBezTo>
                      <a:pt x="232" y="262"/>
                      <a:pt x="233" y="263"/>
                      <a:pt x="232" y="261"/>
                    </a:cubicBezTo>
                    <a:cubicBezTo>
                      <a:pt x="234" y="261"/>
                      <a:pt x="234" y="261"/>
                      <a:pt x="235" y="261"/>
                    </a:cubicBezTo>
                    <a:cubicBezTo>
                      <a:pt x="235" y="261"/>
                      <a:pt x="235" y="256"/>
                      <a:pt x="236" y="255"/>
                    </a:cubicBezTo>
                    <a:cubicBezTo>
                      <a:pt x="236" y="255"/>
                      <a:pt x="238" y="255"/>
                      <a:pt x="238" y="255"/>
                    </a:cubicBezTo>
                    <a:cubicBezTo>
                      <a:pt x="238" y="255"/>
                      <a:pt x="239" y="253"/>
                      <a:pt x="239" y="253"/>
                    </a:cubicBezTo>
                    <a:cubicBezTo>
                      <a:pt x="240" y="252"/>
                      <a:pt x="241" y="253"/>
                      <a:pt x="242" y="253"/>
                    </a:cubicBezTo>
                    <a:cubicBezTo>
                      <a:pt x="246" y="250"/>
                      <a:pt x="244" y="249"/>
                      <a:pt x="244" y="248"/>
                    </a:cubicBezTo>
                    <a:cubicBezTo>
                      <a:pt x="245" y="248"/>
                      <a:pt x="246" y="248"/>
                      <a:pt x="246" y="248"/>
                    </a:cubicBezTo>
                    <a:cubicBezTo>
                      <a:pt x="247" y="246"/>
                      <a:pt x="247" y="246"/>
                      <a:pt x="247" y="246"/>
                    </a:cubicBezTo>
                    <a:cubicBezTo>
                      <a:pt x="249" y="246"/>
                      <a:pt x="249" y="246"/>
                      <a:pt x="251" y="247"/>
                    </a:cubicBezTo>
                    <a:cubicBezTo>
                      <a:pt x="251" y="246"/>
                      <a:pt x="253" y="244"/>
                      <a:pt x="253" y="244"/>
                    </a:cubicBezTo>
                    <a:cubicBezTo>
                      <a:pt x="254" y="244"/>
                      <a:pt x="253" y="246"/>
                      <a:pt x="254" y="245"/>
                    </a:cubicBezTo>
                    <a:cubicBezTo>
                      <a:pt x="255" y="244"/>
                      <a:pt x="254" y="242"/>
                      <a:pt x="254" y="241"/>
                    </a:cubicBezTo>
                    <a:cubicBezTo>
                      <a:pt x="255" y="241"/>
                      <a:pt x="257" y="241"/>
                      <a:pt x="257" y="240"/>
                    </a:cubicBezTo>
                    <a:cubicBezTo>
                      <a:pt x="257" y="239"/>
                      <a:pt x="257" y="237"/>
                      <a:pt x="257" y="236"/>
                    </a:cubicBezTo>
                    <a:cubicBezTo>
                      <a:pt x="262" y="239"/>
                      <a:pt x="262" y="237"/>
                      <a:pt x="267" y="235"/>
                    </a:cubicBezTo>
                    <a:cubicBezTo>
                      <a:pt x="267" y="235"/>
                      <a:pt x="267" y="233"/>
                      <a:pt x="267" y="233"/>
                    </a:cubicBezTo>
                    <a:cubicBezTo>
                      <a:pt x="268" y="233"/>
                      <a:pt x="268" y="235"/>
                      <a:pt x="268" y="235"/>
                    </a:cubicBezTo>
                    <a:cubicBezTo>
                      <a:pt x="270" y="235"/>
                      <a:pt x="271" y="233"/>
                      <a:pt x="272" y="233"/>
                    </a:cubicBezTo>
                    <a:cubicBezTo>
                      <a:pt x="273" y="233"/>
                      <a:pt x="273" y="234"/>
                      <a:pt x="274" y="235"/>
                    </a:cubicBezTo>
                    <a:cubicBezTo>
                      <a:pt x="277" y="237"/>
                      <a:pt x="279" y="236"/>
                      <a:pt x="282" y="234"/>
                    </a:cubicBezTo>
                    <a:cubicBezTo>
                      <a:pt x="283" y="235"/>
                      <a:pt x="282" y="236"/>
                      <a:pt x="282" y="237"/>
                    </a:cubicBezTo>
                    <a:cubicBezTo>
                      <a:pt x="286" y="239"/>
                      <a:pt x="285" y="238"/>
                      <a:pt x="288" y="238"/>
                    </a:cubicBezTo>
                    <a:cubicBezTo>
                      <a:pt x="287" y="239"/>
                      <a:pt x="287" y="242"/>
                      <a:pt x="288" y="242"/>
                    </a:cubicBezTo>
                    <a:close/>
                  </a:path>
                </a:pathLst>
              </a:custGeom>
              <a:grpFill/>
              <a:ln w="2" cap="rnd">
                <a:solidFill>
                  <a:schemeClr val="tx2">
                    <a:lumMod val="2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" name="Freeform 27"/>
              <p:cNvSpPr>
                <a:spLocks/>
              </p:cNvSpPr>
              <p:nvPr/>
            </p:nvSpPr>
            <p:spPr bwMode="auto">
              <a:xfrm>
                <a:off x="2123" y="2904"/>
                <a:ext cx="92" cy="104"/>
              </a:xfrm>
              <a:custGeom>
                <a:avLst/>
                <a:gdLst>
                  <a:gd name="T0" fmla="*/ 44 w 47"/>
                  <a:gd name="T1" fmla="*/ 37 h 53"/>
                  <a:gd name="T2" fmla="*/ 43 w 47"/>
                  <a:gd name="T3" fmla="*/ 35 h 53"/>
                  <a:gd name="T4" fmla="*/ 47 w 47"/>
                  <a:gd name="T5" fmla="*/ 29 h 53"/>
                  <a:gd name="T6" fmla="*/ 44 w 47"/>
                  <a:gd name="T7" fmla="*/ 27 h 53"/>
                  <a:gd name="T8" fmla="*/ 40 w 47"/>
                  <a:gd name="T9" fmla="*/ 21 h 53"/>
                  <a:gd name="T10" fmla="*/ 34 w 47"/>
                  <a:gd name="T11" fmla="*/ 17 h 53"/>
                  <a:gd name="T12" fmla="*/ 29 w 47"/>
                  <a:gd name="T13" fmla="*/ 13 h 53"/>
                  <a:gd name="T14" fmla="*/ 23 w 47"/>
                  <a:gd name="T15" fmla="*/ 9 h 53"/>
                  <a:gd name="T16" fmla="*/ 21 w 47"/>
                  <a:gd name="T17" fmla="*/ 5 h 53"/>
                  <a:gd name="T18" fmla="*/ 13 w 47"/>
                  <a:gd name="T19" fmla="*/ 0 h 53"/>
                  <a:gd name="T20" fmla="*/ 7 w 47"/>
                  <a:gd name="T21" fmla="*/ 2 h 53"/>
                  <a:gd name="T22" fmla="*/ 5 w 47"/>
                  <a:gd name="T23" fmla="*/ 8 h 53"/>
                  <a:gd name="T24" fmla="*/ 3 w 47"/>
                  <a:gd name="T25" fmla="*/ 15 h 53"/>
                  <a:gd name="T26" fmla="*/ 1 w 47"/>
                  <a:gd name="T27" fmla="*/ 23 h 53"/>
                  <a:gd name="T28" fmla="*/ 1 w 47"/>
                  <a:gd name="T29" fmla="*/ 30 h 53"/>
                  <a:gd name="T30" fmla="*/ 2 w 47"/>
                  <a:gd name="T31" fmla="*/ 30 h 53"/>
                  <a:gd name="T32" fmla="*/ 3 w 47"/>
                  <a:gd name="T33" fmla="*/ 45 h 53"/>
                  <a:gd name="T34" fmla="*/ 4 w 47"/>
                  <a:gd name="T35" fmla="*/ 45 h 53"/>
                  <a:gd name="T36" fmla="*/ 6 w 47"/>
                  <a:gd name="T37" fmla="*/ 47 h 53"/>
                  <a:gd name="T38" fmla="*/ 9 w 47"/>
                  <a:gd name="T39" fmla="*/ 47 h 53"/>
                  <a:gd name="T40" fmla="*/ 12 w 47"/>
                  <a:gd name="T41" fmla="*/ 51 h 53"/>
                  <a:gd name="T42" fmla="*/ 12 w 47"/>
                  <a:gd name="T43" fmla="*/ 51 h 53"/>
                  <a:gd name="T44" fmla="*/ 16 w 47"/>
                  <a:gd name="T45" fmla="*/ 52 h 53"/>
                  <a:gd name="T46" fmla="*/ 17 w 47"/>
                  <a:gd name="T47" fmla="*/ 53 h 53"/>
                  <a:gd name="T48" fmla="*/ 22 w 47"/>
                  <a:gd name="T49" fmla="*/ 52 h 53"/>
                  <a:gd name="T50" fmla="*/ 27 w 47"/>
                  <a:gd name="T51" fmla="*/ 53 h 53"/>
                  <a:gd name="T52" fmla="*/ 38 w 47"/>
                  <a:gd name="T53" fmla="*/ 50 h 53"/>
                  <a:gd name="T54" fmla="*/ 38 w 47"/>
                  <a:gd name="T55" fmla="*/ 48 h 53"/>
                  <a:gd name="T56" fmla="*/ 42 w 47"/>
                  <a:gd name="T57" fmla="*/ 44 h 53"/>
                  <a:gd name="T58" fmla="*/ 42 w 47"/>
                  <a:gd name="T59" fmla="*/ 40 h 53"/>
                  <a:gd name="T60" fmla="*/ 45 w 47"/>
                  <a:gd name="T61" fmla="*/ 38 h 53"/>
                  <a:gd name="T62" fmla="*/ 44 w 47"/>
                  <a:gd name="T63" fmla="*/ 37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7" h="53">
                    <a:moveTo>
                      <a:pt x="44" y="37"/>
                    </a:moveTo>
                    <a:cubicBezTo>
                      <a:pt x="43" y="35"/>
                      <a:pt x="43" y="35"/>
                      <a:pt x="43" y="35"/>
                    </a:cubicBezTo>
                    <a:cubicBezTo>
                      <a:pt x="47" y="29"/>
                      <a:pt x="47" y="29"/>
                      <a:pt x="47" y="29"/>
                    </a:cubicBezTo>
                    <a:cubicBezTo>
                      <a:pt x="47" y="29"/>
                      <a:pt x="46" y="28"/>
                      <a:pt x="44" y="27"/>
                    </a:cubicBezTo>
                    <a:cubicBezTo>
                      <a:pt x="41" y="26"/>
                      <a:pt x="40" y="24"/>
                      <a:pt x="40" y="21"/>
                    </a:cubicBezTo>
                    <a:cubicBezTo>
                      <a:pt x="39" y="18"/>
                      <a:pt x="37" y="19"/>
                      <a:pt x="34" y="17"/>
                    </a:cubicBezTo>
                    <a:cubicBezTo>
                      <a:pt x="31" y="15"/>
                      <a:pt x="30" y="15"/>
                      <a:pt x="29" y="13"/>
                    </a:cubicBezTo>
                    <a:cubicBezTo>
                      <a:pt x="27" y="10"/>
                      <a:pt x="24" y="11"/>
                      <a:pt x="23" y="9"/>
                    </a:cubicBezTo>
                    <a:cubicBezTo>
                      <a:pt x="22" y="7"/>
                      <a:pt x="21" y="5"/>
                      <a:pt x="21" y="5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2"/>
                      <a:pt x="4" y="5"/>
                      <a:pt x="5" y="8"/>
                    </a:cubicBezTo>
                    <a:cubicBezTo>
                      <a:pt x="6" y="12"/>
                      <a:pt x="2" y="11"/>
                      <a:pt x="3" y="15"/>
                    </a:cubicBezTo>
                    <a:cubicBezTo>
                      <a:pt x="4" y="19"/>
                      <a:pt x="0" y="21"/>
                      <a:pt x="1" y="23"/>
                    </a:cubicBezTo>
                    <a:cubicBezTo>
                      <a:pt x="2" y="25"/>
                      <a:pt x="1" y="30"/>
                      <a:pt x="1" y="30"/>
                    </a:cubicBezTo>
                    <a:cubicBezTo>
                      <a:pt x="2" y="30"/>
                      <a:pt x="2" y="30"/>
                      <a:pt x="2" y="30"/>
                    </a:cubicBezTo>
                    <a:cubicBezTo>
                      <a:pt x="1" y="35"/>
                      <a:pt x="0" y="42"/>
                      <a:pt x="3" y="45"/>
                    </a:cubicBezTo>
                    <a:cubicBezTo>
                      <a:pt x="4" y="45"/>
                      <a:pt x="4" y="45"/>
                      <a:pt x="4" y="45"/>
                    </a:cubicBezTo>
                    <a:cubicBezTo>
                      <a:pt x="4" y="45"/>
                      <a:pt x="6" y="47"/>
                      <a:pt x="6" y="47"/>
                    </a:cubicBezTo>
                    <a:cubicBezTo>
                      <a:pt x="7" y="47"/>
                      <a:pt x="8" y="47"/>
                      <a:pt x="9" y="47"/>
                    </a:cubicBezTo>
                    <a:cubicBezTo>
                      <a:pt x="10" y="48"/>
                      <a:pt x="11" y="50"/>
                      <a:pt x="12" y="51"/>
                    </a:cubicBezTo>
                    <a:cubicBezTo>
                      <a:pt x="12" y="51"/>
                      <a:pt x="12" y="51"/>
                      <a:pt x="12" y="51"/>
                    </a:cubicBezTo>
                    <a:cubicBezTo>
                      <a:pt x="14" y="52"/>
                      <a:pt x="15" y="51"/>
                      <a:pt x="16" y="52"/>
                    </a:cubicBezTo>
                    <a:cubicBezTo>
                      <a:pt x="17" y="53"/>
                      <a:pt x="17" y="53"/>
                      <a:pt x="17" y="53"/>
                    </a:cubicBezTo>
                    <a:cubicBezTo>
                      <a:pt x="20" y="53"/>
                      <a:pt x="21" y="52"/>
                      <a:pt x="22" y="52"/>
                    </a:cubicBezTo>
                    <a:cubicBezTo>
                      <a:pt x="25" y="51"/>
                      <a:pt x="27" y="53"/>
                      <a:pt x="27" y="53"/>
                    </a:cubicBezTo>
                    <a:cubicBezTo>
                      <a:pt x="30" y="53"/>
                      <a:pt x="37" y="51"/>
                      <a:pt x="38" y="50"/>
                    </a:cubicBezTo>
                    <a:cubicBezTo>
                      <a:pt x="38" y="48"/>
                      <a:pt x="38" y="48"/>
                      <a:pt x="38" y="48"/>
                    </a:cubicBezTo>
                    <a:cubicBezTo>
                      <a:pt x="39" y="47"/>
                      <a:pt x="41" y="46"/>
                      <a:pt x="42" y="44"/>
                    </a:cubicBezTo>
                    <a:cubicBezTo>
                      <a:pt x="42" y="43"/>
                      <a:pt x="42" y="42"/>
                      <a:pt x="42" y="40"/>
                    </a:cubicBezTo>
                    <a:cubicBezTo>
                      <a:pt x="43" y="40"/>
                      <a:pt x="44" y="39"/>
                      <a:pt x="45" y="38"/>
                    </a:cubicBezTo>
                    <a:lnTo>
                      <a:pt x="44" y="37"/>
                    </a:lnTo>
                    <a:close/>
                  </a:path>
                </a:pathLst>
              </a:custGeom>
              <a:grpFill/>
              <a:ln w="9525">
                <a:solidFill>
                  <a:schemeClr val="tx2">
                    <a:lumMod val="2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" name="Freeform 28"/>
              <p:cNvSpPr>
                <a:spLocks/>
              </p:cNvSpPr>
              <p:nvPr/>
            </p:nvSpPr>
            <p:spPr bwMode="auto">
              <a:xfrm>
                <a:off x="2123" y="2904"/>
                <a:ext cx="92" cy="104"/>
              </a:xfrm>
              <a:custGeom>
                <a:avLst/>
                <a:gdLst>
                  <a:gd name="T0" fmla="*/ 44 w 47"/>
                  <a:gd name="T1" fmla="*/ 37 h 53"/>
                  <a:gd name="T2" fmla="*/ 43 w 47"/>
                  <a:gd name="T3" fmla="*/ 35 h 53"/>
                  <a:gd name="T4" fmla="*/ 47 w 47"/>
                  <a:gd name="T5" fmla="*/ 29 h 53"/>
                  <a:gd name="T6" fmla="*/ 44 w 47"/>
                  <a:gd name="T7" fmla="*/ 27 h 53"/>
                  <a:gd name="T8" fmla="*/ 40 w 47"/>
                  <a:gd name="T9" fmla="*/ 21 h 53"/>
                  <a:gd name="T10" fmla="*/ 34 w 47"/>
                  <a:gd name="T11" fmla="*/ 17 h 53"/>
                  <a:gd name="T12" fmla="*/ 29 w 47"/>
                  <a:gd name="T13" fmla="*/ 13 h 53"/>
                  <a:gd name="T14" fmla="*/ 23 w 47"/>
                  <a:gd name="T15" fmla="*/ 9 h 53"/>
                  <a:gd name="T16" fmla="*/ 21 w 47"/>
                  <a:gd name="T17" fmla="*/ 5 h 53"/>
                  <a:gd name="T18" fmla="*/ 13 w 47"/>
                  <a:gd name="T19" fmla="*/ 0 h 53"/>
                  <a:gd name="T20" fmla="*/ 7 w 47"/>
                  <a:gd name="T21" fmla="*/ 2 h 53"/>
                  <a:gd name="T22" fmla="*/ 5 w 47"/>
                  <a:gd name="T23" fmla="*/ 8 h 53"/>
                  <a:gd name="T24" fmla="*/ 3 w 47"/>
                  <a:gd name="T25" fmla="*/ 15 h 53"/>
                  <a:gd name="T26" fmla="*/ 1 w 47"/>
                  <a:gd name="T27" fmla="*/ 23 h 53"/>
                  <a:gd name="T28" fmla="*/ 1 w 47"/>
                  <a:gd name="T29" fmla="*/ 30 h 53"/>
                  <a:gd name="T30" fmla="*/ 2 w 47"/>
                  <a:gd name="T31" fmla="*/ 30 h 53"/>
                  <a:gd name="T32" fmla="*/ 3 w 47"/>
                  <a:gd name="T33" fmla="*/ 45 h 53"/>
                  <a:gd name="T34" fmla="*/ 4 w 47"/>
                  <a:gd name="T35" fmla="*/ 45 h 53"/>
                  <a:gd name="T36" fmla="*/ 6 w 47"/>
                  <a:gd name="T37" fmla="*/ 47 h 53"/>
                  <a:gd name="T38" fmla="*/ 9 w 47"/>
                  <a:gd name="T39" fmla="*/ 47 h 53"/>
                  <a:gd name="T40" fmla="*/ 12 w 47"/>
                  <a:gd name="T41" fmla="*/ 51 h 53"/>
                  <a:gd name="T42" fmla="*/ 12 w 47"/>
                  <a:gd name="T43" fmla="*/ 51 h 53"/>
                  <a:gd name="T44" fmla="*/ 16 w 47"/>
                  <a:gd name="T45" fmla="*/ 52 h 53"/>
                  <a:gd name="T46" fmla="*/ 17 w 47"/>
                  <a:gd name="T47" fmla="*/ 53 h 53"/>
                  <a:gd name="T48" fmla="*/ 22 w 47"/>
                  <a:gd name="T49" fmla="*/ 52 h 53"/>
                  <a:gd name="T50" fmla="*/ 27 w 47"/>
                  <a:gd name="T51" fmla="*/ 53 h 53"/>
                  <a:gd name="T52" fmla="*/ 38 w 47"/>
                  <a:gd name="T53" fmla="*/ 50 h 53"/>
                  <a:gd name="T54" fmla="*/ 38 w 47"/>
                  <a:gd name="T55" fmla="*/ 48 h 53"/>
                  <a:gd name="T56" fmla="*/ 42 w 47"/>
                  <a:gd name="T57" fmla="*/ 44 h 53"/>
                  <a:gd name="T58" fmla="*/ 42 w 47"/>
                  <a:gd name="T59" fmla="*/ 40 h 53"/>
                  <a:gd name="T60" fmla="*/ 45 w 47"/>
                  <a:gd name="T61" fmla="*/ 38 h 53"/>
                  <a:gd name="T62" fmla="*/ 44 w 47"/>
                  <a:gd name="T63" fmla="*/ 37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7" h="53">
                    <a:moveTo>
                      <a:pt x="44" y="37"/>
                    </a:moveTo>
                    <a:cubicBezTo>
                      <a:pt x="43" y="35"/>
                      <a:pt x="43" y="35"/>
                      <a:pt x="43" y="35"/>
                    </a:cubicBezTo>
                    <a:cubicBezTo>
                      <a:pt x="47" y="29"/>
                      <a:pt x="47" y="29"/>
                      <a:pt x="47" y="29"/>
                    </a:cubicBezTo>
                    <a:cubicBezTo>
                      <a:pt x="47" y="29"/>
                      <a:pt x="46" y="28"/>
                      <a:pt x="44" y="27"/>
                    </a:cubicBezTo>
                    <a:cubicBezTo>
                      <a:pt x="41" y="26"/>
                      <a:pt x="40" y="24"/>
                      <a:pt x="40" y="21"/>
                    </a:cubicBezTo>
                    <a:cubicBezTo>
                      <a:pt x="39" y="18"/>
                      <a:pt x="37" y="19"/>
                      <a:pt x="34" y="17"/>
                    </a:cubicBezTo>
                    <a:cubicBezTo>
                      <a:pt x="31" y="15"/>
                      <a:pt x="30" y="15"/>
                      <a:pt x="29" y="13"/>
                    </a:cubicBezTo>
                    <a:cubicBezTo>
                      <a:pt x="27" y="10"/>
                      <a:pt x="24" y="11"/>
                      <a:pt x="23" y="9"/>
                    </a:cubicBezTo>
                    <a:cubicBezTo>
                      <a:pt x="22" y="7"/>
                      <a:pt x="21" y="5"/>
                      <a:pt x="21" y="5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2"/>
                      <a:pt x="4" y="5"/>
                      <a:pt x="5" y="8"/>
                    </a:cubicBezTo>
                    <a:cubicBezTo>
                      <a:pt x="6" y="12"/>
                      <a:pt x="2" y="11"/>
                      <a:pt x="3" y="15"/>
                    </a:cubicBezTo>
                    <a:cubicBezTo>
                      <a:pt x="4" y="19"/>
                      <a:pt x="0" y="21"/>
                      <a:pt x="1" y="23"/>
                    </a:cubicBezTo>
                    <a:cubicBezTo>
                      <a:pt x="2" y="25"/>
                      <a:pt x="1" y="30"/>
                      <a:pt x="1" y="30"/>
                    </a:cubicBezTo>
                    <a:cubicBezTo>
                      <a:pt x="2" y="30"/>
                      <a:pt x="2" y="30"/>
                      <a:pt x="2" y="30"/>
                    </a:cubicBezTo>
                    <a:cubicBezTo>
                      <a:pt x="1" y="35"/>
                      <a:pt x="0" y="42"/>
                      <a:pt x="3" y="45"/>
                    </a:cubicBezTo>
                    <a:cubicBezTo>
                      <a:pt x="4" y="45"/>
                      <a:pt x="4" y="45"/>
                      <a:pt x="4" y="45"/>
                    </a:cubicBezTo>
                    <a:cubicBezTo>
                      <a:pt x="4" y="45"/>
                      <a:pt x="6" y="47"/>
                      <a:pt x="6" y="47"/>
                    </a:cubicBezTo>
                    <a:cubicBezTo>
                      <a:pt x="7" y="47"/>
                      <a:pt x="8" y="47"/>
                      <a:pt x="9" y="47"/>
                    </a:cubicBezTo>
                    <a:cubicBezTo>
                      <a:pt x="10" y="48"/>
                      <a:pt x="11" y="50"/>
                      <a:pt x="12" y="51"/>
                    </a:cubicBezTo>
                    <a:cubicBezTo>
                      <a:pt x="12" y="51"/>
                      <a:pt x="12" y="51"/>
                      <a:pt x="12" y="51"/>
                    </a:cubicBezTo>
                    <a:cubicBezTo>
                      <a:pt x="14" y="52"/>
                      <a:pt x="15" y="51"/>
                      <a:pt x="16" y="52"/>
                    </a:cubicBezTo>
                    <a:cubicBezTo>
                      <a:pt x="17" y="53"/>
                      <a:pt x="17" y="53"/>
                      <a:pt x="17" y="53"/>
                    </a:cubicBezTo>
                    <a:cubicBezTo>
                      <a:pt x="20" y="53"/>
                      <a:pt x="21" y="52"/>
                      <a:pt x="22" y="52"/>
                    </a:cubicBezTo>
                    <a:cubicBezTo>
                      <a:pt x="25" y="51"/>
                      <a:pt x="27" y="53"/>
                      <a:pt x="27" y="53"/>
                    </a:cubicBezTo>
                    <a:cubicBezTo>
                      <a:pt x="30" y="53"/>
                      <a:pt x="37" y="51"/>
                      <a:pt x="38" y="50"/>
                    </a:cubicBezTo>
                    <a:cubicBezTo>
                      <a:pt x="38" y="48"/>
                      <a:pt x="38" y="48"/>
                      <a:pt x="38" y="48"/>
                    </a:cubicBezTo>
                    <a:cubicBezTo>
                      <a:pt x="39" y="47"/>
                      <a:pt x="41" y="46"/>
                      <a:pt x="42" y="44"/>
                    </a:cubicBezTo>
                    <a:cubicBezTo>
                      <a:pt x="42" y="43"/>
                      <a:pt x="42" y="42"/>
                      <a:pt x="42" y="40"/>
                    </a:cubicBezTo>
                    <a:cubicBezTo>
                      <a:pt x="43" y="40"/>
                      <a:pt x="44" y="39"/>
                      <a:pt x="45" y="38"/>
                    </a:cubicBezTo>
                    <a:lnTo>
                      <a:pt x="44" y="37"/>
                    </a:lnTo>
                    <a:close/>
                  </a:path>
                </a:pathLst>
              </a:custGeom>
              <a:grpFill/>
              <a:ln w="2" cap="rnd">
                <a:solidFill>
                  <a:schemeClr val="tx2">
                    <a:lumMod val="2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" name="Freeform 29"/>
              <p:cNvSpPr>
                <a:spLocks noEditPoints="1"/>
              </p:cNvSpPr>
              <p:nvPr/>
            </p:nvSpPr>
            <p:spPr bwMode="auto">
              <a:xfrm>
                <a:off x="2982" y="838"/>
                <a:ext cx="171" cy="296"/>
              </a:xfrm>
              <a:custGeom>
                <a:avLst/>
                <a:gdLst>
                  <a:gd name="T0" fmla="*/ 3 w 87"/>
                  <a:gd name="T1" fmla="*/ 94 h 151"/>
                  <a:gd name="T2" fmla="*/ 14 w 87"/>
                  <a:gd name="T3" fmla="*/ 97 h 151"/>
                  <a:gd name="T4" fmla="*/ 16 w 87"/>
                  <a:gd name="T5" fmla="*/ 88 h 151"/>
                  <a:gd name="T6" fmla="*/ 10 w 87"/>
                  <a:gd name="T7" fmla="*/ 83 h 151"/>
                  <a:gd name="T8" fmla="*/ 37 w 87"/>
                  <a:gd name="T9" fmla="*/ 41 h 151"/>
                  <a:gd name="T10" fmla="*/ 32 w 87"/>
                  <a:gd name="T11" fmla="*/ 32 h 151"/>
                  <a:gd name="T12" fmla="*/ 30 w 87"/>
                  <a:gd name="T13" fmla="*/ 31 h 151"/>
                  <a:gd name="T14" fmla="*/ 24 w 87"/>
                  <a:gd name="T15" fmla="*/ 42 h 151"/>
                  <a:gd name="T16" fmla="*/ 20 w 87"/>
                  <a:gd name="T17" fmla="*/ 46 h 151"/>
                  <a:gd name="T18" fmla="*/ 21 w 87"/>
                  <a:gd name="T19" fmla="*/ 58 h 151"/>
                  <a:gd name="T20" fmla="*/ 24 w 87"/>
                  <a:gd name="T21" fmla="*/ 66 h 151"/>
                  <a:gd name="T22" fmla="*/ 20 w 87"/>
                  <a:gd name="T23" fmla="*/ 74 h 151"/>
                  <a:gd name="T24" fmla="*/ 26 w 87"/>
                  <a:gd name="T25" fmla="*/ 70 h 151"/>
                  <a:gd name="T26" fmla="*/ 28 w 87"/>
                  <a:gd name="T27" fmla="*/ 88 h 151"/>
                  <a:gd name="T28" fmla="*/ 45 w 87"/>
                  <a:gd name="T29" fmla="*/ 93 h 151"/>
                  <a:gd name="T30" fmla="*/ 42 w 87"/>
                  <a:gd name="T31" fmla="*/ 105 h 151"/>
                  <a:gd name="T32" fmla="*/ 34 w 87"/>
                  <a:gd name="T33" fmla="*/ 103 h 151"/>
                  <a:gd name="T34" fmla="*/ 33 w 87"/>
                  <a:gd name="T35" fmla="*/ 107 h 151"/>
                  <a:gd name="T36" fmla="*/ 28 w 87"/>
                  <a:gd name="T37" fmla="*/ 122 h 151"/>
                  <a:gd name="T38" fmla="*/ 26 w 87"/>
                  <a:gd name="T39" fmla="*/ 128 h 151"/>
                  <a:gd name="T40" fmla="*/ 28 w 87"/>
                  <a:gd name="T41" fmla="*/ 128 h 151"/>
                  <a:gd name="T42" fmla="*/ 37 w 87"/>
                  <a:gd name="T43" fmla="*/ 128 h 151"/>
                  <a:gd name="T44" fmla="*/ 44 w 87"/>
                  <a:gd name="T45" fmla="*/ 134 h 151"/>
                  <a:gd name="T46" fmla="*/ 23 w 87"/>
                  <a:gd name="T47" fmla="*/ 143 h 151"/>
                  <a:gd name="T48" fmla="*/ 23 w 87"/>
                  <a:gd name="T49" fmla="*/ 151 h 151"/>
                  <a:gd name="T50" fmla="*/ 35 w 87"/>
                  <a:gd name="T51" fmla="*/ 144 h 151"/>
                  <a:gd name="T52" fmla="*/ 51 w 87"/>
                  <a:gd name="T53" fmla="*/ 141 h 151"/>
                  <a:gd name="T54" fmla="*/ 68 w 87"/>
                  <a:gd name="T55" fmla="*/ 138 h 151"/>
                  <a:gd name="T56" fmla="*/ 77 w 87"/>
                  <a:gd name="T57" fmla="*/ 137 h 151"/>
                  <a:gd name="T58" fmla="*/ 74 w 87"/>
                  <a:gd name="T59" fmla="*/ 132 h 151"/>
                  <a:gd name="T60" fmla="*/ 81 w 87"/>
                  <a:gd name="T61" fmla="*/ 128 h 151"/>
                  <a:gd name="T62" fmla="*/ 76 w 87"/>
                  <a:gd name="T63" fmla="*/ 112 h 151"/>
                  <a:gd name="T64" fmla="*/ 73 w 87"/>
                  <a:gd name="T65" fmla="*/ 111 h 151"/>
                  <a:gd name="T66" fmla="*/ 72 w 87"/>
                  <a:gd name="T67" fmla="*/ 103 h 151"/>
                  <a:gd name="T68" fmla="*/ 65 w 87"/>
                  <a:gd name="T69" fmla="*/ 96 h 151"/>
                  <a:gd name="T70" fmla="*/ 56 w 87"/>
                  <a:gd name="T71" fmla="*/ 80 h 151"/>
                  <a:gd name="T72" fmla="*/ 48 w 87"/>
                  <a:gd name="T73" fmla="*/ 71 h 151"/>
                  <a:gd name="T74" fmla="*/ 44 w 87"/>
                  <a:gd name="T75" fmla="*/ 62 h 151"/>
                  <a:gd name="T76" fmla="*/ 50 w 87"/>
                  <a:gd name="T77" fmla="*/ 52 h 151"/>
                  <a:gd name="T78" fmla="*/ 41 w 87"/>
                  <a:gd name="T79" fmla="*/ 45 h 151"/>
                  <a:gd name="T80" fmla="*/ 33 w 87"/>
                  <a:gd name="T81" fmla="*/ 48 h 151"/>
                  <a:gd name="T82" fmla="*/ 20 w 87"/>
                  <a:gd name="T83" fmla="*/ 76 h 151"/>
                  <a:gd name="T84" fmla="*/ 15 w 87"/>
                  <a:gd name="T85" fmla="*/ 76 h 151"/>
                  <a:gd name="T86" fmla="*/ 17 w 87"/>
                  <a:gd name="T87" fmla="*/ 72 h 151"/>
                  <a:gd name="T88" fmla="*/ 13 w 87"/>
                  <a:gd name="T89" fmla="*/ 70 h 151"/>
                  <a:gd name="T90" fmla="*/ 14 w 87"/>
                  <a:gd name="T91" fmla="*/ 66 h 151"/>
                  <a:gd name="T92" fmla="*/ 16 w 87"/>
                  <a:gd name="T93" fmla="*/ 62 h 151"/>
                  <a:gd name="T94" fmla="*/ 3 w 87"/>
                  <a:gd name="T95" fmla="*/ 50 h 151"/>
                  <a:gd name="T96" fmla="*/ 14 w 87"/>
                  <a:gd name="T97" fmla="*/ 57 h 151"/>
                  <a:gd name="T98" fmla="*/ 17 w 87"/>
                  <a:gd name="T99" fmla="*/ 57 h 151"/>
                  <a:gd name="T100" fmla="*/ 14 w 87"/>
                  <a:gd name="T101" fmla="*/ 46 h 151"/>
                  <a:gd name="T102" fmla="*/ 15 w 87"/>
                  <a:gd name="T103" fmla="*/ 32 h 151"/>
                  <a:gd name="T104" fmla="*/ 10 w 87"/>
                  <a:gd name="T105" fmla="*/ 40 h 151"/>
                  <a:gd name="T106" fmla="*/ 14 w 87"/>
                  <a:gd name="T107" fmla="*/ 43 h 151"/>
                  <a:gd name="T108" fmla="*/ 58 w 87"/>
                  <a:gd name="T109" fmla="*/ 9 h 151"/>
                  <a:gd name="T110" fmla="*/ 60 w 87"/>
                  <a:gd name="T111" fmla="*/ 13 h 151"/>
                  <a:gd name="T112" fmla="*/ 60 w 87"/>
                  <a:gd name="T113" fmla="*/ 5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87" h="151">
                    <a:moveTo>
                      <a:pt x="10" y="83"/>
                    </a:moveTo>
                    <a:cubicBezTo>
                      <a:pt x="10" y="83"/>
                      <a:pt x="4" y="85"/>
                      <a:pt x="5" y="88"/>
                    </a:cubicBezTo>
                    <a:cubicBezTo>
                      <a:pt x="6" y="91"/>
                      <a:pt x="0" y="89"/>
                      <a:pt x="1" y="92"/>
                    </a:cubicBezTo>
                    <a:cubicBezTo>
                      <a:pt x="2" y="94"/>
                      <a:pt x="0" y="94"/>
                      <a:pt x="3" y="94"/>
                    </a:cubicBezTo>
                    <a:cubicBezTo>
                      <a:pt x="6" y="94"/>
                      <a:pt x="4" y="99"/>
                      <a:pt x="6" y="97"/>
                    </a:cubicBezTo>
                    <a:cubicBezTo>
                      <a:pt x="9" y="95"/>
                      <a:pt x="9" y="96"/>
                      <a:pt x="9" y="96"/>
                    </a:cubicBezTo>
                    <a:cubicBezTo>
                      <a:pt x="10" y="98"/>
                      <a:pt x="10" y="98"/>
                      <a:pt x="10" y="98"/>
                    </a:cubicBezTo>
                    <a:cubicBezTo>
                      <a:pt x="14" y="97"/>
                      <a:pt x="14" y="97"/>
                      <a:pt x="14" y="97"/>
                    </a:cubicBezTo>
                    <a:cubicBezTo>
                      <a:pt x="14" y="97"/>
                      <a:pt x="14" y="96"/>
                      <a:pt x="14" y="96"/>
                    </a:cubicBezTo>
                    <a:cubicBezTo>
                      <a:pt x="15" y="95"/>
                      <a:pt x="19" y="96"/>
                      <a:pt x="21" y="95"/>
                    </a:cubicBezTo>
                    <a:cubicBezTo>
                      <a:pt x="19" y="92"/>
                      <a:pt x="20" y="93"/>
                      <a:pt x="19" y="88"/>
                    </a:cubicBezTo>
                    <a:cubicBezTo>
                      <a:pt x="19" y="88"/>
                      <a:pt x="17" y="89"/>
                      <a:pt x="16" y="88"/>
                    </a:cubicBezTo>
                    <a:cubicBezTo>
                      <a:pt x="17" y="87"/>
                      <a:pt x="18" y="86"/>
                      <a:pt x="18" y="84"/>
                    </a:cubicBezTo>
                    <a:cubicBezTo>
                      <a:pt x="13" y="81"/>
                      <a:pt x="14" y="84"/>
                      <a:pt x="9" y="86"/>
                    </a:cubicBezTo>
                    <a:cubicBezTo>
                      <a:pt x="7" y="86"/>
                      <a:pt x="8" y="85"/>
                      <a:pt x="10" y="84"/>
                    </a:cubicBezTo>
                    <a:lnTo>
                      <a:pt x="10" y="83"/>
                    </a:lnTo>
                    <a:close/>
                    <a:moveTo>
                      <a:pt x="33" y="48"/>
                    </a:moveTo>
                    <a:cubicBezTo>
                      <a:pt x="34" y="48"/>
                      <a:pt x="32" y="45"/>
                      <a:pt x="33" y="43"/>
                    </a:cubicBezTo>
                    <a:cubicBezTo>
                      <a:pt x="33" y="42"/>
                      <a:pt x="35" y="42"/>
                      <a:pt x="36" y="41"/>
                    </a:cubicBezTo>
                    <a:cubicBezTo>
                      <a:pt x="37" y="41"/>
                      <a:pt x="37" y="41"/>
                      <a:pt x="37" y="41"/>
                    </a:cubicBezTo>
                    <a:cubicBezTo>
                      <a:pt x="37" y="40"/>
                      <a:pt x="38" y="39"/>
                      <a:pt x="38" y="38"/>
                    </a:cubicBezTo>
                    <a:cubicBezTo>
                      <a:pt x="39" y="37"/>
                      <a:pt x="41" y="37"/>
                      <a:pt x="41" y="36"/>
                    </a:cubicBezTo>
                    <a:cubicBezTo>
                      <a:pt x="43" y="32"/>
                      <a:pt x="39" y="29"/>
                      <a:pt x="35" y="30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1" y="32"/>
                      <a:pt x="31" y="32"/>
                      <a:pt x="31" y="32"/>
                    </a:cubicBezTo>
                    <a:cubicBezTo>
                      <a:pt x="31" y="32"/>
                      <a:pt x="31" y="34"/>
                      <a:pt x="31" y="34"/>
                    </a:cubicBezTo>
                    <a:cubicBezTo>
                      <a:pt x="28" y="35"/>
                      <a:pt x="32" y="32"/>
                      <a:pt x="30" y="31"/>
                    </a:cubicBezTo>
                    <a:cubicBezTo>
                      <a:pt x="29" y="31"/>
                      <a:pt x="28" y="31"/>
                      <a:pt x="27" y="31"/>
                    </a:cubicBezTo>
                    <a:cubicBezTo>
                      <a:pt x="27" y="33"/>
                      <a:pt x="27" y="34"/>
                      <a:pt x="27" y="36"/>
                    </a:cubicBezTo>
                    <a:cubicBezTo>
                      <a:pt x="27" y="37"/>
                      <a:pt x="24" y="39"/>
                      <a:pt x="24" y="40"/>
                    </a:cubicBezTo>
                    <a:cubicBezTo>
                      <a:pt x="24" y="40"/>
                      <a:pt x="24" y="43"/>
                      <a:pt x="24" y="42"/>
                    </a:cubicBezTo>
                    <a:cubicBezTo>
                      <a:pt x="25" y="42"/>
                      <a:pt x="23" y="43"/>
                      <a:pt x="25" y="42"/>
                    </a:cubicBezTo>
                    <a:cubicBezTo>
                      <a:pt x="25" y="43"/>
                      <a:pt x="24" y="44"/>
                      <a:pt x="24" y="44"/>
                    </a:cubicBezTo>
                    <a:cubicBezTo>
                      <a:pt x="23" y="44"/>
                      <a:pt x="22" y="44"/>
                      <a:pt x="20" y="44"/>
                    </a:cubicBezTo>
                    <a:cubicBezTo>
                      <a:pt x="21" y="45"/>
                      <a:pt x="20" y="45"/>
                      <a:pt x="20" y="46"/>
                    </a:cubicBezTo>
                    <a:cubicBezTo>
                      <a:pt x="21" y="45"/>
                      <a:pt x="21" y="47"/>
                      <a:pt x="21" y="48"/>
                    </a:cubicBezTo>
                    <a:cubicBezTo>
                      <a:pt x="20" y="48"/>
                      <a:pt x="19" y="48"/>
                      <a:pt x="18" y="48"/>
                    </a:cubicBezTo>
                    <a:cubicBezTo>
                      <a:pt x="20" y="50"/>
                      <a:pt x="23" y="53"/>
                      <a:pt x="19" y="54"/>
                    </a:cubicBezTo>
                    <a:cubicBezTo>
                      <a:pt x="18" y="55"/>
                      <a:pt x="22" y="58"/>
                      <a:pt x="21" y="58"/>
                    </a:cubicBezTo>
                    <a:cubicBezTo>
                      <a:pt x="20" y="57"/>
                      <a:pt x="19" y="62"/>
                      <a:pt x="19" y="63"/>
                    </a:cubicBezTo>
                    <a:cubicBezTo>
                      <a:pt x="19" y="64"/>
                      <a:pt x="19" y="64"/>
                      <a:pt x="19" y="64"/>
                    </a:cubicBezTo>
                    <a:cubicBezTo>
                      <a:pt x="20" y="64"/>
                      <a:pt x="25" y="63"/>
                      <a:pt x="24" y="64"/>
                    </a:cubicBezTo>
                    <a:cubicBezTo>
                      <a:pt x="25" y="63"/>
                      <a:pt x="24" y="65"/>
                      <a:pt x="24" y="66"/>
                    </a:cubicBezTo>
                    <a:cubicBezTo>
                      <a:pt x="24" y="66"/>
                      <a:pt x="22" y="66"/>
                      <a:pt x="22" y="66"/>
                    </a:cubicBezTo>
                    <a:cubicBezTo>
                      <a:pt x="22" y="66"/>
                      <a:pt x="19" y="68"/>
                      <a:pt x="21" y="68"/>
                    </a:cubicBezTo>
                    <a:cubicBezTo>
                      <a:pt x="21" y="68"/>
                      <a:pt x="21" y="70"/>
                      <a:pt x="21" y="70"/>
                    </a:cubicBezTo>
                    <a:cubicBezTo>
                      <a:pt x="20" y="69"/>
                      <a:pt x="20" y="73"/>
                      <a:pt x="20" y="74"/>
                    </a:cubicBezTo>
                    <a:cubicBezTo>
                      <a:pt x="21" y="73"/>
                      <a:pt x="21" y="72"/>
                      <a:pt x="22" y="71"/>
                    </a:cubicBezTo>
                    <a:cubicBezTo>
                      <a:pt x="22" y="71"/>
                      <a:pt x="23" y="70"/>
                      <a:pt x="24" y="70"/>
                    </a:cubicBezTo>
                    <a:cubicBezTo>
                      <a:pt x="24" y="70"/>
                      <a:pt x="23" y="72"/>
                      <a:pt x="25" y="71"/>
                    </a:cubicBezTo>
                    <a:cubicBezTo>
                      <a:pt x="25" y="71"/>
                      <a:pt x="25" y="70"/>
                      <a:pt x="26" y="70"/>
                    </a:cubicBezTo>
                    <a:cubicBezTo>
                      <a:pt x="26" y="70"/>
                      <a:pt x="28" y="74"/>
                      <a:pt x="26" y="73"/>
                    </a:cubicBezTo>
                    <a:cubicBezTo>
                      <a:pt x="27" y="79"/>
                      <a:pt x="26" y="80"/>
                      <a:pt x="24" y="86"/>
                    </a:cubicBezTo>
                    <a:cubicBezTo>
                      <a:pt x="25" y="87"/>
                      <a:pt x="25" y="86"/>
                      <a:pt x="26" y="86"/>
                    </a:cubicBezTo>
                    <a:cubicBezTo>
                      <a:pt x="27" y="86"/>
                      <a:pt x="27" y="88"/>
                      <a:pt x="28" y="88"/>
                    </a:cubicBezTo>
                    <a:cubicBezTo>
                      <a:pt x="28" y="88"/>
                      <a:pt x="29" y="89"/>
                      <a:pt x="29" y="89"/>
                    </a:cubicBezTo>
                    <a:cubicBezTo>
                      <a:pt x="30" y="88"/>
                      <a:pt x="29" y="87"/>
                      <a:pt x="30" y="86"/>
                    </a:cubicBezTo>
                    <a:cubicBezTo>
                      <a:pt x="33" y="89"/>
                      <a:pt x="40" y="84"/>
                      <a:pt x="42" y="86"/>
                    </a:cubicBezTo>
                    <a:cubicBezTo>
                      <a:pt x="35" y="92"/>
                      <a:pt x="38" y="93"/>
                      <a:pt x="45" y="93"/>
                    </a:cubicBezTo>
                    <a:cubicBezTo>
                      <a:pt x="45" y="96"/>
                      <a:pt x="45" y="97"/>
                      <a:pt x="45" y="99"/>
                    </a:cubicBezTo>
                    <a:cubicBezTo>
                      <a:pt x="45" y="99"/>
                      <a:pt x="43" y="101"/>
                      <a:pt x="43" y="102"/>
                    </a:cubicBezTo>
                    <a:cubicBezTo>
                      <a:pt x="43" y="103"/>
                      <a:pt x="44" y="104"/>
                      <a:pt x="44" y="105"/>
                    </a:cubicBezTo>
                    <a:cubicBezTo>
                      <a:pt x="43" y="105"/>
                      <a:pt x="42" y="105"/>
                      <a:pt x="42" y="105"/>
                    </a:cubicBezTo>
                    <a:cubicBezTo>
                      <a:pt x="42" y="106"/>
                      <a:pt x="42" y="106"/>
                      <a:pt x="42" y="106"/>
                    </a:cubicBezTo>
                    <a:cubicBezTo>
                      <a:pt x="35" y="106"/>
                      <a:pt x="35" y="106"/>
                      <a:pt x="35" y="106"/>
                    </a:cubicBezTo>
                    <a:cubicBezTo>
                      <a:pt x="35" y="106"/>
                      <a:pt x="35" y="105"/>
                      <a:pt x="34" y="105"/>
                    </a:cubicBezTo>
                    <a:cubicBezTo>
                      <a:pt x="34" y="105"/>
                      <a:pt x="34" y="103"/>
                      <a:pt x="34" y="103"/>
                    </a:cubicBezTo>
                    <a:cubicBezTo>
                      <a:pt x="33" y="102"/>
                      <a:pt x="31" y="103"/>
                      <a:pt x="30" y="102"/>
                    </a:cubicBezTo>
                    <a:cubicBezTo>
                      <a:pt x="30" y="103"/>
                      <a:pt x="30" y="104"/>
                      <a:pt x="29" y="104"/>
                    </a:cubicBezTo>
                    <a:cubicBezTo>
                      <a:pt x="29" y="104"/>
                      <a:pt x="30" y="107"/>
                      <a:pt x="30" y="107"/>
                    </a:cubicBezTo>
                    <a:cubicBezTo>
                      <a:pt x="31" y="107"/>
                      <a:pt x="32" y="107"/>
                      <a:pt x="33" y="107"/>
                    </a:cubicBezTo>
                    <a:cubicBezTo>
                      <a:pt x="32" y="108"/>
                      <a:pt x="28" y="113"/>
                      <a:pt x="26" y="114"/>
                    </a:cubicBezTo>
                    <a:cubicBezTo>
                      <a:pt x="24" y="114"/>
                      <a:pt x="31" y="113"/>
                      <a:pt x="32" y="113"/>
                    </a:cubicBezTo>
                    <a:cubicBezTo>
                      <a:pt x="32" y="120"/>
                      <a:pt x="33" y="117"/>
                      <a:pt x="29" y="120"/>
                    </a:cubicBezTo>
                    <a:cubicBezTo>
                      <a:pt x="29" y="120"/>
                      <a:pt x="29" y="122"/>
                      <a:pt x="28" y="122"/>
                    </a:cubicBezTo>
                    <a:cubicBezTo>
                      <a:pt x="27" y="123"/>
                      <a:pt x="25" y="123"/>
                      <a:pt x="23" y="124"/>
                    </a:cubicBezTo>
                    <a:cubicBezTo>
                      <a:pt x="23" y="126"/>
                      <a:pt x="23" y="125"/>
                      <a:pt x="24" y="127"/>
                    </a:cubicBezTo>
                    <a:cubicBezTo>
                      <a:pt x="22" y="127"/>
                      <a:pt x="23" y="128"/>
                      <a:pt x="23" y="128"/>
                    </a:cubicBezTo>
                    <a:cubicBezTo>
                      <a:pt x="23" y="128"/>
                      <a:pt x="25" y="128"/>
                      <a:pt x="26" y="128"/>
                    </a:cubicBezTo>
                    <a:cubicBezTo>
                      <a:pt x="26" y="128"/>
                      <a:pt x="23" y="131"/>
                      <a:pt x="26" y="130"/>
                    </a:cubicBezTo>
                    <a:cubicBezTo>
                      <a:pt x="28" y="130"/>
                      <a:pt x="26" y="130"/>
                      <a:pt x="28" y="130"/>
                    </a:cubicBezTo>
                    <a:cubicBezTo>
                      <a:pt x="28" y="129"/>
                      <a:pt x="28" y="129"/>
                      <a:pt x="28" y="129"/>
                    </a:cubicBezTo>
                    <a:cubicBezTo>
                      <a:pt x="29" y="128"/>
                      <a:pt x="28" y="129"/>
                      <a:pt x="28" y="128"/>
                    </a:cubicBezTo>
                    <a:cubicBezTo>
                      <a:pt x="29" y="128"/>
                      <a:pt x="30" y="128"/>
                      <a:pt x="31" y="128"/>
                    </a:cubicBezTo>
                    <a:cubicBezTo>
                      <a:pt x="31" y="128"/>
                      <a:pt x="31" y="130"/>
                      <a:pt x="31" y="130"/>
                    </a:cubicBezTo>
                    <a:cubicBezTo>
                      <a:pt x="29" y="129"/>
                      <a:pt x="31" y="132"/>
                      <a:pt x="34" y="131"/>
                    </a:cubicBezTo>
                    <a:cubicBezTo>
                      <a:pt x="34" y="131"/>
                      <a:pt x="36" y="129"/>
                      <a:pt x="37" y="128"/>
                    </a:cubicBezTo>
                    <a:cubicBezTo>
                      <a:pt x="35" y="127"/>
                      <a:pt x="39" y="128"/>
                      <a:pt x="38" y="129"/>
                    </a:cubicBezTo>
                    <a:cubicBezTo>
                      <a:pt x="39" y="129"/>
                      <a:pt x="40" y="130"/>
                      <a:pt x="41" y="131"/>
                    </a:cubicBezTo>
                    <a:cubicBezTo>
                      <a:pt x="42" y="130"/>
                      <a:pt x="41" y="129"/>
                      <a:pt x="42" y="128"/>
                    </a:cubicBezTo>
                    <a:cubicBezTo>
                      <a:pt x="49" y="127"/>
                      <a:pt x="46" y="127"/>
                      <a:pt x="44" y="134"/>
                    </a:cubicBezTo>
                    <a:cubicBezTo>
                      <a:pt x="40" y="134"/>
                      <a:pt x="32" y="132"/>
                      <a:pt x="30" y="133"/>
                    </a:cubicBezTo>
                    <a:cubicBezTo>
                      <a:pt x="30" y="134"/>
                      <a:pt x="30" y="134"/>
                      <a:pt x="30" y="134"/>
                    </a:cubicBezTo>
                    <a:cubicBezTo>
                      <a:pt x="28" y="135"/>
                      <a:pt x="28" y="138"/>
                      <a:pt x="26" y="140"/>
                    </a:cubicBezTo>
                    <a:cubicBezTo>
                      <a:pt x="26" y="141"/>
                      <a:pt x="24" y="142"/>
                      <a:pt x="23" y="143"/>
                    </a:cubicBezTo>
                    <a:cubicBezTo>
                      <a:pt x="22" y="144"/>
                      <a:pt x="23" y="145"/>
                      <a:pt x="22" y="146"/>
                    </a:cubicBezTo>
                    <a:cubicBezTo>
                      <a:pt x="20" y="147"/>
                      <a:pt x="18" y="147"/>
                      <a:pt x="17" y="147"/>
                    </a:cubicBezTo>
                    <a:cubicBezTo>
                      <a:pt x="17" y="148"/>
                      <a:pt x="17" y="149"/>
                      <a:pt x="17" y="149"/>
                    </a:cubicBezTo>
                    <a:cubicBezTo>
                      <a:pt x="21" y="151"/>
                      <a:pt x="20" y="150"/>
                      <a:pt x="23" y="151"/>
                    </a:cubicBezTo>
                    <a:cubicBezTo>
                      <a:pt x="24" y="150"/>
                      <a:pt x="25" y="148"/>
                      <a:pt x="26" y="146"/>
                    </a:cubicBezTo>
                    <a:cubicBezTo>
                      <a:pt x="26" y="146"/>
                      <a:pt x="27" y="147"/>
                      <a:pt x="27" y="147"/>
                    </a:cubicBezTo>
                    <a:cubicBezTo>
                      <a:pt x="28" y="146"/>
                      <a:pt x="27" y="146"/>
                      <a:pt x="28" y="145"/>
                    </a:cubicBezTo>
                    <a:cubicBezTo>
                      <a:pt x="30" y="144"/>
                      <a:pt x="32" y="144"/>
                      <a:pt x="35" y="144"/>
                    </a:cubicBezTo>
                    <a:cubicBezTo>
                      <a:pt x="35" y="145"/>
                      <a:pt x="35" y="146"/>
                      <a:pt x="36" y="146"/>
                    </a:cubicBezTo>
                    <a:cubicBezTo>
                      <a:pt x="38" y="145"/>
                      <a:pt x="40" y="141"/>
                      <a:pt x="43" y="141"/>
                    </a:cubicBezTo>
                    <a:cubicBezTo>
                      <a:pt x="46" y="140"/>
                      <a:pt x="48" y="143"/>
                      <a:pt x="51" y="143"/>
                    </a:cubicBezTo>
                    <a:cubicBezTo>
                      <a:pt x="51" y="143"/>
                      <a:pt x="51" y="141"/>
                      <a:pt x="51" y="141"/>
                    </a:cubicBezTo>
                    <a:cubicBezTo>
                      <a:pt x="52" y="140"/>
                      <a:pt x="53" y="140"/>
                      <a:pt x="54" y="140"/>
                    </a:cubicBezTo>
                    <a:cubicBezTo>
                      <a:pt x="54" y="139"/>
                      <a:pt x="54" y="139"/>
                      <a:pt x="54" y="139"/>
                    </a:cubicBezTo>
                    <a:cubicBezTo>
                      <a:pt x="58" y="138"/>
                      <a:pt x="57" y="140"/>
                      <a:pt x="60" y="140"/>
                    </a:cubicBezTo>
                    <a:cubicBezTo>
                      <a:pt x="62" y="140"/>
                      <a:pt x="65" y="138"/>
                      <a:pt x="68" y="138"/>
                    </a:cubicBezTo>
                    <a:cubicBezTo>
                      <a:pt x="70" y="138"/>
                      <a:pt x="71" y="141"/>
                      <a:pt x="72" y="141"/>
                    </a:cubicBezTo>
                    <a:cubicBezTo>
                      <a:pt x="73" y="139"/>
                      <a:pt x="73" y="139"/>
                      <a:pt x="73" y="139"/>
                    </a:cubicBezTo>
                    <a:cubicBezTo>
                      <a:pt x="74" y="139"/>
                      <a:pt x="75" y="139"/>
                      <a:pt x="76" y="139"/>
                    </a:cubicBezTo>
                    <a:cubicBezTo>
                      <a:pt x="76" y="139"/>
                      <a:pt x="76" y="137"/>
                      <a:pt x="77" y="137"/>
                    </a:cubicBezTo>
                    <a:cubicBezTo>
                      <a:pt x="78" y="136"/>
                      <a:pt x="78" y="136"/>
                      <a:pt x="80" y="136"/>
                    </a:cubicBezTo>
                    <a:cubicBezTo>
                      <a:pt x="80" y="136"/>
                      <a:pt x="79" y="134"/>
                      <a:pt x="80" y="134"/>
                    </a:cubicBezTo>
                    <a:cubicBezTo>
                      <a:pt x="83" y="133"/>
                      <a:pt x="75" y="133"/>
                      <a:pt x="74" y="134"/>
                    </a:cubicBezTo>
                    <a:cubicBezTo>
                      <a:pt x="74" y="133"/>
                      <a:pt x="73" y="132"/>
                      <a:pt x="74" y="132"/>
                    </a:cubicBezTo>
                    <a:cubicBezTo>
                      <a:pt x="74" y="132"/>
                      <a:pt x="73" y="130"/>
                      <a:pt x="73" y="130"/>
                    </a:cubicBezTo>
                    <a:cubicBezTo>
                      <a:pt x="74" y="129"/>
                      <a:pt x="75" y="130"/>
                      <a:pt x="76" y="130"/>
                    </a:cubicBezTo>
                    <a:cubicBezTo>
                      <a:pt x="76" y="128"/>
                      <a:pt x="76" y="128"/>
                      <a:pt x="76" y="128"/>
                    </a:cubicBezTo>
                    <a:cubicBezTo>
                      <a:pt x="77" y="128"/>
                      <a:pt x="80" y="128"/>
                      <a:pt x="81" y="128"/>
                    </a:cubicBezTo>
                    <a:cubicBezTo>
                      <a:pt x="81" y="127"/>
                      <a:pt x="81" y="126"/>
                      <a:pt x="81" y="126"/>
                    </a:cubicBezTo>
                    <a:cubicBezTo>
                      <a:pt x="82" y="126"/>
                      <a:pt x="82" y="126"/>
                      <a:pt x="82" y="126"/>
                    </a:cubicBezTo>
                    <a:cubicBezTo>
                      <a:pt x="84" y="123"/>
                      <a:pt x="87" y="115"/>
                      <a:pt x="83" y="113"/>
                    </a:cubicBezTo>
                    <a:cubicBezTo>
                      <a:pt x="81" y="112"/>
                      <a:pt x="78" y="112"/>
                      <a:pt x="76" y="112"/>
                    </a:cubicBezTo>
                    <a:cubicBezTo>
                      <a:pt x="75" y="112"/>
                      <a:pt x="74" y="114"/>
                      <a:pt x="75" y="114"/>
                    </a:cubicBezTo>
                    <a:cubicBezTo>
                      <a:pt x="76" y="114"/>
                      <a:pt x="73" y="116"/>
                      <a:pt x="73" y="116"/>
                    </a:cubicBezTo>
                    <a:cubicBezTo>
                      <a:pt x="73" y="116"/>
                      <a:pt x="72" y="114"/>
                      <a:pt x="72" y="112"/>
                    </a:cubicBezTo>
                    <a:cubicBezTo>
                      <a:pt x="72" y="112"/>
                      <a:pt x="72" y="111"/>
                      <a:pt x="73" y="111"/>
                    </a:cubicBezTo>
                    <a:cubicBezTo>
                      <a:pt x="73" y="110"/>
                      <a:pt x="72" y="107"/>
                      <a:pt x="72" y="107"/>
                    </a:cubicBezTo>
                    <a:cubicBezTo>
                      <a:pt x="70" y="105"/>
                      <a:pt x="69" y="103"/>
                      <a:pt x="67" y="100"/>
                    </a:cubicBezTo>
                    <a:cubicBezTo>
                      <a:pt x="70" y="103"/>
                      <a:pt x="70" y="103"/>
                      <a:pt x="70" y="103"/>
                    </a:cubicBezTo>
                    <a:cubicBezTo>
                      <a:pt x="71" y="103"/>
                      <a:pt x="72" y="103"/>
                      <a:pt x="72" y="103"/>
                    </a:cubicBezTo>
                    <a:cubicBezTo>
                      <a:pt x="72" y="102"/>
                      <a:pt x="72" y="102"/>
                      <a:pt x="72" y="101"/>
                    </a:cubicBezTo>
                    <a:cubicBezTo>
                      <a:pt x="72" y="101"/>
                      <a:pt x="72" y="101"/>
                      <a:pt x="72" y="101"/>
                    </a:cubicBezTo>
                    <a:cubicBezTo>
                      <a:pt x="70" y="100"/>
                      <a:pt x="69" y="97"/>
                      <a:pt x="68" y="96"/>
                    </a:cubicBezTo>
                    <a:cubicBezTo>
                      <a:pt x="67" y="96"/>
                      <a:pt x="66" y="96"/>
                      <a:pt x="65" y="96"/>
                    </a:cubicBezTo>
                    <a:cubicBezTo>
                      <a:pt x="63" y="94"/>
                      <a:pt x="63" y="91"/>
                      <a:pt x="62" y="90"/>
                    </a:cubicBezTo>
                    <a:cubicBezTo>
                      <a:pt x="61" y="89"/>
                      <a:pt x="60" y="90"/>
                      <a:pt x="60" y="90"/>
                    </a:cubicBezTo>
                    <a:cubicBezTo>
                      <a:pt x="59" y="89"/>
                      <a:pt x="56" y="86"/>
                      <a:pt x="56" y="86"/>
                    </a:cubicBezTo>
                    <a:cubicBezTo>
                      <a:pt x="56" y="84"/>
                      <a:pt x="56" y="82"/>
                      <a:pt x="56" y="80"/>
                    </a:cubicBezTo>
                    <a:cubicBezTo>
                      <a:pt x="55" y="80"/>
                      <a:pt x="54" y="80"/>
                      <a:pt x="54" y="80"/>
                    </a:cubicBezTo>
                    <a:cubicBezTo>
                      <a:pt x="53" y="79"/>
                      <a:pt x="54" y="78"/>
                      <a:pt x="54" y="78"/>
                    </a:cubicBezTo>
                    <a:cubicBezTo>
                      <a:pt x="53" y="76"/>
                      <a:pt x="49" y="75"/>
                      <a:pt x="49" y="74"/>
                    </a:cubicBezTo>
                    <a:cubicBezTo>
                      <a:pt x="48" y="73"/>
                      <a:pt x="49" y="72"/>
                      <a:pt x="48" y="71"/>
                    </a:cubicBezTo>
                    <a:cubicBezTo>
                      <a:pt x="46" y="71"/>
                      <a:pt x="44" y="71"/>
                      <a:pt x="43" y="71"/>
                    </a:cubicBezTo>
                    <a:cubicBezTo>
                      <a:pt x="44" y="71"/>
                      <a:pt x="44" y="69"/>
                      <a:pt x="45" y="68"/>
                    </a:cubicBezTo>
                    <a:cubicBezTo>
                      <a:pt x="46" y="68"/>
                      <a:pt x="46" y="69"/>
                      <a:pt x="47" y="68"/>
                    </a:cubicBezTo>
                    <a:cubicBezTo>
                      <a:pt x="46" y="65"/>
                      <a:pt x="46" y="65"/>
                      <a:pt x="44" y="62"/>
                    </a:cubicBezTo>
                    <a:cubicBezTo>
                      <a:pt x="46" y="62"/>
                      <a:pt x="46" y="62"/>
                      <a:pt x="46" y="62"/>
                    </a:cubicBezTo>
                    <a:cubicBezTo>
                      <a:pt x="46" y="62"/>
                      <a:pt x="46" y="60"/>
                      <a:pt x="46" y="60"/>
                    </a:cubicBezTo>
                    <a:cubicBezTo>
                      <a:pt x="47" y="59"/>
                      <a:pt x="50" y="58"/>
                      <a:pt x="50" y="56"/>
                    </a:cubicBezTo>
                    <a:cubicBezTo>
                      <a:pt x="51" y="55"/>
                      <a:pt x="50" y="54"/>
                      <a:pt x="50" y="52"/>
                    </a:cubicBezTo>
                    <a:cubicBezTo>
                      <a:pt x="50" y="51"/>
                      <a:pt x="52" y="48"/>
                      <a:pt x="52" y="47"/>
                    </a:cubicBezTo>
                    <a:cubicBezTo>
                      <a:pt x="52" y="47"/>
                      <a:pt x="50" y="45"/>
                      <a:pt x="50" y="45"/>
                    </a:cubicBezTo>
                    <a:cubicBezTo>
                      <a:pt x="48" y="45"/>
                      <a:pt x="46" y="47"/>
                      <a:pt x="45" y="46"/>
                    </a:cubicBezTo>
                    <a:cubicBezTo>
                      <a:pt x="45" y="46"/>
                      <a:pt x="42" y="45"/>
                      <a:pt x="41" y="45"/>
                    </a:cubicBezTo>
                    <a:cubicBezTo>
                      <a:pt x="41" y="45"/>
                      <a:pt x="40" y="46"/>
                      <a:pt x="40" y="46"/>
                    </a:cubicBezTo>
                    <a:cubicBezTo>
                      <a:pt x="38" y="47"/>
                      <a:pt x="38" y="47"/>
                      <a:pt x="36" y="47"/>
                    </a:cubicBezTo>
                    <a:cubicBezTo>
                      <a:pt x="37" y="47"/>
                      <a:pt x="34" y="48"/>
                      <a:pt x="34" y="48"/>
                    </a:cubicBezTo>
                    <a:cubicBezTo>
                      <a:pt x="35" y="49"/>
                      <a:pt x="34" y="48"/>
                      <a:pt x="33" y="48"/>
                    </a:cubicBezTo>
                    <a:close/>
                    <a:moveTo>
                      <a:pt x="55" y="141"/>
                    </a:moveTo>
                    <a:cubicBezTo>
                      <a:pt x="53" y="141"/>
                      <a:pt x="56" y="142"/>
                      <a:pt x="56" y="142"/>
                    </a:cubicBezTo>
                    <a:cubicBezTo>
                      <a:pt x="56" y="142"/>
                      <a:pt x="57" y="140"/>
                      <a:pt x="55" y="141"/>
                    </a:cubicBezTo>
                    <a:close/>
                    <a:moveTo>
                      <a:pt x="20" y="76"/>
                    </a:moveTo>
                    <a:cubicBezTo>
                      <a:pt x="20" y="76"/>
                      <a:pt x="20" y="79"/>
                      <a:pt x="20" y="80"/>
                    </a:cubicBezTo>
                    <a:cubicBezTo>
                      <a:pt x="21" y="80"/>
                      <a:pt x="21" y="80"/>
                      <a:pt x="21" y="80"/>
                    </a:cubicBezTo>
                    <a:cubicBezTo>
                      <a:pt x="21" y="79"/>
                      <a:pt x="21" y="76"/>
                      <a:pt x="20" y="76"/>
                    </a:cubicBezTo>
                    <a:close/>
                    <a:moveTo>
                      <a:pt x="15" y="76"/>
                    </a:moveTo>
                    <a:cubicBezTo>
                      <a:pt x="16" y="78"/>
                      <a:pt x="16" y="78"/>
                      <a:pt x="16" y="78"/>
                    </a:cubicBezTo>
                    <a:cubicBezTo>
                      <a:pt x="15" y="77"/>
                      <a:pt x="16" y="76"/>
                      <a:pt x="15" y="76"/>
                    </a:cubicBezTo>
                    <a:close/>
                    <a:moveTo>
                      <a:pt x="18" y="68"/>
                    </a:moveTo>
                    <a:cubicBezTo>
                      <a:pt x="17" y="69"/>
                      <a:pt x="17" y="72"/>
                      <a:pt x="17" y="72"/>
                    </a:cubicBezTo>
                    <a:cubicBezTo>
                      <a:pt x="17" y="72"/>
                      <a:pt x="17" y="73"/>
                      <a:pt x="18" y="72"/>
                    </a:cubicBezTo>
                    <a:cubicBezTo>
                      <a:pt x="19" y="72"/>
                      <a:pt x="19" y="67"/>
                      <a:pt x="18" y="68"/>
                    </a:cubicBezTo>
                    <a:close/>
                    <a:moveTo>
                      <a:pt x="12" y="68"/>
                    </a:moveTo>
                    <a:cubicBezTo>
                      <a:pt x="13" y="70"/>
                      <a:pt x="13" y="70"/>
                      <a:pt x="13" y="70"/>
                    </a:cubicBezTo>
                    <a:cubicBezTo>
                      <a:pt x="13" y="69"/>
                      <a:pt x="14" y="68"/>
                      <a:pt x="12" y="68"/>
                    </a:cubicBezTo>
                    <a:close/>
                    <a:moveTo>
                      <a:pt x="14" y="62"/>
                    </a:moveTo>
                    <a:cubicBezTo>
                      <a:pt x="14" y="64"/>
                      <a:pt x="14" y="64"/>
                      <a:pt x="14" y="64"/>
                    </a:cubicBezTo>
                    <a:cubicBezTo>
                      <a:pt x="15" y="63"/>
                      <a:pt x="14" y="66"/>
                      <a:pt x="14" y="66"/>
                    </a:cubicBezTo>
                    <a:cubicBezTo>
                      <a:pt x="11" y="66"/>
                      <a:pt x="15" y="67"/>
                      <a:pt x="16" y="68"/>
                    </a:cubicBezTo>
                    <a:cubicBezTo>
                      <a:pt x="16" y="67"/>
                      <a:pt x="16" y="67"/>
                      <a:pt x="16" y="67"/>
                    </a:cubicBezTo>
                    <a:cubicBezTo>
                      <a:pt x="18" y="66"/>
                      <a:pt x="17" y="65"/>
                      <a:pt x="18" y="64"/>
                    </a:cubicBezTo>
                    <a:cubicBezTo>
                      <a:pt x="17" y="64"/>
                      <a:pt x="16" y="63"/>
                      <a:pt x="16" y="62"/>
                    </a:cubicBezTo>
                    <a:cubicBezTo>
                      <a:pt x="15" y="62"/>
                      <a:pt x="14" y="63"/>
                      <a:pt x="14" y="62"/>
                    </a:cubicBezTo>
                    <a:close/>
                    <a:moveTo>
                      <a:pt x="3" y="50"/>
                    </a:moveTo>
                    <a:cubicBezTo>
                      <a:pt x="4" y="53"/>
                      <a:pt x="4" y="53"/>
                      <a:pt x="4" y="53"/>
                    </a:cubicBezTo>
                    <a:cubicBezTo>
                      <a:pt x="5" y="53"/>
                      <a:pt x="7" y="49"/>
                      <a:pt x="3" y="50"/>
                    </a:cubicBezTo>
                    <a:close/>
                    <a:moveTo>
                      <a:pt x="14" y="46"/>
                    </a:moveTo>
                    <a:cubicBezTo>
                      <a:pt x="14" y="46"/>
                      <a:pt x="14" y="48"/>
                      <a:pt x="14" y="48"/>
                    </a:cubicBezTo>
                    <a:cubicBezTo>
                      <a:pt x="14" y="48"/>
                      <a:pt x="12" y="48"/>
                      <a:pt x="12" y="48"/>
                    </a:cubicBezTo>
                    <a:cubicBezTo>
                      <a:pt x="13" y="52"/>
                      <a:pt x="13" y="54"/>
                      <a:pt x="14" y="57"/>
                    </a:cubicBezTo>
                    <a:cubicBezTo>
                      <a:pt x="16" y="57"/>
                      <a:pt x="16" y="57"/>
                      <a:pt x="16" y="57"/>
                    </a:cubicBezTo>
                    <a:cubicBezTo>
                      <a:pt x="16" y="57"/>
                      <a:pt x="16" y="59"/>
                      <a:pt x="16" y="59"/>
                    </a:cubicBezTo>
                    <a:cubicBezTo>
                      <a:pt x="17" y="59"/>
                      <a:pt x="17" y="59"/>
                      <a:pt x="17" y="59"/>
                    </a:cubicBezTo>
                    <a:cubicBezTo>
                      <a:pt x="17" y="59"/>
                      <a:pt x="17" y="57"/>
                      <a:pt x="17" y="57"/>
                    </a:cubicBezTo>
                    <a:cubicBezTo>
                      <a:pt x="18" y="58"/>
                      <a:pt x="18" y="55"/>
                      <a:pt x="18" y="55"/>
                    </a:cubicBezTo>
                    <a:cubicBezTo>
                      <a:pt x="17" y="55"/>
                      <a:pt x="16" y="55"/>
                      <a:pt x="15" y="54"/>
                    </a:cubicBezTo>
                    <a:cubicBezTo>
                      <a:pt x="14" y="50"/>
                      <a:pt x="15" y="53"/>
                      <a:pt x="15" y="48"/>
                    </a:cubicBezTo>
                    <a:cubicBezTo>
                      <a:pt x="15" y="48"/>
                      <a:pt x="15" y="46"/>
                      <a:pt x="14" y="46"/>
                    </a:cubicBezTo>
                    <a:close/>
                    <a:moveTo>
                      <a:pt x="4" y="46"/>
                    </a:moveTo>
                    <a:cubicBezTo>
                      <a:pt x="4" y="48"/>
                      <a:pt x="4" y="48"/>
                      <a:pt x="4" y="48"/>
                    </a:cubicBezTo>
                    <a:cubicBezTo>
                      <a:pt x="8" y="47"/>
                      <a:pt x="7" y="47"/>
                      <a:pt x="4" y="46"/>
                    </a:cubicBezTo>
                    <a:close/>
                    <a:moveTo>
                      <a:pt x="15" y="32"/>
                    </a:moveTo>
                    <a:cubicBezTo>
                      <a:pt x="11" y="34"/>
                      <a:pt x="11" y="34"/>
                      <a:pt x="11" y="34"/>
                    </a:cubicBezTo>
                    <a:cubicBezTo>
                      <a:pt x="10" y="35"/>
                      <a:pt x="11" y="36"/>
                      <a:pt x="10" y="37"/>
                    </a:cubicBezTo>
                    <a:cubicBezTo>
                      <a:pt x="10" y="37"/>
                      <a:pt x="9" y="36"/>
                      <a:pt x="9" y="36"/>
                    </a:cubicBezTo>
                    <a:cubicBezTo>
                      <a:pt x="9" y="38"/>
                      <a:pt x="11" y="40"/>
                      <a:pt x="10" y="40"/>
                    </a:cubicBezTo>
                    <a:cubicBezTo>
                      <a:pt x="8" y="42"/>
                      <a:pt x="9" y="42"/>
                      <a:pt x="8" y="46"/>
                    </a:cubicBezTo>
                    <a:cubicBezTo>
                      <a:pt x="9" y="45"/>
                      <a:pt x="10" y="44"/>
                      <a:pt x="11" y="44"/>
                    </a:cubicBezTo>
                    <a:cubicBezTo>
                      <a:pt x="11" y="43"/>
                      <a:pt x="11" y="43"/>
                      <a:pt x="11" y="43"/>
                    </a:cubicBezTo>
                    <a:cubicBezTo>
                      <a:pt x="11" y="43"/>
                      <a:pt x="13" y="43"/>
                      <a:pt x="14" y="43"/>
                    </a:cubicBezTo>
                    <a:cubicBezTo>
                      <a:pt x="15" y="42"/>
                      <a:pt x="14" y="40"/>
                      <a:pt x="14" y="38"/>
                    </a:cubicBezTo>
                    <a:cubicBezTo>
                      <a:pt x="15" y="37"/>
                      <a:pt x="19" y="32"/>
                      <a:pt x="15" y="32"/>
                    </a:cubicBezTo>
                    <a:close/>
                    <a:moveTo>
                      <a:pt x="60" y="5"/>
                    </a:moveTo>
                    <a:cubicBezTo>
                      <a:pt x="59" y="5"/>
                      <a:pt x="58" y="9"/>
                      <a:pt x="58" y="9"/>
                    </a:cubicBezTo>
                    <a:cubicBezTo>
                      <a:pt x="58" y="9"/>
                      <a:pt x="56" y="9"/>
                      <a:pt x="56" y="9"/>
                    </a:cubicBezTo>
                    <a:cubicBezTo>
                      <a:pt x="56" y="11"/>
                      <a:pt x="58" y="12"/>
                      <a:pt x="58" y="11"/>
                    </a:cubicBezTo>
                    <a:cubicBezTo>
                      <a:pt x="58" y="11"/>
                      <a:pt x="59" y="11"/>
                      <a:pt x="59" y="11"/>
                    </a:cubicBezTo>
                    <a:cubicBezTo>
                      <a:pt x="58" y="11"/>
                      <a:pt x="60" y="13"/>
                      <a:pt x="60" y="13"/>
                    </a:cubicBezTo>
                    <a:cubicBezTo>
                      <a:pt x="60" y="13"/>
                      <a:pt x="61" y="12"/>
                      <a:pt x="61" y="12"/>
                    </a:cubicBezTo>
                    <a:cubicBezTo>
                      <a:pt x="61" y="10"/>
                      <a:pt x="59" y="7"/>
                      <a:pt x="61" y="6"/>
                    </a:cubicBezTo>
                    <a:cubicBezTo>
                      <a:pt x="61" y="5"/>
                      <a:pt x="61" y="5"/>
                      <a:pt x="61" y="5"/>
                    </a:cubicBezTo>
                    <a:lnTo>
                      <a:pt x="60" y="5"/>
                    </a:lnTo>
                    <a:close/>
                    <a:moveTo>
                      <a:pt x="65" y="0"/>
                    </a:moveTo>
                    <a:cubicBezTo>
                      <a:pt x="66" y="1"/>
                      <a:pt x="66" y="1"/>
                      <a:pt x="66" y="1"/>
                    </a:cubicBezTo>
                    <a:cubicBezTo>
                      <a:pt x="65" y="0"/>
                      <a:pt x="66" y="0"/>
                      <a:pt x="65" y="0"/>
                    </a:cubicBezTo>
                    <a:close/>
                  </a:path>
                </a:pathLst>
              </a:custGeom>
              <a:grpFill/>
              <a:ln w="9525">
                <a:solidFill>
                  <a:schemeClr val="tx2">
                    <a:lumMod val="2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" name="Freeform 30"/>
              <p:cNvSpPr>
                <a:spLocks noEditPoints="1"/>
              </p:cNvSpPr>
              <p:nvPr/>
            </p:nvSpPr>
            <p:spPr bwMode="auto">
              <a:xfrm>
                <a:off x="2982" y="838"/>
                <a:ext cx="171" cy="296"/>
              </a:xfrm>
              <a:custGeom>
                <a:avLst/>
                <a:gdLst>
                  <a:gd name="T0" fmla="*/ 3 w 87"/>
                  <a:gd name="T1" fmla="*/ 94 h 151"/>
                  <a:gd name="T2" fmla="*/ 14 w 87"/>
                  <a:gd name="T3" fmla="*/ 97 h 151"/>
                  <a:gd name="T4" fmla="*/ 16 w 87"/>
                  <a:gd name="T5" fmla="*/ 88 h 151"/>
                  <a:gd name="T6" fmla="*/ 10 w 87"/>
                  <a:gd name="T7" fmla="*/ 83 h 151"/>
                  <a:gd name="T8" fmla="*/ 37 w 87"/>
                  <a:gd name="T9" fmla="*/ 41 h 151"/>
                  <a:gd name="T10" fmla="*/ 32 w 87"/>
                  <a:gd name="T11" fmla="*/ 32 h 151"/>
                  <a:gd name="T12" fmla="*/ 30 w 87"/>
                  <a:gd name="T13" fmla="*/ 31 h 151"/>
                  <a:gd name="T14" fmla="*/ 24 w 87"/>
                  <a:gd name="T15" fmla="*/ 42 h 151"/>
                  <a:gd name="T16" fmla="*/ 20 w 87"/>
                  <a:gd name="T17" fmla="*/ 46 h 151"/>
                  <a:gd name="T18" fmla="*/ 21 w 87"/>
                  <a:gd name="T19" fmla="*/ 58 h 151"/>
                  <a:gd name="T20" fmla="*/ 24 w 87"/>
                  <a:gd name="T21" fmla="*/ 66 h 151"/>
                  <a:gd name="T22" fmla="*/ 20 w 87"/>
                  <a:gd name="T23" fmla="*/ 74 h 151"/>
                  <a:gd name="T24" fmla="*/ 26 w 87"/>
                  <a:gd name="T25" fmla="*/ 70 h 151"/>
                  <a:gd name="T26" fmla="*/ 28 w 87"/>
                  <a:gd name="T27" fmla="*/ 88 h 151"/>
                  <a:gd name="T28" fmla="*/ 45 w 87"/>
                  <a:gd name="T29" fmla="*/ 93 h 151"/>
                  <a:gd name="T30" fmla="*/ 42 w 87"/>
                  <a:gd name="T31" fmla="*/ 105 h 151"/>
                  <a:gd name="T32" fmla="*/ 34 w 87"/>
                  <a:gd name="T33" fmla="*/ 103 h 151"/>
                  <a:gd name="T34" fmla="*/ 33 w 87"/>
                  <a:gd name="T35" fmla="*/ 107 h 151"/>
                  <a:gd name="T36" fmla="*/ 28 w 87"/>
                  <a:gd name="T37" fmla="*/ 122 h 151"/>
                  <a:gd name="T38" fmla="*/ 26 w 87"/>
                  <a:gd name="T39" fmla="*/ 128 h 151"/>
                  <a:gd name="T40" fmla="*/ 28 w 87"/>
                  <a:gd name="T41" fmla="*/ 128 h 151"/>
                  <a:gd name="T42" fmla="*/ 37 w 87"/>
                  <a:gd name="T43" fmla="*/ 128 h 151"/>
                  <a:gd name="T44" fmla="*/ 44 w 87"/>
                  <a:gd name="T45" fmla="*/ 134 h 151"/>
                  <a:gd name="T46" fmla="*/ 23 w 87"/>
                  <a:gd name="T47" fmla="*/ 143 h 151"/>
                  <a:gd name="T48" fmla="*/ 23 w 87"/>
                  <a:gd name="T49" fmla="*/ 151 h 151"/>
                  <a:gd name="T50" fmla="*/ 35 w 87"/>
                  <a:gd name="T51" fmla="*/ 144 h 151"/>
                  <a:gd name="T52" fmla="*/ 51 w 87"/>
                  <a:gd name="T53" fmla="*/ 141 h 151"/>
                  <a:gd name="T54" fmla="*/ 68 w 87"/>
                  <a:gd name="T55" fmla="*/ 138 h 151"/>
                  <a:gd name="T56" fmla="*/ 77 w 87"/>
                  <a:gd name="T57" fmla="*/ 137 h 151"/>
                  <a:gd name="T58" fmla="*/ 74 w 87"/>
                  <a:gd name="T59" fmla="*/ 132 h 151"/>
                  <a:gd name="T60" fmla="*/ 81 w 87"/>
                  <a:gd name="T61" fmla="*/ 128 h 151"/>
                  <a:gd name="T62" fmla="*/ 76 w 87"/>
                  <a:gd name="T63" fmla="*/ 112 h 151"/>
                  <a:gd name="T64" fmla="*/ 73 w 87"/>
                  <a:gd name="T65" fmla="*/ 111 h 151"/>
                  <a:gd name="T66" fmla="*/ 72 w 87"/>
                  <a:gd name="T67" fmla="*/ 103 h 151"/>
                  <a:gd name="T68" fmla="*/ 65 w 87"/>
                  <a:gd name="T69" fmla="*/ 96 h 151"/>
                  <a:gd name="T70" fmla="*/ 56 w 87"/>
                  <a:gd name="T71" fmla="*/ 80 h 151"/>
                  <a:gd name="T72" fmla="*/ 48 w 87"/>
                  <a:gd name="T73" fmla="*/ 71 h 151"/>
                  <a:gd name="T74" fmla="*/ 44 w 87"/>
                  <a:gd name="T75" fmla="*/ 62 h 151"/>
                  <a:gd name="T76" fmla="*/ 50 w 87"/>
                  <a:gd name="T77" fmla="*/ 52 h 151"/>
                  <a:gd name="T78" fmla="*/ 41 w 87"/>
                  <a:gd name="T79" fmla="*/ 45 h 151"/>
                  <a:gd name="T80" fmla="*/ 33 w 87"/>
                  <a:gd name="T81" fmla="*/ 48 h 151"/>
                  <a:gd name="T82" fmla="*/ 20 w 87"/>
                  <a:gd name="T83" fmla="*/ 76 h 151"/>
                  <a:gd name="T84" fmla="*/ 15 w 87"/>
                  <a:gd name="T85" fmla="*/ 76 h 151"/>
                  <a:gd name="T86" fmla="*/ 17 w 87"/>
                  <a:gd name="T87" fmla="*/ 72 h 151"/>
                  <a:gd name="T88" fmla="*/ 13 w 87"/>
                  <a:gd name="T89" fmla="*/ 70 h 151"/>
                  <a:gd name="T90" fmla="*/ 14 w 87"/>
                  <a:gd name="T91" fmla="*/ 66 h 151"/>
                  <a:gd name="T92" fmla="*/ 16 w 87"/>
                  <a:gd name="T93" fmla="*/ 62 h 151"/>
                  <a:gd name="T94" fmla="*/ 3 w 87"/>
                  <a:gd name="T95" fmla="*/ 50 h 151"/>
                  <a:gd name="T96" fmla="*/ 14 w 87"/>
                  <a:gd name="T97" fmla="*/ 57 h 151"/>
                  <a:gd name="T98" fmla="*/ 17 w 87"/>
                  <a:gd name="T99" fmla="*/ 57 h 151"/>
                  <a:gd name="T100" fmla="*/ 14 w 87"/>
                  <a:gd name="T101" fmla="*/ 46 h 151"/>
                  <a:gd name="T102" fmla="*/ 15 w 87"/>
                  <a:gd name="T103" fmla="*/ 32 h 151"/>
                  <a:gd name="T104" fmla="*/ 10 w 87"/>
                  <a:gd name="T105" fmla="*/ 40 h 151"/>
                  <a:gd name="T106" fmla="*/ 14 w 87"/>
                  <a:gd name="T107" fmla="*/ 43 h 151"/>
                  <a:gd name="T108" fmla="*/ 58 w 87"/>
                  <a:gd name="T109" fmla="*/ 9 h 151"/>
                  <a:gd name="T110" fmla="*/ 60 w 87"/>
                  <a:gd name="T111" fmla="*/ 13 h 151"/>
                  <a:gd name="T112" fmla="*/ 60 w 87"/>
                  <a:gd name="T113" fmla="*/ 5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87" h="151">
                    <a:moveTo>
                      <a:pt x="10" y="83"/>
                    </a:moveTo>
                    <a:cubicBezTo>
                      <a:pt x="10" y="83"/>
                      <a:pt x="4" y="85"/>
                      <a:pt x="5" y="88"/>
                    </a:cubicBezTo>
                    <a:cubicBezTo>
                      <a:pt x="6" y="91"/>
                      <a:pt x="0" y="89"/>
                      <a:pt x="1" y="92"/>
                    </a:cubicBezTo>
                    <a:cubicBezTo>
                      <a:pt x="2" y="94"/>
                      <a:pt x="0" y="94"/>
                      <a:pt x="3" y="94"/>
                    </a:cubicBezTo>
                    <a:cubicBezTo>
                      <a:pt x="6" y="94"/>
                      <a:pt x="4" y="99"/>
                      <a:pt x="6" y="97"/>
                    </a:cubicBezTo>
                    <a:cubicBezTo>
                      <a:pt x="9" y="95"/>
                      <a:pt x="9" y="96"/>
                      <a:pt x="9" y="96"/>
                    </a:cubicBezTo>
                    <a:cubicBezTo>
                      <a:pt x="10" y="98"/>
                      <a:pt x="10" y="98"/>
                      <a:pt x="10" y="98"/>
                    </a:cubicBezTo>
                    <a:cubicBezTo>
                      <a:pt x="14" y="97"/>
                      <a:pt x="14" y="97"/>
                      <a:pt x="14" y="97"/>
                    </a:cubicBezTo>
                    <a:cubicBezTo>
                      <a:pt x="14" y="97"/>
                      <a:pt x="14" y="96"/>
                      <a:pt x="14" y="96"/>
                    </a:cubicBezTo>
                    <a:cubicBezTo>
                      <a:pt x="15" y="95"/>
                      <a:pt x="19" y="96"/>
                      <a:pt x="21" y="95"/>
                    </a:cubicBezTo>
                    <a:cubicBezTo>
                      <a:pt x="19" y="92"/>
                      <a:pt x="20" y="93"/>
                      <a:pt x="19" y="88"/>
                    </a:cubicBezTo>
                    <a:cubicBezTo>
                      <a:pt x="19" y="88"/>
                      <a:pt x="17" y="89"/>
                      <a:pt x="16" y="88"/>
                    </a:cubicBezTo>
                    <a:cubicBezTo>
                      <a:pt x="17" y="87"/>
                      <a:pt x="18" y="86"/>
                      <a:pt x="18" y="84"/>
                    </a:cubicBezTo>
                    <a:cubicBezTo>
                      <a:pt x="13" y="81"/>
                      <a:pt x="14" y="84"/>
                      <a:pt x="9" y="86"/>
                    </a:cubicBezTo>
                    <a:cubicBezTo>
                      <a:pt x="7" y="86"/>
                      <a:pt x="8" y="85"/>
                      <a:pt x="10" y="84"/>
                    </a:cubicBezTo>
                    <a:lnTo>
                      <a:pt x="10" y="83"/>
                    </a:lnTo>
                    <a:close/>
                    <a:moveTo>
                      <a:pt x="33" y="48"/>
                    </a:moveTo>
                    <a:cubicBezTo>
                      <a:pt x="34" y="48"/>
                      <a:pt x="32" y="45"/>
                      <a:pt x="33" y="43"/>
                    </a:cubicBezTo>
                    <a:cubicBezTo>
                      <a:pt x="33" y="42"/>
                      <a:pt x="35" y="42"/>
                      <a:pt x="36" y="41"/>
                    </a:cubicBezTo>
                    <a:cubicBezTo>
                      <a:pt x="37" y="41"/>
                      <a:pt x="37" y="41"/>
                      <a:pt x="37" y="41"/>
                    </a:cubicBezTo>
                    <a:cubicBezTo>
                      <a:pt x="37" y="40"/>
                      <a:pt x="38" y="39"/>
                      <a:pt x="38" y="38"/>
                    </a:cubicBezTo>
                    <a:cubicBezTo>
                      <a:pt x="39" y="37"/>
                      <a:pt x="41" y="37"/>
                      <a:pt x="41" y="36"/>
                    </a:cubicBezTo>
                    <a:cubicBezTo>
                      <a:pt x="43" y="32"/>
                      <a:pt x="39" y="29"/>
                      <a:pt x="35" y="30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1" y="32"/>
                      <a:pt x="31" y="32"/>
                      <a:pt x="31" y="32"/>
                    </a:cubicBezTo>
                    <a:cubicBezTo>
                      <a:pt x="31" y="32"/>
                      <a:pt x="31" y="34"/>
                      <a:pt x="31" y="34"/>
                    </a:cubicBezTo>
                    <a:cubicBezTo>
                      <a:pt x="28" y="35"/>
                      <a:pt x="32" y="32"/>
                      <a:pt x="30" y="31"/>
                    </a:cubicBezTo>
                    <a:cubicBezTo>
                      <a:pt x="29" y="31"/>
                      <a:pt x="28" y="31"/>
                      <a:pt x="27" y="31"/>
                    </a:cubicBezTo>
                    <a:cubicBezTo>
                      <a:pt x="27" y="33"/>
                      <a:pt x="27" y="34"/>
                      <a:pt x="27" y="36"/>
                    </a:cubicBezTo>
                    <a:cubicBezTo>
                      <a:pt x="27" y="37"/>
                      <a:pt x="24" y="39"/>
                      <a:pt x="24" y="40"/>
                    </a:cubicBezTo>
                    <a:cubicBezTo>
                      <a:pt x="24" y="40"/>
                      <a:pt x="24" y="43"/>
                      <a:pt x="24" y="42"/>
                    </a:cubicBezTo>
                    <a:cubicBezTo>
                      <a:pt x="25" y="42"/>
                      <a:pt x="23" y="43"/>
                      <a:pt x="25" y="42"/>
                    </a:cubicBezTo>
                    <a:cubicBezTo>
                      <a:pt x="25" y="43"/>
                      <a:pt x="24" y="44"/>
                      <a:pt x="24" y="44"/>
                    </a:cubicBezTo>
                    <a:cubicBezTo>
                      <a:pt x="23" y="44"/>
                      <a:pt x="22" y="44"/>
                      <a:pt x="20" y="44"/>
                    </a:cubicBezTo>
                    <a:cubicBezTo>
                      <a:pt x="21" y="45"/>
                      <a:pt x="20" y="45"/>
                      <a:pt x="20" y="46"/>
                    </a:cubicBezTo>
                    <a:cubicBezTo>
                      <a:pt x="21" y="45"/>
                      <a:pt x="21" y="47"/>
                      <a:pt x="21" y="48"/>
                    </a:cubicBezTo>
                    <a:cubicBezTo>
                      <a:pt x="20" y="48"/>
                      <a:pt x="19" y="48"/>
                      <a:pt x="18" y="48"/>
                    </a:cubicBezTo>
                    <a:cubicBezTo>
                      <a:pt x="20" y="50"/>
                      <a:pt x="23" y="53"/>
                      <a:pt x="19" y="54"/>
                    </a:cubicBezTo>
                    <a:cubicBezTo>
                      <a:pt x="18" y="55"/>
                      <a:pt x="22" y="58"/>
                      <a:pt x="21" y="58"/>
                    </a:cubicBezTo>
                    <a:cubicBezTo>
                      <a:pt x="20" y="57"/>
                      <a:pt x="19" y="62"/>
                      <a:pt x="19" y="63"/>
                    </a:cubicBezTo>
                    <a:cubicBezTo>
                      <a:pt x="19" y="64"/>
                      <a:pt x="19" y="64"/>
                      <a:pt x="19" y="64"/>
                    </a:cubicBezTo>
                    <a:cubicBezTo>
                      <a:pt x="20" y="64"/>
                      <a:pt x="25" y="63"/>
                      <a:pt x="24" y="64"/>
                    </a:cubicBezTo>
                    <a:cubicBezTo>
                      <a:pt x="25" y="63"/>
                      <a:pt x="24" y="65"/>
                      <a:pt x="24" y="66"/>
                    </a:cubicBezTo>
                    <a:cubicBezTo>
                      <a:pt x="24" y="66"/>
                      <a:pt x="22" y="66"/>
                      <a:pt x="22" y="66"/>
                    </a:cubicBezTo>
                    <a:cubicBezTo>
                      <a:pt x="22" y="66"/>
                      <a:pt x="19" y="68"/>
                      <a:pt x="21" y="68"/>
                    </a:cubicBezTo>
                    <a:cubicBezTo>
                      <a:pt x="21" y="68"/>
                      <a:pt x="21" y="70"/>
                      <a:pt x="21" y="70"/>
                    </a:cubicBezTo>
                    <a:cubicBezTo>
                      <a:pt x="20" y="69"/>
                      <a:pt x="20" y="73"/>
                      <a:pt x="20" y="74"/>
                    </a:cubicBezTo>
                    <a:cubicBezTo>
                      <a:pt x="21" y="73"/>
                      <a:pt x="21" y="72"/>
                      <a:pt x="22" y="71"/>
                    </a:cubicBezTo>
                    <a:cubicBezTo>
                      <a:pt x="22" y="71"/>
                      <a:pt x="23" y="70"/>
                      <a:pt x="24" y="70"/>
                    </a:cubicBezTo>
                    <a:cubicBezTo>
                      <a:pt x="24" y="70"/>
                      <a:pt x="23" y="72"/>
                      <a:pt x="25" y="71"/>
                    </a:cubicBezTo>
                    <a:cubicBezTo>
                      <a:pt x="25" y="71"/>
                      <a:pt x="25" y="70"/>
                      <a:pt x="26" y="70"/>
                    </a:cubicBezTo>
                    <a:cubicBezTo>
                      <a:pt x="26" y="70"/>
                      <a:pt x="28" y="74"/>
                      <a:pt x="26" y="73"/>
                    </a:cubicBezTo>
                    <a:cubicBezTo>
                      <a:pt x="27" y="79"/>
                      <a:pt x="26" y="80"/>
                      <a:pt x="24" y="86"/>
                    </a:cubicBezTo>
                    <a:cubicBezTo>
                      <a:pt x="25" y="87"/>
                      <a:pt x="25" y="86"/>
                      <a:pt x="26" y="86"/>
                    </a:cubicBezTo>
                    <a:cubicBezTo>
                      <a:pt x="27" y="86"/>
                      <a:pt x="27" y="88"/>
                      <a:pt x="28" y="88"/>
                    </a:cubicBezTo>
                    <a:cubicBezTo>
                      <a:pt x="28" y="88"/>
                      <a:pt x="29" y="89"/>
                      <a:pt x="29" y="89"/>
                    </a:cubicBezTo>
                    <a:cubicBezTo>
                      <a:pt x="30" y="88"/>
                      <a:pt x="29" y="87"/>
                      <a:pt x="30" y="86"/>
                    </a:cubicBezTo>
                    <a:cubicBezTo>
                      <a:pt x="33" y="89"/>
                      <a:pt x="40" y="84"/>
                      <a:pt x="42" y="86"/>
                    </a:cubicBezTo>
                    <a:cubicBezTo>
                      <a:pt x="35" y="92"/>
                      <a:pt x="38" y="93"/>
                      <a:pt x="45" y="93"/>
                    </a:cubicBezTo>
                    <a:cubicBezTo>
                      <a:pt x="45" y="96"/>
                      <a:pt x="45" y="97"/>
                      <a:pt x="45" y="99"/>
                    </a:cubicBezTo>
                    <a:cubicBezTo>
                      <a:pt x="45" y="99"/>
                      <a:pt x="43" y="101"/>
                      <a:pt x="43" y="102"/>
                    </a:cubicBezTo>
                    <a:cubicBezTo>
                      <a:pt x="43" y="103"/>
                      <a:pt x="44" y="104"/>
                      <a:pt x="44" y="105"/>
                    </a:cubicBezTo>
                    <a:cubicBezTo>
                      <a:pt x="43" y="105"/>
                      <a:pt x="42" y="105"/>
                      <a:pt x="42" y="105"/>
                    </a:cubicBezTo>
                    <a:cubicBezTo>
                      <a:pt x="42" y="106"/>
                      <a:pt x="42" y="106"/>
                      <a:pt x="42" y="106"/>
                    </a:cubicBezTo>
                    <a:cubicBezTo>
                      <a:pt x="35" y="106"/>
                      <a:pt x="35" y="106"/>
                      <a:pt x="35" y="106"/>
                    </a:cubicBezTo>
                    <a:cubicBezTo>
                      <a:pt x="35" y="106"/>
                      <a:pt x="35" y="105"/>
                      <a:pt x="34" y="105"/>
                    </a:cubicBezTo>
                    <a:cubicBezTo>
                      <a:pt x="34" y="105"/>
                      <a:pt x="34" y="103"/>
                      <a:pt x="34" y="103"/>
                    </a:cubicBezTo>
                    <a:cubicBezTo>
                      <a:pt x="33" y="102"/>
                      <a:pt x="31" y="103"/>
                      <a:pt x="30" y="102"/>
                    </a:cubicBezTo>
                    <a:cubicBezTo>
                      <a:pt x="30" y="103"/>
                      <a:pt x="30" y="104"/>
                      <a:pt x="29" y="104"/>
                    </a:cubicBezTo>
                    <a:cubicBezTo>
                      <a:pt x="29" y="104"/>
                      <a:pt x="30" y="107"/>
                      <a:pt x="30" y="107"/>
                    </a:cubicBezTo>
                    <a:cubicBezTo>
                      <a:pt x="31" y="107"/>
                      <a:pt x="32" y="107"/>
                      <a:pt x="33" y="107"/>
                    </a:cubicBezTo>
                    <a:cubicBezTo>
                      <a:pt x="32" y="108"/>
                      <a:pt x="28" y="113"/>
                      <a:pt x="26" y="114"/>
                    </a:cubicBezTo>
                    <a:cubicBezTo>
                      <a:pt x="24" y="114"/>
                      <a:pt x="31" y="113"/>
                      <a:pt x="32" y="113"/>
                    </a:cubicBezTo>
                    <a:cubicBezTo>
                      <a:pt x="32" y="120"/>
                      <a:pt x="33" y="117"/>
                      <a:pt x="29" y="120"/>
                    </a:cubicBezTo>
                    <a:cubicBezTo>
                      <a:pt x="29" y="120"/>
                      <a:pt x="29" y="122"/>
                      <a:pt x="28" y="122"/>
                    </a:cubicBezTo>
                    <a:cubicBezTo>
                      <a:pt x="27" y="123"/>
                      <a:pt x="25" y="123"/>
                      <a:pt x="23" y="124"/>
                    </a:cubicBezTo>
                    <a:cubicBezTo>
                      <a:pt x="23" y="126"/>
                      <a:pt x="23" y="125"/>
                      <a:pt x="24" y="127"/>
                    </a:cubicBezTo>
                    <a:cubicBezTo>
                      <a:pt x="22" y="127"/>
                      <a:pt x="23" y="128"/>
                      <a:pt x="23" y="128"/>
                    </a:cubicBezTo>
                    <a:cubicBezTo>
                      <a:pt x="23" y="128"/>
                      <a:pt x="25" y="128"/>
                      <a:pt x="26" y="128"/>
                    </a:cubicBezTo>
                    <a:cubicBezTo>
                      <a:pt x="26" y="128"/>
                      <a:pt x="23" y="131"/>
                      <a:pt x="26" y="130"/>
                    </a:cubicBezTo>
                    <a:cubicBezTo>
                      <a:pt x="28" y="130"/>
                      <a:pt x="26" y="130"/>
                      <a:pt x="28" y="130"/>
                    </a:cubicBezTo>
                    <a:cubicBezTo>
                      <a:pt x="28" y="129"/>
                      <a:pt x="28" y="129"/>
                      <a:pt x="28" y="129"/>
                    </a:cubicBezTo>
                    <a:cubicBezTo>
                      <a:pt x="29" y="128"/>
                      <a:pt x="28" y="129"/>
                      <a:pt x="28" y="128"/>
                    </a:cubicBezTo>
                    <a:cubicBezTo>
                      <a:pt x="29" y="128"/>
                      <a:pt x="30" y="128"/>
                      <a:pt x="31" y="128"/>
                    </a:cubicBezTo>
                    <a:cubicBezTo>
                      <a:pt x="31" y="128"/>
                      <a:pt x="31" y="130"/>
                      <a:pt x="31" y="130"/>
                    </a:cubicBezTo>
                    <a:cubicBezTo>
                      <a:pt x="29" y="129"/>
                      <a:pt x="31" y="132"/>
                      <a:pt x="34" y="131"/>
                    </a:cubicBezTo>
                    <a:cubicBezTo>
                      <a:pt x="34" y="131"/>
                      <a:pt x="36" y="129"/>
                      <a:pt x="37" y="128"/>
                    </a:cubicBezTo>
                    <a:cubicBezTo>
                      <a:pt x="35" y="127"/>
                      <a:pt x="39" y="128"/>
                      <a:pt x="38" y="129"/>
                    </a:cubicBezTo>
                    <a:cubicBezTo>
                      <a:pt x="39" y="129"/>
                      <a:pt x="40" y="130"/>
                      <a:pt x="41" y="131"/>
                    </a:cubicBezTo>
                    <a:cubicBezTo>
                      <a:pt x="42" y="130"/>
                      <a:pt x="41" y="129"/>
                      <a:pt x="42" y="128"/>
                    </a:cubicBezTo>
                    <a:cubicBezTo>
                      <a:pt x="49" y="127"/>
                      <a:pt x="46" y="127"/>
                      <a:pt x="44" y="134"/>
                    </a:cubicBezTo>
                    <a:cubicBezTo>
                      <a:pt x="40" y="134"/>
                      <a:pt x="32" y="132"/>
                      <a:pt x="30" y="133"/>
                    </a:cubicBezTo>
                    <a:cubicBezTo>
                      <a:pt x="30" y="134"/>
                      <a:pt x="30" y="134"/>
                      <a:pt x="30" y="134"/>
                    </a:cubicBezTo>
                    <a:cubicBezTo>
                      <a:pt x="28" y="135"/>
                      <a:pt x="28" y="138"/>
                      <a:pt x="26" y="140"/>
                    </a:cubicBezTo>
                    <a:cubicBezTo>
                      <a:pt x="26" y="141"/>
                      <a:pt x="24" y="142"/>
                      <a:pt x="23" y="143"/>
                    </a:cubicBezTo>
                    <a:cubicBezTo>
                      <a:pt x="22" y="144"/>
                      <a:pt x="23" y="145"/>
                      <a:pt x="22" y="146"/>
                    </a:cubicBezTo>
                    <a:cubicBezTo>
                      <a:pt x="20" y="147"/>
                      <a:pt x="18" y="147"/>
                      <a:pt x="17" y="147"/>
                    </a:cubicBezTo>
                    <a:cubicBezTo>
                      <a:pt x="17" y="148"/>
                      <a:pt x="17" y="149"/>
                      <a:pt x="17" y="149"/>
                    </a:cubicBezTo>
                    <a:cubicBezTo>
                      <a:pt x="21" y="151"/>
                      <a:pt x="20" y="150"/>
                      <a:pt x="23" y="151"/>
                    </a:cubicBezTo>
                    <a:cubicBezTo>
                      <a:pt x="24" y="150"/>
                      <a:pt x="25" y="148"/>
                      <a:pt x="26" y="146"/>
                    </a:cubicBezTo>
                    <a:cubicBezTo>
                      <a:pt x="26" y="146"/>
                      <a:pt x="27" y="147"/>
                      <a:pt x="27" y="147"/>
                    </a:cubicBezTo>
                    <a:cubicBezTo>
                      <a:pt x="28" y="146"/>
                      <a:pt x="27" y="146"/>
                      <a:pt x="28" y="145"/>
                    </a:cubicBezTo>
                    <a:cubicBezTo>
                      <a:pt x="30" y="144"/>
                      <a:pt x="32" y="144"/>
                      <a:pt x="35" y="144"/>
                    </a:cubicBezTo>
                    <a:cubicBezTo>
                      <a:pt x="35" y="145"/>
                      <a:pt x="35" y="146"/>
                      <a:pt x="36" y="146"/>
                    </a:cubicBezTo>
                    <a:cubicBezTo>
                      <a:pt x="38" y="145"/>
                      <a:pt x="40" y="141"/>
                      <a:pt x="43" y="141"/>
                    </a:cubicBezTo>
                    <a:cubicBezTo>
                      <a:pt x="46" y="140"/>
                      <a:pt x="48" y="143"/>
                      <a:pt x="51" y="143"/>
                    </a:cubicBezTo>
                    <a:cubicBezTo>
                      <a:pt x="51" y="143"/>
                      <a:pt x="51" y="141"/>
                      <a:pt x="51" y="141"/>
                    </a:cubicBezTo>
                    <a:cubicBezTo>
                      <a:pt x="52" y="140"/>
                      <a:pt x="53" y="140"/>
                      <a:pt x="54" y="140"/>
                    </a:cubicBezTo>
                    <a:cubicBezTo>
                      <a:pt x="54" y="139"/>
                      <a:pt x="54" y="139"/>
                      <a:pt x="54" y="139"/>
                    </a:cubicBezTo>
                    <a:cubicBezTo>
                      <a:pt x="58" y="138"/>
                      <a:pt x="57" y="140"/>
                      <a:pt x="60" y="140"/>
                    </a:cubicBezTo>
                    <a:cubicBezTo>
                      <a:pt x="62" y="140"/>
                      <a:pt x="65" y="138"/>
                      <a:pt x="68" y="138"/>
                    </a:cubicBezTo>
                    <a:cubicBezTo>
                      <a:pt x="70" y="138"/>
                      <a:pt x="71" y="141"/>
                      <a:pt x="72" y="141"/>
                    </a:cubicBezTo>
                    <a:cubicBezTo>
                      <a:pt x="73" y="139"/>
                      <a:pt x="73" y="139"/>
                      <a:pt x="73" y="139"/>
                    </a:cubicBezTo>
                    <a:cubicBezTo>
                      <a:pt x="74" y="139"/>
                      <a:pt x="75" y="139"/>
                      <a:pt x="76" y="139"/>
                    </a:cubicBezTo>
                    <a:cubicBezTo>
                      <a:pt x="76" y="139"/>
                      <a:pt x="76" y="137"/>
                      <a:pt x="77" y="137"/>
                    </a:cubicBezTo>
                    <a:cubicBezTo>
                      <a:pt x="78" y="136"/>
                      <a:pt x="78" y="136"/>
                      <a:pt x="80" y="136"/>
                    </a:cubicBezTo>
                    <a:cubicBezTo>
                      <a:pt x="80" y="136"/>
                      <a:pt x="79" y="134"/>
                      <a:pt x="80" y="134"/>
                    </a:cubicBezTo>
                    <a:cubicBezTo>
                      <a:pt x="83" y="133"/>
                      <a:pt x="75" y="133"/>
                      <a:pt x="74" y="134"/>
                    </a:cubicBezTo>
                    <a:cubicBezTo>
                      <a:pt x="74" y="133"/>
                      <a:pt x="73" y="132"/>
                      <a:pt x="74" y="132"/>
                    </a:cubicBezTo>
                    <a:cubicBezTo>
                      <a:pt x="74" y="132"/>
                      <a:pt x="73" y="130"/>
                      <a:pt x="73" y="130"/>
                    </a:cubicBezTo>
                    <a:cubicBezTo>
                      <a:pt x="74" y="129"/>
                      <a:pt x="75" y="130"/>
                      <a:pt x="76" y="130"/>
                    </a:cubicBezTo>
                    <a:cubicBezTo>
                      <a:pt x="76" y="128"/>
                      <a:pt x="76" y="128"/>
                      <a:pt x="76" y="128"/>
                    </a:cubicBezTo>
                    <a:cubicBezTo>
                      <a:pt x="77" y="128"/>
                      <a:pt x="80" y="128"/>
                      <a:pt x="81" y="128"/>
                    </a:cubicBezTo>
                    <a:cubicBezTo>
                      <a:pt x="81" y="127"/>
                      <a:pt x="81" y="126"/>
                      <a:pt x="81" y="126"/>
                    </a:cubicBezTo>
                    <a:cubicBezTo>
                      <a:pt x="82" y="126"/>
                      <a:pt x="82" y="126"/>
                      <a:pt x="82" y="126"/>
                    </a:cubicBezTo>
                    <a:cubicBezTo>
                      <a:pt x="84" y="123"/>
                      <a:pt x="87" y="115"/>
                      <a:pt x="83" y="113"/>
                    </a:cubicBezTo>
                    <a:cubicBezTo>
                      <a:pt x="81" y="112"/>
                      <a:pt x="78" y="112"/>
                      <a:pt x="76" y="112"/>
                    </a:cubicBezTo>
                    <a:cubicBezTo>
                      <a:pt x="75" y="112"/>
                      <a:pt x="74" y="114"/>
                      <a:pt x="75" y="114"/>
                    </a:cubicBezTo>
                    <a:cubicBezTo>
                      <a:pt x="76" y="114"/>
                      <a:pt x="73" y="116"/>
                      <a:pt x="73" y="116"/>
                    </a:cubicBezTo>
                    <a:cubicBezTo>
                      <a:pt x="73" y="116"/>
                      <a:pt x="72" y="114"/>
                      <a:pt x="72" y="112"/>
                    </a:cubicBezTo>
                    <a:cubicBezTo>
                      <a:pt x="72" y="112"/>
                      <a:pt x="72" y="111"/>
                      <a:pt x="73" y="111"/>
                    </a:cubicBezTo>
                    <a:cubicBezTo>
                      <a:pt x="73" y="110"/>
                      <a:pt x="72" y="107"/>
                      <a:pt x="72" y="107"/>
                    </a:cubicBezTo>
                    <a:cubicBezTo>
                      <a:pt x="70" y="105"/>
                      <a:pt x="69" y="103"/>
                      <a:pt x="67" y="100"/>
                    </a:cubicBezTo>
                    <a:cubicBezTo>
                      <a:pt x="70" y="103"/>
                      <a:pt x="70" y="103"/>
                      <a:pt x="70" y="103"/>
                    </a:cubicBezTo>
                    <a:cubicBezTo>
                      <a:pt x="71" y="103"/>
                      <a:pt x="72" y="103"/>
                      <a:pt x="72" y="103"/>
                    </a:cubicBezTo>
                    <a:cubicBezTo>
                      <a:pt x="72" y="102"/>
                      <a:pt x="72" y="102"/>
                      <a:pt x="72" y="101"/>
                    </a:cubicBezTo>
                    <a:cubicBezTo>
                      <a:pt x="72" y="101"/>
                      <a:pt x="72" y="101"/>
                      <a:pt x="72" y="101"/>
                    </a:cubicBezTo>
                    <a:cubicBezTo>
                      <a:pt x="70" y="100"/>
                      <a:pt x="69" y="97"/>
                      <a:pt x="68" y="96"/>
                    </a:cubicBezTo>
                    <a:cubicBezTo>
                      <a:pt x="67" y="96"/>
                      <a:pt x="66" y="96"/>
                      <a:pt x="65" y="96"/>
                    </a:cubicBezTo>
                    <a:cubicBezTo>
                      <a:pt x="63" y="94"/>
                      <a:pt x="63" y="91"/>
                      <a:pt x="62" y="90"/>
                    </a:cubicBezTo>
                    <a:cubicBezTo>
                      <a:pt x="61" y="89"/>
                      <a:pt x="60" y="90"/>
                      <a:pt x="60" y="90"/>
                    </a:cubicBezTo>
                    <a:cubicBezTo>
                      <a:pt x="59" y="89"/>
                      <a:pt x="56" y="86"/>
                      <a:pt x="56" y="86"/>
                    </a:cubicBezTo>
                    <a:cubicBezTo>
                      <a:pt x="56" y="84"/>
                      <a:pt x="56" y="82"/>
                      <a:pt x="56" y="80"/>
                    </a:cubicBezTo>
                    <a:cubicBezTo>
                      <a:pt x="55" y="80"/>
                      <a:pt x="54" y="80"/>
                      <a:pt x="54" y="80"/>
                    </a:cubicBezTo>
                    <a:cubicBezTo>
                      <a:pt x="53" y="79"/>
                      <a:pt x="54" y="78"/>
                      <a:pt x="54" y="78"/>
                    </a:cubicBezTo>
                    <a:cubicBezTo>
                      <a:pt x="53" y="76"/>
                      <a:pt x="49" y="75"/>
                      <a:pt x="49" y="74"/>
                    </a:cubicBezTo>
                    <a:cubicBezTo>
                      <a:pt x="48" y="73"/>
                      <a:pt x="49" y="72"/>
                      <a:pt x="48" y="71"/>
                    </a:cubicBezTo>
                    <a:cubicBezTo>
                      <a:pt x="46" y="71"/>
                      <a:pt x="44" y="71"/>
                      <a:pt x="43" y="71"/>
                    </a:cubicBezTo>
                    <a:cubicBezTo>
                      <a:pt x="44" y="71"/>
                      <a:pt x="44" y="69"/>
                      <a:pt x="45" y="68"/>
                    </a:cubicBezTo>
                    <a:cubicBezTo>
                      <a:pt x="46" y="68"/>
                      <a:pt x="46" y="69"/>
                      <a:pt x="47" y="68"/>
                    </a:cubicBezTo>
                    <a:cubicBezTo>
                      <a:pt x="46" y="65"/>
                      <a:pt x="46" y="65"/>
                      <a:pt x="44" y="62"/>
                    </a:cubicBezTo>
                    <a:cubicBezTo>
                      <a:pt x="46" y="62"/>
                      <a:pt x="46" y="62"/>
                      <a:pt x="46" y="62"/>
                    </a:cubicBezTo>
                    <a:cubicBezTo>
                      <a:pt x="46" y="62"/>
                      <a:pt x="46" y="60"/>
                      <a:pt x="46" y="60"/>
                    </a:cubicBezTo>
                    <a:cubicBezTo>
                      <a:pt x="47" y="59"/>
                      <a:pt x="50" y="58"/>
                      <a:pt x="50" y="56"/>
                    </a:cubicBezTo>
                    <a:cubicBezTo>
                      <a:pt x="51" y="55"/>
                      <a:pt x="50" y="54"/>
                      <a:pt x="50" y="52"/>
                    </a:cubicBezTo>
                    <a:cubicBezTo>
                      <a:pt x="50" y="51"/>
                      <a:pt x="52" y="48"/>
                      <a:pt x="52" y="47"/>
                    </a:cubicBezTo>
                    <a:cubicBezTo>
                      <a:pt x="52" y="47"/>
                      <a:pt x="50" y="45"/>
                      <a:pt x="50" y="45"/>
                    </a:cubicBezTo>
                    <a:cubicBezTo>
                      <a:pt x="48" y="45"/>
                      <a:pt x="46" y="47"/>
                      <a:pt x="45" y="46"/>
                    </a:cubicBezTo>
                    <a:cubicBezTo>
                      <a:pt x="45" y="46"/>
                      <a:pt x="42" y="45"/>
                      <a:pt x="41" y="45"/>
                    </a:cubicBezTo>
                    <a:cubicBezTo>
                      <a:pt x="41" y="45"/>
                      <a:pt x="40" y="46"/>
                      <a:pt x="40" y="46"/>
                    </a:cubicBezTo>
                    <a:cubicBezTo>
                      <a:pt x="38" y="47"/>
                      <a:pt x="38" y="47"/>
                      <a:pt x="36" y="47"/>
                    </a:cubicBezTo>
                    <a:cubicBezTo>
                      <a:pt x="37" y="47"/>
                      <a:pt x="34" y="48"/>
                      <a:pt x="34" y="48"/>
                    </a:cubicBezTo>
                    <a:cubicBezTo>
                      <a:pt x="35" y="49"/>
                      <a:pt x="34" y="48"/>
                      <a:pt x="33" y="48"/>
                    </a:cubicBezTo>
                    <a:close/>
                    <a:moveTo>
                      <a:pt x="55" y="141"/>
                    </a:moveTo>
                    <a:cubicBezTo>
                      <a:pt x="53" y="141"/>
                      <a:pt x="56" y="142"/>
                      <a:pt x="56" y="142"/>
                    </a:cubicBezTo>
                    <a:cubicBezTo>
                      <a:pt x="56" y="142"/>
                      <a:pt x="57" y="140"/>
                      <a:pt x="55" y="141"/>
                    </a:cubicBezTo>
                    <a:close/>
                    <a:moveTo>
                      <a:pt x="20" y="76"/>
                    </a:moveTo>
                    <a:cubicBezTo>
                      <a:pt x="20" y="76"/>
                      <a:pt x="20" y="79"/>
                      <a:pt x="20" y="80"/>
                    </a:cubicBezTo>
                    <a:cubicBezTo>
                      <a:pt x="21" y="80"/>
                      <a:pt x="21" y="80"/>
                      <a:pt x="21" y="80"/>
                    </a:cubicBezTo>
                    <a:cubicBezTo>
                      <a:pt x="21" y="79"/>
                      <a:pt x="21" y="76"/>
                      <a:pt x="20" y="76"/>
                    </a:cubicBezTo>
                    <a:close/>
                    <a:moveTo>
                      <a:pt x="15" y="76"/>
                    </a:moveTo>
                    <a:cubicBezTo>
                      <a:pt x="16" y="78"/>
                      <a:pt x="16" y="78"/>
                      <a:pt x="16" y="78"/>
                    </a:cubicBezTo>
                    <a:cubicBezTo>
                      <a:pt x="15" y="77"/>
                      <a:pt x="16" y="76"/>
                      <a:pt x="15" y="76"/>
                    </a:cubicBezTo>
                    <a:close/>
                    <a:moveTo>
                      <a:pt x="18" y="68"/>
                    </a:moveTo>
                    <a:cubicBezTo>
                      <a:pt x="17" y="69"/>
                      <a:pt x="17" y="72"/>
                      <a:pt x="17" y="72"/>
                    </a:cubicBezTo>
                    <a:cubicBezTo>
                      <a:pt x="17" y="72"/>
                      <a:pt x="17" y="73"/>
                      <a:pt x="18" y="72"/>
                    </a:cubicBezTo>
                    <a:cubicBezTo>
                      <a:pt x="19" y="72"/>
                      <a:pt x="19" y="67"/>
                      <a:pt x="18" y="68"/>
                    </a:cubicBezTo>
                    <a:close/>
                    <a:moveTo>
                      <a:pt x="12" y="68"/>
                    </a:moveTo>
                    <a:cubicBezTo>
                      <a:pt x="13" y="70"/>
                      <a:pt x="13" y="70"/>
                      <a:pt x="13" y="70"/>
                    </a:cubicBezTo>
                    <a:cubicBezTo>
                      <a:pt x="13" y="69"/>
                      <a:pt x="14" y="68"/>
                      <a:pt x="12" y="68"/>
                    </a:cubicBezTo>
                    <a:close/>
                    <a:moveTo>
                      <a:pt x="14" y="62"/>
                    </a:moveTo>
                    <a:cubicBezTo>
                      <a:pt x="14" y="64"/>
                      <a:pt x="14" y="64"/>
                      <a:pt x="14" y="64"/>
                    </a:cubicBezTo>
                    <a:cubicBezTo>
                      <a:pt x="15" y="63"/>
                      <a:pt x="14" y="66"/>
                      <a:pt x="14" y="66"/>
                    </a:cubicBezTo>
                    <a:cubicBezTo>
                      <a:pt x="11" y="66"/>
                      <a:pt x="15" y="67"/>
                      <a:pt x="16" y="68"/>
                    </a:cubicBezTo>
                    <a:cubicBezTo>
                      <a:pt x="16" y="67"/>
                      <a:pt x="16" y="67"/>
                      <a:pt x="16" y="67"/>
                    </a:cubicBezTo>
                    <a:cubicBezTo>
                      <a:pt x="18" y="66"/>
                      <a:pt x="17" y="65"/>
                      <a:pt x="18" y="64"/>
                    </a:cubicBezTo>
                    <a:cubicBezTo>
                      <a:pt x="17" y="64"/>
                      <a:pt x="16" y="63"/>
                      <a:pt x="16" y="62"/>
                    </a:cubicBezTo>
                    <a:cubicBezTo>
                      <a:pt x="15" y="62"/>
                      <a:pt x="14" y="63"/>
                      <a:pt x="14" y="62"/>
                    </a:cubicBezTo>
                    <a:close/>
                    <a:moveTo>
                      <a:pt x="3" y="50"/>
                    </a:moveTo>
                    <a:cubicBezTo>
                      <a:pt x="4" y="53"/>
                      <a:pt x="4" y="53"/>
                      <a:pt x="4" y="53"/>
                    </a:cubicBezTo>
                    <a:cubicBezTo>
                      <a:pt x="5" y="53"/>
                      <a:pt x="7" y="49"/>
                      <a:pt x="3" y="50"/>
                    </a:cubicBezTo>
                    <a:close/>
                    <a:moveTo>
                      <a:pt x="14" y="46"/>
                    </a:moveTo>
                    <a:cubicBezTo>
                      <a:pt x="14" y="46"/>
                      <a:pt x="14" y="48"/>
                      <a:pt x="14" y="48"/>
                    </a:cubicBezTo>
                    <a:cubicBezTo>
                      <a:pt x="14" y="48"/>
                      <a:pt x="12" y="48"/>
                      <a:pt x="12" y="48"/>
                    </a:cubicBezTo>
                    <a:cubicBezTo>
                      <a:pt x="13" y="52"/>
                      <a:pt x="13" y="54"/>
                      <a:pt x="14" y="57"/>
                    </a:cubicBezTo>
                    <a:cubicBezTo>
                      <a:pt x="16" y="57"/>
                      <a:pt x="16" y="57"/>
                      <a:pt x="16" y="57"/>
                    </a:cubicBezTo>
                    <a:cubicBezTo>
                      <a:pt x="16" y="57"/>
                      <a:pt x="16" y="59"/>
                      <a:pt x="16" y="59"/>
                    </a:cubicBezTo>
                    <a:cubicBezTo>
                      <a:pt x="17" y="59"/>
                      <a:pt x="17" y="59"/>
                      <a:pt x="17" y="59"/>
                    </a:cubicBezTo>
                    <a:cubicBezTo>
                      <a:pt x="17" y="59"/>
                      <a:pt x="17" y="57"/>
                      <a:pt x="17" y="57"/>
                    </a:cubicBezTo>
                    <a:cubicBezTo>
                      <a:pt x="18" y="58"/>
                      <a:pt x="18" y="55"/>
                      <a:pt x="18" y="55"/>
                    </a:cubicBezTo>
                    <a:cubicBezTo>
                      <a:pt x="17" y="55"/>
                      <a:pt x="16" y="55"/>
                      <a:pt x="15" y="54"/>
                    </a:cubicBezTo>
                    <a:cubicBezTo>
                      <a:pt x="14" y="50"/>
                      <a:pt x="15" y="53"/>
                      <a:pt x="15" y="48"/>
                    </a:cubicBezTo>
                    <a:cubicBezTo>
                      <a:pt x="15" y="48"/>
                      <a:pt x="15" y="46"/>
                      <a:pt x="14" y="46"/>
                    </a:cubicBezTo>
                    <a:close/>
                    <a:moveTo>
                      <a:pt x="4" y="46"/>
                    </a:moveTo>
                    <a:cubicBezTo>
                      <a:pt x="4" y="48"/>
                      <a:pt x="4" y="48"/>
                      <a:pt x="4" y="48"/>
                    </a:cubicBezTo>
                    <a:cubicBezTo>
                      <a:pt x="8" y="47"/>
                      <a:pt x="7" y="47"/>
                      <a:pt x="4" y="46"/>
                    </a:cubicBezTo>
                    <a:close/>
                    <a:moveTo>
                      <a:pt x="15" y="32"/>
                    </a:moveTo>
                    <a:cubicBezTo>
                      <a:pt x="11" y="34"/>
                      <a:pt x="11" y="34"/>
                      <a:pt x="11" y="34"/>
                    </a:cubicBezTo>
                    <a:cubicBezTo>
                      <a:pt x="10" y="35"/>
                      <a:pt x="11" y="36"/>
                      <a:pt x="10" y="37"/>
                    </a:cubicBezTo>
                    <a:cubicBezTo>
                      <a:pt x="10" y="37"/>
                      <a:pt x="9" y="36"/>
                      <a:pt x="9" y="36"/>
                    </a:cubicBezTo>
                    <a:cubicBezTo>
                      <a:pt x="9" y="38"/>
                      <a:pt x="11" y="40"/>
                      <a:pt x="10" y="40"/>
                    </a:cubicBezTo>
                    <a:cubicBezTo>
                      <a:pt x="8" y="42"/>
                      <a:pt x="9" y="42"/>
                      <a:pt x="8" y="46"/>
                    </a:cubicBezTo>
                    <a:cubicBezTo>
                      <a:pt x="9" y="45"/>
                      <a:pt x="10" y="44"/>
                      <a:pt x="11" y="44"/>
                    </a:cubicBezTo>
                    <a:cubicBezTo>
                      <a:pt x="11" y="43"/>
                      <a:pt x="11" y="43"/>
                      <a:pt x="11" y="43"/>
                    </a:cubicBezTo>
                    <a:cubicBezTo>
                      <a:pt x="11" y="43"/>
                      <a:pt x="13" y="43"/>
                      <a:pt x="14" y="43"/>
                    </a:cubicBezTo>
                    <a:cubicBezTo>
                      <a:pt x="15" y="42"/>
                      <a:pt x="14" y="40"/>
                      <a:pt x="14" y="38"/>
                    </a:cubicBezTo>
                    <a:cubicBezTo>
                      <a:pt x="15" y="37"/>
                      <a:pt x="19" y="32"/>
                      <a:pt x="15" y="32"/>
                    </a:cubicBezTo>
                    <a:close/>
                    <a:moveTo>
                      <a:pt x="60" y="5"/>
                    </a:moveTo>
                    <a:cubicBezTo>
                      <a:pt x="59" y="5"/>
                      <a:pt x="58" y="9"/>
                      <a:pt x="58" y="9"/>
                    </a:cubicBezTo>
                    <a:cubicBezTo>
                      <a:pt x="58" y="9"/>
                      <a:pt x="56" y="9"/>
                      <a:pt x="56" y="9"/>
                    </a:cubicBezTo>
                    <a:cubicBezTo>
                      <a:pt x="56" y="11"/>
                      <a:pt x="58" y="12"/>
                      <a:pt x="58" y="11"/>
                    </a:cubicBezTo>
                    <a:cubicBezTo>
                      <a:pt x="58" y="11"/>
                      <a:pt x="59" y="11"/>
                      <a:pt x="59" y="11"/>
                    </a:cubicBezTo>
                    <a:cubicBezTo>
                      <a:pt x="58" y="11"/>
                      <a:pt x="60" y="13"/>
                      <a:pt x="60" y="13"/>
                    </a:cubicBezTo>
                    <a:cubicBezTo>
                      <a:pt x="60" y="13"/>
                      <a:pt x="61" y="12"/>
                      <a:pt x="61" y="12"/>
                    </a:cubicBezTo>
                    <a:cubicBezTo>
                      <a:pt x="61" y="10"/>
                      <a:pt x="59" y="7"/>
                      <a:pt x="61" y="6"/>
                    </a:cubicBezTo>
                    <a:cubicBezTo>
                      <a:pt x="61" y="5"/>
                      <a:pt x="61" y="5"/>
                      <a:pt x="61" y="5"/>
                    </a:cubicBezTo>
                    <a:lnTo>
                      <a:pt x="60" y="5"/>
                    </a:lnTo>
                    <a:close/>
                    <a:moveTo>
                      <a:pt x="65" y="0"/>
                    </a:moveTo>
                    <a:cubicBezTo>
                      <a:pt x="66" y="1"/>
                      <a:pt x="66" y="1"/>
                      <a:pt x="66" y="1"/>
                    </a:cubicBezTo>
                    <a:cubicBezTo>
                      <a:pt x="65" y="0"/>
                      <a:pt x="66" y="0"/>
                      <a:pt x="65" y="0"/>
                    </a:cubicBezTo>
                    <a:close/>
                  </a:path>
                </a:pathLst>
              </a:custGeom>
              <a:grpFill/>
              <a:ln w="2" cap="rnd">
                <a:solidFill>
                  <a:schemeClr val="tx2">
                    <a:lumMod val="2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" name="Freeform 31"/>
              <p:cNvSpPr>
                <a:spLocks/>
              </p:cNvSpPr>
              <p:nvPr/>
            </p:nvSpPr>
            <p:spPr bwMode="auto">
              <a:xfrm>
                <a:off x="3978" y="1703"/>
                <a:ext cx="90" cy="63"/>
              </a:xfrm>
              <a:custGeom>
                <a:avLst/>
                <a:gdLst>
                  <a:gd name="T0" fmla="*/ 46 w 46"/>
                  <a:gd name="T1" fmla="*/ 9 h 32"/>
                  <a:gd name="T2" fmla="*/ 46 w 46"/>
                  <a:gd name="T3" fmla="*/ 4 h 32"/>
                  <a:gd name="T4" fmla="*/ 43 w 46"/>
                  <a:gd name="T5" fmla="*/ 4 h 32"/>
                  <a:gd name="T6" fmla="*/ 43 w 46"/>
                  <a:gd name="T7" fmla="*/ 1 h 32"/>
                  <a:gd name="T8" fmla="*/ 42 w 46"/>
                  <a:gd name="T9" fmla="*/ 0 h 32"/>
                  <a:gd name="T10" fmla="*/ 42 w 46"/>
                  <a:gd name="T11" fmla="*/ 1 h 32"/>
                  <a:gd name="T12" fmla="*/ 37 w 46"/>
                  <a:gd name="T13" fmla="*/ 5 h 32"/>
                  <a:gd name="T14" fmla="*/ 33 w 46"/>
                  <a:gd name="T15" fmla="*/ 12 h 32"/>
                  <a:gd name="T16" fmla="*/ 27 w 46"/>
                  <a:gd name="T17" fmla="*/ 15 h 32"/>
                  <a:gd name="T18" fmla="*/ 26 w 46"/>
                  <a:gd name="T19" fmla="*/ 16 h 32"/>
                  <a:gd name="T20" fmla="*/ 24 w 46"/>
                  <a:gd name="T21" fmla="*/ 16 h 32"/>
                  <a:gd name="T22" fmla="*/ 24 w 46"/>
                  <a:gd name="T23" fmla="*/ 18 h 32"/>
                  <a:gd name="T24" fmla="*/ 15 w 46"/>
                  <a:gd name="T25" fmla="*/ 15 h 32"/>
                  <a:gd name="T26" fmla="*/ 12 w 46"/>
                  <a:gd name="T27" fmla="*/ 18 h 32"/>
                  <a:gd name="T28" fmla="*/ 6 w 46"/>
                  <a:gd name="T29" fmla="*/ 17 h 32"/>
                  <a:gd name="T30" fmla="*/ 6 w 46"/>
                  <a:gd name="T31" fmla="*/ 15 h 32"/>
                  <a:gd name="T32" fmla="*/ 2 w 46"/>
                  <a:gd name="T33" fmla="*/ 14 h 32"/>
                  <a:gd name="T34" fmla="*/ 3 w 46"/>
                  <a:gd name="T35" fmla="*/ 10 h 32"/>
                  <a:gd name="T36" fmla="*/ 0 w 46"/>
                  <a:gd name="T37" fmla="*/ 9 h 32"/>
                  <a:gd name="T38" fmla="*/ 0 w 46"/>
                  <a:gd name="T39" fmla="*/ 13 h 32"/>
                  <a:gd name="T40" fmla="*/ 5 w 46"/>
                  <a:gd name="T41" fmla="*/ 18 h 32"/>
                  <a:gd name="T42" fmla="*/ 5 w 46"/>
                  <a:gd name="T43" fmla="*/ 27 h 32"/>
                  <a:gd name="T44" fmla="*/ 34 w 46"/>
                  <a:gd name="T45" fmla="*/ 32 h 32"/>
                  <a:gd name="T46" fmla="*/ 37 w 46"/>
                  <a:gd name="T47" fmla="*/ 31 h 32"/>
                  <a:gd name="T48" fmla="*/ 39 w 46"/>
                  <a:gd name="T49" fmla="*/ 25 h 32"/>
                  <a:gd name="T50" fmla="*/ 40 w 46"/>
                  <a:gd name="T51" fmla="*/ 18 h 32"/>
                  <a:gd name="T52" fmla="*/ 39 w 46"/>
                  <a:gd name="T53" fmla="*/ 15 h 32"/>
                  <a:gd name="T54" fmla="*/ 42 w 46"/>
                  <a:gd name="T55" fmla="*/ 13 h 32"/>
                  <a:gd name="T56" fmla="*/ 40 w 46"/>
                  <a:gd name="T57" fmla="*/ 11 h 32"/>
                  <a:gd name="T58" fmla="*/ 42 w 46"/>
                  <a:gd name="T59" fmla="*/ 9 h 32"/>
                  <a:gd name="T60" fmla="*/ 44 w 46"/>
                  <a:gd name="T61" fmla="*/ 11 h 32"/>
                  <a:gd name="T62" fmla="*/ 46 w 46"/>
                  <a:gd name="T63" fmla="*/ 9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6" h="32">
                    <a:moveTo>
                      <a:pt x="46" y="9"/>
                    </a:moveTo>
                    <a:cubicBezTo>
                      <a:pt x="46" y="8"/>
                      <a:pt x="46" y="6"/>
                      <a:pt x="46" y="4"/>
                    </a:cubicBezTo>
                    <a:cubicBezTo>
                      <a:pt x="43" y="4"/>
                      <a:pt x="43" y="4"/>
                      <a:pt x="43" y="4"/>
                    </a:cubicBezTo>
                    <a:cubicBezTo>
                      <a:pt x="43" y="1"/>
                      <a:pt x="43" y="1"/>
                      <a:pt x="43" y="1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2" y="1"/>
                      <a:pt x="42" y="1"/>
                      <a:pt x="42" y="1"/>
                    </a:cubicBezTo>
                    <a:cubicBezTo>
                      <a:pt x="41" y="2"/>
                      <a:pt x="39" y="4"/>
                      <a:pt x="37" y="5"/>
                    </a:cubicBezTo>
                    <a:cubicBezTo>
                      <a:pt x="36" y="7"/>
                      <a:pt x="35" y="10"/>
                      <a:pt x="33" y="12"/>
                    </a:cubicBezTo>
                    <a:cubicBezTo>
                      <a:pt x="31" y="13"/>
                      <a:pt x="29" y="14"/>
                      <a:pt x="27" y="15"/>
                    </a:cubicBezTo>
                    <a:cubicBezTo>
                      <a:pt x="26" y="16"/>
                      <a:pt x="26" y="16"/>
                      <a:pt x="26" y="16"/>
                    </a:cubicBezTo>
                    <a:cubicBezTo>
                      <a:pt x="25" y="17"/>
                      <a:pt x="25" y="16"/>
                      <a:pt x="24" y="16"/>
                    </a:cubicBezTo>
                    <a:cubicBezTo>
                      <a:pt x="24" y="16"/>
                      <a:pt x="24" y="18"/>
                      <a:pt x="24" y="18"/>
                    </a:cubicBezTo>
                    <a:cubicBezTo>
                      <a:pt x="21" y="19"/>
                      <a:pt x="17" y="15"/>
                      <a:pt x="15" y="15"/>
                    </a:cubicBezTo>
                    <a:cubicBezTo>
                      <a:pt x="12" y="15"/>
                      <a:pt x="13" y="17"/>
                      <a:pt x="12" y="18"/>
                    </a:cubicBezTo>
                    <a:cubicBezTo>
                      <a:pt x="9" y="18"/>
                      <a:pt x="8" y="17"/>
                      <a:pt x="6" y="17"/>
                    </a:cubicBezTo>
                    <a:cubicBezTo>
                      <a:pt x="6" y="16"/>
                      <a:pt x="6" y="15"/>
                      <a:pt x="6" y="15"/>
                    </a:cubicBezTo>
                    <a:cubicBezTo>
                      <a:pt x="4" y="14"/>
                      <a:pt x="3" y="15"/>
                      <a:pt x="2" y="14"/>
                    </a:cubicBezTo>
                    <a:cubicBezTo>
                      <a:pt x="3" y="13"/>
                      <a:pt x="3" y="11"/>
                      <a:pt x="3" y="10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5" y="27"/>
                      <a:pt x="5" y="27"/>
                      <a:pt x="5" y="27"/>
                    </a:cubicBezTo>
                    <a:cubicBezTo>
                      <a:pt x="5" y="27"/>
                      <a:pt x="32" y="32"/>
                      <a:pt x="34" y="32"/>
                    </a:cubicBezTo>
                    <a:cubicBezTo>
                      <a:pt x="36" y="32"/>
                      <a:pt x="37" y="31"/>
                      <a:pt x="37" y="31"/>
                    </a:cubicBezTo>
                    <a:cubicBezTo>
                      <a:pt x="37" y="31"/>
                      <a:pt x="37" y="28"/>
                      <a:pt x="39" y="25"/>
                    </a:cubicBezTo>
                    <a:cubicBezTo>
                      <a:pt x="41" y="22"/>
                      <a:pt x="40" y="18"/>
                      <a:pt x="40" y="18"/>
                    </a:cubicBezTo>
                    <a:cubicBezTo>
                      <a:pt x="38" y="19"/>
                      <a:pt x="38" y="17"/>
                      <a:pt x="39" y="15"/>
                    </a:cubicBezTo>
                    <a:cubicBezTo>
                      <a:pt x="41" y="14"/>
                      <a:pt x="42" y="13"/>
                      <a:pt x="42" y="13"/>
                    </a:cubicBezTo>
                    <a:cubicBezTo>
                      <a:pt x="42" y="13"/>
                      <a:pt x="40" y="12"/>
                      <a:pt x="40" y="11"/>
                    </a:cubicBezTo>
                    <a:cubicBezTo>
                      <a:pt x="40" y="9"/>
                      <a:pt x="41" y="8"/>
                      <a:pt x="42" y="9"/>
                    </a:cubicBezTo>
                    <a:cubicBezTo>
                      <a:pt x="43" y="10"/>
                      <a:pt x="43" y="12"/>
                      <a:pt x="44" y="11"/>
                    </a:cubicBezTo>
                    <a:cubicBezTo>
                      <a:pt x="44" y="9"/>
                      <a:pt x="46" y="9"/>
                      <a:pt x="46" y="9"/>
                    </a:cubicBezTo>
                    <a:close/>
                  </a:path>
                </a:pathLst>
              </a:custGeom>
              <a:grpFill/>
              <a:ln w="9525">
                <a:solidFill>
                  <a:schemeClr val="tx2">
                    <a:lumMod val="2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" name="Freeform 32"/>
              <p:cNvSpPr>
                <a:spLocks/>
              </p:cNvSpPr>
              <p:nvPr/>
            </p:nvSpPr>
            <p:spPr bwMode="auto">
              <a:xfrm>
                <a:off x="3978" y="1703"/>
                <a:ext cx="90" cy="63"/>
              </a:xfrm>
              <a:custGeom>
                <a:avLst/>
                <a:gdLst>
                  <a:gd name="T0" fmla="*/ 46 w 46"/>
                  <a:gd name="T1" fmla="*/ 9 h 32"/>
                  <a:gd name="T2" fmla="*/ 46 w 46"/>
                  <a:gd name="T3" fmla="*/ 4 h 32"/>
                  <a:gd name="T4" fmla="*/ 43 w 46"/>
                  <a:gd name="T5" fmla="*/ 4 h 32"/>
                  <a:gd name="T6" fmla="*/ 43 w 46"/>
                  <a:gd name="T7" fmla="*/ 1 h 32"/>
                  <a:gd name="T8" fmla="*/ 42 w 46"/>
                  <a:gd name="T9" fmla="*/ 0 h 32"/>
                  <a:gd name="T10" fmla="*/ 42 w 46"/>
                  <a:gd name="T11" fmla="*/ 1 h 32"/>
                  <a:gd name="T12" fmla="*/ 37 w 46"/>
                  <a:gd name="T13" fmla="*/ 5 h 32"/>
                  <a:gd name="T14" fmla="*/ 33 w 46"/>
                  <a:gd name="T15" fmla="*/ 12 h 32"/>
                  <a:gd name="T16" fmla="*/ 27 w 46"/>
                  <a:gd name="T17" fmla="*/ 15 h 32"/>
                  <a:gd name="T18" fmla="*/ 26 w 46"/>
                  <a:gd name="T19" fmla="*/ 16 h 32"/>
                  <a:gd name="T20" fmla="*/ 24 w 46"/>
                  <a:gd name="T21" fmla="*/ 16 h 32"/>
                  <a:gd name="T22" fmla="*/ 24 w 46"/>
                  <a:gd name="T23" fmla="*/ 18 h 32"/>
                  <a:gd name="T24" fmla="*/ 15 w 46"/>
                  <a:gd name="T25" fmla="*/ 15 h 32"/>
                  <a:gd name="T26" fmla="*/ 12 w 46"/>
                  <a:gd name="T27" fmla="*/ 18 h 32"/>
                  <a:gd name="T28" fmla="*/ 6 w 46"/>
                  <a:gd name="T29" fmla="*/ 17 h 32"/>
                  <a:gd name="T30" fmla="*/ 6 w 46"/>
                  <a:gd name="T31" fmla="*/ 15 h 32"/>
                  <a:gd name="T32" fmla="*/ 2 w 46"/>
                  <a:gd name="T33" fmla="*/ 14 h 32"/>
                  <a:gd name="T34" fmla="*/ 3 w 46"/>
                  <a:gd name="T35" fmla="*/ 10 h 32"/>
                  <a:gd name="T36" fmla="*/ 0 w 46"/>
                  <a:gd name="T37" fmla="*/ 9 h 32"/>
                  <a:gd name="T38" fmla="*/ 0 w 46"/>
                  <a:gd name="T39" fmla="*/ 13 h 32"/>
                  <a:gd name="T40" fmla="*/ 5 w 46"/>
                  <a:gd name="T41" fmla="*/ 18 h 32"/>
                  <a:gd name="T42" fmla="*/ 5 w 46"/>
                  <a:gd name="T43" fmla="*/ 27 h 32"/>
                  <a:gd name="T44" fmla="*/ 34 w 46"/>
                  <a:gd name="T45" fmla="*/ 32 h 32"/>
                  <a:gd name="T46" fmla="*/ 37 w 46"/>
                  <a:gd name="T47" fmla="*/ 31 h 32"/>
                  <a:gd name="T48" fmla="*/ 39 w 46"/>
                  <a:gd name="T49" fmla="*/ 25 h 32"/>
                  <a:gd name="T50" fmla="*/ 40 w 46"/>
                  <a:gd name="T51" fmla="*/ 18 h 32"/>
                  <a:gd name="T52" fmla="*/ 39 w 46"/>
                  <a:gd name="T53" fmla="*/ 15 h 32"/>
                  <a:gd name="T54" fmla="*/ 42 w 46"/>
                  <a:gd name="T55" fmla="*/ 13 h 32"/>
                  <a:gd name="T56" fmla="*/ 40 w 46"/>
                  <a:gd name="T57" fmla="*/ 11 h 32"/>
                  <a:gd name="T58" fmla="*/ 42 w 46"/>
                  <a:gd name="T59" fmla="*/ 9 h 32"/>
                  <a:gd name="T60" fmla="*/ 44 w 46"/>
                  <a:gd name="T61" fmla="*/ 11 h 32"/>
                  <a:gd name="T62" fmla="*/ 46 w 46"/>
                  <a:gd name="T63" fmla="*/ 9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6" h="32">
                    <a:moveTo>
                      <a:pt x="46" y="9"/>
                    </a:moveTo>
                    <a:cubicBezTo>
                      <a:pt x="46" y="8"/>
                      <a:pt x="46" y="6"/>
                      <a:pt x="46" y="4"/>
                    </a:cubicBezTo>
                    <a:cubicBezTo>
                      <a:pt x="43" y="4"/>
                      <a:pt x="43" y="4"/>
                      <a:pt x="43" y="4"/>
                    </a:cubicBezTo>
                    <a:cubicBezTo>
                      <a:pt x="43" y="1"/>
                      <a:pt x="43" y="1"/>
                      <a:pt x="43" y="1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2" y="1"/>
                      <a:pt x="42" y="1"/>
                      <a:pt x="42" y="1"/>
                    </a:cubicBezTo>
                    <a:cubicBezTo>
                      <a:pt x="41" y="2"/>
                      <a:pt x="39" y="4"/>
                      <a:pt x="37" y="5"/>
                    </a:cubicBezTo>
                    <a:cubicBezTo>
                      <a:pt x="36" y="7"/>
                      <a:pt x="35" y="10"/>
                      <a:pt x="33" y="12"/>
                    </a:cubicBezTo>
                    <a:cubicBezTo>
                      <a:pt x="31" y="13"/>
                      <a:pt x="29" y="14"/>
                      <a:pt x="27" y="15"/>
                    </a:cubicBezTo>
                    <a:cubicBezTo>
                      <a:pt x="26" y="16"/>
                      <a:pt x="26" y="16"/>
                      <a:pt x="26" y="16"/>
                    </a:cubicBezTo>
                    <a:cubicBezTo>
                      <a:pt x="25" y="17"/>
                      <a:pt x="25" y="16"/>
                      <a:pt x="24" y="16"/>
                    </a:cubicBezTo>
                    <a:cubicBezTo>
                      <a:pt x="24" y="16"/>
                      <a:pt x="24" y="18"/>
                      <a:pt x="24" y="18"/>
                    </a:cubicBezTo>
                    <a:cubicBezTo>
                      <a:pt x="21" y="19"/>
                      <a:pt x="17" y="15"/>
                      <a:pt x="15" y="15"/>
                    </a:cubicBezTo>
                    <a:cubicBezTo>
                      <a:pt x="12" y="15"/>
                      <a:pt x="13" y="17"/>
                      <a:pt x="12" y="18"/>
                    </a:cubicBezTo>
                    <a:cubicBezTo>
                      <a:pt x="9" y="18"/>
                      <a:pt x="8" y="17"/>
                      <a:pt x="6" y="17"/>
                    </a:cubicBezTo>
                    <a:cubicBezTo>
                      <a:pt x="6" y="16"/>
                      <a:pt x="6" y="15"/>
                      <a:pt x="6" y="15"/>
                    </a:cubicBezTo>
                    <a:cubicBezTo>
                      <a:pt x="4" y="14"/>
                      <a:pt x="3" y="15"/>
                      <a:pt x="2" y="14"/>
                    </a:cubicBezTo>
                    <a:cubicBezTo>
                      <a:pt x="3" y="13"/>
                      <a:pt x="3" y="11"/>
                      <a:pt x="3" y="10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5" y="27"/>
                      <a:pt x="5" y="27"/>
                      <a:pt x="5" y="27"/>
                    </a:cubicBezTo>
                    <a:cubicBezTo>
                      <a:pt x="5" y="27"/>
                      <a:pt x="32" y="32"/>
                      <a:pt x="34" y="32"/>
                    </a:cubicBezTo>
                    <a:cubicBezTo>
                      <a:pt x="36" y="32"/>
                      <a:pt x="37" y="31"/>
                      <a:pt x="37" y="31"/>
                    </a:cubicBezTo>
                    <a:cubicBezTo>
                      <a:pt x="37" y="31"/>
                      <a:pt x="37" y="28"/>
                      <a:pt x="39" y="25"/>
                    </a:cubicBezTo>
                    <a:cubicBezTo>
                      <a:pt x="41" y="22"/>
                      <a:pt x="40" y="18"/>
                      <a:pt x="40" y="18"/>
                    </a:cubicBezTo>
                    <a:cubicBezTo>
                      <a:pt x="38" y="19"/>
                      <a:pt x="38" y="17"/>
                      <a:pt x="39" y="15"/>
                    </a:cubicBezTo>
                    <a:cubicBezTo>
                      <a:pt x="41" y="14"/>
                      <a:pt x="42" y="13"/>
                      <a:pt x="42" y="13"/>
                    </a:cubicBezTo>
                    <a:cubicBezTo>
                      <a:pt x="42" y="13"/>
                      <a:pt x="40" y="12"/>
                      <a:pt x="40" y="11"/>
                    </a:cubicBezTo>
                    <a:cubicBezTo>
                      <a:pt x="40" y="9"/>
                      <a:pt x="41" y="8"/>
                      <a:pt x="42" y="9"/>
                    </a:cubicBezTo>
                    <a:cubicBezTo>
                      <a:pt x="43" y="10"/>
                      <a:pt x="43" y="12"/>
                      <a:pt x="44" y="11"/>
                    </a:cubicBezTo>
                    <a:cubicBezTo>
                      <a:pt x="44" y="9"/>
                      <a:pt x="46" y="9"/>
                      <a:pt x="46" y="9"/>
                    </a:cubicBezTo>
                    <a:close/>
                  </a:path>
                </a:pathLst>
              </a:custGeom>
              <a:grpFill/>
              <a:ln w="2" cap="rnd">
                <a:solidFill>
                  <a:schemeClr val="tx2">
                    <a:lumMod val="2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" name="Freeform 33"/>
              <p:cNvSpPr>
                <a:spLocks noEditPoints="1"/>
              </p:cNvSpPr>
              <p:nvPr/>
            </p:nvSpPr>
            <p:spPr bwMode="auto">
              <a:xfrm>
                <a:off x="3512" y="1071"/>
                <a:ext cx="292" cy="210"/>
              </a:xfrm>
              <a:custGeom>
                <a:avLst/>
                <a:gdLst>
                  <a:gd name="T0" fmla="*/ 131 w 149"/>
                  <a:gd name="T1" fmla="*/ 71 h 107"/>
                  <a:gd name="T2" fmla="*/ 122 w 149"/>
                  <a:gd name="T3" fmla="*/ 75 h 107"/>
                  <a:gd name="T4" fmla="*/ 114 w 149"/>
                  <a:gd name="T5" fmla="*/ 80 h 107"/>
                  <a:gd name="T6" fmla="*/ 105 w 149"/>
                  <a:gd name="T7" fmla="*/ 82 h 107"/>
                  <a:gd name="T8" fmla="*/ 98 w 149"/>
                  <a:gd name="T9" fmla="*/ 82 h 107"/>
                  <a:gd name="T10" fmla="*/ 95 w 149"/>
                  <a:gd name="T11" fmla="*/ 87 h 107"/>
                  <a:gd name="T12" fmla="*/ 101 w 149"/>
                  <a:gd name="T13" fmla="*/ 90 h 107"/>
                  <a:gd name="T14" fmla="*/ 107 w 149"/>
                  <a:gd name="T15" fmla="*/ 94 h 107"/>
                  <a:gd name="T16" fmla="*/ 115 w 149"/>
                  <a:gd name="T17" fmla="*/ 94 h 107"/>
                  <a:gd name="T18" fmla="*/ 103 w 149"/>
                  <a:gd name="T19" fmla="*/ 102 h 107"/>
                  <a:gd name="T20" fmla="*/ 85 w 149"/>
                  <a:gd name="T21" fmla="*/ 95 h 107"/>
                  <a:gd name="T22" fmla="*/ 83 w 149"/>
                  <a:gd name="T23" fmla="*/ 92 h 107"/>
                  <a:gd name="T24" fmla="*/ 92 w 149"/>
                  <a:gd name="T25" fmla="*/ 88 h 107"/>
                  <a:gd name="T26" fmla="*/ 88 w 149"/>
                  <a:gd name="T27" fmla="*/ 84 h 107"/>
                  <a:gd name="T28" fmla="*/ 81 w 149"/>
                  <a:gd name="T29" fmla="*/ 87 h 107"/>
                  <a:gd name="T30" fmla="*/ 76 w 149"/>
                  <a:gd name="T31" fmla="*/ 83 h 107"/>
                  <a:gd name="T32" fmla="*/ 78 w 149"/>
                  <a:gd name="T33" fmla="*/ 81 h 107"/>
                  <a:gd name="T34" fmla="*/ 74 w 149"/>
                  <a:gd name="T35" fmla="*/ 79 h 107"/>
                  <a:gd name="T36" fmla="*/ 65 w 149"/>
                  <a:gd name="T37" fmla="*/ 80 h 107"/>
                  <a:gd name="T38" fmla="*/ 55 w 149"/>
                  <a:gd name="T39" fmla="*/ 71 h 107"/>
                  <a:gd name="T40" fmla="*/ 49 w 149"/>
                  <a:gd name="T41" fmla="*/ 56 h 107"/>
                  <a:gd name="T42" fmla="*/ 35 w 149"/>
                  <a:gd name="T43" fmla="*/ 50 h 107"/>
                  <a:gd name="T44" fmla="*/ 23 w 149"/>
                  <a:gd name="T45" fmla="*/ 58 h 107"/>
                  <a:gd name="T46" fmla="*/ 9 w 149"/>
                  <a:gd name="T47" fmla="*/ 58 h 107"/>
                  <a:gd name="T48" fmla="*/ 2 w 149"/>
                  <a:gd name="T49" fmla="*/ 50 h 107"/>
                  <a:gd name="T50" fmla="*/ 9 w 149"/>
                  <a:gd name="T51" fmla="*/ 39 h 107"/>
                  <a:gd name="T52" fmla="*/ 10 w 149"/>
                  <a:gd name="T53" fmla="*/ 22 h 107"/>
                  <a:gd name="T54" fmla="*/ 12 w 149"/>
                  <a:gd name="T55" fmla="*/ 7 h 107"/>
                  <a:gd name="T56" fmla="*/ 26 w 149"/>
                  <a:gd name="T57" fmla="*/ 5 h 107"/>
                  <a:gd name="T58" fmla="*/ 46 w 149"/>
                  <a:gd name="T59" fmla="*/ 7 h 107"/>
                  <a:gd name="T60" fmla="*/ 52 w 149"/>
                  <a:gd name="T61" fmla="*/ 8 h 107"/>
                  <a:gd name="T62" fmla="*/ 66 w 149"/>
                  <a:gd name="T63" fmla="*/ 5 h 107"/>
                  <a:gd name="T64" fmla="*/ 77 w 149"/>
                  <a:gd name="T65" fmla="*/ 2 h 107"/>
                  <a:gd name="T66" fmla="*/ 86 w 149"/>
                  <a:gd name="T67" fmla="*/ 8 h 107"/>
                  <a:gd name="T68" fmla="*/ 96 w 149"/>
                  <a:gd name="T69" fmla="*/ 16 h 107"/>
                  <a:gd name="T70" fmla="*/ 109 w 149"/>
                  <a:gd name="T71" fmla="*/ 22 h 107"/>
                  <a:gd name="T72" fmla="*/ 119 w 149"/>
                  <a:gd name="T73" fmla="*/ 25 h 107"/>
                  <a:gd name="T74" fmla="*/ 131 w 149"/>
                  <a:gd name="T75" fmla="*/ 31 h 107"/>
                  <a:gd name="T76" fmla="*/ 146 w 149"/>
                  <a:gd name="T77" fmla="*/ 43 h 107"/>
                  <a:gd name="T78" fmla="*/ 147 w 149"/>
                  <a:gd name="T79" fmla="*/ 57 h 107"/>
                  <a:gd name="T80" fmla="*/ 137 w 149"/>
                  <a:gd name="T81" fmla="*/ 68 h 107"/>
                  <a:gd name="T82" fmla="*/ 57 w 149"/>
                  <a:gd name="T83" fmla="*/ 81 h 107"/>
                  <a:gd name="T84" fmla="*/ 46 w 149"/>
                  <a:gd name="T85" fmla="*/ 91 h 107"/>
                  <a:gd name="T86" fmla="*/ 56 w 149"/>
                  <a:gd name="T87" fmla="*/ 92 h 107"/>
                  <a:gd name="T88" fmla="*/ 63 w 149"/>
                  <a:gd name="T89" fmla="*/ 84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49" h="107">
                    <a:moveTo>
                      <a:pt x="136" y="71"/>
                    </a:moveTo>
                    <a:cubicBezTo>
                      <a:pt x="134" y="71"/>
                      <a:pt x="133" y="71"/>
                      <a:pt x="132" y="71"/>
                    </a:cubicBezTo>
                    <a:cubicBezTo>
                      <a:pt x="132" y="71"/>
                      <a:pt x="131" y="71"/>
                      <a:pt x="131" y="71"/>
                    </a:cubicBezTo>
                    <a:cubicBezTo>
                      <a:pt x="130" y="72"/>
                      <a:pt x="129" y="73"/>
                      <a:pt x="128" y="74"/>
                    </a:cubicBezTo>
                    <a:cubicBezTo>
                      <a:pt x="127" y="74"/>
                      <a:pt x="127" y="73"/>
                      <a:pt x="126" y="74"/>
                    </a:cubicBezTo>
                    <a:cubicBezTo>
                      <a:pt x="125" y="74"/>
                      <a:pt x="123" y="74"/>
                      <a:pt x="122" y="75"/>
                    </a:cubicBezTo>
                    <a:cubicBezTo>
                      <a:pt x="121" y="75"/>
                      <a:pt x="121" y="77"/>
                      <a:pt x="121" y="77"/>
                    </a:cubicBezTo>
                    <a:cubicBezTo>
                      <a:pt x="119" y="78"/>
                      <a:pt x="118" y="77"/>
                      <a:pt x="116" y="78"/>
                    </a:cubicBezTo>
                    <a:cubicBezTo>
                      <a:pt x="116" y="78"/>
                      <a:pt x="114" y="80"/>
                      <a:pt x="114" y="80"/>
                    </a:cubicBezTo>
                    <a:cubicBezTo>
                      <a:pt x="111" y="80"/>
                      <a:pt x="112" y="78"/>
                      <a:pt x="111" y="78"/>
                    </a:cubicBezTo>
                    <a:cubicBezTo>
                      <a:pt x="111" y="79"/>
                      <a:pt x="111" y="79"/>
                      <a:pt x="111" y="79"/>
                    </a:cubicBezTo>
                    <a:cubicBezTo>
                      <a:pt x="109" y="80"/>
                      <a:pt x="107" y="81"/>
                      <a:pt x="105" y="82"/>
                    </a:cubicBezTo>
                    <a:cubicBezTo>
                      <a:pt x="105" y="84"/>
                      <a:pt x="105" y="84"/>
                      <a:pt x="105" y="84"/>
                    </a:cubicBezTo>
                    <a:cubicBezTo>
                      <a:pt x="103" y="84"/>
                      <a:pt x="100" y="84"/>
                      <a:pt x="98" y="84"/>
                    </a:cubicBezTo>
                    <a:cubicBezTo>
                      <a:pt x="98" y="82"/>
                      <a:pt x="98" y="82"/>
                      <a:pt x="98" y="82"/>
                    </a:cubicBezTo>
                    <a:cubicBezTo>
                      <a:pt x="97" y="82"/>
                      <a:pt x="95" y="82"/>
                      <a:pt x="93" y="82"/>
                    </a:cubicBezTo>
                    <a:cubicBezTo>
                      <a:pt x="94" y="83"/>
                      <a:pt x="93" y="84"/>
                      <a:pt x="93" y="85"/>
                    </a:cubicBezTo>
                    <a:cubicBezTo>
                      <a:pt x="93" y="85"/>
                      <a:pt x="95" y="86"/>
                      <a:pt x="95" y="87"/>
                    </a:cubicBezTo>
                    <a:cubicBezTo>
                      <a:pt x="96" y="87"/>
                      <a:pt x="97" y="87"/>
                      <a:pt x="97" y="87"/>
                    </a:cubicBezTo>
                    <a:cubicBezTo>
                      <a:pt x="98" y="87"/>
                      <a:pt x="98" y="89"/>
                      <a:pt x="98" y="89"/>
                    </a:cubicBezTo>
                    <a:cubicBezTo>
                      <a:pt x="99" y="90"/>
                      <a:pt x="101" y="89"/>
                      <a:pt x="101" y="90"/>
                    </a:cubicBezTo>
                    <a:cubicBezTo>
                      <a:pt x="102" y="91"/>
                      <a:pt x="99" y="92"/>
                      <a:pt x="102" y="94"/>
                    </a:cubicBezTo>
                    <a:cubicBezTo>
                      <a:pt x="102" y="95"/>
                      <a:pt x="102" y="95"/>
                      <a:pt x="102" y="95"/>
                    </a:cubicBezTo>
                    <a:cubicBezTo>
                      <a:pt x="104" y="95"/>
                      <a:pt x="105" y="94"/>
                      <a:pt x="107" y="94"/>
                    </a:cubicBezTo>
                    <a:cubicBezTo>
                      <a:pt x="107" y="94"/>
                      <a:pt x="110" y="95"/>
                      <a:pt x="111" y="95"/>
                    </a:cubicBezTo>
                    <a:cubicBezTo>
                      <a:pt x="112" y="95"/>
                      <a:pt x="113" y="94"/>
                      <a:pt x="114" y="94"/>
                    </a:cubicBezTo>
                    <a:cubicBezTo>
                      <a:pt x="114" y="94"/>
                      <a:pt x="116" y="94"/>
                      <a:pt x="115" y="94"/>
                    </a:cubicBezTo>
                    <a:cubicBezTo>
                      <a:pt x="115" y="94"/>
                      <a:pt x="116" y="97"/>
                      <a:pt x="115" y="98"/>
                    </a:cubicBezTo>
                    <a:cubicBezTo>
                      <a:pt x="113" y="100"/>
                      <a:pt x="108" y="99"/>
                      <a:pt x="107" y="99"/>
                    </a:cubicBezTo>
                    <a:cubicBezTo>
                      <a:pt x="106" y="99"/>
                      <a:pt x="104" y="101"/>
                      <a:pt x="103" y="102"/>
                    </a:cubicBezTo>
                    <a:cubicBezTo>
                      <a:pt x="98" y="104"/>
                      <a:pt x="93" y="105"/>
                      <a:pt x="89" y="107"/>
                    </a:cubicBezTo>
                    <a:cubicBezTo>
                      <a:pt x="91" y="103"/>
                      <a:pt x="90" y="102"/>
                      <a:pt x="89" y="97"/>
                    </a:cubicBezTo>
                    <a:cubicBezTo>
                      <a:pt x="88" y="96"/>
                      <a:pt x="86" y="95"/>
                      <a:pt x="85" y="95"/>
                    </a:cubicBezTo>
                    <a:cubicBezTo>
                      <a:pt x="81" y="96"/>
                      <a:pt x="81" y="96"/>
                      <a:pt x="81" y="96"/>
                    </a:cubicBezTo>
                    <a:cubicBezTo>
                      <a:pt x="81" y="94"/>
                      <a:pt x="81" y="94"/>
                      <a:pt x="81" y="94"/>
                    </a:cubicBezTo>
                    <a:cubicBezTo>
                      <a:pt x="82" y="93"/>
                      <a:pt x="83" y="93"/>
                      <a:pt x="83" y="92"/>
                    </a:cubicBezTo>
                    <a:cubicBezTo>
                      <a:pt x="89" y="89"/>
                      <a:pt x="89" y="89"/>
                      <a:pt x="89" y="89"/>
                    </a:cubicBezTo>
                    <a:cubicBezTo>
                      <a:pt x="91" y="89"/>
                      <a:pt x="91" y="90"/>
                      <a:pt x="93" y="90"/>
                    </a:cubicBezTo>
                    <a:cubicBezTo>
                      <a:pt x="92" y="88"/>
                      <a:pt x="93" y="88"/>
                      <a:pt x="92" y="88"/>
                    </a:cubicBezTo>
                    <a:cubicBezTo>
                      <a:pt x="91" y="85"/>
                      <a:pt x="91" y="85"/>
                      <a:pt x="91" y="85"/>
                    </a:cubicBezTo>
                    <a:cubicBezTo>
                      <a:pt x="90" y="85"/>
                      <a:pt x="90" y="86"/>
                      <a:pt x="89" y="86"/>
                    </a:cubicBezTo>
                    <a:cubicBezTo>
                      <a:pt x="88" y="84"/>
                      <a:pt x="88" y="84"/>
                      <a:pt x="88" y="84"/>
                    </a:cubicBezTo>
                    <a:cubicBezTo>
                      <a:pt x="87" y="84"/>
                      <a:pt x="85" y="84"/>
                      <a:pt x="83" y="84"/>
                    </a:cubicBezTo>
                    <a:cubicBezTo>
                      <a:pt x="82" y="85"/>
                      <a:pt x="83" y="87"/>
                      <a:pt x="82" y="87"/>
                    </a:cubicBezTo>
                    <a:cubicBezTo>
                      <a:pt x="81" y="87"/>
                      <a:pt x="81" y="87"/>
                      <a:pt x="81" y="87"/>
                    </a:cubicBezTo>
                    <a:cubicBezTo>
                      <a:pt x="80" y="87"/>
                      <a:pt x="79" y="85"/>
                      <a:pt x="79" y="84"/>
                    </a:cubicBezTo>
                    <a:cubicBezTo>
                      <a:pt x="78" y="84"/>
                      <a:pt x="77" y="85"/>
                      <a:pt x="76" y="84"/>
                    </a:cubicBezTo>
                    <a:cubicBezTo>
                      <a:pt x="76" y="83"/>
                      <a:pt x="76" y="83"/>
                      <a:pt x="76" y="83"/>
                    </a:cubicBezTo>
                    <a:cubicBezTo>
                      <a:pt x="75" y="83"/>
                      <a:pt x="74" y="83"/>
                      <a:pt x="73" y="82"/>
                    </a:cubicBezTo>
                    <a:cubicBezTo>
                      <a:pt x="73" y="81"/>
                      <a:pt x="73" y="81"/>
                      <a:pt x="73" y="81"/>
                    </a:cubicBezTo>
                    <a:cubicBezTo>
                      <a:pt x="75" y="81"/>
                      <a:pt x="77" y="81"/>
                      <a:pt x="78" y="81"/>
                    </a:cubicBezTo>
                    <a:cubicBezTo>
                      <a:pt x="78" y="81"/>
                      <a:pt x="79" y="79"/>
                      <a:pt x="76" y="80"/>
                    </a:cubicBezTo>
                    <a:cubicBezTo>
                      <a:pt x="76" y="79"/>
                      <a:pt x="75" y="77"/>
                      <a:pt x="75" y="77"/>
                    </a:cubicBezTo>
                    <a:cubicBezTo>
                      <a:pt x="74" y="77"/>
                      <a:pt x="74" y="78"/>
                      <a:pt x="74" y="79"/>
                    </a:cubicBezTo>
                    <a:cubicBezTo>
                      <a:pt x="72" y="79"/>
                      <a:pt x="69" y="79"/>
                      <a:pt x="67" y="79"/>
                    </a:cubicBezTo>
                    <a:cubicBezTo>
                      <a:pt x="66" y="80"/>
                      <a:pt x="66" y="80"/>
                      <a:pt x="66" y="80"/>
                    </a:cubicBezTo>
                    <a:cubicBezTo>
                      <a:pt x="65" y="80"/>
                      <a:pt x="65" y="80"/>
                      <a:pt x="65" y="80"/>
                    </a:cubicBezTo>
                    <a:cubicBezTo>
                      <a:pt x="64" y="81"/>
                      <a:pt x="64" y="82"/>
                      <a:pt x="63" y="84"/>
                    </a:cubicBezTo>
                    <a:cubicBezTo>
                      <a:pt x="58" y="77"/>
                      <a:pt x="58" y="77"/>
                      <a:pt x="58" y="77"/>
                    </a:cubicBezTo>
                    <a:cubicBezTo>
                      <a:pt x="58" y="77"/>
                      <a:pt x="54" y="75"/>
                      <a:pt x="55" y="71"/>
                    </a:cubicBezTo>
                    <a:cubicBezTo>
                      <a:pt x="55" y="69"/>
                      <a:pt x="55" y="69"/>
                      <a:pt x="54" y="66"/>
                    </a:cubicBezTo>
                    <a:cubicBezTo>
                      <a:pt x="52" y="64"/>
                      <a:pt x="51" y="65"/>
                      <a:pt x="52" y="62"/>
                    </a:cubicBezTo>
                    <a:cubicBezTo>
                      <a:pt x="52" y="59"/>
                      <a:pt x="50" y="57"/>
                      <a:pt x="49" y="56"/>
                    </a:cubicBezTo>
                    <a:cubicBezTo>
                      <a:pt x="47" y="55"/>
                      <a:pt x="46" y="54"/>
                      <a:pt x="45" y="53"/>
                    </a:cubicBezTo>
                    <a:cubicBezTo>
                      <a:pt x="43" y="52"/>
                      <a:pt x="42" y="51"/>
                      <a:pt x="40" y="50"/>
                    </a:cubicBezTo>
                    <a:cubicBezTo>
                      <a:pt x="39" y="50"/>
                      <a:pt x="36" y="49"/>
                      <a:pt x="35" y="50"/>
                    </a:cubicBezTo>
                    <a:cubicBezTo>
                      <a:pt x="34" y="51"/>
                      <a:pt x="30" y="50"/>
                      <a:pt x="30" y="53"/>
                    </a:cubicBezTo>
                    <a:cubicBezTo>
                      <a:pt x="30" y="53"/>
                      <a:pt x="27" y="54"/>
                      <a:pt x="27" y="56"/>
                    </a:cubicBezTo>
                    <a:cubicBezTo>
                      <a:pt x="26" y="58"/>
                      <a:pt x="25" y="58"/>
                      <a:pt x="23" y="58"/>
                    </a:cubicBezTo>
                    <a:cubicBezTo>
                      <a:pt x="21" y="58"/>
                      <a:pt x="21" y="60"/>
                      <a:pt x="18" y="61"/>
                    </a:cubicBezTo>
                    <a:cubicBezTo>
                      <a:pt x="16" y="62"/>
                      <a:pt x="16" y="62"/>
                      <a:pt x="15" y="60"/>
                    </a:cubicBezTo>
                    <a:cubicBezTo>
                      <a:pt x="13" y="58"/>
                      <a:pt x="12" y="58"/>
                      <a:pt x="9" y="58"/>
                    </a:cubicBezTo>
                    <a:cubicBezTo>
                      <a:pt x="6" y="58"/>
                      <a:pt x="5" y="58"/>
                      <a:pt x="4" y="56"/>
                    </a:cubicBezTo>
                    <a:cubicBezTo>
                      <a:pt x="3" y="54"/>
                      <a:pt x="0" y="55"/>
                      <a:pt x="0" y="55"/>
                    </a:cubicBezTo>
                    <a:cubicBezTo>
                      <a:pt x="2" y="50"/>
                      <a:pt x="2" y="50"/>
                      <a:pt x="2" y="50"/>
                    </a:cubicBezTo>
                    <a:cubicBezTo>
                      <a:pt x="5" y="49"/>
                      <a:pt x="5" y="49"/>
                      <a:pt x="5" y="49"/>
                    </a:cubicBezTo>
                    <a:cubicBezTo>
                      <a:pt x="5" y="49"/>
                      <a:pt x="10" y="47"/>
                      <a:pt x="10" y="45"/>
                    </a:cubicBezTo>
                    <a:cubicBezTo>
                      <a:pt x="9" y="43"/>
                      <a:pt x="7" y="41"/>
                      <a:pt x="9" y="39"/>
                    </a:cubicBezTo>
                    <a:cubicBezTo>
                      <a:pt x="10" y="37"/>
                      <a:pt x="10" y="36"/>
                      <a:pt x="11" y="34"/>
                    </a:cubicBezTo>
                    <a:cubicBezTo>
                      <a:pt x="12" y="32"/>
                      <a:pt x="13" y="29"/>
                      <a:pt x="13" y="29"/>
                    </a:cubicBezTo>
                    <a:cubicBezTo>
                      <a:pt x="13" y="29"/>
                      <a:pt x="9" y="24"/>
                      <a:pt x="10" y="22"/>
                    </a:cubicBezTo>
                    <a:cubicBezTo>
                      <a:pt x="11" y="20"/>
                      <a:pt x="12" y="19"/>
                      <a:pt x="12" y="16"/>
                    </a:cubicBezTo>
                    <a:cubicBezTo>
                      <a:pt x="11" y="13"/>
                      <a:pt x="13" y="14"/>
                      <a:pt x="12" y="13"/>
                    </a:cubicBezTo>
                    <a:cubicBezTo>
                      <a:pt x="11" y="11"/>
                      <a:pt x="9" y="8"/>
                      <a:pt x="12" y="7"/>
                    </a:cubicBezTo>
                    <a:cubicBezTo>
                      <a:pt x="12" y="7"/>
                      <a:pt x="15" y="4"/>
                      <a:pt x="16" y="8"/>
                    </a:cubicBezTo>
                    <a:cubicBezTo>
                      <a:pt x="17" y="11"/>
                      <a:pt x="20" y="6"/>
                      <a:pt x="20" y="6"/>
                    </a:cubicBezTo>
                    <a:cubicBezTo>
                      <a:pt x="20" y="6"/>
                      <a:pt x="24" y="5"/>
                      <a:pt x="26" y="5"/>
                    </a:cubicBezTo>
                    <a:cubicBezTo>
                      <a:pt x="29" y="6"/>
                      <a:pt x="33" y="6"/>
                      <a:pt x="35" y="7"/>
                    </a:cubicBezTo>
                    <a:cubicBezTo>
                      <a:pt x="38" y="8"/>
                      <a:pt x="40" y="7"/>
                      <a:pt x="43" y="7"/>
                    </a:cubicBezTo>
                    <a:cubicBezTo>
                      <a:pt x="45" y="7"/>
                      <a:pt x="46" y="7"/>
                      <a:pt x="46" y="7"/>
                    </a:cubicBezTo>
                    <a:cubicBezTo>
                      <a:pt x="47" y="9"/>
                      <a:pt x="47" y="9"/>
                      <a:pt x="47" y="9"/>
                    </a:cubicBezTo>
                    <a:cubicBezTo>
                      <a:pt x="47" y="9"/>
                      <a:pt x="48" y="7"/>
                      <a:pt x="48" y="6"/>
                    </a:cubicBezTo>
                    <a:cubicBezTo>
                      <a:pt x="49" y="6"/>
                      <a:pt x="50" y="9"/>
                      <a:pt x="52" y="8"/>
                    </a:cubicBezTo>
                    <a:cubicBezTo>
                      <a:pt x="54" y="6"/>
                      <a:pt x="54" y="8"/>
                      <a:pt x="56" y="8"/>
                    </a:cubicBezTo>
                    <a:cubicBezTo>
                      <a:pt x="58" y="7"/>
                      <a:pt x="61" y="8"/>
                      <a:pt x="63" y="8"/>
                    </a:cubicBezTo>
                    <a:cubicBezTo>
                      <a:pt x="66" y="9"/>
                      <a:pt x="65" y="8"/>
                      <a:pt x="66" y="5"/>
                    </a:cubicBezTo>
                    <a:cubicBezTo>
                      <a:pt x="66" y="2"/>
                      <a:pt x="66" y="2"/>
                      <a:pt x="68" y="2"/>
                    </a:cubicBezTo>
                    <a:cubicBezTo>
                      <a:pt x="70" y="2"/>
                      <a:pt x="71" y="2"/>
                      <a:pt x="71" y="2"/>
                    </a:cubicBezTo>
                    <a:cubicBezTo>
                      <a:pt x="71" y="2"/>
                      <a:pt x="74" y="7"/>
                      <a:pt x="77" y="2"/>
                    </a:cubicBezTo>
                    <a:cubicBezTo>
                      <a:pt x="78" y="0"/>
                      <a:pt x="78" y="2"/>
                      <a:pt x="80" y="3"/>
                    </a:cubicBezTo>
                    <a:cubicBezTo>
                      <a:pt x="83" y="4"/>
                      <a:pt x="85" y="2"/>
                      <a:pt x="85" y="4"/>
                    </a:cubicBezTo>
                    <a:cubicBezTo>
                      <a:pt x="85" y="6"/>
                      <a:pt x="86" y="8"/>
                      <a:pt x="86" y="8"/>
                    </a:cubicBezTo>
                    <a:cubicBezTo>
                      <a:pt x="86" y="8"/>
                      <a:pt x="86" y="12"/>
                      <a:pt x="88" y="12"/>
                    </a:cubicBezTo>
                    <a:cubicBezTo>
                      <a:pt x="89" y="12"/>
                      <a:pt x="88" y="16"/>
                      <a:pt x="90" y="16"/>
                    </a:cubicBezTo>
                    <a:cubicBezTo>
                      <a:pt x="92" y="16"/>
                      <a:pt x="95" y="15"/>
                      <a:pt x="96" y="16"/>
                    </a:cubicBezTo>
                    <a:cubicBezTo>
                      <a:pt x="99" y="18"/>
                      <a:pt x="100" y="18"/>
                      <a:pt x="102" y="17"/>
                    </a:cubicBezTo>
                    <a:cubicBezTo>
                      <a:pt x="104" y="17"/>
                      <a:pt x="104" y="20"/>
                      <a:pt x="105" y="21"/>
                    </a:cubicBezTo>
                    <a:cubicBezTo>
                      <a:pt x="108" y="22"/>
                      <a:pt x="107" y="22"/>
                      <a:pt x="109" y="22"/>
                    </a:cubicBezTo>
                    <a:cubicBezTo>
                      <a:pt x="111" y="23"/>
                      <a:pt x="111" y="28"/>
                      <a:pt x="111" y="28"/>
                    </a:cubicBezTo>
                    <a:cubicBezTo>
                      <a:pt x="111" y="28"/>
                      <a:pt x="114" y="27"/>
                      <a:pt x="116" y="27"/>
                    </a:cubicBezTo>
                    <a:cubicBezTo>
                      <a:pt x="118" y="26"/>
                      <a:pt x="119" y="25"/>
                      <a:pt x="119" y="25"/>
                    </a:cubicBezTo>
                    <a:cubicBezTo>
                      <a:pt x="119" y="25"/>
                      <a:pt x="123" y="25"/>
                      <a:pt x="124" y="26"/>
                    </a:cubicBezTo>
                    <a:cubicBezTo>
                      <a:pt x="125" y="28"/>
                      <a:pt x="123" y="28"/>
                      <a:pt x="126" y="28"/>
                    </a:cubicBezTo>
                    <a:cubicBezTo>
                      <a:pt x="129" y="28"/>
                      <a:pt x="128" y="30"/>
                      <a:pt x="131" y="31"/>
                    </a:cubicBezTo>
                    <a:cubicBezTo>
                      <a:pt x="133" y="31"/>
                      <a:pt x="140" y="34"/>
                      <a:pt x="142" y="36"/>
                    </a:cubicBezTo>
                    <a:cubicBezTo>
                      <a:pt x="145" y="38"/>
                      <a:pt x="141" y="39"/>
                      <a:pt x="143" y="40"/>
                    </a:cubicBezTo>
                    <a:cubicBezTo>
                      <a:pt x="144" y="42"/>
                      <a:pt x="147" y="41"/>
                      <a:pt x="146" y="43"/>
                    </a:cubicBezTo>
                    <a:cubicBezTo>
                      <a:pt x="145" y="45"/>
                      <a:pt x="143" y="46"/>
                      <a:pt x="145" y="46"/>
                    </a:cubicBezTo>
                    <a:cubicBezTo>
                      <a:pt x="149" y="47"/>
                      <a:pt x="145" y="51"/>
                      <a:pt x="146" y="53"/>
                    </a:cubicBezTo>
                    <a:cubicBezTo>
                      <a:pt x="147" y="54"/>
                      <a:pt x="147" y="55"/>
                      <a:pt x="147" y="57"/>
                    </a:cubicBezTo>
                    <a:cubicBezTo>
                      <a:pt x="147" y="59"/>
                      <a:pt x="146" y="61"/>
                      <a:pt x="146" y="63"/>
                    </a:cubicBezTo>
                    <a:cubicBezTo>
                      <a:pt x="145" y="65"/>
                      <a:pt x="141" y="66"/>
                      <a:pt x="139" y="66"/>
                    </a:cubicBezTo>
                    <a:cubicBezTo>
                      <a:pt x="137" y="68"/>
                      <a:pt x="137" y="68"/>
                      <a:pt x="137" y="68"/>
                    </a:cubicBezTo>
                    <a:lnTo>
                      <a:pt x="136" y="71"/>
                    </a:lnTo>
                    <a:close/>
                    <a:moveTo>
                      <a:pt x="63" y="84"/>
                    </a:moveTo>
                    <a:cubicBezTo>
                      <a:pt x="63" y="84"/>
                      <a:pt x="59" y="81"/>
                      <a:pt x="57" y="81"/>
                    </a:cubicBezTo>
                    <a:cubicBezTo>
                      <a:pt x="55" y="81"/>
                      <a:pt x="53" y="78"/>
                      <a:pt x="53" y="80"/>
                    </a:cubicBezTo>
                    <a:cubicBezTo>
                      <a:pt x="53" y="82"/>
                      <a:pt x="49" y="84"/>
                      <a:pt x="49" y="85"/>
                    </a:cubicBezTo>
                    <a:cubicBezTo>
                      <a:pt x="49" y="87"/>
                      <a:pt x="46" y="91"/>
                      <a:pt x="46" y="91"/>
                    </a:cubicBezTo>
                    <a:cubicBezTo>
                      <a:pt x="48" y="92"/>
                      <a:pt x="48" y="92"/>
                      <a:pt x="48" y="92"/>
                    </a:cubicBezTo>
                    <a:cubicBezTo>
                      <a:pt x="48" y="92"/>
                      <a:pt x="51" y="94"/>
                      <a:pt x="51" y="92"/>
                    </a:cubicBezTo>
                    <a:cubicBezTo>
                      <a:pt x="52" y="91"/>
                      <a:pt x="56" y="92"/>
                      <a:pt x="56" y="92"/>
                    </a:cubicBezTo>
                    <a:cubicBezTo>
                      <a:pt x="56" y="92"/>
                      <a:pt x="56" y="90"/>
                      <a:pt x="56" y="90"/>
                    </a:cubicBezTo>
                    <a:cubicBezTo>
                      <a:pt x="58" y="89"/>
                      <a:pt x="60" y="89"/>
                      <a:pt x="61" y="87"/>
                    </a:cubicBezTo>
                    <a:cubicBezTo>
                      <a:pt x="62" y="86"/>
                      <a:pt x="62" y="85"/>
                      <a:pt x="63" y="84"/>
                    </a:cubicBezTo>
                    <a:close/>
                  </a:path>
                </a:pathLst>
              </a:custGeom>
              <a:grpFill/>
              <a:ln w="9525">
                <a:solidFill>
                  <a:schemeClr val="tx2">
                    <a:lumMod val="2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" name="Freeform 34"/>
              <p:cNvSpPr>
                <a:spLocks noEditPoints="1"/>
              </p:cNvSpPr>
              <p:nvPr/>
            </p:nvSpPr>
            <p:spPr bwMode="auto">
              <a:xfrm>
                <a:off x="3512" y="1071"/>
                <a:ext cx="292" cy="210"/>
              </a:xfrm>
              <a:custGeom>
                <a:avLst/>
                <a:gdLst>
                  <a:gd name="T0" fmla="*/ 131 w 149"/>
                  <a:gd name="T1" fmla="*/ 71 h 107"/>
                  <a:gd name="T2" fmla="*/ 122 w 149"/>
                  <a:gd name="T3" fmla="*/ 75 h 107"/>
                  <a:gd name="T4" fmla="*/ 114 w 149"/>
                  <a:gd name="T5" fmla="*/ 80 h 107"/>
                  <a:gd name="T6" fmla="*/ 105 w 149"/>
                  <a:gd name="T7" fmla="*/ 82 h 107"/>
                  <a:gd name="T8" fmla="*/ 98 w 149"/>
                  <a:gd name="T9" fmla="*/ 82 h 107"/>
                  <a:gd name="T10" fmla="*/ 95 w 149"/>
                  <a:gd name="T11" fmla="*/ 87 h 107"/>
                  <a:gd name="T12" fmla="*/ 101 w 149"/>
                  <a:gd name="T13" fmla="*/ 90 h 107"/>
                  <a:gd name="T14" fmla="*/ 107 w 149"/>
                  <a:gd name="T15" fmla="*/ 94 h 107"/>
                  <a:gd name="T16" fmla="*/ 115 w 149"/>
                  <a:gd name="T17" fmla="*/ 94 h 107"/>
                  <a:gd name="T18" fmla="*/ 103 w 149"/>
                  <a:gd name="T19" fmla="*/ 102 h 107"/>
                  <a:gd name="T20" fmla="*/ 85 w 149"/>
                  <a:gd name="T21" fmla="*/ 95 h 107"/>
                  <a:gd name="T22" fmla="*/ 83 w 149"/>
                  <a:gd name="T23" fmla="*/ 92 h 107"/>
                  <a:gd name="T24" fmla="*/ 92 w 149"/>
                  <a:gd name="T25" fmla="*/ 88 h 107"/>
                  <a:gd name="T26" fmla="*/ 88 w 149"/>
                  <a:gd name="T27" fmla="*/ 84 h 107"/>
                  <a:gd name="T28" fmla="*/ 81 w 149"/>
                  <a:gd name="T29" fmla="*/ 87 h 107"/>
                  <a:gd name="T30" fmla="*/ 76 w 149"/>
                  <a:gd name="T31" fmla="*/ 83 h 107"/>
                  <a:gd name="T32" fmla="*/ 78 w 149"/>
                  <a:gd name="T33" fmla="*/ 81 h 107"/>
                  <a:gd name="T34" fmla="*/ 74 w 149"/>
                  <a:gd name="T35" fmla="*/ 79 h 107"/>
                  <a:gd name="T36" fmla="*/ 65 w 149"/>
                  <a:gd name="T37" fmla="*/ 80 h 107"/>
                  <a:gd name="T38" fmla="*/ 55 w 149"/>
                  <a:gd name="T39" fmla="*/ 71 h 107"/>
                  <a:gd name="T40" fmla="*/ 49 w 149"/>
                  <a:gd name="T41" fmla="*/ 56 h 107"/>
                  <a:gd name="T42" fmla="*/ 35 w 149"/>
                  <a:gd name="T43" fmla="*/ 50 h 107"/>
                  <a:gd name="T44" fmla="*/ 23 w 149"/>
                  <a:gd name="T45" fmla="*/ 58 h 107"/>
                  <a:gd name="T46" fmla="*/ 9 w 149"/>
                  <a:gd name="T47" fmla="*/ 58 h 107"/>
                  <a:gd name="T48" fmla="*/ 2 w 149"/>
                  <a:gd name="T49" fmla="*/ 50 h 107"/>
                  <a:gd name="T50" fmla="*/ 9 w 149"/>
                  <a:gd name="T51" fmla="*/ 39 h 107"/>
                  <a:gd name="T52" fmla="*/ 10 w 149"/>
                  <a:gd name="T53" fmla="*/ 22 h 107"/>
                  <a:gd name="T54" fmla="*/ 12 w 149"/>
                  <a:gd name="T55" fmla="*/ 7 h 107"/>
                  <a:gd name="T56" fmla="*/ 26 w 149"/>
                  <a:gd name="T57" fmla="*/ 5 h 107"/>
                  <a:gd name="T58" fmla="*/ 46 w 149"/>
                  <a:gd name="T59" fmla="*/ 7 h 107"/>
                  <a:gd name="T60" fmla="*/ 52 w 149"/>
                  <a:gd name="T61" fmla="*/ 8 h 107"/>
                  <a:gd name="T62" fmla="*/ 66 w 149"/>
                  <a:gd name="T63" fmla="*/ 5 h 107"/>
                  <a:gd name="T64" fmla="*/ 77 w 149"/>
                  <a:gd name="T65" fmla="*/ 2 h 107"/>
                  <a:gd name="T66" fmla="*/ 86 w 149"/>
                  <a:gd name="T67" fmla="*/ 8 h 107"/>
                  <a:gd name="T68" fmla="*/ 96 w 149"/>
                  <a:gd name="T69" fmla="*/ 16 h 107"/>
                  <a:gd name="T70" fmla="*/ 109 w 149"/>
                  <a:gd name="T71" fmla="*/ 22 h 107"/>
                  <a:gd name="T72" fmla="*/ 119 w 149"/>
                  <a:gd name="T73" fmla="*/ 25 h 107"/>
                  <a:gd name="T74" fmla="*/ 131 w 149"/>
                  <a:gd name="T75" fmla="*/ 31 h 107"/>
                  <a:gd name="T76" fmla="*/ 146 w 149"/>
                  <a:gd name="T77" fmla="*/ 43 h 107"/>
                  <a:gd name="T78" fmla="*/ 147 w 149"/>
                  <a:gd name="T79" fmla="*/ 57 h 107"/>
                  <a:gd name="T80" fmla="*/ 137 w 149"/>
                  <a:gd name="T81" fmla="*/ 68 h 107"/>
                  <a:gd name="T82" fmla="*/ 57 w 149"/>
                  <a:gd name="T83" fmla="*/ 81 h 107"/>
                  <a:gd name="T84" fmla="*/ 46 w 149"/>
                  <a:gd name="T85" fmla="*/ 91 h 107"/>
                  <a:gd name="T86" fmla="*/ 56 w 149"/>
                  <a:gd name="T87" fmla="*/ 92 h 107"/>
                  <a:gd name="T88" fmla="*/ 63 w 149"/>
                  <a:gd name="T89" fmla="*/ 84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49" h="107">
                    <a:moveTo>
                      <a:pt x="136" y="71"/>
                    </a:moveTo>
                    <a:cubicBezTo>
                      <a:pt x="134" y="71"/>
                      <a:pt x="133" y="71"/>
                      <a:pt x="132" y="71"/>
                    </a:cubicBezTo>
                    <a:cubicBezTo>
                      <a:pt x="132" y="71"/>
                      <a:pt x="131" y="71"/>
                      <a:pt x="131" y="71"/>
                    </a:cubicBezTo>
                    <a:cubicBezTo>
                      <a:pt x="130" y="72"/>
                      <a:pt x="129" y="73"/>
                      <a:pt x="128" y="74"/>
                    </a:cubicBezTo>
                    <a:cubicBezTo>
                      <a:pt x="127" y="74"/>
                      <a:pt x="127" y="73"/>
                      <a:pt x="126" y="74"/>
                    </a:cubicBezTo>
                    <a:cubicBezTo>
                      <a:pt x="125" y="74"/>
                      <a:pt x="123" y="74"/>
                      <a:pt x="122" y="75"/>
                    </a:cubicBezTo>
                    <a:cubicBezTo>
                      <a:pt x="121" y="75"/>
                      <a:pt x="121" y="77"/>
                      <a:pt x="121" y="77"/>
                    </a:cubicBezTo>
                    <a:cubicBezTo>
                      <a:pt x="119" y="78"/>
                      <a:pt x="118" y="77"/>
                      <a:pt x="116" y="78"/>
                    </a:cubicBezTo>
                    <a:cubicBezTo>
                      <a:pt x="116" y="78"/>
                      <a:pt x="114" y="80"/>
                      <a:pt x="114" y="80"/>
                    </a:cubicBezTo>
                    <a:cubicBezTo>
                      <a:pt x="111" y="80"/>
                      <a:pt x="112" y="78"/>
                      <a:pt x="111" y="78"/>
                    </a:cubicBezTo>
                    <a:cubicBezTo>
                      <a:pt x="111" y="79"/>
                      <a:pt x="111" y="79"/>
                      <a:pt x="111" y="79"/>
                    </a:cubicBezTo>
                    <a:cubicBezTo>
                      <a:pt x="109" y="80"/>
                      <a:pt x="107" y="81"/>
                      <a:pt x="105" y="82"/>
                    </a:cubicBezTo>
                    <a:cubicBezTo>
                      <a:pt x="105" y="84"/>
                      <a:pt x="105" y="84"/>
                      <a:pt x="105" y="84"/>
                    </a:cubicBezTo>
                    <a:cubicBezTo>
                      <a:pt x="103" y="84"/>
                      <a:pt x="100" y="84"/>
                      <a:pt x="98" y="84"/>
                    </a:cubicBezTo>
                    <a:cubicBezTo>
                      <a:pt x="98" y="82"/>
                      <a:pt x="98" y="82"/>
                      <a:pt x="98" y="82"/>
                    </a:cubicBezTo>
                    <a:cubicBezTo>
                      <a:pt x="97" y="82"/>
                      <a:pt x="95" y="82"/>
                      <a:pt x="93" y="82"/>
                    </a:cubicBezTo>
                    <a:cubicBezTo>
                      <a:pt x="94" y="83"/>
                      <a:pt x="93" y="84"/>
                      <a:pt x="93" y="85"/>
                    </a:cubicBezTo>
                    <a:cubicBezTo>
                      <a:pt x="93" y="85"/>
                      <a:pt x="95" y="86"/>
                      <a:pt x="95" y="87"/>
                    </a:cubicBezTo>
                    <a:cubicBezTo>
                      <a:pt x="96" y="87"/>
                      <a:pt x="97" y="87"/>
                      <a:pt x="97" y="87"/>
                    </a:cubicBezTo>
                    <a:cubicBezTo>
                      <a:pt x="98" y="87"/>
                      <a:pt x="98" y="89"/>
                      <a:pt x="98" y="89"/>
                    </a:cubicBezTo>
                    <a:cubicBezTo>
                      <a:pt x="99" y="90"/>
                      <a:pt x="101" y="89"/>
                      <a:pt x="101" y="90"/>
                    </a:cubicBezTo>
                    <a:cubicBezTo>
                      <a:pt x="102" y="91"/>
                      <a:pt x="99" y="92"/>
                      <a:pt x="102" y="94"/>
                    </a:cubicBezTo>
                    <a:cubicBezTo>
                      <a:pt x="102" y="95"/>
                      <a:pt x="102" y="95"/>
                      <a:pt x="102" y="95"/>
                    </a:cubicBezTo>
                    <a:cubicBezTo>
                      <a:pt x="104" y="95"/>
                      <a:pt x="105" y="94"/>
                      <a:pt x="107" y="94"/>
                    </a:cubicBezTo>
                    <a:cubicBezTo>
                      <a:pt x="107" y="94"/>
                      <a:pt x="110" y="95"/>
                      <a:pt x="111" y="95"/>
                    </a:cubicBezTo>
                    <a:cubicBezTo>
                      <a:pt x="112" y="95"/>
                      <a:pt x="113" y="94"/>
                      <a:pt x="114" y="94"/>
                    </a:cubicBezTo>
                    <a:cubicBezTo>
                      <a:pt x="114" y="94"/>
                      <a:pt x="116" y="94"/>
                      <a:pt x="115" y="94"/>
                    </a:cubicBezTo>
                    <a:cubicBezTo>
                      <a:pt x="115" y="94"/>
                      <a:pt x="116" y="97"/>
                      <a:pt x="115" y="98"/>
                    </a:cubicBezTo>
                    <a:cubicBezTo>
                      <a:pt x="113" y="100"/>
                      <a:pt x="108" y="99"/>
                      <a:pt x="107" y="99"/>
                    </a:cubicBezTo>
                    <a:cubicBezTo>
                      <a:pt x="106" y="99"/>
                      <a:pt x="104" y="101"/>
                      <a:pt x="103" y="102"/>
                    </a:cubicBezTo>
                    <a:cubicBezTo>
                      <a:pt x="98" y="104"/>
                      <a:pt x="93" y="105"/>
                      <a:pt x="89" y="107"/>
                    </a:cubicBezTo>
                    <a:cubicBezTo>
                      <a:pt x="91" y="103"/>
                      <a:pt x="90" y="102"/>
                      <a:pt x="89" y="97"/>
                    </a:cubicBezTo>
                    <a:cubicBezTo>
                      <a:pt x="88" y="96"/>
                      <a:pt x="86" y="95"/>
                      <a:pt x="85" y="95"/>
                    </a:cubicBezTo>
                    <a:cubicBezTo>
                      <a:pt x="81" y="96"/>
                      <a:pt x="81" y="96"/>
                      <a:pt x="81" y="96"/>
                    </a:cubicBezTo>
                    <a:cubicBezTo>
                      <a:pt x="81" y="94"/>
                      <a:pt x="81" y="94"/>
                      <a:pt x="81" y="94"/>
                    </a:cubicBezTo>
                    <a:cubicBezTo>
                      <a:pt x="82" y="93"/>
                      <a:pt x="83" y="93"/>
                      <a:pt x="83" y="92"/>
                    </a:cubicBezTo>
                    <a:cubicBezTo>
                      <a:pt x="89" y="89"/>
                      <a:pt x="89" y="89"/>
                      <a:pt x="89" y="89"/>
                    </a:cubicBezTo>
                    <a:cubicBezTo>
                      <a:pt x="91" y="89"/>
                      <a:pt x="91" y="90"/>
                      <a:pt x="93" y="90"/>
                    </a:cubicBezTo>
                    <a:cubicBezTo>
                      <a:pt x="92" y="88"/>
                      <a:pt x="93" y="88"/>
                      <a:pt x="92" y="88"/>
                    </a:cubicBezTo>
                    <a:cubicBezTo>
                      <a:pt x="91" y="85"/>
                      <a:pt x="91" y="85"/>
                      <a:pt x="91" y="85"/>
                    </a:cubicBezTo>
                    <a:cubicBezTo>
                      <a:pt x="90" y="85"/>
                      <a:pt x="90" y="86"/>
                      <a:pt x="89" y="86"/>
                    </a:cubicBezTo>
                    <a:cubicBezTo>
                      <a:pt x="88" y="84"/>
                      <a:pt x="88" y="84"/>
                      <a:pt x="88" y="84"/>
                    </a:cubicBezTo>
                    <a:cubicBezTo>
                      <a:pt x="87" y="84"/>
                      <a:pt x="85" y="84"/>
                      <a:pt x="83" y="84"/>
                    </a:cubicBezTo>
                    <a:cubicBezTo>
                      <a:pt x="82" y="85"/>
                      <a:pt x="83" y="87"/>
                      <a:pt x="82" y="87"/>
                    </a:cubicBezTo>
                    <a:cubicBezTo>
                      <a:pt x="81" y="87"/>
                      <a:pt x="81" y="87"/>
                      <a:pt x="81" y="87"/>
                    </a:cubicBezTo>
                    <a:cubicBezTo>
                      <a:pt x="80" y="87"/>
                      <a:pt x="79" y="85"/>
                      <a:pt x="79" y="84"/>
                    </a:cubicBezTo>
                    <a:cubicBezTo>
                      <a:pt x="78" y="84"/>
                      <a:pt x="77" y="85"/>
                      <a:pt x="76" y="84"/>
                    </a:cubicBezTo>
                    <a:cubicBezTo>
                      <a:pt x="76" y="83"/>
                      <a:pt x="76" y="83"/>
                      <a:pt x="76" y="83"/>
                    </a:cubicBezTo>
                    <a:cubicBezTo>
                      <a:pt x="75" y="83"/>
                      <a:pt x="74" y="83"/>
                      <a:pt x="73" y="82"/>
                    </a:cubicBezTo>
                    <a:cubicBezTo>
                      <a:pt x="73" y="81"/>
                      <a:pt x="73" y="81"/>
                      <a:pt x="73" y="81"/>
                    </a:cubicBezTo>
                    <a:cubicBezTo>
                      <a:pt x="75" y="81"/>
                      <a:pt x="77" y="81"/>
                      <a:pt x="78" y="81"/>
                    </a:cubicBezTo>
                    <a:cubicBezTo>
                      <a:pt x="78" y="81"/>
                      <a:pt x="79" y="79"/>
                      <a:pt x="76" y="80"/>
                    </a:cubicBezTo>
                    <a:cubicBezTo>
                      <a:pt x="76" y="79"/>
                      <a:pt x="75" y="77"/>
                      <a:pt x="75" y="77"/>
                    </a:cubicBezTo>
                    <a:cubicBezTo>
                      <a:pt x="74" y="77"/>
                      <a:pt x="74" y="78"/>
                      <a:pt x="74" y="79"/>
                    </a:cubicBezTo>
                    <a:cubicBezTo>
                      <a:pt x="72" y="79"/>
                      <a:pt x="69" y="79"/>
                      <a:pt x="67" y="79"/>
                    </a:cubicBezTo>
                    <a:cubicBezTo>
                      <a:pt x="66" y="80"/>
                      <a:pt x="66" y="80"/>
                      <a:pt x="66" y="80"/>
                    </a:cubicBezTo>
                    <a:cubicBezTo>
                      <a:pt x="65" y="80"/>
                      <a:pt x="65" y="80"/>
                      <a:pt x="65" y="80"/>
                    </a:cubicBezTo>
                    <a:cubicBezTo>
                      <a:pt x="64" y="81"/>
                      <a:pt x="64" y="82"/>
                      <a:pt x="63" y="84"/>
                    </a:cubicBezTo>
                    <a:cubicBezTo>
                      <a:pt x="58" y="77"/>
                      <a:pt x="58" y="77"/>
                      <a:pt x="58" y="77"/>
                    </a:cubicBezTo>
                    <a:cubicBezTo>
                      <a:pt x="58" y="77"/>
                      <a:pt x="54" y="75"/>
                      <a:pt x="55" y="71"/>
                    </a:cubicBezTo>
                    <a:cubicBezTo>
                      <a:pt x="55" y="69"/>
                      <a:pt x="55" y="69"/>
                      <a:pt x="54" y="66"/>
                    </a:cubicBezTo>
                    <a:cubicBezTo>
                      <a:pt x="52" y="64"/>
                      <a:pt x="51" y="65"/>
                      <a:pt x="52" y="62"/>
                    </a:cubicBezTo>
                    <a:cubicBezTo>
                      <a:pt x="52" y="59"/>
                      <a:pt x="50" y="57"/>
                      <a:pt x="49" y="56"/>
                    </a:cubicBezTo>
                    <a:cubicBezTo>
                      <a:pt x="47" y="55"/>
                      <a:pt x="46" y="54"/>
                      <a:pt x="45" y="53"/>
                    </a:cubicBezTo>
                    <a:cubicBezTo>
                      <a:pt x="43" y="52"/>
                      <a:pt x="42" y="51"/>
                      <a:pt x="40" y="50"/>
                    </a:cubicBezTo>
                    <a:cubicBezTo>
                      <a:pt x="39" y="50"/>
                      <a:pt x="36" y="49"/>
                      <a:pt x="35" y="50"/>
                    </a:cubicBezTo>
                    <a:cubicBezTo>
                      <a:pt x="34" y="51"/>
                      <a:pt x="30" y="50"/>
                      <a:pt x="30" y="53"/>
                    </a:cubicBezTo>
                    <a:cubicBezTo>
                      <a:pt x="30" y="53"/>
                      <a:pt x="27" y="54"/>
                      <a:pt x="27" y="56"/>
                    </a:cubicBezTo>
                    <a:cubicBezTo>
                      <a:pt x="26" y="58"/>
                      <a:pt x="25" y="58"/>
                      <a:pt x="23" y="58"/>
                    </a:cubicBezTo>
                    <a:cubicBezTo>
                      <a:pt x="21" y="58"/>
                      <a:pt x="21" y="60"/>
                      <a:pt x="18" y="61"/>
                    </a:cubicBezTo>
                    <a:cubicBezTo>
                      <a:pt x="16" y="62"/>
                      <a:pt x="16" y="62"/>
                      <a:pt x="15" y="60"/>
                    </a:cubicBezTo>
                    <a:cubicBezTo>
                      <a:pt x="13" y="58"/>
                      <a:pt x="12" y="58"/>
                      <a:pt x="9" y="58"/>
                    </a:cubicBezTo>
                    <a:cubicBezTo>
                      <a:pt x="6" y="58"/>
                      <a:pt x="5" y="58"/>
                      <a:pt x="4" y="56"/>
                    </a:cubicBezTo>
                    <a:cubicBezTo>
                      <a:pt x="3" y="54"/>
                      <a:pt x="0" y="55"/>
                      <a:pt x="0" y="55"/>
                    </a:cubicBezTo>
                    <a:cubicBezTo>
                      <a:pt x="2" y="50"/>
                      <a:pt x="2" y="50"/>
                      <a:pt x="2" y="50"/>
                    </a:cubicBezTo>
                    <a:cubicBezTo>
                      <a:pt x="5" y="49"/>
                      <a:pt x="5" y="49"/>
                      <a:pt x="5" y="49"/>
                    </a:cubicBezTo>
                    <a:cubicBezTo>
                      <a:pt x="5" y="49"/>
                      <a:pt x="10" y="47"/>
                      <a:pt x="10" y="45"/>
                    </a:cubicBezTo>
                    <a:cubicBezTo>
                      <a:pt x="9" y="43"/>
                      <a:pt x="7" y="41"/>
                      <a:pt x="9" y="39"/>
                    </a:cubicBezTo>
                    <a:cubicBezTo>
                      <a:pt x="10" y="37"/>
                      <a:pt x="10" y="36"/>
                      <a:pt x="11" y="34"/>
                    </a:cubicBezTo>
                    <a:cubicBezTo>
                      <a:pt x="12" y="32"/>
                      <a:pt x="13" y="29"/>
                      <a:pt x="13" y="29"/>
                    </a:cubicBezTo>
                    <a:cubicBezTo>
                      <a:pt x="13" y="29"/>
                      <a:pt x="9" y="24"/>
                      <a:pt x="10" y="22"/>
                    </a:cubicBezTo>
                    <a:cubicBezTo>
                      <a:pt x="11" y="20"/>
                      <a:pt x="12" y="19"/>
                      <a:pt x="12" y="16"/>
                    </a:cubicBezTo>
                    <a:cubicBezTo>
                      <a:pt x="11" y="13"/>
                      <a:pt x="13" y="14"/>
                      <a:pt x="12" y="13"/>
                    </a:cubicBezTo>
                    <a:cubicBezTo>
                      <a:pt x="11" y="11"/>
                      <a:pt x="9" y="8"/>
                      <a:pt x="12" y="7"/>
                    </a:cubicBezTo>
                    <a:cubicBezTo>
                      <a:pt x="12" y="7"/>
                      <a:pt x="15" y="4"/>
                      <a:pt x="16" y="8"/>
                    </a:cubicBezTo>
                    <a:cubicBezTo>
                      <a:pt x="17" y="11"/>
                      <a:pt x="20" y="6"/>
                      <a:pt x="20" y="6"/>
                    </a:cubicBezTo>
                    <a:cubicBezTo>
                      <a:pt x="20" y="6"/>
                      <a:pt x="24" y="5"/>
                      <a:pt x="26" y="5"/>
                    </a:cubicBezTo>
                    <a:cubicBezTo>
                      <a:pt x="29" y="6"/>
                      <a:pt x="33" y="6"/>
                      <a:pt x="35" y="7"/>
                    </a:cubicBezTo>
                    <a:cubicBezTo>
                      <a:pt x="38" y="8"/>
                      <a:pt x="40" y="7"/>
                      <a:pt x="43" y="7"/>
                    </a:cubicBezTo>
                    <a:cubicBezTo>
                      <a:pt x="45" y="7"/>
                      <a:pt x="46" y="7"/>
                      <a:pt x="46" y="7"/>
                    </a:cubicBezTo>
                    <a:cubicBezTo>
                      <a:pt x="47" y="9"/>
                      <a:pt x="47" y="9"/>
                      <a:pt x="47" y="9"/>
                    </a:cubicBezTo>
                    <a:cubicBezTo>
                      <a:pt x="47" y="9"/>
                      <a:pt x="48" y="7"/>
                      <a:pt x="48" y="6"/>
                    </a:cubicBezTo>
                    <a:cubicBezTo>
                      <a:pt x="49" y="6"/>
                      <a:pt x="50" y="9"/>
                      <a:pt x="52" y="8"/>
                    </a:cubicBezTo>
                    <a:cubicBezTo>
                      <a:pt x="54" y="6"/>
                      <a:pt x="54" y="8"/>
                      <a:pt x="56" y="8"/>
                    </a:cubicBezTo>
                    <a:cubicBezTo>
                      <a:pt x="58" y="7"/>
                      <a:pt x="61" y="8"/>
                      <a:pt x="63" y="8"/>
                    </a:cubicBezTo>
                    <a:cubicBezTo>
                      <a:pt x="66" y="9"/>
                      <a:pt x="65" y="8"/>
                      <a:pt x="66" y="5"/>
                    </a:cubicBezTo>
                    <a:cubicBezTo>
                      <a:pt x="66" y="2"/>
                      <a:pt x="66" y="2"/>
                      <a:pt x="68" y="2"/>
                    </a:cubicBezTo>
                    <a:cubicBezTo>
                      <a:pt x="70" y="2"/>
                      <a:pt x="71" y="2"/>
                      <a:pt x="71" y="2"/>
                    </a:cubicBezTo>
                    <a:cubicBezTo>
                      <a:pt x="71" y="2"/>
                      <a:pt x="74" y="7"/>
                      <a:pt x="77" y="2"/>
                    </a:cubicBezTo>
                    <a:cubicBezTo>
                      <a:pt x="78" y="0"/>
                      <a:pt x="78" y="2"/>
                      <a:pt x="80" y="3"/>
                    </a:cubicBezTo>
                    <a:cubicBezTo>
                      <a:pt x="83" y="4"/>
                      <a:pt x="85" y="2"/>
                      <a:pt x="85" y="4"/>
                    </a:cubicBezTo>
                    <a:cubicBezTo>
                      <a:pt x="85" y="6"/>
                      <a:pt x="86" y="8"/>
                      <a:pt x="86" y="8"/>
                    </a:cubicBezTo>
                    <a:cubicBezTo>
                      <a:pt x="86" y="8"/>
                      <a:pt x="86" y="12"/>
                      <a:pt x="88" y="12"/>
                    </a:cubicBezTo>
                    <a:cubicBezTo>
                      <a:pt x="89" y="12"/>
                      <a:pt x="88" y="16"/>
                      <a:pt x="90" y="16"/>
                    </a:cubicBezTo>
                    <a:cubicBezTo>
                      <a:pt x="92" y="16"/>
                      <a:pt x="95" y="15"/>
                      <a:pt x="96" y="16"/>
                    </a:cubicBezTo>
                    <a:cubicBezTo>
                      <a:pt x="99" y="18"/>
                      <a:pt x="100" y="18"/>
                      <a:pt x="102" y="17"/>
                    </a:cubicBezTo>
                    <a:cubicBezTo>
                      <a:pt x="104" y="17"/>
                      <a:pt x="104" y="20"/>
                      <a:pt x="105" y="21"/>
                    </a:cubicBezTo>
                    <a:cubicBezTo>
                      <a:pt x="108" y="22"/>
                      <a:pt x="107" y="22"/>
                      <a:pt x="109" y="22"/>
                    </a:cubicBezTo>
                    <a:cubicBezTo>
                      <a:pt x="111" y="23"/>
                      <a:pt x="111" y="28"/>
                      <a:pt x="111" y="28"/>
                    </a:cubicBezTo>
                    <a:cubicBezTo>
                      <a:pt x="111" y="28"/>
                      <a:pt x="114" y="27"/>
                      <a:pt x="116" y="27"/>
                    </a:cubicBezTo>
                    <a:cubicBezTo>
                      <a:pt x="118" y="26"/>
                      <a:pt x="119" y="25"/>
                      <a:pt x="119" y="25"/>
                    </a:cubicBezTo>
                    <a:cubicBezTo>
                      <a:pt x="119" y="25"/>
                      <a:pt x="123" y="25"/>
                      <a:pt x="124" y="26"/>
                    </a:cubicBezTo>
                    <a:cubicBezTo>
                      <a:pt x="125" y="28"/>
                      <a:pt x="123" y="28"/>
                      <a:pt x="126" y="28"/>
                    </a:cubicBezTo>
                    <a:cubicBezTo>
                      <a:pt x="129" y="28"/>
                      <a:pt x="128" y="30"/>
                      <a:pt x="131" y="31"/>
                    </a:cubicBezTo>
                    <a:cubicBezTo>
                      <a:pt x="133" y="31"/>
                      <a:pt x="140" y="34"/>
                      <a:pt x="142" y="36"/>
                    </a:cubicBezTo>
                    <a:cubicBezTo>
                      <a:pt x="145" y="38"/>
                      <a:pt x="141" y="39"/>
                      <a:pt x="143" y="40"/>
                    </a:cubicBezTo>
                    <a:cubicBezTo>
                      <a:pt x="144" y="42"/>
                      <a:pt x="147" y="41"/>
                      <a:pt x="146" y="43"/>
                    </a:cubicBezTo>
                    <a:cubicBezTo>
                      <a:pt x="145" y="45"/>
                      <a:pt x="143" y="46"/>
                      <a:pt x="145" y="46"/>
                    </a:cubicBezTo>
                    <a:cubicBezTo>
                      <a:pt x="149" y="47"/>
                      <a:pt x="145" y="51"/>
                      <a:pt x="146" y="53"/>
                    </a:cubicBezTo>
                    <a:cubicBezTo>
                      <a:pt x="147" y="54"/>
                      <a:pt x="147" y="55"/>
                      <a:pt x="147" y="57"/>
                    </a:cubicBezTo>
                    <a:cubicBezTo>
                      <a:pt x="147" y="59"/>
                      <a:pt x="146" y="61"/>
                      <a:pt x="146" y="63"/>
                    </a:cubicBezTo>
                    <a:cubicBezTo>
                      <a:pt x="145" y="65"/>
                      <a:pt x="141" y="66"/>
                      <a:pt x="139" y="66"/>
                    </a:cubicBezTo>
                    <a:cubicBezTo>
                      <a:pt x="137" y="68"/>
                      <a:pt x="137" y="68"/>
                      <a:pt x="137" y="68"/>
                    </a:cubicBezTo>
                    <a:lnTo>
                      <a:pt x="136" y="71"/>
                    </a:lnTo>
                    <a:close/>
                    <a:moveTo>
                      <a:pt x="63" y="84"/>
                    </a:moveTo>
                    <a:cubicBezTo>
                      <a:pt x="63" y="84"/>
                      <a:pt x="59" y="81"/>
                      <a:pt x="57" y="81"/>
                    </a:cubicBezTo>
                    <a:cubicBezTo>
                      <a:pt x="55" y="81"/>
                      <a:pt x="53" y="78"/>
                      <a:pt x="53" y="80"/>
                    </a:cubicBezTo>
                    <a:cubicBezTo>
                      <a:pt x="53" y="82"/>
                      <a:pt x="49" y="84"/>
                      <a:pt x="49" y="85"/>
                    </a:cubicBezTo>
                    <a:cubicBezTo>
                      <a:pt x="49" y="87"/>
                      <a:pt x="46" y="91"/>
                      <a:pt x="46" y="91"/>
                    </a:cubicBezTo>
                    <a:cubicBezTo>
                      <a:pt x="48" y="92"/>
                      <a:pt x="48" y="92"/>
                      <a:pt x="48" y="92"/>
                    </a:cubicBezTo>
                    <a:cubicBezTo>
                      <a:pt x="48" y="92"/>
                      <a:pt x="51" y="94"/>
                      <a:pt x="51" y="92"/>
                    </a:cubicBezTo>
                    <a:cubicBezTo>
                      <a:pt x="52" y="91"/>
                      <a:pt x="56" y="92"/>
                      <a:pt x="56" y="92"/>
                    </a:cubicBezTo>
                    <a:cubicBezTo>
                      <a:pt x="56" y="92"/>
                      <a:pt x="56" y="90"/>
                      <a:pt x="56" y="90"/>
                    </a:cubicBezTo>
                    <a:cubicBezTo>
                      <a:pt x="58" y="89"/>
                      <a:pt x="60" y="89"/>
                      <a:pt x="61" y="87"/>
                    </a:cubicBezTo>
                    <a:cubicBezTo>
                      <a:pt x="62" y="86"/>
                      <a:pt x="62" y="85"/>
                      <a:pt x="63" y="84"/>
                    </a:cubicBezTo>
                    <a:close/>
                  </a:path>
                </a:pathLst>
              </a:custGeom>
              <a:grpFill/>
              <a:ln w="2" cap="rnd">
                <a:solidFill>
                  <a:schemeClr val="tx2">
                    <a:lumMod val="2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" name="Freeform 35"/>
              <p:cNvSpPr>
                <a:spLocks noEditPoints="1"/>
              </p:cNvSpPr>
              <p:nvPr/>
            </p:nvSpPr>
            <p:spPr bwMode="auto">
              <a:xfrm>
                <a:off x="3602" y="2162"/>
                <a:ext cx="102" cy="138"/>
              </a:xfrm>
              <a:custGeom>
                <a:avLst/>
                <a:gdLst>
                  <a:gd name="T0" fmla="*/ 47 w 52"/>
                  <a:gd name="T1" fmla="*/ 51 h 70"/>
                  <a:gd name="T2" fmla="*/ 47 w 52"/>
                  <a:gd name="T3" fmla="*/ 48 h 70"/>
                  <a:gd name="T4" fmla="*/ 46 w 52"/>
                  <a:gd name="T5" fmla="*/ 40 h 70"/>
                  <a:gd name="T6" fmla="*/ 47 w 52"/>
                  <a:gd name="T7" fmla="*/ 33 h 70"/>
                  <a:gd name="T8" fmla="*/ 50 w 52"/>
                  <a:gd name="T9" fmla="*/ 29 h 70"/>
                  <a:gd name="T10" fmla="*/ 52 w 52"/>
                  <a:gd name="T11" fmla="*/ 24 h 70"/>
                  <a:gd name="T12" fmla="*/ 50 w 52"/>
                  <a:gd name="T13" fmla="*/ 19 h 70"/>
                  <a:gd name="T14" fmla="*/ 48 w 52"/>
                  <a:gd name="T15" fmla="*/ 13 h 70"/>
                  <a:gd name="T16" fmla="*/ 49 w 52"/>
                  <a:gd name="T17" fmla="*/ 7 h 70"/>
                  <a:gd name="T18" fmla="*/ 47 w 52"/>
                  <a:gd name="T19" fmla="*/ 5 h 70"/>
                  <a:gd name="T20" fmla="*/ 45 w 52"/>
                  <a:gd name="T21" fmla="*/ 3 h 70"/>
                  <a:gd name="T22" fmla="*/ 45 w 52"/>
                  <a:gd name="T23" fmla="*/ 0 h 70"/>
                  <a:gd name="T24" fmla="*/ 41 w 52"/>
                  <a:gd name="T25" fmla="*/ 3 h 70"/>
                  <a:gd name="T26" fmla="*/ 35 w 52"/>
                  <a:gd name="T27" fmla="*/ 1 h 70"/>
                  <a:gd name="T28" fmla="*/ 32 w 52"/>
                  <a:gd name="T29" fmla="*/ 2 h 70"/>
                  <a:gd name="T30" fmla="*/ 25 w 52"/>
                  <a:gd name="T31" fmla="*/ 6 h 70"/>
                  <a:gd name="T32" fmla="*/ 26 w 52"/>
                  <a:gd name="T33" fmla="*/ 10 h 70"/>
                  <a:gd name="T34" fmla="*/ 23 w 52"/>
                  <a:gd name="T35" fmla="*/ 16 h 70"/>
                  <a:gd name="T36" fmla="*/ 21 w 52"/>
                  <a:gd name="T37" fmla="*/ 20 h 70"/>
                  <a:gd name="T38" fmla="*/ 21 w 52"/>
                  <a:gd name="T39" fmla="*/ 25 h 70"/>
                  <a:gd name="T40" fmla="*/ 23 w 52"/>
                  <a:gd name="T41" fmla="*/ 28 h 70"/>
                  <a:gd name="T42" fmla="*/ 23 w 52"/>
                  <a:gd name="T43" fmla="*/ 30 h 70"/>
                  <a:gd name="T44" fmla="*/ 19 w 52"/>
                  <a:gd name="T45" fmla="*/ 36 h 70"/>
                  <a:gd name="T46" fmla="*/ 19 w 52"/>
                  <a:gd name="T47" fmla="*/ 36 h 70"/>
                  <a:gd name="T48" fmla="*/ 18 w 52"/>
                  <a:gd name="T49" fmla="*/ 37 h 70"/>
                  <a:gd name="T50" fmla="*/ 16 w 52"/>
                  <a:gd name="T51" fmla="*/ 36 h 70"/>
                  <a:gd name="T52" fmla="*/ 14 w 52"/>
                  <a:gd name="T53" fmla="*/ 38 h 70"/>
                  <a:gd name="T54" fmla="*/ 11 w 52"/>
                  <a:gd name="T55" fmla="*/ 40 h 70"/>
                  <a:gd name="T56" fmla="*/ 8 w 52"/>
                  <a:gd name="T57" fmla="*/ 45 h 70"/>
                  <a:gd name="T58" fmla="*/ 7 w 52"/>
                  <a:gd name="T59" fmla="*/ 52 h 70"/>
                  <a:gd name="T60" fmla="*/ 9 w 52"/>
                  <a:gd name="T61" fmla="*/ 51 h 70"/>
                  <a:gd name="T62" fmla="*/ 6 w 52"/>
                  <a:gd name="T63" fmla="*/ 57 h 70"/>
                  <a:gd name="T64" fmla="*/ 4 w 52"/>
                  <a:gd name="T65" fmla="*/ 58 h 70"/>
                  <a:gd name="T66" fmla="*/ 4 w 52"/>
                  <a:gd name="T67" fmla="*/ 59 h 70"/>
                  <a:gd name="T68" fmla="*/ 4 w 52"/>
                  <a:gd name="T69" fmla="*/ 65 h 70"/>
                  <a:gd name="T70" fmla="*/ 4 w 52"/>
                  <a:gd name="T71" fmla="*/ 66 h 70"/>
                  <a:gd name="T72" fmla="*/ 9 w 52"/>
                  <a:gd name="T73" fmla="*/ 69 h 70"/>
                  <a:gd name="T74" fmla="*/ 13 w 52"/>
                  <a:gd name="T75" fmla="*/ 69 h 70"/>
                  <a:gd name="T76" fmla="*/ 18 w 52"/>
                  <a:gd name="T77" fmla="*/ 66 h 70"/>
                  <a:gd name="T78" fmla="*/ 29 w 52"/>
                  <a:gd name="T79" fmla="*/ 66 h 70"/>
                  <a:gd name="T80" fmla="*/ 29 w 52"/>
                  <a:gd name="T81" fmla="*/ 64 h 70"/>
                  <a:gd name="T82" fmla="*/ 25 w 52"/>
                  <a:gd name="T83" fmla="*/ 61 h 70"/>
                  <a:gd name="T84" fmla="*/ 28 w 52"/>
                  <a:gd name="T85" fmla="*/ 57 h 70"/>
                  <a:gd name="T86" fmla="*/ 28 w 52"/>
                  <a:gd name="T87" fmla="*/ 51 h 70"/>
                  <a:gd name="T88" fmla="*/ 28 w 52"/>
                  <a:gd name="T89" fmla="*/ 50 h 70"/>
                  <a:gd name="T90" fmla="*/ 41 w 52"/>
                  <a:gd name="T91" fmla="*/ 48 h 70"/>
                  <a:gd name="T92" fmla="*/ 42 w 52"/>
                  <a:gd name="T93" fmla="*/ 45 h 70"/>
                  <a:gd name="T94" fmla="*/ 43 w 52"/>
                  <a:gd name="T95" fmla="*/ 45 h 70"/>
                  <a:gd name="T96" fmla="*/ 44 w 52"/>
                  <a:gd name="T97" fmla="*/ 47 h 70"/>
                  <a:gd name="T98" fmla="*/ 46 w 52"/>
                  <a:gd name="T99" fmla="*/ 47 h 70"/>
                  <a:gd name="T100" fmla="*/ 45 w 52"/>
                  <a:gd name="T101" fmla="*/ 51 h 70"/>
                  <a:gd name="T102" fmla="*/ 47 w 52"/>
                  <a:gd name="T103" fmla="*/ 51 h 70"/>
                  <a:gd name="T104" fmla="*/ 21 w 52"/>
                  <a:gd name="T105" fmla="*/ 30 h 70"/>
                  <a:gd name="T106" fmla="*/ 19 w 52"/>
                  <a:gd name="T107" fmla="*/ 32 h 70"/>
                  <a:gd name="T108" fmla="*/ 20 w 52"/>
                  <a:gd name="T109" fmla="*/ 32 h 70"/>
                  <a:gd name="T110" fmla="*/ 21 w 52"/>
                  <a:gd name="T111" fmla="*/ 30 h 70"/>
                  <a:gd name="T112" fmla="*/ 32 w 52"/>
                  <a:gd name="T113" fmla="*/ 31 h 70"/>
                  <a:gd name="T114" fmla="*/ 34 w 52"/>
                  <a:gd name="T115" fmla="*/ 31 h 70"/>
                  <a:gd name="T116" fmla="*/ 35 w 52"/>
                  <a:gd name="T117" fmla="*/ 34 h 70"/>
                  <a:gd name="T118" fmla="*/ 35 w 52"/>
                  <a:gd name="T119" fmla="*/ 34 h 70"/>
                  <a:gd name="T120" fmla="*/ 30 w 52"/>
                  <a:gd name="T121" fmla="*/ 34 h 70"/>
                  <a:gd name="T122" fmla="*/ 31 w 52"/>
                  <a:gd name="T123" fmla="*/ 32 h 70"/>
                  <a:gd name="T124" fmla="*/ 32 w 52"/>
                  <a:gd name="T125" fmla="*/ 31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52" h="70">
                    <a:moveTo>
                      <a:pt x="47" y="51"/>
                    </a:moveTo>
                    <a:cubicBezTo>
                      <a:pt x="47" y="51"/>
                      <a:pt x="46" y="49"/>
                      <a:pt x="47" y="48"/>
                    </a:cubicBezTo>
                    <a:cubicBezTo>
                      <a:pt x="48" y="47"/>
                      <a:pt x="44" y="42"/>
                      <a:pt x="46" y="40"/>
                    </a:cubicBezTo>
                    <a:cubicBezTo>
                      <a:pt x="48" y="38"/>
                      <a:pt x="47" y="37"/>
                      <a:pt x="47" y="33"/>
                    </a:cubicBezTo>
                    <a:cubicBezTo>
                      <a:pt x="48" y="29"/>
                      <a:pt x="50" y="31"/>
                      <a:pt x="50" y="29"/>
                    </a:cubicBezTo>
                    <a:cubicBezTo>
                      <a:pt x="51" y="28"/>
                      <a:pt x="51" y="26"/>
                      <a:pt x="52" y="24"/>
                    </a:cubicBezTo>
                    <a:cubicBezTo>
                      <a:pt x="52" y="22"/>
                      <a:pt x="52" y="21"/>
                      <a:pt x="50" y="19"/>
                    </a:cubicBezTo>
                    <a:cubicBezTo>
                      <a:pt x="47" y="17"/>
                      <a:pt x="48" y="16"/>
                      <a:pt x="48" y="13"/>
                    </a:cubicBezTo>
                    <a:cubicBezTo>
                      <a:pt x="49" y="9"/>
                      <a:pt x="51" y="9"/>
                      <a:pt x="49" y="7"/>
                    </a:cubicBezTo>
                    <a:cubicBezTo>
                      <a:pt x="47" y="5"/>
                      <a:pt x="50" y="7"/>
                      <a:pt x="47" y="5"/>
                    </a:cubicBezTo>
                    <a:cubicBezTo>
                      <a:pt x="46" y="4"/>
                      <a:pt x="45" y="3"/>
                      <a:pt x="45" y="3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1" y="3"/>
                      <a:pt x="41" y="3"/>
                      <a:pt x="41" y="3"/>
                    </a:cubicBezTo>
                    <a:cubicBezTo>
                      <a:pt x="41" y="3"/>
                      <a:pt x="37" y="0"/>
                      <a:pt x="35" y="1"/>
                    </a:cubicBezTo>
                    <a:cubicBezTo>
                      <a:pt x="33" y="2"/>
                      <a:pt x="34" y="3"/>
                      <a:pt x="32" y="2"/>
                    </a:cubicBezTo>
                    <a:cubicBezTo>
                      <a:pt x="29" y="2"/>
                      <a:pt x="26" y="5"/>
                      <a:pt x="25" y="6"/>
                    </a:cubicBezTo>
                    <a:cubicBezTo>
                      <a:pt x="25" y="7"/>
                      <a:pt x="26" y="8"/>
                      <a:pt x="26" y="10"/>
                    </a:cubicBezTo>
                    <a:cubicBezTo>
                      <a:pt x="25" y="12"/>
                      <a:pt x="20" y="16"/>
                      <a:pt x="23" y="16"/>
                    </a:cubicBezTo>
                    <a:cubicBezTo>
                      <a:pt x="25" y="16"/>
                      <a:pt x="22" y="18"/>
                      <a:pt x="21" y="20"/>
                    </a:cubicBezTo>
                    <a:cubicBezTo>
                      <a:pt x="21" y="21"/>
                      <a:pt x="20" y="25"/>
                      <a:pt x="21" y="25"/>
                    </a:cubicBezTo>
                    <a:cubicBezTo>
                      <a:pt x="22" y="25"/>
                      <a:pt x="23" y="26"/>
                      <a:pt x="23" y="28"/>
                    </a:cubicBezTo>
                    <a:cubicBezTo>
                      <a:pt x="24" y="27"/>
                      <a:pt x="23" y="29"/>
                      <a:pt x="23" y="30"/>
                    </a:cubicBezTo>
                    <a:cubicBezTo>
                      <a:pt x="23" y="32"/>
                      <a:pt x="20" y="35"/>
                      <a:pt x="19" y="36"/>
                    </a:cubicBezTo>
                    <a:cubicBezTo>
                      <a:pt x="19" y="36"/>
                      <a:pt x="19" y="36"/>
                      <a:pt x="19" y="36"/>
                    </a:cubicBezTo>
                    <a:cubicBezTo>
                      <a:pt x="18" y="37"/>
                      <a:pt x="18" y="37"/>
                      <a:pt x="18" y="37"/>
                    </a:cubicBezTo>
                    <a:cubicBezTo>
                      <a:pt x="17" y="36"/>
                      <a:pt x="16" y="36"/>
                      <a:pt x="16" y="36"/>
                    </a:cubicBezTo>
                    <a:cubicBezTo>
                      <a:pt x="15" y="37"/>
                      <a:pt x="14" y="38"/>
                      <a:pt x="14" y="38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8" y="43"/>
                      <a:pt x="8" y="45"/>
                    </a:cubicBezTo>
                    <a:cubicBezTo>
                      <a:pt x="8" y="46"/>
                      <a:pt x="7" y="49"/>
                      <a:pt x="7" y="52"/>
                    </a:cubicBezTo>
                    <a:cubicBezTo>
                      <a:pt x="7" y="52"/>
                      <a:pt x="8" y="51"/>
                      <a:pt x="9" y="51"/>
                    </a:cubicBezTo>
                    <a:cubicBezTo>
                      <a:pt x="8" y="54"/>
                      <a:pt x="8" y="56"/>
                      <a:pt x="6" y="57"/>
                    </a:cubicBezTo>
                    <a:cubicBezTo>
                      <a:pt x="6" y="58"/>
                      <a:pt x="5" y="58"/>
                      <a:pt x="4" y="58"/>
                    </a:cubicBezTo>
                    <a:cubicBezTo>
                      <a:pt x="4" y="59"/>
                      <a:pt x="4" y="59"/>
                      <a:pt x="4" y="59"/>
                    </a:cubicBezTo>
                    <a:cubicBezTo>
                      <a:pt x="0" y="63"/>
                      <a:pt x="4" y="65"/>
                      <a:pt x="4" y="65"/>
                    </a:cubicBezTo>
                    <a:cubicBezTo>
                      <a:pt x="4" y="66"/>
                      <a:pt x="4" y="66"/>
                      <a:pt x="4" y="66"/>
                    </a:cubicBezTo>
                    <a:cubicBezTo>
                      <a:pt x="4" y="66"/>
                      <a:pt x="7" y="67"/>
                      <a:pt x="9" y="69"/>
                    </a:cubicBezTo>
                    <a:cubicBezTo>
                      <a:pt x="10" y="70"/>
                      <a:pt x="12" y="70"/>
                      <a:pt x="13" y="69"/>
                    </a:cubicBezTo>
                    <a:cubicBezTo>
                      <a:pt x="15" y="67"/>
                      <a:pt x="18" y="66"/>
                      <a:pt x="18" y="66"/>
                    </a:cubicBezTo>
                    <a:cubicBezTo>
                      <a:pt x="29" y="66"/>
                      <a:pt x="29" y="66"/>
                      <a:pt x="29" y="66"/>
                    </a:cubicBezTo>
                    <a:cubicBezTo>
                      <a:pt x="30" y="67"/>
                      <a:pt x="29" y="64"/>
                      <a:pt x="29" y="64"/>
                    </a:cubicBezTo>
                    <a:cubicBezTo>
                      <a:pt x="28" y="63"/>
                      <a:pt x="26" y="62"/>
                      <a:pt x="25" y="61"/>
                    </a:cubicBezTo>
                    <a:cubicBezTo>
                      <a:pt x="26" y="60"/>
                      <a:pt x="28" y="58"/>
                      <a:pt x="28" y="57"/>
                    </a:cubicBezTo>
                    <a:cubicBezTo>
                      <a:pt x="28" y="57"/>
                      <a:pt x="26" y="50"/>
                      <a:pt x="28" y="51"/>
                    </a:cubicBezTo>
                    <a:cubicBezTo>
                      <a:pt x="28" y="51"/>
                      <a:pt x="28" y="50"/>
                      <a:pt x="28" y="50"/>
                    </a:cubicBezTo>
                    <a:cubicBezTo>
                      <a:pt x="30" y="46"/>
                      <a:pt x="37" y="47"/>
                      <a:pt x="41" y="48"/>
                    </a:cubicBezTo>
                    <a:cubicBezTo>
                      <a:pt x="41" y="47"/>
                      <a:pt x="41" y="46"/>
                      <a:pt x="42" y="45"/>
                    </a:cubicBezTo>
                    <a:cubicBezTo>
                      <a:pt x="43" y="45"/>
                      <a:pt x="43" y="45"/>
                      <a:pt x="43" y="45"/>
                    </a:cubicBezTo>
                    <a:cubicBezTo>
                      <a:pt x="44" y="46"/>
                      <a:pt x="43" y="47"/>
                      <a:pt x="44" y="47"/>
                    </a:cubicBezTo>
                    <a:cubicBezTo>
                      <a:pt x="44" y="47"/>
                      <a:pt x="46" y="47"/>
                      <a:pt x="46" y="47"/>
                    </a:cubicBezTo>
                    <a:cubicBezTo>
                      <a:pt x="47" y="48"/>
                      <a:pt x="46" y="50"/>
                      <a:pt x="45" y="51"/>
                    </a:cubicBezTo>
                    <a:cubicBezTo>
                      <a:pt x="46" y="51"/>
                      <a:pt x="46" y="51"/>
                      <a:pt x="47" y="51"/>
                    </a:cubicBezTo>
                    <a:close/>
                    <a:moveTo>
                      <a:pt x="21" y="30"/>
                    </a:moveTo>
                    <a:cubicBezTo>
                      <a:pt x="20" y="31"/>
                      <a:pt x="20" y="32"/>
                      <a:pt x="19" y="32"/>
                    </a:cubicBezTo>
                    <a:cubicBezTo>
                      <a:pt x="19" y="32"/>
                      <a:pt x="20" y="32"/>
                      <a:pt x="20" y="32"/>
                    </a:cubicBezTo>
                    <a:cubicBezTo>
                      <a:pt x="20" y="31"/>
                      <a:pt x="21" y="31"/>
                      <a:pt x="21" y="30"/>
                    </a:cubicBezTo>
                    <a:close/>
                    <a:moveTo>
                      <a:pt x="32" y="31"/>
                    </a:moveTo>
                    <a:cubicBezTo>
                      <a:pt x="32" y="31"/>
                      <a:pt x="34" y="31"/>
                      <a:pt x="34" y="31"/>
                    </a:cubicBezTo>
                    <a:cubicBezTo>
                      <a:pt x="34" y="32"/>
                      <a:pt x="35" y="33"/>
                      <a:pt x="35" y="34"/>
                    </a:cubicBezTo>
                    <a:cubicBezTo>
                      <a:pt x="35" y="34"/>
                      <a:pt x="35" y="35"/>
                      <a:pt x="35" y="34"/>
                    </a:cubicBezTo>
                    <a:cubicBezTo>
                      <a:pt x="36" y="35"/>
                      <a:pt x="31" y="34"/>
                      <a:pt x="30" y="34"/>
                    </a:cubicBezTo>
                    <a:cubicBezTo>
                      <a:pt x="30" y="33"/>
                      <a:pt x="30" y="31"/>
                      <a:pt x="31" y="32"/>
                    </a:cubicBezTo>
                    <a:cubicBezTo>
                      <a:pt x="31" y="32"/>
                      <a:pt x="31" y="31"/>
                      <a:pt x="32" y="31"/>
                    </a:cubicBezTo>
                    <a:close/>
                  </a:path>
                </a:pathLst>
              </a:custGeom>
              <a:grpFill/>
              <a:ln w="9525">
                <a:solidFill>
                  <a:schemeClr val="tx2">
                    <a:lumMod val="2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4" name="Freeform 36"/>
              <p:cNvSpPr>
                <a:spLocks noEditPoints="1"/>
              </p:cNvSpPr>
              <p:nvPr/>
            </p:nvSpPr>
            <p:spPr bwMode="auto">
              <a:xfrm>
                <a:off x="3602" y="2162"/>
                <a:ext cx="102" cy="138"/>
              </a:xfrm>
              <a:custGeom>
                <a:avLst/>
                <a:gdLst>
                  <a:gd name="T0" fmla="*/ 47 w 52"/>
                  <a:gd name="T1" fmla="*/ 51 h 70"/>
                  <a:gd name="T2" fmla="*/ 47 w 52"/>
                  <a:gd name="T3" fmla="*/ 48 h 70"/>
                  <a:gd name="T4" fmla="*/ 46 w 52"/>
                  <a:gd name="T5" fmla="*/ 40 h 70"/>
                  <a:gd name="T6" fmla="*/ 47 w 52"/>
                  <a:gd name="T7" fmla="*/ 33 h 70"/>
                  <a:gd name="T8" fmla="*/ 50 w 52"/>
                  <a:gd name="T9" fmla="*/ 29 h 70"/>
                  <a:gd name="T10" fmla="*/ 52 w 52"/>
                  <a:gd name="T11" fmla="*/ 24 h 70"/>
                  <a:gd name="T12" fmla="*/ 50 w 52"/>
                  <a:gd name="T13" fmla="*/ 19 h 70"/>
                  <a:gd name="T14" fmla="*/ 48 w 52"/>
                  <a:gd name="T15" fmla="*/ 13 h 70"/>
                  <a:gd name="T16" fmla="*/ 49 w 52"/>
                  <a:gd name="T17" fmla="*/ 7 h 70"/>
                  <a:gd name="T18" fmla="*/ 47 w 52"/>
                  <a:gd name="T19" fmla="*/ 5 h 70"/>
                  <a:gd name="T20" fmla="*/ 45 w 52"/>
                  <a:gd name="T21" fmla="*/ 3 h 70"/>
                  <a:gd name="T22" fmla="*/ 45 w 52"/>
                  <a:gd name="T23" fmla="*/ 0 h 70"/>
                  <a:gd name="T24" fmla="*/ 41 w 52"/>
                  <a:gd name="T25" fmla="*/ 3 h 70"/>
                  <a:gd name="T26" fmla="*/ 35 w 52"/>
                  <a:gd name="T27" fmla="*/ 1 h 70"/>
                  <a:gd name="T28" fmla="*/ 32 w 52"/>
                  <a:gd name="T29" fmla="*/ 2 h 70"/>
                  <a:gd name="T30" fmla="*/ 25 w 52"/>
                  <a:gd name="T31" fmla="*/ 6 h 70"/>
                  <a:gd name="T32" fmla="*/ 26 w 52"/>
                  <a:gd name="T33" fmla="*/ 10 h 70"/>
                  <a:gd name="T34" fmla="*/ 23 w 52"/>
                  <a:gd name="T35" fmla="*/ 16 h 70"/>
                  <a:gd name="T36" fmla="*/ 21 w 52"/>
                  <a:gd name="T37" fmla="*/ 20 h 70"/>
                  <a:gd name="T38" fmla="*/ 21 w 52"/>
                  <a:gd name="T39" fmla="*/ 25 h 70"/>
                  <a:gd name="T40" fmla="*/ 23 w 52"/>
                  <a:gd name="T41" fmla="*/ 28 h 70"/>
                  <a:gd name="T42" fmla="*/ 23 w 52"/>
                  <a:gd name="T43" fmla="*/ 30 h 70"/>
                  <a:gd name="T44" fmla="*/ 19 w 52"/>
                  <a:gd name="T45" fmla="*/ 36 h 70"/>
                  <a:gd name="T46" fmla="*/ 19 w 52"/>
                  <a:gd name="T47" fmla="*/ 36 h 70"/>
                  <a:gd name="T48" fmla="*/ 18 w 52"/>
                  <a:gd name="T49" fmla="*/ 37 h 70"/>
                  <a:gd name="T50" fmla="*/ 16 w 52"/>
                  <a:gd name="T51" fmla="*/ 36 h 70"/>
                  <a:gd name="T52" fmla="*/ 14 w 52"/>
                  <a:gd name="T53" fmla="*/ 38 h 70"/>
                  <a:gd name="T54" fmla="*/ 11 w 52"/>
                  <a:gd name="T55" fmla="*/ 40 h 70"/>
                  <a:gd name="T56" fmla="*/ 8 w 52"/>
                  <a:gd name="T57" fmla="*/ 45 h 70"/>
                  <a:gd name="T58" fmla="*/ 7 w 52"/>
                  <a:gd name="T59" fmla="*/ 52 h 70"/>
                  <a:gd name="T60" fmla="*/ 9 w 52"/>
                  <a:gd name="T61" fmla="*/ 51 h 70"/>
                  <a:gd name="T62" fmla="*/ 6 w 52"/>
                  <a:gd name="T63" fmla="*/ 57 h 70"/>
                  <a:gd name="T64" fmla="*/ 4 w 52"/>
                  <a:gd name="T65" fmla="*/ 58 h 70"/>
                  <a:gd name="T66" fmla="*/ 4 w 52"/>
                  <a:gd name="T67" fmla="*/ 59 h 70"/>
                  <a:gd name="T68" fmla="*/ 4 w 52"/>
                  <a:gd name="T69" fmla="*/ 65 h 70"/>
                  <a:gd name="T70" fmla="*/ 4 w 52"/>
                  <a:gd name="T71" fmla="*/ 66 h 70"/>
                  <a:gd name="T72" fmla="*/ 9 w 52"/>
                  <a:gd name="T73" fmla="*/ 69 h 70"/>
                  <a:gd name="T74" fmla="*/ 13 w 52"/>
                  <a:gd name="T75" fmla="*/ 69 h 70"/>
                  <a:gd name="T76" fmla="*/ 18 w 52"/>
                  <a:gd name="T77" fmla="*/ 66 h 70"/>
                  <a:gd name="T78" fmla="*/ 29 w 52"/>
                  <a:gd name="T79" fmla="*/ 66 h 70"/>
                  <a:gd name="T80" fmla="*/ 29 w 52"/>
                  <a:gd name="T81" fmla="*/ 64 h 70"/>
                  <a:gd name="T82" fmla="*/ 25 w 52"/>
                  <a:gd name="T83" fmla="*/ 61 h 70"/>
                  <a:gd name="T84" fmla="*/ 28 w 52"/>
                  <a:gd name="T85" fmla="*/ 57 h 70"/>
                  <a:gd name="T86" fmla="*/ 28 w 52"/>
                  <a:gd name="T87" fmla="*/ 51 h 70"/>
                  <a:gd name="T88" fmla="*/ 28 w 52"/>
                  <a:gd name="T89" fmla="*/ 50 h 70"/>
                  <a:gd name="T90" fmla="*/ 41 w 52"/>
                  <a:gd name="T91" fmla="*/ 48 h 70"/>
                  <a:gd name="T92" fmla="*/ 42 w 52"/>
                  <a:gd name="T93" fmla="*/ 45 h 70"/>
                  <a:gd name="T94" fmla="*/ 43 w 52"/>
                  <a:gd name="T95" fmla="*/ 45 h 70"/>
                  <a:gd name="T96" fmla="*/ 44 w 52"/>
                  <a:gd name="T97" fmla="*/ 47 h 70"/>
                  <a:gd name="T98" fmla="*/ 46 w 52"/>
                  <a:gd name="T99" fmla="*/ 47 h 70"/>
                  <a:gd name="T100" fmla="*/ 45 w 52"/>
                  <a:gd name="T101" fmla="*/ 51 h 70"/>
                  <a:gd name="T102" fmla="*/ 47 w 52"/>
                  <a:gd name="T103" fmla="*/ 51 h 70"/>
                  <a:gd name="T104" fmla="*/ 21 w 52"/>
                  <a:gd name="T105" fmla="*/ 30 h 70"/>
                  <a:gd name="T106" fmla="*/ 19 w 52"/>
                  <a:gd name="T107" fmla="*/ 32 h 70"/>
                  <a:gd name="T108" fmla="*/ 20 w 52"/>
                  <a:gd name="T109" fmla="*/ 32 h 70"/>
                  <a:gd name="T110" fmla="*/ 21 w 52"/>
                  <a:gd name="T111" fmla="*/ 30 h 70"/>
                  <a:gd name="T112" fmla="*/ 32 w 52"/>
                  <a:gd name="T113" fmla="*/ 31 h 70"/>
                  <a:gd name="T114" fmla="*/ 34 w 52"/>
                  <a:gd name="T115" fmla="*/ 31 h 70"/>
                  <a:gd name="T116" fmla="*/ 35 w 52"/>
                  <a:gd name="T117" fmla="*/ 34 h 70"/>
                  <a:gd name="T118" fmla="*/ 35 w 52"/>
                  <a:gd name="T119" fmla="*/ 34 h 70"/>
                  <a:gd name="T120" fmla="*/ 30 w 52"/>
                  <a:gd name="T121" fmla="*/ 34 h 70"/>
                  <a:gd name="T122" fmla="*/ 31 w 52"/>
                  <a:gd name="T123" fmla="*/ 32 h 70"/>
                  <a:gd name="T124" fmla="*/ 32 w 52"/>
                  <a:gd name="T125" fmla="*/ 31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52" h="70">
                    <a:moveTo>
                      <a:pt x="47" y="51"/>
                    </a:moveTo>
                    <a:cubicBezTo>
                      <a:pt x="47" y="51"/>
                      <a:pt x="46" y="49"/>
                      <a:pt x="47" y="48"/>
                    </a:cubicBezTo>
                    <a:cubicBezTo>
                      <a:pt x="48" y="47"/>
                      <a:pt x="44" y="42"/>
                      <a:pt x="46" y="40"/>
                    </a:cubicBezTo>
                    <a:cubicBezTo>
                      <a:pt x="48" y="38"/>
                      <a:pt x="47" y="37"/>
                      <a:pt x="47" y="33"/>
                    </a:cubicBezTo>
                    <a:cubicBezTo>
                      <a:pt x="48" y="29"/>
                      <a:pt x="50" y="31"/>
                      <a:pt x="50" y="29"/>
                    </a:cubicBezTo>
                    <a:cubicBezTo>
                      <a:pt x="51" y="28"/>
                      <a:pt x="51" y="26"/>
                      <a:pt x="52" y="24"/>
                    </a:cubicBezTo>
                    <a:cubicBezTo>
                      <a:pt x="52" y="22"/>
                      <a:pt x="52" y="21"/>
                      <a:pt x="50" y="19"/>
                    </a:cubicBezTo>
                    <a:cubicBezTo>
                      <a:pt x="47" y="17"/>
                      <a:pt x="48" y="16"/>
                      <a:pt x="48" y="13"/>
                    </a:cubicBezTo>
                    <a:cubicBezTo>
                      <a:pt x="49" y="9"/>
                      <a:pt x="51" y="9"/>
                      <a:pt x="49" y="7"/>
                    </a:cubicBezTo>
                    <a:cubicBezTo>
                      <a:pt x="47" y="5"/>
                      <a:pt x="50" y="7"/>
                      <a:pt x="47" y="5"/>
                    </a:cubicBezTo>
                    <a:cubicBezTo>
                      <a:pt x="46" y="4"/>
                      <a:pt x="45" y="3"/>
                      <a:pt x="45" y="3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1" y="3"/>
                      <a:pt x="41" y="3"/>
                      <a:pt x="41" y="3"/>
                    </a:cubicBezTo>
                    <a:cubicBezTo>
                      <a:pt x="41" y="3"/>
                      <a:pt x="37" y="0"/>
                      <a:pt x="35" y="1"/>
                    </a:cubicBezTo>
                    <a:cubicBezTo>
                      <a:pt x="33" y="2"/>
                      <a:pt x="34" y="3"/>
                      <a:pt x="32" y="2"/>
                    </a:cubicBezTo>
                    <a:cubicBezTo>
                      <a:pt x="29" y="2"/>
                      <a:pt x="26" y="5"/>
                      <a:pt x="25" y="6"/>
                    </a:cubicBezTo>
                    <a:cubicBezTo>
                      <a:pt x="25" y="7"/>
                      <a:pt x="26" y="8"/>
                      <a:pt x="26" y="10"/>
                    </a:cubicBezTo>
                    <a:cubicBezTo>
                      <a:pt x="25" y="12"/>
                      <a:pt x="20" y="16"/>
                      <a:pt x="23" y="16"/>
                    </a:cubicBezTo>
                    <a:cubicBezTo>
                      <a:pt x="25" y="16"/>
                      <a:pt x="22" y="18"/>
                      <a:pt x="21" y="20"/>
                    </a:cubicBezTo>
                    <a:cubicBezTo>
                      <a:pt x="21" y="21"/>
                      <a:pt x="20" y="25"/>
                      <a:pt x="21" y="25"/>
                    </a:cubicBezTo>
                    <a:cubicBezTo>
                      <a:pt x="22" y="25"/>
                      <a:pt x="23" y="26"/>
                      <a:pt x="23" y="28"/>
                    </a:cubicBezTo>
                    <a:cubicBezTo>
                      <a:pt x="24" y="27"/>
                      <a:pt x="23" y="29"/>
                      <a:pt x="23" y="30"/>
                    </a:cubicBezTo>
                    <a:cubicBezTo>
                      <a:pt x="23" y="32"/>
                      <a:pt x="20" y="35"/>
                      <a:pt x="19" y="36"/>
                    </a:cubicBezTo>
                    <a:cubicBezTo>
                      <a:pt x="19" y="36"/>
                      <a:pt x="19" y="36"/>
                      <a:pt x="19" y="36"/>
                    </a:cubicBezTo>
                    <a:cubicBezTo>
                      <a:pt x="18" y="37"/>
                      <a:pt x="18" y="37"/>
                      <a:pt x="18" y="37"/>
                    </a:cubicBezTo>
                    <a:cubicBezTo>
                      <a:pt x="17" y="36"/>
                      <a:pt x="16" y="36"/>
                      <a:pt x="16" y="36"/>
                    </a:cubicBezTo>
                    <a:cubicBezTo>
                      <a:pt x="15" y="37"/>
                      <a:pt x="14" y="38"/>
                      <a:pt x="14" y="38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8" y="43"/>
                      <a:pt x="8" y="45"/>
                    </a:cubicBezTo>
                    <a:cubicBezTo>
                      <a:pt x="8" y="46"/>
                      <a:pt x="7" y="49"/>
                      <a:pt x="7" y="52"/>
                    </a:cubicBezTo>
                    <a:cubicBezTo>
                      <a:pt x="7" y="52"/>
                      <a:pt x="8" y="51"/>
                      <a:pt x="9" y="51"/>
                    </a:cubicBezTo>
                    <a:cubicBezTo>
                      <a:pt x="8" y="54"/>
                      <a:pt x="8" y="56"/>
                      <a:pt x="6" y="57"/>
                    </a:cubicBezTo>
                    <a:cubicBezTo>
                      <a:pt x="6" y="58"/>
                      <a:pt x="5" y="58"/>
                      <a:pt x="4" y="58"/>
                    </a:cubicBezTo>
                    <a:cubicBezTo>
                      <a:pt x="4" y="59"/>
                      <a:pt x="4" y="59"/>
                      <a:pt x="4" y="59"/>
                    </a:cubicBezTo>
                    <a:cubicBezTo>
                      <a:pt x="0" y="63"/>
                      <a:pt x="4" y="65"/>
                      <a:pt x="4" y="65"/>
                    </a:cubicBezTo>
                    <a:cubicBezTo>
                      <a:pt x="4" y="66"/>
                      <a:pt x="4" y="66"/>
                      <a:pt x="4" y="66"/>
                    </a:cubicBezTo>
                    <a:cubicBezTo>
                      <a:pt x="4" y="66"/>
                      <a:pt x="7" y="67"/>
                      <a:pt x="9" y="69"/>
                    </a:cubicBezTo>
                    <a:cubicBezTo>
                      <a:pt x="10" y="70"/>
                      <a:pt x="12" y="70"/>
                      <a:pt x="13" y="69"/>
                    </a:cubicBezTo>
                    <a:cubicBezTo>
                      <a:pt x="15" y="67"/>
                      <a:pt x="18" y="66"/>
                      <a:pt x="18" y="66"/>
                    </a:cubicBezTo>
                    <a:cubicBezTo>
                      <a:pt x="29" y="66"/>
                      <a:pt x="29" y="66"/>
                      <a:pt x="29" y="66"/>
                    </a:cubicBezTo>
                    <a:cubicBezTo>
                      <a:pt x="30" y="67"/>
                      <a:pt x="29" y="64"/>
                      <a:pt x="29" y="64"/>
                    </a:cubicBezTo>
                    <a:cubicBezTo>
                      <a:pt x="28" y="63"/>
                      <a:pt x="26" y="62"/>
                      <a:pt x="25" y="61"/>
                    </a:cubicBezTo>
                    <a:cubicBezTo>
                      <a:pt x="26" y="60"/>
                      <a:pt x="28" y="58"/>
                      <a:pt x="28" y="57"/>
                    </a:cubicBezTo>
                    <a:cubicBezTo>
                      <a:pt x="28" y="57"/>
                      <a:pt x="26" y="50"/>
                      <a:pt x="28" y="51"/>
                    </a:cubicBezTo>
                    <a:cubicBezTo>
                      <a:pt x="28" y="51"/>
                      <a:pt x="28" y="50"/>
                      <a:pt x="28" y="50"/>
                    </a:cubicBezTo>
                    <a:cubicBezTo>
                      <a:pt x="30" y="46"/>
                      <a:pt x="37" y="47"/>
                      <a:pt x="41" y="48"/>
                    </a:cubicBezTo>
                    <a:cubicBezTo>
                      <a:pt x="41" y="47"/>
                      <a:pt x="41" y="46"/>
                      <a:pt x="42" y="45"/>
                    </a:cubicBezTo>
                    <a:cubicBezTo>
                      <a:pt x="43" y="45"/>
                      <a:pt x="43" y="45"/>
                      <a:pt x="43" y="45"/>
                    </a:cubicBezTo>
                    <a:cubicBezTo>
                      <a:pt x="44" y="46"/>
                      <a:pt x="43" y="47"/>
                      <a:pt x="44" y="47"/>
                    </a:cubicBezTo>
                    <a:cubicBezTo>
                      <a:pt x="44" y="47"/>
                      <a:pt x="46" y="47"/>
                      <a:pt x="46" y="47"/>
                    </a:cubicBezTo>
                    <a:cubicBezTo>
                      <a:pt x="47" y="48"/>
                      <a:pt x="46" y="50"/>
                      <a:pt x="45" y="51"/>
                    </a:cubicBezTo>
                    <a:cubicBezTo>
                      <a:pt x="46" y="51"/>
                      <a:pt x="46" y="51"/>
                      <a:pt x="47" y="51"/>
                    </a:cubicBezTo>
                    <a:close/>
                    <a:moveTo>
                      <a:pt x="21" y="30"/>
                    </a:moveTo>
                    <a:cubicBezTo>
                      <a:pt x="20" y="31"/>
                      <a:pt x="20" y="32"/>
                      <a:pt x="19" y="32"/>
                    </a:cubicBezTo>
                    <a:cubicBezTo>
                      <a:pt x="19" y="32"/>
                      <a:pt x="20" y="32"/>
                      <a:pt x="20" y="32"/>
                    </a:cubicBezTo>
                    <a:cubicBezTo>
                      <a:pt x="20" y="31"/>
                      <a:pt x="21" y="31"/>
                      <a:pt x="21" y="30"/>
                    </a:cubicBezTo>
                    <a:close/>
                    <a:moveTo>
                      <a:pt x="32" y="31"/>
                    </a:moveTo>
                    <a:cubicBezTo>
                      <a:pt x="32" y="31"/>
                      <a:pt x="34" y="31"/>
                      <a:pt x="34" y="31"/>
                    </a:cubicBezTo>
                    <a:cubicBezTo>
                      <a:pt x="34" y="32"/>
                      <a:pt x="35" y="33"/>
                      <a:pt x="35" y="34"/>
                    </a:cubicBezTo>
                    <a:cubicBezTo>
                      <a:pt x="35" y="34"/>
                      <a:pt x="35" y="35"/>
                      <a:pt x="35" y="34"/>
                    </a:cubicBezTo>
                    <a:cubicBezTo>
                      <a:pt x="36" y="35"/>
                      <a:pt x="31" y="34"/>
                      <a:pt x="30" y="34"/>
                    </a:cubicBezTo>
                    <a:cubicBezTo>
                      <a:pt x="30" y="33"/>
                      <a:pt x="30" y="31"/>
                      <a:pt x="31" y="32"/>
                    </a:cubicBezTo>
                    <a:cubicBezTo>
                      <a:pt x="31" y="32"/>
                      <a:pt x="31" y="31"/>
                      <a:pt x="32" y="31"/>
                    </a:cubicBezTo>
                    <a:close/>
                  </a:path>
                </a:pathLst>
              </a:custGeom>
              <a:grpFill/>
              <a:ln w="2" cap="rnd">
                <a:solidFill>
                  <a:schemeClr val="tx2">
                    <a:lumMod val="2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5" name="Freeform 37"/>
              <p:cNvSpPr>
                <a:spLocks noEditPoints="1"/>
              </p:cNvSpPr>
              <p:nvPr/>
            </p:nvSpPr>
            <p:spPr bwMode="auto">
              <a:xfrm>
                <a:off x="4002" y="1314"/>
                <a:ext cx="241" cy="173"/>
              </a:xfrm>
              <a:custGeom>
                <a:avLst/>
                <a:gdLst>
                  <a:gd name="T0" fmla="*/ 3 w 123"/>
                  <a:gd name="T1" fmla="*/ 15 h 88"/>
                  <a:gd name="T2" fmla="*/ 4 w 123"/>
                  <a:gd name="T3" fmla="*/ 12 h 88"/>
                  <a:gd name="T4" fmla="*/ 8 w 123"/>
                  <a:gd name="T5" fmla="*/ 8 h 88"/>
                  <a:gd name="T6" fmla="*/ 14 w 123"/>
                  <a:gd name="T7" fmla="*/ 14 h 88"/>
                  <a:gd name="T8" fmla="*/ 19 w 123"/>
                  <a:gd name="T9" fmla="*/ 23 h 88"/>
                  <a:gd name="T10" fmla="*/ 17 w 123"/>
                  <a:gd name="T11" fmla="*/ 24 h 88"/>
                  <a:gd name="T12" fmla="*/ 7 w 123"/>
                  <a:gd name="T13" fmla="*/ 25 h 88"/>
                  <a:gd name="T14" fmla="*/ 4 w 123"/>
                  <a:gd name="T15" fmla="*/ 21 h 88"/>
                  <a:gd name="T16" fmla="*/ 2 w 123"/>
                  <a:gd name="T17" fmla="*/ 33 h 88"/>
                  <a:gd name="T18" fmla="*/ 4 w 123"/>
                  <a:gd name="T19" fmla="*/ 35 h 88"/>
                  <a:gd name="T20" fmla="*/ 13 w 123"/>
                  <a:gd name="T21" fmla="*/ 33 h 88"/>
                  <a:gd name="T22" fmla="*/ 8 w 123"/>
                  <a:gd name="T23" fmla="*/ 36 h 88"/>
                  <a:gd name="T24" fmla="*/ 15 w 123"/>
                  <a:gd name="T25" fmla="*/ 51 h 88"/>
                  <a:gd name="T26" fmla="*/ 13 w 123"/>
                  <a:gd name="T27" fmla="*/ 61 h 88"/>
                  <a:gd name="T28" fmla="*/ 19 w 123"/>
                  <a:gd name="T29" fmla="*/ 65 h 88"/>
                  <a:gd name="T30" fmla="*/ 22 w 123"/>
                  <a:gd name="T31" fmla="*/ 59 h 88"/>
                  <a:gd name="T32" fmla="*/ 26 w 123"/>
                  <a:gd name="T33" fmla="*/ 55 h 88"/>
                  <a:gd name="T34" fmla="*/ 34 w 123"/>
                  <a:gd name="T35" fmla="*/ 55 h 88"/>
                  <a:gd name="T36" fmla="*/ 48 w 123"/>
                  <a:gd name="T37" fmla="*/ 55 h 88"/>
                  <a:gd name="T38" fmla="*/ 56 w 123"/>
                  <a:gd name="T39" fmla="*/ 57 h 88"/>
                  <a:gd name="T40" fmla="*/ 68 w 123"/>
                  <a:gd name="T41" fmla="*/ 62 h 88"/>
                  <a:gd name="T42" fmla="*/ 76 w 123"/>
                  <a:gd name="T43" fmla="*/ 67 h 88"/>
                  <a:gd name="T44" fmla="*/ 79 w 123"/>
                  <a:gd name="T45" fmla="*/ 74 h 88"/>
                  <a:gd name="T46" fmla="*/ 84 w 123"/>
                  <a:gd name="T47" fmla="*/ 79 h 88"/>
                  <a:gd name="T48" fmla="*/ 84 w 123"/>
                  <a:gd name="T49" fmla="*/ 87 h 88"/>
                  <a:gd name="T50" fmla="*/ 90 w 123"/>
                  <a:gd name="T51" fmla="*/ 87 h 88"/>
                  <a:gd name="T52" fmla="*/ 100 w 123"/>
                  <a:gd name="T53" fmla="*/ 84 h 88"/>
                  <a:gd name="T54" fmla="*/ 104 w 123"/>
                  <a:gd name="T55" fmla="*/ 75 h 88"/>
                  <a:gd name="T56" fmla="*/ 105 w 123"/>
                  <a:gd name="T57" fmla="*/ 67 h 88"/>
                  <a:gd name="T58" fmla="*/ 108 w 123"/>
                  <a:gd name="T59" fmla="*/ 62 h 88"/>
                  <a:gd name="T60" fmla="*/ 114 w 123"/>
                  <a:gd name="T61" fmla="*/ 65 h 88"/>
                  <a:gd name="T62" fmla="*/ 118 w 123"/>
                  <a:gd name="T63" fmla="*/ 61 h 88"/>
                  <a:gd name="T64" fmla="*/ 123 w 123"/>
                  <a:gd name="T65" fmla="*/ 56 h 88"/>
                  <a:gd name="T66" fmla="*/ 119 w 123"/>
                  <a:gd name="T67" fmla="*/ 54 h 88"/>
                  <a:gd name="T68" fmla="*/ 112 w 123"/>
                  <a:gd name="T69" fmla="*/ 52 h 88"/>
                  <a:gd name="T70" fmla="*/ 104 w 123"/>
                  <a:gd name="T71" fmla="*/ 50 h 88"/>
                  <a:gd name="T72" fmla="*/ 97 w 123"/>
                  <a:gd name="T73" fmla="*/ 43 h 88"/>
                  <a:gd name="T74" fmla="*/ 92 w 123"/>
                  <a:gd name="T75" fmla="*/ 39 h 88"/>
                  <a:gd name="T76" fmla="*/ 87 w 123"/>
                  <a:gd name="T77" fmla="*/ 31 h 88"/>
                  <a:gd name="T78" fmla="*/ 85 w 123"/>
                  <a:gd name="T79" fmla="*/ 24 h 88"/>
                  <a:gd name="T80" fmla="*/ 78 w 123"/>
                  <a:gd name="T81" fmla="*/ 20 h 88"/>
                  <a:gd name="T82" fmla="*/ 70 w 123"/>
                  <a:gd name="T83" fmla="*/ 21 h 88"/>
                  <a:gd name="T84" fmla="*/ 63 w 123"/>
                  <a:gd name="T85" fmla="*/ 22 h 88"/>
                  <a:gd name="T86" fmla="*/ 63 w 123"/>
                  <a:gd name="T87" fmla="*/ 19 h 88"/>
                  <a:gd name="T88" fmla="*/ 58 w 123"/>
                  <a:gd name="T89" fmla="*/ 12 h 88"/>
                  <a:gd name="T90" fmla="*/ 55 w 123"/>
                  <a:gd name="T91" fmla="*/ 1 h 88"/>
                  <a:gd name="T92" fmla="*/ 50 w 123"/>
                  <a:gd name="T93" fmla="*/ 0 h 88"/>
                  <a:gd name="T94" fmla="*/ 46 w 123"/>
                  <a:gd name="T95" fmla="*/ 6 h 88"/>
                  <a:gd name="T96" fmla="*/ 39 w 123"/>
                  <a:gd name="T97" fmla="*/ 7 h 88"/>
                  <a:gd name="T98" fmla="*/ 41 w 123"/>
                  <a:gd name="T99" fmla="*/ 12 h 88"/>
                  <a:gd name="T100" fmla="*/ 32 w 123"/>
                  <a:gd name="T101" fmla="*/ 13 h 88"/>
                  <a:gd name="T102" fmla="*/ 12 w 123"/>
                  <a:gd name="T103" fmla="*/ 4 h 88"/>
                  <a:gd name="T104" fmla="*/ 0 w 123"/>
                  <a:gd name="T105" fmla="*/ 12 h 88"/>
                  <a:gd name="T106" fmla="*/ 6 w 123"/>
                  <a:gd name="T107" fmla="*/ 42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23" h="88">
                    <a:moveTo>
                      <a:pt x="0" y="12"/>
                    </a:moveTo>
                    <a:cubicBezTo>
                      <a:pt x="1" y="13"/>
                      <a:pt x="2" y="14"/>
                      <a:pt x="3" y="15"/>
                    </a:cubicBezTo>
                    <a:cubicBezTo>
                      <a:pt x="3" y="15"/>
                      <a:pt x="4" y="14"/>
                      <a:pt x="4" y="14"/>
                    </a:cubicBezTo>
                    <a:cubicBezTo>
                      <a:pt x="5" y="14"/>
                      <a:pt x="4" y="12"/>
                      <a:pt x="4" y="12"/>
                    </a:cubicBezTo>
                    <a:cubicBezTo>
                      <a:pt x="4" y="11"/>
                      <a:pt x="5" y="11"/>
                      <a:pt x="6" y="10"/>
                    </a:cubicBezTo>
                    <a:cubicBezTo>
                      <a:pt x="7" y="10"/>
                      <a:pt x="7" y="8"/>
                      <a:pt x="8" y="8"/>
                    </a:cubicBezTo>
                    <a:cubicBezTo>
                      <a:pt x="10" y="8"/>
                      <a:pt x="12" y="9"/>
                      <a:pt x="14" y="10"/>
                    </a:cubicBezTo>
                    <a:cubicBezTo>
                      <a:pt x="14" y="11"/>
                      <a:pt x="14" y="13"/>
                      <a:pt x="14" y="14"/>
                    </a:cubicBezTo>
                    <a:cubicBezTo>
                      <a:pt x="15" y="15"/>
                      <a:pt x="19" y="17"/>
                      <a:pt x="21" y="19"/>
                    </a:cubicBezTo>
                    <a:cubicBezTo>
                      <a:pt x="20" y="21"/>
                      <a:pt x="21" y="22"/>
                      <a:pt x="19" y="23"/>
                    </a:cubicBezTo>
                    <a:cubicBezTo>
                      <a:pt x="19" y="23"/>
                      <a:pt x="17" y="23"/>
                      <a:pt x="17" y="23"/>
                    </a:cubicBezTo>
                    <a:cubicBezTo>
                      <a:pt x="17" y="23"/>
                      <a:pt x="15" y="25"/>
                      <a:pt x="17" y="24"/>
                    </a:cubicBezTo>
                    <a:cubicBezTo>
                      <a:pt x="17" y="24"/>
                      <a:pt x="17" y="26"/>
                      <a:pt x="17" y="26"/>
                    </a:cubicBezTo>
                    <a:cubicBezTo>
                      <a:pt x="13" y="25"/>
                      <a:pt x="11" y="25"/>
                      <a:pt x="7" y="25"/>
                    </a:cubicBezTo>
                    <a:cubicBezTo>
                      <a:pt x="7" y="24"/>
                      <a:pt x="7" y="22"/>
                      <a:pt x="6" y="21"/>
                    </a:cubicBezTo>
                    <a:cubicBezTo>
                      <a:pt x="6" y="21"/>
                      <a:pt x="4" y="21"/>
                      <a:pt x="4" y="21"/>
                    </a:cubicBezTo>
                    <a:cubicBezTo>
                      <a:pt x="4" y="21"/>
                      <a:pt x="5" y="24"/>
                      <a:pt x="5" y="25"/>
                    </a:cubicBezTo>
                    <a:cubicBezTo>
                      <a:pt x="5" y="26"/>
                      <a:pt x="3" y="33"/>
                      <a:pt x="2" y="33"/>
                    </a:cubicBezTo>
                    <a:cubicBezTo>
                      <a:pt x="1" y="34"/>
                      <a:pt x="2" y="34"/>
                      <a:pt x="2" y="35"/>
                    </a:cubicBezTo>
                    <a:cubicBezTo>
                      <a:pt x="4" y="34"/>
                      <a:pt x="3" y="36"/>
                      <a:pt x="4" y="35"/>
                    </a:cubicBezTo>
                    <a:cubicBezTo>
                      <a:pt x="5" y="35"/>
                      <a:pt x="6" y="33"/>
                      <a:pt x="8" y="33"/>
                    </a:cubicBezTo>
                    <a:cubicBezTo>
                      <a:pt x="9" y="32"/>
                      <a:pt x="13" y="33"/>
                      <a:pt x="13" y="33"/>
                    </a:cubicBezTo>
                    <a:cubicBezTo>
                      <a:pt x="12" y="34"/>
                      <a:pt x="10" y="33"/>
                      <a:pt x="9" y="34"/>
                    </a:cubicBezTo>
                    <a:cubicBezTo>
                      <a:pt x="8" y="34"/>
                      <a:pt x="9" y="36"/>
                      <a:pt x="8" y="36"/>
                    </a:cubicBezTo>
                    <a:cubicBezTo>
                      <a:pt x="11" y="39"/>
                      <a:pt x="11" y="39"/>
                      <a:pt x="11" y="43"/>
                    </a:cubicBezTo>
                    <a:cubicBezTo>
                      <a:pt x="13" y="44"/>
                      <a:pt x="17" y="46"/>
                      <a:pt x="15" y="51"/>
                    </a:cubicBezTo>
                    <a:cubicBezTo>
                      <a:pt x="15" y="52"/>
                      <a:pt x="13" y="51"/>
                      <a:pt x="12" y="51"/>
                    </a:cubicBezTo>
                    <a:cubicBezTo>
                      <a:pt x="12" y="56"/>
                      <a:pt x="12" y="57"/>
                      <a:pt x="13" y="61"/>
                    </a:cubicBezTo>
                    <a:cubicBezTo>
                      <a:pt x="13" y="62"/>
                      <a:pt x="13" y="63"/>
                      <a:pt x="13" y="64"/>
                    </a:cubicBezTo>
                    <a:cubicBezTo>
                      <a:pt x="19" y="65"/>
                      <a:pt x="19" y="65"/>
                      <a:pt x="19" y="65"/>
                    </a:cubicBezTo>
                    <a:cubicBezTo>
                      <a:pt x="21" y="61"/>
                      <a:pt x="21" y="61"/>
                      <a:pt x="21" y="61"/>
                    </a:cubicBezTo>
                    <a:cubicBezTo>
                      <a:pt x="22" y="59"/>
                      <a:pt x="22" y="59"/>
                      <a:pt x="22" y="59"/>
                    </a:cubicBezTo>
                    <a:cubicBezTo>
                      <a:pt x="23" y="57"/>
                      <a:pt x="23" y="57"/>
                      <a:pt x="23" y="57"/>
                    </a:cubicBezTo>
                    <a:cubicBezTo>
                      <a:pt x="26" y="55"/>
                      <a:pt x="26" y="55"/>
                      <a:pt x="26" y="55"/>
                    </a:cubicBezTo>
                    <a:cubicBezTo>
                      <a:pt x="31" y="56"/>
                      <a:pt x="31" y="56"/>
                      <a:pt x="31" y="56"/>
                    </a:cubicBezTo>
                    <a:cubicBezTo>
                      <a:pt x="34" y="55"/>
                      <a:pt x="34" y="55"/>
                      <a:pt x="34" y="55"/>
                    </a:cubicBezTo>
                    <a:cubicBezTo>
                      <a:pt x="38" y="53"/>
                      <a:pt x="38" y="53"/>
                      <a:pt x="38" y="53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54" y="56"/>
                      <a:pt x="54" y="56"/>
                      <a:pt x="54" y="56"/>
                    </a:cubicBezTo>
                    <a:cubicBezTo>
                      <a:pt x="56" y="57"/>
                      <a:pt x="56" y="57"/>
                      <a:pt x="56" y="57"/>
                    </a:cubicBezTo>
                    <a:cubicBezTo>
                      <a:pt x="62" y="60"/>
                      <a:pt x="62" y="60"/>
                      <a:pt x="62" y="60"/>
                    </a:cubicBezTo>
                    <a:cubicBezTo>
                      <a:pt x="68" y="62"/>
                      <a:pt x="68" y="62"/>
                      <a:pt x="68" y="62"/>
                    </a:cubicBezTo>
                    <a:cubicBezTo>
                      <a:pt x="73" y="65"/>
                      <a:pt x="73" y="65"/>
                      <a:pt x="73" y="65"/>
                    </a:cubicBezTo>
                    <a:cubicBezTo>
                      <a:pt x="76" y="67"/>
                      <a:pt x="76" y="67"/>
                      <a:pt x="76" y="67"/>
                    </a:cubicBezTo>
                    <a:cubicBezTo>
                      <a:pt x="78" y="70"/>
                      <a:pt x="78" y="70"/>
                      <a:pt x="78" y="70"/>
                    </a:cubicBezTo>
                    <a:cubicBezTo>
                      <a:pt x="79" y="74"/>
                      <a:pt x="79" y="74"/>
                      <a:pt x="79" y="74"/>
                    </a:cubicBezTo>
                    <a:cubicBezTo>
                      <a:pt x="84" y="75"/>
                      <a:pt x="84" y="75"/>
                      <a:pt x="84" y="75"/>
                    </a:cubicBezTo>
                    <a:cubicBezTo>
                      <a:pt x="84" y="79"/>
                      <a:pt x="84" y="79"/>
                      <a:pt x="84" y="79"/>
                    </a:cubicBezTo>
                    <a:cubicBezTo>
                      <a:pt x="85" y="83"/>
                      <a:pt x="85" y="83"/>
                      <a:pt x="85" y="83"/>
                    </a:cubicBezTo>
                    <a:cubicBezTo>
                      <a:pt x="84" y="87"/>
                      <a:pt x="84" y="87"/>
                      <a:pt x="84" y="87"/>
                    </a:cubicBezTo>
                    <a:cubicBezTo>
                      <a:pt x="87" y="88"/>
                      <a:pt x="87" y="88"/>
                      <a:pt x="87" y="88"/>
                    </a:cubicBezTo>
                    <a:cubicBezTo>
                      <a:pt x="90" y="87"/>
                      <a:pt x="90" y="87"/>
                      <a:pt x="90" y="87"/>
                    </a:cubicBezTo>
                    <a:cubicBezTo>
                      <a:pt x="93" y="88"/>
                      <a:pt x="93" y="88"/>
                      <a:pt x="93" y="88"/>
                    </a:cubicBezTo>
                    <a:cubicBezTo>
                      <a:pt x="100" y="84"/>
                      <a:pt x="100" y="84"/>
                      <a:pt x="100" y="84"/>
                    </a:cubicBezTo>
                    <a:cubicBezTo>
                      <a:pt x="99" y="80"/>
                      <a:pt x="99" y="80"/>
                      <a:pt x="99" y="80"/>
                    </a:cubicBezTo>
                    <a:cubicBezTo>
                      <a:pt x="104" y="75"/>
                      <a:pt x="104" y="75"/>
                      <a:pt x="104" y="75"/>
                    </a:cubicBezTo>
                    <a:cubicBezTo>
                      <a:pt x="105" y="72"/>
                      <a:pt x="105" y="72"/>
                      <a:pt x="105" y="72"/>
                    </a:cubicBezTo>
                    <a:cubicBezTo>
                      <a:pt x="105" y="67"/>
                      <a:pt x="105" y="67"/>
                      <a:pt x="105" y="67"/>
                    </a:cubicBezTo>
                    <a:cubicBezTo>
                      <a:pt x="107" y="65"/>
                      <a:pt x="107" y="65"/>
                      <a:pt x="107" y="65"/>
                    </a:cubicBezTo>
                    <a:cubicBezTo>
                      <a:pt x="108" y="62"/>
                      <a:pt x="108" y="62"/>
                      <a:pt x="108" y="62"/>
                    </a:cubicBezTo>
                    <a:cubicBezTo>
                      <a:pt x="111" y="63"/>
                      <a:pt x="111" y="63"/>
                      <a:pt x="111" y="63"/>
                    </a:cubicBezTo>
                    <a:cubicBezTo>
                      <a:pt x="114" y="65"/>
                      <a:pt x="114" y="65"/>
                      <a:pt x="114" y="65"/>
                    </a:cubicBezTo>
                    <a:cubicBezTo>
                      <a:pt x="118" y="65"/>
                      <a:pt x="118" y="65"/>
                      <a:pt x="118" y="65"/>
                    </a:cubicBezTo>
                    <a:cubicBezTo>
                      <a:pt x="118" y="61"/>
                      <a:pt x="118" y="61"/>
                      <a:pt x="118" y="61"/>
                    </a:cubicBezTo>
                    <a:cubicBezTo>
                      <a:pt x="119" y="58"/>
                      <a:pt x="119" y="58"/>
                      <a:pt x="119" y="58"/>
                    </a:cubicBezTo>
                    <a:cubicBezTo>
                      <a:pt x="123" y="56"/>
                      <a:pt x="123" y="56"/>
                      <a:pt x="123" y="56"/>
                    </a:cubicBezTo>
                    <a:cubicBezTo>
                      <a:pt x="122" y="54"/>
                      <a:pt x="122" y="54"/>
                      <a:pt x="122" y="54"/>
                    </a:cubicBezTo>
                    <a:cubicBezTo>
                      <a:pt x="119" y="54"/>
                      <a:pt x="119" y="54"/>
                      <a:pt x="119" y="54"/>
                    </a:cubicBezTo>
                    <a:cubicBezTo>
                      <a:pt x="116" y="52"/>
                      <a:pt x="116" y="52"/>
                      <a:pt x="116" y="52"/>
                    </a:cubicBezTo>
                    <a:cubicBezTo>
                      <a:pt x="112" y="52"/>
                      <a:pt x="112" y="52"/>
                      <a:pt x="112" y="52"/>
                    </a:cubicBezTo>
                    <a:cubicBezTo>
                      <a:pt x="109" y="49"/>
                      <a:pt x="109" y="49"/>
                      <a:pt x="109" y="49"/>
                    </a:cubicBezTo>
                    <a:cubicBezTo>
                      <a:pt x="104" y="50"/>
                      <a:pt x="104" y="50"/>
                      <a:pt x="104" y="50"/>
                    </a:cubicBezTo>
                    <a:cubicBezTo>
                      <a:pt x="101" y="47"/>
                      <a:pt x="101" y="47"/>
                      <a:pt x="101" y="47"/>
                    </a:cubicBezTo>
                    <a:cubicBezTo>
                      <a:pt x="97" y="43"/>
                      <a:pt x="97" y="43"/>
                      <a:pt x="97" y="43"/>
                    </a:cubicBezTo>
                    <a:cubicBezTo>
                      <a:pt x="94" y="41"/>
                      <a:pt x="94" y="41"/>
                      <a:pt x="94" y="41"/>
                    </a:cubicBezTo>
                    <a:cubicBezTo>
                      <a:pt x="92" y="39"/>
                      <a:pt x="92" y="39"/>
                      <a:pt x="92" y="39"/>
                    </a:cubicBezTo>
                    <a:cubicBezTo>
                      <a:pt x="90" y="34"/>
                      <a:pt x="90" y="34"/>
                      <a:pt x="90" y="34"/>
                    </a:cubicBezTo>
                    <a:cubicBezTo>
                      <a:pt x="87" y="31"/>
                      <a:pt x="87" y="31"/>
                      <a:pt x="87" y="31"/>
                    </a:cubicBezTo>
                    <a:cubicBezTo>
                      <a:pt x="85" y="29"/>
                      <a:pt x="85" y="29"/>
                      <a:pt x="85" y="29"/>
                    </a:cubicBezTo>
                    <a:cubicBezTo>
                      <a:pt x="85" y="24"/>
                      <a:pt x="85" y="24"/>
                      <a:pt x="85" y="24"/>
                    </a:cubicBezTo>
                    <a:cubicBezTo>
                      <a:pt x="82" y="19"/>
                      <a:pt x="82" y="19"/>
                      <a:pt x="82" y="19"/>
                    </a:cubicBezTo>
                    <a:cubicBezTo>
                      <a:pt x="78" y="20"/>
                      <a:pt x="78" y="20"/>
                      <a:pt x="78" y="20"/>
                    </a:cubicBezTo>
                    <a:cubicBezTo>
                      <a:pt x="73" y="20"/>
                      <a:pt x="73" y="20"/>
                      <a:pt x="73" y="20"/>
                    </a:cubicBezTo>
                    <a:cubicBezTo>
                      <a:pt x="70" y="21"/>
                      <a:pt x="70" y="21"/>
                      <a:pt x="70" y="21"/>
                    </a:cubicBezTo>
                    <a:cubicBezTo>
                      <a:pt x="66" y="23"/>
                      <a:pt x="66" y="23"/>
                      <a:pt x="66" y="23"/>
                    </a:cubicBezTo>
                    <a:cubicBezTo>
                      <a:pt x="63" y="22"/>
                      <a:pt x="63" y="22"/>
                      <a:pt x="63" y="22"/>
                    </a:cubicBezTo>
                    <a:cubicBezTo>
                      <a:pt x="61" y="21"/>
                      <a:pt x="61" y="21"/>
                      <a:pt x="61" y="21"/>
                    </a:cubicBezTo>
                    <a:cubicBezTo>
                      <a:pt x="63" y="19"/>
                      <a:pt x="63" y="19"/>
                      <a:pt x="63" y="19"/>
                    </a:cubicBezTo>
                    <a:cubicBezTo>
                      <a:pt x="62" y="14"/>
                      <a:pt x="62" y="14"/>
                      <a:pt x="62" y="14"/>
                    </a:cubicBezTo>
                    <a:cubicBezTo>
                      <a:pt x="58" y="12"/>
                      <a:pt x="58" y="12"/>
                      <a:pt x="58" y="12"/>
                    </a:cubicBezTo>
                    <a:cubicBezTo>
                      <a:pt x="56" y="6"/>
                      <a:pt x="56" y="6"/>
                      <a:pt x="56" y="6"/>
                    </a:cubicBezTo>
                    <a:cubicBezTo>
                      <a:pt x="55" y="1"/>
                      <a:pt x="55" y="1"/>
                      <a:pt x="55" y="1"/>
                    </a:cubicBezTo>
                    <a:cubicBezTo>
                      <a:pt x="52" y="1"/>
                      <a:pt x="52" y="1"/>
                      <a:pt x="52" y="1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48" y="3"/>
                      <a:pt x="48" y="3"/>
                      <a:pt x="48" y="3"/>
                    </a:cubicBezTo>
                    <a:cubicBezTo>
                      <a:pt x="46" y="6"/>
                      <a:pt x="46" y="6"/>
                      <a:pt x="46" y="6"/>
                    </a:cubicBezTo>
                    <a:cubicBezTo>
                      <a:pt x="41" y="5"/>
                      <a:pt x="41" y="5"/>
                      <a:pt x="41" y="5"/>
                    </a:cubicBezTo>
                    <a:cubicBezTo>
                      <a:pt x="39" y="7"/>
                      <a:pt x="39" y="7"/>
                      <a:pt x="39" y="7"/>
                    </a:cubicBezTo>
                    <a:cubicBezTo>
                      <a:pt x="39" y="11"/>
                      <a:pt x="39" y="11"/>
                      <a:pt x="39" y="11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1" y="14"/>
                      <a:pt x="41" y="14"/>
                      <a:pt x="41" y="14"/>
                    </a:cubicBezTo>
                    <a:cubicBezTo>
                      <a:pt x="32" y="13"/>
                      <a:pt x="32" y="13"/>
                      <a:pt x="32" y="13"/>
                    </a:cubicBezTo>
                    <a:cubicBezTo>
                      <a:pt x="32" y="13"/>
                      <a:pt x="26" y="14"/>
                      <a:pt x="24" y="13"/>
                    </a:cubicBezTo>
                    <a:cubicBezTo>
                      <a:pt x="23" y="12"/>
                      <a:pt x="21" y="3"/>
                      <a:pt x="12" y="4"/>
                    </a:cubicBezTo>
                    <a:cubicBezTo>
                      <a:pt x="9" y="4"/>
                      <a:pt x="3" y="3"/>
                      <a:pt x="3" y="9"/>
                    </a:cubicBezTo>
                    <a:cubicBezTo>
                      <a:pt x="3" y="12"/>
                      <a:pt x="0" y="12"/>
                      <a:pt x="0" y="12"/>
                    </a:cubicBezTo>
                    <a:close/>
                    <a:moveTo>
                      <a:pt x="6" y="39"/>
                    </a:moveTo>
                    <a:cubicBezTo>
                      <a:pt x="6" y="39"/>
                      <a:pt x="4" y="43"/>
                      <a:pt x="6" y="42"/>
                    </a:cubicBezTo>
                    <a:cubicBezTo>
                      <a:pt x="7" y="42"/>
                      <a:pt x="8" y="38"/>
                      <a:pt x="6" y="39"/>
                    </a:cubicBezTo>
                    <a:close/>
                  </a:path>
                </a:pathLst>
              </a:custGeom>
              <a:grpFill/>
              <a:ln w="9525">
                <a:solidFill>
                  <a:schemeClr val="tx2">
                    <a:lumMod val="2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6" name="Freeform 38"/>
              <p:cNvSpPr>
                <a:spLocks noEditPoints="1"/>
              </p:cNvSpPr>
              <p:nvPr/>
            </p:nvSpPr>
            <p:spPr bwMode="auto">
              <a:xfrm>
                <a:off x="4002" y="1314"/>
                <a:ext cx="241" cy="173"/>
              </a:xfrm>
              <a:custGeom>
                <a:avLst/>
                <a:gdLst>
                  <a:gd name="T0" fmla="*/ 3 w 123"/>
                  <a:gd name="T1" fmla="*/ 15 h 88"/>
                  <a:gd name="T2" fmla="*/ 4 w 123"/>
                  <a:gd name="T3" fmla="*/ 12 h 88"/>
                  <a:gd name="T4" fmla="*/ 8 w 123"/>
                  <a:gd name="T5" fmla="*/ 8 h 88"/>
                  <a:gd name="T6" fmla="*/ 14 w 123"/>
                  <a:gd name="T7" fmla="*/ 14 h 88"/>
                  <a:gd name="T8" fmla="*/ 19 w 123"/>
                  <a:gd name="T9" fmla="*/ 23 h 88"/>
                  <a:gd name="T10" fmla="*/ 17 w 123"/>
                  <a:gd name="T11" fmla="*/ 24 h 88"/>
                  <a:gd name="T12" fmla="*/ 7 w 123"/>
                  <a:gd name="T13" fmla="*/ 25 h 88"/>
                  <a:gd name="T14" fmla="*/ 4 w 123"/>
                  <a:gd name="T15" fmla="*/ 21 h 88"/>
                  <a:gd name="T16" fmla="*/ 2 w 123"/>
                  <a:gd name="T17" fmla="*/ 33 h 88"/>
                  <a:gd name="T18" fmla="*/ 4 w 123"/>
                  <a:gd name="T19" fmla="*/ 35 h 88"/>
                  <a:gd name="T20" fmla="*/ 13 w 123"/>
                  <a:gd name="T21" fmla="*/ 33 h 88"/>
                  <a:gd name="T22" fmla="*/ 8 w 123"/>
                  <a:gd name="T23" fmla="*/ 36 h 88"/>
                  <a:gd name="T24" fmla="*/ 15 w 123"/>
                  <a:gd name="T25" fmla="*/ 51 h 88"/>
                  <a:gd name="T26" fmla="*/ 13 w 123"/>
                  <a:gd name="T27" fmla="*/ 61 h 88"/>
                  <a:gd name="T28" fmla="*/ 19 w 123"/>
                  <a:gd name="T29" fmla="*/ 65 h 88"/>
                  <a:gd name="T30" fmla="*/ 22 w 123"/>
                  <a:gd name="T31" fmla="*/ 59 h 88"/>
                  <a:gd name="T32" fmla="*/ 26 w 123"/>
                  <a:gd name="T33" fmla="*/ 55 h 88"/>
                  <a:gd name="T34" fmla="*/ 34 w 123"/>
                  <a:gd name="T35" fmla="*/ 55 h 88"/>
                  <a:gd name="T36" fmla="*/ 48 w 123"/>
                  <a:gd name="T37" fmla="*/ 55 h 88"/>
                  <a:gd name="T38" fmla="*/ 56 w 123"/>
                  <a:gd name="T39" fmla="*/ 57 h 88"/>
                  <a:gd name="T40" fmla="*/ 68 w 123"/>
                  <a:gd name="T41" fmla="*/ 62 h 88"/>
                  <a:gd name="T42" fmla="*/ 76 w 123"/>
                  <a:gd name="T43" fmla="*/ 67 h 88"/>
                  <a:gd name="T44" fmla="*/ 79 w 123"/>
                  <a:gd name="T45" fmla="*/ 74 h 88"/>
                  <a:gd name="T46" fmla="*/ 84 w 123"/>
                  <a:gd name="T47" fmla="*/ 79 h 88"/>
                  <a:gd name="T48" fmla="*/ 84 w 123"/>
                  <a:gd name="T49" fmla="*/ 87 h 88"/>
                  <a:gd name="T50" fmla="*/ 90 w 123"/>
                  <a:gd name="T51" fmla="*/ 87 h 88"/>
                  <a:gd name="T52" fmla="*/ 100 w 123"/>
                  <a:gd name="T53" fmla="*/ 84 h 88"/>
                  <a:gd name="T54" fmla="*/ 104 w 123"/>
                  <a:gd name="T55" fmla="*/ 75 h 88"/>
                  <a:gd name="T56" fmla="*/ 105 w 123"/>
                  <a:gd name="T57" fmla="*/ 67 h 88"/>
                  <a:gd name="T58" fmla="*/ 108 w 123"/>
                  <a:gd name="T59" fmla="*/ 62 h 88"/>
                  <a:gd name="T60" fmla="*/ 114 w 123"/>
                  <a:gd name="T61" fmla="*/ 65 h 88"/>
                  <a:gd name="T62" fmla="*/ 118 w 123"/>
                  <a:gd name="T63" fmla="*/ 61 h 88"/>
                  <a:gd name="T64" fmla="*/ 123 w 123"/>
                  <a:gd name="T65" fmla="*/ 56 h 88"/>
                  <a:gd name="T66" fmla="*/ 119 w 123"/>
                  <a:gd name="T67" fmla="*/ 54 h 88"/>
                  <a:gd name="T68" fmla="*/ 112 w 123"/>
                  <a:gd name="T69" fmla="*/ 52 h 88"/>
                  <a:gd name="T70" fmla="*/ 104 w 123"/>
                  <a:gd name="T71" fmla="*/ 50 h 88"/>
                  <a:gd name="T72" fmla="*/ 97 w 123"/>
                  <a:gd name="T73" fmla="*/ 43 h 88"/>
                  <a:gd name="T74" fmla="*/ 92 w 123"/>
                  <a:gd name="T75" fmla="*/ 39 h 88"/>
                  <a:gd name="T76" fmla="*/ 87 w 123"/>
                  <a:gd name="T77" fmla="*/ 31 h 88"/>
                  <a:gd name="T78" fmla="*/ 85 w 123"/>
                  <a:gd name="T79" fmla="*/ 24 h 88"/>
                  <a:gd name="T80" fmla="*/ 78 w 123"/>
                  <a:gd name="T81" fmla="*/ 20 h 88"/>
                  <a:gd name="T82" fmla="*/ 70 w 123"/>
                  <a:gd name="T83" fmla="*/ 21 h 88"/>
                  <a:gd name="T84" fmla="*/ 63 w 123"/>
                  <a:gd name="T85" fmla="*/ 22 h 88"/>
                  <a:gd name="T86" fmla="*/ 63 w 123"/>
                  <a:gd name="T87" fmla="*/ 19 h 88"/>
                  <a:gd name="T88" fmla="*/ 58 w 123"/>
                  <a:gd name="T89" fmla="*/ 12 h 88"/>
                  <a:gd name="T90" fmla="*/ 55 w 123"/>
                  <a:gd name="T91" fmla="*/ 1 h 88"/>
                  <a:gd name="T92" fmla="*/ 50 w 123"/>
                  <a:gd name="T93" fmla="*/ 0 h 88"/>
                  <a:gd name="T94" fmla="*/ 46 w 123"/>
                  <a:gd name="T95" fmla="*/ 6 h 88"/>
                  <a:gd name="T96" fmla="*/ 39 w 123"/>
                  <a:gd name="T97" fmla="*/ 7 h 88"/>
                  <a:gd name="T98" fmla="*/ 41 w 123"/>
                  <a:gd name="T99" fmla="*/ 12 h 88"/>
                  <a:gd name="T100" fmla="*/ 32 w 123"/>
                  <a:gd name="T101" fmla="*/ 13 h 88"/>
                  <a:gd name="T102" fmla="*/ 12 w 123"/>
                  <a:gd name="T103" fmla="*/ 4 h 88"/>
                  <a:gd name="T104" fmla="*/ 0 w 123"/>
                  <a:gd name="T105" fmla="*/ 12 h 88"/>
                  <a:gd name="T106" fmla="*/ 6 w 123"/>
                  <a:gd name="T107" fmla="*/ 42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23" h="88">
                    <a:moveTo>
                      <a:pt x="0" y="12"/>
                    </a:moveTo>
                    <a:cubicBezTo>
                      <a:pt x="1" y="13"/>
                      <a:pt x="2" y="14"/>
                      <a:pt x="3" y="15"/>
                    </a:cubicBezTo>
                    <a:cubicBezTo>
                      <a:pt x="3" y="15"/>
                      <a:pt x="4" y="14"/>
                      <a:pt x="4" y="14"/>
                    </a:cubicBezTo>
                    <a:cubicBezTo>
                      <a:pt x="5" y="14"/>
                      <a:pt x="4" y="12"/>
                      <a:pt x="4" y="12"/>
                    </a:cubicBezTo>
                    <a:cubicBezTo>
                      <a:pt x="4" y="11"/>
                      <a:pt x="5" y="11"/>
                      <a:pt x="6" y="10"/>
                    </a:cubicBezTo>
                    <a:cubicBezTo>
                      <a:pt x="7" y="10"/>
                      <a:pt x="7" y="8"/>
                      <a:pt x="8" y="8"/>
                    </a:cubicBezTo>
                    <a:cubicBezTo>
                      <a:pt x="10" y="8"/>
                      <a:pt x="12" y="9"/>
                      <a:pt x="14" y="10"/>
                    </a:cubicBezTo>
                    <a:cubicBezTo>
                      <a:pt x="14" y="11"/>
                      <a:pt x="14" y="13"/>
                      <a:pt x="14" y="14"/>
                    </a:cubicBezTo>
                    <a:cubicBezTo>
                      <a:pt x="15" y="15"/>
                      <a:pt x="19" y="17"/>
                      <a:pt x="21" y="19"/>
                    </a:cubicBezTo>
                    <a:cubicBezTo>
                      <a:pt x="20" y="21"/>
                      <a:pt x="21" y="22"/>
                      <a:pt x="19" y="23"/>
                    </a:cubicBezTo>
                    <a:cubicBezTo>
                      <a:pt x="19" y="23"/>
                      <a:pt x="17" y="23"/>
                      <a:pt x="17" y="23"/>
                    </a:cubicBezTo>
                    <a:cubicBezTo>
                      <a:pt x="17" y="23"/>
                      <a:pt x="15" y="25"/>
                      <a:pt x="17" y="24"/>
                    </a:cubicBezTo>
                    <a:cubicBezTo>
                      <a:pt x="17" y="24"/>
                      <a:pt x="17" y="26"/>
                      <a:pt x="17" y="26"/>
                    </a:cubicBezTo>
                    <a:cubicBezTo>
                      <a:pt x="13" y="25"/>
                      <a:pt x="11" y="25"/>
                      <a:pt x="7" y="25"/>
                    </a:cubicBezTo>
                    <a:cubicBezTo>
                      <a:pt x="7" y="24"/>
                      <a:pt x="7" y="22"/>
                      <a:pt x="6" y="21"/>
                    </a:cubicBezTo>
                    <a:cubicBezTo>
                      <a:pt x="6" y="21"/>
                      <a:pt x="4" y="21"/>
                      <a:pt x="4" y="21"/>
                    </a:cubicBezTo>
                    <a:cubicBezTo>
                      <a:pt x="4" y="21"/>
                      <a:pt x="5" y="24"/>
                      <a:pt x="5" y="25"/>
                    </a:cubicBezTo>
                    <a:cubicBezTo>
                      <a:pt x="5" y="26"/>
                      <a:pt x="3" y="33"/>
                      <a:pt x="2" y="33"/>
                    </a:cubicBezTo>
                    <a:cubicBezTo>
                      <a:pt x="1" y="34"/>
                      <a:pt x="2" y="34"/>
                      <a:pt x="2" y="35"/>
                    </a:cubicBezTo>
                    <a:cubicBezTo>
                      <a:pt x="4" y="34"/>
                      <a:pt x="3" y="36"/>
                      <a:pt x="4" y="35"/>
                    </a:cubicBezTo>
                    <a:cubicBezTo>
                      <a:pt x="5" y="35"/>
                      <a:pt x="6" y="33"/>
                      <a:pt x="8" y="33"/>
                    </a:cubicBezTo>
                    <a:cubicBezTo>
                      <a:pt x="9" y="32"/>
                      <a:pt x="13" y="33"/>
                      <a:pt x="13" y="33"/>
                    </a:cubicBezTo>
                    <a:cubicBezTo>
                      <a:pt x="12" y="34"/>
                      <a:pt x="10" y="33"/>
                      <a:pt x="9" y="34"/>
                    </a:cubicBezTo>
                    <a:cubicBezTo>
                      <a:pt x="8" y="34"/>
                      <a:pt x="9" y="36"/>
                      <a:pt x="8" y="36"/>
                    </a:cubicBezTo>
                    <a:cubicBezTo>
                      <a:pt x="11" y="39"/>
                      <a:pt x="11" y="39"/>
                      <a:pt x="11" y="43"/>
                    </a:cubicBezTo>
                    <a:cubicBezTo>
                      <a:pt x="13" y="44"/>
                      <a:pt x="17" y="46"/>
                      <a:pt x="15" y="51"/>
                    </a:cubicBezTo>
                    <a:cubicBezTo>
                      <a:pt x="15" y="52"/>
                      <a:pt x="13" y="51"/>
                      <a:pt x="12" y="51"/>
                    </a:cubicBezTo>
                    <a:cubicBezTo>
                      <a:pt x="12" y="56"/>
                      <a:pt x="12" y="57"/>
                      <a:pt x="13" y="61"/>
                    </a:cubicBezTo>
                    <a:cubicBezTo>
                      <a:pt x="13" y="62"/>
                      <a:pt x="13" y="63"/>
                      <a:pt x="13" y="64"/>
                    </a:cubicBezTo>
                    <a:cubicBezTo>
                      <a:pt x="19" y="65"/>
                      <a:pt x="19" y="65"/>
                      <a:pt x="19" y="65"/>
                    </a:cubicBezTo>
                    <a:cubicBezTo>
                      <a:pt x="21" y="61"/>
                      <a:pt x="21" y="61"/>
                      <a:pt x="21" y="61"/>
                    </a:cubicBezTo>
                    <a:cubicBezTo>
                      <a:pt x="22" y="59"/>
                      <a:pt x="22" y="59"/>
                      <a:pt x="22" y="59"/>
                    </a:cubicBezTo>
                    <a:cubicBezTo>
                      <a:pt x="23" y="57"/>
                      <a:pt x="23" y="57"/>
                      <a:pt x="23" y="57"/>
                    </a:cubicBezTo>
                    <a:cubicBezTo>
                      <a:pt x="26" y="55"/>
                      <a:pt x="26" y="55"/>
                      <a:pt x="26" y="55"/>
                    </a:cubicBezTo>
                    <a:cubicBezTo>
                      <a:pt x="31" y="56"/>
                      <a:pt x="31" y="56"/>
                      <a:pt x="31" y="56"/>
                    </a:cubicBezTo>
                    <a:cubicBezTo>
                      <a:pt x="34" y="55"/>
                      <a:pt x="34" y="55"/>
                      <a:pt x="34" y="55"/>
                    </a:cubicBezTo>
                    <a:cubicBezTo>
                      <a:pt x="38" y="53"/>
                      <a:pt x="38" y="53"/>
                      <a:pt x="38" y="53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54" y="56"/>
                      <a:pt x="54" y="56"/>
                      <a:pt x="54" y="56"/>
                    </a:cubicBezTo>
                    <a:cubicBezTo>
                      <a:pt x="56" y="57"/>
                      <a:pt x="56" y="57"/>
                      <a:pt x="56" y="57"/>
                    </a:cubicBezTo>
                    <a:cubicBezTo>
                      <a:pt x="62" y="60"/>
                      <a:pt x="62" y="60"/>
                      <a:pt x="62" y="60"/>
                    </a:cubicBezTo>
                    <a:cubicBezTo>
                      <a:pt x="68" y="62"/>
                      <a:pt x="68" y="62"/>
                      <a:pt x="68" y="62"/>
                    </a:cubicBezTo>
                    <a:cubicBezTo>
                      <a:pt x="73" y="65"/>
                      <a:pt x="73" y="65"/>
                      <a:pt x="73" y="65"/>
                    </a:cubicBezTo>
                    <a:cubicBezTo>
                      <a:pt x="76" y="67"/>
                      <a:pt x="76" y="67"/>
                      <a:pt x="76" y="67"/>
                    </a:cubicBezTo>
                    <a:cubicBezTo>
                      <a:pt x="78" y="70"/>
                      <a:pt x="78" y="70"/>
                      <a:pt x="78" y="70"/>
                    </a:cubicBezTo>
                    <a:cubicBezTo>
                      <a:pt x="79" y="74"/>
                      <a:pt x="79" y="74"/>
                      <a:pt x="79" y="74"/>
                    </a:cubicBezTo>
                    <a:cubicBezTo>
                      <a:pt x="84" y="75"/>
                      <a:pt x="84" y="75"/>
                      <a:pt x="84" y="75"/>
                    </a:cubicBezTo>
                    <a:cubicBezTo>
                      <a:pt x="84" y="79"/>
                      <a:pt x="84" y="79"/>
                      <a:pt x="84" y="79"/>
                    </a:cubicBezTo>
                    <a:cubicBezTo>
                      <a:pt x="85" y="83"/>
                      <a:pt x="85" y="83"/>
                      <a:pt x="85" y="83"/>
                    </a:cubicBezTo>
                    <a:cubicBezTo>
                      <a:pt x="84" y="87"/>
                      <a:pt x="84" y="87"/>
                      <a:pt x="84" y="87"/>
                    </a:cubicBezTo>
                    <a:cubicBezTo>
                      <a:pt x="87" y="88"/>
                      <a:pt x="87" y="88"/>
                      <a:pt x="87" y="88"/>
                    </a:cubicBezTo>
                    <a:cubicBezTo>
                      <a:pt x="90" y="87"/>
                      <a:pt x="90" y="87"/>
                      <a:pt x="90" y="87"/>
                    </a:cubicBezTo>
                    <a:cubicBezTo>
                      <a:pt x="93" y="88"/>
                      <a:pt x="93" y="88"/>
                      <a:pt x="93" y="88"/>
                    </a:cubicBezTo>
                    <a:cubicBezTo>
                      <a:pt x="100" y="84"/>
                      <a:pt x="100" y="84"/>
                      <a:pt x="100" y="84"/>
                    </a:cubicBezTo>
                    <a:cubicBezTo>
                      <a:pt x="99" y="80"/>
                      <a:pt x="99" y="80"/>
                      <a:pt x="99" y="80"/>
                    </a:cubicBezTo>
                    <a:cubicBezTo>
                      <a:pt x="104" y="75"/>
                      <a:pt x="104" y="75"/>
                      <a:pt x="104" y="75"/>
                    </a:cubicBezTo>
                    <a:cubicBezTo>
                      <a:pt x="105" y="72"/>
                      <a:pt x="105" y="72"/>
                      <a:pt x="105" y="72"/>
                    </a:cubicBezTo>
                    <a:cubicBezTo>
                      <a:pt x="105" y="67"/>
                      <a:pt x="105" y="67"/>
                      <a:pt x="105" y="67"/>
                    </a:cubicBezTo>
                    <a:cubicBezTo>
                      <a:pt x="107" y="65"/>
                      <a:pt x="107" y="65"/>
                      <a:pt x="107" y="65"/>
                    </a:cubicBezTo>
                    <a:cubicBezTo>
                      <a:pt x="108" y="62"/>
                      <a:pt x="108" y="62"/>
                      <a:pt x="108" y="62"/>
                    </a:cubicBezTo>
                    <a:cubicBezTo>
                      <a:pt x="111" y="63"/>
                      <a:pt x="111" y="63"/>
                      <a:pt x="111" y="63"/>
                    </a:cubicBezTo>
                    <a:cubicBezTo>
                      <a:pt x="114" y="65"/>
                      <a:pt x="114" y="65"/>
                      <a:pt x="114" y="65"/>
                    </a:cubicBezTo>
                    <a:cubicBezTo>
                      <a:pt x="118" y="65"/>
                      <a:pt x="118" y="65"/>
                      <a:pt x="118" y="65"/>
                    </a:cubicBezTo>
                    <a:cubicBezTo>
                      <a:pt x="118" y="61"/>
                      <a:pt x="118" y="61"/>
                      <a:pt x="118" y="61"/>
                    </a:cubicBezTo>
                    <a:cubicBezTo>
                      <a:pt x="119" y="58"/>
                      <a:pt x="119" y="58"/>
                      <a:pt x="119" y="58"/>
                    </a:cubicBezTo>
                    <a:cubicBezTo>
                      <a:pt x="123" y="56"/>
                      <a:pt x="123" y="56"/>
                      <a:pt x="123" y="56"/>
                    </a:cubicBezTo>
                    <a:cubicBezTo>
                      <a:pt x="122" y="54"/>
                      <a:pt x="122" y="54"/>
                      <a:pt x="122" y="54"/>
                    </a:cubicBezTo>
                    <a:cubicBezTo>
                      <a:pt x="119" y="54"/>
                      <a:pt x="119" y="54"/>
                      <a:pt x="119" y="54"/>
                    </a:cubicBezTo>
                    <a:cubicBezTo>
                      <a:pt x="116" y="52"/>
                      <a:pt x="116" y="52"/>
                      <a:pt x="116" y="52"/>
                    </a:cubicBezTo>
                    <a:cubicBezTo>
                      <a:pt x="112" y="52"/>
                      <a:pt x="112" y="52"/>
                      <a:pt x="112" y="52"/>
                    </a:cubicBezTo>
                    <a:cubicBezTo>
                      <a:pt x="109" y="49"/>
                      <a:pt x="109" y="49"/>
                      <a:pt x="109" y="49"/>
                    </a:cubicBezTo>
                    <a:cubicBezTo>
                      <a:pt x="104" y="50"/>
                      <a:pt x="104" y="50"/>
                      <a:pt x="104" y="50"/>
                    </a:cubicBezTo>
                    <a:cubicBezTo>
                      <a:pt x="101" y="47"/>
                      <a:pt x="101" y="47"/>
                      <a:pt x="101" y="47"/>
                    </a:cubicBezTo>
                    <a:cubicBezTo>
                      <a:pt x="97" y="43"/>
                      <a:pt x="97" y="43"/>
                      <a:pt x="97" y="43"/>
                    </a:cubicBezTo>
                    <a:cubicBezTo>
                      <a:pt x="94" y="41"/>
                      <a:pt x="94" y="41"/>
                      <a:pt x="94" y="41"/>
                    </a:cubicBezTo>
                    <a:cubicBezTo>
                      <a:pt x="92" y="39"/>
                      <a:pt x="92" y="39"/>
                      <a:pt x="92" y="39"/>
                    </a:cubicBezTo>
                    <a:cubicBezTo>
                      <a:pt x="90" y="34"/>
                      <a:pt x="90" y="34"/>
                      <a:pt x="90" y="34"/>
                    </a:cubicBezTo>
                    <a:cubicBezTo>
                      <a:pt x="87" y="31"/>
                      <a:pt x="87" y="31"/>
                      <a:pt x="87" y="31"/>
                    </a:cubicBezTo>
                    <a:cubicBezTo>
                      <a:pt x="85" y="29"/>
                      <a:pt x="85" y="29"/>
                      <a:pt x="85" y="29"/>
                    </a:cubicBezTo>
                    <a:cubicBezTo>
                      <a:pt x="85" y="24"/>
                      <a:pt x="85" y="24"/>
                      <a:pt x="85" y="24"/>
                    </a:cubicBezTo>
                    <a:cubicBezTo>
                      <a:pt x="82" y="19"/>
                      <a:pt x="82" y="19"/>
                      <a:pt x="82" y="19"/>
                    </a:cubicBezTo>
                    <a:cubicBezTo>
                      <a:pt x="78" y="20"/>
                      <a:pt x="78" y="20"/>
                      <a:pt x="78" y="20"/>
                    </a:cubicBezTo>
                    <a:cubicBezTo>
                      <a:pt x="73" y="20"/>
                      <a:pt x="73" y="20"/>
                      <a:pt x="73" y="20"/>
                    </a:cubicBezTo>
                    <a:cubicBezTo>
                      <a:pt x="70" y="21"/>
                      <a:pt x="70" y="21"/>
                      <a:pt x="70" y="21"/>
                    </a:cubicBezTo>
                    <a:cubicBezTo>
                      <a:pt x="66" y="23"/>
                      <a:pt x="66" y="23"/>
                      <a:pt x="66" y="23"/>
                    </a:cubicBezTo>
                    <a:cubicBezTo>
                      <a:pt x="63" y="22"/>
                      <a:pt x="63" y="22"/>
                      <a:pt x="63" y="22"/>
                    </a:cubicBezTo>
                    <a:cubicBezTo>
                      <a:pt x="61" y="21"/>
                      <a:pt x="61" y="21"/>
                      <a:pt x="61" y="21"/>
                    </a:cubicBezTo>
                    <a:cubicBezTo>
                      <a:pt x="63" y="19"/>
                      <a:pt x="63" y="19"/>
                      <a:pt x="63" y="19"/>
                    </a:cubicBezTo>
                    <a:cubicBezTo>
                      <a:pt x="62" y="14"/>
                      <a:pt x="62" y="14"/>
                      <a:pt x="62" y="14"/>
                    </a:cubicBezTo>
                    <a:cubicBezTo>
                      <a:pt x="58" y="12"/>
                      <a:pt x="58" y="12"/>
                      <a:pt x="58" y="12"/>
                    </a:cubicBezTo>
                    <a:cubicBezTo>
                      <a:pt x="56" y="6"/>
                      <a:pt x="56" y="6"/>
                      <a:pt x="56" y="6"/>
                    </a:cubicBezTo>
                    <a:cubicBezTo>
                      <a:pt x="55" y="1"/>
                      <a:pt x="55" y="1"/>
                      <a:pt x="55" y="1"/>
                    </a:cubicBezTo>
                    <a:cubicBezTo>
                      <a:pt x="52" y="1"/>
                      <a:pt x="52" y="1"/>
                      <a:pt x="52" y="1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48" y="3"/>
                      <a:pt x="48" y="3"/>
                      <a:pt x="48" y="3"/>
                    </a:cubicBezTo>
                    <a:cubicBezTo>
                      <a:pt x="46" y="6"/>
                      <a:pt x="46" y="6"/>
                      <a:pt x="46" y="6"/>
                    </a:cubicBezTo>
                    <a:cubicBezTo>
                      <a:pt x="41" y="5"/>
                      <a:pt x="41" y="5"/>
                      <a:pt x="41" y="5"/>
                    </a:cubicBezTo>
                    <a:cubicBezTo>
                      <a:pt x="39" y="7"/>
                      <a:pt x="39" y="7"/>
                      <a:pt x="39" y="7"/>
                    </a:cubicBezTo>
                    <a:cubicBezTo>
                      <a:pt x="39" y="11"/>
                      <a:pt x="39" y="11"/>
                      <a:pt x="39" y="11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1" y="14"/>
                      <a:pt x="41" y="14"/>
                      <a:pt x="41" y="14"/>
                    </a:cubicBezTo>
                    <a:cubicBezTo>
                      <a:pt x="32" y="13"/>
                      <a:pt x="32" y="13"/>
                      <a:pt x="32" y="13"/>
                    </a:cubicBezTo>
                    <a:cubicBezTo>
                      <a:pt x="32" y="13"/>
                      <a:pt x="26" y="14"/>
                      <a:pt x="24" y="13"/>
                    </a:cubicBezTo>
                    <a:cubicBezTo>
                      <a:pt x="23" y="12"/>
                      <a:pt x="21" y="3"/>
                      <a:pt x="12" y="4"/>
                    </a:cubicBezTo>
                    <a:cubicBezTo>
                      <a:pt x="9" y="4"/>
                      <a:pt x="3" y="3"/>
                      <a:pt x="3" y="9"/>
                    </a:cubicBezTo>
                    <a:cubicBezTo>
                      <a:pt x="3" y="12"/>
                      <a:pt x="0" y="12"/>
                      <a:pt x="0" y="12"/>
                    </a:cubicBezTo>
                    <a:close/>
                    <a:moveTo>
                      <a:pt x="6" y="39"/>
                    </a:moveTo>
                    <a:cubicBezTo>
                      <a:pt x="6" y="39"/>
                      <a:pt x="4" y="43"/>
                      <a:pt x="6" y="42"/>
                    </a:cubicBezTo>
                    <a:cubicBezTo>
                      <a:pt x="7" y="42"/>
                      <a:pt x="8" y="38"/>
                      <a:pt x="6" y="39"/>
                    </a:cubicBezTo>
                    <a:close/>
                  </a:path>
                </a:pathLst>
              </a:custGeom>
              <a:grpFill/>
              <a:ln w="2" cap="rnd">
                <a:solidFill>
                  <a:schemeClr val="tx2">
                    <a:lumMod val="2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7" name="Freeform 39"/>
              <p:cNvSpPr>
                <a:spLocks noEditPoints="1"/>
              </p:cNvSpPr>
              <p:nvPr/>
            </p:nvSpPr>
            <p:spPr bwMode="auto">
              <a:xfrm>
                <a:off x="3561" y="1332"/>
                <a:ext cx="321" cy="151"/>
              </a:xfrm>
              <a:custGeom>
                <a:avLst/>
                <a:gdLst>
                  <a:gd name="T0" fmla="*/ 7 w 164"/>
                  <a:gd name="T1" fmla="*/ 4 h 77"/>
                  <a:gd name="T2" fmla="*/ 9 w 164"/>
                  <a:gd name="T3" fmla="*/ 11 h 77"/>
                  <a:gd name="T4" fmla="*/ 2 w 164"/>
                  <a:gd name="T5" fmla="*/ 18 h 77"/>
                  <a:gd name="T6" fmla="*/ 3 w 164"/>
                  <a:gd name="T7" fmla="*/ 23 h 77"/>
                  <a:gd name="T8" fmla="*/ 14 w 164"/>
                  <a:gd name="T9" fmla="*/ 14 h 77"/>
                  <a:gd name="T10" fmla="*/ 16 w 164"/>
                  <a:gd name="T11" fmla="*/ 5 h 77"/>
                  <a:gd name="T12" fmla="*/ 86 w 164"/>
                  <a:gd name="T13" fmla="*/ 77 h 77"/>
                  <a:gd name="T14" fmla="*/ 92 w 164"/>
                  <a:gd name="T15" fmla="*/ 66 h 77"/>
                  <a:gd name="T16" fmla="*/ 106 w 164"/>
                  <a:gd name="T17" fmla="*/ 65 h 77"/>
                  <a:gd name="T18" fmla="*/ 136 w 164"/>
                  <a:gd name="T19" fmla="*/ 56 h 77"/>
                  <a:gd name="T20" fmla="*/ 141 w 164"/>
                  <a:gd name="T21" fmla="*/ 58 h 77"/>
                  <a:gd name="T22" fmla="*/ 151 w 164"/>
                  <a:gd name="T23" fmla="*/ 58 h 77"/>
                  <a:gd name="T24" fmla="*/ 158 w 164"/>
                  <a:gd name="T25" fmla="*/ 59 h 77"/>
                  <a:gd name="T26" fmla="*/ 154 w 164"/>
                  <a:gd name="T27" fmla="*/ 44 h 77"/>
                  <a:gd name="T28" fmla="*/ 156 w 164"/>
                  <a:gd name="T29" fmla="*/ 33 h 77"/>
                  <a:gd name="T30" fmla="*/ 163 w 164"/>
                  <a:gd name="T31" fmla="*/ 30 h 77"/>
                  <a:gd name="T32" fmla="*/ 153 w 164"/>
                  <a:gd name="T33" fmla="*/ 15 h 77"/>
                  <a:gd name="T34" fmla="*/ 150 w 164"/>
                  <a:gd name="T35" fmla="*/ 7 h 77"/>
                  <a:gd name="T36" fmla="*/ 136 w 164"/>
                  <a:gd name="T37" fmla="*/ 6 h 77"/>
                  <a:gd name="T38" fmla="*/ 130 w 164"/>
                  <a:gd name="T39" fmla="*/ 7 h 77"/>
                  <a:gd name="T40" fmla="*/ 119 w 164"/>
                  <a:gd name="T41" fmla="*/ 12 h 77"/>
                  <a:gd name="T42" fmla="*/ 104 w 164"/>
                  <a:gd name="T43" fmla="*/ 13 h 77"/>
                  <a:gd name="T44" fmla="*/ 97 w 164"/>
                  <a:gd name="T45" fmla="*/ 9 h 77"/>
                  <a:gd name="T46" fmla="*/ 88 w 164"/>
                  <a:gd name="T47" fmla="*/ 10 h 77"/>
                  <a:gd name="T48" fmla="*/ 78 w 164"/>
                  <a:gd name="T49" fmla="*/ 1 h 77"/>
                  <a:gd name="T50" fmla="*/ 62 w 164"/>
                  <a:gd name="T51" fmla="*/ 1 h 77"/>
                  <a:gd name="T52" fmla="*/ 48 w 164"/>
                  <a:gd name="T53" fmla="*/ 7 h 77"/>
                  <a:gd name="T54" fmla="*/ 37 w 164"/>
                  <a:gd name="T55" fmla="*/ 10 h 77"/>
                  <a:gd name="T56" fmla="*/ 27 w 164"/>
                  <a:gd name="T57" fmla="*/ 10 h 77"/>
                  <a:gd name="T58" fmla="*/ 26 w 164"/>
                  <a:gd name="T59" fmla="*/ 15 h 77"/>
                  <a:gd name="T60" fmla="*/ 21 w 164"/>
                  <a:gd name="T61" fmla="*/ 19 h 77"/>
                  <a:gd name="T62" fmla="*/ 2 w 164"/>
                  <a:gd name="T63" fmla="*/ 26 h 77"/>
                  <a:gd name="T64" fmla="*/ 7 w 164"/>
                  <a:gd name="T65" fmla="*/ 41 h 77"/>
                  <a:gd name="T66" fmla="*/ 7 w 164"/>
                  <a:gd name="T67" fmla="*/ 46 h 77"/>
                  <a:gd name="T68" fmla="*/ 3 w 164"/>
                  <a:gd name="T69" fmla="*/ 45 h 77"/>
                  <a:gd name="T70" fmla="*/ 10 w 164"/>
                  <a:gd name="T71" fmla="*/ 50 h 77"/>
                  <a:gd name="T72" fmla="*/ 17 w 164"/>
                  <a:gd name="T73" fmla="*/ 64 h 77"/>
                  <a:gd name="T74" fmla="*/ 26 w 164"/>
                  <a:gd name="T75" fmla="*/ 66 h 77"/>
                  <a:gd name="T76" fmla="*/ 40 w 164"/>
                  <a:gd name="T77" fmla="*/ 65 h 77"/>
                  <a:gd name="T78" fmla="*/ 70 w 164"/>
                  <a:gd name="T79" fmla="*/ 70 h 77"/>
                  <a:gd name="T80" fmla="*/ 82 w 164"/>
                  <a:gd name="T81" fmla="*/ 62 h 77"/>
                  <a:gd name="T82" fmla="*/ 82 w 164"/>
                  <a:gd name="T83" fmla="*/ 70 h 77"/>
                  <a:gd name="T84" fmla="*/ 83 w 164"/>
                  <a:gd name="T85" fmla="*/ 77 h 77"/>
                  <a:gd name="T86" fmla="*/ 147 w 164"/>
                  <a:gd name="T87" fmla="*/ 44 h 77"/>
                  <a:gd name="T88" fmla="*/ 135 w 164"/>
                  <a:gd name="T89" fmla="*/ 44 h 77"/>
                  <a:gd name="T90" fmla="*/ 146 w 164"/>
                  <a:gd name="T91" fmla="*/ 38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64" h="77">
                    <a:moveTo>
                      <a:pt x="16" y="4"/>
                    </a:moveTo>
                    <a:cubicBezTo>
                      <a:pt x="16" y="4"/>
                      <a:pt x="12" y="5"/>
                      <a:pt x="11" y="4"/>
                    </a:cubicBezTo>
                    <a:cubicBezTo>
                      <a:pt x="10" y="3"/>
                      <a:pt x="8" y="3"/>
                      <a:pt x="7" y="4"/>
                    </a:cubicBezTo>
                    <a:cubicBezTo>
                      <a:pt x="6" y="5"/>
                      <a:pt x="6" y="6"/>
                      <a:pt x="6" y="6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9" y="7"/>
                      <a:pt x="11" y="10"/>
                      <a:pt x="9" y="11"/>
                    </a:cubicBezTo>
                    <a:cubicBezTo>
                      <a:pt x="7" y="13"/>
                      <a:pt x="4" y="10"/>
                      <a:pt x="4" y="12"/>
                    </a:cubicBezTo>
                    <a:cubicBezTo>
                      <a:pt x="4" y="14"/>
                      <a:pt x="1" y="17"/>
                      <a:pt x="1" y="17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4" y="18"/>
                      <a:pt x="4" y="18"/>
                      <a:pt x="4" y="18"/>
                    </a:cubicBezTo>
                    <a:cubicBezTo>
                      <a:pt x="1" y="20"/>
                      <a:pt x="1" y="20"/>
                      <a:pt x="1" y="20"/>
                    </a:cubicBezTo>
                    <a:cubicBezTo>
                      <a:pt x="1" y="21"/>
                      <a:pt x="0" y="23"/>
                      <a:pt x="3" y="23"/>
                    </a:cubicBezTo>
                    <a:cubicBezTo>
                      <a:pt x="3" y="23"/>
                      <a:pt x="7" y="19"/>
                      <a:pt x="8" y="18"/>
                    </a:cubicBezTo>
                    <a:cubicBezTo>
                      <a:pt x="9" y="18"/>
                      <a:pt x="11" y="18"/>
                      <a:pt x="13" y="17"/>
                    </a:cubicBezTo>
                    <a:cubicBezTo>
                      <a:pt x="13" y="17"/>
                      <a:pt x="14" y="15"/>
                      <a:pt x="14" y="14"/>
                    </a:cubicBezTo>
                    <a:cubicBezTo>
                      <a:pt x="17" y="13"/>
                      <a:pt x="21" y="14"/>
                      <a:pt x="24" y="13"/>
                    </a:cubicBezTo>
                    <a:cubicBezTo>
                      <a:pt x="24" y="13"/>
                      <a:pt x="25" y="11"/>
                      <a:pt x="25" y="10"/>
                    </a:cubicBezTo>
                    <a:cubicBezTo>
                      <a:pt x="22" y="9"/>
                      <a:pt x="18" y="8"/>
                      <a:pt x="16" y="5"/>
                    </a:cubicBezTo>
                    <a:cubicBezTo>
                      <a:pt x="16" y="4"/>
                      <a:pt x="16" y="5"/>
                      <a:pt x="16" y="4"/>
                    </a:cubicBezTo>
                    <a:close/>
                    <a:moveTo>
                      <a:pt x="83" y="77"/>
                    </a:moveTo>
                    <a:cubicBezTo>
                      <a:pt x="84" y="77"/>
                      <a:pt x="85" y="77"/>
                      <a:pt x="86" y="77"/>
                    </a:cubicBezTo>
                    <a:cubicBezTo>
                      <a:pt x="89" y="76"/>
                      <a:pt x="87" y="73"/>
                      <a:pt x="90" y="73"/>
                    </a:cubicBezTo>
                    <a:cubicBezTo>
                      <a:pt x="92" y="73"/>
                      <a:pt x="92" y="72"/>
                      <a:pt x="92" y="70"/>
                    </a:cubicBezTo>
                    <a:cubicBezTo>
                      <a:pt x="92" y="69"/>
                      <a:pt x="90" y="68"/>
                      <a:pt x="92" y="66"/>
                    </a:cubicBezTo>
                    <a:cubicBezTo>
                      <a:pt x="94" y="65"/>
                      <a:pt x="95" y="68"/>
                      <a:pt x="96" y="67"/>
                    </a:cubicBezTo>
                    <a:cubicBezTo>
                      <a:pt x="98" y="66"/>
                      <a:pt x="98" y="64"/>
                      <a:pt x="100" y="64"/>
                    </a:cubicBezTo>
                    <a:cubicBezTo>
                      <a:pt x="102" y="64"/>
                      <a:pt x="104" y="66"/>
                      <a:pt x="106" y="65"/>
                    </a:cubicBezTo>
                    <a:cubicBezTo>
                      <a:pt x="108" y="63"/>
                      <a:pt x="113" y="65"/>
                      <a:pt x="117" y="61"/>
                    </a:cubicBezTo>
                    <a:cubicBezTo>
                      <a:pt x="119" y="60"/>
                      <a:pt x="127" y="61"/>
                      <a:pt x="129" y="59"/>
                    </a:cubicBezTo>
                    <a:cubicBezTo>
                      <a:pt x="131" y="58"/>
                      <a:pt x="135" y="56"/>
                      <a:pt x="136" y="56"/>
                    </a:cubicBezTo>
                    <a:cubicBezTo>
                      <a:pt x="137" y="58"/>
                      <a:pt x="137" y="58"/>
                      <a:pt x="137" y="58"/>
                    </a:cubicBezTo>
                    <a:cubicBezTo>
                      <a:pt x="137" y="59"/>
                      <a:pt x="138" y="59"/>
                      <a:pt x="139" y="59"/>
                    </a:cubicBezTo>
                    <a:cubicBezTo>
                      <a:pt x="140" y="59"/>
                      <a:pt x="141" y="59"/>
                      <a:pt x="141" y="58"/>
                    </a:cubicBezTo>
                    <a:cubicBezTo>
                      <a:pt x="143" y="57"/>
                      <a:pt x="146" y="61"/>
                      <a:pt x="147" y="59"/>
                    </a:cubicBezTo>
                    <a:cubicBezTo>
                      <a:pt x="148" y="58"/>
                      <a:pt x="149" y="57"/>
                      <a:pt x="149" y="57"/>
                    </a:cubicBezTo>
                    <a:cubicBezTo>
                      <a:pt x="151" y="58"/>
                      <a:pt x="151" y="58"/>
                      <a:pt x="151" y="58"/>
                    </a:cubicBezTo>
                    <a:cubicBezTo>
                      <a:pt x="152" y="60"/>
                      <a:pt x="152" y="60"/>
                      <a:pt x="152" y="60"/>
                    </a:cubicBezTo>
                    <a:cubicBezTo>
                      <a:pt x="155" y="58"/>
                      <a:pt x="155" y="58"/>
                      <a:pt x="155" y="58"/>
                    </a:cubicBezTo>
                    <a:cubicBezTo>
                      <a:pt x="158" y="59"/>
                      <a:pt x="158" y="59"/>
                      <a:pt x="158" y="59"/>
                    </a:cubicBezTo>
                    <a:cubicBezTo>
                      <a:pt x="158" y="59"/>
                      <a:pt x="160" y="57"/>
                      <a:pt x="159" y="56"/>
                    </a:cubicBezTo>
                    <a:cubicBezTo>
                      <a:pt x="158" y="54"/>
                      <a:pt x="158" y="52"/>
                      <a:pt x="157" y="50"/>
                    </a:cubicBezTo>
                    <a:cubicBezTo>
                      <a:pt x="155" y="49"/>
                      <a:pt x="153" y="46"/>
                      <a:pt x="154" y="44"/>
                    </a:cubicBezTo>
                    <a:cubicBezTo>
                      <a:pt x="155" y="42"/>
                      <a:pt x="157" y="42"/>
                      <a:pt x="156" y="40"/>
                    </a:cubicBezTo>
                    <a:cubicBezTo>
                      <a:pt x="156" y="38"/>
                      <a:pt x="157" y="39"/>
                      <a:pt x="156" y="38"/>
                    </a:cubicBezTo>
                    <a:cubicBezTo>
                      <a:pt x="155" y="36"/>
                      <a:pt x="154" y="35"/>
                      <a:pt x="156" y="33"/>
                    </a:cubicBezTo>
                    <a:cubicBezTo>
                      <a:pt x="158" y="32"/>
                      <a:pt x="157" y="30"/>
                      <a:pt x="159" y="31"/>
                    </a:cubicBezTo>
                    <a:cubicBezTo>
                      <a:pt x="160" y="33"/>
                      <a:pt x="162" y="33"/>
                      <a:pt x="162" y="33"/>
                    </a:cubicBezTo>
                    <a:cubicBezTo>
                      <a:pt x="163" y="30"/>
                      <a:pt x="163" y="30"/>
                      <a:pt x="163" y="30"/>
                    </a:cubicBezTo>
                    <a:cubicBezTo>
                      <a:pt x="163" y="30"/>
                      <a:pt x="164" y="27"/>
                      <a:pt x="161" y="25"/>
                    </a:cubicBezTo>
                    <a:cubicBezTo>
                      <a:pt x="158" y="24"/>
                      <a:pt x="150" y="23"/>
                      <a:pt x="151" y="20"/>
                    </a:cubicBezTo>
                    <a:cubicBezTo>
                      <a:pt x="153" y="17"/>
                      <a:pt x="151" y="17"/>
                      <a:pt x="153" y="15"/>
                    </a:cubicBezTo>
                    <a:cubicBezTo>
                      <a:pt x="156" y="14"/>
                      <a:pt x="153" y="9"/>
                      <a:pt x="153" y="9"/>
                    </a:cubicBezTo>
                    <a:cubicBezTo>
                      <a:pt x="151" y="9"/>
                      <a:pt x="151" y="9"/>
                      <a:pt x="151" y="9"/>
                    </a:cubicBezTo>
                    <a:cubicBezTo>
                      <a:pt x="151" y="9"/>
                      <a:pt x="152" y="6"/>
                      <a:pt x="150" y="7"/>
                    </a:cubicBezTo>
                    <a:cubicBezTo>
                      <a:pt x="147" y="8"/>
                      <a:pt x="145" y="8"/>
                      <a:pt x="145" y="8"/>
                    </a:cubicBezTo>
                    <a:cubicBezTo>
                      <a:pt x="145" y="8"/>
                      <a:pt x="143" y="6"/>
                      <a:pt x="141" y="6"/>
                    </a:cubicBezTo>
                    <a:cubicBezTo>
                      <a:pt x="139" y="6"/>
                      <a:pt x="138" y="5"/>
                      <a:pt x="136" y="6"/>
                    </a:cubicBezTo>
                    <a:cubicBezTo>
                      <a:pt x="134" y="7"/>
                      <a:pt x="133" y="5"/>
                      <a:pt x="133" y="5"/>
                    </a:cubicBezTo>
                    <a:cubicBezTo>
                      <a:pt x="133" y="5"/>
                      <a:pt x="133" y="5"/>
                      <a:pt x="132" y="6"/>
                    </a:cubicBezTo>
                    <a:cubicBezTo>
                      <a:pt x="132" y="6"/>
                      <a:pt x="131" y="6"/>
                      <a:pt x="130" y="7"/>
                    </a:cubicBezTo>
                    <a:cubicBezTo>
                      <a:pt x="129" y="7"/>
                      <a:pt x="130" y="9"/>
                      <a:pt x="129" y="9"/>
                    </a:cubicBezTo>
                    <a:cubicBezTo>
                      <a:pt x="127" y="10"/>
                      <a:pt x="126" y="10"/>
                      <a:pt x="124" y="10"/>
                    </a:cubicBezTo>
                    <a:cubicBezTo>
                      <a:pt x="122" y="12"/>
                      <a:pt x="122" y="13"/>
                      <a:pt x="119" y="12"/>
                    </a:cubicBezTo>
                    <a:cubicBezTo>
                      <a:pt x="117" y="12"/>
                      <a:pt x="117" y="10"/>
                      <a:pt x="114" y="10"/>
                    </a:cubicBezTo>
                    <a:cubicBezTo>
                      <a:pt x="114" y="11"/>
                      <a:pt x="112" y="12"/>
                      <a:pt x="112" y="12"/>
                    </a:cubicBezTo>
                    <a:cubicBezTo>
                      <a:pt x="110" y="13"/>
                      <a:pt x="106" y="14"/>
                      <a:pt x="104" y="13"/>
                    </a:cubicBezTo>
                    <a:cubicBezTo>
                      <a:pt x="103" y="13"/>
                      <a:pt x="102" y="11"/>
                      <a:pt x="102" y="11"/>
                    </a:cubicBezTo>
                    <a:cubicBezTo>
                      <a:pt x="101" y="11"/>
                      <a:pt x="99" y="11"/>
                      <a:pt x="98" y="11"/>
                    </a:cubicBezTo>
                    <a:cubicBezTo>
                      <a:pt x="98" y="11"/>
                      <a:pt x="97" y="10"/>
                      <a:pt x="97" y="9"/>
                    </a:cubicBezTo>
                    <a:cubicBezTo>
                      <a:pt x="95" y="8"/>
                      <a:pt x="94" y="8"/>
                      <a:pt x="91" y="8"/>
                    </a:cubicBezTo>
                    <a:cubicBezTo>
                      <a:pt x="90" y="10"/>
                      <a:pt x="90" y="10"/>
                      <a:pt x="90" y="10"/>
                    </a:cubicBezTo>
                    <a:cubicBezTo>
                      <a:pt x="90" y="10"/>
                      <a:pt x="89" y="9"/>
                      <a:pt x="88" y="10"/>
                    </a:cubicBezTo>
                    <a:cubicBezTo>
                      <a:pt x="87" y="8"/>
                      <a:pt x="86" y="6"/>
                      <a:pt x="85" y="4"/>
                    </a:cubicBezTo>
                    <a:cubicBezTo>
                      <a:pt x="80" y="4"/>
                      <a:pt x="81" y="4"/>
                      <a:pt x="78" y="3"/>
                    </a:cubicBezTo>
                    <a:cubicBezTo>
                      <a:pt x="78" y="2"/>
                      <a:pt x="78" y="1"/>
                      <a:pt x="78" y="1"/>
                    </a:cubicBezTo>
                    <a:cubicBezTo>
                      <a:pt x="76" y="1"/>
                      <a:pt x="74" y="3"/>
                      <a:pt x="71" y="3"/>
                    </a:cubicBezTo>
                    <a:cubicBezTo>
                      <a:pt x="69" y="2"/>
                      <a:pt x="67" y="0"/>
                      <a:pt x="62" y="1"/>
                    </a:cubicBezTo>
                    <a:cubicBezTo>
                      <a:pt x="62" y="1"/>
                      <a:pt x="62" y="1"/>
                      <a:pt x="62" y="1"/>
                    </a:cubicBezTo>
                    <a:cubicBezTo>
                      <a:pt x="60" y="2"/>
                      <a:pt x="56" y="2"/>
                      <a:pt x="54" y="3"/>
                    </a:cubicBezTo>
                    <a:cubicBezTo>
                      <a:pt x="54" y="4"/>
                      <a:pt x="54" y="5"/>
                      <a:pt x="53" y="6"/>
                    </a:cubicBezTo>
                    <a:cubicBezTo>
                      <a:pt x="51" y="7"/>
                      <a:pt x="49" y="6"/>
                      <a:pt x="48" y="7"/>
                    </a:cubicBezTo>
                    <a:cubicBezTo>
                      <a:pt x="48" y="8"/>
                      <a:pt x="48" y="8"/>
                      <a:pt x="48" y="8"/>
                    </a:cubicBezTo>
                    <a:cubicBezTo>
                      <a:pt x="46" y="9"/>
                      <a:pt x="45" y="11"/>
                      <a:pt x="44" y="11"/>
                    </a:cubicBezTo>
                    <a:cubicBezTo>
                      <a:pt x="41" y="12"/>
                      <a:pt x="38" y="11"/>
                      <a:pt x="37" y="10"/>
                    </a:cubicBezTo>
                    <a:cubicBezTo>
                      <a:pt x="37" y="10"/>
                      <a:pt x="37" y="10"/>
                      <a:pt x="37" y="10"/>
                    </a:cubicBezTo>
                    <a:cubicBezTo>
                      <a:pt x="36" y="10"/>
                      <a:pt x="35" y="11"/>
                      <a:pt x="34" y="11"/>
                    </a:cubicBezTo>
                    <a:cubicBezTo>
                      <a:pt x="33" y="11"/>
                      <a:pt x="30" y="11"/>
                      <a:pt x="27" y="10"/>
                    </a:cubicBezTo>
                    <a:cubicBezTo>
                      <a:pt x="26" y="13"/>
                      <a:pt x="26" y="13"/>
                      <a:pt x="26" y="13"/>
                    </a:cubicBezTo>
                    <a:cubicBezTo>
                      <a:pt x="28" y="14"/>
                      <a:pt x="31" y="15"/>
                      <a:pt x="32" y="15"/>
                    </a:cubicBezTo>
                    <a:cubicBezTo>
                      <a:pt x="31" y="15"/>
                      <a:pt x="27" y="15"/>
                      <a:pt x="26" y="15"/>
                    </a:cubicBezTo>
                    <a:cubicBezTo>
                      <a:pt x="26" y="16"/>
                      <a:pt x="26" y="16"/>
                      <a:pt x="26" y="16"/>
                    </a:cubicBezTo>
                    <a:cubicBezTo>
                      <a:pt x="26" y="16"/>
                      <a:pt x="26" y="17"/>
                      <a:pt x="26" y="17"/>
                    </a:cubicBezTo>
                    <a:cubicBezTo>
                      <a:pt x="25" y="17"/>
                      <a:pt x="22" y="19"/>
                      <a:pt x="21" y="19"/>
                    </a:cubicBezTo>
                    <a:cubicBezTo>
                      <a:pt x="18" y="19"/>
                      <a:pt x="19" y="17"/>
                      <a:pt x="15" y="18"/>
                    </a:cubicBezTo>
                    <a:cubicBezTo>
                      <a:pt x="15" y="18"/>
                      <a:pt x="15" y="20"/>
                      <a:pt x="15" y="20"/>
                    </a:cubicBezTo>
                    <a:cubicBezTo>
                      <a:pt x="7" y="20"/>
                      <a:pt x="7" y="22"/>
                      <a:pt x="2" y="26"/>
                    </a:cubicBezTo>
                    <a:cubicBezTo>
                      <a:pt x="4" y="28"/>
                      <a:pt x="2" y="31"/>
                      <a:pt x="1" y="32"/>
                    </a:cubicBezTo>
                    <a:cubicBezTo>
                      <a:pt x="2" y="32"/>
                      <a:pt x="5" y="32"/>
                      <a:pt x="7" y="32"/>
                    </a:cubicBezTo>
                    <a:cubicBezTo>
                      <a:pt x="8" y="37"/>
                      <a:pt x="8" y="37"/>
                      <a:pt x="7" y="41"/>
                    </a:cubicBezTo>
                    <a:cubicBezTo>
                      <a:pt x="7" y="42"/>
                      <a:pt x="8" y="42"/>
                      <a:pt x="9" y="42"/>
                    </a:cubicBezTo>
                    <a:cubicBezTo>
                      <a:pt x="9" y="44"/>
                      <a:pt x="9" y="44"/>
                      <a:pt x="9" y="44"/>
                    </a:cubicBezTo>
                    <a:cubicBezTo>
                      <a:pt x="8" y="44"/>
                      <a:pt x="8" y="45"/>
                      <a:pt x="7" y="46"/>
                    </a:cubicBezTo>
                    <a:cubicBezTo>
                      <a:pt x="7" y="46"/>
                      <a:pt x="4" y="45"/>
                      <a:pt x="5" y="44"/>
                    </a:cubicBezTo>
                    <a:cubicBezTo>
                      <a:pt x="5" y="44"/>
                      <a:pt x="4" y="44"/>
                      <a:pt x="3" y="44"/>
                    </a:cubicBezTo>
                    <a:cubicBezTo>
                      <a:pt x="3" y="45"/>
                      <a:pt x="3" y="45"/>
                      <a:pt x="3" y="45"/>
                    </a:cubicBezTo>
                    <a:cubicBezTo>
                      <a:pt x="5" y="45"/>
                      <a:pt x="4" y="48"/>
                      <a:pt x="4" y="49"/>
                    </a:cubicBezTo>
                    <a:cubicBezTo>
                      <a:pt x="6" y="49"/>
                      <a:pt x="6" y="49"/>
                      <a:pt x="8" y="48"/>
                    </a:cubicBezTo>
                    <a:cubicBezTo>
                      <a:pt x="8" y="49"/>
                      <a:pt x="10" y="50"/>
                      <a:pt x="10" y="50"/>
                    </a:cubicBezTo>
                    <a:cubicBezTo>
                      <a:pt x="11" y="55"/>
                      <a:pt x="11" y="57"/>
                      <a:pt x="10" y="60"/>
                    </a:cubicBezTo>
                    <a:cubicBezTo>
                      <a:pt x="13" y="61"/>
                      <a:pt x="15" y="61"/>
                      <a:pt x="17" y="61"/>
                    </a:cubicBezTo>
                    <a:cubicBezTo>
                      <a:pt x="16" y="61"/>
                      <a:pt x="16" y="64"/>
                      <a:pt x="17" y="64"/>
                    </a:cubicBezTo>
                    <a:cubicBezTo>
                      <a:pt x="18" y="65"/>
                      <a:pt x="20" y="63"/>
                      <a:pt x="21" y="63"/>
                    </a:cubicBezTo>
                    <a:cubicBezTo>
                      <a:pt x="21" y="63"/>
                      <a:pt x="21" y="65"/>
                      <a:pt x="22" y="66"/>
                    </a:cubicBezTo>
                    <a:cubicBezTo>
                      <a:pt x="23" y="67"/>
                      <a:pt x="24" y="66"/>
                      <a:pt x="26" y="66"/>
                    </a:cubicBezTo>
                    <a:cubicBezTo>
                      <a:pt x="26" y="67"/>
                      <a:pt x="27" y="68"/>
                      <a:pt x="26" y="69"/>
                    </a:cubicBezTo>
                    <a:cubicBezTo>
                      <a:pt x="28" y="71"/>
                      <a:pt x="30" y="72"/>
                      <a:pt x="32" y="74"/>
                    </a:cubicBezTo>
                    <a:cubicBezTo>
                      <a:pt x="37" y="71"/>
                      <a:pt x="37" y="72"/>
                      <a:pt x="40" y="65"/>
                    </a:cubicBezTo>
                    <a:cubicBezTo>
                      <a:pt x="44" y="65"/>
                      <a:pt x="48" y="66"/>
                      <a:pt x="52" y="68"/>
                    </a:cubicBezTo>
                    <a:cubicBezTo>
                      <a:pt x="53" y="69"/>
                      <a:pt x="56" y="73"/>
                      <a:pt x="57" y="73"/>
                    </a:cubicBezTo>
                    <a:cubicBezTo>
                      <a:pt x="61" y="74"/>
                      <a:pt x="68" y="72"/>
                      <a:pt x="70" y="70"/>
                    </a:cubicBezTo>
                    <a:cubicBezTo>
                      <a:pt x="71" y="70"/>
                      <a:pt x="72" y="67"/>
                      <a:pt x="74" y="66"/>
                    </a:cubicBezTo>
                    <a:cubicBezTo>
                      <a:pt x="76" y="66"/>
                      <a:pt x="77" y="67"/>
                      <a:pt x="79" y="67"/>
                    </a:cubicBezTo>
                    <a:cubicBezTo>
                      <a:pt x="82" y="62"/>
                      <a:pt x="82" y="62"/>
                      <a:pt x="82" y="62"/>
                    </a:cubicBezTo>
                    <a:cubicBezTo>
                      <a:pt x="83" y="62"/>
                      <a:pt x="84" y="63"/>
                      <a:pt x="84" y="62"/>
                    </a:cubicBezTo>
                    <a:cubicBezTo>
                      <a:pt x="84" y="64"/>
                      <a:pt x="86" y="67"/>
                      <a:pt x="84" y="69"/>
                    </a:cubicBezTo>
                    <a:cubicBezTo>
                      <a:pt x="84" y="69"/>
                      <a:pt x="82" y="70"/>
                      <a:pt x="82" y="70"/>
                    </a:cubicBezTo>
                    <a:cubicBezTo>
                      <a:pt x="82" y="71"/>
                      <a:pt x="83" y="73"/>
                      <a:pt x="83" y="72"/>
                    </a:cubicBezTo>
                    <a:cubicBezTo>
                      <a:pt x="83" y="72"/>
                      <a:pt x="83" y="74"/>
                      <a:pt x="83" y="74"/>
                    </a:cubicBezTo>
                    <a:cubicBezTo>
                      <a:pt x="83" y="74"/>
                      <a:pt x="83" y="75"/>
                      <a:pt x="83" y="77"/>
                    </a:cubicBezTo>
                    <a:close/>
                    <a:moveTo>
                      <a:pt x="146" y="38"/>
                    </a:moveTo>
                    <a:cubicBezTo>
                      <a:pt x="149" y="37"/>
                      <a:pt x="145" y="42"/>
                      <a:pt x="145" y="42"/>
                    </a:cubicBezTo>
                    <a:cubicBezTo>
                      <a:pt x="145" y="43"/>
                      <a:pt x="147" y="43"/>
                      <a:pt x="147" y="44"/>
                    </a:cubicBezTo>
                    <a:cubicBezTo>
                      <a:pt x="147" y="45"/>
                      <a:pt x="146" y="45"/>
                      <a:pt x="146" y="46"/>
                    </a:cubicBezTo>
                    <a:cubicBezTo>
                      <a:pt x="142" y="44"/>
                      <a:pt x="141" y="45"/>
                      <a:pt x="135" y="46"/>
                    </a:cubicBezTo>
                    <a:cubicBezTo>
                      <a:pt x="135" y="46"/>
                      <a:pt x="136" y="44"/>
                      <a:pt x="135" y="44"/>
                    </a:cubicBezTo>
                    <a:cubicBezTo>
                      <a:pt x="135" y="44"/>
                      <a:pt x="137" y="42"/>
                      <a:pt x="137" y="42"/>
                    </a:cubicBezTo>
                    <a:cubicBezTo>
                      <a:pt x="139" y="41"/>
                      <a:pt x="142" y="41"/>
                      <a:pt x="145" y="41"/>
                    </a:cubicBezTo>
                    <a:cubicBezTo>
                      <a:pt x="145" y="40"/>
                      <a:pt x="145" y="39"/>
                      <a:pt x="146" y="38"/>
                    </a:cubicBezTo>
                    <a:close/>
                  </a:path>
                </a:pathLst>
              </a:custGeom>
              <a:grpFill/>
              <a:ln w="9525">
                <a:solidFill>
                  <a:schemeClr val="tx2">
                    <a:lumMod val="2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8" name="Freeform 40"/>
              <p:cNvSpPr>
                <a:spLocks noEditPoints="1"/>
              </p:cNvSpPr>
              <p:nvPr/>
            </p:nvSpPr>
            <p:spPr bwMode="auto">
              <a:xfrm>
                <a:off x="3561" y="1332"/>
                <a:ext cx="321" cy="151"/>
              </a:xfrm>
              <a:custGeom>
                <a:avLst/>
                <a:gdLst>
                  <a:gd name="T0" fmla="*/ 7 w 164"/>
                  <a:gd name="T1" fmla="*/ 4 h 77"/>
                  <a:gd name="T2" fmla="*/ 9 w 164"/>
                  <a:gd name="T3" fmla="*/ 11 h 77"/>
                  <a:gd name="T4" fmla="*/ 2 w 164"/>
                  <a:gd name="T5" fmla="*/ 18 h 77"/>
                  <a:gd name="T6" fmla="*/ 3 w 164"/>
                  <a:gd name="T7" fmla="*/ 23 h 77"/>
                  <a:gd name="T8" fmla="*/ 14 w 164"/>
                  <a:gd name="T9" fmla="*/ 14 h 77"/>
                  <a:gd name="T10" fmla="*/ 16 w 164"/>
                  <a:gd name="T11" fmla="*/ 5 h 77"/>
                  <a:gd name="T12" fmla="*/ 86 w 164"/>
                  <a:gd name="T13" fmla="*/ 77 h 77"/>
                  <a:gd name="T14" fmla="*/ 92 w 164"/>
                  <a:gd name="T15" fmla="*/ 66 h 77"/>
                  <a:gd name="T16" fmla="*/ 106 w 164"/>
                  <a:gd name="T17" fmla="*/ 65 h 77"/>
                  <a:gd name="T18" fmla="*/ 136 w 164"/>
                  <a:gd name="T19" fmla="*/ 56 h 77"/>
                  <a:gd name="T20" fmla="*/ 141 w 164"/>
                  <a:gd name="T21" fmla="*/ 58 h 77"/>
                  <a:gd name="T22" fmla="*/ 151 w 164"/>
                  <a:gd name="T23" fmla="*/ 58 h 77"/>
                  <a:gd name="T24" fmla="*/ 158 w 164"/>
                  <a:gd name="T25" fmla="*/ 59 h 77"/>
                  <a:gd name="T26" fmla="*/ 154 w 164"/>
                  <a:gd name="T27" fmla="*/ 44 h 77"/>
                  <a:gd name="T28" fmla="*/ 156 w 164"/>
                  <a:gd name="T29" fmla="*/ 33 h 77"/>
                  <a:gd name="T30" fmla="*/ 163 w 164"/>
                  <a:gd name="T31" fmla="*/ 30 h 77"/>
                  <a:gd name="T32" fmla="*/ 153 w 164"/>
                  <a:gd name="T33" fmla="*/ 15 h 77"/>
                  <a:gd name="T34" fmla="*/ 150 w 164"/>
                  <a:gd name="T35" fmla="*/ 7 h 77"/>
                  <a:gd name="T36" fmla="*/ 136 w 164"/>
                  <a:gd name="T37" fmla="*/ 6 h 77"/>
                  <a:gd name="T38" fmla="*/ 130 w 164"/>
                  <a:gd name="T39" fmla="*/ 7 h 77"/>
                  <a:gd name="T40" fmla="*/ 119 w 164"/>
                  <a:gd name="T41" fmla="*/ 12 h 77"/>
                  <a:gd name="T42" fmla="*/ 104 w 164"/>
                  <a:gd name="T43" fmla="*/ 13 h 77"/>
                  <a:gd name="T44" fmla="*/ 97 w 164"/>
                  <a:gd name="T45" fmla="*/ 9 h 77"/>
                  <a:gd name="T46" fmla="*/ 88 w 164"/>
                  <a:gd name="T47" fmla="*/ 10 h 77"/>
                  <a:gd name="T48" fmla="*/ 78 w 164"/>
                  <a:gd name="T49" fmla="*/ 1 h 77"/>
                  <a:gd name="T50" fmla="*/ 62 w 164"/>
                  <a:gd name="T51" fmla="*/ 1 h 77"/>
                  <a:gd name="T52" fmla="*/ 48 w 164"/>
                  <a:gd name="T53" fmla="*/ 7 h 77"/>
                  <a:gd name="T54" fmla="*/ 37 w 164"/>
                  <a:gd name="T55" fmla="*/ 10 h 77"/>
                  <a:gd name="T56" fmla="*/ 27 w 164"/>
                  <a:gd name="T57" fmla="*/ 10 h 77"/>
                  <a:gd name="T58" fmla="*/ 26 w 164"/>
                  <a:gd name="T59" fmla="*/ 15 h 77"/>
                  <a:gd name="T60" fmla="*/ 21 w 164"/>
                  <a:gd name="T61" fmla="*/ 19 h 77"/>
                  <a:gd name="T62" fmla="*/ 2 w 164"/>
                  <a:gd name="T63" fmla="*/ 26 h 77"/>
                  <a:gd name="T64" fmla="*/ 7 w 164"/>
                  <a:gd name="T65" fmla="*/ 41 h 77"/>
                  <a:gd name="T66" fmla="*/ 7 w 164"/>
                  <a:gd name="T67" fmla="*/ 46 h 77"/>
                  <a:gd name="T68" fmla="*/ 3 w 164"/>
                  <a:gd name="T69" fmla="*/ 45 h 77"/>
                  <a:gd name="T70" fmla="*/ 10 w 164"/>
                  <a:gd name="T71" fmla="*/ 50 h 77"/>
                  <a:gd name="T72" fmla="*/ 17 w 164"/>
                  <a:gd name="T73" fmla="*/ 64 h 77"/>
                  <a:gd name="T74" fmla="*/ 26 w 164"/>
                  <a:gd name="T75" fmla="*/ 66 h 77"/>
                  <a:gd name="T76" fmla="*/ 40 w 164"/>
                  <a:gd name="T77" fmla="*/ 65 h 77"/>
                  <a:gd name="T78" fmla="*/ 70 w 164"/>
                  <a:gd name="T79" fmla="*/ 70 h 77"/>
                  <a:gd name="T80" fmla="*/ 82 w 164"/>
                  <a:gd name="T81" fmla="*/ 62 h 77"/>
                  <a:gd name="T82" fmla="*/ 82 w 164"/>
                  <a:gd name="T83" fmla="*/ 70 h 77"/>
                  <a:gd name="T84" fmla="*/ 83 w 164"/>
                  <a:gd name="T85" fmla="*/ 77 h 77"/>
                  <a:gd name="T86" fmla="*/ 147 w 164"/>
                  <a:gd name="T87" fmla="*/ 44 h 77"/>
                  <a:gd name="T88" fmla="*/ 135 w 164"/>
                  <a:gd name="T89" fmla="*/ 44 h 77"/>
                  <a:gd name="T90" fmla="*/ 146 w 164"/>
                  <a:gd name="T91" fmla="*/ 38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64" h="77">
                    <a:moveTo>
                      <a:pt x="16" y="4"/>
                    </a:moveTo>
                    <a:cubicBezTo>
                      <a:pt x="16" y="4"/>
                      <a:pt x="12" y="5"/>
                      <a:pt x="11" y="4"/>
                    </a:cubicBezTo>
                    <a:cubicBezTo>
                      <a:pt x="10" y="3"/>
                      <a:pt x="8" y="3"/>
                      <a:pt x="7" y="4"/>
                    </a:cubicBezTo>
                    <a:cubicBezTo>
                      <a:pt x="6" y="5"/>
                      <a:pt x="6" y="6"/>
                      <a:pt x="6" y="6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9" y="7"/>
                      <a:pt x="11" y="10"/>
                      <a:pt x="9" y="11"/>
                    </a:cubicBezTo>
                    <a:cubicBezTo>
                      <a:pt x="7" y="13"/>
                      <a:pt x="4" y="10"/>
                      <a:pt x="4" y="12"/>
                    </a:cubicBezTo>
                    <a:cubicBezTo>
                      <a:pt x="4" y="14"/>
                      <a:pt x="1" y="17"/>
                      <a:pt x="1" y="17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4" y="18"/>
                      <a:pt x="4" y="18"/>
                      <a:pt x="4" y="18"/>
                    </a:cubicBezTo>
                    <a:cubicBezTo>
                      <a:pt x="1" y="20"/>
                      <a:pt x="1" y="20"/>
                      <a:pt x="1" y="20"/>
                    </a:cubicBezTo>
                    <a:cubicBezTo>
                      <a:pt x="1" y="21"/>
                      <a:pt x="0" y="23"/>
                      <a:pt x="3" y="23"/>
                    </a:cubicBezTo>
                    <a:cubicBezTo>
                      <a:pt x="3" y="23"/>
                      <a:pt x="7" y="19"/>
                      <a:pt x="8" y="18"/>
                    </a:cubicBezTo>
                    <a:cubicBezTo>
                      <a:pt x="9" y="18"/>
                      <a:pt x="11" y="18"/>
                      <a:pt x="13" y="17"/>
                    </a:cubicBezTo>
                    <a:cubicBezTo>
                      <a:pt x="13" y="17"/>
                      <a:pt x="14" y="15"/>
                      <a:pt x="14" y="14"/>
                    </a:cubicBezTo>
                    <a:cubicBezTo>
                      <a:pt x="17" y="13"/>
                      <a:pt x="21" y="14"/>
                      <a:pt x="24" y="13"/>
                    </a:cubicBezTo>
                    <a:cubicBezTo>
                      <a:pt x="24" y="13"/>
                      <a:pt x="25" y="11"/>
                      <a:pt x="25" y="10"/>
                    </a:cubicBezTo>
                    <a:cubicBezTo>
                      <a:pt x="22" y="9"/>
                      <a:pt x="18" y="8"/>
                      <a:pt x="16" y="5"/>
                    </a:cubicBezTo>
                    <a:cubicBezTo>
                      <a:pt x="16" y="4"/>
                      <a:pt x="16" y="5"/>
                      <a:pt x="16" y="4"/>
                    </a:cubicBezTo>
                    <a:close/>
                    <a:moveTo>
                      <a:pt x="83" y="77"/>
                    </a:moveTo>
                    <a:cubicBezTo>
                      <a:pt x="84" y="77"/>
                      <a:pt x="85" y="77"/>
                      <a:pt x="86" y="77"/>
                    </a:cubicBezTo>
                    <a:cubicBezTo>
                      <a:pt x="89" y="76"/>
                      <a:pt x="87" y="73"/>
                      <a:pt x="90" y="73"/>
                    </a:cubicBezTo>
                    <a:cubicBezTo>
                      <a:pt x="92" y="73"/>
                      <a:pt x="92" y="72"/>
                      <a:pt x="92" y="70"/>
                    </a:cubicBezTo>
                    <a:cubicBezTo>
                      <a:pt x="92" y="69"/>
                      <a:pt x="90" y="68"/>
                      <a:pt x="92" y="66"/>
                    </a:cubicBezTo>
                    <a:cubicBezTo>
                      <a:pt x="94" y="65"/>
                      <a:pt x="95" y="68"/>
                      <a:pt x="96" y="67"/>
                    </a:cubicBezTo>
                    <a:cubicBezTo>
                      <a:pt x="98" y="66"/>
                      <a:pt x="98" y="64"/>
                      <a:pt x="100" y="64"/>
                    </a:cubicBezTo>
                    <a:cubicBezTo>
                      <a:pt x="102" y="64"/>
                      <a:pt x="104" y="66"/>
                      <a:pt x="106" y="65"/>
                    </a:cubicBezTo>
                    <a:cubicBezTo>
                      <a:pt x="108" y="63"/>
                      <a:pt x="113" y="65"/>
                      <a:pt x="117" y="61"/>
                    </a:cubicBezTo>
                    <a:cubicBezTo>
                      <a:pt x="119" y="60"/>
                      <a:pt x="127" y="61"/>
                      <a:pt x="129" y="59"/>
                    </a:cubicBezTo>
                    <a:cubicBezTo>
                      <a:pt x="131" y="58"/>
                      <a:pt x="135" y="56"/>
                      <a:pt x="136" y="56"/>
                    </a:cubicBezTo>
                    <a:cubicBezTo>
                      <a:pt x="137" y="58"/>
                      <a:pt x="137" y="58"/>
                      <a:pt x="137" y="58"/>
                    </a:cubicBezTo>
                    <a:cubicBezTo>
                      <a:pt x="137" y="59"/>
                      <a:pt x="138" y="59"/>
                      <a:pt x="139" y="59"/>
                    </a:cubicBezTo>
                    <a:cubicBezTo>
                      <a:pt x="140" y="59"/>
                      <a:pt x="141" y="59"/>
                      <a:pt x="141" y="58"/>
                    </a:cubicBezTo>
                    <a:cubicBezTo>
                      <a:pt x="143" y="57"/>
                      <a:pt x="146" y="61"/>
                      <a:pt x="147" y="59"/>
                    </a:cubicBezTo>
                    <a:cubicBezTo>
                      <a:pt x="148" y="58"/>
                      <a:pt x="149" y="57"/>
                      <a:pt x="149" y="57"/>
                    </a:cubicBezTo>
                    <a:cubicBezTo>
                      <a:pt x="151" y="58"/>
                      <a:pt x="151" y="58"/>
                      <a:pt x="151" y="58"/>
                    </a:cubicBezTo>
                    <a:cubicBezTo>
                      <a:pt x="152" y="60"/>
                      <a:pt x="152" y="60"/>
                      <a:pt x="152" y="60"/>
                    </a:cubicBezTo>
                    <a:cubicBezTo>
                      <a:pt x="155" y="58"/>
                      <a:pt x="155" y="58"/>
                      <a:pt x="155" y="58"/>
                    </a:cubicBezTo>
                    <a:cubicBezTo>
                      <a:pt x="158" y="59"/>
                      <a:pt x="158" y="59"/>
                      <a:pt x="158" y="59"/>
                    </a:cubicBezTo>
                    <a:cubicBezTo>
                      <a:pt x="158" y="59"/>
                      <a:pt x="160" y="57"/>
                      <a:pt x="159" y="56"/>
                    </a:cubicBezTo>
                    <a:cubicBezTo>
                      <a:pt x="158" y="54"/>
                      <a:pt x="158" y="52"/>
                      <a:pt x="157" y="50"/>
                    </a:cubicBezTo>
                    <a:cubicBezTo>
                      <a:pt x="155" y="49"/>
                      <a:pt x="153" y="46"/>
                      <a:pt x="154" y="44"/>
                    </a:cubicBezTo>
                    <a:cubicBezTo>
                      <a:pt x="155" y="42"/>
                      <a:pt x="157" y="42"/>
                      <a:pt x="156" y="40"/>
                    </a:cubicBezTo>
                    <a:cubicBezTo>
                      <a:pt x="156" y="38"/>
                      <a:pt x="157" y="39"/>
                      <a:pt x="156" y="38"/>
                    </a:cubicBezTo>
                    <a:cubicBezTo>
                      <a:pt x="155" y="36"/>
                      <a:pt x="154" y="35"/>
                      <a:pt x="156" y="33"/>
                    </a:cubicBezTo>
                    <a:cubicBezTo>
                      <a:pt x="158" y="32"/>
                      <a:pt x="157" y="30"/>
                      <a:pt x="159" y="31"/>
                    </a:cubicBezTo>
                    <a:cubicBezTo>
                      <a:pt x="160" y="33"/>
                      <a:pt x="162" y="33"/>
                      <a:pt x="162" y="33"/>
                    </a:cubicBezTo>
                    <a:cubicBezTo>
                      <a:pt x="163" y="30"/>
                      <a:pt x="163" y="30"/>
                      <a:pt x="163" y="30"/>
                    </a:cubicBezTo>
                    <a:cubicBezTo>
                      <a:pt x="163" y="30"/>
                      <a:pt x="164" y="27"/>
                      <a:pt x="161" y="25"/>
                    </a:cubicBezTo>
                    <a:cubicBezTo>
                      <a:pt x="158" y="24"/>
                      <a:pt x="150" y="23"/>
                      <a:pt x="151" y="20"/>
                    </a:cubicBezTo>
                    <a:cubicBezTo>
                      <a:pt x="153" y="17"/>
                      <a:pt x="151" y="17"/>
                      <a:pt x="153" y="15"/>
                    </a:cubicBezTo>
                    <a:cubicBezTo>
                      <a:pt x="156" y="14"/>
                      <a:pt x="153" y="9"/>
                      <a:pt x="153" y="9"/>
                    </a:cubicBezTo>
                    <a:cubicBezTo>
                      <a:pt x="151" y="9"/>
                      <a:pt x="151" y="9"/>
                      <a:pt x="151" y="9"/>
                    </a:cubicBezTo>
                    <a:cubicBezTo>
                      <a:pt x="151" y="9"/>
                      <a:pt x="152" y="6"/>
                      <a:pt x="150" y="7"/>
                    </a:cubicBezTo>
                    <a:cubicBezTo>
                      <a:pt x="147" y="8"/>
                      <a:pt x="145" y="8"/>
                      <a:pt x="145" y="8"/>
                    </a:cubicBezTo>
                    <a:cubicBezTo>
                      <a:pt x="145" y="8"/>
                      <a:pt x="143" y="6"/>
                      <a:pt x="141" y="6"/>
                    </a:cubicBezTo>
                    <a:cubicBezTo>
                      <a:pt x="139" y="6"/>
                      <a:pt x="138" y="5"/>
                      <a:pt x="136" y="6"/>
                    </a:cubicBezTo>
                    <a:cubicBezTo>
                      <a:pt x="134" y="7"/>
                      <a:pt x="133" y="5"/>
                      <a:pt x="133" y="5"/>
                    </a:cubicBezTo>
                    <a:cubicBezTo>
                      <a:pt x="133" y="5"/>
                      <a:pt x="133" y="5"/>
                      <a:pt x="132" y="6"/>
                    </a:cubicBezTo>
                    <a:cubicBezTo>
                      <a:pt x="132" y="6"/>
                      <a:pt x="131" y="6"/>
                      <a:pt x="130" y="7"/>
                    </a:cubicBezTo>
                    <a:cubicBezTo>
                      <a:pt x="129" y="7"/>
                      <a:pt x="130" y="9"/>
                      <a:pt x="129" y="9"/>
                    </a:cubicBezTo>
                    <a:cubicBezTo>
                      <a:pt x="127" y="10"/>
                      <a:pt x="126" y="10"/>
                      <a:pt x="124" y="10"/>
                    </a:cubicBezTo>
                    <a:cubicBezTo>
                      <a:pt x="122" y="12"/>
                      <a:pt x="122" y="13"/>
                      <a:pt x="119" y="12"/>
                    </a:cubicBezTo>
                    <a:cubicBezTo>
                      <a:pt x="117" y="12"/>
                      <a:pt x="117" y="10"/>
                      <a:pt x="114" y="10"/>
                    </a:cubicBezTo>
                    <a:cubicBezTo>
                      <a:pt x="114" y="11"/>
                      <a:pt x="112" y="12"/>
                      <a:pt x="112" y="12"/>
                    </a:cubicBezTo>
                    <a:cubicBezTo>
                      <a:pt x="110" y="13"/>
                      <a:pt x="106" y="14"/>
                      <a:pt x="104" y="13"/>
                    </a:cubicBezTo>
                    <a:cubicBezTo>
                      <a:pt x="103" y="13"/>
                      <a:pt x="102" y="11"/>
                      <a:pt x="102" y="11"/>
                    </a:cubicBezTo>
                    <a:cubicBezTo>
                      <a:pt x="101" y="11"/>
                      <a:pt x="99" y="11"/>
                      <a:pt x="98" y="11"/>
                    </a:cubicBezTo>
                    <a:cubicBezTo>
                      <a:pt x="98" y="11"/>
                      <a:pt x="97" y="10"/>
                      <a:pt x="97" y="9"/>
                    </a:cubicBezTo>
                    <a:cubicBezTo>
                      <a:pt x="95" y="8"/>
                      <a:pt x="94" y="8"/>
                      <a:pt x="91" y="8"/>
                    </a:cubicBezTo>
                    <a:cubicBezTo>
                      <a:pt x="90" y="10"/>
                      <a:pt x="90" y="10"/>
                      <a:pt x="90" y="10"/>
                    </a:cubicBezTo>
                    <a:cubicBezTo>
                      <a:pt x="90" y="10"/>
                      <a:pt x="89" y="9"/>
                      <a:pt x="88" y="10"/>
                    </a:cubicBezTo>
                    <a:cubicBezTo>
                      <a:pt x="87" y="8"/>
                      <a:pt x="86" y="6"/>
                      <a:pt x="85" y="4"/>
                    </a:cubicBezTo>
                    <a:cubicBezTo>
                      <a:pt x="80" y="4"/>
                      <a:pt x="81" y="4"/>
                      <a:pt x="78" y="3"/>
                    </a:cubicBezTo>
                    <a:cubicBezTo>
                      <a:pt x="78" y="2"/>
                      <a:pt x="78" y="1"/>
                      <a:pt x="78" y="1"/>
                    </a:cubicBezTo>
                    <a:cubicBezTo>
                      <a:pt x="76" y="1"/>
                      <a:pt x="74" y="3"/>
                      <a:pt x="71" y="3"/>
                    </a:cubicBezTo>
                    <a:cubicBezTo>
                      <a:pt x="69" y="2"/>
                      <a:pt x="67" y="0"/>
                      <a:pt x="62" y="1"/>
                    </a:cubicBezTo>
                    <a:cubicBezTo>
                      <a:pt x="62" y="1"/>
                      <a:pt x="62" y="1"/>
                      <a:pt x="62" y="1"/>
                    </a:cubicBezTo>
                    <a:cubicBezTo>
                      <a:pt x="60" y="2"/>
                      <a:pt x="56" y="2"/>
                      <a:pt x="54" y="3"/>
                    </a:cubicBezTo>
                    <a:cubicBezTo>
                      <a:pt x="54" y="4"/>
                      <a:pt x="54" y="5"/>
                      <a:pt x="53" y="6"/>
                    </a:cubicBezTo>
                    <a:cubicBezTo>
                      <a:pt x="51" y="7"/>
                      <a:pt x="49" y="6"/>
                      <a:pt x="48" y="7"/>
                    </a:cubicBezTo>
                    <a:cubicBezTo>
                      <a:pt x="48" y="8"/>
                      <a:pt x="48" y="8"/>
                      <a:pt x="48" y="8"/>
                    </a:cubicBezTo>
                    <a:cubicBezTo>
                      <a:pt x="46" y="9"/>
                      <a:pt x="45" y="11"/>
                      <a:pt x="44" y="11"/>
                    </a:cubicBezTo>
                    <a:cubicBezTo>
                      <a:pt x="41" y="12"/>
                      <a:pt x="38" y="11"/>
                      <a:pt x="37" y="10"/>
                    </a:cubicBezTo>
                    <a:cubicBezTo>
                      <a:pt x="37" y="10"/>
                      <a:pt x="37" y="10"/>
                      <a:pt x="37" y="10"/>
                    </a:cubicBezTo>
                    <a:cubicBezTo>
                      <a:pt x="36" y="10"/>
                      <a:pt x="35" y="11"/>
                      <a:pt x="34" y="11"/>
                    </a:cubicBezTo>
                    <a:cubicBezTo>
                      <a:pt x="33" y="11"/>
                      <a:pt x="30" y="11"/>
                      <a:pt x="27" y="10"/>
                    </a:cubicBezTo>
                    <a:cubicBezTo>
                      <a:pt x="26" y="13"/>
                      <a:pt x="26" y="13"/>
                      <a:pt x="26" y="13"/>
                    </a:cubicBezTo>
                    <a:cubicBezTo>
                      <a:pt x="28" y="14"/>
                      <a:pt x="31" y="15"/>
                      <a:pt x="32" y="15"/>
                    </a:cubicBezTo>
                    <a:cubicBezTo>
                      <a:pt x="31" y="15"/>
                      <a:pt x="27" y="15"/>
                      <a:pt x="26" y="15"/>
                    </a:cubicBezTo>
                    <a:cubicBezTo>
                      <a:pt x="26" y="16"/>
                      <a:pt x="26" y="16"/>
                      <a:pt x="26" y="16"/>
                    </a:cubicBezTo>
                    <a:cubicBezTo>
                      <a:pt x="26" y="16"/>
                      <a:pt x="26" y="17"/>
                      <a:pt x="26" y="17"/>
                    </a:cubicBezTo>
                    <a:cubicBezTo>
                      <a:pt x="25" y="17"/>
                      <a:pt x="22" y="19"/>
                      <a:pt x="21" y="19"/>
                    </a:cubicBezTo>
                    <a:cubicBezTo>
                      <a:pt x="18" y="19"/>
                      <a:pt x="19" y="17"/>
                      <a:pt x="15" y="18"/>
                    </a:cubicBezTo>
                    <a:cubicBezTo>
                      <a:pt x="15" y="18"/>
                      <a:pt x="15" y="20"/>
                      <a:pt x="15" y="20"/>
                    </a:cubicBezTo>
                    <a:cubicBezTo>
                      <a:pt x="7" y="20"/>
                      <a:pt x="7" y="22"/>
                      <a:pt x="2" y="26"/>
                    </a:cubicBezTo>
                    <a:cubicBezTo>
                      <a:pt x="4" y="28"/>
                      <a:pt x="2" y="31"/>
                      <a:pt x="1" y="32"/>
                    </a:cubicBezTo>
                    <a:cubicBezTo>
                      <a:pt x="2" y="32"/>
                      <a:pt x="5" y="32"/>
                      <a:pt x="7" y="32"/>
                    </a:cubicBezTo>
                    <a:cubicBezTo>
                      <a:pt x="8" y="37"/>
                      <a:pt x="8" y="37"/>
                      <a:pt x="7" y="41"/>
                    </a:cubicBezTo>
                    <a:cubicBezTo>
                      <a:pt x="7" y="42"/>
                      <a:pt x="8" y="42"/>
                      <a:pt x="9" y="42"/>
                    </a:cubicBezTo>
                    <a:cubicBezTo>
                      <a:pt x="9" y="44"/>
                      <a:pt x="9" y="44"/>
                      <a:pt x="9" y="44"/>
                    </a:cubicBezTo>
                    <a:cubicBezTo>
                      <a:pt x="8" y="44"/>
                      <a:pt x="8" y="45"/>
                      <a:pt x="7" y="46"/>
                    </a:cubicBezTo>
                    <a:cubicBezTo>
                      <a:pt x="7" y="46"/>
                      <a:pt x="4" y="45"/>
                      <a:pt x="5" y="44"/>
                    </a:cubicBezTo>
                    <a:cubicBezTo>
                      <a:pt x="5" y="44"/>
                      <a:pt x="4" y="44"/>
                      <a:pt x="3" y="44"/>
                    </a:cubicBezTo>
                    <a:cubicBezTo>
                      <a:pt x="3" y="45"/>
                      <a:pt x="3" y="45"/>
                      <a:pt x="3" y="45"/>
                    </a:cubicBezTo>
                    <a:cubicBezTo>
                      <a:pt x="5" y="45"/>
                      <a:pt x="4" y="48"/>
                      <a:pt x="4" y="49"/>
                    </a:cubicBezTo>
                    <a:cubicBezTo>
                      <a:pt x="6" y="49"/>
                      <a:pt x="6" y="49"/>
                      <a:pt x="8" y="48"/>
                    </a:cubicBezTo>
                    <a:cubicBezTo>
                      <a:pt x="8" y="49"/>
                      <a:pt x="10" y="50"/>
                      <a:pt x="10" y="50"/>
                    </a:cubicBezTo>
                    <a:cubicBezTo>
                      <a:pt x="11" y="55"/>
                      <a:pt x="11" y="57"/>
                      <a:pt x="10" y="60"/>
                    </a:cubicBezTo>
                    <a:cubicBezTo>
                      <a:pt x="13" y="61"/>
                      <a:pt x="15" y="61"/>
                      <a:pt x="17" y="61"/>
                    </a:cubicBezTo>
                    <a:cubicBezTo>
                      <a:pt x="16" y="61"/>
                      <a:pt x="16" y="64"/>
                      <a:pt x="17" y="64"/>
                    </a:cubicBezTo>
                    <a:cubicBezTo>
                      <a:pt x="18" y="65"/>
                      <a:pt x="20" y="63"/>
                      <a:pt x="21" y="63"/>
                    </a:cubicBezTo>
                    <a:cubicBezTo>
                      <a:pt x="21" y="63"/>
                      <a:pt x="21" y="65"/>
                      <a:pt x="22" y="66"/>
                    </a:cubicBezTo>
                    <a:cubicBezTo>
                      <a:pt x="23" y="67"/>
                      <a:pt x="24" y="66"/>
                      <a:pt x="26" y="66"/>
                    </a:cubicBezTo>
                    <a:cubicBezTo>
                      <a:pt x="26" y="67"/>
                      <a:pt x="27" y="68"/>
                      <a:pt x="26" y="69"/>
                    </a:cubicBezTo>
                    <a:cubicBezTo>
                      <a:pt x="28" y="71"/>
                      <a:pt x="30" y="72"/>
                      <a:pt x="32" y="74"/>
                    </a:cubicBezTo>
                    <a:cubicBezTo>
                      <a:pt x="37" y="71"/>
                      <a:pt x="37" y="72"/>
                      <a:pt x="40" y="65"/>
                    </a:cubicBezTo>
                    <a:cubicBezTo>
                      <a:pt x="44" y="65"/>
                      <a:pt x="48" y="66"/>
                      <a:pt x="52" y="68"/>
                    </a:cubicBezTo>
                    <a:cubicBezTo>
                      <a:pt x="53" y="69"/>
                      <a:pt x="56" y="73"/>
                      <a:pt x="57" y="73"/>
                    </a:cubicBezTo>
                    <a:cubicBezTo>
                      <a:pt x="61" y="74"/>
                      <a:pt x="68" y="72"/>
                      <a:pt x="70" y="70"/>
                    </a:cubicBezTo>
                    <a:cubicBezTo>
                      <a:pt x="71" y="70"/>
                      <a:pt x="72" y="67"/>
                      <a:pt x="74" y="66"/>
                    </a:cubicBezTo>
                    <a:cubicBezTo>
                      <a:pt x="76" y="66"/>
                      <a:pt x="77" y="67"/>
                      <a:pt x="79" y="67"/>
                    </a:cubicBezTo>
                    <a:cubicBezTo>
                      <a:pt x="82" y="62"/>
                      <a:pt x="82" y="62"/>
                      <a:pt x="82" y="62"/>
                    </a:cubicBezTo>
                    <a:cubicBezTo>
                      <a:pt x="83" y="62"/>
                      <a:pt x="84" y="63"/>
                      <a:pt x="84" y="62"/>
                    </a:cubicBezTo>
                    <a:cubicBezTo>
                      <a:pt x="84" y="64"/>
                      <a:pt x="86" y="67"/>
                      <a:pt x="84" y="69"/>
                    </a:cubicBezTo>
                    <a:cubicBezTo>
                      <a:pt x="84" y="69"/>
                      <a:pt x="82" y="70"/>
                      <a:pt x="82" y="70"/>
                    </a:cubicBezTo>
                    <a:cubicBezTo>
                      <a:pt x="82" y="71"/>
                      <a:pt x="83" y="73"/>
                      <a:pt x="83" y="72"/>
                    </a:cubicBezTo>
                    <a:cubicBezTo>
                      <a:pt x="83" y="72"/>
                      <a:pt x="83" y="74"/>
                      <a:pt x="83" y="74"/>
                    </a:cubicBezTo>
                    <a:cubicBezTo>
                      <a:pt x="83" y="74"/>
                      <a:pt x="83" y="75"/>
                      <a:pt x="83" y="77"/>
                    </a:cubicBezTo>
                    <a:close/>
                    <a:moveTo>
                      <a:pt x="146" y="38"/>
                    </a:moveTo>
                    <a:cubicBezTo>
                      <a:pt x="149" y="37"/>
                      <a:pt x="145" y="42"/>
                      <a:pt x="145" y="42"/>
                    </a:cubicBezTo>
                    <a:cubicBezTo>
                      <a:pt x="145" y="43"/>
                      <a:pt x="147" y="43"/>
                      <a:pt x="147" y="44"/>
                    </a:cubicBezTo>
                    <a:cubicBezTo>
                      <a:pt x="147" y="45"/>
                      <a:pt x="146" y="45"/>
                      <a:pt x="146" y="46"/>
                    </a:cubicBezTo>
                    <a:cubicBezTo>
                      <a:pt x="142" y="44"/>
                      <a:pt x="141" y="45"/>
                      <a:pt x="135" y="46"/>
                    </a:cubicBezTo>
                    <a:cubicBezTo>
                      <a:pt x="135" y="46"/>
                      <a:pt x="136" y="44"/>
                      <a:pt x="135" y="44"/>
                    </a:cubicBezTo>
                    <a:cubicBezTo>
                      <a:pt x="135" y="44"/>
                      <a:pt x="137" y="42"/>
                      <a:pt x="137" y="42"/>
                    </a:cubicBezTo>
                    <a:cubicBezTo>
                      <a:pt x="139" y="41"/>
                      <a:pt x="142" y="41"/>
                      <a:pt x="145" y="41"/>
                    </a:cubicBezTo>
                    <a:cubicBezTo>
                      <a:pt x="145" y="40"/>
                      <a:pt x="145" y="39"/>
                      <a:pt x="146" y="38"/>
                    </a:cubicBezTo>
                    <a:close/>
                  </a:path>
                </a:pathLst>
              </a:custGeom>
              <a:grpFill/>
              <a:ln w="2" cap="rnd">
                <a:solidFill>
                  <a:schemeClr val="tx2">
                    <a:lumMod val="2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9" name="Freeform 41"/>
              <p:cNvSpPr>
                <a:spLocks/>
              </p:cNvSpPr>
              <p:nvPr/>
            </p:nvSpPr>
            <p:spPr bwMode="auto">
              <a:xfrm>
                <a:off x="3239" y="1446"/>
                <a:ext cx="76" cy="151"/>
              </a:xfrm>
              <a:custGeom>
                <a:avLst/>
                <a:gdLst>
                  <a:gd name="T0" fmla="*/ 34 w 39"/>
                  <a:gd name="T1" fmla="*/ 46 h 77"/>
                  <a:gd name="T2" fmla="*/ 31 w 39"/>
                  <a:gd name="T3" fmla="*/ 44 h 77"/>
                  <a:gd name="T4" fmla="*/ 27 w 39"/>
                  <a:gd name="T5" fmla="*/ 42 h 77"/>
                  <a:gd name="T6" fmla="*/ 27 w 39"/>
                  <a:gd name="T7" fmla="*/ 37 h 77"/>
                  <a:gd name="T8" fmla="*/ 31 w 39"/>
                  <a:gd name="T9" fmla="*/ 32 h 77"/>
                  <a:gd name="T10" fmla="*/ 31 w 39"/>
                  <a:gd name="T11" fmla="*/ 29 h 77"/>
                  <a:gd name="T12" fmla="*/ 33 w 39"/>
                  <a:gd name="T13" fmla="*/ 29 h 77"/>
                  <a:gd name="T14" fmla="*/ 32 w 39"/>
                  <a:gd name="T15" fmla="*/ 24 h 77"/>
                  <a:gd name="T16" fmla="*/ 33 w 39"/>
                  <a:gd name="T17" fmla="*/ 20 h 77"/>
                  <a:gd name="T18" fmla="*/ 30 w 39"/>
                  <a:gd name="T19" fmla="*/ 20 h 77"/>
                  <a:gd name="T20" fmla="*/ 30 w 39"/>
                  <a:gd name="T21" fmla="*/ 14 h 77"/>
                  <a:gd name="T22" fmla="*/ 30 w 39"/>
                  <a:gd name="T23" fmla="*/ 14 h 77"/>
                  <a:gd name="T24" fmla="*/ 34 w 39"/>
                  <a:gd name="T25" fmla="*/ 4 h 77"/>
                  <a:gd name="T26" fmla="*/ 31 w 39"/>
                  <a:gd name="T27" fmla="*/ 5 h 77"/>
                  <a:gd name="T28" fmla="*/ 28 w 39"/>
                  <a:gd name="T29" fmla="*/ 4 h 77"/>
                  <a:gd name="T30" fmla="*/ 28 w 39"/>
                  <a:gd name="T31" fmla="*/ 1 h 77"/>
                  <a:gd name="T32" fmla="*/ 26 w 39"/>
                  <a:gd name="T33" fmla="*/ 0 h 77"/>
                  <a:gd name="T34" fmla="*/ 25 w 39"/>
                  <a:gd name="T35" fmla="*/ 1 h 77"/>
                  <a:gd name="T36" fmla="*/ 24 w 39"/>
                  <a:gd name="T37" fmla="*/ 0 h 77"/>
                  <a:gd name="T38" fmla="*/ 18 w 39"/>
                  <a:gd name="T39" fmla="*/ 2 h 77"/>
                  <a:gd name="T40" fmla="*/ 5 w 39"/>
                  <a:gd name="T41" fmla="*/ 3 h 77"/>
                  <a:gd name="T42" fmla="*/ 6 w 39"/>
                  <a:gd name="T43" fmla="*/ 11 h 77"/>
                  <a:gd name="T44" fmla="*/ 7 w 39"/>
                  <a:gd name="T45" fmla="*/ 16 h 77"/>
                  <a:gd name="T46" fmla="*/ 9 w 39"/>
                  <a:gd name="T47" fmla="*/ 25 h 77"/>
                  <a:gd name="T48" fmla="*/ 7 w 39"/>
                  <a:gd name="T49" fmla="*/ 29 h 77"/>
                  <a:gd name="T50" fmla="*/ 3 w 39"/>
                  <a:gd name="T51" fmla="*/ 35 h 77"/>
                  <a:gd name="T52" fmla="*/ 0 w 39"/>
                  <a:gd name="T53" fmla="*/ 37 h 77"/>
                  <a:gd name="T54" fmla="*/ 1 w 39"/>
                  <a:gd name="T55" fmla="*/ 47 h 77"/>
                  <a:gd name="T56" fmla="*/ 5 w 39"/>
                  <a:gd name="T57" fmla="*/ 48 h 77"/>
                  <a:gd name="T58" fmla="*/ 7 w 39"/>
                  <a:gd name="T59" fmla="*/ 56 h 77"/>
                  <a:gd name="T60" fmla="*/ 12 w 39"/>
                  <a:gd name="T61" fmla="*/ 57 h 77"/>
                  <a:gd name="T62" fmla="*/ 15 w 39"/>
                  <a:gd name="T63" fmla="*/ 77 h 77"/>
                  <a:gd name="T64" fmla="*/ 16 w 39"/>
                  <a:gd name="T65" fmla="*/ 77 h 77"/>
                  <a:gd name="T66" fmla="*/ 20 w 39"/>
                  <a:gd name="T67" fmla="*/ 73 h 77"/>
                  <a:gd name="T68" fmla="*/ 22 w 39"/>
                  <a:gd name="T69" fmla="*/ 69 h 77"/>
                  <a:gd name="T70" fmla="*/ 21 w 39"/>
                  <a:gd name="T71" fmla="*/ 61 h 77"/>
                  <a:gd name="T72" fmla="*/ 25 w 39"/>
                  <a:gd name="T73" fmla="*/ 59 h 77"/>
                  <a:gd name="T74" fmla="*/ 31 w 39"/>
                  <a:gd name="T75" fmla="*/ 55 h 77"/>
                  <a:gd name="T76" fmla="*/ 32 w 39"/>
                  <a:gd name="T77" fmla="*/ 50 h 77"/>
                  <a:gd name="T78" fmla="*/ 34 w 39"/>
                  <a:gd name="T79" fmla="*/ 46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39" h="77">
                    <a:moveTo>
                      <a:pt x="34" y="46"/>
                    </a:moveTo>
                    <a:cubicBezTo>
                      <a:pt x="33" y="44"/>
                      <a:pt x="31" y="44"/>
                      <a:pt x="31" y="44"/>
                    </a:cubicBezTo>
                    <a:cubicBezTo>
                      <a:pt x="30" y="43"/>
                      <a:pt x="28" y="43"/>
                      <a:pt x="27" y="42"/>
                    </a:cubicBezTo>
                    <a:cubicBezTo>
                      <a:pt x="26" y="40"/>
                      <a:pt x="27" y="37"/>
                      <a:pt x="27" y="37"/>
                    </a:cubicBezTo>
                    <a:cubicBezTo>
                      <a:pt x="28" y="36"/>
                      <a:pt x="31" y="32"/>
                      <a:pt x="31" y="32"/>
                    </a:cubicBezTo>
                    <a:cubicBezTo>
                      <a:pt x="31" y="31"/>
                      <a:pt x="31" y="30"/>
                      <a:pt x="31" y="29"/>
                    </a:cubicBezTo>
                    <a:cubicBezTo>
                      <a:pt x="31" y="29"/>
                      <a:pt x="33" y="29"/>
                      <a:pt x="33" y="29"/>
                    </a:cubicBezTo>
                    <a:cubicBezTo>
                      <a:pt x="33" y="28"/>
                      <a:pt x="32" y="24"/>
                      <a:pt x="32" y="24"/>
                    </a:cubicBezTo>
                    <a:cubicBezTo>
                      <a:pt x="32" y="24"/>
                      <a:pt x="33" y="20"/>
                      <a:pt x="33" y="20"/>
                    </a:cubicBezTo>
                    <a:cubicBezTo>
                      <a:pt x="32" y="19"/>
                      <a:pt x="30" y="20"/>
                      <a:pt x="30" y="20"/>
                    </a:cubicBezTo>
                    <a:cubicBezTo>
                      <a:pt x="30" y="18"/>
                      <a:pt x="29" y="15"/>
                      <a:pt x="30" y="14"/>
                    </a:cubicBezTo>
                    <a:cubicBezTo>
                      <a:pt x="30" y="14"/>
                      <a:pt x="30" y="14"/>
                      <a:pt x="30" y="14"/>
                    </a:cubicBezTo>
                    <a:cubicBezTo>
                      <a:pt x="31" y="13"/>
                      <a:pt x="39" y="4"/>
                      <a:pt x="34" y="4"/>
                    </a:cubicBezTo>
                    <a:cubicBezTo>
                      <a:pt x="31" y="5"/>
                      <a:pt x="31" y="5"/>
                      <a:pt x="31" y="5"/>
                    </a:cubicBezTo>
                    <a:cubicBezTo>
                      <a:pt x="30" y="5"/>
                      <a:pt x="29" y="4"/>
                      <a:pt x="28" y="4"/>
                    </a:cubicBezTo>
                    <a:cubicBezTo>
                      <a:pt x="28" y="3"/>
                      <a:pt x="28" y="3"/>
                      <a:pt x="28" y="1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6" y="0"/>
                      <a:pt x="26" y="1"/>
                      <a:pt x="25" y="1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1" y="0"/>
                      <a:pt x="20" y="2"/>
                      <a:pt x="18" y="2"/>
                    </a:cubicBezTo>
                    <a:cubicBezTo>
                      <a:pt x="13" y="4"/>
                      <a:pt x="9" y="3"/>
                      <a:pt x="5" y="3"/>
                    </a:cubicBezTo>
                    <a:cubicBezTo>
                      <a:pt x="5" y="3"/>
                      <a:pt x="4" y="10"/>
                      <a:pt x="6" y="11"/>
                    </a:cubicBezTo>
                    <a:cubicBezTo>
                      <a:pt x="8" y="12"/>
                      <a:pt x="7" y="14"/>
                      <a:pt x="7" y="16"/>
                    </a:cubicBezTo>
                    <a:cubicBezTo>
                      <a:pt x="7" y="18"/>
                      <a:pt x="9" y="21"/>
                      <a:pt x="9" y="25"/>
                    </a:cubicBezTo>
                    <a:cubicBezTo>
                      <a:pt x="10" y="28"/>
                      <a:pt x="7" y="27"/>
                      <a:pt x="7" y="29"/>
                    </a:cubicBezTo>
                    <a:cubicBezTo>
                      <a:pt x="7" y="31"/>
                      <a:pt x="5" y="34"/>
                      <a:pt x="3" y="35"/>
                    </a:cubicBezTo>
                    <a:cubicBezTo>
                      <a:pt x="1" y="35"/>
                      <a:pt x="0" y="34"/>
                      <a:pt x="0" y="37"/>
                    </a:cubicBezTo>
                    <a:cubicBezTo>
                      <a:pt x="0" y="40"/>
                      <a:pt x="1" y="47"/>
                      <a:pt x="1" y="47"/>
                    </a:cubicBezTo>
                    <a:cubicBezTo>
                      <a:pt x="1" y="47"/>
                      <a:pt x="4" y="46"/>
                      <a:pt x="5" y="48"/>
                    </a:cubicBezTo>
                    <a:cubicBezTo>
                      <a:pt x="6" y="50"/>
                      <a:pt x="7" y="56"/>
                      <a:pt x="7" y="56"/>
                    </a:cubicBezTo>
                    <a:cubicBezTo>
                      <a:pt x="12" y="57"/>
                      <a:pt x="12" y="57"/>
                      <a:pt x="12" y="57"/>
                    </a:cubicBezTo>
                    <a:cubicBezTo>
                      <a:pt x="15" y="77"/>
                      <a:pt x="15" y="77"/>
                      <a:pt x="15" y="77"/>
                    </a:cubicBezTo>
                    <a:cubicBezTo>
                      <a:pt x="16" y="77"/>
                      <a:pt x="16" y="77"/>
                      <a:pt x="16" y="77"/>
                    </a:cubicBezTo>
                    <a:cubicBezTo>
                      <a:pt x="16" y="77"/>
                      <a:pt x="20" y="75"/>
                      <a:pt x="20" y="73"/>
                    </a:cubicBezTo>
                    <a:cubicBezTo>
                      <a:pt x="20" y="71"/>
                      <a:pt x="22" y="71"/>
                      <a:pt x="22" y="69"/>
                    </a:cubicBezTo>
                    <a:cubicBezTo>
                      <a:pt x="21" y="66"/>
                      <a:pt x="21" y="61"/>
                      <a:pt x="21" y="61"/>
                    </a:cubicBezTo>
                    <a:cubicBezTo>
                      <a:pt x="21" y="61"/>
                      <a:pt x="23" y="59"/>
                      <a:pt x="25" y="59"/>
                    </a:cubicBezTo>
                    <a:cubicBezTo>
                      <a:pt x="27" y="59"/>
                      <a:pt x="28" y="56"/>
                      <a:pt x="31" y="55"/>
                    </a:cubicBezTo>
                    <a:cubicBezTo>
                      <a:pt x="34" y="54"/>
                      <a:pt x="32" y="50"/>
                      <a:pt x="32" y="50"/>
                    </a:cubicBezTo>
                    <a:lnTo>
                      <a:pt x="34" y="46"/>
                    </a:lnTo>
                    <a:close/>
                  </a:path>
                </a:pathLst>
              </a:custGeom>
              <a:grpFill/>
              <a:ln w="9525">
                <a:solidFill>
                  <a:schemeClr val="tx2">
                    <a:lumMod val="2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0" name="Freeform 42"/>
              <p:cNvSpPr>
                <a:spLocks/>
              </p:cNvSpPr>
              <p:nvPr/>
            </p:nvSpPr>
            <p:spPr bwMode="auto">
              <a:xfrm>
                <a:off x="3239" y="1446"/>
                <a:ext cx="76" cy="151"/>
              </a:xfrm>
              <a:custGeom>
                <a:avLst/>
                <a:gdLst>
                  <a:gd name="T0" fmla="*/ 34 w 39"/>
                  <a:gd name="T1" fmla="*/ 46 h 77"/>
                  <a:gd name="T2" fmla="*/ 31 w 39"/>
                  <a:gd name="T3" fmla="*/ 44 h 77"/>
                  <a:gd name="T4" fmla="*/ 27 w 39"/>
                  <a:gd name="T5" fmla="*/ 42 h 77"/>
                  <a:gd name="T6" fmla="*/ 27 w 39"/>
                  <a:gd name="T7" fmla="*/ 37 h 77"/>
                  <a:gd name="T8" fmla="*/ 31 w 39"/>
                  <a:gd name="T9" fmla="*/ 32 h 77"/>
                  <a:gd name="T10" fmla="*/ 31 w 39"/>
                  <a:gd name="T11" fmla="*/ 29 h 77"/>
                  <a:gd name="T12" fmla="*/ 33 w 39"/>
                  <a:gd name="T13" fmla="*/ 29 h 77"/>
                  <a:gd name="T14" fmla="*/ 32 w 39"/>
                  <a:gd name="T15" fmla="*/ 24 h 77"/>
                  <a:gd name="T16" fmla="*/ 33 w 39"/>
                  <a:gd name="T17" fmla="*/ 20 h 77"/>
                  <a:gd name="T18" fmla="*/ 30 w 39"/>
                  <a:gd name="T19" fmla="*/ 20 h 77"/>
                  <a:gd name="T20" fmla="*/ 30 w 39"/>
                  <a:gd name="T21" fmla="*/ 14 h 77"/>
                  <a:gd name="T22" fmla="*/ 30 w 39"/>
                  <a:gd name="T23" fmla="*/ 14 h 77"/>
                  <a:gd name="T24" fmla="*/ 34 w 39"/>
                  <a:gd name="T25" fmla="*/ 4 h 77"/>
                  <a:gd name="T26" fmla="*/ 31 w 39"/>
                  <a:gd name="T27" fmla="*/ 5 h 77"/>
                  <a:gd name="T28" fmla="*/ 28 w 39"/>
                  <a:gd name="T29" fmla="*/ 4 h 77"/>
                  <a:gd name="T30" fmla="*/ 28 w 39"/>
                  <a:gd name="T31" fmla="*/ 1 h 77"/>
                  <a:gd name="T32" fmla="*/ 26 w 39"/>
                  <a:gd name="T33" fmla="*/ 0 h 77"/>
                  <a:gd name="T34" fmla="*/ 25 w 39"/>
                  <a:gd name="T35" fmla="*/ 1 h 77"/>
                  <a:gd name="T36" fmla="*/ 24 w 39"/>
                  <a:gd name="T37" fmla="*/ 0 h 77"/>
                  <a:gd name="T38" fmla="*/ 18 w 39"/>
                  <a:gd name="T39" fmla="*/ 2 h 77"/>
                  <a:gd name="T40" fmla="*/ 5 w 39"/>
                  <a:gd name="T41" fmla="*/ 3 h 77"/>
                  <a:gd name="T42" fmla="*/ 6 w 39"/>
                  <a:gd name="T43" fmla="*/ 11 h 77"/>
                  <a:gd name="T44" fmla="*/ 7 w 39"/>
                  <a:gd name="T45" fmla="*/ 16 h 77"/>
                  <a:gd name="T46" fmla="*/ 9 w 39"/>
                  <a:gd name="T47" fmla="*/ 25 h 77"/>
                  <a:gd name="T48" fmla="*/ 7 w 39"/>
                  <a:gd name="T49" fmla="*/ 29 h 77"/>
                  <a:gd name="T50" fmla="*/ 3 w 39"/>
                  <a:gd name="T51" fmla="*/ 35 h 77"/>
                  <a:gd name="T52" fmla="*/ 0 w 39"/>
                  <a:gd name="T53" fmla="*/ 37 h 77"/>
                  <a:gd name="T54" fmla="*/ 1 w 39"/>
                  <a:gd name="T55" fmla="*/ 47 h 77"/>
                  <a:gd name="T56" fmla="*/ 5 w 39"/>
                  <a:gd name="T57" fmla="*/ 48 h 77"/>
                  <a:gd name="T58" fmla="*/ 7 w 39"/>
                  <a:gd name="T59" fmla="*/ 56 h 77"/>
                  <a:gd name="T60" fmla="*/ 12 w 39"/>
                  <a:gd name="T61" fmla="*/ 57 h 77"/>
                  <a:gd name="T62" fmla="*/ 15 w 39"/>
                  <a:gd name="T63" fmla="*/ 77 h 77"/>
                  <a:gd name="T64" fmla="*/ 16 w 39"/>
                  <a:gd name="T65" fmla="*/ 77 h 77"/>
                  <a:gd name="T66" fmla="*/ 20 w 39"/>
                  <a:gd name="T67" fmla="*/ 73 h 77"/>
                  <a:gd name="T68" fmla="*/ 22 w 39"/>
                  <a:gd name="T69" fmla="*/ 69 h 77"/>
                  <a:gd name="T70" fmla="*/ 21 w 39"/>
                  <a:gd name="T71" fmla="*/ 61 h 77"/>
                  <a:gd name="T72" fmla="*/ 25 w 39"/>
                  <a:gd name="T73" fmla="*/ 59 h 77"/>
                  <a:gd name="T74" fmla="*/ 31 w 39"/>
                  <a:gd name="T75" fmla="*/ 55 h 77"/>
                  <a:gd name="T76" fmla="*/ 32 w 39"/>
                  <a:gd name="T77" fmla="*/ 50 h 77"/>
                  <a:gd name="T78" fmla="*/ 34 w 39"/>
                  <a:gd name="T79" fmla="*/ 46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39" h="77">
                    <a:moveTo>
                      <a:pt x="34" y="46"/>
                    </a:moveTo>
                    <a:cubicBezTo>
                      <a:pt x="33" y="44"/>
                      <a:pt x="31" y="44"/>
                      <a:pt x="31" y="44"/>
                    </a:cubicBezTo>
                    <a:cubicBezTo>
                      <a:pt x="30" y="43"/>
                      <a:pt x="28" y="43"/>
                      <a:pt x="27" y="42"/>
                    </a:cubicBezTo>
                    <a:cubicBezTo>
                      <a:pt x="26" y="40"/>
                      <a:pt x="27" y="37"/>
                      <a:pt x="27" y="37"/>
                    </a:cubicBezTo>
                    <a:cubicBezTo>
                      <a:pt x="28" y="36"/>
                      <a:pt x="31" y="32"/>
                      <a:pt x="31" y="32"/>
                    </a:cubicBezTo>
                    <a:cubicBezTo>
                      <a:pt x="31" y="31"/>
                      <a:pt x="31" y="30"/>
                      <a:pt x="31" y="29"/>
                    </a:cubicBezTo>
                    <a:cubicBezTo>
                      <a:pt x="31" y="29"/>
                      <a:pt x="33" y="29"/>
                      <a:pt x="33" y="29"/>
                    </a:cubicBezTo>
                    <a:cubicBezTo>
                      <a:pt x="33" y="28"/>
                      <a:pt x="32" y="24"/>
                      <a:pt x="32" y="24"/>
                    </a:cubicBezTo>
                    <a:cubicBezTo>
                      <a:pt x="32" y="24"/>
                      <a:pt x="33" y="20"/>
                      <a:pt x="33" y="20"/>
                    </a:cubicBezTo>
                    <a:cubicBezTo>
                      <a:pt x="32" y="19"/>
                      <a:pt x="30" y="20"/>
                      <a:pt x="30" y="20"/>
                    </a:cubicBezTo>
                    <a:cubicBezTo>
                      <a:pt x="30" y="18"/>
                      <a:pt x="29" y="15"/>
                      <a:pt x="30" y="14"/>
                    </a:cubicBezTo>
                    <a:cubicBezTo>
                      <a:pt x="30" y="14"/>
                      <a:pt x="30" y="14"/>
                      <a:pt x="30" y="14"/>
                    </a:cubicBezTo>
                    <a:cubicBezTo>
                      <a:pt x="31" y="13"/>
                      <a:pt x="39" y="4"/>
                      <a:pt x="34" y="4"/>
                    </a:cubicBezTo>
                    <a:cubicBezTo>
                      <a:pt x="31" y="5"/>
                      <a:pt x="31" y="5"/>
                      <a:pt x="31" y="5"/>
                    </a:cubicBezTo>
                    <a:cubicBezTo>
                      <a:pt x="30" y="5"/>
                      <a:pt x="29" y="4"/>
                      <a:pt x="28" y="4"/>
                    </a:cubicBezTo>
                    <a:cubicBezTo>
                      <a:pt x="28" y="3"/>
                      <a:pt x="28" y="3"/>
                      <a:pt x="28" y="1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6" y="0"/>
                      <a:pt x="26" y="1"/>
                      <a:pt x="25" y="1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1" y="0"/>
                      <a:pt x="20" y="2"/>
                      <a:pt x="18" y="2"/>
                    </a:cubicBezTo>
                    <a:cubicBezTo>
                      <a:pt x="13" y="4"/>
                      <a:pt x="9" y="3"/>
                      <a:pt x="5" y="3"/>
                    </a:cubicBezTo>
                    <a:cubicBezTo>
                      <a:pt x="5" y="3"/>
                      <a:pt x="4" y="10"/>
                      <a:pt x="6" y="11"/>
                    </a:cubicBezTo>
                    <a:cubicBezTo>
                      <a:pt x="8" y="12"/>
                      <a:pt x="7" y="14"/>
                      <a:pt x="7" y="16"/>
                    </a:cubicBezTo>
                    <a:cubicBezTo>
                      <a:pt x="7" y="18"/>
                      <a:pt x="9" y="21"/>
                      <a:pt x="9" y="25"/>
                    </a:cubicBezTo>
                    <a:cubicBezTo>
                      <a:pt x="10" y="28"/>
                      <a:pt x="7" y="27"/>
                      <a:pt x="7" y="29"/>
                    </a:cubicBezTo>
                    <a:cubicBezTo>
                      <a:pt x="7" y="31"/>
                      <a:pt x="5" y="34"/>
                      <a:pt x="3" y="35"/>
                    </a:cubicBezTo>
                    <a:cubicBezTo>
                      <a:pt x="1" y="35"/>
                      <a:pt x="0" y="34"/>
                      <a:pt x="0" y="37"/>
                    </a:cubicBezTo>
                    <a:cubicBezTo>
                      <a:pt x="0" y="40"/>
                      <a:pt x="1" y="47"/>
                      <a:pt x="1" y="47"/>
                    </a:cubicBezTo>
                    <a:cubicBezTo>
                      <a:pt x="1" y="47"/>
                      <a:pt x="4" y="46"/>
                      <a:pt x="5" y="48"/>
                    </a:cubicBezTo>
                    <a:cubicBezTo>
                      <a:pt x="6" y="50"/>
                      <a:pt x="7" y="56"/>
                      <a:pt x="7" y="56"/>
                    </a:cubicBezTo>
                    <a:cubicBezTo>
                      <a:pt x="12" y="57"/>
                      <a:pt x="12" y="57"/>
                      <a:pt x="12" y="57"/>
                    </a:cubicBezTo>
                    <a:cubicBezTo>
                      <a:pt x="15" y="77"/>
                      <a:pt x="15" y="77"/>
                      <a:pt x="15" y="77"/>
                    </a:cubicBezTo>
                    <a:cubicBezTo>
                      <a:pt x="16" y="77"/>
                      <a:pt x="16" y="77"/>
                      <a:pt x="16" y="77"/>
                    </a:cubicBezTo>
                    <a:cubicBezTo>
                      <a:pt x="16" y="77"/>
                      <a:pt x="20" y="75"/>
                      <a:pt x="20" y="73"/>
                    </a:cubicBezTo>
                    <a:cubicBezTo>
                      <a:pt x="20" y="71"/>
                      <a:pt x="22" y="71"/>
                      <a:pt x="22" y="69"/>
                    </a:cubicBezTo>
                    <a:cubicBezTo>
                      <a:pt x="21" y="66"/>
                      <a:pt x="21" y="61"/>
                      <a:pt x="21" y="61"/>
                    </a:cubicBezTo>
                    <a:cubicBezTo>
                      <a:pt x="21" y="61"/>
                      <a:pt x="23" y="59"/>
                      <a:pt x="25" y="59"/>
                    </a:cubicBezTo>
                    <a:cubicBezTo>
                      <a:pt x="27" y="59"/>
                      <a:pt x="28" y="56"/>
                      <a:pt x="31" y="55"/>
                    </a:cubicBezTo>
                    <a:cubicBezTo>
                      <a:pt x="34" y="54"/>
                      <a:pt x="32" y="50"/>
                      <a:pt x="32" y="50"/>
                    </a:cubicBezTo>
                    <a:lnTo>
                      <a:pt x="34" y="46"/>
                    </a:lnTo>
                    <a:close/>
                  </a:path>
                </a:pathLst>
              </a:custGeom>
              <a:grpFill/>
              <a:ln w="2" cap="rnd">
                <a:solidFill>
                  <a:schemeClr val="tx2">
                    <a:lumMod val="2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1" name="Freeform 43"/>
              <p:cNvSpPr>
                <a:spLocks/>
              </p:cNvSpPr>
              <p:nvPr/>
            </p:nvSpPr>
            <p:spPr bwMode="auto">
              <a:xfrm>
                <a:off x="2076" y="2023"/>
                <a:ext cx="10" cy="14"/>
              </a:xfrm>
              <a:custGeom>
                <a:avLst/>
                <a:gdLst>
                  <a:gd name="T0" fmla="*/ 1 w 5"/>
                  <a:gd name="T1" fmla="*/ 1 h 7"/>
                  <a:gd name="T2" fmla="*/ 0 w 5"/>
                  <a:gd name="T3" fmla="*/ 2 h 7"/>
                  <a:gd name="T4" fmla="*/ 1 w 5"/>
                  <a:gd name="T5" fmla="*/ 7 h 7"/>
                  <a:gd name="T6" fmla="*/ 4 w 5"/>
                  <a:gd name="T7" fmla="*/ 7 h 7"/>
                  <a:gd name="T8" fmla="*/ 5 w 5"/>
                  <a:gd name="T9" fmla="*/ 1 h 7"/>
                  <a:gd name="T10" fmla="*/ 1 w 5"/>
                  <a:gd name="T11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7">
                    <a:moveTo>
                      <a:pt x="1" y="1"/>
                    </a:moveTo>
                    <a:cubicBezTo>
                      <a:pt x="1" y="1"/>
                      <a:pt x="0" y="2"/>
                      <a:pt x="0" y="2"/>
                    </a:cubicBezTo>
                    <a:cubicBezTo>
                      <a:pt x="0" y="3"/>
                      <a:pt x="1" y="5"/>
                      <a:pt x="1" y="7"/>
                    </a:cubicBezTo>
                    <a:cubicBezTo>
                      <a:pt x="2" y="7"/>
                      <a:pt x="3" y="7"/>
                      <a:pt x="4" y="7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0"/>
                      <a:pt x="2" y="1"/>
                      <a:pt x="1" y="1"/>
                    </a:cubicBezTo>
                    <a:close/>
                  </a:path>
                </a:pathLst>
              </a:custGeom>
              <a:grpFill/>
              <a:ln w="9525">
                <a:solidFill>
                  <a:schemeClr val="tx2">
                    <a:lumMod val="2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2" name="Freeform 44"/>
              <p:cNvSpPr>
                <a:spLocks/>
              </p:cNvSpPr>
              <p:nvPr/>
            </p:nvSpPr>
            <p:spPr bwMode="auto">
              <a:xfrm>
                <a:off x="2076" y="2023"/>
                <a:ext cx="10" cy="14"/>
              </a:xfrm>
              <a:custGeom>
                <a:avLst/>
                <a:gdLst>
                  <a:gd name="T0" fmla="*/ 1 w 5"/>
                  <a:gd name="T1" fmla="*/ 1 h 7"/>
                  <a:gd name="T2" fmla="*/ 0 w 5"/>
                  <a:gd name="T3" fmla="*/ 2 h 7"/>
                  <a:gd name="T4" fmla="*/ 1 w 5"/>
                  <a:gd name="T5" fmla="*/ 7 h 7"/>
                  <a:gd name="T6" fmla="*/ 4 w 5"/>
                  <a:gd name="T7" fmla="*/ 7 h 7"/>
                  <a:gd name="T8" fmla="*/ 5 w 5"/>
                  <a:gd name="T9" fmla="*/ 1 h 7"/>
                  <a:gd name="T10" fmla="*/ 1 w 5"/>
                  <a:gd name="T11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7">
                    <a:moveTo>
                      <a:pt x="1" y="1"/>
                    </a:moveTo>
                    <a:cubicBezTo>
                      <a:pt x="1" y="1"/>
                      <a:pt x="0" y="2"/>
                      <a:pt x="0" y="2"/>
                    </a:cubicBezTo>
                    <a:cubicBezTo>
                      <a:pt x="0" y="3"/>
                      <a:pt x="1" y="5"/>
                      <a:pt x="1" y="7"/>
                    </a:cubicBezTo>
                    <a:cubicBezTo>
                      <a:pt x="2" y="7"/>
                      <a:pt x="3" y="7"/>
                      <a:pt x="4" y="7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0"/>
                      <a:pt x="2" y="1"/>
                      <a:pt x="1" y="1"/>
                    </a:cubicBezTo>
                    <a:close/>
                  </a:path>
                </a:pathLst>
              </a:custGeom>
              <a:grpFill/>
              <a:ln w="2" cap="rnd">
                <a:solidFill>
                  <a:schemeClr val="tx2">
                    <a:lumMod val="2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3" name="Freeform 45"/>
              <p:cNvSpPr>
                <a:spLocks/>
              </p:cNvSpPr>
              <p:nvPr/>
            </p:nvSpPr>
            <p:spPr bwMode="auto">
              <a:xfrm>
                <a:off x="3109" y="2005"/>
                <a:ext cx="38" cy="130"/>
              </a:xfrm>
              <a:custGeom>
                <a:avLst/>
                <a:gdLst>
                  <a:gd name="T0" fmla="*/ 12 w 19"/>
                  <a:gd name="T1" fmla="*/ 63 h 66"/>
                  <a:gd name="T2" fmla="*/ 14 w 19"/>
                  <a:gd name="T3" fmla="*/ 60 h 66"/>
                  <a:gd name="T4" fmla="*/ 15 w 19"/>
                  <a:gd name="T5" fmla="*/ 63 h 66"/>
                  <a:gd name="T6" fmla="*/ 15 w 19"/>
                  <a:gd name="T7" fmla="*/ 65 h 66"/>
                  <a:gd name="T8" fmla="*/ 16 w 19"/>
                  <a:gd name="T9" fmla="*/ 62 h 66"/>
                  <a:gd name="T10" fmla="*/ 19 w 19"/>
                  <a:gd name="T11" fmla="*/ 62 h 66"/>
                  <a:gd name="T12" fmla="*/ 17 w 19"/>
                  <a:gd name="T13" fmla="*/ 57 h 66"/>
                  <a:gd name="T14" fmla="*/ 16 w 19"/>
                  <a:gd name="T15" fmla="*/ 55 h 66"/>
                  <a:gd name="T16" fmla="*/ 16 w 19"/>
                  <a:gd name="T17" fmla="*/ 49 h 66"/>
                  <a:gd name="T18" fmla="*/ 16 w 19"/>
                  <a:gd name="T19" fmla="*/ 43 h 66"/>
                  <a:gd name="T20" fmla="*/ 17 w 19"/>
                  <a:gd name="T21" fmla="*/ 36 h 66"/>
                  <a:gd name="T22" fmla="*/ 17 w 19"/>
                  <a:gd name="T23" fmla="*/ 28 h 66"/>
                  <a:gd name="T24" fmla="*/ 17 w 19"/>
                  <a:gd name="T25" fmla="*/ 22 h 66"/>
                  <a:gd name="T26" fmla="*/ 16 w 19"/>
                  <a:gd name="T27" fmla="*/ 17 h 66"/>
                  <a:gd name="T28" fmla="*/ 16 w 19"/>
                  <a:gd name="T29" fmla="*/ 11 h 66"/>
                  <a:gd name="T30" fmla="*/ 9 w 19"/>
                  <a:gd name="T31" fmla="*/ 10 h 66"/>
                  <a:gd name="T32" fmla="*/ 10 w 19"/>
                  <a:gd name="T33" fmla="*/ 1 h 66"/>
                  <a:gd name="T34" fmla="*/ 6 w 19"/>
                  <a:gd name="T35" fmla="*/ 0 h 66"/>
                  <a:gd name="T36" fmla="*/ 2 w 19"/>
                  <a:gd name="T37" fmla="*/ 0 h 66"/>
                  <a:gd name="T38" fmla="*/ 2 w 19"/>
                  <a:gd name="T39" fmla="*/ 8 h 66"/>
                  <a:gd name="T40" fmla="*/ 5 w 19"/>
                  <a:gd name="T41" fmla="*/ 13 h 66"/>
                  <a:gd name="T42" fmla="*/ 4 w 19"/>
                  <a:gd name="T43" fmla="*/ 21 h 66"/>
                  <a:gd name="T44" fmla="*/ 6 w 19"/>
                  <a:gd name="T45" fmla="*/ 25 h 66"/>
                  <a:gd name="T46" fmla="*/ 5 w 19"/>
                  <a:gd name="T47" fmla="*/ 33 h 66"/>
                  <a:gd name="T48" fmla="*/ 7 w 19"/>
                  <a:gd name="T49" fmla="*/ 38 h 66"/>
                  <a:gd name="T50" fmla="*/ 6 w 19"/>
                  <a:gd name="T51" fmla="*/ 47 h 66"/>
                  <a:gd name="T52" fmla="*/ 7 w 19"/>
                  <a:gd name="T53" fmla="*/ 51 h 66"/>
                  <a:gd name="T54" fmla="*/ 7 w 19"/>
                  <a:gd name="T55" fmla="*/ 54 h 66"/>
                  <a:gd name="T56" fmla="*/ 12 w 19"/>
                  <a:gd name="T57" fmla="*/ 63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9" h="66">
                    <a:moveTo>
                      <a:pt x="12" y="63"/>
                    </a:moveTo>
                    <a:cubicBezTo>
                      <a:pt x="13" y="62"/>
                      <a:pt x="13" y="61"/>
                      <a:pt x="14" y="60"/>
                    </a:cubicBezTo>
                    <a:cubicBezTo>
                      <a:pt x="13" y="61"/>
                      <a:pt x="14" y="63"/>
                      <a:pt x="15" y="63"/>
                    </a:cubicBezTo>
                    <a:cubicBezTo>
                      <a:pt x="13" y="63"/>
                      <a:pt x="12" y="66"/>
                      <a:pt x="15" y="65"/>
                    </a:cubicBezTo>
                    <a:cubicBezTo>
                      <a:pt x="15" y="65"/>
                      <a:pt x="15" y="63"/>
                      <a:pt x="16" y="62"/>
                    </a:cubicBezTo>
                    <a:cubicBezTo>
                      <a:pt x="16" y="62"/>
                      <a:pt x="18" y="63"/>
                      <a:pt x="19" y="62"/>
                    </a:cubicBezTo>
                    <a:cubicBezTo>
                      <a:pt x="19" y="62"/>
                      <a:pt x="19" y="59"/>
                      <a:pt x="17" y="57"/>
                    </a:cubicBezTo>
                    <a:cubicBezTo>
                      <a:pt x="16" y="55"/>
                      <a:pt x="16" y="55"/>
                      <a:pt x="16" y="55"/>
                    </a:cubicBezTo>
                    <a:cubicBezTo>
                      <a:pt x="16" y="55"/>
                      <a:pt x="17" y="52"/>
                      <a:pt x="16" y="49"/>
                    </a:cubicBezTo>
                    <a:cubicBezTo>
                      <a:pt x="15" y="47"/>
                      <a:pt x="15" y="46"/>
                      <a:pt x="16" y="43"/>
                    </a:cubicBezTo>
                    <a:cubicBezTo>
                      <a:pt x="17" y="40"/>
                      <a:pt x="17" y="40"/>
                      <a:pt x="17" y="36"/>
                    </a:cubicBezTo>
                    <a:cubicBezTo>
                      <a:pt x="17" y="33"/>
                      <a:pt x="15" y="33"/>
                      <a:pt x="17" y="28"/>
                    </a:cubicBezTo>
                    <a:cubicBezTo>
                      <a:pt x="18" y="24"/>
                      <a:pt x="17" y="22"/>
                      <a:pt x="17" y="22"/>
                    </a:cubicBezTo>
                    <a:cubicBezTo>
                      <a:pt x="17" y="22"/>
                      <a:pt x="15" y="19"/>
                      <a:pt x="16" y="17"/>
                    </a:cubicBezTo>
                    <a:cubicBezTo>
                      <a:pt x="17" y="15"/>
                      <a:pt x="16" y="11"/>
                      <a:pt x="16" y="11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0" y="1"/>
                      <a:pt x="7" y="1"/>
                      <a:pt x="6" y="0"/>
                    </a:cubicBezTo>
                    <a:cubicBezTo>
                      <a:pt x="4" y="0"/>
                      <a:pt x="2" y="0"/>
                      <a:pt x="2" y="0"/>
                    </a:cubicBezTo>
                    <a:cubicBezTo>
                      <a:pt x="2" y="0"/>
                      <a:pt x="0" y="7"/>
                      <a:pt x="2" y="8"/>
                    </a:cubicBezTo>
                    <a:cubicBezTo>
                      <a:pt x="3" y="8"/>
                      <a:pt x="5" y="10"/>
                      <a:pt x="5" y="13"/>
                    </a:cubicBezTo>
                    <a:cubicBezTo>
                      <a:pt x="5" y="16"/>
                      <a:pt x="6" y="19"/>
                      <a:pt x="4" y="21"/>
                    </a:cubicBezTo>
                    <a:cubicBezTo>
                      <a:pt x="3" y="23"/>
                      <a:pt x="6" y="24"/>
                      <a:pt x="6" y="25"/>
                    </a:cubicBezTo>
                    <a:cubicBezTo>
                      <a:pt x="5" y="27"/>
                      <a:pt x="3" y="29"/>
                      <a:pt x="5" y="33"/>
                    </a:cubicBezTo>
                    <a:cubicBezTo>
                      <a:pt x="7" y="36"/>
                      <a:pt x="7" y="36"/>
                      <a:pt x="7" y="38"/>
                    </a:cubicBezTo>
                    <a:cubicBezTo>
                      <a:pt x="7" y="41"/>
                      <a:pt x="6" y="46"/>
                      <a:pt x="6" y="47"/>
                    </a:cubicBezTo>
                    <a:cubicBezTo>
                      <a:pt x="6" y="48"/>
                      <a:pt x="5" y="50"/>
                      <a:pt x="7" y="51"/>
                    </a:cubicBezTo>
                    <a:cubicBezTo>
                      <a:pt x="8" y="52"/>
                      <a:pt x="5" y="52"/>
                      <a:pt x="7" y="54"/>
                    </a:cubicBezTo>
                    <a:cubicBezTo>
                      <a:pt x="8" y="55"/>
                      <a:pt x="12" y="63"/>
                      <a:pt x="12" y="63"/>
                    </a:cubicBezTo>
                    <a:close/>
                  </a:path>
                </a:pathLst>
              </a:custGeom>
              <a:grpFill/>
              <a:ln w="9525">
                <a:solidFill>
                  <a:schemeClr val="tx2">
                    <a:lumMod val="2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" name="Freeform 46"/>
              <p:cNvSpPr>
                <a:spLocks/>
              </p:cNvSpPr>
              <p:nvPr/>
            </p:nvSpPr>
            <p:spPr bwMode="auto">
              <a:xfrm>
                <a:off x="3109" y="2005"/>
                <a:ext cx="38" cy="130"/>
              </a:xfrm>
              <a:custGeom>
                <a:avLst/>
                <a:gdLst>
                  <a:gd name="T0" fmla="*/ 12 w 19"/>
                  <a:gd name="T1" fmla="*/ 63 h 66"/>
                  <a:gd name="T2" fmla="*/ 14 w 19"/>
                  <a:gd name="T3" fmla="*/ 60 h 66"/>
                  <a:gd name="T4" fmla="*/ 15 w 19"/>
                  <a:gd name="T5" fmla="*/ 63 h 66"/>
                  <a:gd name="T6" fmla="*/ 15 w 19"/>
                  <a:gd name="T7" fmla="*/ 65 h 66"/>
                  <a:gd name="T8" fmla="*/ 16 w 19"/>
                  <a:gd name="T9" fmla="*/ 62 h 66"/>
                  <a:gd name="T10" fmla="*/ 19 w 19"/>
                  <a:gd name="T11" fmla="*/ 62 h 66"/>
                  <a:gd name="T12" fmla="*/ 17 w 19"/>
                  <a:gd name="T13" fmla="*/ 57 h 66"/>
                  <a:gd name="T14" fmla="*/ 16 w 19"/>
                  <a:gd name="T15" fmla="*/ 55 h 66"/>
                  <a:gd name="T16" fmla="*/ 16 w 19"/>
                  <a:gd name="T17" fmla="*/ 49 h 66"/>
                  <a:gd name="T18" fmla="*/ 16 w 19"/>
                  <a:gd name="T19" fmla="*/ 43 h 66"/>
                  <a:gd name="T20" fmla="*/ 17 w 19"/>
                  <a:gd name="T21" fmla="*/ 36 h 66"/>
                  <a:gd name="T22" fmla="*/ 17 w 19"/>
                  <a:gd name="T23" fmla="*/ 28 h 66"/>
                  <a:gd name="T24" fmla="*/ 17 w 19"/>
                  <a:gd name="T25" fmla="*/ 22 h 66"/>
                  <a:gd name="T26" fmla="*/ 16 w 19"/>
                  <a:gd name="T27" fmla="*/ 17 h 66"/>
                  <a:gd name="T28" fmla="*/ 16 w 19"/>
                  <a:gd name="T29" fmla="*/ 11 h 66"/>
                  <a:gd name="T30" fmla="*/ 9 w 19"/>
                  <a:gd name="T31" fmla="*/ 10 h 66"/>
                  <a:gd name="T32" fmla="*/ 10 w 19"/>
                  <a:gd name="T33" fmla="*/ 1 h 66"/>
                  <a:gd name="T34" fmla="*/ 6 w 19"/>
                  <a:gd name="T35" fmla="*/ 0 h 66"/>
                  <a:gd name="T36" fmla="*/ 2 w 19"/>
                  <a:gd name="T37" fmla="*/ 0 h 66"/>
                  <a:gd name="T38" fmla="*/ 2 w 19"/>
                  <a:gd name="T39" fmla="*/ 8 h 66"/>
                  <a:gd name="T40" fmla="*/ 5 w 19"/>
                  <a:gd name="T41" fmla="*/ 13 h 66"/>
                  <a:gd name="T42" fmla="*/ 4 w 19"/>
                  <a:gd name="T43" fmla="*/ 21 h 66"/>
                  <a:gd name="T44" fmla="*/ 6 w 19"/>
                  <a:gd name="T45" fmla="*/ 25 h 66"/>
                  <a:gd name="T46" fmla="*/ 5 w 19"/>
                  <a:gd name="T47" fmla="*/ 33 h 66"/>
                  <a:gd name="T48" fmla="*/ 7 w 19"/>
                  <a:gd name="T49" fmla="*/ 38 h 66"/>
                  <a:gd name="T50" fmla="*/ 6 w 19"/>
                  <a:gd name="T51" fmla="*/ 47 h 66"/>
                  <a:gd name="T52" fmla="*/ 7 w 19"/>
                  <a:gd name="T53" fmla="*/ 51 h 66"/>
                  <a:gd name="T54" fmla="*/ 7 w 19"/>
                  <a:gd name="T55" fmla="*/ 54 h 66"/>
                  <a:gd name="T56" fmla="*/ 12 w 19"/>
                  <a:gd name="T57" fmla="*/ 63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9" h="66">
                    <a:moveTo>
                      <a:pt x="12" y="63"/>
                    </a:moveTo>
                    <a:cubicBezTo>
                      <a:pt x="13" y="62"/>
                      <a:pt x="13" y="61"/>
                      <a:pt x="14" y="60"/>
                    </a:cubicBezTo>
                    <a:cubicBezTo>
                      <a:pt x="13" y="61"/>
                      <a:pt x="14" y="63"/>
                      <a:pt x="15" y="63"/>
                    </a:cubicBezTo>
                    <a:cubicBezTo>
                      <a:pt x="13" y="63"/>
                      <a:pt x="12" y="66"/>
                      <a:pt x="15" y="65"/>
                    </a:cubicBezTo>
                    <a:cubicBezTo>
                      <a:pt x="15" y="65"/>
                      <a:pt x="15" y="63"/>
                      <a:pt x="16" y="62"/>
                    </a:cubicBezTo>
                    <a:cubicBezTo>
                      <a:pt x="16" y="62"/>
                      <a:pt x="18" y="63"/>
                      <a:pt x="19" y="62"/>
                    </a:cubicBezTo>
                    <a:cubicBezTo>
                      <a:pt x="19" y="62"/>
                      <a:pt x="19" y="59"/>
                      <a:pt x="17" y="57"/>
                    </a:cubicBezTo>
                    <a:cubicBezTo>
                      <a:pt x="16" y="55"/>
                      <a:pt x="16" y="55"/>
                      <a:pt x="16" y="55"/>
                    </a:cubicBezTo>
                    <a:cubicBezTo>
                      <a:pt x="16" y="55"/>
                      <a:pt x="17" y="52"/>
                      <a:pt x="16" y="49"/>
                    </a:cubicBezTo>
                    <a:cubicBezTo>
                      <a:pt x="15" y="47"/>
                      <a:pt x="15" y="46"/>
                      <a:pt x="16" y="43"/>
                    </a:cubicBezTo>
                    <a:cubicBezTo>
                      <a:pt x="17" y="40"/>
                      <a:pt x="17" y="40"/>
                      <a:pt x="17" y="36"/>
                    </a:cubicBezTo>
                    <a:cubicBezTo>
                      <a:pt x="17" y="33"/>
                      <a:pt x="15" y="33"/>
                      <a:pt x="17" y="28"/>
                    </a:cubicBezTo>
                    <a:cubicBezTo>
                      <a:pt x="18" y="24"/>
                      <a:pt x="17" y="22"/>
                      <a:pt x="17" y="22"/>
                    </a:cubicBezTo>
                    <a:cubicBezTo>
                      <a:pt x="17" y="22"/>
                      <a:pt x="15" y="19"/>
                      <a:pt x="16" y="17"/>
                    </a:cubicBezTo>
                    <a:cubicBezTo>
                      <a:pt x="17" y="15"/>
                      <a:pt x="16" y="11"/>
                      <a:pt x="16" y="11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0" y="1"/>
                      <a:pt x="7" y="1"/>
                      <a:pt x="6" y="0"/>
                    </a:cubicBezTo>
                    <a:cubicBezTo>
                      <a:pt x="4" y="0"/>
                      <a:pt x="2" y="0"/>
                      <a:pt x="2" y="0"/>
                    </a:cubicBezTo>
                    <a:cubicBezTo>
                      <a:pt x="2" y="0"/>
                      <a:pt x="0" y="7"/>
                      <a:pt x="2" y="8"/>
                    </a:cubicBezTo>
                    <a:cubicBezTo>
                      <a:pt x="3" y="8"/>
                      <a:pt x="5" y="10"/>
                      <a:pt x="5" y="13"/>
                    </a:cubicBezTo>
                    <a:cubicBezTo>
                      <a:pt x="5" y="16"/>
                      <a:pt x="6" y="19"/>
                      <a:pt x="4" y="21"/>
                    </a:cubicBezTo>
                    <a:cubicBezTo>
                      <a:pt x="3" y="23"/>
                      <a:pt x="6" y="24"/>
                      <a:pt x="6" y="25"/>
                    </a:cubicBezTo>
                    <a:cubicBezTo>
                      <a:pt x="5" y="27"/>
                      <a:pt x="3" y="29"/>
                      <a:pt x="5" y="33"/>
                    </a:cubicBezTo>
                    <a:cubicBezTo>
                      <a:pt x="7" y="36"/>
                      <a:pt x="7" y="36"/>
                      <a:pt x="7" y="38"/>
                    </a:cubicBezTo>
                    <a:cubicBezTo>
                      <a:pt x="7" y="41"/>
                      <a:pt x="6" y="46"/>
                      <a:pt x="6" y="47"/>
                    </a:cubicBezTo>
                    <a:cubicBezTo>
                      <a:pt x="6" y="48"/>
                      <a:pt x="5" y="50"/>
                      <a:pt x="7" y="51"/>
                    </a:cubicBezTo>
                    <a:cubicBezTo>
                      <a:pt x="8" y="52"/>
                      <a:pt x="5" y="52"/>
                      <a:pt x="7" y="54"/>
                    </a:cubicBezTo>
                    <a:cubicBezTo>
                      <a:pt x="8" y="55"/>
                      <a:pt x="12" y="63"/>
                      <a:pt x="12" y="63"/>
                    </a:cubicBezTo>
                    <a:close/>
                  </a:path>
                </a:pathLst>
              </a:custGeom>
              <a:grpFill/>
              <a:ln w="2" cap="rnd">
                <a:solidFill>
                  <a:schemeClr val="tx2">
                    <a:lumMod val="2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" name="Freeform 47"/>
              <p:cNvSpPr>
                <a:spLocks noEditPoints="1"/>
              </p:cNvSpPr>
              <p:nvPr/>
            </p:nvSpPr>
            <p:spPr bwMode="auto">
              <a:xfrm>
                <a:off x="4772" y="1831"/>
                <a:ext cx="124" cy="312"/>
              </a:xfrm>
              <a:custGeom>
                <a:avLst/>
                <a:gdLst>
                  <a:gd name="T0" fmla="*/ 22 w 63"/>
                  <a:gd name="T1" fmla="*/ 4 h 159"/>
                  <a:gd name="T2" fmla="*/ 28 w 63"/>
                  <a:gd name="T3" fmla="*/ 4 h 159"/>
                  <a:gd name="T4" fmla="*/ 26 w 63"/>
                  <a:gd name="T5" fmla="*/ 11 h 159"/>
                  <a:gd name="T6" fmla="*/ 27 w 63"/>
                  <a:gd name="T7" fmla="*/ 16 h 159"/>
                  <a:gd name="T8" fmla="*/ 30 w 63"/>
                  <a:gd name="T9" fmla="*/ 21 h 159"/>
                  <a:gd name="T10" fmla="*/ 31 w 63"/>
                  <a:gd name="T11" fmla="*/ 25 h 159"/>
                  <a:gd name="T12" fmla="*/ 35 w 63"/>
                  <a:gd name="T13" fmla="*/ 21 h 159"/>
                  <a:gd name="T14" fmla="*/ 43 w 63"/>
                  <a:gd name="T15" fmla="*/ 18 h 159"/>
                  <a:gd name="T16" fmla="*/ 45 w 63"/>
                  <a:gd name="T17" fmla="*/ 21 h 159"/>
                  <a:gd name="T18" fmla="*/ 51 w 63"/>
                  <a:gd name="T19" fmla="*/ 23 h 159"/>
                  <a:gd name="T20" fmla="*/ 56 w 63"/>
                  <a:gd name="T21" fmla="*/ 33 h 159"/>
                  <a:gd name="T22" fmla="*/ 58 w 63"/>
                  <a:gd name="T23" fmla="*/ 41 h 159"/>
                  <a:gd name="T24" fmla="*/ 62 w 63"/>
                  <a:gd name="T25" fmla="*/ 45 h 159"/>
                  <a:gd name="T26" fmla="*/ 63 w 63"/>
                  <a:gd name="T27" fmla="*/ 51 h 159"/>
                  <a:gd name="T28" fmla="*/ 61 w 63"/>
                  <a:gd name="T29" fmla="*/ 57 h 159"/>
                  <a:gd name="T30" fmla="*/ 56 w 63"/>
                  <a:gd name="T31" fmla="*/ 62 h 159"/>
                  <a:gd name="T32" fmla="*/ 49 w 63"/>
                  <a:gd name="T33" fmla="*/ 65 h 159"/>
                  <a:gd name="T34" fmla="*/ 42 w 63"/>
                  <a:gd name="T35" fmla="*/ 67 h 159"/>
                  <a:gd name="T36" fmla="*/ 38 w 63"/>
                  <a:gd name="T37" fmla="*/ 73 h 159"/>
                  <a:gd name="T38" fmla="*/ 42 w 63"/>
                  <a:gd name="T39" fmla="*/ 85 h 159"/>
                  <a:gd name="T40" fmla="*/ 43 w 63"/>
                  <a:gd name="T41" fmla="*/ 95 h 159"/>
                  <a:gd name="T42" fmla="*/ 41 w 63"/>
                  <a:gd name="T43" fmla="*/ 90 h 159"/>
                  <a:gd name="T44" fmla="*/ 34 w 63"/>
                  <a:gd name="T45" fmla="*/ 82 h 159"/>
                  <a:gd name="T46" fmla="*/ 21 w 63"/>
                  <a:gd name="T47" fmla="*/ 74 h 159"/>
                  <a:gd name="T48" fmla="*/ 19 w 63"/>
                  <a:gd name="T49" fmla="*/ 88 h 159"/>
                  <a:gd name="T50" fmla="*/ 18 w 63"/>
                  <a:gd name="T51" fmla="*/ 93 h 159"/>
                  <a:gd name="T52" fmla="*/ 16 w 63"/>
                  <a:gd name="T53" fmla="*/ 105 h 159"/>
                  <a:gd name="T54" fmla="*/ 17 w 63"/>
                  <a:gd name="T55" fmla="*/ 121 h 159"/>
                  <a:gd name="T56" fmla="*/ 21 w 63"/>
                  <a:gd name="T57" fmla="*/ 127 h 159"/>
                  <a:gd name="T58" fmla="*/ 31 w 63"/>
                  <a:gd name="T59" fmla="*/ 141 h 159"/>
                  <a:gd name="T60" fmla="*/ 35 w 63"/>
                  <a:gd name="T61" fmla="*/ 147 h 159"/>
                  <a:gd name="T62" fmla="*/ 35 w 63"/>
                  <a:gd name="T63" fmla="*/ 153 h 159"/>
                  <a:gd name="T64" fmla="*/ 32 w 63"/>
                  <a:gd name="T65" fmla="*/ 157 h 159"/>
                  <a:gd name="T66" fmla="*/ 29 w 63"/>
                  <a:gd name="T67" fmla="*/ 159 h 159"/>
                  <a:gd name="T68" fmla="*/ 24 w 63"/>
                  <a:gd name="T69" fmla="*/ 152 h 159"/>
                  <a:gd name="T70" fmla="*/ 20 w 63"/>
                  <a:gd name="T71" fmla="*/ 144 h 159"/>
                  <a:gd name="T72" fmla="*/ 17 w 63"/>
                  <a:gd name="T73" fmla="*/ 139 h 159"/>
                  <a:gd name="T74" fmla="*/ 6 w 63"/>
                  <a:gd name="T75" fmla="*/ 123 h 159"/>
                  <a:gd name="T76" fmla="*/ 10 w 63"/>
                  <a:gd name="T77" fmla="*/ 113 h 159"/>
                  <a:gd name="T78" fmla="*/ 11 w 63"/>
                  <a:gd name="T79" fmla="*/ 102 h 159"/>
                  <a:gd name="T80" fmla="*/ 11 w 63"/>
                  <a:gd name="T81" fmla="*/ 98 h 159"/>
                  <a:gd name="T82" fmla="*/ 13 w 63"/>
                  <a:gd name="T83" fmla="*/ 89 h 159"/>
                  <a:gd name="T84" fmla="*/ 17 w 63"/>
                  <a:gd name="T85" fmla="*/ 79 h 159"/>
                  <a:gd name="T86" fmla="*/ 9 w 63"/>
                  <a:gd name="T87" fmla="*/ 68 h 159"/>
                  <a:gd name="T88" fmla="*/ 5 w 63"/>
                  <a:gd name="T89" fmla="*/ 52 h 159"/>
                  <a:gd name="T90" fmla="*/ 9 w 63"/>
                  <a:gd name="T91" fmla="*/ 45 h 159"/>
                  <a:gd name="T92" fmla="*/ 1 w 63"/>
                  <a:gd name="T93" fmla="*/ 37 h 159"/>
                  <a:gd name="T94" fmla="*/ 1 w 63"/>
                  <a:gd name="T95" fmla="*/ 23 h 159"/>
                  <a:gd name="T96" fmla="*/ 0 w 63"/>
                  <a:gd name="T97" fmla="*/ 14 h 159"/>
                  <a:gd name="T98" fmla="*/ 4 w 63"/>
                  <a:gd name="T99" fmla="*/ 10 h 159"/>
                  <a:gd name="T100" fmla="*/ 10 w 63"/>
                  <a:gd name="T101" fmla="*/ 7 h 159"/>
                  <a:gd name="T102" fmla="*/ 11 w 63"/>
                  <a:gd name="T103" fmla="*/ 0 h 159"/>
                  <a:gd name="T104" fmla="*/ 16 w 63"/>
                  <a:gd name="T105" fmla="*/ 2 h 159"/>
                  <a:gd name="T106" fmla="*/ 15 w 63"/>
                  <a:gd name="T107" fmla="*/ 15 h 159"/>
                  <a:gd name="T108" fmla="*/ 15 w 63"/>
                  <a:gd name="T109" fmla="*/ 15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63" h="159">
                    <a:moveTo>
                      <a:pt x="22" y="2"/>
                    </a:moveTo>
                    <a:cubicBezTo>
                      <a:pt x="22" y="4"/>
                      <a:pt x="22" y="4"/>
                      <a:pt x="22" y="4"/>
                    </a:cubicBezTo>
                    <a:cubicBezTo>
                      <a:pt x="24" y="5"/>
                      <a:pt x="24" y="5"/>
                      <a:pt x="24" y="5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26" y="11"/>
                      <a:pt x="26" y="11"/>
                      <a:pt x="26" y="11"/>
                    </a:cubicBezTo>
                    <a:cubicBezTo>
                      <a:pt x="27" y="14"/>
                      <a:pt x="27" y="14"/>
                      <a:pt x="27" y="14"/>
                    </a:cubicBezTo>
                    <a:cubicBezTo>
                      <a:pt x="27" y="16"/>
                      <a:pt x="27" y="16"/>
                      <a:pt x="27" y="16"/>
                    </a:cubicBezTo>
                    <a:cubicBezTo>
                      <a:pt x="29" y="18"/>
                      <a:pt x="29" y="18"/>
                      <a:pt x="29" y="18"/>
                    </a:cubicBezTo>
                    <a:cubicBezTo>
                      <a:pt x="30" y="21"/>
                      <a:pt x="30" y="21"/>
                      <a:pt x="30" y="21"/>
                    </a:cubicBezTo>
                    <a:cubicBezTo>
                      <a:pt x="29" y="23"/>
                      <a:pt x="29" y="23"/>
                      <a:pt x="29" y="23"/>
                    </a:cubicBezTo>
                    <a:cubicBezTo>
                      <a:pt x="31" y="25"/>
                      <a:pt x="31" y="25"/>
                      <a:pt x="31" y="25"/>
                    </a:cubicBezTo>
                    <a:cubicBezTo>
                      <a:pt x="33" y="23"/>
                      <a:pt x="33" y="23"/>
                      <a:pt x="33" y="23"/>
                    </a:cubicBezTo>
                    <a:cubicBezTo>
                      <a:pt x="35" y="21"/>
                      <a:pt x="35" y="21"/>
                      <a:pt x="35" y="21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3" y="18"/>
                      <a:pt x="43" y="18"/>
                      <a:pt x="43" y="18"/>
                    </a:cubicBezTo>
                    <a:cubicBezTo>
                      <a:pt x="43" y="19"/>
                      <a:pt x="43" y="19"/>
                      <a:pt x="43" y="19"/>
                    </a:cubicBezTo>
                    <a:cubicBezTo>
                      <a:pt x="45" y="21"/>
                      <a:pt x="45" y="21"/>
                      <a:pt x="45" y="21"/>
                    </a:cubicBezTo>
                    <a:cubicBezTo>
                      <a:pt x="48" y="23"/>
                      <a:pt x="48" y="23"/>
                      <a:pt x="48" y="23"/>
                    </a:cubicBezTo>
                    <a:cubicBezTo>
                      <a:pt x="51" y="23"/>
                      <a:pt x="51" y="23"/>
                      <a:pt x="51" y="23"/>
                    </a:cubicBezTo>
                    <a:cubicBezTo>
                      <a:pt x="56" y="29"/>
                      <a:pt x="56" y="29"/>
                      <a:pt x="56" y="29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56" y="38"/>
                      <a:pt x="56" y="38"/>
                      <a:pt x="56" y="38"/>
                    </a:cubicBezTo>
                    <a:cubicBezTo>
                      <a:pt x="58" y="41"/>
                      <a:pt x="58" y="41"/>
                      <a:pt x="58" y="41"/>
                    </a:cubicBezTo>
                    <a:cubicBezTo>
                      <a:pt x="61" y="43"/>
                      <a:pt x="61" y="43"/>
                      <a:pt x="61" y="43"/>
                    </a:cubicBezTo>
                    <a:cubicBezTo>
                      <a:pt x="62" y="45"/>
                      <a:pt x="62" y="45"/>
                      <a:pt x="62" y="45"/>
                    </a:cubicBezTo>
                    <a:cubicBezTo>
                      <a:pt x="62" y="49"/>
                      <a:pt x="62" y="49"/>
                      <a:pt x="62" y="49"/>
                    </a:cubicBezTo>
                    <a:cubicBezTo>
                      <a:pt x="63" y="51"/>
                      <a:pt x="63" y="51"/>
                      <a:pt x="63" y="51"/>
                    </a:cubicBezTo>
                    <a:cubicBezTo>
                      <a:pt x="62" y="54"/>
                      <a:pt x="62" y="54"/>
                      <a:pt x="62" y="54"/>
                    </a:cubicBezTo>
                    <a:cubicBezTo>
                      <a:pt x="61" y="57"/>
                      <a:pt x="61" y="57"/>
                      <a:pt x="61" y="57"/>
                    </a:cubicBezTo>
                    <a:cubicBezTo>
                      <a:pt x="58" y="60"/>
                      <a:pt x="58" y="60"/>
                      <a:pt x="58" y="60"/>
                    </a:cubicBezTo>
                    <a:cubicBezTo>
                      <a:pt x="56" y="62"/>
                      <a:pt x="56" y="62"/>
                      <a:pt x="56" y="62"/>
                    </a:cubicBezTo>
                    <a:cubicBezTo>
                      <a:pt x="52" y="65"/>
                      <a:pt x="52" y="65"/>
                      <a:pt x="52" y="65"/>
                    </a:cubicBezTo>
                    <a:cubicBezTo>
                      <a:pt x="49" y="65"/>
                      <a:pt x="49" y="65"/>
                      <a:pt x="49" y="65"/>
                    </a:cubicBezTo>
                    <a:cubicBezTo>
                      <a:pt x="46" y="65"/>
                      <a:pt x="46" y="65"/>
                      <a:pt x="46" y="65"/>
                    </a:cubicBezTo>
                    <a:cubicBezTo>
                      <a:pt x="42" y="67"/>
                      <a:pt x="42" y="67"/>
                      <a:pt x="42" y="67"/>
                    </a:cubicBezTo>
                    <a:cubicBezTo>
                      <a:pt x="39" y="68"/>
                      <a:pt x="39" y="68"/>
                      <a:pt x="39" y="68"/>
                    </a:cubicBezTo>
                    <a:cubicBezTo>
                      <a:pt x="38" y="73"/>
                      <a:pt x="38" y="73"/>
                      <a:pt x="38" y="73"/>
                    </a:cubicBezTo>
                    <a:cubicBezTo>
                      <a:pt x="39" y="80"/>
                      <a:pt x="39" y="80"/>
                      <a:pt x="39" y="80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2" y="89"/>
                      <a:pt x="42" y="89"/>
                      <a:pt x="42" y="89"/>
                    </a:cubicBezTo>
                    <a:cubicBezTo>
                      <a:pt x="43" y="95"/>
                      <a:pt x="43" y="95"/>
                      <a:pt x="43" y="95"/>
                    </a:cubicBezTo>
                    <a:cubicBezTo>
                      <a:pt x="42" y="94"/>
                      <a:pt x="42" y="94"/>
                      <a:pt x="41" y="94"/>
                    </a:cubicBezTo>
                    <a:cubicBezTo>
                      <a:pt x="41" y="93"/>
                      <a:pt x="41" y="91"/>
                      <a:pt x="41" y="90"/>
                    </a:cubicBezTo>
                    <a:cubicBezTo>
                      <a:pt x="40" y="90"/>
                      <a:pt x="39" y="90"/>
                      <a:pt x="38" y="90"/>
                    </a:cubicBezTo>
                    <a:cubicBezTo>
                      <a:pt x="36" y="87"/>
                      <a:pt x="36" y="84"/>
                      <a:pt x="34" y="82"/>
                    </a:cubicBezTo>
                    <a:cubicBezTo>
                      <a:pt x="33" y="82"/>
                      <a:pt x="31" y="82"/>
                      <a:pt x="29" y="82"/>
                    </a:cubicBezTo>
                    <a:cubicBezTo>
                      <a:pt x="27" y="75"/>
                      <a:pt x="29" y="75"/>
                      <a:pt x="21" y="74"/>
                    </a:cubicBezTo>
                    <a:cubicBezTo>
                      <a:pt x="20" y="76"/>
                      <a:pt x="21" y="75"/>
                      <a:pt x="19" y="76"/>
                    </a:cubicBezTo>
                    <a:cubicBezTo>
                      <a:pt x="21" y="81"/>
                      <a:pt x="18" y="82"/>
                      <a:pt x="19" y="88"/>
                    </a:cubicBezTo>
                    <a:cubicBezTo>
                      <a:pt x="19" y="88"/>
                      <a:pt x="20" y="89"/>
                      <a:pt x="20" y="90"/>
                    </a:cubicBezTo>
                    <a:cubicBezTo>
                      <a:pt x="20" y="91"/>
                      <a:pt x="18" y="92"/>
                      <a:pt x="18" y="93"/>
                    </a:cubicBezTo>
                    <a:cubicBezTo>
                      <a:pt x="17" y="96"/>
                      <a:pt x="18" y="100"/>
                      <a:pt x="17" y="103"/>
                    </a:cubicBezTo>
                    <a:cubicBezTo>
                      <a:pt x="16" y="105"/>
                      <a:pt x="16" y="105"/>
                      <a:pt x="16" y="105"/>
                    </a:cubicBezTo>
                    <a:cubicBezTo>
                      <a:pt x="15" y="107"/>
                      <a:pt x="13" y="116"/>
                      <a:pt x="14" y="119"/>
                    </a:cubicBezTo>
                    <a:cubicBezTo>
                      <a:pt x="14" y="121"/>
                      <a:pt x="17" y="120"/>
                      <a:pt x="17" y="121"/>
                    </a:cubicBezTo>
                    <a:cubicBezTo>
                      <a:pt x="18" y="123"/>
                      <a:pt x="18" y="127"/>
                      <a:pt x="19" y="128"/>
                    </a:cubicBezTo>
                    <a:cubicBezTo>
                      <a:pt x="20" y="128"/>
                      <a:pt x="20" y="127"/>
                      <a:pt x="21" y="127"/>
                    </a:cubicBezTo>
                    <a:cubicBezTo>
                      <a:pt x="22" y="132"/>
                      <a:pt x="22" y="138"/>
                      <a:pt x="26" y="140"/>
                    </a:cubicBezTo>
                    <a:cubicBezTo>
                      <a:pt x="27" y="141"/>
                      <a:pt x="29" y="140"/>
                      <a:pt x="31" y="141"/>
                    </a:cubicBezTo>
                    <a:cubicBezTo>
                      <a:pt x="31" y="141"/>
                      <a:pt x="31" y="143"/>
                      <a:pt x="31" y="144"/>
                    </a:cubicBezTo>
                    <a:cubicBezTo>
                      <a:pt x="32" y="145"/>
                      <a:pt x="34" y="146"/>
                      <a:pt x="35" y="147"/>
                    </a:cubicBezTo>
                    <a:cubicBezTo>
                      <a:pt x="36" y="149"/>
                      <a:pt x="36" y="150"/>
                      <a:pt x="37" y="151"/>
                    </a:cubicBezTo>
                    <a:cubicBezTo>
                      <a:pt x="35" y="153"/>
                      <a:pt x="35" y="153"/>
                      <a:pt x="35" y="153"/>
                    </a:cubicBezTo>
                    <a:cubicBezTo>
                      <a:pt x="34" y="157"/>
                      <a:pt x="34" y="157"/>
                      <a:pt x="34" y="157"/>
                    </a:cubicBezTo>
                    <a:cubicBezTo>
                      <a:pt x="32" y="157"/>
                      <a:pt x="32" y="157"/>
                      <a:pt x="32" y="157"/>
                    </a:cubicBezTo>
                    <a:cubicBezTo>
                      <a:pt x="31" y="159"/>
                      <a:pt x="31" y="159"/>
                      <a:pt x="31" y="159"/>
                    </a:cubicBezTo>
                    <a:cubicBezTo>
                      <a:pt x="29" y="159"/>
                      <a:pt x="29" y="159"/>
                      <a:pt x="29" y="159"/>
                    </a:cubicBezTo>
                    <a:cubicBezTo>
                      <a:pt x="29" y="155"/>
                      <a:pt x="29" y="155"/>
                      <a:pt x="29" y="155"/>
                    </a:cubicBezTo>
                    <a:cubicBezTo>
                      <a:pt x="24" y="152"/>
                      <a:pt x="24" y="152"/>
                      <a:pt x="24" y="152"/>
                    </a:cubicBezTo>
                    <a:cubicBezTo>
                      <a:pt x="21" y="154"/>
                      <a:pt x="21" y="154"/>
                      <a:pt x="21" y="154"/>
                    </a:cubicBezTo>
                    <a:cubicBezTo>
                      <a:pt x="20" y="150"/>
                      <a:pt x="21" y="147"/>
                      <a:pt x="20" y="144"/>
                    </a:cubicBezTo>
                    <a:cubicBezTo>
                      <a:pt x="20" y="144"/>
                      <a:pt x="18" y="143"/>
                      <a:pt x="18" y="143"/>
                    </a:cubicBezTo>
                    <a:cubicBezTo>
                      <a:pt x="17" y="141"/>
                      <a:pt x="18" y="140"/>
                      <a:pt x="17" y="139"/>
                    </a:cubicBezTo>
                    <a:cubicBezTo>
                      <a:pt x="17" y="138"/>
                      <a:pt x="15" y="137"/>
                      <a:pt x="15" y="137"/>
                    </a:cubicBezTo>
                    <a:cubicBezTo>
                      <a:pt x="12" y="133"/>
                      <a:pt x="7" y="129"/>
                      <a:pt x="6" y="123"/>
                    </a:cubicBezTo>
                    <a:cubicBezTo>
                      <a:pt x="6" y="120"/>
                      <a:pt x="7" y="116"/>
                      <a:pt x="8" y="114"/>
                    </a:cubicBezTo>
                    <a:cubicBezTo>
                      <a:pt x="8" y="114"/>
                      <a:pt x="10" y="113"/>
                      <a:pt x="10" y="113"/>
                    </a:cubicBezTo>
                    <a:cubicBezTo>
                      <a:pt x="11" y="109"/>
                      <a:pt x="7" y="109"/>
                      <a:pt x="8" y="105"/>
                    </a:cubicBezTo>
                    <a:cubicBezTo>
                      <a:pt x="8" y="105"/>
                      <a:pt x="10" y="102"/>
                      <a:pt x="11" y="102"/>
                    </a:cubicBezTo>
                    <a:cubicBezTo>
                      <a:pt x="11" y="101"/>
                      <a:pt x="11" y="99"/>
                      <a:pt x="10" y="98"/>
                    </a:cubicBezTo>
                    <a:cubicBezTo>
                      <a:pt x="11" y="98"/>
                      <a:pt x="11" y="98"/>
                      <a:pt x="11" y="98"/>
                    </a:cubicBezTo>
                    <a:cubicBezTo>
                      <a:pt x="12" y="95"/>
                      <a:pt x="12" y="95"/>
                      <a:pt x="12" y="95"/>
                    </a:cubicBezTo>
                    <a:cubicBezTo>
                      <a:pt x="13" y="89"/>
                      <a:pt x="13" y="89"/>
                      <a:pt x="13" y="89"/>
                    </a:cubicBezTo>
                    <a:cubicBezTo>
                      <a:pt x="17" y="85"/>
                      <a:pt x="17" y="85"/>
                      <a:pt x="17" y="85"/>
                    </a:cubicBezTo>
                    <a:cubicBezTo>
                      <a:pt x="17" y="79"/>
                      <a:pt x="17" y="79"/>
                      <a:pt x="17" y="79"/>
                    </a:cubicBezTo>
                    <a:cubicBezTo>
                      <a:pt x="14" y="73"/>
                      <a:pt x="14" y="73"/>
                      <a:pt x="14" y="73"/>
                    </a:cubicBezTo>
                    <a:cubicBezTo>
                      <a:pt x="9" y="68"/>
                      <a:pt x="9" y="68"/>
                      <a:pt x="9" y="68"/>
                    </a:cubicBezTo>
                    <a:cubicBezTo>
                      <a:pt x="6" y="60"/>
                      <a:pt x="6" y="60"/>
                      <a:pt x="6" y="60"/>
                    </a:cubicBezTo>
                    <a:cubicBezTo>
                      <a:pt x="5" y="52"/>
                      <a:pt x="5" y="52"/>
                      <a:pt x="5" y="52"/>
                    </a:cubicBezTo>
                    <a:cubicBezTo>
                      <a:pt x="9" y="50"/>
                      <a:pt x="9" y="50"/>
                      <a:pt x="9" y="50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6" y="2"/>
                      <a:pt x="16" y="2"/>
                      <a:pt x="16" y="2"/>
                    </a:cubicBezTo>
                    <a:lnTo>
                      <a:pt x="22" y="2"/>
                    </a:lnTo>
                    <a:close/>
                    <a:moveTo>
                      <a:pt x="15" y="15"/>
                    </a:moveTo>
                    <a:cubicBezTo>
                      <a:pt x="17" y="15"/>
                      <a:pt x="15" y="18"/>
                      <a:pt x="15" y="18"/>
                    </a:cubicBezTo>
                    <a:cubicBezTo>
                      <a:pt x="13" y="18"/>
                      <a:pt x="13" y="15"/>
                      <a:pt x="15" y="15"/>
                    </a:cubicBezTo>
                    <a:close/>
                  </a:path>
                </a:pathLst>
              </a:custGeom>
              <a:grpFill/>
              <a:ln w="9525">
                <a:solidFill>
                  <a:schemeClr val="tx2">
                    <a:lumMod val="2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6" name="Freeform 48"/>
              <p:cNvSpPr>
                <a:spLocks noEditPoints="1"/>
              </p:cNvSpPr>
              <p:nvPr/>
            </p:nvSpPr>
            <p:spPr bwMode="auto">
              <a:xfrm>
                <a:off x="4772" y="1831"/>
                <a:ext cx="124" cy="312"/>
              </a:xfrm>
              <a:custGeom>
                <a:avLst/>
                <a:gdLst>
                  <a:gd name="T0" fmla="*/ 22 w 63"/>
                  <a:gd name="T1" fmla="*/ 4 h 159"/>
                  <a:gd name="T2" fmla="*/ 28 w 63"/>
                  <a:gd name="T3" fmla="*/ 4 h 159"/>
                  <a:gd name="T4" fmla="*/ 26 w 63"/>
                  <a:gd name="T5" fmla="*/ 11 h 159"/>
                  <a:gd name="T6" fmla="*/ 27 w 63"/>
                  <a:gd name="T7" fmla="*/ 16 h 159"/>
                  <a:gd name="T8" fmla="*/ 30 w 63"/>
                  <a:gd name="T9" fmla="*/ 21 h 159"/>
                  <a:gd name="T10" fmla="*/ 31 w 63"/>
                  <a:gd name="T11" fmla="*/ 25 h 159"/>
                  <a:gd name="T12" fmla="*/ 35 w 63"/>
                  <a:gd name="T13" fmla="*/ 21 h 159"/>
                  <a:gd name="T14" fmla="*/ 43 w 63"/>
                  <a:gd name="T15" fmla="*/ 18 h 159"/>
                  <a:gd name="T16" fmla="*/ 45 w 63"/>
                  <a:gd name="T17" fmla="*/ 21 h 159"/>
                  <a:gd name="T18" fmla="*/ 51 w 63"/>
                  <a:gd name="T19" fmla="*/ 23 h 159"/>
                  <a:gd name="T20" fmla="*/ 56 w 63"/>
                  <a:gd name="T21" fmla="*/ 33 h 159"/>
                  <a:gd name="T22" fmla="*/ 58 w 63"/>
                  <a:gd name="T23" fmla="*/ 41 h 159"/>
                  <a:gd name="T24" fmla="*/ 62 w 63"/>
                  <a:gd name="T25" fmla="*/ 45 h 159"/>
                  <a:gd name="T26" fmla="*/ 63 w 63"/>
                  <a:gd name="T27" fmla="*/ 51 h 159"/>
                  <a:gd name="T28" fmla="*/ 61 w 63"/>
                  <a:gd name="T29" fmla="*/ 57 h 159"/>
                  <a:gd name="T30" fmla="*/ 56 w 63"/>
                  <a:gd name="T31" fmla="*/ 62 h 159"/>
                  <a:gd name="T32" fmla="*/ 49 w 63"/>
                  <a:gd name="T33" fmla="*/ 65 h 159"/>
                  <a:gd name="T34" fmla="*/ 42 w 63"/>
                  <a:gd name="T35" fmla="*/ 67 h 159"/>
                  <a:gd name="T36" fmla="*/ 38 w 63"/>
                  <a:gd name="T37" fmla="*/ 73 h 159"/>
                  <a:gd name="T38" fmla="*/ 42 w 63"/>
                  <a:gd name="T39" fmla="*/ 85 h 159"/>
                  <a:gd name="T40" fmla="*/ 43 w 63"/>
                  <a:gd name="T41" fmla="*/ 95 h 159"/>
                  <a:gd name="T42" fmla="*/ 41 w 63"/>
                  <a:gd name="T43" fmla="*/ 90 h 159"/>
                  <a:gd name="T44" fmla="*/ 34 w 63"/>
                  <a:gd name="T45" fmla="*/ 82 h 159"/>
                  <a:gd name="T46" fmla="*/ 21 w 63"/>
                  <a:gd name="T47" fmla="*/ 74 h 159"/>
                  <a:gd name="T48" fmla="*/ 19 w 63"/>
                  <a:gd name="T49" fmla="*/ 88 h 159"/>
                  <a:gd name="T50" fmla="*/ 18 w 63"/>
                  <a:gd name="T51" fmla="*/ 93 h 159"/>
                  <a:gd name="T52" fmla="*/ 16 w 63"/>
                  <a:gd name="T53" fmla="*/ 105 h 159"/>
                  <a:gd name="T54" fmla="*/ 17 w 63"/>
                  <a:gd name="T55" fmla="*/ 121 h 159"/>
                  <a:gd name="T56" fmla="*/ 21 w 63"/>
                  <a:gd name="T57" fmla="*/ 127 h 159"/>
                  <a:gd name="T58" fmla="*/ 31 w 63"/>
                  <a:gd name="T59" fmla="*/ 141 h 159"/>
                  <a:gd name="T60" fmla="*/ 35 w 63"/>
                  <a:gd name="T61" fmla="*/ 147 h 159"/>
                  <a:gd name="T62" fmla="*/ 35 w 63"/>
                  <a:gd name="T63" fmla="*/ 153 h 159"/>
                  <a:gd name="T64" fmla="*/ 32 w 63"/>
                  <a:gd name="T65" fmla="*/ 157 h 159"/>
                  <a:gd name="T66" fmla="*/ 29 w 63"/>
                  <a:gd name="T67" fmla="*/ 159 h 159"/>
                  <a:gd name="T68" fmla="*/ 24 w 63"/>
                  <a:gd name="T69" fmla="*/ 152 h 159"/>
                  <a:gd name="T70" fmla="*/ 20 w 63"/>
                  <a:gd name="T71" fmla="*/ 144 h 159"/>
                  <a:gd name="T72" fmla="*/ 17 w 63"/>
                  <a:gd name="T73" fmla="*/ 139 h 159"/>
                  <a:gd name="T74" fmla="*/ 6 w 63"/>
                  <a:gd name="T75" fmla="*/ 123 h 159"/>
                  <a:gd name="T76" fmla="*/ 10 w 63"/>
                  <a:gd name="T77" fmla="*/ 113 h 159"/>
                  <a:gd name="T78" fmla="*/ 11 w 63"/>
                  <a:gd name="T79" fmla="*/ 102 h 159"/>
                  <a:gd name="T80" fmla="*/ 11 w 63"/>
                  <a:gd name="T81" fmla="*/ 98 h 159"/>
                  <a:gd name="T82" fmla="*/ 13 w 63"/>
                  <a:gd name="T83" fmla="*/ 89 h 159"/>
                  <a:gd name="T84" fmla="*/ 17 w 63"/>
                  <a:gd name="T85" fmla="*/ 79 h 159"/>
                  <a:gd name="T86" fmla="*/ 9 w 63"/>
                  <a:gd name="T87" fmla="*/ 68 h 159"/>
                  <a:gd name="T88" fmla="*/ 5 w 63"/>
                  <a:gd name="T89" fmla="*/ 52 h 159"/>
                  <a:gd name="T90" fmla="*/ 9 w 63"/>
                  <a:gd name="T91" fmla="*/ 45 h 159"/>
                  <a:gd name="T92" fmla="*/ 1 w 63"/>
                  <a:gd name="T93" fmla="*/ 37 h 159"/>
                  <a:gd name="T94" fmla="*/ 1 w 63"/>
                  <a:gd name="T95" fmla="*/ 23 h 159"/>
                  <a:gd name="T96" fmla="*/ 0 w 63"/>
                  <a:gd name="T97" fmla="*/ 14 h 159"/>
                  <a:gd name="T98" fmla="*/ 4 w 63"/>
                  <a:gd name="T99" fmla="*/ 10 h 159"/>
                  <a:gd name="T100" fmla="*/ 10 w 63"/>
                  <a:gd name="T101" fmla="*/ 7 h 159"/>
                  <a:gd name="T102" fmla="*/ 11 w 63"/>
                  <a:gd name="T103" fmla="*/ 0 h 159"/>
                  <a:gd name="T104" fmla="*/ 16 w 63"/>
                  <a:gd name="T105" fmla="*/ 2 h 159"/>
                  <a:gd name="T106" fmla="*/ 15 w 63"/>
                  <a:gd name="T107" fmla="*/ 15 h 159"/>
                  <a:gd name="T108" fmla="*/ 15 w 63"/>
                  <a:gd name="T109" fmla="*/ 15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63" h="159">
                    <a:moveTo>
                      <a:pt x="22" y="2"/>
                    </a:moveTo>
                    <a:cubicBezTo>
                      <a:pt x="22" y="4"/>
                      <a:pt x="22" y="4"/>
                      <a:pt x="22" y="4"/>
                    </a:cubicBezTo>
                    <a:cubicBezTo>
                      <a:pt x="24" y="5"/>
                      <a:pt x="24" y="5"/>
                      <a:pt x="24" y="5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26" y="11"/>
                      <a:pt x="26" y="11"/>
                      <a:pt x="26" y="11"/>
                    </a:cubicBezTo>
                    <a:cubicBezTo>
                      <a:pt x="27" y="14"/>
                      <a:pt x="27" y="14"/>
                      <a:pt x="27" y="14"/>
                    </a:cubicBezTo>
                    <a:cubicBezTo>
                      <a:pt x="27" y="16"/>
                      <a:pt x="27" y="16"/>
                      <a:pt x="27" y="16"/>
                    </a:cubicBezTo>
                    <a:cubicBezTo>
                      <a:pt x="29" y="18"/>
                      <a:pt x="29" y="18"/>
                      <a:pt x="29" y="18"/>
                    </a:cubicBezTo>
                    <a:cubicBezTo>
                      <a:pt x="30" y="21"/>
                      <a:pt x="30" y="21"/>
                      <a:pt x="30" y="21"/>
                    </a:cubicBezTo>
                    <a:cubicBezTo>
                      <a:pt x="29" y="23"/>
                      <a:pt x="29" y="23"/>
                      <a:pt x="29" y="23"/>
                    </a:cubicBezTo>
                    <a:cubicBezTo>
                      <a:pt x="31" y="25"/>
                      <a:pt x="31" y="25"/>
                      <a:pt x="31" y="25"/>
                    </a:cubicBezTo>
                    <a:cubicBezTo>
                      <a:pt x="33" y="23"/>
                      <a:pt x="33" y="23"/>
                      <a:pt x="33" y="23"/>
                    </a:cubicBezTo>
                    <a:cubicBezTo>
                      <a:pt x="35" y="21"/>
                      <a:pt x="35" y="21"/>
                      <a:pt x="35" y="21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3" y="18"/>
                      <a:pt x="43" y="18"/>
                      <a:pt x="43" y="18"/>
                    </a:cubicBezTo>
                    <a:cubicBezTo>
                      <a:pt x="43" y="19"/>
                      <a:pt x="43" y="19"/>
                      <a:pt x="43" y="19"/>
                    </a:cubicBezTo>
                    <a:cubicBezTo>
                      <a:pt x="45" y="21"/>
                      <a:pt x="45" y="21"/>
                      <a:pt x="45" y="21"/>
                    </a:cubicBezTo>
                    <a:cubicBezTo>
                      <a:pt x="48" y="23"/>
                      <a:pt x="48" y="23"/>
                      <a:pt x="48" y="23"/>
                    </a:cubicBezTo>
                    <a:cubicBezTo>
                      <a:pt x="51" y="23"/>
                      <a:pt x="51" y="23"/>
                      <a:pt x="51" y="23"/>
                    </a:cubicBezTo>
                    <a:cubicBezTo>
                      <a:pt x="56" y="29"/>
                      <a:pt x="56" y="29"/>
                      <a:pt x="56" y="29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56" y="38"/>
                      <a:pt x="56" y="38"/>
                      <a:pt x="56" y="38"/>
                    </a:cubicBezTo>
                    <a:cubicBezTo>
                      <a:pt x="58" y="41"/>
                      <a:pt x="58" y="41"/>
                      <a:pt x="58" y="41"/>
                    </a:cubicBezTo>
                    <a:cubicBezTo>
                      <a:pt x="61" y="43"/>
                      <a:pt x="61" y="43"/>
                      <a:pt x="61" y="43"/>
                    </a:cubicBezTo>
                    <a:cubicBezTo>
                      <a:pt x="62" y="45"/>
                      <a:pt x="62" y="45"/>
                      <a:pt x="62" y="45"/>
                    </a:cubicBezTo>
                    <a:cubicBezTo>
                      <a:pt x="62" y="49"/>
                      <a:pt x="62" y="49"/>
                      <a:pt x="62" y="49"/>
                    </a:cubicBezTo>
                    <a:cubicBezTo>
                      <a:pt x="63" y="51"/>
                      <a:pt x="63" y="51"/>
                      <a:pt x="63" y="51"/>
                    </a:cubicBezTo>
                    <a:cubicBezTo>
                      <a:pt x="62" y="54"/>
                      <a:pt x="62" y="54"/>
                      <a:pt x="62" y="54"/>
                    </a:cubicBezTo>
                    <a:cubicBezTo>
                      <a:pt x="61" y="57"/>
                      <a:pt x="61" y="57"/>
                      <a:pt x="61" y="57"/>
                    </a:cubicBezTo>
                    <a:cubicBezTo>
                      <a:pt x="58" y="60"/>
                      <a:pt x="58" y="60"/>
                      <a:pt x="58" y="60"/>
                    </a:cubicBezTo>
                    <a:cubicBezTo>
                      <a:pt x="56" y="62"/>
                      <a:pt x="56" y="62"/>
                      <a:pt x="56" y="62"/>
                    </a:cubicBezTo>
                    <a:cubicBezTo>
                      <a:pt x="52" y="65"/>
                      <a:pt x="52" y="65"/>
                      <a:pt x="52" y="65"/>
                    </a:cubicBezTo>
                    <a:cubicBezTo>
                      <a:pt x="49" y="65"/>
                      <a:pt x="49" y="65"/>
                      <a:pt x="49" y="65"/>
                    </a:cubicBezTo>
                    <a:cubicBezTo>
                      <a:pt x="46" y="65"/>
                      <a:pt x="46" y="65"/>
                      <a:pt x="46" y="65"/>
                    </a:cubicBezTo>
                    <a:cubicBezTo>
                      <a:pt x="42" y="67"/>
                      <a:pt x="42" y="67"/>
                      <a:pt x="42" y="67"/>
                    </a:cubicBezTo>
                    <a:cubicBezTo>
                      <a:pt x="39" y="68"/>
                      <a:pt x="39" y="68"/>
                      <a:pt x="39" y="68"/>
                    </a:cubicBezTo>
                    <a:cubicBezTo>
                      <a:pt x="38" y="73"/>
                      <a:pt x="38" y="73"/>
                      <a:pt x="38" y="73"/>
                    </a:cubicBezTo>
                    <a:cubicBezTo>
                      <a:pt x="39" y="80"/>
                      <a:pt x="39" y="80"/>
                      <a:pt x="39" y="80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2" y="89"/>
                      <a:pt x="42" y="89"/>
                      <a:pt x="42" y="89"/>
                    </a:cubicBezTo>
                    <a:cubicBezTo>
                      <a:pt x="43" y="95"/>
                      <a:pt x="43" y="95"/>
                      <a:pt x="43" y="95"/>
                    </a:cubicBezTo>
                    <a:cubicBezTo>
                      <a:pt x="42" y="94"/>
                      <a:pt x="42" y="94"/>
                      <a:pt x="41" y="94"/>
                    </a:cubicBezTo>
                    <a:cubicBezTo>
                      <a:pt x="41" y="93"/>
                      <a:pt x="41" y="91"/>
                      <a:pt x="41" y="90"/>
                    </a:cubicBezTo>
                    <a:cubicBezTo>
                      <a:pt x="40" y="90"/>
                      <a:pt x="39" y="90"/>
                      <a:pt x="38" y="90"/>
                    </a:cubicBezTo>
                    <a:cubicBezTo>
                      <a:pt x="36" y="87"/>
                      <a:pt x="36" y="84"/>
                      <a:pt x="34" y="82"/>
                    </a:cubicBezTo>
                    <a:cubicBezTo>
                      <a:pt x="33" y="82"/>
                      <a:pt x="31" y="82"/>
                      <a:pt x="29" y="82"/>
                    </a:cubicBezTo>
                    <a:cubicBezTo>
                      <a:pt x="27" y="75"/>
                      <a:pt x="29" y="75"/>
                      <a:pt x="21" y="74"/>
                    </a:cubicBezTo>
                    <a:cubicBezTo>
                      <a:pt x="20" y="76"/>
                      <a:pt x="21" y="75"/>
                      <a:pt x="19" y="76"/>
                    </a:cubicBezTo>
                    <a:cubicBezTo>
                      <a:pt x="21" y="81"/>
                      <a:pt x="18" y="82"/>
                      <a:pt x="19" y="88"/>
                    </a:cubicBezTo>
                    <a:cubicBezTo>
                      <a:pt x="19" y="88"/>
                      <a:pt x="20" y="89"/>
                      <a:pt x="20" y="90"/>
                    </a:cubicBezTo>
                    <a:cubicBezTo>
                      <a:pt x="20" y="91"/>
                      <a:pt x="18" y="92"/>
                      <a:pt x="18" y="93"/>
                    </a:cubicBezTo>
                    <a:cubicBezTo>
                      <a:pt x="17" y="96"/>
                      <a:pt x="18" y="100"/>
                      <a:pt x="17" y="103"/>
                    </a:cubicBezTo>
                    <a:cubicBezTo>
                      <a:pt x="16" y="105"/>
                      <a:pt x="16" y="105"/>
                      <a:pt x="16" y="105"/>
                    </a:cubicBezTo>
                    <a:cubicBezTo>
                      <a:pt x="15" y="107"/>
                      <a:pt x="13" y="116"/>
                      <a:pt x="14" y="119"/>
                    </a:cubicBezTo>
                    <a:cubicBezTo>
                      <a:pt x="14" y="121"/>
                      <a:pt x="17" y="120"/>
                      <a:pt x="17" y="121"/>
                    </a:cubicBezTo>
                    <a:cubicBezTo>
                      <a:pt x="18" y="123"/>
                      <a:pt x="18" y="127"/>
                      <a:pt x="19" y="128"/>
                    </a:cubicBezTo>
                    <a:cubicBezTo>
                      <a:pt x="20" y="128"/>
                      <a:pt x="20" y="127"/>
                      <a:pt x="21" y="127"/>
                    </a:cubicBezTo>
                    <a:cubicBezTo>
                      <a:pt x="22" y="132"/>
                      <a:pt x="22" y="138"/>
                      <a:pt x="26" y="140"/>
                    </a:cubicBezTo>
                    <a:cubicBezTo>
                      <a:pt x="27" y="141"/>
                      <a:pt x="29" y="140"/>
                      <a:pt x="31" y="141"/>
                    </a:cubicBezTo>
                    <a:cubicBezTo>
                      <a:pt x="31" y="141"/>
                      <a:pt x="31" y="143"/>
                      <a:pt x="31" y="144"/>
                    </a:cubicBezTo>
                    <a:cubicBezTo>
                      <a:pt x="32" y="145"/>
                      <a:pt x="34" y="146"/>
                      <a:pt x="35" y="147"/>
                    </a:cubicBezTo>
                    <a:cubicBezTo>
                      <a:pt x="36" y="149"/>
                      <a:pt x="36" y="150"/>
                      <a:pt x="37" y="151"/>
                    </a:cubicBezTo>
                    <a:cubicBezTo>
                      <a:pt x="35" y="153"/>
                      <a:pt x="35" y="153"/>
                      <a:pt x="35" y="153"/>
                    </a:cubicBezTo>
                    <a:cubicBezTo>
                      <a:pt x="34" y="157"/>
                      <a:pt x="34" y="157"/>
                      <a:pt x="34" y="157"/>
                    </a:cubicBezTo>
                    <a:cubicBezTo>
                      <a:pt x="32" y="157"/>
                      <a:pt x="32" y="157"/>
                      <a:pt x="32" y="157"/>
                    </a:cubicBezTo>
                    <a:cubicBezTo>
                      <a:pt x="31" y="159"/>
                      <a:pt x="31" y="159"/>
                      <a:pt x="31" y="159"/>
                    </a:cubicBezTo>
                    <a:cubicBezTo>
                      <a:pt x="29" y="159"/>
                      <a:pt x="29" y="159"/>
                      <a:pt x="29" y="159"/>
                    </a:cubicBezTo>
                    <a:cubicBezTo>
                      <a:pt x="29" y="155"/>
                      <a:pt x="29" y="155"/>
                      <a:pt x="29" y="155"/>
                    </a:cubicBezTo>
                    <a:cubicBezTo>
                      <a:pt x="24" y="152"/>
                      <a:pt x="24" y="152"/>
                      <a:pt x="24" y="152"/>
                    </a:cubicBezTo>
                    <a:cubicBezTo>
                      <a:pt x="21" y="154"/>
                      <a:pt x="21" y="154"/>
                      <a:pt x="21" y="154"/>
                    </a:cubicBezTo>
                    <a:cubicBezTo>
                      <a:pt x="20" y="150"/>
                      <a:pt x="21" y="147"/>
                      <a:pt x="20" y="144"/>
                    </a:cubicBezTo>
                    <a:cubicBezTo>
                      <a:pt x="20" y="144"/>
                      <a:pt x="18" y="143"/>
                      <a:pt x="18" y="143"/>
                    </a:cubicBezTo>
                    <a:cubicBezTo>
                      <a:pt x="17" y="141"/>
                      <a:pt x="18" y="140"/>
                      <a:pt x="17" y="139"/>
                    </a:cubicBezTo>
                    <a:cubicBezTo>
                      <a:pt x="17" y="138"/>
                      <a:pt x="15" y="137"/>
                      <a:pt x="15" y="137"/>
                    </a:cubicBezTo>
                    <a:cubicBezTo>
                      <a:pt x="12" y="133"/>
                      <a:pt x="7" y="129"/>
                      <a:pt x="6" y="123"/>
                    </a:cubicBezTo>
                    <a:cubicBezTo>
                      <a:pt x="6" y="120"/>
                      <a:pt x="7" y="116"/>
                      <a:pt x="8" y="114"/>
                    </a:cubicBezTo>
                    <a:cubicBezTo>
                      <a:pt x="8" y="114"/>
                      <a:pt x="10" y="113"/>
                      <a:pt x="10" y="113"/>
                    </a:cubicBezTo>
                    <a:cubicBezTo>
                      <a:pt x="11" y="109"/>
                      <a:pt x="7" y="109"/>
                      <a:pt x="8" y="105"/>
                    </a:cubicBezTo>
                    <a:cubicBezTo>
                      <a:pt x="8" y="105"/>
                      <a:pt x="10" y="102"/>
                      <a:pt x="11" y="102"/>
                    </a:cubicBezTo>
                    <a:cubicBezTo>
                      <a:pt x="11" y="101"/>
                      <a:pt x="11" y="99"/>
                      <a:pt x="10" y="98"/>
                    </a:cubicBezTo>
                    <a:cubicBezTo>
                      <a:pt x="11" y="98"/>
                      <a:pt x="11" y="98"/>
                      <a:pt x="11" y="98"/>
                    </a:cubicBezTo>
                    <a:cubicBezTo>
                      <a:pt x="12" y="95"/>
                      <a:pt x="12" y="95"/>
                      <a:pt x="12" y="95"/>
                    </a:cubicBezTo>
                    <a:cubicBezTo>
                      <a:pt x="13" y="89"/>
                      <a:pt x="13" y="89"/>
                      <a:pt x="13" y="89"/>
                    </a:cubicBezTo>
                    <a:cubicBezTo>
                      <a:pt x="17" y="85"/>
                      <a:pt x="17" y="85"/>
                      <a:pt x="17" y="85"/>
                    </a:cubicBezTo>
                    <a:cubicBezTo>
                      <a:pt x="17" y="79"/>
                      <a:pt x="17" y="79"/>
                      <a:pt x="17" y="79"/>
                    </a:cubicBezTo>
                    <a:cubicBezTo>
                      <a:pt x="14" y="73"/>
                      <a:pt x="14" y="73"/>
                      <a:pt x="14" y="73"/>
                    </a:cubicBezTo>
                    <a:cubicBezTo>
                      <a:pt x="9" y="68"/>
                      <a:pt x="9" y="68"/>
                      <a:pt x="9" y="68"/>
                    </a:cubicBezTo>
                    <a:cubicBezTo>
                      <a:pt x="6" y="60"/>
                      <a:pt x="6" y="60"/>
                      <a:pt x="6" y="60"/>
                    </a:cubicBezTo>
                    <a:cubicBezTo>
                      <a:pt x="5" y="52"/>
                      <a:pt x="5" y="52"/>
                      <a:pt x="5" y="52"/>
                    </a:cubicBezTo>
                    <a:cubicBezTo>
                      <a:pt x="9" y="50"/>
                      <a:pt x="9" y="50"/>
                      <a:pt x="9" y="50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6" y="2"/>
                      <a:pt x="16" y="2"/>
                      <a:pt x="16" y="2"/>
                    </a:cubicBezTo>
                    <a:lnTo>
                      <a:pt x="22" y="2"/>
                    </a:lnTo>
                    <a:close/>
                    <a:moveTo>
                      <a:pt x="15" y="15"/>
                    </a:moveTo>
                    <a:cubicBezTo>
                      <a:pt x="17" y="15"/>
                      <a:pt x="15" y="18"/>
                      <a:pt x="15" y="18"/>
                    </a:cubicBezTo>
                    <a:cubicBezTo>
                      <a:pt x="13" y="18"/>
                      <a:pt x="13" y="15"/>
                      <a:pt x="15" y="15"/>
                    </a:cubicBezTo>
                    <a:close/>
                  </a:path>
                </a:pathLst>
              </a:custGeom>
              <a:grpFill/>
              <a:ln w="2" cap="rnd">
                <a:solidFill>
                  <a:schemeClr val="tx2">
                    <a:lumMod val="2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7" name="Freeform 49"/>
              <p:cNvSpPr>
                <a:spLocks noEditPoints="1"/>
              </p:cNvSpPr>
              <p:nvPr/>
            </p:nvSpPr>
            <p:spPr bwMode="auto">
              <a:xfrm>
                <a:off x="3617" y="2292"/>
                <a:ext cx="185" cy="220"/>
              </a:xfrm>
              <a:custGeom>
                <a:avLst/>
                <a:gdLst>
                  <a:gd name="T0" fmla="*/ 83 w 94"/>
                  <a:gd name="T1" fmla="*/ 35 h 112"/>
                  <a:gd name="T2" fmla="*/ 83 w 94"/>
                  <a:gd name="T3" fmla="*/ 37 h 112"/>
                  <a:gd name="T4" fmla="*/ 79 w 94"/>
                  <a:gd name="T5" fmla="*/ 46 h 112"/>
                  <a:gd name="T6" fmla="*/ 80 w 94"/>
                  <a:gd name="T7" fmla="*/ 52 h 112"/>
                  <a:gd name="T8" fmla="*/ 85 w 94"/>
                  <a:gd name="T9" fmla="*/ 65 h 112"/>
                  <a:gd name="T10" fmla="*/ 87 w 94"/>
                  <a:gd name="T11" fmla="*/ 88 h 112"/>
                  <a:gd name="T12" fmla="*/ 92 w 94"/>
                  <a:gd name="T13" fmla="*/ 94 h 112"/>
                  <a:gd name="T14" fmla="*/ 93 w 94"/>
                  <a:gd name="T15" fmla="*/ 98 h 112"/>
                  <a:gd name="T16" fmla="*/ 78 w 94"/>
                  <a:gd name="T17" fmla="*/ 104 h 112"/>
                  <a:gd name="T18" fmla="*/ 71 w 94"/>
                  <a:gd name="T19" fmla="*/ 107 h 112"/>
                  <a:gd name="T20" fmla="*/ 61 w 94"/>
                  <a:gd name="T21" fmla="*/ 110 h 112"/>
                  <a:gd name="T22" fmla="*/ 50 w 94"/>
                  <a:gd name="T23" fmla="*/ 108 h 112"/>
                  <a:gd name="T24" fmla="*/ 43 w 94"/>
                  <a:gd name="T25" fmla="*/ 110 h 112"/>
                  <a:gd name="T26" fmla="*/ 43 w 94"/>
                  <a:gd name="T27" fmla="*/ 89 h 112"/>
                  <a:gd name="T28" fmla="*/ 38 w 94"/>
                  <a:gd name="T29" fmla="*/ 84 h 112"/>
                  <a:gd name="T30" fmla="*/ 29 w 94"/>
                  <a:gd name="T31" fmla="*/ 83 h 112"/>
                  <a:gd name="T32" fmla="*/ 20 w 94"/>
                  <a:gd name="T33" fmla="*/ 78 h 112"/>
                  <a:gd name="T34" fmla="*/ 18 w 94"/>
                  <a:gd name="T35" fmla="*/ 71 h 112"/>
                  <a:gd name="T36" fmla="*/ 15 w 94"/>
                  <a:gd name="T37" fmla="*/ 68 h 112"/>
                  <a:gd name="T38" fmla="*/ 12 w 94"/>
                  <a:gd name="T39" fmla="*/ 63 h 112"/>
                  <a:gd name="T40" fmla="*/ 11 w 94"/>
                  <a:gd name="T41" fmla="*/ 55 h 112"/>
                  <a:gd name="T42" fmla="*/ 1 w 94"/>
                  <a:gd name="T43" fmla="*/ 39 h 112"/>
                  <a:gd name="T44" fmla="*/ 1 w 94"/>
                  <a:gd name="T45" fmla="*/ 37 h 112"/>
                  <a:gd name="T46" fmla="*/ 1 w 94"/>
                  <a:gd name="T47" fmla="*/ 33 h 112"/>
                  <a:gd name="T48" fmla="*/ 9 w 94"/>
                  <a:gd name="T49" fmla="*/ 32 h 112"/>
                  <a:gd name="T50" fmla="*/ 13 w 94"/>
                  <a:gd name="T51" fmla="*/ 24 h 112"/>
                  <a:gd name="T52" fmla="*/ 12 w 94"/>
                  <a:gd name="T53" fmla="*/ 19 h 112"/>
                  <a:gd name="T54" fmla="*/ 12 w 94"/>
                  <a:gd name="T55" fmla="*/ 10 h 112"/>
                  <a:gd name="T56" fmla="*/ 10 w 94"/>
                  <a:gd name="T57" fmla="*/ 0 h 112"/>
                  <a:gd name="T58" fmla="*/ 19 w 94"/>
                  <a:gd name="T59" fmla="*/ 7 h 112"/>
                  <a:gd name="T60" fmla="*/ 26 w 94"/>
                  <a:gd name="T61" fmla="*/ 16 h 112"/>
                  <a:gd name="T62" fmla="*/ 28 w 94"/>
                  <a:gd name="T63" fmla="*/ 13 h 112"/>
                  <a:gd name="T64" fmla="*/ 28 w 94"/>
                  <a:gd name="T65" fmla="*/ 10 h 112"/>
                  <a:gd name="T66" fmla="*/ 36 w 94"/>
                  <a:gd name="T67" fmla="*/ 17 h 112"/>
                  <a:gd name="T68" fmla="*/ 43 w 94"/>
                  <a:gd name="T69" fmla="*/ 11 h 112"/>
                  <a:gd name="T70" fmla="*/ 44 w 94"/>
                  <a:gd name="T71" fmla="*/ 8 h 112"/>
                  <a:gd name="T72" fmla="*/ 40 w 94"/>
                  <a:gd name="T73" fmla="*/ 7 h 112"/>
                  <a:gd name="T74" fmla="*/ 38 w 94"/>
                  <a:gd name="T75" fmla="*/ 5 h 112"/>
                  <a:gd name="T76" fmla="*/ 68 w 94"/>
                  <a:gd name="T77" fmla="*/ 13 h 112"/>
                  <a:gd name="T78" fmla="*/ 72 w 94"/>
                  <a:gd name="T79" fmla="*/ 22 h 112"/>
                  <a:gd name="T80" fmla="*/ 85 w 94"/>
                  <a:gd name="T81" fmla="*/ 30 h 112"/>
                  <a:gd name="T82" fmla="*/ 33 w 94"/>
                  <a:gd name="T83" fmla="*/ 67 h 112"/>
                  <a:gd name="T84" fmla="*/ 29 w 94"/>
                  <a:gd name="T85" fmla="*/ 63 h 112"/>
                  <a:gd name="T86" fmla="*/ 84 w 94"/>
                  <a:gd name="T87" fmla="*/ 50 h 112"/>
                  <a:gd name="T88" fmla="*/ 84 w 94"/>
                  <a:gd name="T89" fmla="*/ 47 h 112"/>
                  <a:gd name="T90" fmla="*/ 47 w 94"/>
                  <a:gd name="T91" fmla="*/ 27 h 112"/>
                  <a:gd name="T92" fmla="*/ 33 w 94"/>
                  <a:gd name="T93" fmla="*/ 4 h 112"/>
                  <a:gd name="T94" fmla="*/ 37 w 94"/>
                  <a:gd name="T95" fmla="*/ 5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94" h="112">
                    <a:moveTo>
                      <a:pt x="85" y="30"/>
                    </a:moveTo>
                    <a:cubicBezTo>
                      <a:pt x="84" y="32"/>
                      <a:pt x="84" y="33"/>
                      <a:pt x="83" y="35"/>
                    </a:cubicBezTo>
                    <a:cubicBezTo>
                      <a:pt x="82" y="35"/>
                      <a:pt x="82" y="35"/>
                      <a:pt x="82" y="35"/>
                    </a:cubicBezTo>
                    <a:cubicBezTo>
                      <a:pt x="82" y="36"/>
                      <a:pt x="83" y="37"/>
                      <a:pt x="83" y="37"/>
                    </a:cubicBezTo>
                    <a:cubicBezTo>
                      <a:pt x="81" y="38"/>
                      <a:pt x="81" y="42"/>
                      <a:pt x="81" y="44"/>
                    </a:cubicBezTo>
                    <a:cubicBezTo>
                      <a:pt x="80" y="44"/>
                      <a:pt x="79" y="46"/>
                      <a:pt x="79" y="46"/>
                    </a:cubicBezTo>
                    <a:cubicBezTo>
                      <a:pt x="79" y="47"/>
                      <a:pt x="79" y="47"/>
                      <a:pt x="79" y="47"/>
                    </a:cubicBezTo>
                    <a:cubicBezTo>
                      <a:pt x="80" y="47"/>
                      <a:pt x="79" y="50"/>
                      <a:pt x="80" y="52"/>
                    </a:cubicBezTo>
                    <a:cubicBezTo>
                      <a:pt x="81" y="53"/>
                      <a:pt x="86" y="57"/>
                      <a:pt x="87" y="59"/>
                    </a:cubicBezTo>
                    <a:cubicBezTo>
                      <a:pt x="87" y="61"/>
                      <a:pt x="85" y="64"/>
                      <a:pt x="85" y="65"/>
                    </a:cubicBezTo>
                    <a:cubicBezTo>
                      <a:pt x="83" y="70"/>
                      <a:pt x="84" y="74"/>
                      <a:pt x="85" y="79"/>
                    </a:cubicBezTo>
                    <a:cubicBezTo>
                      <a:pt x="85" y="81"/>
                      <a:pt x="85" y="86"/>
                      <a:pt x="87" y="88"/>
                    </a:cubicBezTo>
                    <a:cubicBezTo>
                      <a:pt x="87" y="89"/>
                      <a:pt x="91" y="90"/>
                      <a:pt x="92" y="92"/>
                    </a:cubicBezTo>
                    <a:cubicBezTo>
                      <a:pt x="92" y="92"/>
                      <a:pt x="92" y="94"/>
                      <a:pt x="92" y="94"/>
                    </a:cubicBezTo>
                    <a:cubicBezTo>
                      <a:pt x="93" y="94"/>
                      <a:pt x="93" y="94"/>
                      <a:pt x="93" y="94"/>
                    </a:cubicBezTo>
                    <a:cubicBezTo>
                      <a:pt x="94" y="95"/>
                      <a:pt x="93" y="96"/>
                      <a:pt x="93" y="98"/>
                    </a:cubicBezTo>
                    <a:cubicBezTo>
                      <a:pt x="93" y="98"/>
                      <a:pt x="87" y="101"/>
                      <a:pt x="85" y="102"/>
                    </a:cubicBezTo>
                    <a:cubicBezTo>
                      <a:pt x="83" y="103"/>
                      <a:pt x="81" y="103"/>
                      <a:pt x="78" y="104"/>
                    </a:cubicBezTo>
                    <a:cubicBezTo>
                      <a:pt x="76" y="104"/>
                      <a:pt x="76" y="106"/>
                      <a:pt x="74" y="107"/>
                    </a:cubicBezTo>
                    <a:cubicBezTo>
                      <a:pt x="72" y="107"/>
                      <a:pt x="72" y="108"/>
                      <a:pt x="71" y="107"/>
                    </a:cubicBezTo>
                    <a:cubicBezTo>
                      <a:pt x="69" y="106"/>
                      <a:pt x="69" y="108"/>
                      <a:pt x="67" y="109"/>
                    </a:cubicBezTo>
                    <a:cubicBezTo>
                      <a:pt x="65" y="110"/>
                      <a:pt x="63" y="110"/>
                      <a:pt x="61" y="110"/>
                    </a:cubicBezTo>
                    <a:cubicBezTo>
                      <a:pt x="58" y="110"/>
                      <a:pt x="57" y="111"/>
                      <a:pt x="54" y="111"/>
                    </a:cubicBezTo>
                    <a:cubicBezTo>
                      <a:pt x="52" y="112"/>
                      <a:pt x="52" y="108"/>
                      <a:pt x="50" y="108"/>
                    </a:cubicBezTo>
                    <a:cubicBezTo>
                      <a:pt x="48" y="107"/>
                      <a:pt x="49" y="107"/>
                      <a:pt x="47" y="109"/>
                    </a:cubicBezTo>
                    <a:cubicBezTo>
                      <a:pt x="44" y="110"/>
                      <a:pt x="43" y="110"/>
                      <a:pt x="43" y="110"/>
                    </a:cubicBezTo>
                    <a:cubicBezTo>
                      <a:pt x="43" y="108"/>
                      <a:pt x="43" y="108"/>
                      <a:pt x="43" y="107"/>
                    </a:cubicBezTo>
                    <a:cubicBezTo>
                      <a:pt x="44" y="100"/>
                      <a:pt x="43" y="95"/>
                      <a:pt x="43" y="89"/>
                    </a:cubicBezTo>
                    <a:cubicBezTo>
                      <a:pt x="43" y="88"/>
                      <a:pt x="41" y="87"/>
                      <a:pt x="40" y="87"/>
                    </a:cubicBezTo>
                    <a:cubicBezTo>
                      <a:pt x="39" y="86"/>
                      <a:pt x="40" y="84"/>
                      <a:pt x="38" y="84"/>
                    </a:cubicBezTo>
                    <a:cubicBezTo>
                      <a:pt x="37" y="84"/>
                      <a:pt x="37" y="84"/>
                      <a:pt x="37" y="84"/>
                    </a:cubicBezTo>
                    <a:cubicBezTo>
                      <a:pt x="29" y="83"/>
                      <a:pt x="29" y="83"/>
                      <a:pt x="29" y="83"/>
                    </a:cubicBezTo>
                    <a:cubicBezTo>
                      <a:pt x="29" y="83"/>
                      <a:pt x="25" y="82"/>
                      <a:pt x="24" y="81"/>
                    </a:cubicBezTo>
                    <a:cubicBezTo>
                      <a:pt x="22" y="80"/>
                      <a:pt x="21" y="78"/>
                      <a:pt x="20" y="78"/>
                    </a:cubicBezTo>
                    <a:cubicBezTo>
                      <a:pt x="19" y="78"/>
                      <a:pt x="19" y="74"/>
                      <a:pt x="19" y="74"/>
                    </a:cubicBezTo>
                    <a:cubicBezTo>
                      <a:pt x="19" y="73"/>
                      <a:pt x="18" y="72"/>
                      <a:pt x="18" y="71"/>
                    </a:cubicBezTo>
                    <a:cubicBezTo>
                      <a:pt x="17" y="71"/>
                      <a:pt x="16" y="71"/>
                      <a:pt x="15" y="71"/>
                    </a:cubicBezTo>
                    <a:cubicBezTo>
                      <a:pt x="15" y="70"/>
                      <a:pt x="16" y="69"/>
                      <a:pt x="15" y="68"/>
                    </a:cubicBezTo>
                    <a:cubicBezTo>
                      <a:pt x="15" y="68"/>
                      <a:pt x="14" y="67"/>
                      <a:pt x="13" y="67"/>
                    </a:cubicBezTo>
                    <a:cubicBezTo>
                      <a:pt x="13" y="66"/>
                      <a:pt x="13" y="64"/>
                      <a:pt x="12" y="63"/>
                    </a:cubicBezTo>
                    <a:cubicBezTo>
                      <a:pt x="12" y="63"/>
                      <a:pt x="9" y="62"/>
                      <a:pt x="9" y="62"/>
                    </a:cubicBezTo>
                    <a:cubicBezTo>
                      <a:pt x="9" y="59"/>
                      <a:pt x="10" y="56"/>
                      <a:pt x="11" y="55"/>
                    </a:cubicBezTo>
                    <a:cubicBezTo>
                      <a:pt x="6" y="52"/>
                      <a:pt x="6" y="50"/>
                      <a:pt x="1" y="47"/>
                    </a:cubicBezTo>
                    <a:cubicBezTo>
                      <a:pt x="1" y="43"/>
                      <a:pt x="2" y="37"/>
                      <a:pt x="1" y="39"/>
                    </a:cubicBezTo>
                    <a:cubicBezTo>
                      <a:pt x="0" y="39"/>
                      <a:pt x="3" y="38"/>
                      <a:pt x="1" y="39"/>
                    </a:cubicBezTo>
                    <a:cubicBezTo>
                      <a:pt x="1" y="39"/>
                      <a:pt x="1" y="36"/>
                      <a:pt x="1" y="37"/>
                    </a:cubicBezTo>
                    <a:cubicBezTo>
                      <a:pt x="1" y="37"/>
                      <a:pt x="2" y="35"/>
                      <a:pt x="2" y="35"/>
                    </a:cubicBezTo>
                    <a:cubicBezTo>
                      <a:pt x="1" y="36"/>
                      <a:pt x="1" y="34"/>
                      <a:pt x="1" y="33"/>
                    </a:cubicBezTo>
                    <a:cubicBezTo>
                      <a:pt x="2" y="33"/>
                      <a:pt x="4" y="33"/>
                      <a:pt x="4" y="33"/>
                    </a:cubicBezTo>
                    <a:cubicBezTo>
                      <a:pt x="6" y="33"/>
                      <a:pt x="9" y="32"/>
                      <a:pt x="9" y="32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0" y="27"/>
                      <a:pt x="12" y="25"/>
                      <a:pt x="13" y="24"/>
                    </a:cubicBezTo>
                    <a:cubicBezTo>
                      <a:pt x="15" y="22"/>
                      <a:pt x="15" y="20"/>
                      <a:pt x="15" y="20"/>
                    </a:cubicBezTo>
                    <a:cubicBezTo>
                      <a:pt x="15" y="20"/>
                      <a:pt x="15" y="21"/>
                      <a:pt x="12" y="19"/>
                    </a:cubicBezTo>
                    <a:cubicBezTo>
                      <a:pt x="10" y="18"/>
                      <a:pt x="12" y="13"/>
                      <a:pt x="12" y="13"/>
                    </a:cubicBezTo>
                    <a:cubicBezTo>
                      <a:pt x="12" y="13"/>
                      <a:pt x="12" y="13"/>
                      <a:pt x="12" y="10"/>
                    </a:cubicBezTo>
                    <a:cubicBezTo>
                      <a:pt x="12" y="8"/>
                      <a:pt x="12" y="5"/>
                      <a:pt x="12" y="5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0" y="2"/>
                      <a:pt x="19" y="6"/>
                      <a:pt x="19" y="7"/>
                    </a:cubicBezTo>
                    <a:cubicBezTo>
                      <a:pt x="19" y="9"/>
                      <a:pt x="21" y="13"/>
                      <a:pt x="21" y="13"/>
                    </a:cubicBezTo>
                    <a:cubicBezTo>
                      <a:pt x="22" y="15"/>
                      <a:pt x="23" y="17"/>
                      <a:pt x="26" y="16"/>
                    </a:cubicBezTo>
                    <a:cubicBezTo>
                      <a:pt x="26" y="16"/>
                      <a:pt x="25" y="14"/>
                      <a:pt x="25" y="13"/>
                    </a:cubicBezTo>
                    <a:cubicBezTo>
                      <a:pt x="26" y="13"/>
                      <a:pt x="27" y="13"/>
                      <a:pt x="28" y="13"/>
                    </a:cubicBezTo>
                    <a:cubicBezTo>
                      <a:pt x="28" y="13"/>
                      <a:pt x="28" y="12"/>
                      <a:pt x="29" y="11"/>
                    </a:cubicBezTo>
                    <a:cubicBezTo>
                      <a:pt x="29" y="11"/>
                      <a:pt x="27" y="10"/>
                      <a:pt x="28" y="10"/>
                    </a:cubicBezTo>
                    <a:cubicBezTo>
                      <a:pt x="30" y="10"/>
                      <a:pt x="34" y="12"/>
                      <a:pt x="36" y="13"/>
                    </a:cubicBezTo>
                    <a:cubicBezTo>
                      <a:pt x="36" y="14"/>
                      <a:pt x="36" y="16"/>
                      <a:pt x="36" y="17"/>
                    </a:cubicBezTo>
                    <a:cubicBezTo>
                      <a:pt x="36" y="17"/>
                      <a:pt x="38" y="18"/>
                      <a:pt x="38" y="18"/>
                    </a:cubicBezTo>
                    <a:cubicBezTo>
                      <a:pt x="37" y="12"/>
                      <a:pt x="36" y="11"/>
                      <a:pt x="43" y="11"/>
                    </a:cubicBezTo>
                    <a:cubicBezTo>
                      <a:pt x="44" y="10"/>
                      <a:pt x="43" y="9"/>
                      <a:pt x="44" y="9"/>
                    </a:cubicBezTo>
                    <a:cubicBezTo>
                      <a:pt x="44" y="8"/>
                      <a:pt x="44" y="8"/>
                      <a:pt x="44" y="8"/>
                    </a:cubicBezTo>
                    <a:cubicBezTo>
                      <a:pt x="43" y="8"/>
                      <a:pt x="42" y="8"/>
                      <a:pt x="41" y="8"/>
                    </a:cubicBezTo>
                    <a:cubicBezTo>
                      <a:pt x="41" y="8"/>
                      <a:pt x="40" y="7"/>
                      <a:pt x="40" y="7"/>
                    </a:cubicBezTo>
                    <a:cubicBezTo>
                      <a:pt x="41" y="7"/>
                      <a:pt x="41" y="6"/>
                      <a:pt x="41" y="5"/>
                    </a:cubicBezTo>
                    <a:cubicBezTo>
                      <a:pt x="40" y="5"/>
                      <a:pt x="39" y="5"/>
                      <a:pt x="38" y="5"/>
                    </a:cubicBezTo>
                    <a:cubicBezTo>
                      <a:pt x="41" y="3"/>
                      <a:pt x="41" y="2"/>
                      <a:pt x="41" y="1"/>
                    </a:cubicBezTo>
                    <a:cubicBezTo>
                      <a:pt x="68" y="13"/>
                      <a:pt x="68" y="13"/>
                      <a:pt x="68" y="13"/>
                    </a:cubicBezTo>
                    <a:cubicBezTo>
                      <a:pt x="68" y="13"/>
                      <a:pt x="70" y="15"/>
                      <a:pt x="70" y="17"/>
                    </a:cubicBezTo>
                    <a:cubicBezTo>
                      <a:pt x="69" y="20"/>
                      <a:pt x="69" y="22"/>
                      <a:pt x="72" y="22"/>
                    </a:cubicBezTo>
                    <a:cubicBezTo>
                      <a:pt x="74" y="22"/>
                      <a:pt x="74" y="24"/>
                      <a:pt x="74" y="24"/>
                    </a:cubicBezTo>
                    <a:lnTo>
                      <a:pt x="85" y="30"/>
                    </a:lnTo>
                    <a:close/>
                    <a:moveTo>
                      <a:pt x="29" y="63"/>
                    </a:moveTo>
                    <a:cubicBezTo>
                      <a:pt x="31" y="64"/>
                      <a:pt x="32" y="66"/>
                      <a:pt x="33" y="67"/>
                    </a:cubicBezTo>
                    <a:cubicBezTo>
                      <a:pt x="32" y="67"/>
                      <a:pt x="31" y="67"/>
                      <a:pt x="30" y="67"/>
                    </a:cubicBezTo>
                    <a:cubicBezTo>
                      <a:pt x="30" y="67"/>
                      <a:pt x="26" y="63"/>
                      <a:pt x="29" y="63"/>
                    </a:cubicBezTo>
                    <a:close/>
                    <a:moveTo>
                      <a:pt x="84" y="47"/>
                    </a:moveTo>
                    <a:cubicBezTo>
                      <a:pt x="84" y="49"/>
                      <a:pt x="83" y="48"/>
                      <a:pt x="84" y="50"/>
                    </a:cubicBezTo>
                    <a:cubicBezTo>
                      <a:pt x="85" y="55"/>
                      <a:pt x="87" y="50"/>
                      <a:pt x="87" y="50"/>
                    </a:cubicBezTo>
                    <a:cubicBezTo>
                      <a:pt x="86" y="49"/>
                      <a:pt x="84" y="48"/>
                      <a:pt x="84" y="47"/>
                    </a:cubicBezTo>
                    <a:close/>
                    <a:moveTo>
                      <a:pt x="47" y="24"/>
                    </a:moveTo>
                    <a:cubicBezTo>
                      <a:pt x="50" y="23"/>
                      <a:pt x="47" y="27"/>
                      <a:pt x="47" y="27"/>
                    </a:cubicBezTo>
                    <a:cubicBezTo>
                      <a:pt x="43" y="29"/>
                      <a:pt x="46" y="25"/>
                      <a:pt x="47" y="24"/>
                    </a:cubicBezTo>
                    <a:close/>
                    <a:moveTo>
                      <a:pt x="33" y="4"/>
                    </a:moveTo>
                    <a:cubicBezTo>
                      <a:pt x="33" y="4"/>
                      <a:pt x="33" y="6"/>
                      <a:pt x="35" y="7"/>
                    </a:cubicBezTo>
                    <a:cubicBezTo>
                      <a:pt x="38" y="8"/>
                      <a:pt x="37" y="5"/>
                      <a:pt x="37" y="5"/>
                    </a:cubicBezTo>
                    <a:cubicBezTo>
                      <a:pt x="35" y="4"/>
                      <a:pt x="34" y="5"/>
                      <a:pt x="33" y="4"/>
                    </a:cubicBezTo>
                    <a:close/>
                  </a:path>
                </a:pathLst>
              </a:custGeom>
              <a:grpFill/>
              <a:ln w="9525">
                <a:solidFill>
                  <a:schemeClr val="tx2">
                    <a:lumMod val="2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" name="Freeform 50"/>
              <p:cNvSpPr>
                <a:spLocks noEditPoints="1"/>
              </p:cNvSpPr>
              <p:nvPr/>
            </p:nvSpPr>
            <p:spPr bwMode="auto">
              <a:xfrm>
                <a:off x="3617" y="2292"/>
                <a:ext cx="185" cy="220"/>
              </a:xfrm>
              <a:custGeom>
                <a:avLst/>
                <a:gdLst>
                  <a:gd name="T0" fmla="*/ 83 w 94"/>
                  <a:gd name="T1" fmla="*/ 35 h 112"/>
                  <a:gd name="T2" fmla="*/ 83 w 94"/>
                  <a:gd name="T3" fmla="*/ 37 h 112"/>
                  <a:gd name="T4" fmla="*/ 79 w 94"/>
                  <a:gd name="T5" fmla="*/ 46 h 112"/>
                  <a:gd name="T6" fmla="*/ 80 w 94"/>
                  <a:gd name="T7" fmla="*/ 52 h 112"/>
                  <a:gd name="T8" fmla="*/ 85 w 94"/>
                  <a:gd name="T9" fmla="*/ 65 h 112"/>
                  <a:gd name="T10" fmla="*/ 87 w 94"/>
                  <a:gd name="T11" fmla="*/ 88 h 112"/>
                  <a:gd name="T12" fmla="*/ 92 w 94"/>
                  <a:gd name="T13" fmla="*/ 94 h 112"/>
                  <a:gd name="T14" fmla="*/ 93 w 94"/>
                  <a:gd name="T15" fmla="*/ 98 h 112"/>
                  <a:gd name="T16" fmla="*/ 78 w 94"/>
                  <a:gd name="T17" fmla="*/ 104 h 112"/>
                  <a:gd name="T18" fmla="*/ 71 w 94"/>
                  <a:gd name="T19" fmla="*/ 107 h 112"/>
                  <a:gd name="T20" fmla="*/ 61 w 94"/>
                  <a:gd name="T21" fmla="*/ 110 h 112"/>
                  <a:gd name="T22" fmla="*/ 50 w 94"/>
                  <a:gd name="T23" fmla="*/ 108 h 112"/>
                  <a:gd name="T24" fmla="*/ 43 w 94"/>
                  <a:gd name="T25" fmla="*/ 110 h 112"/>
                  <a:gd name="T26" fmla="*/ 43 w 94"/>
                  <a:gd name="T27" fmla="*/ 89 h 112"/>
                  <a:gd name="T28" fmla="*/ 38 w 94"/>
                  <a:gd name="T29" fmla="*/ 84 h 112"/>
                  <a:gd name="T30" fmla="*/ 29 w 94"/>
                  <a:gd name="T31" fmla="*/ 83 h 112"/>
                  <a:gd name="T32" fmla="*/ 20 w 94"/>
                  <a:gd name="T33" fmla="*/ 78 h 112"/>
                  <a:gd name="T34" fmla="*/ 18 w 94"/>
                  <a:gd name="T35" fmla="*/ 71 h 112"/>
                  <a:gd name="T36" fmla="*/ 15 w 94"/>
                  <a:gd name="T37" fmla="*/ 68 h 112"/>
                  <a:gd name="T38" fmla="*/ 12 w 94"/>
                  <a:gd name="T39" fmla="*/ 63 h 112"/>
                  <a:gd name="T40" fmla="*/ 11 w 94"/>
                  <a:gd name="T41" fmla="*/ 55 h 112"/>
                  <a:gd name="T42" fmla="*/ 1 w 94"/>
                  <a:gd name="T43" fmla="*/ 39 h 112"/>
                  <a:gd name="T44" fmla="*/ 1 w 94"/>
                  <a:gd name="T45" fmla="*/ 37 h 112"/>
                  <a:gd name="T46" fmla="*/ 1 w 94"/>
                  <a:gd name="T47" fmla="*/ 33 h 112"/>
                  <a:gd name="T48" fmla="*/ 9 w 94"/>
                  <a:gd name="T49" fmla="*/ 32 h 112"/>
                  <a:gd name="T50" fmla="*/ 13 w 94"/>
                  <a:gd name="T51" fmla="*/ 24 h 112"/>
                  <a:gd name="T52" fmla="*/ 12 w 94"/>
                  <a:gd name="T53" fmla="*/ 19 h 112"/>
                  <a:gd name="T54" fmla="*/ 12 w 94"/>
                  <a:gd name="T55" fmla="*/ 10 h 112"/>
                  <a:gd name="T56" fmla="*/ 10 w 94"/>
                  <a:gd name="T57" fmla="*/ 0 h 112"/>
                  <a:gd name="T58" fmla="*/ 19 w 94"/>
                  <a:gd name="T59" fmla="*/ 7 h 112"/>
                  <a:gd name="T60" fmla="*/ 26 w 94"/>
                  <a:gd name="T61" fmla="*/ 16 h 112"/>
                  <a:gd name="T62" fmla="*/ 28 w 94"/>
                  <a:gd name="T63" fmla="*/ 13 h 112"/>
                  <a:gd name="T64" fmla="*/ 28 w 94"/>
                  <a:gd name="T65" fmla="*/ 10 h 112"/>
                  <a:gd name="T66" fmla="*/ 36 w 94"/>
                  <a:gd name="T67" fmla="*/ 17 h 112"/>
                  <a:gd name="T68" fmla="*/ 43 w 94"/>
                  <a:gd name="T69" fmla="*/ 11 h 112"/>
                  <a:gd name="T70" fmla="*/ 44 w 94"/>
                  <a:gd name="T71" fmla="*/ 8 h 112"/>
                  <a:gd name="T72" fmla="*/ 40 w 94"/>
                  <a:gd name="T73" fmla="*/ 7 h 112"/>
                  <a:gd name="T74" fmla="*/ 38 w 94"/>
                  <a:gd name="T75" fmla="*/ 5 h 112"/>
                  <a:gd name="T76" fmla="*/ 68 w 94"/>
                  <a:gd name="T77" fmla="*/ 13 h 112"/>
                  <a:gd name="T78" fmla="*/ 72 w 94"/>
                  <a:gd name="T79" fmla="*/ 22 h 112"/>
                  <a:gd name="T80" fmla="*/ 85 w 94"/>
                  <a:gd name="T81" fmla="*/ 30 h 112"/>
                  <a:gd name="T82" fmla="*/ 33 w 94"/>
                  <a:gd name="T83" fmla="*/ 67 h 112"/>
                  <a:gd name="T84" fmla="*/ 29 w 94"/>
                  <a:gd name="T85" fmla="*/ 63 h 112"/>
                  <a:gd name="T86" fmla="*/ 84 w 94"/>
                  <a:gd name="T87" fmla="*/ 50 h 112"/>
                  <a:gd name="T88" fmla="*/ 84 w 94"/>
                  <a:gd name="T89" fmla="*/ 47 h 112"/>
                  <a:gd name="T90" fmla="*/ 47 w 94"/>
                  <a:gd name="T91" fmla="*/ 27 h 112"/>
                  <a:gd name="T92" fmla="*/ 33 w 94"/>
                  <a:gd name="T93" fmla="*/ 4 h 112"/>
                  <a:gd name="T94" fmla="*/ 37 w 94"/>
                  <a:gd name="T95" fmla="*/ 5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94" h="112">
                    <a:moveTo>
                      <a:pt x="85" y="30"/>
                    </a:moveTo>
                    <a:cubicBezTo>
                      <a:pt x="84" y="32"/>
                      <a:pt x="84" y="33"/>
                      <a:pt x="83" y="35"/>
                    </a:cubicBezTo>
                    <a:cubicBezTo>
                      <a:pt x="82" y="35"/>
                      <a:pt x="82" y="35"/>
                      <a:pt x="82" y="35"/>
                    </a:cubicBezTo>
                    <a:cubicBezTo>
                      <a:pt x="82" y="36"/>
                      <a:pt x="83" y="37"/>
                      <a:pt x="83" y="37"/>
                    </a:cubicBezTo>
                    <a:cubicBezTo>
                      <a:pt x="81" y="38"/>
                      <a:pt x="81" y="42"/>
                      <a:pt x="81" y="44"/>
                    </a:cubicBezTo>
                    <a:cubicBezTo>
                      <a:pt x="80" y="44"/>
                      <a:pt x="79" y="46"/>
                      <a:pt x="79" y="46"/>
                    </a:cubicBezTo>
                    <a:cubicBezTo>
                      <a:pt x="79" y="47"/>
                      <a:pt x="79" y="47"/>
                      <a:pt x="79" y="47"/>
                    </a:cubicBezTo>
                    <a:cubicBezTo>
                      <a:pt x="80" y="47"/>
                      <a:pt x="79" y="50"/>
                      <a:pt x="80" y="52"/>
                    </a:cubicBezTo>
                    <a:cubicBezTo>
                      <a:pt x="81" y="53"/>
                      <a:pt x="86" y="57"/>
                      <a:pt x="87" y="59"/>
                    </a:cubicBezTo>
                    <a:cubicBezTo>
                      <a:pt x="87" y="61"/>
                      <a:pt x="85" y="64"/>
                      <a:pt x="85" y="65"/>
                    </a:cubicBezTo>
                    <a:cubicBezTo>
                      <a:pt x="83" y="70"/>
                      <a:pt x="84" y="74"/>
                      <a:pt x="85" y="79"/>
                    </a:cubicBezTo>
                    <a:cubicBezTo>
                      <a:pt x="85" y="81"/>
                      <a:pt x="85" y="86"/>
                      <a:pt x="87" y="88"/>
                    </a:cubicBezTo>
                    <a:cubicBezTo>
                      <a:pt x="87" y="89"/>
                      <a:pt x="91" y="90"/>
                      <a:pt x="92" y="92"/>
                    </a:cubicBezTo>
                    <a:cubicBezTo>
                      <a:pt x="92" y="92"/>
                      <a:pt x="92" y="94"/>
                      <a:pt x="92" y="94"/>
                    </a:cubicBezTo>
                    <a:cubicBezTo>
                      <a:pt x="93" y="94"/>
                      <a:pt x="93" y="94"/>
                      <a:pt x="93" y="94"/>
                    </a:cubicBezTo>
                    <a:cubicBezTo>
                      <a:pt x="94" y="95"/>
                      <a:pt x="93" y="96"/>
                      <a:pt x="93" y="98"/>
                    </a:cubicBezTo>
                    <a:cubicBezTo>
                      <a:pt x="93" y="98"/>
                      <a:pt x="87" y="101"/>
                      <a:pt x="85" y="102"/>
                    </a:cubicBezTo>
                    <a:cubicBezTo>
                      <a:pt x="83" y="103"/>
                      <a:pt x="81" y="103"/>
                      <a:pt x="78" y="104"/>
                    </a:cubicBezTo>
                    <a:cubicBezTo>
                      <a:pt x="76" y="104"/>
                      <a:pt x="76" y="106"/>
                      <a:pt x="74" y="107"/>
                    </a:cubicBezTo>
                    <a:cubicBezTo>
                      <a:pt x="72" y="107"/>
                      <a:pt x="72" y="108"/>
                      <a:pt x="71" y="107"/>
                    </a:cubicBezTo>
                    <a:cubicBezTo>
                      <a:pt x="69" y="106"/>
                      <a:pt x="69" y="108"/>
                      <a:pt x="67" y="109"/>
                    </a:cubicBezTo>
                    <a:cubicBezTo>
                      <a:pt x="65" y="110"/>
                      <a:pt x="63" y="110"/>
                      <a:pt x="61" y="110"/>
                    </a:cubicBezTo>
                    <a:cubicBezTo>
                      <a:pt x="58" y="110"/>
                      <a:pt x="57" y="111"/>
                      <a:pt x="54" y="111"/>
                    </a:cubicBezTo>
                    <a:cubicBezTo>
                      <a:pt x="52" y="112"/>
                      <a:pt x="52" y="108"/>
                      <a:pt x="50" y="108"/>
                    </a:cubicBezTo>
                    <a:cubicBezTo>
                      <a:pt x="48" y="107"/>
                      <a:pt x="49" y="107"/>
                      <a:pt x="47" y="109"/>
                    </a:cubicBezTo>
                    <a:cubicBezTo>
                      <a:pt x="44" y="110"/>
                      <a:pt x="43" y="110"/>
                      <a:pt x="43" y="110"/>
                    </a:cubicBezTo>
                    <a:cubicBezTo>
                      <a:pt x="43" y="108"/>
                      <a:pt x="43" y="108"/>
                      <a:pt x="43" y="107"/>
                    </a:cubicBezTo>
                    <a:cubicBezTo>
                      <a:pt x="44" y="100"/>
                      <a:pt x="43" y="95"/>
                      <a:pt x="43" y="89"/>
                    </a:cubicBezTo>
                    <a:cubicBezTo>
                      <a:pt x="43" y="88"/>
                      <a:pt x="41" y="87"/>
                      <a:pt x="40" y="87"/>
                    </a:cubicBezTo>
                    <a:cubicBezTo>
                      <a:pt x="39" y="86"/>
                      <a:pt x="40" y="84"/>
                      <a:pt x="38" y="84"/>
                    </a:cubicBezTo>
                    <a:cubicBezTo>
                      <a:pt x="37" y="84"/>
                      <a:pt x="37" y="84"/>
                      <a:pt x="37" y="84"/>
                    </a:cubicBezTo>
                    <a:cubicBezTo>
                      <a:pt x="29" y="83"/>
                      <a:pt x="29" y="83"/>
                      <a:pt x="29" y="83"/>
                    </a:cubicBezTo>
                    <a:cubicBezTo>
                      <a:pt x="29" y="83"/>
                      <a:pt x="25" y="82"/>
                      <a:pt x="24" y="81"/>
                    </a:cubicBezTo>
                    <a:cubicBezTo>
                      <a:pt x="22" y="80"/>
                      <a:pt x="21" y="78"/>
                      <a:pt x="20" y="78"/>
                    </a:cubicBezTo>
                    <a:cubicBezTo>
                      <a:pt x="19" y="78"/>
                      <a:pt x="19" y="74"/>
                      <a:pt x="19" y="74"/>
                    </a:cubicBezTo>
                    <a:cubicBezTo>
                      <a:pt x="19" y="73"/>
                      <a:pt x="18" y="72"/>
                      <a:pt x="18" y="71"/>
                    </a:cubicBezTo>
                    <a:cubicBezTo>
                      <a:pt x="17" y="71"/>
                      <a:pt x="16" y="71"/>
                      <a:pt x="15" y="71"/>
                    </a:cubicBezTo>
                    <a:cubicBezTo>
                      <a:pt x="15" y="70"/>
                      <a:pt x="16" y="69"/>
                      <a:pt x="15" y="68"/>
                    </a:cubicBezTo>
                    <a:cubicBezTo>
                      <a:pt x="15" y="68"/>
                      <a:pt x="14" y="67"/>
                      <a:pt x="13" y="67"/>
                    </a:cubicBezTo>
                    <a:cubicBezTo>
                      <a:pt x="13" y="66"/>
                      <a:pt x="13" y="64"/>
                      <a:pt x="12" y="63"/>
                    </a:cubicBezTo>
                    <a:cubicBezTo>
                      <a:pt x="12" y="63"/>
                      <a:pt x="9" y="62"/>
                      <a:pt x="9" y="62"/>
                    </a:cubicBezTo>
                    <a:cubicBezTo>
                      <a:pt x="9" y="59"/>
                      <a:pt x="10" y="56"/>
                      <a:pt x="11" y="55"/>
                    </a:cubicBezTo>
                    <a:cubicBezTo>
                      <a:pt x="6" y="52"/>
                      <a:pt x="6" y="50"/>
                      <a:pt x="1" y="47"/>
                    </a:cubicBezTo>
                    <a:cubicBezTo>
                      <a:pt x="1" y="43"/>
                      <a:pt x="2" y="37"/>
                      <a:pt x="1" y="39"/>
                    </a:cubicBezTo>
                    <a:cubicBezTo>
                      <a:pt x="0" y="39"/>
                      <a:pt x="3" y="38"/>
                      <a:pt x="1" y="39"/>
                    </a:cubicBezTo>
                    <a:cubicBezTo>
                      <a:pt x="1" y="39"/>
                      <a:pt x="1" y="36"/>
                      <a:pt x="1" y="37"/>
                    </a:cubicBezTo>
                    <a:cubicBezTo>
                      <a:pt x="1" y="37"/>
                      <a:pt x="2" y="35"/>
                      <a:pt x="2" y="35"/>
                    </a:cubicBezTo>
                    <a:cubicBezTo>
                      <a:pt x="1" y="36"/>
                      <a:pt x="1" y="34"/>
                      <a:pt x="1" y="33"/>
                    </a:cubicBezTo>
                    <a:cubicBezTo>
                      <a:pt x="2" y="33"/>
                      <a:pt x="4" y="33"/>
                      <a:pt x="4" y="33"/>
                    </a:cubicBezTo>
                    <a:cubicBezTo>
                      <a:pt x="6" y="33"/>
                      <a:pt x="9" y="32"/>
                      <a:pt x="9" y="32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0" y="27"/>
                      <a:pt x="12" y="25"/>
                      <a:pt x="13" y="24"/>
                    </a:cubicBezTo>
                    <a:cubicBezTo>
                      <a:pt x="15" y="22"/>
                      <a:pt x="15" y="20"/>
                      <a:pt x="15" y="20"/>
                    </a:cubicBezTo>
                    <a:cubicBezTo>
                      <a:pt x="15" y="20"/>
                      <a:pt x="15" y="21"/>
                      <a:pt x="12" y="19"/>
                    </a:cubicBezTo>
                    <a:cubicBezTo>
                      <a:pt x="10" y="18"/>
                      <a:pt x="12" y="13"/>
                      <a:pt x="12" y="13"/>
                    </a:cubicBezTo>
                    <a:cubicBezTo>
                      <a:pt x="12" y="13"/>
                      <a:pt x="12" y="13"/>
                      <a:pt x="12" y="10"/>
                    </a:cubicBezTo>
                    <a:cubicBezTo>
                      <a:pt x="12" y="8"/>
                      <a:pt x="12" y="5"/>
                      <a:pt x="12" y="5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0" y="2"/>
                      <a:pt x="19" y="6"/>
                      <a:pt x="19" y="7"/>
                    </a:cubicBezTo>
                    <a:cubicBezTo>
                      <a:pt x="19" y="9"/>
                      <a:pt x="21" y="13"/>
                      <a:pt x="21" y="13"/>
                    </a:cubicBezTo>
                    <a:cubicBezTo>
                      <a:pt x="22" y="15"/>
                      <a:pt x="23" y="17"/>
                      <a:pt x="26" y="16"/>
                    </a:cubicBezTo>
                    <a:cubicBezTo>
                      <a:pt x="26" y="16"/>
                      <a:pt x="25" y="14"/>
                      <a:pt x="25" y="13"/>
                    </a:cubicBezTo>
                    <a:cubicBezTo>
                      <a:pt x="26" y="13"/>
                      <a:pt x="27" y="13"/>
                      <a:pt x="28" y="13"/>
                    </a:cubicBezTo>
                    <a:cubicBezTo>
                      <a:pt x="28" y="13"/>
                      <a:pt x="28" y="12"/>
                      <a:pt x="29" y="11"/>
                    </a:cubicBezTo>
                    <a:cubicBezTo>
                      <a:pt x="29" y="11"/>
                      <a:pt x="27" y="10"/>
                      <a:pt x="28" y="10"/>
                    </a:cubicBezTo>
                    <a:cubicBezTo>
                      <a:pt x="30" y="10"/>
                      <a:pt x="34" y="12"/>
                      <a:pt x="36" y="13"/>
                    </a:cubicBezTo>
                    <a:cubicBezTo>
                      <a:pt x="36" y="14"/>
                      <a:pt x="36" y="16"/>
                      <a:pt x="36" y="17"/>
                    </a:cubicBezTo>
                    <a:cubicBezTo>
                      <a:pt x="36" y="17"/>
                      <a:pt x="38" y="18"/>
                      <a:pt x="38" y="18"/>
                    </a:cubicBezTo>
                    <a:cubicBezTo>
                      <a:pt x="37" y="12"/>
                      <a:pt x="36" y="11"/>
                      <a:pt x="43" y="11"/>
                    </a:cubicBezTo>
                    <a:cubicBezTo>
                      <a:pt x="44" y="10"/>
                      <a:pt x="43" y="9"/>
                      <a:pt x="44" y="9"/>
                    </a:cubicBezTo>
                    <a:cubicBezTo>
                      <a:pt x="44" y="8"/>
                      <a:pt x="44" y="8"/>
                      <a:pt x="44" y="8"/>
                    </a:cubicBezTo>
                    <a:cubicBezTo>
                      <a:pt x="43" y="8"/>
                      <a:pt x="42" y="8"/>
                      <a:pt x="41" y="8"/>
                    </a:cubicBezTo>
                    <a:cubicBezTo>
                      <a:pt x="41" y="8"/>
                      <a:pt x="40" y="7"/>
                      <a:pt x="40" y="7"/>
                    </a:cubicBezTo>
                    <a:cubicBezTo>
                      <a:pt x="41" y="7"/>
                      <a:pt x="41" y="6"/>
                      <a:pt x="41" y="5"/>
                    </a:cubicBezTo>
                    <a:cubicBezTo>
                      <a:pt x="40" y="5"/>
                      <a:pt x="39" y="5"/>
                      <a:pt x="38" y="5"/>
                    </a:cubicBezTo>
                    <a:cubicBezTo>
                      <a:pt x="41" y="3"/>
                      <a:pt x="41" y="2"/>
                      <a:pt x="41" y="1"/>
                    </a:cubicBezTo>
                    <a:cubicBezTo>
                      <a:pt x="68" y="13"/>
                      <a:pt x="68" y="13"/>
                      <a:pt x="68" y="13"/>
                    </a:cubicBezTo>
                    <a:cubicBezTo>
                      <a:pt x="68" y="13"/>
                      <a:pt x="70" y="15"/>
                      <a:pt x="70" y="17"/>
                    </a:cubicBezTo>
                    <a:cubicBezTo>
                      <a:pt x="69" y="20"/>
                      <a:pt x="69" y="22"/>
                      <a:pt x="72" y="22"/>
                    </a:cubicBezTo>
                    <a:cubicBezTo>
                      <a:pt x="74" y="22"/>
                      <a:pt x="74" y="24"/>
                      <a:pt x="74" y="24"/>
                    </a:cubicBezTo>
                    <a:lnTo>
                      <a:pt x="85" y="30"/>
                    </a:lnTo>
                    <a:close/>
                    <a:moveTo>
                      <a:pt x="29" y="63"/>
                    </a:moveTo>
                    <a:cubicBezTo>
                      <a:pt x="31" y="64"/>
                      <a:pt x="32" y="66"/>
                      <a:pt x="33" y="67"/>
                    </a:cubicBezTo>
                    <a:cubicBezTo>
                      <a:pt x="32" y="67"/>
                      <a:pt x="31" y="67"/>
                      <a:pt x="30" y="67"/>
                    </a:cubicBezTo>
                    <a:cubicBezTo>
                      <a:pt x="30" y="67"/>
                      <a:pt x="26" y="63"/>
                      <a:pt x="29" y="63"/>
                    </a:cubicBezTo>
                    <a:close/>
                    <a:moveTo>
                      <a:pt x="84" y="47"/>
                    </a:moveTo>
                    <a:cubicBezTo>
                      <a:pt x="84" y="49"/>
                      <a:pt x="83" y="48"/>
                      <a:pt x="84" y="50"/>
                    </a:cubicBezTo>
                    <a:cubicBezTo>
                      <a:pt x="85" y="55"/>
                      <a:pt x="87" y="50"/>
                      <a:pt x="87" y="50"/>
                    </a:cubicBezTo>
                    <a:cubicBezTo>
                      <a:pt x="86" y="49"/>
                      <a:pt x="84" y="48"/>
                      <a:pt x="84" y="47"/>
                    </a:cubicBezTo>
                    <a:close/>
                    <a:moveTo>
                      <a:pt x="47" y="24"/>
                    </a:moveTo>
                    <a:cubicBezTo>
                      <a:pt x="50" y="23"/>
                      <a:pt x="47" y="27"/>
                      <a:pt x="47" y="27"/>
                    </a:cubicBezTo>
                    <a:cubicBezTo>
                      <a:pt x="43" y="29"/>
                      <a:pt x="46" y="25"/>
                      <a:pt x="47" y="24"/>
                    </a:cubicBezTo>
                    <a:close/>
                    <a:moveTo>
                      <a:pt x="33" y="4"/>
                    </a:moveTo>
                    <a:cubicBezTo>
                      <a:pt x="33" y="4"/>
                      <a:pt x="33" y="6"/>
                      <a:pt x="35" y="7"/>
                    </a:cubicBezTo>
                    <a:cubicBezTo>
                      <a:pt x="38" y="8"/>
                      <a:pt x="37" y="5"/>
                      <a:pt x="37" y="5"/>
                    </a:cubicBezTo>
                    <a:cubicBezTo>
                      <a:pt x="35" y="4"/>
                      <a:pt x="34" y="5"/>
                      <a:pt x="33" y="4"/>
                    </a:cubicBezTo>
                    <a:close/>
                  </a:path>
                </a:pathLst>
              </a:custGeom>
              <a:grpFill/>
              <a:ln w="2" cap="rnd">
                <a:solidFill>
                  <a:schemeClr val="tx2">
                    <a:lumMod val="2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" name="Freeform 51"/>
              <p:cNvSpPr>
                <a:spLocks/>
              </p:cNvSpPr>
              <p:nvPr/>
            </p:nvSpPr>
            <p:spPr bwMode="auto">
              <a:xfrm>
                <a:off x="4249" y="1360"/>
                <a:ext cx="127" cy="115"/>
              </a:xfrm>
              <a:custGeom>
                <a:avLst/>
                <a:gdLst>
                  <a:gd name="T0" fmla="*/ 29 w 65"/>
                  <a:gd name="T1" fmla="*/ 10 h 59"/>
                  <a:gd name="T2" fmla="*/ 29 w 65"/>
                  <a:gd name="T3" fmla="*/ 6 h 59"/>
                  <a:gd name="T4" fmla="*/ 33 w 65"/>
                  <a:gd name="T5" fmla="*/ 5 h 59"/>
                  <a:gd name="T6" fmla="*/ 31 w 65"/>
                  <a:gd name="T7" fmla="*/ 0 h 59"/>
                  <a:gd name="T8" fmla="*/ 26 w 65"/>
                  <a:gd name="T9" fmla="*/ 2 h 59"/>
                  <a:gd name="T10" fmla="*/ 23 w 65"/>
                  <a:gd name="T11" fmla="*/ 4 h 59"/>
                  <a:gd name="T12" fmla="*/ 20 w 65"/>
                  <a:gd name="T13" fmla="*/ 0 h 59"/>
                  <a:gd name="T14" fmla="*/ 16 w 65"/>
                  <a:gd name="T15" fmla="*/ 2 h 59"/>
                  <a:gd name="T16" fmla="*/ 18 w 65"/>
                  <a:gd name="T17" fmla="*/ 6 h 59"/>
                  <a:gd name="T18" fmla="*/ 16 w 65"/>
                  <a:gd name="T19" fmla="*/ 9 h 59"/>
                  <a:gd name="T20" fmla="*/ 15 w 65"/>
                  <a:gd name="T21" fmla="*/ 14 h 59"/>
                  <a:gd name="T22" fmla="*/ 14 w 65"/>
                  <a:gd name="T23" fmla="*/ 16 h 59"/>
                  <a:gd name="T24" fmla="*/ 8 w 65"/>
                  <a:gd name="T25" fmla="*/ 19 h 59"/>
                  <a:gd name="T26" fmla="*/ 4 w 65"/>
                  <a:gd name="T27" fmla="*/ 19 h 59"/>
                  <a:gd name="T28" fmla="*/ 3 w 65"/>
                  <a:gd name="T29" fmla="*/ 24 h 59"/>
                  <a:gd name="T30" fmla="*/ 7 w 65"/>
                  <a:gd name="T31" fmla="*/ 27 h 59"/>
                  <a:gd name="T32" fmla="*/ 11 w 65"/>
                  <a:gd name="T33" fmla="*/ 27 h 59"/>
                  <a:gd name="T34" fmla="*/ 10 w 65"/>
                  <a:gd name="T35" fmla="*/ 33 h 59"/>
                  <a:gd name="T36" fmla="*/ 11 w 65"/>
                  <a:gd name="T37" fmla="*/ 37 h 59"/>
                  <a:gd name="T38" fmla="*/ 7 w 65"/>
                  <a:gd name="T39" fmla="*/ 41 h 59"/>
                  <a:gd name="T40" fmla="*/ 6 w 65"/>
                  <a:gd name="T41" fmla="*/ 45 h 59"/>
                  <a:gd name="T42" fmla="*/ 9 w 65"/>
                  <a:gd name="T43" fmla="*/ 45 h 59"/>
                  <a:gd name="T44" fmla="*/ 12 w 65"/>
                  <a:gd name="T45" fmla="*/ 45 h 59"/>
                  <a:gd name="T46" fmla="*/ 15 w 65"/>
                  <a:gd name="T47" fmla="*/ 43 h 59"/>
                  <a:gd name="T48" fmla="*/ 17 w 65"/>
                  <a:gd name="T49" fmla="*/ 41 h 59"/>
                  <a:gd name="T50" fmla="*/ 19 w 65"/>
                  <a:gd name="T51" fmla="*/ 39 h 59"/>
                  <a:gd name="T52" fmla="*/ 22 w 65"/>
                  <a:gd name="T53" fmla="*/ 40 h 59"/>
                  <a:gd name="T54" fmla="*/ 24 w 65"/>
                  <a:gd name="T55" fmla="*/ 43 h 59"/>
                  <a:gd name="T56" fmla="*/ 26 w 65"/>
                  <a:gd name="T57" fmla="*/ 46 h 59"/>
                  <a:gd name="T58" fmla="*/ 24 w 65"/>
                  <a:gd name="T59" fmla="*/ 50 h 59"/>
                  <a:gd name="T60" fmla="*/ 23 w 65"/>
                  <a:gd name="T61" fmla="*/ 55 h 59"/>
                  <a:gd name="T62" fmla="*/ 27 w 65"/>
                  <a:gd name="T63" fmla="*/ 59 h 59"/>
                  <a:gd name="T64" fmla="*/ 31 w 65"/>
                  <a:gd name="T65" fmla="*/ 58 h 59"/>
                  <a:gd name="T66" fmla="*/ 35 w 65"/>
                  <a:gd name="T67" fmla="*/ 55 h 59"/>
                  <a:gd name="T68" fmla="*/ 37 w 65"/>
                  <a:gd name="T69" fmla="*/ 51 h 59"/>
                  <a:gd name="T70" fmla="*/ 40 w 65"/>
                  <a:gd name="T71" fmla="*/ 51 h 59"/>
                  <a:gd name="T72" fmla="*/ 46 w 65"/>
                  <a:gd name="T73" fmla="*/ 47 h 59"/>
                  <a:gd name="T74" fmla="*/ 49 w 65"/>
                  <a:gd name="T75" fmla="*/ 47 h 59"/>
                  <a:gd name="T76" fmla="*/ 56 w 65"/>
                  <a:gd name="T77" fmla="*/ 49 h 59"/>
                  <a:gd name="T78" fmla="*/ 62 w 65"/>
                  <a:gd name="T79" fmla="*/ 47 h 59"/>
                  <a:gd name="T80" fmla="*/ 65 w 65"/>
                  <a:gd name="T81" fmla="*/ 46 h 59"/>
                  <a:gd name="T82" fmla="*/ 65 w 65"/>
                  <a:gd name="T83" fmla="*/ 44 h 59"/>
                  <a:gd name="T84" fmla="*/ 63 w 65"/>
                  <a:gd name="T85" fmla="*/ 42 h 59"/>
                  <a:gd name="T86" fmla="*/ 63 w 65"/>
                  <a:gd name="T87" fmla="*/ 37 h 59"/>
                  <a:gd name="T88" fmla="*/ 60 w 65"/>
                  <a:gd name="T89" fmla="*/ 33 h 59"/>
                  <a:gd name="T90" fmla="*/ 62 w 65"/>
                  <a:gd name="T91" fmla="*/ 29 h 59"/>
                  <a:gd name="T92" fmla="*/ 62 w 65"/>
                  <a:gd name="T93" fmla="*/ 26 h 59"/>
                  <a:gd name="T94" fmla="*/ 61 w 65"/>
                  <a:gd name="T95" fmla="*/ 25 h 59"/>
                  <a:gd name="T96" fmla="*/ 55 w 65"/>
                  <a:gd name="T97" fmla="*/ 27 h 59"/>
                  <a:gd name="T98" fmla="*/ 53 w 65"/>
                  <a:gd name="T99" fmla="*/ 25 h 59"/>
                  <a:gd name="T100" fmla="*/ 53 w 65"/>
                  <a:gd name="T101" fmla="*/ 22 h 59"/>
                  <a:gd name="T102" fmla="*/ 52 w 65"/>
                  <a:gd name="T103" fmla="*/ 18 h 59"/>
                  <a:gd name="T104" fmla="*/ 45 w 65"/>
                  <a:gd name="T105" fmla="*/ 18 h 59"/>
                  <a:gd name="T106" fmla="*/ 40 w 65"/>
                  <a:gd name="T107" fmla="*/ 18 h 59"/>
                  <a:gd name="T108" fmla="*/ 36 w 65"/>
                  <a:gd name="T109" fmla="*/ 17 h 59"/>
                  <a:gd name="T110" fmla="*/ 31 w 65"/>
                  <a:gd name="T111" fmla="*/ 17 h 59"/>
                  <a:gd name="T112" fmla="*/ 28 w 65"/>
                  <a:gd name="T113" fmla="*/ 15 h 59"/>
                  <a:gd name="T114" fmla="*/ 22 w 65"/>
                  <a:gd name="T115" fmla="*/ 15 h 59"/>
                  <a:gd name="T116" fmla="*/ 20 w 65"/>
                  <a:gd name="T117" fmla="*/ 11 h 59"/>
                  <a:gd name="T118" fmla="*/ 25 w 65"/>
                  <a:gd name="T119" fmla="*/ 10 h 59"/>
                  <a:gd name="T120" fmla="*/ 28 w 65"/>
                  <a:gd name="T121" fmla="*/ 11 h 59"/>
                  <a:gd name="T122" fmla="*/ 29 w 65"/>
                  <a:gd name="T123" fmla="*/ 1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65" h="59">
                    <a:moveTo>
                      <a:pt x="29" y="10"/>
                    </a:moveTo>
                    <a:cubicBezTo>
                      <a:pt x="29" y="6"/>
                      <a:pt x="29" y="6"/>
                      <a:pt x="29" y="6"/>
                    </a:cubicBezTo>
                    <a:cubicBezTo>
                      <a:pt x="33" y="5"/>
                      <a:pt x="33" y="5"/>
                      <a:pt x="33" y="5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1" y="0"/>
                      <a:pt x="28" y="0"/>
                      <a:pt x="26" y="2"/>
                    </a:cubicBezTo>
                    <a:cubicBezTo>
                      <a:pt x="26" y="2"/>
                      <a:pt x="25" y="4"/>
                      <a:pt x="23" y="4"/>
                    </a:cubicBezTo>
                    <a:cubicBezTo>
                      <a:pt x="21" y="3"/>
                      <a:pt x="20" y="0"/>
                      <a:pt x="20" y="0"/>
                    </a:cubicBezTo>
                    <a:cubicBezTo>
                      <a:pt x="20" y="0"/>
                      <a:pt x="16" y="0"/>
                      <a:pt x="16" y="2"/>
                    </a:cubicBezTo>
                    <a:cubicBezTo>
                      <a:pt x="16" y="4"/>
                      <a:pt x="18" y="6"/>
                      <a:pt x="18" y="6"/>
                    </a:cubicBezTo>
                    <a:cubicBezTo>
                      <a:pt x="18" y="6"/>
                      <a:pt x="18" y="9"/>
                      <a:pt x="16" y="9"/>
                    </a:cubicBezTo>
                    <a:cubicBezTo>
                      <a:pt x="14" y="9"/>
                      <a:pt x="14" y="16"/>
                      <a:pt x="15" y="14"/>
                    </a:cubicBezTo>
                    <a:cubicBezTo>
                      <a:pt x="16" y="12"/>
                      <a:pt x="15" y="16"/>
                      <a:pt x="14" y="16"/>
                    </a:cubicBezTo>
                    <a:cubicBezTo>
                      <a:pt x="12" y="17"/>
                      <a:pt x="8" y="22"/>
                      <a:pt x="8" y="19"/>
                    </a:cubicBezTo>
                    <a:cubicBezTo>
                      <a:pt x="8" y="18"/>
                      <a:pt x="5" y="18"/>
                      <a:pt x="4" y="19"/>
                    </a:cubicBezTo>
                    <a:cubicBezTo>
                      <a:pt x="2" y="20"/>
                      <a:pt x="0" y="21"/>
                      <a:pt x="3" y="24"/>
                    </a:cubicBezTo>
                    <a:cubicBezTo>
                      <a:pt x="5" y="26"/>
                      <a:pt x="4" y="27"/>
                      <a:pt x="7" y="27"/>
                    </a:cubicBezTo>
                    <a:cubicBezTo>
                      <a:pt x="9" y="27"/>
                      <a:pt x="12" y="25"/>
                      <a:pt x="11" y="27"/>
                    </a:cubicBezTo>
                    <a:cubicBezTo>
                      <a:pt x="10" y="29"/>
                      <a:pt x="8" y="32"/>
                      <a:pt x="10" y="33"/>
                    </a:cubicBezTo>
                    <a:cubicBezTo>
                      <a:pt x="12" y="34"/>
                      <a:pt x="12" y="36"/>
                      <a:pt x="11" y="37"/>
                    </a:cubicBezTo>
                    <a:cubicBezTo>
                      <a:pt x="10" y="39"/>
                      <a:pt x="7" y="39"/>
                      <a:pt x="7" y="41"/>
                    </a:cubicBezTo>
                    <a:cubicBezTo>
                      <a:pt x="7" y="42"/>
                      <a:pt x="6" y="45"/>
                      <a:pt x="6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12" y="45"/>
                      <a:pt x="12" y="45"/>
                      <a:pt x="12" y="45"/>
                    </a:cubicBezTo>
                    <a:cubicBezTo>
                      <a:pt x="15" y="43"/>
                      <a:pt x="15" y="43"/>
                      <a:pt x="15" y="43"/>
                    </a:cubicBezTo>
                    <a:cubicBezTo>
                      <a:pt x="17" y="41"/>
                      <a:pt x="17" y="41"/>
                      <a:pt x="17" y="41"/>
                    </a:cubicBezTo>
                    <a:cubicBezTo>
                      <a:pt x="19" y="39"/>
                      <a:pt x="19" y="39"/>
                      <a:pt x="19" y="39"/>
                    </a:cubicBezTo>
                    <a:cubicBezTo>
                      <a:pt x="22" y="40"/>
                      <a:pt x="22" y="40"/>
                      <a:pt x="22" y="40"/>
                    </a:cubicBezTo>
                    <a:cubicBezTo>
                      <a:pt x="24" y="43"/>
                      <a:pt x="24" y="43"/>
                      <a:pt x="24" y="43"/>
                    </a:cubicBezTo>
                    <a:cubicBezTo>
                      <a:pt x="26" y="46"/>
                      <a:pt x="26" y="46"/>
                      <a:pt x="26" y="46"/>
                    </a:cubicBezTo>
                    <a:cubicBezTo>
                      <a:pt x="24" y="50"/>
                      <a:pt x="24" y="50"/>
                      <a:pt x="24" y="50"/>
                    </a:cubicBezTo>
                    <a:cubicBezTo>
                      <a:pt x="23" y="55"/>
                      <a:pt x="23" y="55"/>
                      <a:pt x="23" y="55"/>
                    </a:cubicBezTo>
                    <a:cubicBezTo>
                      <a:pt x="27" y="59"/>
                      <a:pt x="27" y="59"/>
                      <a:pt x="27" y="59"/>
                    </a:cubicBezTo>
                    <a:cubicBezTo>
                      <a:pt x="31" y="58"/>
                      <a:pt x="31" y="58"/>
                      <a:pt x="31" y="58"/>
                    </a:cubicBezTo>
                    <a:cubicBezTo>
                      <a:pt x="35" y="55"/>
                      <a:pt x="35" y="55"/>
                      <a:pt x="35" y="55"/>
                    </a:cubicBezTo>
                    <a:cubicBezTo>
                      <a:pt x="37" y="51"/>
                      <a:pt x="37" y="51"/>
                      <a:pt x="37" y="51"/>
                    </a:cubicBezTo>
                    <a:cubicBezTo>
                      <a:pt x="40" y="51"/>
                      <a:pt x="40" y="51"/>
                      <a:pt x="40" y="51"/>
                    </a:cubicBezTo>
                    <a:cubicBezTo>
                      <a:pt x="46" y="47"/>
                      <a:pt x="46" y="47"/>
                      <a:pt x="46" y="47"/>
                    </a:cubicBezTo>
                    <a:cubicBezTo>
                      <a:pt x="49" y="47"/>
                      <a:pt x="49" y="47"/>
                      <a:pt x="49" y="47"/>
                    </a:cubicBezTo>
                    <a:cubicBezTo>
                      <a:pt x="56" y="49"/>
                      <a:pt x="56" y="49"/>
                      <a:pt x="56" y="49"/>
                    </a:cubicBezTo>
                    <a:cubicBezTo>
                      <a:pt x="62" y="47"/>
                      <a:pt x="62" y="47"/>
                      <a:pt x="62" y="47"/>
                    </a:cubicBezTo>
                    <a:cubicBezTo>
                      <a:pt x="65" y="46"/>
                      <a:pt x="65" y="46"/>
                      <a:pt x="65" y="46"/>
                    </a:cubicBezTo>
                    <a:cubicBezTo>
                      <a:pt x="65" y="44"/>
                      <a:pt x="65" y="44"/>
                      <a:pt x="65" y="44"/>
                    </a:cubicBezTo>
                    <a:cubicBezTo>
                      <a:pt x="63" y="42"/>
                      <a:pt x="63" y="42"/>
                      <a:pt x="63" y="42"/>
                    </a:cubicBezTo>
                    <a:cubicBezTo>
                      <a:pt x="63" y="37"/>
                      <a:pt x="63" y="37"/>
                      <a:pt x="63" y="37"/>
                    </a:cubicBezTo>
                    <a:cubicBezTo>
                      <a:pt x="60" y="33"/>
                      <a:pt x="60" y="33"/>
                      <a:pt x="60" y="33"/>
                    </a:cubicBezTo>
                    <a:cubicBezTo>
                      <a:pt x="62" y="29"/>
                      <a:pt x="62" y="29"/>
                      <a:pt x="62" y="29"/>
                    </a:cubicBezTo>
                    <a:cubicBezTo>
                      <a:pt x="62" y="26"/>
                      <a:pt x="62" y="26"/>
                      <a:pt x="62" y="26"/>
                    </a:cubicBezTo>
                    <a:cubicBezTo>
                      <a:pt x="61" y="25"/>
                      <a:pt x="61" y="25"/>
                      <a:pt x="61" y="25"/>
                    </a:cubicBezTo>
                    <a:cubicBezTo>
                      <a:pt x="55" y="27"/>
                      <a:pt x="55" y="27"/>
                      <a:pt x="55" y="27"/>
                    </a:cubicBezTo>
                    <a:cubicBezTo>
                      <a:pt x="53" y="25"/>
                      <a:pt x="53" y="25"/>
                      <a:pt x="53" y="25"/>
                    </a:cubicBezTo>
                    <a:cubicBezTo>
                      <a:pt x="53" y="22"/>
                      <a:pt x="53" y="22"/>
                      <a:pt x="53" y="22"/>
                    </a:cubicBezTo>
                    <a:cubicBezTo>
                      <a:pt x="53" y="22"/>
                      <a:pt x="53" y="20"/>
                      <a:pt x="52" y="18"/>
                    </a:cubicBezTo>
                    <a:cubicBezTo>
                      <a:pt x="50" y="17"/>
                      <a:pt x="48" y="17"/>
                      <a:pt x="45" y="18"/>
                    </a:cubicBezTo>
                    <a:cubicBezTo>
                      <a:pt x="43" y="19"/>
                      <a:pt x="40" y="18"/>
                      <a:pt x="40" y="18"/>
                    </a:cubicBezTo>
                    <a:cubicBezTo>
                      <a:pt x="40" y="18"/>
                      <a:pt x="38" y="19"/>
                      <a:pt x="36" y="17"/>
                    </a:cubicBezTo>
                    <a:cubicBezTo>
                      <a:pt x="35" y="15"/>
                      <a:pt x="33" y="17"/>
                      <a:pt x="31" y="17"/>
                    </a:cubicBezTo>
                    <a:cubicBezTo>
                      <a:pt x="29" y="18"/>
                      <a:pt x="28" y="15"/>
                      <a:pt x="28" y="15"/>
                    </a:cubicBezTo>
                    <a:cubicBezTo>
                      <a:pt x="22" y="15"/>
                      <a:pt x="22" y="15"/>
                      <a:pt x="22" y="15"/>
                    </a:cubicBezTo>
                    <a:cubicBezTo>
                      <a:pt x="20" y="11"/>
                      <a:pt x="20" y="11"/>
                      <a:pt x="20" y="11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28" y="11"/>
                      <a:pt x="28" y="11"/>
                      <a:pt x="28" y="11"/>
                    </a:cubicBezTo>
                    <a:lnTo>
                      <a:pt x="29" y="10"/>
                    </a:lnTo>
                    <a:close/>
                  </a:path>
                </a:pathLst>
              </a:custGeom>
              <a:grpFill/>
              <a:ln w="9525">
                <a:solidFill>
                  <a:schemeClr val="tx2">
                    <a:lumMod val="2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" name="Freeform 52"/>
              <p:cNvSpPr>
                <a:spLocks/>
              </p:cNvSpPr>
              <p:nvPr/>
            </p:nvSpPr>
            <p:spPr bwMode="auto">
              <a:xfrm>
                <a:off x="4249" y="1360"/>
                <a:ext cx="127" cy="115"/>
              </a:xfrm>
              <a:custGeom>
                <a:avLst/>
                <a:gdLst>
                  <a:gd name="T0" fmla="*/ 29 w 65"/>
                  <a:gd name="T1" fmla="*/ 10 h 59"/>
                  <a:gd name="T2" fmla="*/ 29 w 65"/>
                  <a:gd name="T3" fmla="*/ 6 h 59"/>
                  <a:gd name="T4" fmla="*/ 33 w 65"/>
                  <a:gd name="T5" fmla="*/ 5 h 59"/>
                  <a:gd name="T6" fmla="*/ 31 w 65"/>
                  <a:gd name="T7" fmla="*/ 0 h 59"/>
                  <a:gd name="T8" fmla="*/ 26 w 65"/>
                  <a:gd name="T9" fmla="*/ 2 h 59"/>
                  <a:gd name="T10" fmla="*/ 23 w 65"/>
                  <a:gd name="T11" fmla="*/ 4 h 59"/>
                  <a:gd name="T12" fmla="*/ 20 w 65"/>
                  <a:gd name="T13" fmla="*/ 0 h 59"/>
                  <a:gd name="T14" fmla="*/ 16 w 65"/>
                  <a:gd name="T15" fmla="*/ 2 h 59"/>
                  <a:gd name="T16" fmla="*/ 18 w 65"/>
                  <a:gd name="T17" fmla="*/ 6 h 59"/>
                  <a:gd name="T18" fmla="*/ 16 w 65"/>
                  <a:gd name="T19" fmla="*/ 9 h 59"/>
                  <a:gd name="T20" fmla="*/ 15 w 65"/>
                  <a:gd name="T21" fmla="*/ 14 h 59"/>
                  <a:gd name="T22" fmla="*/ 14 w 65"/>
                  <a:gd name="T23" fmla="*/ 16 h 59"/>
                  <a:gd name="T24" fmla="*/ 8 w 65"/>
                  <a:gd name="T25" fmla="*/ 19 h 59"/>
                  <a:gd name="T26" fmla="*/ 4 w 65"/>
                  <a:gd name="T27" fmla="*/ 19 h 59"/>
                  <a:gd name="T28" fmla="*/ 3 w 65"/>
                  <a:gd name="T29" fmla="*/ 24 h 59"/>
                  <a:gd name="T30" fmla="*/ 7 w 65"/>
                  <a:gd name="T31" fmla="*/ 27 h 59"/>
                  <a:gd name="T32" fmla="*/ 11 w 65"/>
                  <a:gd name="T33" fmla="*/ 27 h 59"/>
                  <a:gd name="T34" fmla="*/ 10 w 65"/>
                  <a:gd name="T35" fmla="*/ 33 h 59"/>
                  <a:gd name="T36" fmla="*/ 11 w 65"/>
                  <a:gd name="T37" fmla="*/ 37 h 59"/>
                  <a:gd name="T38" fmla="*/ 7 w 65"/>
                  <a:gd name="T39" fmla="*/ 41 h 59"/>
                  <a:gd name="T40" fmla="*/ 6 w 65"/>
                  <a:gd name="T41" fmla="*/ 45 h 59"/>
                  <a:gd name="T42" fmla="*/ 9 w 65"/>
                  <a:gd name="T43" fmla="*/ 45 h 59"/>
                  <a:gd name="T44" fmla="*/ 12 w 65"/>
                  <a:gd name="T45" fmla="*/ 45 h 59"/>
                  <a:gd name="T46" fmla="*/ 15 w 65"/>
                  <a:gd name="T47" fmla="*/ 43 h 59"/>
                  <a:gd name="T48" fmla="*/ 17 w 65"/>
                  <a:gd name="T49" fmla="*/ 41 h 59"/>
                  <a:gd name="T50" fmla="*/ 19 w 65"/>
                  <a:gd name="T51" fmla="*/ 39 h 59"/>
                  <a:gd name="T52" fmla="*/ 22 w 65"/>
                  <a:gd name="T53" fmla="*/ 40 h 59"/>
                  <a:gd name="T54" fmla="*/ 24 w 65"/>
                  <a:gd name="T55" fmla="*/ 43 h 59"/>
                  <a:gd name="T56" fmla="*/ 26 w 65"/>
                  <a:gd name="T57" fmla="*/ 46 h 59"/>
                  <a:gd name="T58" fmla="*/ 24 w 65"/>
                  <a:gd name="T59" fmla="*/ 50 h 59"/>
                  <a:gd name="T60" fmla="*/ 23 w 65"/>
                  <a:gd name="T61" fmla="*/ 55 h 59"/>
                  <a:gd name="T62" fmla="*/ 27 w 65"/>
                  <a:gd name="T63" fmla="*/ 59 h 59"/>
                  <a:gd name="T64" fmla="*/ 31 w 65"/>
                  <a:gd name="T65" fmla="*/ 58 h 59"/>
                  <a:gd name="T66" fmla="*/ 35 w 65"/>
                  <a:gd name="T67" fmla="*/ 55 h 59"/>
                  <a:gd name="T68" fmla="*/ 37 w 65"/>
                  <a:gd name="T69" fmla="*/ 51 h 59"/>
                  <a:gd name="T70" fmla="*/ 40 w 65"/>
                  <a:gd name="T71" fmla="*/ 51 h 59"/>
                  <a:gd name="T72" fmla="*/ 46 w 65"/>
                  <a:gd name="T73" fmla="*/ 47 h 59"/>
                  <a:gd name="T74" fmla="*/ 49 w 65"/>
                  <a:gd name="T75" fmla="*/ 47 h 59"/>
                  <a:gd name="T76" fmla="*/ 56 w 65"/>
                  <a:gd name="T77" fmla="*/ 49 h 59"/>
                  <a:gd name="T78" fmla="*/ 62 w 65"/>
                  <a:gd name="T79" fmla="*/ 47 h 59"/>
                  <a:gd name="T80" fmla="*/ 65 w 65"/>
                  <a:gd name="T81" fmla="*/ 46 h 59"/>
                  <a:gd name="T82" fmla="*/ 65 w 65"/>
                  <a:gd name="T83" fmla="*/ 44 h 59"/>
                  <a:gd name="T84" fmla="*/ 63 w 65"/>
                  <a:gd name="T85" fmla="*/ 42 h 59"/>
                  <a:gd name="T86" fmla="*/ 63 w 65"/>
                  <a:gd name="T87" fmla="*/ 37 h 59"/>
                  <a:gd name="T88" fmla="*/ 60 w 65"/>
                  <a:gd name="T89" fmla="*/ 33 h 59"/>
                  <a:gd name="T90" fmla="*/ 62 w 65"/>
                  <a:gd name="T91" fmla="*/ 29 h 59"/>
                  <a:gd name="T92" fmla="*/ 62 w 65"/>
                  <a:gd name="T93" fmla="*/ 26 h 59"/>
                  <a:gd name="T94" fmla="*/ 61 w 65"/>
                  <a:gd name="T95" fmla="*/ 25 h 59"/>
                  <a:gd name="T96" fmla="*/ 55 w 65"/>
                  <a:gd name="T97" fmla="*/ 27 h 59"/>
                  <a:gd name="T98" fmla="*/ 53 w 65"/>
                  <a:gd name="T99" fmla="*/ 25 h 59"/>
                  <a:gd name="T100" fmla="*/ 53 w 65"/>
                  <a:gd name="T101" fmla="*/ 22 h 59"/>
                  <a:gd name="T102" fmla="*/ 52 w 65"/>
                  <a:gd name="T103" fmla="*/ 18 h 59"/>
                  <a:gd name="T104" fmla="*/ 45 w 65"/>
                  <a:gd name="T105" fmla="*/ 18 h 59"/>
                  <a:gd name="T106" fmla="*/ 40 w 65"/>
                  <a:gd name="T107" fmla="*/ 18 h 59"/>
                  <a:gd name="T108" fmla="*/ 36 w 65"/>
                  <a:gd name="T109" fmla="*/ 17 h 59"/>
                  <a:gd name="T110" fmla="*/ 31 w 65"/>
                  <a:gd name="T111" fmla="*/ 17 h 59"/>
                  <a:gd name="T112" fmla="*/ 28 w 65"/>
                  <a:gd name="T113" fmla="*/ 15 h 59"/>
                  <a:gd name="T114" fmla="*/ 22 w 65"/>
                  <a:gd name="T115" fmla="*/ 15 h 59"/>
                  <a:gd name="T116" fmla="*/ 20 w 65"/>
                  <a:gd name="T117" fmla="*/ 11 h 59"/>
                  <a:gd name="T118" fmla="*/ 25 w 65"/>
                  <a:gd name="T119" fmla="*/ 10 h 59"/>
                  <a:gd name="T120" fmla="*/ 28 w 65"/>
                  <a:gd name="T121" fmla="*/ 11 h 59"/>
                  <a:gd name="T122" fmla="*/ 29 w 65"/>
                  <a:gd name="T123" fmla="*/ 1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65" h="59">
                    <a:moveTo>
                      <a:pt x="29" y="10"/>
                    </a:moveTo>
                    <a:cubicBezTo>
                      <a:pt x="29" y="6"/>
                      <a:pt x="29" y="6"/>
                      <a:pt x="29" y="6"/>
                    </a:cubicBezTo>
                    <a:cubicBezTo>
                      <a:pt x="33" y="5"/>
                      <a:pt x="33" y="5"/>
                      <a:pt x="33" y="5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1" y="0"/>
                      <a:pt x="28" y="0"/>
                      <a:pt x="26" y="2"/>
                    </a:cubicBezTo>
                    <a:cubicBezTo>
                      <a:pt x="26" y="2"/>
                      <a:pt x="25" y="4"/>
                      <a:pt x="23" y="4"/>
                    </a:cubicBezTo>
                    <a:cubicBezTo>
                      <a:pt x="21" y="3"/>
                      <a:pt x="20" y="0"/>
                      <a:pt x="20" y="0"/>
                    </a:cubicBezTo>
                    <a:cubicBezTo>
                      <a:pt x="20" y="0"/>
                      <a:pt x="16" y="0"/>
                      <a:pt x="16" y="2"/>
                    </a:cubicBezTo>
                    <a:cubicBezTo>
                      <a:pt x="16" y="4"/>
                      <a:pt x="18" y="6"/>
                      <a:pt x="18" y="6"/>
                    </a:cubicBezTo>
                    <a:cubicBezTo>
                      <a:pt x="18" y="6"/>
                      <a:pt x="18" y="9"/>
                      <a:pt x="16" y="9"/>
                    </a:cubicBezTo>
                    <a:cubicBezTo>
                      <a:pt x="14" y="9"/>
                      <a:pt x="14" y="16"/>
                      <a:pt x="15" y="14"/>
                    </a:cubicBezTo>
                    <a:cubicBezTo>
                      <a:pt x="16" y="12"/>
                      <a:pt x="15" y="16"/>
                      <a:pt x="14" y="16"/>
                    </a:cubicBezTo>
                    <a:cubicBezTo>
                      <a:pt x="12" y="17"/>
                      <a:pt x="8" y="22"/>
                      <a:pt x="8" y="19"/>
                    </a:cubicBezTo>
                    <a:cubicBezTo>
                      <a:pt x="8" y="18"/>
                      <a:pt x="5" y="18"/>
                      <a:pt x="4" y="19"/>
                    </a:cubicBezTo>
                    <a:cubicBezTo>
                      <a:pt x="2" y="20"/>
                      <a:pt x="0" y="21"/>
                      <a:pt x="3" y="24"/>
                    </a:cubicBezTo>
                    <a:cubicBezTo>
                      <a:pt x="5" y="26"/>
                      <a:pt x="4" y="27"/>
                      <a:pt x="7" y="27"/>
                    </a:cubicBezTo>
                    <a:cubicBezTo>
                      <a:pt x="9" y="27"/>
                      <a:pt x="12" y="25"/>
                      <a:pt x="11" y="27"/>
                    </a:cubicBezTo>
                    <a:cubicBezTo>
                      <a:pt x="10" y="29"/>
                      <a:pt x="8" y="32"/>
                      <a:pt x="10" y="33"/>
                    </a:cubicBezTo>
                    <a:cubicBezTo>
                      <a:pt x="12" y="34"/>
                      <a:pt x="12" y="36"/>
                      <a:pt x="11" y="37"/>
                    </a:cubicBezTo>
                    <a:cubicBezTo>
                      <a:pt x="10" y="39"/>
                      <a:pt x="7" y="39"/>
                      <a:pt x="7" y="41"/>
                    </a:cubicBezTo>
                    <a:cubicBezTo>
                      <a:pt x="7" y="42"/>
                      <a:pt x="6" y="45"/>
                      <a:pt x="6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12" y="45"/>
                      <a:pt x="12" y="45"/>
                      <a:pt x="12" y="45"/>
                    </a:cubicBezTo>
                    <a:cubicBezTo>
                      <a:pt x="15" y="43"/>
                      <a:pt x="15" y="43"/>
                      <a:pt x="15" y="43"/>
                    </a:cubicBezTo>
                    <a:cubicBezTo>
                      <a:pt x="17" y="41"/>
                      <a:pt x="17" y="41"/>
                      <a:pt x="17" y="41"/>
                    </a:cubicBezTo>
                    <a:cubicBezTo>
                      <a:pt x="19" y="39"/>
                      <a:pt x="19" y="39"/>
                      <a:pt x="19" y="39"/>
                    </a:cubicBezTo>
                    <a:cubicBezTo>
                      <a:pt x="22" y="40"/>
                      <a:pt x="22" y="40"/>
                      <a:pt x="22" y="40"/>
                    </a:cubicBezTo>
                    <a:cubicBezTo>
                      <a:pt x="24" y="43"/>
                      <a:pt x="24" y="43"/>
                      <a:pt x="24" y="43"/>
                    </a:cubicBezTo>
                    <a:cubicBezTo>
                      <a:pt x="26" y="46"/>
                      <a:pt x="26" y="46"/>
                      <a:pt x="26" y="46"/>
                    </a:cubicBezTo>
                    <a:cubicBezTo>
                      <a:pt x="24" y="50"/>
                      <a:pt x="24" y="50"/>
                      <a:pt x="24" y="50"/>
                    </a:cubicBezTo>
                    <a:cubicBezTo>
                      <a:pt x="23" y="55"/>
                      <a:pt x="23" y="55"/>
                      <a:pt x="23" y="55"/>
                    </a:cubicBezTo>
                    <a:cubicBezTo>
                      <a:pt x="27" y="59"/>
                      <a:pt x="27" y="59"/>
                      <a:pt x="27" y="59"/>
                    </a:cubicBezTo>
                    <a:cubicBezTo>
                      <a:pt x="31" y="58"/>
                      <a:pt x="31" y="58"/>
                      <a:pt x="31" y="58"/>
                    </a:cubicBezTo>
                    <a:cubicBezTo>
                      <a:pt x="35" y="55"/>
                      <a:pt x="35" y="55"/>
                      <a:pt x="35" y="55"/>
                    </a:cubicBezTo>
                    <a:cubicBezTo>
                      <a:pt x="37" y="51"/>
                      <a:pt x="37" y="51"/>
                      <a:pt x="37" y="51"/>
                    </a:cubicBezTo>
                    <a:cubicBezTo>
                      <a:pt x="40" y="51"/>
                      <a:pt x="40" y="51"/>
                      <a:pt x="40" y="51"/>
                    </a:cubicBezTo>
                    <a:cubicBezTo>
                      <a:pt x="46" y="47"/>
                      <a:pt x="46" y="47"/>
                      <a:pt x="46" y="47"/>
                    </a:cubicBezTo>
                    <a:cubicBezTo>
                      <a:pt x="49" y="47"/>
                      <a:pt x="49" y="47"/>
                      <a:pt x="49" y="47"/>
                    </a:cubicBezTo>
                    <a:cubicBezTo>
                      <a:pt x="56" y="49"/>
                      <a:pt x="56" y="49"/>
                      <a:pt x="56" y="49"/>
                    </a:cubicBezTo>
                    <a:cubicBezTo>
                      <a:pt x="62" y="47"/>
                      <a:pt x="62" y="47"/>
                      <a:pt x="62" y="47"/>
                    </a:cubicBezTo>
                    <a:cubicBezTo>
                      <a:pt x="65" y="46"/>
                      <a:pt x="65" y="46"/>
                      <a:pt x="65" y="46"/>
                    </a:cubicBezTo>
                    <a:cubicBezTo>
                      <a:pt x="65" y="44"/>
                      <a:pt x="65" y="44"/>
                      <a:pt x="65" y="44"/>
                    </a:cubicBezTo>
                    <a:cubicBezTo>
                      <a:pt x="63" y="42"/>
                      <a:pt x="63" y="42"/>
                      <a:pt x="63" y="42"/>
                    </a:cubicBezTo>
                    <a:cubicBezTo>
                      <a:pt x="63" y="37"/>
                      <a:pt x="63" y="37"/>
                      <a:pt x="63" y="37"/>
                    </a:cubicBezTo>
                    <a:cubicBezTo>
                      <a:pt x="60" y="33"/>
                      <a:pt x="60" y="33"/>
                      <a:pt x="60" y="33"/>
                    </a:cubicBezTo>
                    <a:cubicBezTo>
                      <a:pt x="62" y="29"/>
                      <a:pt x="62" y="29"/>
                      <a:pt x="62" y="29"/>
                    </a:cubicBezTo>
                    <a:cubicBezTo>
                      <a:pt x="62" y="26"/>
                      <a:pt x="62" y="26"/>
                      <a:pt x="62" y="26"/>
                    </a:cubicBezTo>
                    <a:cubicBezTo>
                      <a:pt x="61" y="25"/>
                      <a:pt x="61" y="25"/>
                      <a:pt x="61" y="25"/>
                    </a:cubicBezTo>
                    <a:cubicBezTo>
                      <a:pt x="55" y="27"/>
                      <a:pt x="55" y="27"/>
                      <a:pt x="55" y="27"/>
                    </a:cubicBezTo>
                    <a:cubicBezTo>
                      <a:pt x="53" y="25"/>
                      <a:pt x="53" y="25"/>
                      <a:pt x="53" y="25"/>
                    </a:cubicBezTo>
                    <a:cubicBezTo>
                      <a:pt x="53" y="22"/>
                      <a:pt x="53" y="22"/>
                      <a:pt x="53" y="22"/>
                    </a:cubicBezTo>
                    <a:cubicBezTo>
                      <a:pt x="53" y="22"/>
                      <a:pt x="53" y="20"/>
                      <a:pt x="52" y="18"/>
                    </a:cubicBezTo>
                    <a:cubicBezTo>
                      <a:pt x="50" y="17"/>
                      <a:pt x="48" y="17"/>
                      <a:pt x="45" y="18"/>
                    </a:cubicBezTo>
                    <a:cubicBezTo>
                      <a:pt x="43" y="19"/>
                      <a:pt x="40" y="18"/>
                      <a:pt x="40" y="18"/>
                    </a:cubicBezTo>
                    <a:cubicBezTo>
                      <a:pt x="40" y="18"/>
                      <a:pt x="38" y="19"/>
                      <a:pt x="36" y="17"/>
                    </a:cubicBezTo>
                    <a:cubicBezTo>
                      <a:pt x="35" y="15"/>
                      <a:pt x="33" y="17"/>
                      <a:pt x="31" y="17"/>
                    </a:cubicBezTo>
                    <a:cubicBezTo>
                      <a:pt x="29" y="18"/>
                      <a:pt x="28" y="15"/>
                      <a:pt x="28" y="15"/>
                    </a:cubicBezTo>
                    <a:cubicBezTo>
                      <a:pt x="22" y="15"/>
                      <a:pt x="22" y="15"/>
                      <a:pt x="22" y="15"/>
                    </a:cubicBezTo>
                    <a:cubicBezTo>
                      <a:pt x="20" y="11"/>
                      <a:pt x="20" y="11"/>
                      <a:pt x="20" y="11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28" y="11"/>
                      <a:pt x="28" y="11"/>
                      <a:pt x="28" y="11"/>
                    </a:cubicBezTo>
                    <a:lnTo>
                      <a:pt x="29" y="10"/>
                    </a:lnTo>
                    <a:close/>
                  </a:path>
                </a:pathLst>
              </a:custGeom>
              <a:grpFill/>
              <a:ln w="2" cap="rnd">
                <a:solidFill>
                  <a:schemeClr val="tx2">
                    <a:lumMod val="2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" name="Freeform 53"/>
              <p:cNvSpPr>
                <a:spLocks/>
              </p:cNvSpPr>
              <p:nvPr/>
            </p:nvSpPr>
            <p:spPr bwMode="auto">
              <a:xfrm>
                <a:off x="5145" y="1715"/>
                <a:ext cx="35" cy="69"/>
              </a:xfrm>
              <a:custGeom>
                <a:avLst/>
                <a:gdLst>
                  <a:gd name="T0" fmla="*/ 13 w 18"/>
                  <a:gd name="T1" fmla="*/ 0 h 35"/>
                  <a:gd name="T2" fmla="*/ 10 w 18"/>
                  <a:gd name="T3" fmla="*/ 2 h 35"/>
                  <a:gd name="T4" fmla="*/ 9 w 18"/>
                  <a:gd name="T5" fmla="*/ 7 h 35"/>
                  <a:gd name="T6" fmla="*/ 5 w 18"/>
                  <a:gd name="T7" fmla="*/ 12 h 35"/>
                  <a:gd name="T8" fmla="*/ 5 w 18"/>
                  <a:gd name="T9" fmla="*/ 16 h 35"/>
                  <a:gd name="T10" fmla="*/ 2 w 18"/>
                  <a:gd name="T11" fmla="*/ 18 h 35"/>
                  <a:gd name="T12" fmla="*/ 1 w 18"/>
                  <a:gd name="T13" fmla="*/ 28 h 35"/>
                  <a:gd name="T14" fmla="*/ 4 w 18"/>
                  <a:gd name="T15" fmla="*/ 32 h 35"/>
                  <a:gd name="T16" fmla="*/ 7 w 18"/>
                  <a:gd name="T17" fmla="*/ 35 h 35"/>
                  <a:gd name="T18" fmla="*/ 8 w 18"/>
                  <a:gd name="T19" fmla="*/ 31 h 35"/>
                  <a:gd name="T20" fmla="*/ 11 w 18"/>
                  <a:gd name="T21" fmla="*/ 29 h 35"/>
                  <a:gd name="T22" fmla="*/ 11 w 18"/>
                  <a:gd name="T23" fmla="*/ 26 h 35"/>
                  <a:gd name="T24" fmla="*/ 13 w 18"/>
                  <a:gd name="T25" fmla="*/ 24 h 35"/>
                  <a:gd name="T26" fmla="*/ 13 w 18"/>
                  <a:gd name="T27" fmla="*/ 16 h 35"/>
                  <a:gd name="T28" fmla="*/ 17 w 18"/>
                  <a:gd name="T29" fmla="*/ 3 h 35"/>
                  <a:gd name="T30" fmla="*/ 13 w 18"/>
                  <a:gd name="T31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8" h="35">
                    <a:moveTo>
                      <a:pt x="13" y="0"/>
                    </a:moveTo>
                    <a:cubicBezTo>
                      <a:pt x="12" y="1"/>
                      <a:pt x="11" y="1"/>
                      <a:pt x="10" y="2"/>
                    </a:cubicBezTo>
                    <a:cubicBezTo>
                      <a:pt x="9" y="4"/>
                      <a:pt x="10" y="5"/>
                      <a:pt x="9" y="7"/>
                    </a:cubicBezTo>
                    <a:cubicBezTo>
                      <a:pt x="8" y="9"/>
                      <a:pt x="6" y="9"/>
                      <a:pt x="5" y="12"/>
                    </a:cubicBezTo>
                    <a:cubicBezTo>
                      <a:pt x="4" y="13"/>
                      <a:pt x="5" y="15"/>
                      <a:pt x="5" y="16"/>
                    </a:cubicBezTo>
                    <a:cubicBezTo>
                      <a:pt x="4" y="17"/>
                      <a:pt x="3" y="17"/>
                      <a:pt x="2" y="18"/>
                    </a:cubicBezTo>
                    <a:cubicBezTo>
                      <a:pt x="1" y="20"/>
                      <a:pt x="0" y="25"/>
                      <a:pt x="1" y="28"/>
                    </a:cubicBezTo>
                    <a:cubicBezTo>
                      <a:pt x="1" y="29"/>
                      <a:pt x="3" y="31"/>
                      <a:pt x="4" y="32"/>
                    </a:cubicBezTo>
                    <a:cubicBezTo>
                      <a:pt x="5" y="33"/>
                      <a:pt x="6" y="34"/>
                      <a:pt x="7" y="35"/>
                    </a:cubicBezTo>
                    <a:cubicBezTo>
                      <a:pt x="7" y="34"/>
                      <a:pt x="7" y="32"/>
                      <a:pt x="8" y="31"/>
                    </a:cubicBezTo>
                    <a:cubicBezTo>
                      <a:pt x="9" y="30"/>
                      <a:pt x="11" y="30"/>
                      <a:pt x="11" y="29"/>
                    </a:cubicBezTo>
                    <a:cubicBezTo>
                      <a:pt x="12" y="28"/>
                      <a:pt x="11" y="26"/>
                      <a:pt x="11" y="26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0"/>
                      <a:pt x="13" y="19"/>
                      <a:pt x="13" y="16"/>
                    </a:cubicBezTo>
                    <a:cubicBezTo>
                      <a:pt x="14" y="14"/>
                      <a:pt x="18" y="4"/>
                      <a:pt x="17" y="3"/>
                    </a:cubicBezTo>
                    <a:cubicBezTo>
                      <a:pt x="17" y="0"/>
                      <a:pt x="14" y="1"/>
                      <a:pt x="13" y="0"/>
                    </a:cubicBezTo>
                    <a:close/>
                  </a:path>
                </a:pathLst>
              </a:custGeom>
              <a:grpFill/>
              <a:ln w="9525">
                <a:solidFill>
                  <a:schemeClr val="tx2">
                    <a:lumMod val="2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" name="Freeform 54"/>
              <p:cNvSpPr>
                <a:spLocks/>
              </p:cNvSpPr>
              <p:nvPr/>
            </p:nvSpPr>
            <p:spPr bwMode="auto">
              <a:xfrm>
                <a:off x="5145" y="1715"/>
                <a:ext cx="35" cy="69"/>
              </a:xfrm>
              <a:custGeom>
                <a:avLst/>
                <a:gdLst>
                  <a:gd name="T0" fmla="*/ 13 w 18"/>
                  <a:gd name="T1" fmla="*/ 0 h 35"/>
                  <a:gd name="T2" fmla="*/ 10 w 18"/>
                  <a:gd name="T3" fmla="*/ 2 h 35"/>
                  <a:gd name="T4" fmla="*/ 9 w 18"/>
                  <a:gd name="T5" fmla="*/ 7 h 35"/>
                  <a:gd name="T6" fmla="*/ 5 w 18"/>
                  <a:gd name="T7" fmla="*/ 12 h 35"/>
                  <a:gd name="T8" fmla="*/ 5 w 18"/>
                  <a:gd name="T9" fmla="*/ 16 h 35"/>
                  <a:gd name="T10" fmla="*/ 2 w 18"/>
                  <a:gd name="T11" fmla="*/ 18 h 35"/>
                  <a:gd name="T12" fmla="*/ 1 w 18"/>
                  <a:gd name="T13" fmla="*/ 28 h 35"/>
                  <a:gd name="T14" fmla="*/ 4 w 18"/>
                  <a:gd name="T15" fmla="*/ 32 h 35"/>
                  <a:gd name="T16" fmla="*/ 7 w 18"/>
                  <a:gd name="T17" fmla="*/ 35 h 35"/>
                  <a:gd name="T18" fmla="*/ 8 w 18"/>
                  <a:gd name="T19" fmla="*/ 31 h 35"/>
                  <a:gd name="T20" fmla="*/ 11 w 18"/>
                  <a:gd name="T21" fmla="*/ 29 h 35"/>
                  <a:gd name="T22" fmla="*/ 11 w 18"/>
                  <a:gd name="T23" fmla="*/ 26 h 35"/>
                  <a:gd name="T24" fmla="*/ 13 w 18"/>
                  <a:gd name="T25" fmla="*/ 24 h 35"/>
                  <a:gd name="T26" fmla="*/ 13 w 18"/>
                  <a:gd name="T27" fmla="*/ 16 h 35"/>
                  <a:gd name="T28" fmla="*/ 17 w 18"/>
                  <a:gd name="T29" fmla="*/ 3 h 35"/>
                  <a:gd name="T30" fmla="*/ 13 w 18"/>
                  <a:gd name="T31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8" h="35">
                    <a:moveTo>
                      <a:pt x="13" y="0"/>
                    </a:moveTo>
                    <a:cubicBezTo>
                      <a:pt x="12" y="1"/>
                      <a:pt x="11" y="1"/>
                      <a:pt x="10" y="2"/>
                    </a:cubicBezTo>
                    <a:cubicBezTo>
                      <a:pt x="9" y="4"/>
                      <a:pt x="10" y="5"/>
                      <a:pt x="9" y="7"/>
                    </a:cubicBezTo>
                    <a:cubicBezTo>
                      <a:pt x="8" y="9"/>
                      <a:pt x="6" y="9"/>
                      <a:pt x="5" y="12"/>
                    </a:cubicBezTo>
                    <a:cubicBezTo>
                      <a:pt x="4" y="13"/>
                      <a:pt x="5" y="15"/>
                      <a:pt x="5" y="16"/>
                    </a:cubicBezTo>
                    <a:cubicBezTo>
                      <a:pt x="4" y="17"/>
                      <a:pt x="3" y="17"/>
                      <a:pt x="2" y="18"/>
                    </a:cubicBezTo>
                    <a:cubicBezTo>
                      <a:pt x="1" y="20"/>
                      <a:pt x="0" y="25"/>
                      <a:pt x="1" y="28"/>
                    </a:cubicBezTo>
                    <a:cubicBezTo>
                      <a:pt x="1" y="29"/>
                      <a:pt x="3" y="31"/>
                      <a:pt x="4" y="32"/>
                    </a:cubicBezTo>
                    <a:cubicBezTo>
                      <a:pt x="5" y="33"/>
                      <a:pt x="6" y="34"/>
                      <a:pt x="7" y="35"/>
                    </a:cubicBezTo>
                    <a:cubicBezTo>
                      <a:pt x="7" y="34"/>
                      <a:pt x="7" y="32"/>
                      <a:pt x="8" y="31"/>
                    </a:cubicBezTo>
                    <a:cubicBezTo>
                      <a:pt x="9" y="30"/>
                      <a:pt x="11" y="30"/>
                      <a:pt x="11" y="29"/>
                    </a:cubicBezTo>
                    <a:cubicBezTo>
                      <a:pt x="12" y="28"/>
                      <a:pt x="11" y="26"/>
                      <a:pt x="11" y="26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0"/>
                      <a:pt x="13" y="19"/>
                      <a:pt x="13" y="16"/>
                    </a:cubicBezTo>
                    <a:cubicBezTo>
                      <a:pt x="14" y="14"/>
                      <a:pt x="18" y="4"/>
                      <a:pt x="17" y="3"/>
                    </a:cubicBezTo>
                    <a:cubicBezTo>
                      <a:pt x="17" y="0"/>
                      <a:pt x="14" y="1"/>
                      <a:pt x="13" y="0"/>
                    </a:cubicBezTo>
                    <a:close/>
                  </a:path>
                </a:pathLst>
              </a:custGeom>
              <a:grpFill/>
              <a:ln w="2" cap="rnd">
                <a:solidFill>
                  <a:schemeClr val="tx2">
                    <a:lumMod val="2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" name="Freeform 55"/>
              <p:cNvSpPr>
                <a:spLocks/>
              </p:cNvSpPr>
              <p:nvPr/>
            </p:nvSpPr>
            <p:spPr bwMode="auto">
              <a:xfrm>
                <a:off x="3723" y="1442"/>
                <a:ext cx="110" cy="118"/>
              </a:xfrm>
              <a:custGeom>
                <a:avLst/>
                <a:gdLst>
                  <a:gd name="T0" fmla="*/ 0 w 56"/>
                  <a:gd name="T1" fmla="*/ 21 h 60"/>
                  <a:gd name="T2" fmla="*/ 0 w 56"/>
                  <a:gd name="T3" fmla="*/ 23 h 60"/>
                  <a:gd name="T4" fmla="*/ 0 w 56"/>
                  <a:gd name="T5" fmla="*/ 25 h 60"/>
                  <a:gd name="T6" fmla="*/ 2 w 56"/>
                  <a:gd name="T7" fmla="*/ 26 h 60"/>
                  <a:gd name="T8" fmla="*/ 2 w 56"/>
                  <a:gd name="T9" fmla="*/ 30 h 60"/>
                  <a:gd name="T10" fmla="*/ 1 w 56"/>
                  <a:gd name="T11" fmla="*/ 31 h 60"/>
                  <a:gd name="T12" fmla="*/ 1 w 56"/>
                  <a:gd name="T13" fmla="*/ 32 h 60"/>
                  <a:gd name="T14" fmla="*/ 2 w 56"/>
                  <a:gd name="T15" fmla="*/ 33 h 60"/>
                  <a:gd name="T16" fmla="*/ 3 w 56"/>
                  <a:gd name="T17" fmla="*/ 35 h 60"/>
                  <a:gd name="T18" fmla="*/ 7 w 56"/>
                  <a:gd name="T19" fmla="*/ 33 h 60"/>
                  <a:gd name="T20" fmla="*/ 11 w 56"/>
                  <a:gd name="T21" fmla="*/ 36 h 60"/>
                  <a:gd name="T22" fmla="*/ 7 w 56"/>
                  <a:gd name="T23" fmla="*/ 45 h 60"/>
                  <a:gd name="T24" fmla="*/ 6 w 56"/>
                  <a:gd name="T25" fmla="*/ 51 h 60"/>
                  <a:gd name="T26" fmla="*/ 3 w 56"/>
                  <a:gd name="T27" fmla="*/ 53 h 60"/>
                  <a:gd name="T28" fmla="*/ 1 w 56"/>
                  <a:gd name="T29" fmla="*/ 57 h 60"/>
                  <a:gd name="T30" fmla="*/ 2 w 56"/>
                  <a:gd name="T31" fmla="*/ 60 h 60"/>
                  <a:gd name="T32" fmla="*/ 7 w 56"/>
                  <a:gd name="T33" fmla="*/ 58 h 60"/>
                  <a:gd name="T34" fmla="*/ 14 w 56"/>
                  <a:gd name="T35" fmla="*/ 60 h 60"/>
                  <a:gd name="T36" fmla="*/ 27 w 56"/>
                  <a:gd name="T37" fmla="*/ 50 h 60"/>
                  <a:gd name="T38" fmla="*/ 45 w 56"/>
                  <a:gd name="T39" fmla="*/ 36 h 60"/>
                  <a:gd name="T40" fmla="*/ 47 w 56"/>
                  <a:gd name="T41" fmla="*/ 33 h 60"/>
                  <a:gd name="T42" fmla="*/ 49 w 56"/>
                  <a:gd name="T43" fmla="*/ 28 h 60"/>
                  <a:gd name="T44" fmla="*/ 49 w 56"/>
                  <a:gd name="T45" fmla="*/ 24 h 60"/>
                  <a:gd name="T46" fmla="*/ 51 w 56"/>
                  <a:gd name="T47" fmla="*/ 18 h 60"/>
                  <a:gd name="T48" fmla="*/ 50 w 56"/>
                  <a:gd name="T49" fmla="*/ 14 h 60"/>
                  <a:gd name="T50" fmla="*/ 54 w 56"/>
                  <a:gd name="T51" fmla="*/ 9 h 60"/>
                  <a:gd name="T52" fmla="*/ 56 w 56"/>
                  <a:gd name="T53" fmla="*/ 3 h 60"/>
                  <a:gd name="T54" fmla="*/ 54 w 56"/>
                  <a:gd name="T55" fmla="*/ 3 h 60"/>
                  <a:gd name="T56" fmla="*/ 54 w 56"/>
                  <a:gd name="T57" fmla="*/ 2 h 60"/>
                  <a:gd name="T58" fmla="*/ 53 w 56"/>
                  <a:gd name="T59" fmla="*/ 0 h 60"/>
                  <a:gd name="T60" fmla="*/ 46 w 56"/>
                  <a:gd name="T61" fmla="*/ 3 h 60"/>
                  <a:gd name="T62" fmla="*/ 34 w 56"/>
                  <a:gd name="T63" fmla="*/ 5 h 60"/>
                  <a:gd name="T64" fmla="*/ 23 w 56"/>
                  <a:gd name="T65" fmla="*/ 9 h 60"/>
                  <a:gd name="T66" fmla="*/ 17 w 56"/>
                  <a:gd name="T67" fmla="*/ 8 h 60"/>
                  <a:gd name="T68" fmla="*/ 13 w 56"/>
                  <a:gd name="T69" fmla="*/ 11 h 60"/>
                  <a:gd name="T70" fmla="*/ 9 w 56"/>
                  <a:gd name="T71" fmla="*/ 10 h 60"/>
                  <a:gd name="T72" fmla="*/ 9 w 56"/>
                  <a:gd name="T73" fmla="*/ 14 h 60"/>
                  <a:gd name="T74" fmla="*/ 7 w 56"/>
                  <a:gd name="T75" fmla="*/ 17 h 60"/>
                  <a:gd name="T76" fmla="*/ 3 w 56"/>
                  <a:gd name="T77" fmla="*/ 21 h 60"/>
                  <a:gd name="T78" fmla="*/ 0 w 56"/>
                  <a:gd name="T79" fmla="*/ 21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56" h="60">
                    <a:moveTo>
                      <a:pt x="0" y="21"/>
                    </a:moveTo>
                    <a:cubicBezTo>
                      <a:pt x="0" y="22"/>
                      <a:pt x="0" y="23"/>
                      <a:pt x="0" y="23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6"/>
                      <a:pt x="1" y="25"/>
                      <a:pt x="2" y="26"/>
                    </a:cubicBezTo>
                    <a:cubicBezTo>
                      <a:pt x="2" y="27"/>
                      <a:pt x="2" y="29"/>
                      <a:pt x="2" y="30"/>
                    </a:cubicBezTo>
                    <a:cubicBezTo>
                      <a:pt x="1" y="29"/>
                      <a:pt x="2" y="31"/>
                      <a:pt x="1" y="31"/>
                    </a:cubicBezTo>
                    <a:cubicBezTo>
                      <a:pt x="0" y="30"/>
                      <a:pt x="1" y="32"/>
                      <a:pt x="1" y="32"/>
                    </a:cubicBezTo>
                    <a:cubicBezTo>
                      <a:pt x="1" y="32"/>
                      <a:pt x="2" y="33"/>
                      <a:pt x="2" y="33"/>
                    </a:cubicBezTo>
                    <a:cubicBezTo>
                      <a:pt x="2" y="33"/>
                      <a:pt x="3" y="34"/>
                      <a:pt x="3" y="35"/>
                    </a:cubicBezTo>
                    <a:cubicBezTo>
                      <a:pt x="3" y="35"/>
                      <a:pt x="6" y="32"/>
                      <a:pt x="7" y="33"/>
                    </a:cubicBezTo>
                    <a:cubicBezTo>
                      <a:pt x="9" y="34"/>
                      <a:pt x="11" y="34"/>
                      <a:pt x="11" y="36"/>
                    </a:cubicBezTo>
                    <a:cubicBezTo>
                      <a:pt x="11" y="39"/>
                      <a:pt x="9" y="42"/>
                      <a:pt x="7" y="45"/>
                    </a:cubicBezTo>
                    <a:cubicBezTo>
                      <a:pt x="6" y="45"/>
                      <a:pt x="7" y="49"/>
                      <a:pt x="6" y="51"/>
                    </a:cubicBezTo>
                    <a:cubicBezTo>
                      <a:pt x="5" y="52"/>
                      <a:pt x="4" y="51"/>
                      <a:pt x="3" y="53"/>
                    </a:cubicBezTo>
                    <a:cubicBezTo>
                      <a:pt x="2" y="54"/>
                      <a:pt x="1" y="57"/>
                      <a:pt x="1" y="57"/>
                    </a:cubicBezTo>
                    <a:cubicBezTo>
                      <a:pt x="2" y="60"/>
                      <a:pt x="2" y="60"/>
                      <a:pt x="2" y="60"/>
                    </a:cubicBezTo>
                    <a:cubicBezTo>
                      <a:pt x="2" y="60"/>
                      <a:pt x="6" y="57"/>
                      <a:pt x="7" y="58"/>
                    </a:cubicBezTo>
                    <a:cubicBezTo>
                      <a:pt x="8" y="60"/>
                      <a:pt x="14" y="60"/>
                      <a:pt x="14" y="60"/>
                    </a:cubicBezTo>
                    <a:cubicBezTo>
                      <a:pt x="27" y="50"/>
                      <a:pt x="27" y="50"/>
                      <a:pt x="27" y="50"/>
                    </a:cubicBezTo>
                    <a:cubicBezTo>
                      <a:pt x="45" y="36"/>
                      <a:pt x="45" y="36"/>
                      <a:pt x="45" y="36"/>
                    </a:cubicBezTo>
                    <a:cubicBezTo>
                      <a:pt x="45" y="36"/>
                      <a:pt x="46" y="35"/>
                      <a:pt x="47" y="33"/>
                    </a:cubicBezTo>
                    <a:cubicBezTo>
                      <a:pt x="48" y="31"/>
                      <a:pt x="48" y="31"/>
                      <a:pt x="49" y="28"/>
                    </a:cubicBezTo>
                    <a:cubicBezTo>
                      <a:pt x="50" y="26"/>
                      <a:pt x="50" y="27"/>
                      <a:pt x="49" y="24"/>
                    </a:cubicBezTo>
                    <a:cubicBezTo>
                      <a:pt x="48" y="21"/>
                      <a:pt x="50" y="21"/>
                      <a:pt x="51" y="18"/>
                    </a:cubicBezTo>
                    <a:cubicBezTo>
                      <a:pt x="51" y="16"/>
                      <a:pt x="50" y="17"/>
                      <a:pt x="50" y="14"/>
                    </a:cubicBezTo>
                    <a:cubicBezTo>
                      <a:pt x="50" y="11"/>
                      <a:pt x="52" y="10"/>
                      <a:pt x="54" y="9"/>
                    </a:cubicBezTo>
                    <a:cubicBezTo>
                      <a:pt x="56" y="7"/>
                      <a:pt x="56" y="3"/>
                      <a:pt x="56" y="3"/>
                    </a:cubicBezTo>
                    <a:cubicBezTo>
                      <a:pt x="55" y="3"/>
                      <a:pt x="54" y="3"/>
                      <a:pt x="54" y="3"/>
                    </a:cubicBezTo>
                    <a:cubicBezTo>
                      <a:pt x="54" y="2"/>
                      <a:pt x="54" y="2"/>
                      <a:pt x="54" y="2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2" y="0"/>
                      <a:pt x="48" y="2"/>
                      <a:pt x="46" y="3"/>
                    </a:cubicBezTo>
                    <a:cubicBezTo>
                      <a:pt x="44" y="5"/>
                      <a:pt x="36" y="4"/>
                      <a:pt x="34" y="5"/>
                    </a:cubicBezTo>
                    <a:cubicBezTo>
                      <a:pt x="30" y="9"/>
                      <a:pt x="25" y="7"/>
                      <a:pt x="23" y="9"/>
                    </a:cubicBezTo>
                    <a:cubicBezTo>
                      <a:pt x="21" y="10"/>
                      <a:pt x="19" y="8"/>
                      <a:pt x="17" y="8"/>
                    </a:cubicBezTo>
                    <a:cubicBezTo>
                      <a:pt x="15" y="8"/>
                      <a:pt x="15" y="10"/>
                      <a:pt x="13" y="11"/>
                    </a:cubicBezTo>
                    <a:cubicBezTo>
                      <a:pt x="12" y="12"/>
                      <a:pt x="11" y="9"/>
                      <a:pt x="9" y="10"/>
                    </a:cubicBezTo>
                    <a:cubicBezTo>
                      <a:pt x="7" y="12"/>
                      <a:pt x="9" y="13"/>
                      <a:pt x="9" y="14"/>
                    </a:cubicBezTo>
                    <a:cubicBezTo>
                      <a:pt x="9" y="16"/>
                      <a:pt x="9" y="17"/>
                      <a:pt x="7" y="17"/>
                    </a:cubicBezTo>
                    <a:cubicBezTo>
                      <a:pt x="4" y="17"/>
                      <a:pt x="6" y="20"/>
                      <a:pt x="3" y="21"/>
                    </a:cubicBezTo>
                    <a:cubicBezTo>
                      <a:pt x="2" y="21"/>
                      <a:pt x="1" y="21"/>
                      <a:pt x="0" y="21"/>
                    </a:cubicBezTo>
                    <a:close/>
                  </a:path>
                </a:pathLst>
              </a:custGeom>
              <a:grpFill/>
              <a:ln w="9525">
                <a:solidFill>
                  <a:schemeClr val="tx2">
                    <a:lumMod val="2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" name="Freeform 56"/>
              <p:cNvSpPr>
                <a:spLocks/>
              </p:cNvSpPr>
              <p:nvPr/>
            </p:nvSpPr>
            <p:spPr bwMode="auto">
              <a:xfrm>
                <a:off x="3723" y="1442"/>
                <a:ext cx="110" cy="118"/>
              </a:xfrm>
              <a:custGeom>
                <a:avLst/>
                <a:gdLst>
                  <a:gd name="T0" fmla="*/ 0 w 56"/>
                  <a:gd name="T1" fmla="*/ 21 h 60"/>
                  <a:gd name="T2" fmla="*/ 0 w 56"/>
                  <a:gd name="T3" fmla="*/ 23 h 60"/>
                  <a:gd name="T4" fmla="*/ 0 w 56"/>
                  <a:gd name="T5" fmla="*/ 25 h 60"/>
                  <a:gd name="T6" fmla="*/ 2 w 56"/>
                  <a:gd name="T7" fmla="*/ 26 h 60"/>
                  <a:gd name="T8" fmla="*/ 2 w 56"/>
                  <a:gd name="T9" fmla="*/ 30 h 60"/>
                  <a:gd name="T10" fmla="*/ 1 w 56"/>
                  <a:gd name="T11" fmla="*/ 31 h 60"/>
                  <a:gd name="T12" fmla="*/ 1 w 56"/>
                  <a:gd name="T13" fmla="*/ 32 h 60"/>
                  <a:gd name="T14" fmla="*/ 2 w 56"/>
                  <a:gd name="T15" fmla="*/ 33 h 60"/>
                  <a:gd name="T16" fmla="*/ 3 w 56"/>
                  <a:gd name="T17" fmla="*/ 35 h 60"/>
                  <a:gd name="T18" fmla="*/ 7 w 56"/>
                  <a:gd name="T19" fmla="*/ 33 h 60"/>
                  <a:gd name="T20" fmla="*/ 11 w 56"/>
                  <a:gd name="T21" fmla="*/ 36 h 60"/>
                  <a:gd name="T22" fmla="*/ 7 w 56"/>
                  <a:gd name="T23" fmla="*/ 45 h 60"/>
                  <a:gd name="T24" fmla="*/ 6 w 56"/>
                  <a:gd name="T25" fmla="*/ 51 h 60"/>
                  <a:gd name="T26" fmla="*/ 3 w 56"/>
                  <a:gd name="T27" fmla="*/ 53 h 60"/>
                  <a:gd name="T28" fmla="*/ 1 w 56"/>
                  <a:gd name="T29" fmla="*/ 57 h 60"/>
                  <a:gd name="T30" fmla="*/ 2 w 56"/>
                  <a:gd name="T31" fmla="*/ 60 h 60"/>
                  <a:gd name="T32" fmla="*/ 7 w 56"/>
                  <a:gd name="T33" fmla="*/ 58 h 60"/>
                  <a:gd name="T34" fmla="*/ 14 w 56"/>
                  <a:gd name="T35" fmla="*/ 60 h 60"/>
                  <a:gd name="T36" fmla="*/ 27 w 56"/>
                  <a:gd name="T37" fmla="*/ 50 h 60"/>
                  <a:gd name="T38" fmla="*/ 45 w 56"/>
                  <a:gd name="T39" fmla="*/ 36 h 60"/>
                  <a:gd name="T40" fmla="*/ 47 w 56"/>
                  <a:gd name="T41" fmla="*/ 33 h 60"/>
                  <a:gd name="T42" fmla="*/ 49 w 56"/>
                  <a:gd name="T43" fmla="*/ 28 h 60"/>
                  <a:gd name="T44" fmla="*/ 49 w 56"/>
                  <a:gd name="T45" fmla="*/ 24 h 60"/>
                  <a:gd name="T46" fmla="*/ 51 w 56"/>
                  <a:gd name="T47" fmla="*/ 18 h 60"/>
                  <a:gd name="T48" fmla="*/ 50 w 56"/>
                  <a:gd name="T49" fmla="*/ 14 h 60"/>
                  <a:gd name="T50" fmla="*/ 54 w 56"/>
                  <a:gd name="T51" fmla="*/ 9 h 60"/>
                  <a:gd name="T52" fmla="*/ 56 w 56"/>
                  <a:gd name="T53" fmla="*/ 3 h 60"/>
                  <a:gd name="T54" fmla="*/ 54 w 56"/>
                  <a:gd name="T55" fmla="*/ 3 h 60"/>
                  <a:gd name="T56" fmla="*/ 54 w 56"/>
                  <a:gd name="T57" fmla="*/ 2 h 60"/>
                  <a:gd name="T58" fmla="*/ 53 w 56"/>
                  <a:gd name="T59" fmla="*/ 0 h 60"/>
                  <a:gd name="T60" fmla="*/ 46 w 56"/>
                  <a:gd name="T61" fmla="*/ 3 h 60"/>
                  <a:gd name="T62" fmla="*/ 34 w 56"/>
                  <a:gd name="T63" fmla="*/ 5 h 60"/>
                  <a:gd name="T64" fmla="*/ 23 w 56"/>
                  <a:gd name="T65" fmla="*/ 9 h 60"/>
                  <a:gd name="T66" fmla="*/ 17 w 56"/>
                  <a:gd name="T67" fmla="*/ 8 h 60"/>
                  <a:gd name="T68" fmla="*/ 13 w 56"/>
                  <a:gd name="T69" fmla="*/ 11 h 60"/>
                  <a:gd name="T70" fmla="*/ 9 w 56"/>
                  <a:gd name="T71" fmla="*/ 10 h 60"/>
                  <a:gd name="T72" fmla="*/ 9 w 56"/>
                  <a:gd name="T73" fmla="*/ 14 h 60"/>
                  <a:gd name="T74" fmla="*/ 7 w 56"/>
                  <a:gd name="T75" fmla="*/ 17 h 60"/>
                  <a:gd name="T76" fmla="*/ 3 w 56"/>
                  <a:gd name="T77" fmla="*/ 21 h 60"/>
                  <a:gd name="T78" fmla="*/ 0 w 56"/>
                  <a:gd name="T79" fmla="*/ 21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56" h="60">
                    <a:moveTo>
                      <a:pt x="0" y="21"/>
                    </a:moveTo>
                    <a:cubicBezTo>
                      <a:pt x="0" y="22"/>
                      <a:pt x="0" y="23"/>
                      <a:pt x="0" y="23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6"/>
                      <a:pt x="1" y="25"/>
                      <a:pt x="2" y="26"/>
                    </a:cubicBezTo>
                    <a:cubicBezTo>
                      <a:pt x="2" y="27"/>
                      <a:pt x="2" y="29"/>
                      <a:pt x="2" y="30"/>
                    </a:cubicBezTo>
                    <a:cubicBezTo>
                      <a:pt x="1" y="29"/>
                      <a:pt x="2" y="31"/>
                      <a:pt x="1" y="31"/>
                    </a:cubicBezTo>
                    <a:cubicBezTo>
                      <a:pt x="0" y="30"/>
                      <a:pt x="1" y="32"/>
                      <a:pt x="1" y="32"/>
                    </a:cubicBezTo>
                    <a:cubicBezTo>
                      <a:pt x="1" y="32"/>
                      <a:pt x="2" y="33"/>
                      <a:pt x="2" y="33"/>
                    </a:cubicBezTo>
                    <a:cubicBezTo>
                      <a:pt x="2" y="33"/>
                      <a:pt x="3" y="34"/>
                      <a:pt x="3" y="35"/>
                    </a:cubicBezTo>
                    <a:cubicBezTo>
                      <a:pt x="3" y="35"/>
                      <a:pt x="6" y="32"/>
                      <a:pt x="7" y="33"/>
                    </a:cubicBezTo>
                    <a:cubicBezTo>
                      <a:pt x="9" y="34"/>
                      <a:pt x="11" y="34"/>
                      <a:pt x="11" y="36"/>
                    </a:cubicBezTo>
                    <a:cubicBezTo>
                      <a:pt x="11" y="39"/>
                      <a:pt x="9" y="42"/>
                      <a:pt x="7" y="45"/>
                    </a:cubicBezTo>
                    <a:cubicBezTo>
                      <a:pt x="6" y="45"/>
                      <a:pt x="7" y="49"/>
                      <a:pt x="6" y="51"/>
                    </a:cubicBezTo>
                    <a:cubicBezTo>
                      <a:pt x="5" y="52"/>
                      <a:pt x="4" y="51"/>
                      <a:pt x="3" y="53"/>
                    </a:cubicBezTo>
                    <a:cubicBezTo>
                      <a:pt x="2" y="54"/>
                      <a:pt x="1" y="57"/>
                      <a:pt x="1" y="57"/>
                    </a:cubicBezTo>
                    <a:cubicBezTo>
                      <a:pt x="2" y="60"/>
                      <a:pt x="2" y="60"/>
                      <a:pt x="2" y="60"/>
                    </a:cubicBezTo>
                    <a:cubicBezTo>
                      <a:pt x="2" y="60"/>
                      <a:pt x="6" y="57"/>
                      <a:pt x="7" y="58"/>
                    </a:cubicBezTo>
                    <a:cubicBezTo>
                      <a:pt x="8" y="60"/>
                      <a:pt x="14" y="60"/>
                      <a:pt x="14" y="60"/>
                    </a:cubicBezTo>
                    <a:cubicBezTo>
                      <a:pt x="27" y="50"/>
                      <a:pt x="27" y="50"/>
                      <a:pt x="27" y="50"/>
                    </a:cubicBezTo>
                    <a:cubicBezTo>
                      <a:pt x="45" y="36"/>
                      <a:pt x="45" y="36"/>
                      <a:pt x="45" y="36"/>
                    </a:cubicBezTo>
                    <a:cubicBezTo>
                      <a:pt x="45" y="36"/>
                      <a:pt x="46" y="35"/>
                      <a:pt x="47" y="33"/>
                    </a:cubicBezTo>
                    <a:cubicBezTo>
                      <a:pt x="48" y="31"/>
                      <a:pt x="48" y="31"/>
                      <a:pt x="49" y="28"/>
                    </a:cubicBezTo>
                    <a:cubicBezTo>
                      <a:pt x="50" y="26"/>
                      <a:pt x="50" y="27"/>
                      <a:pt x="49" y="24"/>
                    </a:cubicBezTo>
                    <a:cubicBezTo>
                      <a:pt x="48" y="21"/>
                      <a:pt x="50" y="21"/>
                      <a:pt x="51" y="18"/>
                    </a:cubicBezTo>
                    <a:cubicBezTo>
                      <a:pt x="51" y="16"/>
                      <a:pt x="50" y="17"/>
                      <a:pt x="50" y="14"/>
                    </a:cubicBezTo>
                    <a:cubicBezTo>
                      <a:pt x="50" y="11"/>
                      <a:pt x="52" y="10"/>
                      <a:pt x="54" y="9"/>
                    </a:cubicBezTo>
                    <a:cubicBezTo>
                      <a:pt x="56" y="7"/>
                      <a:pt x="56" y="3"/>
                      <a:pt x="56" y="3"/>
                    </a:cubicBezTo>
                    <a:cubicBezTo>
                      <a:pt x="55" y="3"/>
                      <a:pt x="54" y="3"/>
                      <a:pt x="54" y="3"/>
                    </a:cubicBezTo>
                    <a:cubicBezTo>
                      <a:pt x="54" y="2"/>
                      <a:pt x="54" y="2"/>
                      <a:pt x="54" y="2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2" y="0"/>
                      <a:pt x="48" y="2"/>
                      <a:pt x="46" y="3"/>
                    </a:cubicBezTo>
                    <a:cubicBezTo>
                      <a:pt x="44" y="5"/>
                      <a:pt x="36" y="4"/>
                      <a:pt x="34" y="5"/>
                    </a:cubicBezTo>
                    <a:cubicBezTo>
                      <a:pt x="30" y="9"/>
                      <a:pt x="25" y="7"/>
                      <a:pt x="23" y="9"/>
                    </a:cubicBezTo>
                    <a:cubicBezTo>
                      <a:pt x="21" y="10"/>
                      <a:pt x="19" y="8"/>
                      <a:pt x="17" y="8"/>
                    </a:cubicBezTo>
                    <a:cubicBezTo>
                      <a:pt x="15" y="8"/>
                      <a:pt x="15" y="10"/>
                      <a:pt x="13" y="11"/>
                    </a:cubicBezTo>
                    <a:cubicBezTo>
                      <a:pt x="12" y="12"/>
                      <a:pt x="11" y="9"/>
                      <a:pt x="9" y="10"/>
                    </a:cubicBezTo>
                    <a:cubicBezTo>
                      <a:pt x="7" y="12"/>
                      <a:pt x="9" y="13"/>
                      <a:pt x="9" y="14"/>
                    </a:cubicBezTo>
                    <a:cubicBezTo>
                      <a:pt x="9" y="16"/>
                      <a:pt x="9" y="17"/>
                      <a:pt x="7" y="17"/>
                    </a:cubicBezTo>
                    <a:cubicBezTo>
                      <a:pt x="4" y="17"/>
                      <a:pt x="6" y="20"/>
                      <a:pt x="3" y="21"/>
                    </a:cubicBezTo>
                    <a:cubicBezTo>
                      <a:pt x="2" y="21"/>
                      <a:pt x="1" y="21"/>
                      <a:pt x="0" y="21"/>
                    </a:cubicBezTo>
                    <a:close/>
                  </a:path>
                </a:pathLst>
              </a:custGeom>
              <a:grpFill/>
              <a:ln w="2" cap="rnd">
                <a:solidFill>
                  <a:schemeClr val="tx2">
                    <a:lumMod val="2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" name="Freeform 57"/>
              <p:cNvSpPr>
                <a:spLocks/>
              </p:cNvSpPr>
              <p:nvPr/>
            </p:nvSpPr>
            <p:spPr bwMode="auto">
              <a:xfrm>
                <a:off x="3213" y="1187"/>
                <a:ext cx="83" cy="61"/>
              </a:xfrm>
              <a:custGeom>
                <a:avLst/>
                <a:gdLst>
                  <a:gd name="T0" fmla="*/ 41 w 42"/>
                  <a:gd name="T1" fmla="*/ 15 h 31"/>
                  <a:gd name="T2" fmla="*/ 41 w 42"/>
                  <a:gd name="T3" fmla="*/ 13 h 31"/>
                  <a:gd name="T4" fmla="*/ 40 w 42"/>
                  <a:gd name="T5" fmla="*/ 13 h 31"/>
                  <a:gd name="T6" fmla="*/ 40 w 42"/>
                  <a:gd name="T7" fmla="*/ 13 h 31"/>
                  <a:gd name="T8" fmla="*/ 38 w 42"/>
                  <a:gd name="T9" fmla="*/ 8 h 31"/>
                  <a:gd name="T10" fmla="*/ 32 w 42"/>
                  <a:gd name="T11" fmla="*/ 4 h 31"/>
                  <a:gd name="T12" fmla="*/ 28 w 42"/>
                  <a:gd name="T13" fmla="*/ 2 h 31"/>
                  <a:gd name="T14" fmla="*/ 24 w 42"/>
                  <a:gd name="T15" fmla="*/ 3 h 31"/>
                  <a:gd name="T16" fmla="*/ 20 w 42"/>
                  <a:gd name="T17" fmla="*/ 5 h 31"/>
                  <a:gd name="T18" fmla="*/ 18 w 42"/>
                  <a:gd name="T19" fmla="*/ 6 h 31"/>
                  <a:gd name="T20" fmla="*/ 16 w 42"/>
                  <a:gd name="T21" fmla="*/ 8 h 31"/>
                  <a:gd name="T22" fmla="*/ 14 w 42"/>
                  <a:gd name="T23" fmla="*/ 9 h 31"/>
                  <a:gd name="T24" fmla="*/ 7 w 42"/>
                  <a:gd name="T25" fmla="*/ 16 h 31"/>
                  <a:gd name="T26" fmla="*/ 3 w 42"/>
                  <a:gd name="T27" fmla="*/ 22 h 31"/>
                  <a:gd name="T28" fmla="*/ 4 w 42"/>
                  <a:gd name="T29" fmla="*/ 26 h 31"/>
                  <a:gd name="T30" fmla="*/ 7 w 42"/>
                  <a:gd name="T31" fmla="*/ 26 h 31"/>
                  <a:gd name="T32" fmla="*/ 12 w 42"/>
                  <a:gd name="T33" fmla="*/ 29 h 31"/>
                  <a:gd name="T34" fmla="*/ 15 w 42"/>
                  <a:gd name="T35" fmla="*/ 30 h 31"/>
                  <a:gd name="T36" fmla="*/ 21 w 42"/>
                  <a:gd name="T37" fmla="*/ 26 h 31"/>
                  <a:gd name="T38" fmla="*/ 22 w 42"/>
                  <a:gd name="T39" fmla="*/ 24 h 31"/>
                  <a:gd name="T40" fmla="*/ 26 w 42"/>
                  <a:gd name="T41" fmla="*/ 27 h 31"/>
                  <a:gd name="T42" fmla="*/ 30 w 42"/>
                  <a:gd name="T43" fmla="*/ 28 h 31"/>
                  <a:gd name="T44" fmla="*/ 30 w 42"/>
                  <a:gd name="T45" fmla="*/ 25 h 31"/>
                  <a:gd name="T46" fmla="*/ 34 w 42"/>
                  <a:gd name="T47" fmla="*/ 22 h 31"/>
                  <a:gd name="T48" fmla="*/ 38 w 42"/>
                  <a:gd name="T49" fmla="*/ 20 h 31"/>
                  <a:gd name="T50" fmla="*/ 41 w 42"/>
                  <a:gd name="T51" fmla="*/ 19 h 31"/>
                  <a:gd name="T52" fmla="*/ 40 w 42"/>
                  <a:gd name="T53" fmla="*/ 16 h 31"/>
                  <a:gd name="T54" fmla="*/ 41 w 42"/>
                  <a:gd name="T55" fmla="*/ 15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2" h="31">
                    <a:moveTo>
                      <a:pt x="41" y="15"/>
                    </a:moveTo>
                    <a:cubicBezTo>
                      <a:pt x="41" y="15"/>
                      <a:pt x="41" y="14"/>
                      <a:pt x="41" y="13"/>
                    </a:cubicBezTo>
                    <a:cubicBezTo>
                      <a:pt x="41" y="13"/>
                      <a:pt x="40" y="13"/>
                      <a:pt x="40" y="13"/>
                    </a:cubicBezTo>
                    <a:cubicBezTo>
                      <a:pt x="40" y="13"/>
                      <a:pt x="40" y="13"/>
                      <a:pt x="40" y="13"/>
                    </a:cubicBezTo>
                    <a:cubicBezTo>
                      <a:pt x="37" y="11"/>
                      <a:pt x="38" y="8"/>
                      <a:pt x="38" y="8"/>
                    </a:cubicBezTo>
                    <a:cubicBezTo>
                      <a:pt x="32" y="4"/>
                      <a:pt x="32" y="4"/>
                      <a:pt x="32" y="4"/>
                    </a:cubicBezTo>
                    <a:cubicBezTo>
                      <a:pt x="32" y="4"/>
                      <a:pt x="31" y="3"/>
                      <a:pt x="28" y="2"/>
                    </a:cubicBezTo>
                    <a:cubicBezTo>
                      <a:pt x="25" y="0"/>
                      <a:pt x="25" y="3"/>
                      <a:pt x="24" y="3"/>
                    </a:cubicBezTo>
                    <a:cubicBezTo>
                      <a:pt x="23" y="4"/>
                      <a:pt x="20" y="5"/>
                      <a:pt x="20" y="5"/>
                    </a:cubicBezTo>
                    <a:cubicBezTo>
                      <a:pt x="20" y="5"/>
                      <a:pt x="19" y="7"/>
                      <a:pt x="18" y="6"/>
                    </a:cubicBezTo>
                    <a:cubicBezTo>
                      <a:pt x="16" y="4"/>
                      <a:pt x="16" y="8"/>
                      <a:pt x="16" y="8"/>
                    </a:cubicBezTo>
                    <a:cubicBezTo>
                      <a:pt x="16" y="8"/>
                      <a:pt x="17" y="9"/>
                      <a:pt x="14" y="9"/>
                    </a:cubicBezTo>
                    <a:cubicBezTo>
                      <a:pt x="11" y="10"/>
                      <a:pt x="9" y="14"/>
                      <a:pt x="7" y="16"/>
                    </a:cubicBezTo>
                    <a:cubicBezTo>
                      <a:pt x="6" y="18"/>
                      <a:pt x="4" y="20"/>
                      <a:pt x="3" y="22"/>
                    </a:cubicBezTo>
                    <a:cubicBezTo>
                      <a:pt x="2" y="24"/>
                      <a:pt x="0" y="29"/>
                      <a:pt x="4" y="26"/>
                    </a:cubicBezTo>
                    <a:cubicBezTo>
                      <a:pt x="7" y="23"/>
                      <a:pt x="7" y="26"/>
                      <a:pt x="7" y="26"/>
                    </a:cubicBezTo>
                    <a:cubicBezTo>
                      <a:pt x="7" y="28"/>
                      <a:pt x="12" y="27"/>
                      <a:pt x="12" y="29"/>
                    </a:cubicBezTo>
                    <a:cubicBezTo>
                      <a:pt x="13" y="31"/>
                      <a:pt x="15" y="30"/>
                      <a:pt x="15" y="30"/>
                    </a:cubicBezTo>
                    <a:cubicBezTo>
                      <a:pt x="16" y="28"/>
                      <a:pt x="21" y="29"/>
                      <a:pt x="21" y="26"/>
                    </a:cubicBezTo>
                    <a:cubicBezTo>
                      <a:pt x="21" y="24"/>
                      <a:pt x="21" y="22"/>
                      <a:pt x="22" y="24"/>
                    </a:cubicBezTo>
                    <a:cubicBezTo>
                      <a:pt x="24" y="26"/>
                      <a:pt x="23" y="26"/>
                      <a:pt x="26" y="27"/>
                    </a:cubicBezTo>
                    <a:cubicBezTo>
                      <a:pt x="29" y="27"/>
                      <a:pt x="29" y="29"/>
                      <a:pt x="30" y="28"/>
                    </a:cubicBezTo>
                    <a:cubicBezTo>
                      <a:pt x="31" y="27"/>
                      <a:pt x="30" y="28"/>
                      <a:pt x="30" y="25"/>
                    </a:cubicBezTo>
                    <a:cubicBezTo>
                      <a:pt x="30" y="22"/>
                      <a:pt x="33" y="24"/>
                      <a:pt x="34" y="22"/>
                    </a:cubicBezTo>
                    <a:cubicBezTo>
                      <a:pt x="34" y="20"/>
                      <a:pt x="36" y="18"/>
                      <a:pt x="38" y="20"/>
                    </a:cubicBezTo>
                    <a:cubicBezTo>
                      <a:pt x="40" y="21"/>
                      <a:pt x="39" y="21"/>
                      <a:pt x="41" y="19"/>
                    </a:cubicBezTo>
                    <a:cubicBezTo>
                      <a:pt x="42" y="17"/>
                      <a:pt x="38" y="18"/>
                      <a:pt x="40" y="16"/>
                    </a:cubicBezTo>
                    <a:lnTo>
                      <a:pt x="41" y="15"/>
                    </a:lnTo>
                    <a:close/>
                  </a:path>
                </a:pathLst>
              </a:custGeom>
              <a:grpFill/>
              <a:ln w="9525">
                <a:solidFill>
                  <a:schemeClr val="tx2">
                    <a:lumMod val="2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" name="Freeform 58"/>
              <p:cNvSpPr>
                <a:spLocks/>
              </p:cNvSpPr>
              <p:nvPr/>
            </p:nvSpPr>
            <p:spPr bwMode="auto">
              <a:xfrm>
                <a:off x="3213" y="1187"/>
                <a:ext cx="83" cy="61"/>
              </a:xfrm>
              <a:custGeom>
                <a:avLst/>
                <a:gdLst>
                  <a:gd name="T0" fmla="*/ 41 w 42"/>
                  <a:gd name="T1" fmla="*/ 15 h 31"/>
                  <a:gd name="T2" fmla="*/ 41 w 42"/>
                  <a:gd name="T3" fmla="*/ 13 h 31"/>
                  <a:gd name="T4" fmla="*/ 40 w 42"/>
                  <a:gd name="T5" fmla="*/ 13 h 31"/>
                  <a:gd name="T6" fmla="*/ 40 w 42"/>
                  <a:gd name="T7" fmla="*/ 13 h 31"/>
                  <a:gd name="T8" fmla="*/ 38 w 42"/>
                  <a:gd name="T9" fmla="*/ 8 h 31"/>
                  <a:gd name="T10" fmla="*/ 32 w 42"/>
                  <a:gd name="T11" fmla="*/ 4 h 31"/>
                  <a:gd name="T12" fmla="*/ 28 w 42"/>
                  <a:gd name="T13" fmla="*/ 2 h 31"/>
                  <a:gd name="T14" fmla="*/ 24 w 42"/>
                  <a:gd name="T15" fmla="*/ 3 h 31"/>
                  <a:gd name="T16" fmla="*/ 20 w 42"/>
                  <a:gd name="T17" fmla="*/ 5 h 31"/>
                  <a:gd name="T18" fmla="*/ 18 w 42"/>
                  <a:gd name="T19" fmla="*/ 6 h 31"/>
                  <a:gd name="T20" fmla="*/ 16 w 42"/>
                  <a:gd name="T21" fmla="*/ 8 h 31"/>
                  <a:gd name="T22" fmla="*/ 14 w 42"/>
                  <a:gd name="T23" fmla="*/ 9 h 31"/>
                  <a:gd name="T24" fmla="*/ 7 w 42"/>
                  <a:gd name="T25" fmla="*/ 16 h 31"/>
                  <a:gd name="T26" fmla="*/ 3 w 42"/>
                  <a:gd name="T27" fmla="*/ 22 h 31"/>
                  <a:gd name="T28" fmla="*/ 4 w 42"/>
                  <a:gd name="T29" fmla="*/ 26 h 31"/>
                  <a:gd name="T30" fmla="*/ 7 w 42"/>
                  <a:gd name="T31" fmla="*/ 26 h 31"/>
                  <a:gd name="T32" fmla="*/ 12 w 42"/>
                  <a:gd name="T33" fmla="*/ 29 h 31"/>
                  <a:gd name="T34" fmla="*/ 15 w 42"/>
                  <a:gd name="T35" fmla="*/ 30 h 31"/>
                  <a:gd name="T36" fmla="*/ 21 w 42"/>
                  <a:gd name="T37" fmla="*/ 26 h 31"/>
                  <a:gd name="T38" fmla="*/ 22 w 42"/>
                  <a:gd name="T39" fmla="*/ 24 h 31"/>
                  <a:gd name="T40" fmla="*/ 26 w 42"/>
                  <a:gd name="T41" fmla="*/ 27 h 31"/>
                  <a:gd name="T42" fmla="*/ 30 w 42"/>
                  <a:gd name="T43" fmla="*/ 28 h 31"/>
                  <a:gd name="T44" fmla="*/ 30 w 42"/>
                  <a:gd name="T45" fmla="*/ 25 h 31"/>
                  <a:gd name="T46" fmla="*/ 34 w 42"/>
                  <a:gd name="T47" fmla="*/ 22 h 31"/>
                  <a:gd name="T48" fmla="*/ 38 w 42"/>
                  <a:gd name="T49" fmla="*/ 20 h 31"/>
                  <a:gd name="T50" fmla="*/ 41 w 42"/>
                  <a:gd name="T51" fmla="*/ 19 h 31"/>
                  <a:gd name="T52" fmla="*/ 40 w 42"/>
                  <a:gd name="T53" fmla="*/ 16 h 31"/>
                  <a:gd name="T54" fmla="*/ 41 w 42"/>
                  <a:gd name="T55" fmla="*/ 15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2" h="31">
                    <a:moveTo>
                      <a:pt x="41" y="15"/>
                    </a:moveTo>
                    <a:cubicBezTo>
                      <a:pt x="41" y="15"/>
                      <a:pt x="41" y="14"/>
                      <a:pt x="41" y="13"/>
                    </a:cubicBezTo>
                    <a:cubicBezTo>
                      <a:pt x="41" y="13"/>
                      <a:pt x="40" y="13"/>
                      <a:pt x="40" y="13"/>
                    </a:cubicBezTo>
                    <a:cubicBezTo>
                      <a:pt x="40" y="13"/>
                      <a:pt x="40" y="13"/>
                      <a:pt x="40" y="13"/>
                    </a:cubicBezTo>
                    <a:cubicBezTo>
                      <a:pt x="37" y="11"/>
                      <a:pt x="38" y="8"/>
                      <a:pt x="38" y="8"/>
                    </a:cubicBezTo>
                    <a:cubicBezTo>
                      <a:pt x="32" y="4"/>
                      <a:pt x="32" y="4"/>
                      <a:pt x="32" y="4"/>
                    </a:cubicBezTo>
                    <a:cubicBezTo>
                      <a:pt x="32" y="4"/>
                      <a:pt x="31" y="3"/>
                      <a:pt x="28" y="2"/>
                    </a:cubicBezTo>
                    <a:cubicBezTo>
                      <a:pt x="25" y="0"/>
                      <a:pt x="25" y="3"/>
                      <a:pt x="24" y="3"/>
                    </a:cubicBezTo>
                    <a:cubicBezTo>
                      <a:pt x="23" y="4"/>
                      <a:pt x="20" y="5"/>
                      <a:pt x="20" y="5"/>
                    </a:cubicBezTo>
                    <a:cubicBezTo>
                      <a:pt x="20" y="5"/>
                      <a:pt x="19" y="7"/>
                      <a:pt x="18" y="6"/>
                    </a:cubicBezTo>
                    <a:cubicBezTo>
                      <a:pt x="16" y="4"/>
                      <a:pt x="16" y="8"/>
                      <a:pt x="16" y="8"/>
                    </a:cubicBezTo>
                    <a:cubicBezTo>
                      <a:pt x="16" y="8"/>
                      <a:pt x="17" y="9"/>
                      <a:pt x="14" y="9"/>
                    </a:cubicBezTo>
                    <a:cubicBezTo>
                      <a:pt x="11" y="10"/>
                      <a:pt x="9" y="14"/>
                      <a:pt x="7" y="16"/>
                    </a:cubicBezTo>
                    <a:cubicBezTo>
                      <a:pt x="6" y="18"/>
                      <a:pt x="4" y="20"/>
                      <a:pt x="3" y="22"/>
                    </a:cubicBezTo>
                    <a:cubicBezTo>
                      <a:pt x="2" y="24"/>
                      <a:pt x="0" y="29"/>
                      <a:pt x="4" y="26"/>
                    </a:cubicBezTo>
                    <a:cubicBezTo>
                      <a:pt x="7" y="23"/>
                      <a:pt x="7" y="26"/>
                      <a:pt x="7" y="26"/>
                    </a:cubicBezTo>
                    <a:cubicBezTo>
                      <a:pt x="7" y="28"/>
                      <a:pt x="12" y="27"/>
                      <a:pt x="12" y="29"/>
                    </a:cubicBezTo>
                    <a:cubicBezTo>
                      <a:pt x="13" y="31"/>
                      <a:pt x="15" y="30"/>
                      <a:pt x="15" y="30"/>
                    </a:cubicBezTo>
                    <a:cubicBezTo>
                      <a:pt x="16" y="28"/>
                      <a:pt x="21" y="29"/>
                      <a:pt x="21" y="26"/>
                    </a:cubicBezTo>
                    <a:cubicBezTo>
                      <a:pt x="21" y="24"/>
                      <a:pt x="21" y="22"/>
                      <a:pt x="22" y="24"/>
                    </a:cubicBezTo>
                    <a:cubicBezTo>
                      <a:pt x="24" y="26"/>
                      <a:pt x="23" y="26"/>
                      <a:pt x="26" y="27"/>
                    </a:cubicBezTo>
                    <a:cubicBezTo>
                      <a:pt x="29" y="27"/>
                      <a:pt x="29" y="29"/>
                      <a:pt x="30" y="28"/>
                    </a:cubicBezTo>
                    <a:cubicBezTo>
                      <a:pt x="31" y="27"/>
                      <a:pt x="30" y="28"/>
                      <a:pt x="30" y="25"/>
                    </a:cubicBezTo>
                    <a:cubicBezTo>
                      <a:pt x="30" y="22"/>
                      <a:pt x="33" y="24"/>
                      <a:pt x="34" y="22"/>
                    </a:cubicBezTo>
                    <a:cubicBezTo>
                      <a:pt x="34" y="20"/>
                      <a:pt x="36" y="18"/>
                      <a:pt x="38" y="20"/>
                    </a:cubicBezTo>
                    <a:cubicBezTo>
                      <a:pt x="40" y="21"/>
                      <a:pt x="39" y="21"/>
                      <a:pt x="41" y="19"/>
                    </a:cubicBezTo>
                    <a:cubicBezTo>
                      <a:pt x="42" y="17"/>
                      <a:pt x="38" y="18"/>
                      <a:pt x="40" y="16"/>
                    </a:cubicBezTo>
                    <a:lnTo>
                      <a:pt x="41" y="15"/>
                    </a:lnTo>
                    <a:close/>
                  </a:path>
                </a:pathLst>
              </a:custGeom>
              <a:grpFill/>
              <a:ln w="2" cap="rnd">
                <a:solidFill>
                  <a:schemeClr val="tx2">
                    <a:lumMod val="2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" name="Freeform 59"/>
              <p:cNvSpPr>
                <a:spLocks noEditPoints="1"/>
              </p:cNvSpPr>
              <p:nvPr/>
            </p:nvSpPr>
            <p:spPr bwMode="auto">
              <a:xfrm>
                <a:off x="3310" y="590"/>
                <a:ext cx="221" cy="420"/>
              </a:xfrm>
              <a:custGeom>
                <a:avLst/>
                <a:gdLst>
                  <a:gd name="T0" fmla="*/ 110 w 113"/>
                  <a:gd name="T1" fmla="*/ 45 h 214"/>
                  <a:gd name="T2" fmla="*/ 110 w 113"/>
                  <a:gd name="T3" fmla="*/ 26 h 214"/>
                  <a:gd name="T4" fmla="*/ 103 w 113"/>
                  <a:gd name="T5" fmla="*/ 15 h 214"/>
                  <a:gd name="T6" fmla="*/ 83 w 113"/>
                  <a:gd name="T7" fmla="*/ 3 h 214"/>
                  <a:gd name="T8" fmla="*/ 79 w 113"/>
                  <a:gd name="T9" fmla="*/ 8 h 214"/>
                  <a:gd name="T10" fmla="*/ 69 w 113"/>
                  <a:gd name="T11" fmla="*/ 16 h 214"/>
                  <a:gd name="T12" fmla="*/ 59 w 113"/>
                  <a:gd name="T13" fmla="*/ 18 h 214"/>
                  <a:gd name="T14" fmla="*/ 51 w 113"/>
                  <a:gd name="T15" fmla="*/ 33 h 214"/>
                  <a:gd name="T16" fmla="*/ 41 w 113"/>
                  <a:gd name="T17" fmla="*/ 45 h 214"/>
                  <a:gd name="T18" fmla="*/ 32 w 113"/>
                  <a:gd name="T19" fmla="*/ 69 h 214"/>
                  <a:gd name="T20" fmla="*/ 16 w 113"/>
                  <a:gd name="T21" fmla="*/ 76 h 214"/>
                  <a:gd name="T22" fmla="*/ 8 w 113"/>
                  <a:gd name="T23" fmla="*/ 96 h 214"/>
                  <a:gd name="T24" fmla="*/ 8 w 113"/>
                  <a:gd name="T25" fmla="*/ 115 h 214"/>
                  <a:gd name="T26" fmla="*/ 7 w 113"/>
                  <a:gd name="T27" fmla="*/ 126 h 214"/>
                  <a:gd name="T28" fmla="*/ 6 w 113"/>
                  <a:gd name="T29" fmla="*/ 141 h 214"/>
                  <a:gd name="T30" fmla="*/ 5 w 113"/>
                  <a:gd name="T31" fmla="*/ 153 h 214"/>
                  <a:gd name="T32" fmla="*/ 0 w 113"/>
                  <a:gd name="T33" fmla="*/ 162 h 214"/>
                  <a:gd name="T34" fmla="*/ 6 w 113"/>
                  <a:gd name="T35" fmla="*/ 167 h 214"/>
                  <a:gd name="T36" fmla="*/ 5 w 113"/>
                  <a:gd name="T37" fmla="*/ 176 h 214"/>
                  <a:gd name="T38" fmla="*/ 13 w 113"/>
                  <a:gd name="T39" fmla="*/ 184 h 214"/>
                  <a:gd name="T40" fmla="*/ 16 w 113"/>
                  <a:gd name="T41" fmla="*/ 190 h 214"/>
                  <a:gd name="T42" fmla="*/ 12 w 113"/>
                  <a:gd name="T43" fmla="*/ 194 h 214"/>
                  <a:gd name="T44" fmla="*/ 26 w 113"/>
                  <a:gd name="T45" fmla="*/ 203 h 214"/>
                  <a:gd name="T46" fmla="*/ 30 w 113"/>
                  <a:gd name="T47" fmla="*/ 193 h 214"/>
                  <a:gd name="T48" fmla="*/ 43 w 113"/>
                  <a:gd name="T49" fmla="*/ 192 h 214"/>
                  <a:gd name="T50" fmla="*/ 47 w 113"/>
                  <a:gd name="T51" fmla="*/ 184 h 214"/>
                  <a:gd name="T52" fmla="*/ 45 w 113"/>
                  <a:gd name="T53" fmla="*/ 179 h 214"/>
                  <a:gd name="T54" fmla="*/ 48 w 113"/>
                  <a:gd name="T55" fmla="*/ 172 h 214"/>
                  <a:gd name="T56" fmla="*/ 45 w 113"/>
                  <a:gd name="T57" fmla="*/ 158 h 214"/>
                  <a:gd name="T58" fmla="*/ 58 w 113"/>
                  <a:gd name="T59" fmla="*/ 158 h 214"/>
                  <a:gd name="T60" fmla="*/ 64 w 113"/>
                  <a:gd name="T61" fmla="*/ 152 h 214"/>
                  <a:gd name="T62" fmla="*/ 62 w 113"/>
                  <a:gd name="T63" fmla="*/ 149 h 214"/>
                  <a:gd name="T64" fmla="*/ 65 w 113"/>
                  <a:gd name="T65" fmla="*/ 138 h 214"/>
                  <a:gd name="T66" fmla="*/ 57 w 113"/>
                  <a:gd name="T67" fmla="*/ 133 h 214"/>
                  <a:gd name="T68" fmla="*/ 52 w 113"/>
                  <a:gd name="T69" fmla="*/ 118 h 214"/>
                  <a:gd name="T70" fmla="*/ 55 w 113"/>
                  <a:gd name="T71" fmla="*/ 103 h 214"/>
                  <a:gd name="T72" fmla="*/ 56 w 113"/>
                  <a:gd name="T73" fmla="*/ 101 h 214"/>
                  <a:gd name="T74" fmla="*/ 61 w 113"/>
                  <a:gd name="T75" fmla="*/ 96 h 214"/>
                  <a:gd name="T76" fmla="*/ 65 w 113"/>
                  <a:gd name="T77" fmla="*/ 92 h 214"/>
                  <a:gd name="T78" fmla="*/ 69 w 113"/>
                  <a:gd name="T79" fmla="*/ 87 h 214"/>
                  <a:gd name="T80" fmla="*/ 84 w 113"/>
                  <a:gd name="T81" fmla="*/ 77 h 214"/>
                  <a:gd name="T82" fmla="*/ 86 w 113"/>
                  <a:gd name="T83" fmla="*/ 72 h 214"/>
                  <a:gd name="T84" fmla="*/ 89 w 113"/>
                  <a:gd name="T85" fmla="*/ 61 h 214"/>
                  <a:gd name="T86" fmla="*/ 89 w 113"/>
                  <a:gd name="T87" fmla="*/ 56 h 214"/>
                  <a:gd name="T88" fmla="*/ 98 w 113"/>
                  <a:gd name="T89" fmla="*/ 50 h 214"/>
                  <a:gd name="T90" fmla="*/ 103 w 113"/>
                  <a:gd name="T91" fmla="*/ 49 h 214"/>
                  <a:gd name="T92" fmla="*/ 30 w 113"/>
                  <a:gd name="T93" fmla="*/ 210 h 214"/>
                  <a:gd name="T94" fmla="*/ 67 w 113"/>
                  <a:gd name="T95" fmla="*/ 174 h 214"/>
                  <a:gd name="T96" fmla="*/ 66 w 113"/>
                  <a:gd name="T97" fmla="*/ 182 h 214"/>
                  <a:gd name="T98" fmla="*/ 67 w 113"/>
                  <a:gd name="T99" fmla="*/ 171 h 214"/>
                  <a:gd name="T100" fmla="*/ 30 w 113"/>
                  <a:gd name="T101" fmla="*/ 161 h 214"/>
                  <a:gd name="T102" fmla="*/ 31 w 113"/>
                  <a:gd name="T103" fmla="*/ 156 h 214"/>
                  <a:gd name="T104" fmla="*/ 20 w 113"/>
                  <a:gd name="T105" fmla="*/ 148 h 214"/>
                  <a:gd name="T106" fmla="*/ 19 w 113"/>
                  <a:gd name="T107" fmla="*/ 160 h 214"/>
                  <a:gd name="T108" fmla="*/ 11 w 113"/>
                  <a:gd name="T109" fmla="*/ 161 h 214"/>
                  <a:gd name="T110" fmla="*/ 18 w 113"/>
                  <a:gd name="T111" fmla="*/ 153 h 214"/>
                  <a:gd name="T112" fmla="*/ 53 w 113"/>
                  <a:gd name="T113" fmla="*/ 145 h 214"/>
                  <a:gd name="T114" fmla="*/ 59 w 113"/>
                  <a:gd name="T115" fmla="*/ 149 h 214"/>
                  <a:gd name="T116" fmla="*/ 53 w 113"/>
                  <a:gd name="T117" fmla="*/ 145 h 214"/>
                  <a:gd name="T118" fmla="*/ 49 w 113"/>
                  <a:gd name="T119" fmla="*/ 145 h 2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13" h="214">
                    <a:moveTo>
                      <a:pt x="108" y="50"/>
                    </a:moveTo>
                    <a:cubicBezTo>
                      <a:pt x="113" y="50"/>
                      <a:pt x="113" y="50"/>
                      <a:pt x="113" y="50"/>
                    </a:cubicBezTo>
                    <a:cubicBezTo>
                      <a:pt x="113" y="50"/>
                      <a:pt x="110" y="46"/>
                      <a:pt x="110" y="45"/>
                    </a:cubicBezTo>
                    <a:cubicBezTo>
                      <a:pt x="110" y="43"/>
                      <a:pt x="111" y="44"/>
                      <a:pt x="111" y="41"/>
                    </a:cubicBezTo>
                    <a:cubicBezTo>
                      <a:pt x="111" y="38"/>
                      <a:pt x="108" y="35"/>
                      <a:pt x="108" y="33"/>
                    </a:cubicBezTo>
                    <a:cubicBezTo>
                      <a:pt x="109" y="31"/>
                      <a:pt x="111" y="29"/>
                      <a:pt x="110" y="26"/>
                    </a:cubicBezTo>
                    <a:cubicBezTo>
                      <a:pt x="110" y="25"/>
                      <a:pt x="108" y="27"/>
                      <a:pt x="107" y="26"/>
                    </a:cubicBezTo>
                    <a:cubicBezTo>
                      <a:pt x="106" y="24"/>
                      <a:pt x="109" y="19"/>
                      <a:pt x="108" y="18"/>
                    </a:cubicBezTo>
                    <a:cubicBezTo>
                      <a:pt x="106" y="17"/>
                      <a:pt x="104" y="17"/>
                      <a:pt x="103" y="15"/>
                    </a:cubicBezTo>
                    <a:cubicBezTo>
                      <a:pt x="102" y="13"/>
                      <a:pt x="99" y="12"/>
                      <a:pt x="97" y="12"/>
                    </a:cubicBezTo>
                    <a:cubicBezTo>
                      <a:pt x="94" y="12"/>
                      <a:pt x="90" y="9"/>
                      <a:pt x="89" y="7"/>
                    </a:cubicBezTo>
                    <a:cubicBezTo>
                      <a:pt x="88" y="6"/>
                      <a:pt x="84" y="4"/>
                      <a:pt x="83" y="3"/>
                    </a:cubicBezTo>
                    <a:cubicBezTo>
                      <a:pt x="81" y="2"/>
                      <a:pt x="80" y="0"/>
                      <a:pt x="80" y="0"/>
                    </a:cubicBezTo>
                    <a:cubicBezTo>
                      <a:pt x="77" y="5"/>
                      <a:pt x="77" y="5"/>
                      <a:pt x="77" y="5"/>
                    </a:cubicBezTo>
                    <a:cubicBezTo>
                      <a:pt x="79" y="8"/>
                      <a:pt x="79" y="8"/>
                      <a:pt x="79" y="8"/>
                    </a:cubicBezTo>
                    <a:cubicBezTo>
                      <a:pt x="78" y="13"/>
                      <a:pt x="78" y="13"/>
                      <a:pt x="78" y="13"/>
                    </a:cubicBezTo>
                    <a:cubicBezTo>
                      <a:pt x="78" y="13"/>
                      <a:pt x="76" y="18"/>
                      <a:pt x="75" y="17"/>
                    </a:cubicBezTo>
                    <a:cubicBezTo>
                      <a:pt x="73" y="17"/>
                      <a:pt x="69" y="15"/>
                      <a:pt x="69" y="16"/>
                    </a:cubicBezTo>
                    <a:cubicBezTo>
                      <a:pt x="68" y="17"/>
                      <a:pt x="65" y="16"/>
                      <a:pt x="66" y="18"/>
                    </a:cubicBezTo>
                    <a:cubicBezTo>
                      <a:pt x="67" y="20"/>
                      <a:pt x="64" y="22"/>
                      <a:pt x="66" y="23"/>
                    </a:cubicBezTo>
                    <a:cubicBezTo>
                      <a:pt x="68" y="26"/>
                      <a:pt x="59" y="18"/>
                      <a:pt x="59" y="18"/>
                    </a:cubicBezTo>
                    <a:cubicBezTo>
                      <a:pt x="59" y="18"/>
                      <a:pt x="57" y="20"/>
                      <a:pt x="56" y="22"/>
                    </a:cubicBezTo>
                    <a:cubicBezTo>
                      <a:pt x="55" y="24"/>
                      <a:pt x="54" y="26"/>
                      <a:pt x="54" y="29"/>
                    </a:cubicBezTo>
                    <a:cubicBezTo>
                      <a:pt x="54" y="31"/>
                      <a:pt x="53" y="31"/>
                      <a:pt x="51" y="33"/>
                    </a:cubicBezTo>
                    <a:cubicBezTo>
                      <a:pt x="50" y="34"/>
                      <a:pt x="47" y="35"/>
                      <a:pt x="47" y="37"/>
                    </a:cubicBezTo>
                    <a:cubicBezTo>
                      <a:pt x="47" y="39"/>
                      <a:pt x="46" y="39"/>
                      <a:pt x="44" y="39"/>
                    </a:cubicBezTo>
                    <a:cubicBezTo>
                      <a:pt x="42" y="39"/>
                      <a:pt x="41" y="43"/>
                      <a:pt x="41" y="45"/>
                    </a:cubicBezTo>
                    <a:cubicBezTo>
                      <a:pt x="41" y="47"/>
                      <a:pt x="39" y="55"/>
                      <a:pt x="37" y="56"/>
                    </a:cubicBezTo>
                    <a:cubicBezTo>
                      <a:pt x="35" y="58"/>
                      <a:pt x="31" y="59"/>
                      <a:pt x="31" y="60"/>
                    </a:cubicBezTo>
                    <a:cubicBezTo>
                      <a:pt x="31" y="62"/>
                      <a:pt x="33" y="66"/>
                      <a:pt x="32" y="69"/>
                    </a:cubicBezTo>
                    <a:cubicBezTo>
                      <a:pt x="31" y="72"/>
                      <a:pt x="31" y="76"/>
                      <a:pt x="29" y="75"/>
                    </a:cubicBezTo>
                    <a:cubicBezTo>
                      <a:pt x="27" y="74"/>
                      <a:pt x="25" y="69"/>
                      <a:pt x="23" y="70"/>
                    </a:cubicBezTo>
                    <a:cubicBezTo>
                      <a:pt x="21" y="71"/>
                      <a:pt x="16" y="74"/>
                      <a:pt x="16" y="76"/>
                    </a:cubicBezTo>
                    <a:cubicBezTo>
                      <a:pt x="16" y="78"/>
                      <a:pt x="12" y="81"/>
                      <a:pt x="12" y="84"/>
                    </a:cubicBezTo>
                    <a:cubicBezTo>
                      <a:pt x="12" y="86"/>
                      <a:pt x="6" y="88"/>
                      <a:pt x="7" y="90"/>
                    </a:cubicBezTo>
                    <a:cubicBezTo>
                      <a:pt x="8" y="92"/>
                      <a:pt x="9" y="94"/>
                      <a:pt x="8" y="96"/>
                    </a:cubicBezTo>
                    <a:cubicBezTo>
                      <a:pt x="8" y="97"/>
                      <a:pt x="8" y="101"/>
                      <a:pt x="8" y="103"/>
                    </a:cubicBezTo>
                    <a:cubicBezTo>
                      <a:pt x="8" y="105"/>
                      <a:pt x="9" y="108"/>
                      <a:pt x="8" y="111"/>
                    </a:cubicBezTo>
                    <a:cubicBezTo>
                      <a:pt x="6" y="113"/>
                      <a:pt x="7" y="115"/>
                      <a:pt x="8" y="115"/>
                    </a:cubicBezTo>
                    <a:cubicBezTo>
                      <a:pt x="9" y="115"/>
                      <a:pt x="10" y="116"/>
                      <a:pt x="10" y="120"/>
                    </a:cubicBezTo>
                    <a:cubicBezTo>
                      <a:pt x="10" y="123"/>
                      <a:pt x="11" y="124"/>
                      <a:pt x="9" y="125"/>
                    </a:cubicBezTo>
                    <a:cubicBezTo>
                      <a:pt x="7" y="127"/>
                      <a:pt x="7" y="126"/>
                      <a:pt x="7" y="126"/>
                    </a:cubicBezTo>
                    <a:cubicBezTo>
                      <a:pt x="7" y="126"/>
                      <a:pt x="6" y="130"/>
                      <a:pt x="6" y="132"/>
                    </a:cubicBezTo>
                    <a:cubicBezTo>
                      <a:pt x="6" y="134"/>
                      <a:pt x="4" y="135"/>
                      <a:pt x="6" y="137"/>
                    </a:cubicBezTo>
                    <a:cubicBezTo>
                      <a:pt x="8" y="139"/>
                      <a:pt x="8" y="140"/>
                      <a:pt x="6" y="141"/>
                    </a:cubicBezTo>
                    <a:cubicBezTo>
                      <a:pt x="4" y="142"/>
                      <a:pt x="6" y="144"/>
                      <a:pt x="4" y="145"/>
                    </a:cubicBezTo>
                    <a:cubicBezTo>
                      <a:pt x="1" y="146"/>
                      <a:pt x="3" y="145"/>
                      <a:pt x="3" y="148"/>
                    </a:cubicBezTo>
                    <a:cubicBezTo>
                      <a:pt x="3" y="150"/>
                      <a:pt x="5" y="151"/>
                      <a:pt x="5" y="153"/>
                    </a:cubicBezTo>
                    <a:cubicBezTo>
                      <a:pt x="5" y="155"/>
                      <a:pt x="5" y="159"/>
                      <a:pt x="3" y="158"/>
                    </a:cubicBezTo>
                    <a:cubicBezTo>
                      <a:pt x="1" y="157"/>
                      <a:pt x="1" y="158"/>
                      <a:pt x="1" y="158"/>
                    </a:cubicBezTo>
                    <a:cubicBezTo>
                      <a:pt x="1" y="159"/>
                      <a:pt x="0" y="160"/>
                      <a:pt x="0" y="162"/>
                    </a:cubicBezTo>
                    <a:cubicBezTo>
                      <a:pt x="1" y="163"/>
                      <a:pt x="2" y="163"/>
                      <a:pt x="3" y="163"/>
                    </a:cubicBezTo>
                    <a:cubicBezTo>
                      <a:pt x="3" y="163"/>
                      <a:pt x="5" y="167"/>
                      <a:pt x="5" y="167"/>
                    </a:cubicBezTo>
                    <a:cubicBezTo>
                      <a:pt x="6" y="167"/>
                      <a:pt x="6" y="167"/>
                      <a:pt x="6" y="167"/>
                    </a:cubicBezTo>
                    <a:cubicBezTo>
                      <a:pt x="6" y="168"/>
                      <a:pt x="3" y="171"/>
                      <a:pt x="3" y="172"/>
                    </a:cubicBezTo>
                    <a:cubicBezTo>
                      <a:pt x="3" y="173"/>
                      <a:pt x="5" y="173"/>
                      <a:pt x="5" y="174"/>
                    </a:cubicBezTo>
                    <a:cubicBezTo>
                      <a:pt x="5" y="175"/>
                      <a:pt x="5" y="176"/>
                      <a:pt x="5" y="176"/>
                    </a:cubicBezTo>
                    <a:cubicBezTo>
                      <a:pt x="5" y="176"/>
                      <a:pt x="7" y="176"/>
                      <a:pt x="8" y="176"/>
                    </a:cubicBezTo>
                    <a:cubicBezTo>
                      <a:pt x="8" y="178"/>
                      <a:pt x="8" y="179"/>
                      <a:pt x="8" y="180"/>
                    </a:cubicBezTo>
                    <a:cubicBezTo>
                      <a:pt x="9" y="181"/>
                      <a:pt x="12" y="183"/>
                      <a:pt x="13" y="184"/>
                    </a:cubicBezTo>
                    <a:cubicBezTo>
                      <a:pt x="13" y="185"/>
                      <a:pt x="13" y="187"/>
                      <a:pt x="14" y="187"/>
                    </a:cubicBezTo>
                    <a:cubicBezTo>
                      <a:pt x="14" y="188"/>
                      <a:pt x="16" y="187"/>
                      <a:pt x="16" y="188"/>
                    </a:cubicBezTo>
                    <a:cubicBezTo>
                      <a:pt x="16" y="190"/>
                      <a:pt x="16" y="190"/>
                      <a:pt x="16" y="190"/>
                    </a:cubicBezTo>
                    <a:cubicBezTo>
                      <a:pt x="15" y="190"/>
                      <a:pt x="14" y="190"/>
                      <a:pt x="14" y="190"/>
                    </a:cubicBezTo>
                    <a:cubicBezTo>
                      <a:pt x="13" y="191"/>
                      <a:pt x="14" y="192"/>
                      <a:pt x="14" y="193"/>
                    </a:cubicBezTo>
                    <a:cubicBezTo>
                      <a:pt x="14" y="193"/>
                      <a:pt x="12" y="194"/>
                      <a:pt x="12" y="194"/>
                    </a:cubicBezTo>
                    <a:cubicBezTo>
                      <a:pt x="12" y="196"/>
                      <a:pt x="13" y="199"/>
                      <a:pt x="13" y="199"/>
                    </a:cubicBezTo>
                    <a:cubicBezTo>
                      <a:pt x="13" y="202"/>
                      <a:pt x="13" y="205"/>
                      <a:pt x="16" y="206"/>
                    </a:cubicBezTo>
                    <a:cubicBezTo>
                      <a:pt x="19" y="206"/>
                      <a:pt x="24" y="204"/>
                      <a:pt x="26" y="203"/>
                    </a:cubicBezTo>
                    <a:cubicBezTo>
                      <a:pt x="26" y="199"/>
                      <a:pt x="26" y="199"/>
                      <a:pt x="27" y="196"/>
                    </a:cubicBezTo>
                    <a:cubicBezTo>
                      <a:pt x="27" y="196"/>
                      <a:pt x="29" y="196"/>
                      <a:pt x="30" y="196"/>
                    </a:cubicBezTo>
                    <a:cubicBezTo>
                      <a:pt x="30" y="196"/>
                      <a:pt x="29" y="193"/>
                      <a:pt x="30" y="193"/>
                    </a:cubicBezTo>
                    <a:cubicBezTo>
                      <a:pt x="32" y="192"/>
                      <a:pt x="37" y="193"/>
                      <a:pt x="41" y="193"/>
                    </a:cubicBezTo>
                    <a:cubicBezTo>
                      <a:pt x="42" y="193"/>
                      <a:pt x="43" y="190"/>
                      <a:pt x="43" y="190"/>
                    </a:cubicBezTo>
                    <a:cubicBezTo>
                      <a:pt x="43" y="190"/>
                      <a:pt x="44" y="191"/>
                      <a:pt x="43" y="192"/>
                    </a:cubicBezTo>
                    <a:cubicBezTo>
                      <a:pt x="44" y="192"/>
                      <a:pt x="45" y="192"/>
                      <a:pt x="45" y="192"/>
                    </a:cubicBezTo>
                    <a:cubicBezTo>
                      <a:pt x="46" y="190"/>
                      <a:pt x="47" y="188"/>
                      <a:pt x="48" y="185"/>
                    </a:cubicBezTo>
                    <a:cubicBezTo>
                      <a:pt x="48" y="185"/>
                      <a:pt x="49" y="184"/>
                      <a:pt x="47" y="184"/>
                    </a:cubicBezTo>
                    <a:cubicBezTo>
                      <a:pt x="46" y="185"/>
                      <a:pt x="46" y="188"/>
                      <a:pt x="45" y="188"/>
                    </a:cubicBezTo>
                    <a:cubicBezTo>
                      <a:pt x="44" y="189"/>
                      <a:pt x="44" y="187"/>
                      <a:pt x="44" y="186"/>
                    </a:cubicBezTo>
                    <a:cubicBezTo>
                      <a:pt x="44" y="185"/>
                      <a:pt x="45" y="181"/>
                      <a:pt x="45" y="179"/>
                    </a:cubicBezTo>
                    <a:cubicBezTo>
                      <a:pt x="46" y="179"/>
                      <a:pt x="47" y="177"/>
                      <a:pt x="47" y="176"/>
                    </a:cubicBezTo>
                    <a:cubicBezTo>
                      <a:pt x="48" y="174"/>
                      <a:pt x="46" y="175"/>
                      <a:pt x="47" y="173"/>
                    </a:cubicBezTo>
                    <a:cubicBezTo>
                      <a:pt x="48" y="172"/>
                      <a:pt x="48" y="172"/>
                      <a:pt x="48" y="172"/>
                    </a:cubicBezTo>
                    <a:cubicBezTo>
                      <a:pt x="50" y="169"/>
                      <a:pt x="48" y="164"/>
                      <a:pt x="47" y="162"/>
                    </a:cubicBezTo>
                    <a:cubicBezTo>
                      <a:pt x="48" y="162"/>
                      <a:pt x="50" y="161"/>
                      <a:pt x="50" y="160"/>
                    </a:cubicBezTo>
                    <a:cubicBezTo>
                      <a:pt x="49" y="160"/>
                      <a:pt x="46" y="158"/>
                      <a:pt x="45" y="158"/>
                    </a:cubicBezTo>
                    <a:cubicBezTo>
                      <a:pt x="50" y="158"/>
                      <a:pt x="52" y="157"/>
                      <a:pt x="57" y="156"/>
                    </a:cubicBezTo>
                    <a:cubicBezTo>
                      <a:pt x="57" y="158"/>
                      <a:pt x="57" y="158"/>
                      <a:pt x="57" y="158"/>
                    </a:cubicBezTo>
                    <a:cubicBezTo>
                      <a:pt x="58" y="158"/>
                      <a:pt x="58" y="158"/>
                      <a:pt x="58" y="158"/>
                    </a:cubicBezTo>
                    <a:cubicBezTo>
                      <a:pt x="59" y="158"/>
                      <a:pt x="59" y="156"/>
                      <a:pt x="59" y="155"/>
                    </a:cubicBezTo>
                    <a:cubicBezTo>
                      <a:pt x="61" y="154"/>
                      <a:pt x="62" y="155"/>
                      <a:pt x="63" y="154"/>
                    </a:cubicBezTo>
                    <a:cubicBezTo>
                      <a:pt x="64" y="154"/>
                      <a:pt x="63" y="153"/>
                      <a:pt x="64" y="152"/>
                    </a:cubicBezTo>
                    <a:cubicBezTo>
                      <a:pt x="65" y="151"/>
                      <a:pt x="65" y="152"/>
                      <a:pt x="67" y="151"/>
                    </a:cubicBezTo>
                    <a:cubicBezTo>
                      <a:pt x="66" y="149"/>
                      <a:pt x="66" y="149"/>
                      <a:pt x="66" y="149"/>
                    </a:cubicBezTo>
                    <a:cubicBezTo>
                      <a:pt x="64" y="149"/>
                      <a:pt x="63" y="149"/>
                      <a:pt x="62" y="149"/>
                    </a:cubicBezTo>
                    <a:cubicBezTo>
                      <a:pt x="64" y="148"/>
                      <a:pt x="66" y="147"/>
                      <a:pt x="68" y="146"/>
                    </a:cubicBezTo>
                    <a:cubicBezTo>
                      <a:pt x="68" y="144"/>
                      <a:pt x="69" y="141"/>
                      <a:pt x="67" y="139"/>
                    </a:cubicBezTo>
                    <a:cubicBezTo>
                      <a:pt x="67" y="138"/>
                      <a:pt x="66" y="139"/>
                      <a:pt x="65" y="138"/>
                    </a:cubicBezTo>
                    <a:cubicBezTo>
                      <a:pt x="63" y="137"/>
                      <a:pt x="64" y="135"/>
                      <a:pt x="64" y="135"/>
                    </a:cubicBezTo>
                    <a:cubicBezTo>
                      <a:pt x="61" y="134"/>
                      <a:pt x="61" y="134"/>
                      <a:pt x="59" y="131"/>
                    </a:cubicBezTo>
                    <a:cubicBezTo>
                      <a:pt x="59" y="131"/>
                      <a:pt x="58" y="132"/>
                      <a:pt x="57" y="133"/>
                    </a:cubicBezTo>
                    <a:cubicBezTo>
                      <a:pt x="56" y="133"/>
                      <a:pt x="56" y="132"/>
                      <a:pt x="54" y="132"/>
                    </a:cubicBezTo>
                    <a:cubicBezTo>
                      <a:pt x="54" y="131"/>
                      <a:pt x="54" y="130"/>
                      <a:pt x="53" y="130"/>
                    </a:cubicBezTo>
                    <a:cubicBezTo>
                      <a:pt x="54" y="125"/>
                      <a:pt x="52" y="122"/>
                      <a:pt x="52" y="118"/>
                    </a:cubicBezTo>
                    <a:cubicBezTo>
                      <a:pt x="52" y="118"/>
                      <a:pt x="52" y="115"/>
                      <a:pt x="52" y="115"/>
                    </a:cubicBezTo>
                    <a:cubicBezTo>
                      <a:pt x="53" y="115"/>
                      <a:pt x="54" y="115"/>
                      <a:pt x="54" y="115"/>
                    </a:cubicBezTo>
                    <a:cubicBezTo>
                      <a:pt x="51" y="112"/>
                      <a:pt x="56" y="107"/>
                      <a:pt x="55" y="103"/>
                    </a:cubicBezTo>
                    <a:cubicBezTo>
                      <a:pt x="55" y="103"/>
                      <a:pt x="54" y="103"/>
                      <a:pt x="53" y="103"/>
                    </a:cubicBezTo>
                    <a:cubicBezTo>
                      <a:pt x="53" y="102"/>
                      <a:pt x="54" y="101"/>
                      <a:pt x="53" y="101"/>
                    </a:cubicBezTo>
                    <a:cubicBezTo>
                      <a:pt x="54" y="100"/>
                      <a:pt x="55" y="102"/>
                      <a:pt x="56" y="101"/>
                    </a:cubicBezTo>
                    <a:cubicBezTo>
                      <a:pt x="56" y="101"/>
                      <a:pt x="57" y="100"/>
                      <a:pt x="57" y="100"/>
                    </a:cubicBezTo>
                    <a:cubicBezTo>
                      <a:pt x="58" y="99"/>
                      <a:pt x="59" y="100"/>
                      <a:pt x="59" y="99"/>
                    </a:cubicBezTo>
                    <a:cubicBezTo>
                      <a:pt x="60" y="99"/>
                      <a:pt x="60" y="97"/>
                      <a:pt x="61" y="96"/>
                    </a:cubicBezTo>
                    <a:cubicBezTo>
                      <a:pt x="59" y="96"/>
                      <a:pt x="59" y="96"/>
                      <a:pt x="59" y="96"/>
                    </a:cubicBezTo>
                    <a:cubicBezTo>
                      <a:pt x="59" y="95"/>
                      <a:pt x="59" y="95"/>
                      <a:pt x="59" y="95"/>
                    </a:cubicBezTo>
                    <a:cubicBezTo>
                      <a:pt x="62" y="94"/>
                      <a:pt x="64" y="94"/>
                      <a:pt x="65" y="92"/>
                    </a:cubicBezTo>
                    <a:cubicBezTo>
                      <a:pt x="66" y="91"/>
                      <a:pt x="64" y="91"/>
                      <a:pt x="64" y="91"/>
                    </a:cubicBezTo>
                    <a:cubicBezTo>
                      <a:pt x="67" y="87"/>
                      <a:pt x="67" y="87"/>
                      <a:pt x="67" y="87"/>
                    </a:cubicBezTo>
                    <a:cubicBezTo>
                      <a:pt x="68" y="86"/>
                      <a:pt x="69" y="87"/>
                      <a:pt x="69" y="87"/>
                    </a:cubicBezTo>
                    <a:cubicBezTo>
                      <a:pt x="72" y="87"/>
                      <a:pt x="73" y="84"/>
                      <a:pt x="75" y="83"/>
                    </a:cubicBezTo>
                    <a:cubicBezTo>
                      <a:pt x="77" y="83"/>
                      <a:pt x="79" y="84"/>
                      <a:pt x="79" y="83"/>
                    </a:cubicBezTo>
                    <a:cubicBezTo>
                      <a:pt x="82" y="82"/>
                      <a:pt x="82" y="79"/>
                      <a:pt x="84" y="77"/>
                    </a:cubicBezTo>
                    <a:cubicBezTo>
                      <a:pt x="85" y="76"/>
                      <a:pt x="86" y="76"/>
                      <a:pt x="87" y="75"/>
                    </a:cubicBezTo>
                    <a:cubicBezTo>
                      <a:pt x="87" y="74"/>
                      <a:pt x="88" y="74"/>
                      <a:pt x="88" y="73"/>
                    </a:cubicBezTo>
                    <a:cubicBezTo>
                      <a:pt x="88" y="73"/>
                      <a:pt x="86" y="72"/>
                      <a:pt x="86" y="72"/>
                    </a:cubicBezTo>
                    <a:cubicBezTo>
                      <a:pt x="86" y="71"/>
                      <a:pt x="86" y="71"/>
                      <a:pt x="87" y="69"/>
                    </a:cubicBezTo>
                    <a:cubicBezTo>
                      <a:pt x="86" y="69"/>
                      <a:pt x="85" y="66"/>
                      <a:pt x="85" y="64"/>
                    </a:cubicBezTo>
                    <a:cubicBezTo>
                      <a:pt x="89" y="61"/>
                      <a:pt x="89" y="61"/>
                      <a:pt x="89" y="61"/>
                    </a:cubicBezTo>
                    <a:cubicBezTo>
                      <a:pt x="90" y="59"/>
                      <a:pt x="86" y="60"/>
                      <a:pt x="89" y="59"/>
                    </a:cubicBezTo>
                    <a:cubicBezTo>
                      <a:pt x="90" y="58"/>
                      <a:pt x="90" y="58"/>
                      <a:pt x="90" y="58"/>
                    </a:cubicBezTo>
                    <a:cubicBezTo>
                      <a:pt x="91" y="58"/>
                      <a:pt x="88" y="57"/>
                      <a:pt x="89" y="56"/>
                    </a:cubicBezTo>
                    <a:cubicBezTo>
                      <a:pt x="91" y="55"/>
                      <a:pt x="91" y="57"/>
                      <a:pt x="93" y="56"/>
                    </a:cubicBezTo>
                    <a:cubicBezTo>
                      <a:pt x="95" y="55"/>
                      <a:pt x="96" y="51"/>
                      <a:pt x="97" y="48"/>
                    </a:cubicBezTo>
                    <a:cubicBezTo>
                      <a:pt x="97" y="48"/>
                      <a:pt x="98" y="49"/>
                      <a:pt x="98" y="50"/>
                    </a:cubicBezTo>
                    <a:cubicBezTo>
                      <a:pt x="98" y="50"/>
                      <a:pt x="100" y="49"/>
                      <a:pt x="101" y="49"/>
                    </a:cubicBezTo>
                    <a:cubicBezTo>
                      <a:pt x="101" y="49"/>
                      <a:pt x="102" y="51"/>
                      <a:pt x="102" y="51"/>
                    </a:cubicBezTo>
                    <a:cubicBezTo>
                      <a:pt x="103" y="52"/>
                      <a:pt x="103" y="50"/>
                      <a:pt x="103" y="49"/>
                    </a:cubicBezTo>
                    <a:cubicBezTo>
                      <a:pt x="105" y="50"/>
                      <a:pt x="106" y="50"/>
                      <a:pt x="108" y="50"/>
                    </a:cubicBezTo>
                    <a:close/>
                    <a:moveTo>
                      <a:pt x="30" y="206"/>
                    </a:moveTo>
                    <a:cubicBezTo>
                      <a:pt x="30" y="207"/>
                      <a:pt x="30" y="209"/>
                      <a:pt x="30" y="210"/>
                    </a:cubicBezTo>
                    <a:cubicBezTo>
                      <a:pt x="38" y="214"/>
                      <a:pt x="36" y="209"/>
                      <a:pt x="30" y="206"/>
                    </a:cubicBezTo>
                    <a:close/>
                    <a:moveTo>
                      <a:pt x="67" y="171"/>
                    </a:moveTo>
                    <a:cubicBezTo>
                      <a:pt x="67" y="171"/>
                      <a:pt x="67" y="173"/>
                      <a:pt x="67" y="174"/>
                    </a:cubicBezTo>
                    <a:cubicBezTo>
                      <a:pt x="67" y="174"/>
                      <a:pt x="65" y="173"/>
                      <a:pt x="64" y="173"/>
                    </a:cubicBezTo>
                    <a:cubicBezTo>
                      <a:pt x="59" y="180"/>
                      <a:pt x="57" y="179"/>
                      <a:pt x="62" y="187"/>
                    </a:cubicBezTo>
                    <a:cubicBezTo>
                      <a:pt x="63" y="186"/>
                      <a:pt x="66" y="182"/>
                      <a:pt x="66" y="182"/>
                    </a:cubicBezTo>
                    <a:cubicBezTo>
                      <a:pt x="67" y="180"/>
                      <a:pt x="65" y="180"/>
                      <a:pt x="65" y="178"/>
                    </a:cubicBezTo>
                    <a:cubicBezTo>
                      <a:pt x="66" y="176"/>
                      <a:pt x="68" y="173"/>
                      <a:pt x="69" y="171"/>
                    </a:cubicBezTo>
                    <a:cubicBezTo>
                      <a:pt x="69" y="171"/>
                      <a:pt x="68" y="171"/>
                      <a:pt x="67" y="171"/>
                    </a:cubicBezTo>
                    <a:close/>
                    <a:moveTo>
                      <a:pt x="31" y="156"/>
                    </a:moveTo>
                    <a:cubicBezTo>
                      <a:pt x="31" y="157"/>
                      <a:pt x="32" y="156"/>
                      <a:pt x="32" y="158"/>
                    </a:cubicBezTo>
                    <a:cubicBezTo>
                      <a:pt x="32" y="159"/>
                      <a:pt x="30" y="161"/>
                      <a:pt x="30" y="161"/>
                    </a:cubicBezTo>
                    <a:cubicBezTo>
                      <a:pt x="30" y="161"/>
                      <a:pt x="27" y="171"/>
                      <a:pt x="28" y="164"/>
                    </a:cubicBezTo>
                    <a:cubicBezTo>
                      <a:pt x="28" y="163"/>
                      <a:pt x="29" y="159"/>
                      <a:pt x="30" y="157"/>
                    </a:cubicBezTo>
                    <a:cubicBezTo>
                      <a:pt x="30" y="157"/>
                      <a:pt x="31" y="156"/>
                      <a:pt x="31" y="156"/>
                    </a:cubicBezTo>
                    <a:close/>
                    <a:moveTo>
                      <a:pt x="19" y="146"/>
                    </a:moveTo>
                    <a:cubicBezTo>
                      <a:pt x="20" y="146"/>
                      <a:pt x="20" y="146"/>
                      <a:pt x="20" y="146"/>
                    </a:cubicBezTo>
                    <a:cubicBezTo>
                      <a:pt x="20" y="146"/>
                      <a:pt x="20" y="148"/>
                      <a:pt x="20" y="148"/>
                    </a:cubicBezTo>
                    <a:cubicBezTo>
                      <a:pt x="21" y="148"/>
                      <a:pt x="23" y="148"/>
                      <a:pt x="24" y="149"/>
                    </a:cubicBezTo>
                    <a:cubicBezTo>
                      <a:pt x="27" y="153"/>
                      <a:pt x="23" y="156"/>
                      <a:pt x="20" y="158"/>
                    </a:cubicBezTo>
                    <a:cubicBezTo>
                      <a:pt x="20" y="158"/>
                      <a:pt x="19" y="160"/>
                      <a:pt x="19" y="160"/>
                    </a:cubicBezTo>
                    <a:cubicBezTo>
                      <a:pt x="17" y="160"/>
                      <a:pt x="17" y="159"/>
                      <a:pt x="16" y="160"/>
                    </a:cubicBezTo>
                    <a:cubicBezTo>
                      <a:pt x="15" y="160"/>
                      <a:pt x="15" y="161"/>
                      <a:pt x="15" y="161"/>
                    </a:cubicBezTo>
                    <a:cubicBezTo>
                      <a:pt x="14" y="161"/>
                      <a:pt x="12" y="161"/>
                      <a:pt x="11" y="161"/>
                    </a:cubicBezTo>
                    <a:cubicBezTo>
                      <a:pt x="11" y="159"/>
                      <a:pt x="11" y="157"/>
                      <a:pt x="12" y="155"/>
                    </a:cubicBezTo>
                    <a:cubicBezTo>
                      <a:pt x="12" y="155"/>
                      <a:pt x="13" y="155"/>
                      <a:pt x="13" y="154"/>
                    </a:cubicBezTo>
                    <a:cubicBezTo>
                      <a:pt x="15" y="153"/>
                      <a:pt x="16" y="154"/>
                      <a:pt x="18" y="153"/>
                    </a:cubicBezTo>
                    <a:cubicBezTo>
                      <a:pt x="18" y="152"/>
                      <a:pt x="18" y="148"/>
                      <a:pt x="18" y="148"/>
                    </a:cubicBezTo>
                    <a:lnTo>
                      <a:pt x="19" y="146"/>
                    </a:lnTo>
                    <a:close/>
                    <a:moveTo>
                      <a:pt x="53" y="145"/>
                    </a:moveTo>
                    <a:cubicBezTo>
                      <a:pt x="53" y="145"/>
                      <a:pt x="54" y="146"/>
                      <a:pt x="55" y="147"/>
                    </a:cubicBezTo>
                    <a:cubicBezTo>
                      <a:pt x="55" y="147"/>
                      <a:pt x="56" y="146"/>
                      <a:pt x="57" y="146"/>
                    </a:cubicBezTo>
                    <a:cubicBezTo>
                      <a:pt x="58" y="147"/>
                      <a:pt x="59" y="148"/>
                      <a:pt x="59" y="149"/>
                    </a:cubicBezTo>
                    <a:cubicBezTo>
                      <a:pt x="57" y="148"/>
                      <a:pt x="55" y="148"/>
                      <a:pt x="53" y="148"/>
                    </a:cubicBezTo>
                    <a:cubicBezTo>
                      <a:pt x="52" y="147"/>
                      <a:pt x="53" y="147"/>
                      <a:pt x="52" y="147"/>
                    </a:cubicBezTo>
                    <a:cubicBezTo>
                      <a:pt x="52" y="146"/>
                      <a:pt x="51" y="145"/>
                      <a:pt x="53" y="145"/>
                    </a:cubicBezTo>
                    <a:close/>
                    <a:moveTo>
                      <a:pt x="49" y="145"/>
                    </a:moveTo>
                    <a:cubicBezTo>
                      <a:pt x="51" y="145"/>
                      <a:pt x="49" y="146"/>
                      <a:pt x="49" y="147"/>
                    </a:cubicBezTo>
                    <a:cubicBezTo>
                      <a:pt x="48" y="147"/>
                      <a:pt x="48" y="145"/>
                      <a:pt x="49" y="145"/>
                    </a:cubicBezTo>
                    <a:close/>
                  </a:path>
                </a:pathLst>
              </a:custGeom>
              <a:grpFill/>
              <a:ln w="9525">
                <a:solidFill>
                  <a:schemeClr val="tx2">
                    <a:lumMod val="2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" name="Freeform 60"/>
              <p:cNvSpPr>
                <a:spLocks noEditPoints="1"/>
              </p:cNvSpPr>
              <p:nvPr/>
            </p:nvSpPr>
            <p:spPr bwMode="auto">
              <a:xfrm>
                <a:off x="3310" y="590"/>
                <a:ext cx="221" cy="420"/>
              </a:xfrm>
              <a:custGeom>
                <a:avLst/>
                <a:gdLst>
                  <a:gd name="T0" fmla="*/ 110 w 113"/>
                  <a:gd name="T1" fmla="*/ 45 h 214"/>
                  <a:gd name="T2" fmla="*/ 110 w 113"/>
                  <a:gd name="T3" fmla="*/ 26 h 214"/>
                  <a:gd name="T4" fmla="*/ 103 w 113"/>
                  <a:gd name="T5" fmla="*/ 15 h 214"/>
                  <a:gd name="T6" fmla="*/ 83 w 113"/>
                  <a:gd name="T7" fmla="*/ 3 h 214"/>
                  <a:gd name="T8" fmla="*/ 79 w 113"/>
                  <a:gd name="T9" fmla="*/ 8 h 214"/>
                  <a:gd name="T10" fmla="*/ 69 w 113"/>
                  <a:gd name="T11" fmla="*/ 16 h 214"/>
                  <a:gd name="T12" fmla="*/ 59 w 113"/>
                  <a:gd name="T13" fmla="*/ 18 h 214"/>
                  <a:gd name="T14" fmla="*/ 51 w 113"/>
                  <a:gd name="T15" fmla="*/ 33 h 214"/>
                  <a:gd name="T16" fmla="*/ 41 w 113"/>
                  <a:gd name="T17" fmla="*/ 45 h 214"/>
                  <a:gd name="T18" fmla="*/ 32 w 113"/>
                  <a:gd name="T19" fmla="*/ 69 h 214"/>
                  <a:gd name="T20" fmla="*/ 16 w 113"/>
                  <a:gd name="T21" fmla="*/ 76 h 214"/>
                  <a:gd name="T22" fmla="*/ 8 w 113"/>
                  <a:gd name="T23" fmla="*/ 96 h 214"/>
                  <a:gd name="T24" fmla="*/ 8 w 113"/>
                  <a:gd name="T25" fmla="*/ 115 h 214"/>
                  <a:gd name="T26" fmla="*/ 7 w 113"/>
                  <a:gd name="T27" fmla="*/ 126 h 214"/>
                  <a:gd name="T28" fmla="*/ 6 w 113"/>
                  <a:gd name="T29" fmla="*/ 141 h 214"/>
                  <a:gd name="T30" fmla="*/ 5 w 113"/>
                  <a:gd name="T31" fmla="*/ 153 h 214"/>
                  <a:gd name="T32" fmla="*/ 0 w 113"/>
                  <a:gd name="T33" fmla="*/ 162 h 214"/>
                  <a:gd name="T34" fmla="*/ 6 w 113"/>
                  <a:gd name="T35" fmla="*/ 167 h 214"/>
                  <a:gd name="T36" fmla="*/ 5 w 113"/>
                  <a:gd name="T37" fmla="*/ 176 h 214"/>
                  <a:gd name="T38" fmla="*/ 13 w 113"/>
                  <a:gd name="T39" fmla="*/ 184 h 214"/>
                  <a:gd name="T40" fmla="*/ 16 w 113"/>
                  <a:gd name="T41" fmla="*/ 190 h 214"/>
                  <a:gd name="T42" fmla="*/ 12 w 113"/>
                  <a:gd name="T43" fmla="*/ 194 h 214"/>
                  <a:gd name="T44" fmla="*/ 26 w 113"/>
                  <a:gd name="T45" fmla="*/ 203 h 214"/>
                  <a:gd name="T46" fmla="*/ 30 w 113"/>
                  <a:gd name="T47" fmla="*/ 193 h 214"/>
                  <a:gd name="T48" fmla="*/ 43 w 113"/>
                  <a:gd name="T49" fmla="*/ 192 h 214"/>
                  <a:gd name="T50" fmla="*/ 47 w 113"/>
                  <a:gd name="T51" fmla="*/ 184 h 214"/>
                  <a:gd name="T52" fmla="*/ 45 w 113"/>
                  <a:gd name="T53" fmla="*/ 179 h 214"/>
                  <a:gd name="T54" fmla="*/ 48 w 113"/>
                  <a:gd name="T55" fmla="*/ 172 h 214"/>
                  <a:gd name="T56" fmla="*/ 45 w 113"/>
                  <a:gd name="T57" fmla="*/ 158 h 214"/>
                  <a:gd name="T58" fmla="*/ 58 w 113"/>
                  <a:gd name="T59" fmla="*/ 158 h 214"/>
                  <a:gd name="T60" fmla="*/ 64 w 113"/>
                  <a:gd name="T61" fmla="*/ 152 h 214"/>
                  <a:gd name="T62" fmla="*/ 62 w 113"/>
                  <a:gd name="T63" fmla="*/ 149 h 214"/>
                  <a:gd name="T64" fmla="*/ 65 w 113"/>
                  <a:gd name="T65" fmla="*/ 138 h 214"/>
                  <a:gd name="T66" fmla="*/ 57 w 113"/>
                  <a:gd name="T67" fmla="*/ 133 h 214"/>
                  <a:gd name="T68" fmla="*/ 52 w 113"/>
                  <a:gd name="T69" fmla="*/ 118 h 214"/>
                  <a:gd name="T70" fmla="*/ 55 w 113"/>
                  <a:gd name="T71" fmla="*/ 103 h 214"/>
                  <a:gd name="T72" fmla="*/ 56 w 113"/>
                  <a:gd name="T73" fmla="*/ 101 h 214"/>
                  <a:gd name="T74" fmla="*/ 61 w 113"/>
                  <a:gd name="T75" fmla="*/ 96 h 214"/>
                  <a:gd name="T76" fmla="*/ 65 w 113"/>
                  <a:gd name="T77" fmla="*/ 92 h 214"/>
                  <a:gd name="T78" fmla="*/ 69 w 113"/>
                  <a:gd name="T79" fmla="*/ 87 h 214"/>
                  <a:gd name="T80" fmla="*/ 84 w 113"/>
                  <a:gd name="T81" fmla="*/ 77 h 214"/>
                  <a:gd name="T82" fmla="*/ 86 w 113"/>
                  <a:gd name="T83" fmla="*/ 72 h 214"/>
                  <a:gd name="T84" fmla="*/ 89 w 113"/>
                  <a:gd name="T85" fmla="*/ 61 h 214"/>
                  <a:gd name="T86" fmla="*/ 89 w 113"/>
                  <a:gd name="T87" fmla="*/ 56 h 214"/>
                  <a:gd name="T88" fmla="*/ 98 w 113"/>
                  <a:gd name="T89" fmla="*/ 50 h 214"/>
                  <a:gd name="T90" fmla="*/ 103 w 113"/>
                  <a:gd name="T91" fmla="*/ 49 h 214"/>
                  <a:gd name="T92" fmla="*/ 30 w 113"/>
                  <a:gd name="T93" fmla="*/ 210 h 214"/>
                  <a:gd name="T94" fmla="*/ 67 w 113"/>
                  <a:gd name="T95" fmla="*/ 174 h 214"/>
                  <a:gd name="T96" fmla="*/ 66 w 113"/>
                  <a:gd name="T97" fmla="*/ 182 h 214"/>
                  <a:gd name="T98" fmla="*/ 67 w 113"/>
                  <a:gd name="T99" fmla="*/ 171 h 214"/>
                  <a:gd name="T100" fmla="*/ 30 w 113"/>
                  <a:gd name="T101" fmla="*/ 161 h 214"/>
                  <a:gd name="T102" fmla="*/ 31 w 113"/>
                  <a:gd name="T103" fmla="*/ 156 h 214"/>
                  <a:gd name="T104" fmla="*/ 20 w 113"/>
                  <a:gd name="T105" fmla="*/ 148 h 214"/>
                  <a:gd name="T106" fmla="*/ 19 w 113"/>
                  <a:gd name="T107" fmla="*/ 160 h 214"/>
                  <a:gd name="T108" fmla="*/ 11 w 113"/>
                  <a:gd name="T109" fmla="*/ 161 h 214"/>
                  <a:gd name="T110" fmla="*/ 18 w 113"/>
                  <a:gd name="T111" fmla="*/ 153 h 214"/>
                  <a:gd name="T112" fmla="*/ 53 w 113"/>
                  <a:gd name="T113" fmla="*/ 145 h 214"/>
                  <a:gd name="T114" fmla="*/ 59 w 113"/>
                  <a:gd name="T115" fmla="*/ 149 h 214"/>
                  <a:gd name="T116" fmla="*/ 53 w 113"/>
                  <a:gd name="T117" fmla="*/ 145 h 214"/>
                  <a:gd name="T118" fmla="*/ 49 w 113"/>
                  <a:gd name="T119" fmla="*/ 145 h 2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13" h="214">
                    <a:moveTo>
                      <a:pt x="108" y="50"/>
                    </a:moveTo>
                    <a:cubicBezTo>
                      <a:pt x="113" y="50"/>
                      <a:pt x="113" y="50"/>
                      <a:pt x="113" y="50"/>
                    </a:cubicBezTo>
                    <a:cubicBezTo>
                      <a:pt x="113" y="50"/>
                      <a:pt x="110" y="46"/>
                      <a:pt x="110" y="45"/>
                    </a:cubicBezTo>
                    <a:cubicBezTo>
                      <a:pt x="110" y="43"/>
                      <a:pt x="111" y="44"/>
                      <a:pt x="111" y="41"/>
                    </a:cubicBezTo>
                    <a:cubicBezTo>
                      <a:pt x="111" y="38"/>
                      <a:pt x="108" y="35"/>
                      <a:pt x="108" y="33"/>
                    </a:cubicBezTo>
                    <a:cubicBezTo>
                      <a:pt x="109" y="31"/>
                      <a:pt x="111" y="29"/>
                      <a:pt x="110" y="26"/>
                    </a:cubicBezTo>
                    <a:cubicBezTo>
                      <a:pt x="110" y="25"/>
                      <a:pt x="108" y="27"/>
                      <a:pt x="107" y="26"/>
                    </a:cubicBezTo>
                    <a:cubicBezTo>
                      <a:pt x="106" y="24"/>
                      <a:pt x="109" y="19"/>
                      <a:pt x="108" y="18"/>
                    </a:cubicBezTo>
                    <a:cubicBezTo>
                      <a:pt x="106" y="17"/>
                      <a:pt x="104" y="17"/>
                      <a:pt x="103" y="15"/>
                    </a:cubicBezTo>
                    <a:cubicBezTo>
                      <a:pt x="102" y="13"/>
                      <a:pt x="99" y="12"/>
                      <a:pt x="97" y="12"/>
                    </a:cubicBezTo>
                    <a:cubicBezTo>
                      <a:pt x="94" y="12"/>
                      <a:pt x="90" y="9"/>
                      <a:pt x="89" y="7"/>
                    </a:cubicBezTo>
                    <a:cubicBezTo>
                      <a:pt x="88" y="6"/>
                      <a:pt x="84" y="4"/>
                      <a:pt x="83" y="3"/>
                    </a:cubicBezTo>
                    <a:cubicBezTo>
                      <a:pt x="81" y="2"/>
                      <a:pt x="80" y="0"/>
                      <a:pt x="80" y="0"/>
                    </a:cubicBezTo>
                    <a:cubicBezTo>
                      <a:pt x="77" y="5"/>
                      <a:pt x="77" y="5"/>
                      <a:pt x="77" y="5"/>
                    </a:cubicBezTo>
                    <a:cubicBezTo>
                      <a:pt x="79" y="8"/>
                      <a:pt x="79" y="8"/>
                      <a:pt x="79" y="8"/>
                    </a:cubicBezTo>
                    <a:cubicBezTo>
                      <a:pt x="78" y="13"/>
                      <a:pt x="78" y="13"/>
                      <a:pt x="78" y="13"/>
                    </a:cubicBezTo>
                    <a:cubicBezTo>
                      <a:pt x="78" y="13"/>
                      <a:pt x="76" y="18"/>
                      <a:pt x="75" y="17"/>
                    </a:cubicBezTo>
                    <a:cubicBezTo>
                      <a:pt x="73" y="17"/>
                      <a:pt x="69" y="15"/>
                      <a:pt x="69" y="16"/>
                    </a:cubicBezTo>
                    <a:cubicBezTo>
                      <a:pt x="68" y="17"/>
                      <a:pt x="65" y="16"/>
                      <a:pt x="66" y="18"/>
                    </a:cubicBezTo>
                    <a:cubicBezTo>
                      <a:pt x="67" y="20"/>
                      <a:pt x="64" y="22"/>
                      <a:pt x="66" y="23"/>
                    </a:cubicBezTo>
                    <a:cubicBezTo>
                      <a:pt x="68" y="26"/>
                      <a:pt x="59" y="18"/>
                      <a:pt x="59" y="18"/>
                    </a:cubicBezTo>
                    <a:cubicBezTo>
                      <a:pt x="59" y="18"/>
                      <a:pt x="57" y="20"/>
                      <a:pt x="56" y="22"/>
                    </a:cubicBezTo>
                    <a:cubicBezTo>
                      <a:pt x="55" y="24"/>
                      <a:pt x="54" y="26"/>
                      <a:pt x="54" y="29"/>
                    </a:cubicBezTo>
                    <a:cubicBezTo>
                      <a:pt x="54" y="31"/>
                      <a:pt x="53" y="31"/>
                      <a:pt x="51" y="33"/>
                    </a:cubicBezTo>
                    <a:cubicBezTo>
                      <a:pt x="50" y="34"/>
                      <a:pt x="47" y="35"/>
                      <a:pt x="47" y="37"/>
                    </a:cubicBezTo>
                    <a:cubicBezTo>
                      <a:pt x="47" y="39"/>
                      <a:pt x="46" y="39"/>
                      <a:pt x="44" y="39"/>
                    </a:cubicBezTo>
                    <a:cubicBezTo>
                      <a:pt x="42" y="39"/>
                      <a:pt x="41" y="43"/>
                      <a:pt x="41" y="45"/>
                    </a:cubicBezTo>
                    <a:cubicBezTo>
                      <a:pt x="41" y="47"/>
                      <a:pt x="39" y="55"/>
                      <a:pt x="37" y="56"/>
                    </a:cubicBezTo>
                    <a:cubicBezTo>
                      <a:pt x="35" y="58"/>
                      <a:pt x="31" y="59"/>
                      <a:pt x="31" y="60"/>
                    </a:cubicBezTo>
                    <a:cubicBezTo>
                      <a:pt x="31" y="62"/>
                      <a:pt x="33" y="66"/>
                      <a:pt x="32" y="69"/>
                    </a:cubicBezTo>
                    <a:cubicBezTo>
                      <a:pt x="31" y="72"/>
                      <a:pt x="31" y="76"/>
                      <a:pt x="29" y="75"/>
                    </a:cubicBezTo>
                    <a:cubicBezTo>
                      <a:pt x="27" y="74"/>
                      <a:pt x="25" y="69"/>
                      <a:pt x="23" y="70"/>
                    </a:cubicBezTo>
                    <a:cubicBezTo>
                      <a:pt x="21" y="71"/>
                      <a:pt x="16" y="74"/>
                      <a:pt x="16" y="76"/>
                    </a:cubicBezTo>
                    <a:cubicBezTo>
                      <a:pt x="16" y="78"/>
                      <a:pt x="12" y="81"/>
                      <a:pt x="12" y="84"/>
                    </a:cubicBezTo>
                    <a:cubicBezTo>
                      <a:pt x="12" y="86"/>
                      <a:pt x="6" y="88"/>
                      <a:pt x="7" y="90"/>
                    </a:cubicBezTo>
                    <a:cubicBezTo>
                      <a:pt x="8" y="92"/>
                      <a:pt x="9" y="94"/>
                      <a:pt x="8" y="96"/>
                    </a:cubicBezTo>
                    <a:cubicBezTo>
                      <a:pt x="8" y="97"/>
                      <a:pt x="8" y="101"/>
                      <a:pt x="8" y="103"/>
                    </a:cubicBezTo>
                    <a:cubicBezTo>
                      <a:pt x="8" y="105"/>
                      <a:pt x="9" y="108"/>
                      <a:pt x="8" y="111"/>
                    </a:cubicBezTo>
                    <a:cubicBezTo>
                      <a:pt x="6" y="113"/>
                      <a:pt x="7" y="115"/>
                      <a:pt x="8" y="115"/>
                    </a:cubicBezTo>
                    <a:cubicBezTo>
                      <a:pt x="9" y="115"/>
                      <a:pt x="10" y="116"/>
                      <a:pt x="10" y="120"/>
                    </a:cubicBezTo>
                    <a:cubicBezTo>
                      <a:pt x="10" y="123"/>
                      <a:pt x="11" y="124"/>
                      <a:pt x="9" y="125"/>
                    </a:cubicBezTo>
                    <a:cubicBezTo>
                      <a:pt x="7" y="127"/>
                      <a:pt x="7" y="126"/>
                      <a:pt x="7" y="126"/>
                    </a:cubicBezTo>
                    <a:cubicBezTo>
                      <a:pt x="7" y="126"/>
                      <a:pt x="6" y="130"/>
                      <a:pt x="6" y="132"/>
                    </a:cubicBezTo>
                    <a:cubicBezTo>
                      <a:pt x="6" y="134"/>
                      <a:pt x="4" y="135"/>
                      <a:pt x="6" y="137"/>
                    </a:cubicBezTo>
                    <a:cubicBezTo>
                      <a:pt x="8" y="139"/>
                      <a:pt x="8" y="140"/>
                      <a:pt x="6" y="141"/>
                    </a:cubicBezTo>
                    <a:cubicBezTo>
                      <a:pt x="4" y="142"/>
                      <a:pt x="6" y="144"/>
                      <a:pt x="4" y="145"/>
                    </a:cubicBezTo>
                    <a:cubicBezTo>
                      <a:pt x="1" y="146"/>
                      <a:pt x="3" y="145"/>
                      <a:pt x="3" y="148"/>
                    </a:cubicBezTo>
                    <a:cubicBezTo>
                      <a:pt x="3" y="150"/>
                      <a:pt x="5" y="151"/>
                      <a:pt x="5" y="153"/>
                    </a:cubicBezTo>
                    <a:cubicBezTo>
                      <a:pt x="5" y="155"/>
                      <a:pt x="5" y="159"/>
                      <a:pt x="3" y="158"/>
                    </a:cubicBezTo>
                    <a:cubicBezTo>
                      <a:pt x="1" y="157"/>
                      <a:pt x="1" y="158"/>
                      <a:pt x="1" y="158"/>
                    </a:cubicBezTo>
                    <a:cubicBezTo>
                      <a:pt x="1" y="159"/>
                      <a:pt x="0" y="160"/>
                      <a:pt x="0" y="162"/>
                    </a:cubicBezTo>
                    <a:cubicBezTo>
                      <a:pt x="1" y="163"/>
                      <a:pt x="2" y="163"/>
                      <a:pt x="3" y="163"/>
                    </a:cubicBezTo>
                    <a:cubicBezTo>
                      <a:pt x="3" y="163"/>
                      <a:pt x="5" y="167"/>
                      <a:pt x="5" y="167"/>
                    </a:cubicBezTo>
                    <a:cubicBezTo>
                      <a:pt x="6" y="167"/>
                      <a:pt x="6" y="167"/>
                      <a:pt x="6" y="167"/>
                    </a:cubicBezTo>
                    <a:cubicBezTo>
                      <a:pt x="6" y="168"/>
                      <a:pt x="3" y="171"/>
                      <a:pt x="3" y="172"/>
                    </a:cubicBezTo>
                    <a:cubicBezTo>
                      <a:pt x="3" y="173"/>
                      <a:pt x="5" y="173"/>
                      <a:pt x="5" y="174"/>
                    </a:cubicBezTo>
                    <a:cubicBezTo>
                      <a:pt x="5" y="175"/>
                      <a:pt x="5" y="176"/>
                      <a:pt x="5" y="176"/>
                    </a:cubicBezTo>
                    <a:cubicBezTo>
                      <a:pt x="5" y="176"/>
                      <a:pt x="7" y="176"/>
                      <a:pt x="8" y="176"/>
                    </a:cubicBezTo>
                    <a:cubicBezTo>
                      <a:pt x="8" y="178"/>
                      <a:pt x="8" y="179"/>
                      <a:pt x="8" y="180"/>
                    </a:cubicBezTo>
                    <a:cubicBezTo>
                      <a:pt x="9" y="181"/>
                      <a:pt x="12" y="183"/>
                      <a:pt x="13" y="184"/>
                    </a:cubicBezTo>
                    <a:cubicBezTo>
                      <a:pt x="13" y="185"/>
                      <a:pt x="13" y="187"/>
                      <a:pt x="14" y="187"/>
                    </a:cubicBezTo>
                    <a:cubicBezTo>
                      <a:pt x="14" y="188"/>
                      <a:pt x="16" y="187"/>
                      <a:pt x="16" y="188"/>
                    </a:cubicBezTo>
                    <a:cubicBezTo>
                      <a:pt x="16" y="190"/>
                      <a:pt x="16" y="190"/>
                      <a:pt x="16" y="190"/>
                    </a:cubicBezTo>
                    <a:cubicBezTo>
                      <a:pt x="15" y="190"/>
                      <a:pt x="14" y="190"/>
                      <a:pt x="14" y="190"/>
                    </a:cubicBezTo>
                    <a:cubicBezTo>
                      <a:pt x="13" y="191"/>
                      <a:pt x="14" y="192"/>
                      <a:pt x="14" y="193"/>
                    </a:cubicBezTo>
                    <a:cubicBezTo>
                      <a:pt x="14" y="193"/>
                      <a:pt x="12" y="194"/>
                      <a:pt x="12" y="194"/>
                    </a:cubicBezTo>
                    <a:cubicBezTo>
                      <a:pt x="12" y="196"/>
                      <a:pt x="13" y="199"/>
                      <a:pt x="13" y="199"/>
                    </a:cubicBezTo>
                    <a:cubicBezTo>
                      <a:pt x="13" y="202"/>
                      <a:pt x="13" y="205"/>
                      <a:pt x="16" y="206"/>
                    </a:cubicBezTo>
                    <a:cubicBezTo>
                      <a:pt x="19" y="206"/>
                      <a:pt x="24" y="204"/>
                      <a:pt x="26" y="203"/>
                    </a:cubicBezTo>
                    <a:cubicBezTo>
                      <a:pt x="26" y="199"/>
                      <a:pt x="26" y="199"/>
                      <a:pt x="27" y="196"/>
                    </a:cubicBezTo>
                    <a:cubicBezTo>
                      <a:pt x="27" y="196"/>
                      <a:pt x="29" y="196"/>
                      <a:pt x="30" y="196"/>
                    </a:cubicBezTo>
                    <a:cubicBezTo>
                      <a:pt x="30" y="196"/>
                      <a:pt x="29" y="193"/>
                      <a:pt x="30" y="193"/>
                    </a:cubicBezTo>
                    <a:cubicBezTo>
                      <a:pt x="32" y="192"/>
                      <a:pt x="37" y="193"/>
                      <a:pt x="41" y="193"/>
                    </a:cubicBezTo>
                    <a:cubicBezTo>
                      <a:pt x="42" y="193"/>
                      <a:pt x="43" y="190"/>
                      <a:pt x="43" y="190"/>
                    </a:cubicBezTo>
                    <a:cubicBezTo>
                      <a:pt x="43" y="190"/>
                      <a:pt x="44" y="191"/>
                      <a:pt x="43" y="192"/>
                    </a:cubicBezTo>
                    <a:cubicBezTo>
                      <a:pt x="44" y="192"/>
                      <a:pt x="45" y="192"/>
                      <a:pt x="45" y="192"/>
                    </a:cubicBezTo>
                    <a:cubicBezTo>
                      <a:pt x="46" y="190"/>
                      <a:pt x="47" y="188"/>
                      <a:pt x="48" y="185"/>
                    </a:cubicBezTo>
                    <a:cubicBezTo>
                      <a:pt x="48" y="185"/>
                      <a:pt x="49" y="184"/>
                      <a:pt x="47" y="184"/>
                    </a:cubicBezTo>
                    <a:cubicBezTo>
                      <a:pt x="46" y="185"/>
                      <a:pt x="46" y="188"/>
                      <a:pt x="45" y="188"/>
                    </a:cubicBezTo>
                    <a:cubicBezTo>
                      <a:pt x="44" y="189"/>
                      <a:pt x="44" y="187"/>
                      <a:pt x="44" y="186"/>
                    </a:cubicBezTo>
                    <a:cubicBezTo>
                      <a:pt x="44" y="185"/>
                      <a:pt x="45" y="181"/>
                      <a:pt x="45" y="179"/>
                    </a:cubicBezTo>
                    <a:cubicBezTo>
                      <a:pt x="46" y="179"/>
                      <a:pt x="47" y="177"/>
                      <a:pt x="47" y="176"/>
                    </a:cubicBezTo>
                    <a:cubicBezTo>
                      <a:pt x="48" y="174"/>
                      <a:pt x="46" y="175"/>
                      <a:pt x="47" y="173"/>
                    </a:cubicBezTo>
                    <a:cubicBezTo>
                      <a:pt x="48" y="172"/>
                      <a:pt x="48" y="172"/>
                      <a:pt x="48" y="172"/>
                    </a:cubicBezTo>
                    <a:cubicBezTo>
                      <a:pt x="50" y="169"/>
                      <a:pt x="48" y="164"/>
                      <a:pt x="47" y="162"/>
                    </a:cubicBezTo>
                    <a:cubicBezTo>
                      <a:pt x="48" y="162"/>
                      <a:pt x="50" y="161"/>
                      <a:pt x="50" y="160"/>
                    </a:cubicBezTo>
                    <a:cubicBezTo>
                      <a:pt x="49" y="160"/>
                      <a:pt x="46" y="158"/>
                      <a:pt x="45" y="158"/>
                    </a:cubicBezTo>
                    <a:cubicBezTo>
                      <a:pt x="50" y="158"/>
                      <a:pt x="52" y="157"/>
                      <a:pt x="57" y="156"/>
                    </a:cubicBezTo>
                    <a:cubicBezTo>
                      <a:pt x="57" y="158"/>
                      <a:pt x="57" y="158"/>
                      <a:pt x="57" y="158"/>
                    </a:cubicBezTo>
                    <a:cubicBezTo>
                      <a:pt x="58" y="158"/>
                      <a:pt x="58" y="158"/>
                      <a:pt x="58" y="158"/>
                    </a:cubicBezTo>
                    <a:cubicBezTo>
                      <a:pt x="59" y="158"/>
                      <a:pt x="59" y="156"/>
                      <a:pt x="59" y="155"/>
                    </a:cubicBezTo>
                    <a:cubicBezTo>
                      <a:pt x="61" y="154"/>
                      <a:pt x="62" y="155"/>
                      <a:pt x="63" y="154"/>
                    </a:cubicBezTo>
                    <a:cubicBezTo>
                      <a:pt x="64" y="154"/>
                      <a:pt x="63" y="153"/>
                      <a:pt x="64" y="152"/>
                    </a:cubicBezTo>
                    <a:cubicBezTo>
                      <a:pt x="65" y="151"/>
                      <a:pt x="65" y="152"/>
                      <a:pt x="67" y="151"/>
                    </a:cubicBezTo>
                    <a:cubicBezTo>
                      <a:pt x="66" y="149"/>
                      <a:pt x="66" y="149"/>
                      <a:pt x="66" y="149"/>
                    </a:cubicBezTo>
                    <a:cubicBezTo>
                      <a:pt x="64" y="149"/>
                      <a:pt x="63" y="149"/>
                      <a:pt x="62" y="149"/>
                    </a:cubicBezTo>
                    <a:cubicBezTo>
                      <a:pt x="64" y="148"/>
                      <a:pt x="66" y="147"/>
                      <a:pt x="68" y="146"/>
                    </a:cubicBezTo>
                    <a:cubicBezTo>
                      <a:pt x="68" y="144"/>
                      <a:pt x="69" y="141"/>
                      <a:pt x="67" y="139"/>
                    </a:cubicBezTo>
                    <a:cubicBezTo>
                      <a:pt x="67" y="138"/>
                      <a:pt x="66" y="139"/>
                      <a:pt x="65" y="138"/>
                    </a:cubicBezTo>
                    <a:cubicBezTo>
                      <a:pt x="63" y="137"/>
                      <a:pt x="64" y="135"/>
                      <a:pt x="64" y="135"/>
                    </a:cubicBezTo>
                    <a:cubicBezTo>
                      <a:pt x="61" y="134"/>
                      <a:pt x="61" y="134"/>
                      <a:pt x="59" y="131"/>
                    </a:cubicBezTo>
                    <a:cubicBezTo>
                      <a:pt x="59" y="131"/>
                      <a:pt x="58" y="132"/>
                      <a:pt x="57" y="133"/>
                    </a:cubicBezTo>
                    <a:cubicBezTo>
                      <a:pt x="56" y="133"/>
                      <a:pt x="56" y="132"/>
                      <a:pt x="54" y="132"/>
                    </a:cubicBezTo>
                    <a:cubicBezTo>
                      <a:pt x="54" y="131"/>
                      <a:pt x="54" y="130"/>
                      <a:pt x="53" y="130"/>
                    </a:cubicBezTo>
                    <a:cubicBezTo>
                      <a:pt x="54" y="125"/>
                      <a:pt x="52" y="122"/>
                      <a:pt x="52" y="118"/>
                    </a:cubicBezTo>
                    <a:cubicBezTo>
                      <a:pt x="52" y="118"/>
                      <a:pt x="52" y="115"/>
                      <a:pt x="52" y="115"/>
                    </a:cubicBezTo>
                    <a:cubicBezTo>
                      <a:pt x="53" y="115"/>
                      <a:pt x="54" y="115"/>
                      <a:pt x="54" y="115"/>
                    </a:cubicBezTo>
                    <a:cubicBezTo>
                      <a:pt x="51" y="112"/>
                      <a:pt x="56" y="107"/>
                      <a:pt x="55" y="103"/>
                    </a:cubicBezTo>
                    <a:cubicBezTo>
                      <a:pt x="55" y="103"/>
                      <a:pt x="54" y="103"/>
                      <a:pt x="53" y="103"/>
                    </a:cubicBezTo>
                    <a:cubicBezTo>
                      <a:pt x="53" y="102"/>
                      <a:pt x="54" y="101"/>
                      <a:pt x="53" y="101"/>
                    </a:cubicBezTo>
                    <a:cubicBezTo>
                      <a:pt x="54" y="100"/>
                      <a:pt x="55" y="102"/>
                      <a:pt x="56" y="101"/>
                    </a:cubicBezTo>
                    <a:cubicBezTo>
                      <a:pt x="56" y="101"/>
                      <a:pt x="57" y="100"/>
                      <a:pt x="57" y="100"/>
                    </a:cubicBezTo>
                    <a:cubicBezTo>
                      <a:pt x="58" y="99"/>
                      <a:pt x="59" y="100"/>
                      <a:pt x="59" y="99"/>
                    </a:cubicBezTo>
                    <a:cubicBezTo>
                      <a:pt x="60" y="99"/>
                      <a:pt x="60" y="97"/>
                      <a:pt x="61" y="96"/>
                    </a:cubicBezTo>
                    <a:cubicBezTo>
                      <a:pt x="59" y="96"/>
                      <a:pt x="59" y="96"/>
                      <a:pt x="59" y="96"/>
                    </a:cubicBezTo>
                    <a:cubicBezTo>
                      <a:pt x="59" y="95"/>
                      <a:pt x="59" y="95"/>
                      <a:pt x="59" y="95"/>
                    </a:cubicBezTo>
                    <a:cubicBezTo>
                      <a:pt x="62" y="94"/>
                      <a:pt x="64" y="94"/>
                      <a:pt x="65" y="92"/>
                    </a:cubicBezTo>
                    <a:cubicBezTo>
                      <a:pt x="66" y="91"/>
                      <a:pt x="64" y="91"/>
                      <a:pt x="64" y="91"/>
                    </a:cubicBezTo>
                    <a:cubicBezTo>
                      <a:pt x="67" y="87"/>
                      <a:pt x="67" y="87"/>
                      <a:pt x="67" y="87"/>
                    </a:cubicBezTo>
                    <a:cubicBezTo>
                      <a:pt x="68" y="86"/>
                      <a:pt x="69" y="87"/>
                      <a:pt x="69" y="87"/>
                    </a:cubicBezTo>
                    <a:cubicBezTo>
                      <a:pt x="72" y="87"/>
                      <a:pt x="73" y="84"/>
                      <a:pt x="75" y="83"/>
                    </a:cubicBezTo>
                    <a:cubicBezTo>
                      <a:pt x="77" y="83"/>
                      <a:pt x="79" y="84"/>
                      <a:pt x="79" y="83"/>
                    </a:cubicBezTo>
                    <a:cubicBezTo>
                      <a:pt x="82" y="82"/>
                      <a:pt x="82" y="79"/>
                      <a:pt x="84" y="77"/>
                    </a:cubicBezTo>
                    <a:cubicBezTo>
                      <a:pt x="85" y="76"/>
                      <a:pt x="86" y="76"/>
                      <a:pt x="87" y="75"/>
                    </a:cubicBezTo>
                    <a:cubicBezTo>
                      <a:pt x="87" y="74"/>
                      <a:pt x="88" y="74"/>
                      <a:pt x="88" y="73"/>
                    </a:cubicBezTo>
                    <a:cubicBezTo>
                      <a:pt x="88" y="73"/>
                      <a:pt x="86" y="72"/>
                      <a:pt x="86" y="72"/>
                    </a:cubicBezTo>
                    <a:cubicBezTo>
                      <a:pt x="86" y="71"/>
                      <a:pt x="86" y="71"/>
                      <a:pt x="87" y="69"/>
                    </a:cubicBezTo>
                    <a:cubicBezTo>
                      <a:pt x="86" y="69"/>
                      <a:pt x="85" y="66"/>
                      <a:pt x="85" y="64"/>
                    </a:cubicBezTo>
                    <a:cubicBezTo>
                      <a:pt x="89" y="61"/>
                      <a:pt x="89" y="61"/>
                      <a:pt x="89" y="61"/>
                    </a:cubicBezTo>
                    <a:cubicBezTo>
                      <a:pt x="90" y="59"/>
                      <a:pt x="86" y="60"/>
                      <a:pt x="89" y="59"/>
                    </a:cubicBezTo>
                    <a:cubicBezTo>
                      <a:pt x="90" y="58"/>
                      <a:pt x="90" y="58"/>
                      <a:pt x="90" y="58"/>
                    </a:cubicBezTo>
                    <a:cubicBezTo>
                      <a:pt x="91" y="58"/>
                      <a:pt x="88" y="57"/>
                      <a:pt x="89" y="56"/>
                    </a:cubicBezTo>
                    <a:cubicBezTo>
                      <a:pt x="91" y="55"/>
                      <a:pt x="91" y="57"/>
                      <a:pt x="93" y="56"/>
                    </a:cubicBezTo>
                    <a:cubicBezTo>
                      <a:pt x="95" y="55"/>
                      <a:pt x="96" y="51"/>
                      <a:pt x="97" y="48"/>
                    </a:cubicBezTo>
                    <a:cubicBezTo>
                      <a:pt x="97" y="48"/>
                      <a:pt x="98" y="49"/>
                      <a:pt x="98" y="50"/>
                    </a:cubicBezTo>
                    <a:cubicBezTo>
                      <a:pt x="98" y="50"/>
                      <a:pt x="100" y="49"/>
                      <a:pt x="101" y="49"/>
                    </a:cubicBezTo>
                    <a:cubicBezTo>
                      <a:pt x="101" y="49"/>
                      <a:pt x="102" y="51"/>
                      <a:pt x="102" y="51"/>
                    </a:cubicBezTo>
                    <a:cubicBezTo>
                      <a:pt x="103" y="52"/>
                      <a:pt x="103" y="50"/>
                      <a:pt x="103" y="49"/>
                    </a:cubicBezTo>
                    <a:cubicBezTo>
                      <a:pt x="105" y="50"/>
                      <a:pt x="106" y="50"/>
                      <a:pt x="108" y="50"/>
                    </a:cubicBezTo>
                    <a:close/>
                    <a:moveTo>
                      <a:pt x="30" y="206"/>
                    </a:moveTo>
                    <a:cubicBezTo>
                      <a:pt x="30" y="207"/>
                      <a:pt x="30" y="209"/>
                      <a:pt x="30" y="210"/>
                    </a:cubicBezTo>
                    <a:cubicBezTo>
                      <a:pt x="38" y="214"/>
                      <a:pt x="36" y="209"/>
                      <a:pt x="30" y="206"/>
                    </a:cubicBezTo>
                    <a:close/>
                    <a:moveTo>
                      <a:pt x="67" y="171"/>
                    </a:moveTo>
                    <a:cubicBezTo>
                      <a:pt x="67" y="171"/>
                      <a:pt x="67" y="173"/>
                      <a:pt x="67" y="174"/>
                    </a:cubicBezTo>
                    <a:cubicBezTo>
                      <a:pt x="67" y="174"/>
                      <a:pt x="65" y="173"/>
                      <a:pt x="64" y="173"/>
                    </a:cubicBezTo>
                    <a:cubicBezTo>
                      <a:pt x="59" y="180"/>
                      <a:pt x="57" y="179"/>
                      <a:pt x="62" y="187"/>
                    </a:cubicBezTo>
                    <a:cubicBezTo>
                      <a:pt x="63" y="186"/>
                      <a:pt x="66" y="182"/>
                      <a:pt x="66" y="182"/>
                    </a:cubicBezTo>
                    <a:cubicBezTo>
                      <a:pt x="67" y="180"/>
                      <a:pt x="65" y="180"/>
                      <a:pt x="65" y="178"/>
                    </a:cubicBezTo>
                    <a:cubicBezTo>
                      <a:pt x="66" y="176"/>
                      <a:pt x="68" y="173"/>
                      <a:pt x="69" y="171"/>
                    </a:cubicBezTo>
                    <a:cubicBezTo>
                      <a:pt x="69" y="171"/>
                      <a:pt x="68" y="171"/>
                      <a:pt x="67" y="171"/>
                    </a:cubicBezTo>
                    <a:close/>
                    <a:moveTo>
                      <a:pt x="31" y="156"/>
                    </a:moveTo>
                    <a:cubicBezTo>
                      <a:pt x="31" y="157"/>
                      <a:pt x="32" y="156"/>
                      <a:pt x="32" y="158"/>
                    </a:cubicBezTo>
                    <a:cubicBezTo>
                      <a:pt x="32" y="159"/>
                      <a:pt x="30" y="161"/>
                      <a:pt x="30" y="161"/>
                    </a:cubicBezTo>
                    <a:cubicBezTo>
                      <a:pt x="30" y="161"/>
                      <a:pt x="27" y="171"/>
                      <a:pt x="28" y="164"/>
                    </a:cubicBezTo>
                    <a:cubicBezTo>
                      <a:pt x="28" y="163"/>
                      <a:pt x="29" y="159"/>
                      <a:pt x="30" y="157"/>
                    </a:cubicBezTo>
                    <a:cubicBezTo>
                      <a:pt x="30" y="157"/>
                      <a:pt x="31" y="156"/>
                      <a:pt x="31" y="156"/>
                    </a:cubicBezTo>
                    <a:close/>
                    <a:moveTo>
                      <a:pt x="19" y="146"/>
                    </a:moveTo>
                    <a:cubicBezTo>
                      <a:pt x="20" y="146"/>
                      <a:pt x="20" y="146"/>
                      <a:pt x="20" y="146"/>
                    </a:cubicBezTo>
                    <a:cubicBezTo>
                      <a:pt x="20" y="146"/>
                      <a:pt x="20" y="148"/>
                      <a:pt x="20" y="148"/>
                    </a:cubicBezTo>
                    <a:cubicBezTo>
                      <a:pt x="21" y="148"/>
                      <a:pt x="23" y="148"/>
                      <a:pt x="24" y="149"/>
                    </a:cubicBezTo>
                    <a:cubicBezTo>
                      <a:pt x="27" y="153"/>
                      <a:pt x="23" y="156"/>
                      <a:pt x="20" y="158"/>
                    </a:cubicBezTo>
                    <a:cubicBezTo>
                      <a:pt x="20" y="158"/>
                      <a:pt x="19" y="160"/>
                      <a:pt x="19" y="160"/>
                    </a:cubicBezTo>
                    <a:cubicBezTo>
                      <a:pt x="17" y="160"/>
                      <a:pt x="17" y="159"/>
                      <a:pt x="16" y="160"/>
                    </a:cubicBezTo>
                    <a:cubicBezTo>
                      <a:pt x="15" y="160"/>
                      <a:pt x="15" y="161"/>
                      <a:pt x="15" y="161"/>
                    </a:cubicBezTo>
                    <a:cubicBezTo>
                      <a:pt x="14" y="161"/>
                      <a:pt x="12" y="161"/>
                      <a:pt x="11" y="161"/>
                    </a:cubicBezTo>
                    <a:cubicBezTo>
                      <a:pt x="11" y="159"/>
                      <a:pt x="11" y="157"/>
                      <a:pt x="12" y="155"/>
                    </a:cubicBezTo>
                    <a:cubicBezTo>
                      <a:pt x="12" y="155"/>
                      <a:pt x="13" y="155"/>
                      <a:pt x="13" y="154"/>
                    </a:cubicBezTo>
                    <a:cubicBezTo>
                      <a:pt x="15" y="153"/>
                      <a:pt x="16" y="154"/>
                      <a:pt x="18" y="153"/>
                    </a:cubicBezTo>
                    <a:cubicBezTo>
                      <a:pt x="18" y="152"/>
                      <a:pt x="18" y="148"/>
                      <a:pt x="18" y="148"/>
                    </a:cubicBezTo>
                    <a:lnTo>
                      <a:pt x="19" y="146"/>
                    </a:lnTo>
                    <a:close/>
                    <a:moveTo>
                      <a:pt x="53" y="145"/>
                    </a:moveTo>
                    <a:cubicBezTo>
                      <a:pt x="53" y="145"/>
                      <a:pt x="54" y="146"/>
                      <a:pt x="55" y="147"/>
                    </a:cubicBezTo>
                    <a:cubicBezTo>
                      <a:pt x="55" y="147"/>
                      <a:pt x="56" y="146"/>
                      <a:pt x="57" y="146"/>
                    </a:cubicBezTo>
                    <a:cubicBezTo>
                      <a:pt x="58" y="147"/>
                      <a:pt x="59" y="148"/>
                      <a:pt x="59" y="149"/>
                    </a:cubicBezTo>
                    <a:cubicBezTo>
                      <a:pt x="57" y="148"/>
                      <a:pt x="55" y="148"/>
                      <a:pt x="53" y="148"/>
                    </a:cubicBezTo>
                    <a:cubicBezTo>
                      <a:pt x="52" y="147"/>
                      <a:pt x="53" y="147"/>
                      <a:pt x="52" y="147"/>
                    </a:cubicBezTo>
                    <a:cubicBezTo>
                      <a:pt x="52" y="146"/>
                      <a:pt x="51" y="145"/>
                      <a:pt x="53" y="145"/>
                    </a:cubicBezTo>
                    <a:close/>
                    <a:moveTo>
                      <a:pt x="49" y="145"/>
                    </a:moveTo>
                    <a:cubicBezTo>
                      <a:pt x="51" y="145"/>
                      <a:pt x="49" y="146"/>
                      <a:pt x="49" y="147"/>
                    </a:cubicBezTo>
                    <a:cubicBezTo>
                      <a:pt x="48" y="147"/>
                      <a:pt x="48" y="145"/>
                      <a:pt x="49" y="145"/>
                    </a:cubicBezTo>
                    <a:close/>
                  </a:path>
                </a:pathLst>
              </a:custGeom>
              <a:grpFill/>
              <a:ln w="2" cap="rnd">
                <a:solidFill>
                  <a:schemeClr val="tx2">
                    <a:lumMod val="2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" name="Freeform 61"/>
              <p:cNvSpPr>
                <a:spLocks/>
              </p:cNvSpPr>
              <p:nvPr/>
            </p:nvSpPr>
            <p:spPr bwMode="auto">
              <a:xfrm>
                <a:off x="3635" y="2800"/>
                <a:ext cx="22" cy="31"/>
              </a:xfrm>
              <a:custGeom>
                <a:avLst/>
                <a:gdLst>
                  <a:gd name="T0" fmla="*/ 10 w 11"/>
                  <a:gd name="T1" fmla="*/ 10 h 16"/>
                  <a:gd name="T2" fmla="*/ 11 w 11"/>
                  <a:gd name="T3" fmla="*/ 4 h 16"/>
                  <a:gd name="T4" fmla="*/ 7 w 11"/>
                  <a:gd name="T5" fmla="*/ 0 h 16"/>
                  <a:gd name="T6" fmla="*/ 3 w 11"/>
                  <a:gd name="T7" fmla="*/ 1 h 16"/>
                  <a:gd name="T8" fmla="*/ 1 w 11"/>
                  <a:gd name="T9" fmla="*/ 5 h 16"/>
                  <a:gd name="T10" fmla="*/ 1 w 11"/>
                  <a:gd name="T11" fmla="*/ 11 h 16"/>
                  <a:gd name="T12" fmla="*/ 4 w 11"/>
                  <a:gd name="T13" fmla="*/ 14 h 16"/>
                  <a:gd name="T14" fmla="*/ 11 w 11"/>
                  <a:gd name="T15" fmla="*/ 16 h 16"/>
                  <a:gd name="T16" fmla="*/ 10 w 11"/>
                  <a:gd name="T17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16">
                    <a:moveTo>
                      <a:pt x="10" y="10"/>
                    </a:moveTo>
                    <a:cubicBezTo>
                      <a:pt x="10" y="10"/>
                      <a:pt x="11" y="6"/>
                      <a:pt x="11" y="4"/>
                    </a:cubicBezTo>
                    <a:cubicBezTo>
                      <a:pt x="11" y="2"/>
                      <a:pt x="7" y="0"/>
                      <a:pt x="7" y="0"/>
                    </a:cubicBezTo>
                    <a:cubicBezTo>
                      <a:pt x="7" y="0"/>
                      <a:pt x="5" y="2"/>
                      <a:pt x="3" y="1"/>
                    </a:cubicBezTo>
                    <a:cubicBezTo>
                      <a:pt x="2" y="0"/>
                      <a:pt x="1" y="2"/>
                      <a:pt x="1" y="5"/>
                    </a:cubicBezTo>
                    <a:cubicBezTo>
                      <a:pt x="1" y="9"/>
                      <a:pt x="0" y="8"/>
                      <a:pt x="1" y="11"/>
                    </a:cubicBezTo>
                    <a:cubicBezTo>
                      <a:pt x="3" y="14"/>
                      <a:pt x="2" y="12"/>
                      <a:pt x="4" y="14"/>
                    </a:cubicBezTo>
                    <a:cubicBezTo>
                      <a:pt x="7" y="15"/>
                      <a:pt x="11" y="16"/>
                      <a:pt x="11" y="16"/>
                    </a:cubicBezTo>
                    <a:lnTo>
                      <a:pt x="10" y="10"/>
                    </a:lnTo>
                    <a:close/>
                  </a:path>
                </a:pathLst>
              </a:custGeom>
              <a:grpFill/>
              <a:ln w="9525">
                <a:solidFill>
                  <a:schemeClr val="tx2">
                    <a:lumMod val="2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" name="Freeform 62"/>
              <p:cNvSpPr>
                <a:spLocks/>
              </p:cNvSpPr>
              <p:nvPr/>
            </p:nvSpPr>
            <p:spPr bwMode="auto">
              <a:xfrm>
                <a:off x="2127" y="2113"/>
                <a:ext cx="71" cy="112"/>
              </a:xfrm>
              <a:custGeom>
                <a:avLst/>
                <a:gdLst>
                  <a:gd name="T0" fmla="*/ 36 w 36"/>
                  <a:gd name="T1" fmla="*/ 4 h 57"/>
                  <a:gd name="T2" fmla="*/ 32 w 36"/>
                  <a:gd name="T3" fmla="*/ 4 h 57"/>
                  <a:gd name="T4" fmla="*/ 32 w 36"/>
                  <a:gd name="T5" fmla="*/ 3 h 57"/>
                  <a:gd name="T6" fmla="*/ 27 w 36"/>
                  <a:gd name="T7" fmla="*/ 3 h 57"/>
                  <a:gd name="T8" fmla="*/ 27 w 36"/>
                  <a:gd name="T9" fmla="*/ 4 h 57"/>
                  <a:gd name="T10" fmla="*/ 24 w 36"/>
                  <a:gd name="T11" fmla="*/ 5 h 57"/>
                  <a:gd name="T12" fmla="*/ 12 w 36"/>
                  <a:gd name="T13" fmla="*/ 7 h 57"/>
                  <a:gd name="T14" fmla="*/ 12 w 36"/>
                  <a:gd name="T15" fmla="*/ 6 h 57"/>
                  <a:gd name="T16" fmla="*/ 7 w 36"/>
                  <a:gd name="T17" fmla="*/ 14 h 57"/>
                  <a:gd name="T18" fmla="*/ 7 w 36"/>
                  <a:gd name="T19" fmla="*/ 19 h 57"/>
                  <a:gd name="T20" fmla="*/ 2 w 36"/>
                  <a:gd name="T21" fmla="*/ 23 h 57"/>
                  <a:gd name="T22" fmla="*/ 3 w 36"/>
                  <a:gd name="T23" fmla="*/ 29 h 57"/>
                  <a:gd name="T24" fmla="*/ 2 w 36"/>
                  <a:gd name="T25" fmla="*/ 36 h 57"/>
                  <a:gd name="T26" fmla="*/ 5 w 36"/>
                  <a:gd name="T27" fmla="*/ 38 h 57"/>
                  <a:gd name="T28" fmla="*/ 5 w 36"/>
                  <a:gd name="T29" fmla="*/ 43 h 57"/>
                  <a:gd name="T30" fmla="*/ 6 w 36"/>
                  <a:gd name="T31" fmla="*/ 51 h 57"/>
                  <a:gd name="T32" fmla="*/ 7 w 36"/>
                  <a:gd name="T33" fmla="*/ 56 h 57"/>
                  <a:gd name="T34" fmla="*/ 11 w 36"/>
                  <a:gd name="T35" fmla="*/ 55 h 57"/>
                  <a:gd name="T36" fmla="*/ 17 w 36"/>
                  <a:gd name="T37" fmla="*/ 57 h 57"/>
                  <a:gd name="T38" fmla="*/ 19 w 36"/>
                  <a:gd name="T39" fmla="*/ 53 h 57"/>
                  <a:gd name="T40" fmla="*/ 16 w 36"/>
                  <a:gd name="T41" fmla="*/ 51 h 57"/>
                  <a:gd name="T42" fmla="*/ 17 w 36"/>
                  <a:gd name="T43" fmla="*/ 46 h 57"/>
                  <a:gd name="T44" fmla="*/ 23 w 36"/>
                  <a:gd name="T45" fmla="*/ 48 h 57"/>
                  <a:gd name="T46" fmla="*/ 26 w 36"/>
                  <a:gd name="T47" fmla="*/ 47 h 57"/>
                  <a:gd name="T48" fmla="*/ 27 w 36"/>
                  <a:gd name="T49" fmla="*/ 49 h 57"/>
                  <a:gd name="T50" fmla="*/ 31 w 36"/>
                  <a:gd name="T51" fmla="*/ 49 h 57"/>
                  <a:gd name="T52" fmla="*/ 35 w 36"/>
                  <a:gd name="T53" fmla="*/ 43 h 57"/>
                  <a:gd name="T54" fmla="*/ 36 w 36"/>
                  <a:gd name="T55" fmla="*/ 35 h 57"/>
                  <a:gd name="T56" fmla="*/ 32 w 36"/>
                  <a:gd name="T57" fmla="*/ 28 h 57"/>
                  <a:gd name="T58" fmla="*/ 31 w 36"/>
                  <a:gd name="T59" fmla="*/ 17 h 57"/>
                  <a:gd name="T60" fmla="*/ 35 w 36"/>
                  <a:gd name="T61" fmla="*/ 10 h 57"/>
                  <a:gd name="T62" fmla="*/ 36 w 36"/>
                  <a:gd name="T63" fmla="*/ 7 h 57"/>
                  <a:gd name="T64" fmla="*/ 35 w 36"/>
                  <a:gd name="T65" fmla="*/ 7 h 57"/>
                  <a:gd name="T66" fmla="*/ 36 w 36"/>
                  <a:gd name="T67" fmla="*/ 5 h 57"/>
                  <a:gd name="T68" fmla="*/ 36 w 36"/>
                  <a:gd name="T69" fmla="*/ 4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6" h="57">
                    <a:moveTo>
                      <a:pt x="36" y="4"/>
                    </a:moveTo>
                    <a:cubicBezTo>
                      <a:pt x="35" y="4"/>
                      <a:pt x="33" y="4"/>
                      <a:pt x="32" y="4"/>
                    </a:cubicBezTo>
                    <a:cubicBezTo>
                      <a:pt x="32" y="4"/>
                      <a:pt x="32" y="3"/>
                      <a:pt x="32" y="3"/>
                    </a:cubicBezTo>
                    <a:cubicBezTo>
                      <a:pt x="30" y="3"/>
                      <a:pt x="28" y="2"/>
                      <a:pt x="27" y="3"/>
                    </a:cubicBezTo>
                    <a:cubicBezTo>
                      <a:pt x="27" y="4"/>
                      <a:pt x="27" y="4"/>
                      <a:pt x="27" y="4"/>
                    </a:cubicBezTo>
                    <a:cubicBezTo>
                      <a:pt x="26" y="4"/>
                      <a:pt x="24" y="5"/>
                      <a:pt x="24" y="5"/>
                    </a:cubicBezTo>
                    <a:cubicBezTo>
                      <a:pt x="17" y="5"/>
                      <a:pt x="15" y="0"/>
                      <a:pt x="12" y="7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2" y="6"/>
                      <a:pt x="7" y="12"/>
                      <a:pt x="7" y="14"/>
                    </a:cubicBezTo>
                    <a:cubicBezTo>
                      <a:pt x="7" y="15"/>
                      <a:pt x="7" y="17"/>
                      <a:pt x="7" y="19"/>
                    </a:cubicBezTo>
                    <a:cubicBezTo>
                      <a:pt x="6" y="21"/>
                      <a:pt x="4" y="21"/>
                      <a:pt x="2" y="23"/>
                    </a:cubicBezTo>
                    <a:cubicBezTo>
                      <a:pt x="0" y="24"/>
                      <a:pt x="4" y="27"/>
                      <a:pt x="3" y="29"/>
                    </a:cubicBezTo>
                    <a:cubicBezTo>
                      <a:pt x="3" y="31"/>
                      <a:pt x="2" y="36"/>
                      <a:pt x="2" y="36"/>
                    </a:cubicBezTo>
                    <a:cubicBezTo>
                      <a:pt x="2" y="36"/>
                      <a:pt x="4" y="37"/>
                      <a:pt x="5" y="38"/>
                    </a:cubicBezTo>
                    <a:cubicBezTo>
                      <a:pt x="6" y="39"/>
                      <a:pt x="5" y="43"/>
                      <a:pt x="5" y="43"/>
                    </a:cubicBezTo>
                    <a:cubicBezTo>
                      <a:pt x="6" y="51"/>
                      <a:pt x="6" y="51"/>
                      <a:pt x="6" y="51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11" y="55"/>
                      <a:pt x="11" y="55"/>
                      <a:pt x="11" y="55"/>
                    </a:cubicBezTo>
                    <a:cubicBezTo>
                      <a:pt x="17" y="57"/>
                      <a:pt x="17" y="57"/>
                      <a:pt x="17" y="57"/>
                    </a:cubicBezTo>
                    <a:cubicBezTo>
                      <a:pt x="19" y="53"/>
                      <a:pt x="19" y="53"/>
                      <a:pt x="19" y="53"/>
                    </a:cubicBezTo>
                    <a:cubicBezTo>
                      <a:pt x="16" y="51"/>
                      <a:pt x="16" y="51"/>
                      <a:pt x="16" y="51"/>
                    </a:cubicBezTo>
                    <a:cubicBezTo>
                      <a:pt x="17" y="46"/>
                      <a:pt x="17" y="46"/>
                      <a:pt x="17" y="46"/>
                    </a:cubicBezTo>
                    <a:cubicBezTo>
                      <a:pt x="23" y="48"/>
                      <a:pt x="23" y="48"/>
                      <a:pt x="23" y="48"/>
                    </a:cubicBezTo>
                    <a:cubicBezTo>
                      <a:pt x="26" y="47"/>
                      <a:pt x="26" y="47"/>
                      <a:pt x="26" y="47"/>
                    </a:cubicBezTo>
                    <a:cubicBezTo>
                      <a:pt x="27" y="49"/>
                      <a:pt x="27" y="49"/>
                      <a:pt x="27" y="49"/>
                    </a:cubicBezTo>
                    <a:cubicBezTo>
                      <a:pt x="31" y="49"/>
                      <a:pt x="31" y="49"/>
                      <a:pt x="31" y="49"/>
                    </a:cubicBezTo>
                    <a:cubicBezTo>
                      <a:pt x="31" y="49"/>
                      <a:pt x="33" y="46"/>
                      <a:pt x="35" y="43"/>
                    </a:cubicBezTo>
                    <a:cubicBezTo>
                      <a:pt x="36" y="39"/>
                      <a:pt x="36" y="35"/>
                      <a:pt x="36" y="35"/>
                    </a:cubicBezTo>
                    <a:cubicBezTo>
                      <a:pt x="36" y="35"/>
                      <a:pt x="32" y="31"/>
                      <a:pt x="32" y="28"/>
                    </a:cubicBezTo>
                    <a:cubicBezTo>
                      <a:pt x="32" y="25"/>
                      <a:pt x="31" y="17"/>
                      <a:pt x="31" y="17"/>
                    </a:cubicBezTo>
                    <a:cubicBezTo>
                      <a:pt x="35" y="10"/>
                      <a:pt x="35" y="10"/>
                      <a:pt x="35" y="10"/>
                    </a:cubicBezTo>
                    <a:cubicBezTo>
                      <a:pt x="35" y="10"/>
                      <a:pt x="35" y="8"/>
                      <a:pt x="36" y="7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5" y="7"/>
                      <a:pt x="34" y="5"/>
                      <a:pt x="36" y="5"/>
                    </a:cubicBezTo>
                    <a:lnTo>
                      <a:pt x="36" y="4"/>
                    </a:lnTo>
                    <a:close/>
                  </a:path>
                </a:pathLst>
              </a:custGeom>
              <a:grpFill/>
              <a:ln w="9525">
                <a:solidFill>
                  <a:schemeClr val="tx2">
                    <a:lumMod val="2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" name="Freeform 63"/>
              <p:cNvSpPr>
                <a:spLocks/>
              </p:cNvSpPr>
              <p:nvPr/>
            </p:nvSpPr>
            <p:spPr bwMode="auto">
              <a:xfrm>
                <a:off x="2127" y="2113"/>
                <a:ext cx="71" cy="112"/>
              </a:xfrm>
              <a:custGeom>
                <a:avLst/>
                <a:gdLst>
                  <a:gd name="T0" fmla="*/ 36 w 36"/>
                  <a:gd name="T1" fmla="*/ 4 h 57"/>
                  <a:gd name="T2" fmla="*/ 32 w 36"/>
                  <a:gd name="T3" fmla="*/ 4 h 57"/>
                  <a:gd name="T4" fmla="*/ 32 w 36"/>
                  <a:gd name="T5" fmla="*/ 3 h 57"/>
                  <a:gd name="T6" fmla="*/ 27 w 36"/>
                  <a:gd name="T7" fmla="*/ 3 h 57"/>
                  <a:gd name="T8" fmla="*/ 27 w 36"/>
                  <a:gd name="T9" fmla="*/ 4 h 57"/>
                  <a:gd name="T10" fmla="*/ 24 w 36"/>
                  <a:gd name="T11" fmla="*/ 5 h 57"/>
                  <a:gd name="T12" fmla="*/ 12 w 36"/>
                  <a:gd name="T13" fmla="*/ 7 h 57"/>
                  <a:gd name="T14" fmla="*/ 12 w 36"/>
                  <a:gd name="T15" fmla="*/ 6 h 57"/>
                  <a:gd name="T16" fmla="*/ 7 w 36"/>
                  <a:gd name="T17" fmla="*/ 14 h 57"/>
                  <a:gd name="T18" fmla="*/ 7 w 36"/>
                  <a:gd name="T19" fmla="*/ 19 h 57"/>
                  <a:gd name="T20" fmla="*/ 2 w 36"/>
                  <a:gd name="T21" fmla="*/ 23 h 57"/>
                  <a:gd name="T22" fmla="*/ 3 w 36"/>
                  <a:gd name="T23" fmla="*/ 29 h 57"/>
                  <a:gd name="T24" fmla="*/ 2 w 36"/>
                  <a:gd name="T25" fmla="*/ 36 h 57"/>
                  <a:gd name="T26" fmla="*/ 5 w 36"/>
                  <a:gd name="T27" fmla="*/ 38 h 57"/>
                  <a:gd name="T28" fmla="*/ 5 w 36"/>
                  <a:gd name="T29" fmla="*/ 43 h 57"/>
                  <a:gd name="T30" fmla="*/ 6 w 36"/>
                  <a:gd name="T31" fmla="*/ 51 h 57"/>
                  <a:gd name="T32" fmla="*/ 7 w 36"/>
                  <a:gd name="T33" fmla="*/ 56 h 57"/>
                  <a:gd name="T34" fmla="*/ 11 w 36"/>
                  <a:gd name="T35" fmla="*/ 55 h 57"/>
                  <a:gd name="T36" fmla="*/ 17 w 36"/>
                  <a:gd name="T37" fmla="*/ 57 h 57"/>
                  <a:gd name="T38" fmla="*/ 19 w 36"/>
                  <a:gd name="T39" fmla="*/ 53 h 57"/>
                  <a:gd name="T40" fmla="*/ 16 w 36"/>
                  <a:gd name="T41" fmla="*/ 51 h 57"/>
                  <a:gd name="T42" fmla="*/ 17 w 36"/>
                  <a:gd name="T43" fmla="*/ 46 h 57"/>
                  <a:gd name="T44" fmla="*/ 23 w 36"/>
                  <a:gd name="T45" fmla="*/ 48 h 57"/>
                  <a:gd name="T46" fmla="*/ 26 w 36"/>
                  <a:gd name="T47" fmla="*/ 47 h 57"/>
                  <a:gd name="T48" fmla="*/ 27 w 36"/>
                  <a:gd name="T49" fmla="*/ 49 h 57"/>
                  <a:gd name="T50" fmla="*/ 31 w 36"/>
                  <a:gd name="T51" fmla="*/ 49 h 57"/>
                  <a:gd name="T52" fmla="*/ 35 w 36"/>
                  <a:gd name="T53" fmla="*/ 43 h 57"/>
                  <a:gd name="T54" fmla="*/ 36 w 36"/>
                  <a:gd name="T55" fmla="*/ 35 h 57"/>
                  <a:gd name="T56" fmla="*/ 32 w 36"/>
                  <a:gd name="T57" fmla="*/ 28 h 57"/>
                  <a:gd name="T58" fmla="*/ 31 w 36"/>
                  <a:gd name="T59" fmla="*/ 17 h 57"/>
                  <a:gd name="T60" fmla="*/ 35 w 36"/>
                  <a:gd name="T61" fmla="*/ 10 h 57"/>
                  <a:gd name="T62" fmla="*/ 36 w 36"/>
                  <a:gd name="T63" fmla="*/ 7 h 57"/>
                  <a:gd name="T64" fmla="*/ 35 w 36"/>
                  <a:gd name="T65" fmla="*/ 7 h 57"/>
                  <a:gd name="T66" fmla="*/ 36 w 36"/>
                  <a:gd name="T67" fmla="*/ 5 h 57"/>
                  <a:gd name="T68" fmla="*/ 36 w 36"/>
                  <a:gd name="T69" fmla="*/ 4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6" h="57">
                    <a:moveTo>
                      <a:pt x="36" y="4"/>
                    </a:moveTo>
                    <a:cubicBezTo>
                      <a:pt x="35" y="4"/>
                      <a:pt x="33" y="4"/>
                      <a:pt x="32" y="4"/>
                    </a:cubicBezTo>
                    <a:cubicBezTo>
                      <a:pt x="32" y="4"/>
                      <a:pt x="32" y="3"/>
                      <a:pt x="32" y="3"/>
                    </a:cubicBezTo>
                    <a:cubicBezTo>
                      <a:pt x="30" y="3"/>
                      <a:pt x="28" y="2"/>
                      <a:pt x="27" y="3"/>
                    </a:cubicBezTo>
                    <a:cubicBezTo>
                      <a:pt x="27" y="4"/>
                      <a:pt x="27" y="4"/>
                      <a:pt x="27" y="4"/>
                    </a:cubicBezTo>
                    <a:cubicBezTo>
                      <a:pt x="26" y="4"/>
                      <a:pt x="24" y="5"/>
                      <a:pt x="24" y="5"/>
                    </a:cubicBezTo>
                    <a:cubicBezTo>
                      <a:pt x="17" y="5"/>
                      <a:pt x="15" y="0"/>
                      <a:pt x="12" y="7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2" y="6"/>
                      <a:pt x="7" y="12"/>
                      <a:pt x="7" y="14"/>
                    </a:cubicBezTo>
                    <a:cubicBezTo>
                      <a:pt x="7" y="15"/>
                      <a:pt x="7" y="17"/>
                      <a:pt x="7" y="19"/>
                    </a:cubicBezTo>
                    <a:cubicBezTo>
                      <a:pt x="6" y="21"/>
                      <a:pt x="4" y="21"/>
                      <a:pt x="2" y="23"/>
                    </a:cubicBezTo>
                    <a:cubicBezTo>
                      <a:pt x="0" y="24"/>
                      <a:pt x="4" y="27"/>
                      <a:pt x="3" y="29"/>
                    </a:cubicBezTo>
                    <a:cubicBezTo>
                      <a:pt x="3" y="31"/>
                      <a:pt x="2" y="36"/>
                      <a:pt x="2" y="36"/>
                    </a:cubicBezTo>
                    <a:cubicBezTo>
                      <a:pt x="2" y="36"/>
                      <a:pt x="4" y="37"/>
                      <a:pt x="5" y="38"/>
                    </a:cubicBezTo>
                    <a:cubicBezTo>
                      <a:pt x="6" y="39"/>
                      <a:pt x="5" y="43"/>
                      <a:pt x="5" y="43"/>
                    </a:cubicBezTo>
                    <a:cubicBezTo>
                      <a:pt x="6" y="51"/>
                      <a:pt x="6" y="51"/>
                      <a:pt x="6" y="51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11" y="55"/>
                      <a:pt x="11" y="55"/>
                      <a:pt x="11" y="55"/>
                    </a:cubicBezTo>
                    <a:cubicBezTo>
                      <a:pt x="17" y="57"/>
                      <a:pt x="17" y="57"/>
                      <a:pt x="17" y="57"/>
                    </a:cubicBezTo>
                    <a:cubicBezTo>
                      <a:pt x="19" y="53"/>
                      <a:pt x="19" y="53"/>
                      <a:pt x="19" y="53"/>
                    </a:cubicBezTo>
                    <a:cubicBezTo>
                      <a:pt x="16" y="51"/>
                      <a:pt x="16" y="51"/>
                      <a:pt x="16" y="51"/>
                    </a:cubicBezTo>
                    <a:cubicBezTo>
                      <a:pt x="17" y="46"/>
                      <a:pt x="17" y="46"/>
                      <a:pt x="17" y="46"/>
                    </a:cubicBezTo>
                    <a:cubicBezTo>
                      <a:pt x="23" y="48"/>
                      <a:pt x="23" y="48"/>
                      <a:pt x="23" y="48"/>
                    </a:cubicBezTo>
                    <a:cubicBezTo>
                      <a:pt x="26" y="47"/>
                      <a:pt x="26" y="47"/>
                      <a:pt x="26" y="47"/>
                    </a:cubicBezTo>
                    <a:cubicBezTo>
                      <a:pt x="27" y="49"/>
                      <a:pt x="27" y="49"/>
                      <a:pt x="27" y="49"/>
                    </a:cubicBezTo>
                    <a:cubicBezTo>
                      <a:pt x="31" y="49"/>
                      <a:pt x="31" y="49"/>
                      <a:pt x="31" y="49"/>
                    </a:cubicBezTo>
                    <a:cubicBezTo>
                      <a:pt x="31" y="49"/>
                      <a:pt x="33" y="46"/>
                      <a:pt x="35" y="43"/>
                    </a:cubicBezTo>
                    <a:cubicBezTo>
                      <a:pt x="36" y="39"/>
                      <a:pt x="36" y="35"/>
                      <a:pt x="36" y="35"/>
                    </a:cubicBezTo>
                    <a:cubicBezTo>
                      <a:pt x="36" y="35"/>
                      <a:pt x="32" y="31"/>
                      <a:pt x="32" y="28"/>
                    </a:cubicBezTo>
                    <a:cubicBezTo>
                      <a:pt x="32" y="25"/>
                      <a:pt x="31" y="17"/>
                      <a:pt x="31" y="17"/>
                    </a:cubicBezTo>
                    <a:cubicBezTo>
                      <a:pt x="35" y="10"/>
                      <a:pt x="35" y="10"/>
                      <a:pt x="35" y="10"/>
                    </a:cubicBezTo>
                    <a:cubicBezTo>
                      <a:pt x="35" y="10"/>
                      <a:pt x="35" y="8"/>
                      <a:pt x="36" y="7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5" y="7"/>
                      <a:pt x="34" y="5"/>
                      <a:pt x="36" y="5"/>
                    </a:cubicBezTo>
                    <a:lnTo>
                      <a:pt x="36" y="4"/>
                    </a:lnTo>
                    <a:close/>
                  </a:path>
                </a:pathLst>
              </a:custGeom>
              <a:grpFill/>
              <a:ln w="2" cap="rnd">
                <a:solidFill>
                  <a:schemeClr val="tx2">
                    <a:lumMod val="2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" name="Freeform 64"/>
              <p:cNvSpPr>
                <a:spLocks noEditPoints="1"/>
              </p:cNvSpPr>
              <p:nvPr/>
            </p:nvSpPr>
            <p:spPr bwMode="auto">
              <a:xfrm>
                <a:off x="3480" y="1756"/>
                <a:ext cx="288" cy="418"/>
              </a:xfrm>
              <a:custGeom>
                <a:avLst/>
                <a:gdLst>
                  <a:gd name="T0" fmla="*/ 145 w 147"/>
                  <a:gd name="T1" fmla="*/ 52 h 213"/>
                  <a:gd name="T2" fmla="*/ 138 w 147"/>
                  <a:gd name="T3" fmla="*/ 44 h 213"/>
                  <a:gd name="T4" fmla="*/ 137 w 147"/>
                  <a:gd name="T5" fmla="*/ 36 h 213"/>
                  <a:gd name="T6" fmla="*/ 138 w 147"/>
                  <a:gd name="T7" fmla="*/ 34 h 213"/>
                  <a:gd name="T8" fmla="*/ 137 w 147"/>
                  <a:gd name="T9" fmla="*/ 26 h 213"/>
                  <a:gd name="T10" fmla="*/ 135 w 147"/>
                  <a:gd name="T11" fmla="*/ 20 h 213"/>
                  <a:gd name="T12" fmla="*/ 130 w 147"/>
                  <a:gd name="T13" fmla="*/ 10 h 213"/>
                  <a:gd name="T14" fmla="*/ 124 w 147"/>
                  <a:gd name="T15" fmla="*/ 3 h 213"/>
                  <a:gd name="T16" fmla="*/ 123 w 147"/>
                  <a:gd name="T17" fmla="*/ 0 h 213"/>
                  <a:gd name="T18" fmla="*/ 115 w 147"/>
                  <a:gd name="T19" fmla="*/ 2 h 213"/>
                  <a:gd name="T20" fmla="*/ 110 w 147"/>
                  <a:gd name="T21" fmla="*/ 9 h 213"/>
                  <a:gd name="T22" fmla="*/ 106 w 147"/>
                  <a:gd name="T23" fmla="*/ 15 h 213"/>
                  <a:gd name="T24" fmla="*/ 97 w 147"/>
                  <a:gd name="T25" fmla="*/ 13 h 213"/>
                  <a:gd name="T26" fmla="*/ 94 w 147"/>
                  <a:gd name="T27" fmla="*/ 13 h 213"/>
                  <a:gd name="T28" fmla="*/ 32 w 147"/>
                  <a:gd name="T29" fmla="*/ 33 h 213"/>
                  <a:gd name="T30" fmla="*/ 24 w 147"/>
                  <a:gd name="T31" fmla="*/ 41 h 213"/>
                  <a:gd name="T32" fmla="*/ 18 w 147"/>
                  <a:gd name="T33" fmla="*/ 81 h 213"/>
                  <a:gd name="T34" fmla="*/ 12 w 147"/>
                  <a:gd name="T35" fmla="*/ 88 h 213"/>
                  <a:gd name="T36" fmla="*/ 8 w 147"/>
                  <a:gd name="T37" fmla="*/ 96 h 213"/>
                  <a:gd name="T38" fmla="*/ 4 w 147"/>
                  <a:gd name="T39" fmla="*/ 106 h 213"/>
                  <a:gd name="T40" fmla="*/ 1 w 147"/>
                  <a:gd name="T41" fmla="*/ 113 h 213"/>
                  <a:gd name="T42" fmla="*/ 8 w 147"/>
                  <a:gd name="T43" fmla="*/ 116 h 213"/>
                  <a:gd name="T44" fmla="*/ 7 w 147"/>
                  <a:gd name="T45" fmla="*/ 123 h 213"/>
                  <a:gd name="T46" fmla="*/ 8 w 147"/>
                  <a:gd name="T47" fmla="*/ 131 h 213"/>
                  <a:gd name="T48" fmla="*/ 14 w 147"/>
                  <a:gd name="T49" fmla="*/ 140 h 213"/>
                  <a:gd name="T50" fmla="*/ 15 w 147"/>
                  <a:gd name="T51" fmla="*/ 150 h 213"/>
                  <a:gd name="T52" fmla="*/ 21 w 147"/>
                  <a:gd name="T53" fmla="*/ 163 h 213"/>
                  <a:gd name="T54" fmla="*/ 29 w 147"/>
                  <a:gd name="T55" fmla="*/ 169 h 213"/>
                  <a:gd name="T56" fmla="*/ 37 w 147"/>
                  <a:gd name="T57" fmla="*/ 173 h 213"/>
                  <a:gd name="T58" fmla="*/ 46 w 147"/>
                  <a:gd name="T59" fmla="*/ 184 h 213"/>
                  <a:gd name="T60" fmla="*/ 49 w 147"/>
                  <a:gd name="T61" fmla="*/ 193 h 213"/>
                  <a:gd name="T62" fmla="*/ 54 w 147"/>
                  <a:gd name="T63" fmla="*/ 202 h 213"/>
                  <a:gd name="T64" fmla="*/ 63 w 147"/>
                  <a:gd name="T65" fmla="*/ 202 h 213"/>
                  <a:gd name="T66" fmla="*/ 71 w 147"/>
                  <a:gd name="T67" fmla="*/ 202 h 213"/>
                  <a:gd name="T68" fmla="*/ 80 w 147"/>
                  <a:gd name="T69" fmla="*/ 210 h 213"/>
                  <a:gd name="T70" fmla="*/ 87 w 147"/>
                  <a:gd name="T71" fmla="*/ 213 h 213"/>
                  <a:gd name="T72" fmla="*/ 97 w 147"/>
                  <a:gd name="T73" fmla="*/ 208 h 213"/>
                  <a:gd name="T74" fmla="*/ 106 w 147"/>
                  <a:gd name="T75" fmla="*/ 207 h 213"/>
                  <a:gd name="T76" fmla="*/ 113 w 147"/>
                  <a:gd name="T77" fmla="*/ 204 h 213"/>
                  <a:gd name="T78" fmla="*/ 121 w 147"/>
                  <a:gd name="T79" fmla="*/ 204 h 213"/>
                  <a:gd name="T80" fmla="*/ 125 w 147"/>
                  <a:gd name="T81" fmla="*/ 205 h 213"/>
                  <a:gd name="T82" fmla="*/ 121 w 147"/>
                  <a:gd name="T83" fmla="*/ 200 h 213"/>
                  <a:gd name="T84" fmla="*/ 112 w 147"/>
                  <a:gd name="T85" fmla="*/ 187 h 213"/>
                  <a:gd name="T86" fmla="*/ 106 w 147"/>
                  <a:gd name="T87" fmla="*/ 178 h 213"/>
                  <a:gd name="T88" fmla="*/ 96 w 147"/>
                  <a:gd name="T89" fmla="*/ 173 h 213"/>
                  <a:gd name="T90" fmla="*/ 100 w 147"/>
                  <a:gd name="T91" fmla="*/ 167 h 213"/>
                  <a:gd name="T92" fmla="*/ 105 w 147"/>
                  <a:gd name="T93" fmla="*/ 160 h 213"/>
                  <a:gd name="T94" fmla="*/ 110 w 147"/>
                  <a:gd name="T95" fmla="*/ 140 h 213"/>
                  <a:gd name="T96" fmla="*/ 114 w 147"/>
                  <a:gd name="T97" fmla="*/ 132 h 213"/>
                  <a:gd name="T98" fmla="*/ 120 w 147"/>
                  <a:gd name="T99" fmla="*/ 124 h 213"/>
                  <a:gd name="T100" fmla="*/ 127 w 147"/>
                  <a:gd name="T101" fmla="*/ 108 h 213"/>
                  <a:gd name="T102" fmla="*/ 131 w 147"/>
                  <a:gd name="T103" fmla="*/ 91 h 213"/>
                  <a:gd name="T104" fmla="*/ 134 w 147"/>
                  <a:gd name="T105" fmla="*/ 76 h 213"/>
                  <a:gd name="T106" fmla="*/ 136 w 147"/>
                  <a:gd name="T107" fmla="*/ 65 h 213"/>
                  <a:gd name="T108" fmla="*/ 140 w 147"/>
                  <a:gd name="T109" fmla="*/ 59 h 213"/>
                  <a:gd name="T110" fmla="*/ 147 w 147"/>
                  <a:gd name="T111" fmla="*/ 57 h 213"/>
                  <a:gd name="T112" fmla="*/ 94 w 147"/>
                  <a:gd name="T113" fmla="*/ 133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47" h="213">
                    <a:moveTo>
                      <a:pt x="147" y="57"/>
                    </a:moveTo>
                    <a:cubicBezTo>
                      <a:pt x="146" y="55"/>
                      <a:pt x="146" y="53"/>
                      <a:pt x="145" y="52"/>
                    </a:cubicBezTo>
                    <a:cubicBezTo>
                      <a:pt x="144" y="51"/>
                      <a:pt x="140" y="50"/>
                      <a:pt x="139" y="50"/>
                    </a:cubicBezTo>
                    <a:cubicBezTo>
                      <a:pt x="138" y="49"/>
                      <a:pt x="139" y="46"/>
                      <a:pt x="138" y="44"/>
                    </a:cubicBezTo>
                    <a:cubicBezTo>
                      <a:pt x="137" y="44"/>
                      <a:pt x="137" y="44"/>
                      <a:pt x="137" y="44"/>
                    </a:cubicBezTo>
                    <a:cubicBezTo>
                      <a:pt x="136" y="42"/>
                      <a:pt x="137" y="36"/>
                      <a:pt x="137" y="36"/>
                    </a:cubicBezTo>
                    <a:cubicBezTo>
                      <a:pt x="137" y="34"/>
                      <a:pt x="137" y="34"/>
                      <a:pt x="137" y="34"/>
                    </a:cubicBezTo>
                    <a:cubicBezTo>
                      <a:pt x="137" y="34"/>
                      <a:pt x="138" y="34"/>
                      <a:pt x="138" y="34"/>
                    </a:cubicBezTo>
                    <a:cubicBezTo>
                      <a:pt x="138" y="33"/>
                      <a:pt x="138" y="27"/>
                      <a:pt x="138" y="27"/>
                    </a:cubicBezTo>
                    <a:cubicBezTo>
                      <a:pt x="137" y="26"/>
                      <a:pt x="137" y="26"/>
                      <a:pt x="137" y="26"/>
                    </a:cubicBezTo>
                    <a:cubicBezTo>
                      <a:pt x="136" y="24"/>
                      <a:pt x="137" y="21"/>
                      <a:pt x="137" y="21"/>
                    </a:cubicBezTo>
                    <a:cubicBezTo>
                      <a:pt x="137" y="21"/>
                      <a:pt x="135" y="20"/>
                      <a:pt x="135" y="20"/>
                    </a:cubicBezTo>
                    <a:cubicBezTo>
                      <a:pt x="134" y="18"/>
                      <a:pt x="134" y="14"/>
                      <a:pt x="133" y="12"/>
                    </a:cubicBezTo>
                    <a:cubicBezTo>
                      <a:pt x="133" y="11"/>
                      <a:pt x="131" y="11"/>
                      <a:pt x="130" y="10"/>
                    </a:cubicBezTo>
                    <a:cubicBezTo>
                      <a:pt x="128" y="8"/>
                      <a:pt x="127" y="6"/>
                      <a:pt x="125" y="4"/>
                    </a:cubicBezTo>
                    <a:cubicBezTo>
                      <a:pt x="124" y="3"/>
                      <a:pt x="124" y="3"/>
                      <a:pt x="124" y="3"/>
                    </a:cubicBezTo>
                    <a:cubicBezTo>
                      <a:pt x="124" y="2"/>
                      <a:pt x="124" y="1"/>
                      <a:pt x="124" y="0"/>
                    </a:cubicBezTo>
                    <a:cubicBezTo>
                      <a:pt x="123" y="0"/>
                      <a:pt x="123" y="0"/>
                      <a:pt x="123" y="0"/>
                    </a:cubicBezTo>
                    <a:cubicBezTo>
                      <a:pt x="118" y="2"/>
                      <a:pt x="118" y="2"/>
                      <a:pt x="118" y="2"/>
                    </a:cubicBezTo>
                    <a:cubicBezTo>
                      <a:pt x="115" y="2"/>
                      <a:pt x="115" y="2"/>
                      <a:pt x="115" y="2"/>
                    </a:cubicBezTo>
                    <a:cubicBezTo>
                      <a:pt x="113" y="8"/>
                      <a:pt x="113" y="8"/>
                      <a:pt x="113" y="8"/>
                    </a:cubicBezTo>
                    <a:cubicBezTo>
                      <a:pt x="110" y="9"/>
                      <a:pt x="110" y="9"/>
                      <a:pt x="110" y="9"/>
                    </a:cubicBezTo>
                    <a:cubicBezTo>
                      <a:pt x="109" y="14"/>
                      <a:pt x="109" y="14"/>
                      <a:pt x="109" y="14"/>
                    </a:cubicBezTo>
                    <a:cubicBezTo>
                      <a:pt x="106" y="15"/>
                      <a:pt x="106" y="15"/>
                      <a:pt x="106" y="15"/>
                    </a:cubicBezTo>
                    <a:cubicBezTo>
                      <a:pt x="105" y="13"/>
                      <a:pt x="105" y="13"/>
                      <a:pt x="105" y="13"/>
                    </a:cubicBezTo>
                    <a:cubicBezTo>
                      <a:pt x="97" y="13"/>
                      <a:pt x="97" y="13"/>
                      <a:pt x="97" y="13"/>
                    </a:cubicBezTo>
                    <a:cubicBezTo>
                      <a:pt x="96" y="11"/>
                      <a:pt x="96" y="11"/>
                      <a:pt x="96" y="11"/>
                    </a:cubicBezTo>
                    <a:cubicBezTo>
                      <a:pt x="94" y="13"/>
                      <a:pt x="94" y="13"/>
                      <a:pt x="94" y="13"/>
                    </a:cubicBezTo>
                    <a:cubicBezTo>
                      <a:pt x="32" y="12"/>
                      <a:pt x="32" y="12"/>
                      <a:pt x="32" y="12"/>
                    </a:cubicBezTo>
                    <a:cubicBezTo>
                      <a:pt x="32" y="33"/>
                      <a:pt x="32" y="33"/>
                      <a:pt x="32" y="33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24" y="81"/>
                      <a:pt x="24" y="81"/>
                      <a:pt x="24" y="81"/>
                    </a:cubicBezTo>
                    <a:cubicBezTo>
                      <a:pt x="24" y="81"/>
                      <a:pt x="19" y="82"/>
                      <a:pt x="18" y="81"/>
                    </a:cubicBezTo>
                    <a:cubicBezTo>
                      <a:pt x="16" y="80"/>
                      <a:pt x="14" y="80"/>
                      <a:pt x="13" y="82"/>
                    </a:cubicBezTo>
                    <a:cubicBezTo>
                      <a:pt x="12" y="84"/>
                      <a:pt x="11" y="85"/>
                      <a:pt x="12" y="88"/>
                    </a:cubicBezTo>
                    <a:cubicBezTo>
                      <a:pt x="13" y="90"/>
                      <a:pt x="12" y="91"/>
                      <a:pt x="10" y="92"/>
                    </a:cubicBezTo>
                    <a:cubicBezTo>
                      <a:pt x="7" y="93"/>
                      <a:pt x="8" y="94"/>
                      <a:pt x="8" y="96"/>
                    </a:cubicBezTo>
                    <a:cubicBezTo>
                      <a:pt x="8" y="98"/>
                      <a:pt x="8" y="101"/>
                      <a:pt x="6" y="102"/>
                    </a:cubicBezTo>
                    <a:cubicBezTo>
                      <a:pt x="4" y="104"/>
                      <a:pt x="4" y="103"/>
                      <a:pt x="4" y="106"/>
                    </a:cubicBezTo>
                    <a:cubicBezTo>
                      <a:pt x="4" y="108"/>
                      <a:pt x="3" y="109"/>
                      <a:pt x="2" y="110"/>
                    </a:cubicBezTo>
                    <a:cubicBezTo>
                      <a:pt x="0" y="111"/>
                      <a:pt x="1" y="111"/>
                      <a:pt x="1" y="113"/>
                    </a:cubicBezTo>
                    <a:cubicBezTo>
                      <a:pt x="1" y="115"/>
                      <a:pt x="3" y="113"/>
                      <a:pt x="5" y="113"/>
                    </a:cubicBezTo>
                    <a:cubicBezTo>
                      <a:pt x="6" y="113"/>
                      <a:pt x="7" y="114"/>
                      <a:pt x="8" y="116"/>
                    </a:cubicBezTo>
                    <a:cubicBezTo>
                      <a:pt x="9" y="118"/>
                      <a:pt x="6" y="119"/>
                      <a:pt x="6" y="121"/>
                    </a:cubicBezTo>
                    <a:cubicBezTo>
                      <a:pt x="7" y="123"/>
                      <a:pt x="7" y="123"/>
                      <a:pt x="7" y="123"/>
                    </a:cubicBezTo>
                    <a:cubicBezTo>
                      <a:pt x="7" y="123"/>
                      <a:pt x="8" y="125"/>
                      <a:pt x="7" y="127"/>
                    </a:cubicBezTo>
                    <a:cubicBezTo>
                      <a:pt x="6" y="129"/>
                      <a:pt x="6" y="129"/>
                      <a:pt x="8" y="131"/>
                    </a:cubicBezTo>
                    <a:cubicBezTo>
                      <a:pt x="10" y="133"/>
                      <a:pt x="9" y="135"/>
                      <a:pt x="9" y="135"/>
                    </a:cubicBezTo>
                    <a:cubicBezTo>
                      <a:pt x="14" y="140"/>
                      <a:pt x="14" y="140"/>
                      <a:pt x="14" y="140"/>
                    </a:cubicBezTo>
                    <a:cubicBezTo>
                      <a:pt x="14" y="140"/>
                      <a:pt x="15" y="144"/>
                      <a:pt x="14" y="146"/>
                    </a:cubicBezTo>
                    <a:cubicBezTo>
                      <a:pt x="13" y="148"/>
                      <a:pt x="12" y="148"/>
                      <a:pt x="15" y="150"/>
                    </a:cubicBezTo>
                    <a:cubicBezTo>
                      <a:pt x="18" y="152"/>
                      <a:pt x="18" y="152"/>
                      <a:pt x="17" y="155"/>
                    </a:cubicBezTo>
                    <a:cubicBezTo>
                      <a:pt x="16" y="158"/>
                      <a:pt x="20" y="163"/>
                      <a:pt x="21" y="163"/>
                    </a:cubicBezTo>
                    <a:cubicBezTo>
                      <a:pt x="23" y="164"/>
                      <a:pt x="23" y="167"/>
                      <a:pt x="25" y="167"/>
                    </a:cubicBezTo>
                    <a:cubicBezTo>
                      <a:pt x="27" y="167"/>
                      <a:pt x="28" y="167"/>
                      <a:pt x="29" y="169"/>
                    </a:cubicBezTo>
                    <a:cubicBezTo>
                      <a:pt x="30" y="170"/>
                      <a:pt x="31" y="172"/>
                      <a:pt x="33" y="172"/>
                    </a:cubicBezTo>
                    <a:cubicBezTo>
                      <a:pt x="35" y="172"/>
                      <a:pt x="36" y="171"/>
                      <a:pt x="37" y="173"/>
                    </a:cubicBezTo>
                    <a:cubicBezTo>
                      <a:pt x="38" y="175"/>
                      <a:pt x="37" y="178"/>
                      <a:pt x="40" y="179"/>
                    </a:cubicBezTo>
                    <a:cubicBezTo>
                      <a:pt x="44" y="180"/>
                      <a:pt x="45" y="181"/>
                      <a:pt x="46" y="184"/>
                    </a:cubicBezTo>
                    <a:cubicBezTo>
                      <a:pt x="47" y="187"/>
                      <a:pt x="46" y="189"/>
                      <a:pt x="47" y="190"/>
                    </a:cubicBezTo>
                    <a:cubicBezTo>
                      <a:pt x="49" y="190"/>
                      <a:pt x="49" y="193"/>
                      <a:pt x="49" y="193"/>
                    </a:cubicBezTo>
                    <a:cubicBezTo>
                      <a:pt x="52" y="198"/>
                      <a:pt x="52" y="198"/>
                      <a:pt x="52" y="198"/>
                    </a:cubicBezTo>
                    <a:cubicBezTo>
                      <a:pt x="52" y="198"/>
                      <a:pt x="53" y="201"/>
                      <a:pt x="54" y="202"/>
                    </a:cubicBezTo>
                    <a:cubicBezTo>
                      <a:pt x="55" y="203"/>
                      <a:pt x="57" y="202"/>
                      <a:pt x="57" y="200"/>
                    </a:cubicBezTo>
                    <a:cubicBezTo>
                      <a:pt x="58" y="197"/>
                      <a:pt x="60" y="201"/>
                      <a:pt x="63" y="202"/>
                    </a:cubicBezTo>
                    <a:cubicBezTo>
                      <a:pt x="65" y="203"/>
                      <a:pt x="65" y="202"/>
                      <a:pt x="66" y="200"/>
                    </a:cubicBezTo>
                    <a:cubicBezTo>
                      <a:pt x="67" y="199"/>
                      <a:pt x="69" y="200"/>
                      <a:pt x="71" y="202"/>
                    </a:cubicBezTo>
                    <a:cubicBezTo>
                      <a:pt x="72" y="204"/>
                      <a:pt x="73" y="206"/>
                      <a:pt x="74" y="207"/>
                    </a:cubicBezTo>
                    <a:cubicBezTo>
                      <a:pt x="75" y="209"/>
                      <a:pt x="78" y="209"/>
                      <a:pt x="80" y="210"/>
                    </a:cubicBezTo>
                    <a:cubicBezTo>
                      <a:pt x="81" y="212"/>
                      <a:pt x="83" y="210"/>
                      <a:pt x="83" y="210"/>
                    </a:cubicBezTo>
                    <a:cubicBezTo>
                      <a:pt x="87" y="213"/>
                      <a:pt x="87" y="213"/>
                      <a:pt x="87" y="213"/>
                    </a:cubicBezTo>
                    <a:cubicBezTo>
                      <a:pt x="87" y="213"/>
                      <a:pt x="91" y="209"/>
                      <a:pt x="94" y="209"/>
                    </a:cubicBezTo>
                    <a:cubicBezTo>
                      <a:pt x="96" y="210"/>
                      <a:pt x="95" y="209"/>
                      <a:pt x="97" y="208"/>
                    </a:cubicBezTo>
                    <a:cubicBezTo>
                      <a:pt x="99" y="207"/>
                      <a:pt x="103" y="210"/>
                      <a:pt x="103" y="210"/>
                    </a:cubicBezTo>
                    <a:cubicBezTo>
                      <a:pt x="106" y="207"/>
                      <a:pt x="106" y="207"/>
                      <a:pt x="106" y="207"/>
                    </a:cubicBezTo>
                    <a:cubicBezTo>
                      <a:pt x="111" y="206"/>
                      <a:pt x="111" y="206"/>
                      <a:pt x="111" y="206"/>
                    </a:cubicBezTo>
                    <a:cubicBezTo>
                      <a:pt x="113" y="204"/>
                      <a:pt x="113" y="204"/>
                      <a:pt x="113" y="204"/>
                    </a:cubicBezTo>
                    <a:cubicBezTo>
                      <a:pt x="115" y="204"/>
                      <a:pt x="117" y="204"/>
                      <a:pt x="117" y="204"/>
                    </a:cubicBezTo>
                    <a:cubicBezTo>
                      <a:pt x="121" y="204"/>
                      <a:pt x="121" y="204"/>
                      <a:pt x="121" y="204"/>
                    </a:cubicBezTo>
                    <a:cubicBezTo>
                      <a:pt x="125" y="207"/>
                      <a:pt x="125" y="207"/>
                      <a:pt x="125" y="207"/>
                    </a:cubicBezTo>
                    <a:cubicBezTo>
                      <a:pt x="125" y="205"/>
                      <a:pt x="125" y="205"/>
                      <a:pt x="125" y="205"/>
                    </a:cubicBezTo>
                    <a:cubicBezTo>
                      <a:pt x="125" y="205"/>
                      <a:pt x="125" y="200"/>
                      <a:pt x="123" y="200"/>
                    </a:cubicBezTo>
                    <a:cubicBezTo>
                      <a:pt x="122" y="200"/>
                      <a:pt x="122" y="200"/>
                      <a:pt x="121" y="200"/>
                    </a:cubicBezTo>
                    <a:cubicBezTo>
                      <a:pt x="119" y="200"/>
                      <a:pt x="116" y="199"/>
                      <a:pt x="116" y="196"/>
                    </a:cubicBezTo>
                    <a:cubicBezTo>
                      <a:pt x="115" y="193"/>
                      <a:pt x="112" y="190"/>
                      <a:pt x="112" y="187"/>
                    </a:cubicBezTo>
                    <a:cubicBezTo>
                      <a:pt x="112" y="184"/>
                      <a:pt x="111" y="184"/>
                      <a:pt x="110" y="183"/>
                    </a:cubicBezTo>
                    <a:cubicBezTo>
                      <a:pt x="108" y="181"/>
                      <a:pt x="107" y="180"/>
                      <a:pt x="106" y="178"/>
                    </a:cubicBezTo>
                    <a:cubicBezTo>
                      <a:pt x="104" y="175"/>
                      <a:pt x="103" y="175"/>
                      <a:pt x="101" y="174"/>
                    </a:cubicBezTo>
                    <a:cubicBezTo>
                      <a:pt x="100" y="174"/>
                      <a:pt x="95" y="175"/>
                      <a:pt x="96" y="173"/>
                    </a:cubicBezTo>
                    <a:cubicBezTo>
                      <a:pt x="96" y="171"/>
                      <a:pt x="97" y="168"/>
                      <a:pt x="97" y="168"/>
                    </a:cubicBezTo>
                    <a:cubicBezTo>
                      <a:pt x="97" y="168"/>
                      <a:pt x="97" y="168"/>
                      <a:pt x="100" y="167"/>
                    </a:cubicBezTo>
                    <a:cubicBezTo>
                      <a:pt x="103" y="167"/>
                      <a:pt x="104" y="166"/>
                      <a:pt x="104" y="166"/>
                    </a:cubicBezTo>
                    <a:cubicBezTo>
                      <a:pt x="104" y="166"/>
                      <a:pt x="105" y="162"/>
                      <a:pt x="105" y="160"/>
                    </a:cubicBezTo>
                    <a:cubicBezTo>
                      <a:pt x="105" y="159"/>
                      <a:pt x="106" y="153"/>
                      <a:pt x="106" y="151"/>
                    </a:cubicBezTo>
                    <a:cubicBezTo>
                      <a:pt x="105" y="149"/>
                      <a:pt x="110" y="144"/>
                      <a:pt x="110" y="140"/>
                    </a:cubicBezTo>
                    <a:cubicBezTo>
                      <a:pt x="110" y="137"/>
                      <a:pt x="110" y="135"/>
                      <a:pt x="110" y="135"/>
                    </a:cubicBezTo>
                    <a:cubicBezTo>
                      <a:pt x="110" y="135"/>
                      <a:pt x="112" y="133"/>
                      <a:pt x="114" y="132"/>
                    </a:cubicBezTo>
                    <a:cubicBezTo>
                      <a:pt x="116" y="131"/>
                      <a:pt x="117" y="131"/>
                      <a:pt x="117" y="129"/>
                    </a:cubicBezTo>
                    <a:cubicBezTo>
                      <a:pt x="118" y="127"/>
                      <a:pt x="119" y="126"/>
                      <a:pt x="120" y="124"/>
                    </a:cubicBezTo>
                    <a:cubicBezTo>
                      <a:pt x="121" y="121"/>
                      <a:pt x="122" y="119"/>
                      <a:pt x="122" y="116"/>
                    </a:cubicBezTo>
                    <a:cubicBezTo>
                      <a:pt x="122" y="112"/>
                      <a:pt x="126" y="110"/>
                      <a:pt x="127" y="108"/>
                    </a:cubicBezTo>
                    <a:cubicBezTo>
                      <a:pt x="128" y="105"/>
                      <a:pt x="131" y="101"/>
                      <a:pt x="131" y="101"/>
                    </a:cubicBezTo>
                    <a:cubicBezTo>
                      <a:pt x="131" y="101"/>
                      <a:pt x="132" y="92"/>
                      <a:pt x="131" y="91"/>
                    </a:cubicBezTo>
                    <a:cubicBezTo>
                      <a:pt x="130" y="89"/>
                      <a:pt x="131" y="86"/>
                      <a:pt x="132" y="83"/>
                    </a:cubicBezTo>
                    <a:cubicBezTo>
                      <a:pt x="133" y="80"/>
                      <a:pt x="134" y="79"/>
                      <a:pt x="134" y="76"/>
                    </a:cubicBezTo>
                    <a:cubicBezTo>
                      <a:pt x="134" y="72"/>
                      <a:pt x="134" y="72"/>
                      <a:pt x="135" y="69"/>
                    </a:cubicBezTo>
                    <a:cubicBezTo>
                      <a:pt x="135" y="66"/>
                      <a:pt x="134" y="65"/>
                      <a:pt x="136" y="65"/>
                    </a:cubicBezTo>
                    <a:cubicBezTo>
                      <a:pt x="137" y="65"/>
                      <a:pt x="137" y="63"/>
                      <a:pt x="138" y="61"/>
                    </a:cubicBezTo>
                    <a:cubicBezTo>
                      <a:pt x="139" y="59"/>
                      <a:pt x="140" y="59"/>
                      <a:pt x="140" y="59"/>
                    </a:cubicBezTo>
                    <a:cubicBezTo>
                      <a:pt x="145" y="60"/>
                      <a:pt x="145" y="60"/>
                      <a:pt x="145" y="60"/>
                    </a:cubicBezTo>
                    <a:lnTo>
                      <a:pt x="147" y="57"/>
                    </a:lnTo>
                    <a:close/>
                    <a:moveTo>
                      <a:pt x="95" y="131"/>
                    </a:moveTo>
                    <a:cubicBezTo>
                      <a:pt x="95" y="131"/>
                      <a:pt x="96" y="133"/>
                      <a:pt x="94" y="133"/>
                    </a:cubicBezTo>
                    <a:cubicBezTo>
                      <a:pt x="94" y="133"/>
                      <a:pt x="93" y="131"/>
                      <a:pt x="95" y="131"/>
                    </a:cubicBezTo>
                    <a:close/>
                  </a:path>
                </a:pathLst>
              </a:custGeom>
              <a:grpFill/>
              <a:ln w="9525">
                <a:solidFill>
                  <a:schemeClr val="tx2">
                    <a:lumMod val="2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" name="Freeform 65"/>
              <p:cNvSpPr>
                <a:spLocks noEditPoints="1"/>
              </p:cNvSpPr>
              <p:nvPr/>
            </p:nvSpPr>
            <p:spPr bwMode="auto">
              <a:xfrm>
                <a:off x="3480" y="1756"/>
                <a:ext cx="288" cy="418"/>
              </a:xfrm>
              <a:custGeom>
                <a:avLst/>
                <a:gdLst>
                  <a:gd name="T0" fmla="*/ 145 w 147"/>
                  <a:gd name="T1" fmla="*/ 52 h 213"/>
                  <a:gd name="T2" fmla="*/ 138 w 147"/>
                  <a:gd name="T3" fmla="*/ 44 h 213"/>
                  <a:gd name="T4" fmla="*/ 137 w 147"/>
                  <a:gd name="T5" fmla="*/ 36 h 213"/>
                  <a:gd name="T6" fmla="*/ 138 w 147"/>
                  <a:gd name="T7" fmla="*/ 34 h 213"/>
                  <a:gd name="T8" fmla="*/ 137 w 147"/>
                  <a:gd name="T9" fmla="*/ 26 h 213"/>
                  <a:gd name="T10" fmla="*/ 135 w 147"/>
                  <a:gd name="T11" fmla="*/ 20 h 213"/>
                  <a:gd name="T12" fmla="*/ 130 w 147"/>
                  <a:gd name="T13" fmla="*/ 10 h 213"/>
                  <a:gd name="T14" fmla="*/ 124 w 147"/>
                  <a:gd name="T15" fmla="*/ 3 h 213"/>
                  <a:gd name="T16" fmla="*/ 123 w 147"/>
                  <a:gd name="T17" fmla="*/ 0 h 213"/>
                  <a:gd name="T18" fmla="*/ 115 w 147"/>
                  <a:gd name="T19" fmla="*/ 2 h 213"/>
                  <a:gd name="T20" fmla="*/ 110 w 147"/>
                  <a:gd name="T21" fmla="*/ 9 h 213"/>
                  <a:gd name="T22" fmla="*/ 106 w 147"/>
                  <a:gd name="T23" fmla="*/ 15 h 213"/>
                  <a:gd name="T24" fmla="*/ 97 w 147"/>
                  <a:gd name="T25" fmla="*/ 13 h 213"/>
                  <a:gd name="T26" fmla="*/ 94 w 147"/>
                  <a:gd name="T27" fmla="*/ 13 h 213"/>
                  <a:gd name="T28" fmla="*/ 32 w 147"/>
                  <a:gd name="T29" fmla="*/ 33 h 213"/>
                  <a:gd name="T30" fmla="*/ 24 w 147"/>
                  <a:gd name="T31" fmla="*/ 41 h 213"/>
                  <a:gd name="T32" fmla="*/ 18 w 147"/>
                  <a:gd name="T33" fmla="*/ 81 h 213"/>
                  <a:gd name="T34" fmla="*/ 12 w 147"/>
                  <a:gd name="T35" fmla="*/ 88 h 213"/>
                  <a:gd name="T36" fmla="*/ 8 w 147"/>
                  <a:gd name="T37" fmla="*/ 96 h 213"/>
                  <a:gd name="T38" fmla="*/ 4 w 147"/>
                  <a:gd name="T39" fmla="*/ 106 h 213"/>
                  <a:gd name="T40" fmla="*/ 1 w 147"/>
                  <a:gd name="T41" fmla="*/ 113 h 213"/>
                  <a:gd name="T42" fmla="*/ 8 w 147"/>
                  <a:gd name="T43" fmla="*/ 116 h 213"/>
                  <a:gd name="T44" fmla="*/ 7 w 147"/>
                  <a:gd name="T45" fmla="*/ 123 h 213"/>
                  <a:gd name="T46" fmla="*/ 8 w 147"/>
                  <a:gd name="T47" fmla="*/ 131 h 213"/>
                  <a:gd name="T48" fmla="*/ 14 w 147"/>
                  <a:gd name="T49" fmla="*/ 140 h 213"/>
                  <a:gd name="T50" fmla="*/ 15 w 147"/>
                  <a:gd name="T51" fmla="*/ 150 h 213"/>
                  <a:gd name="T52" fmla="*/ 21 w 147"/>
                  <a:gd name="T53" fmla="*/ 163 h 213"/>
                  <a:gd name="T54" fmla="*/ 29 w 147"/>
                  <a:gd name="T55" fmla="*/ 169 h 213"/>
                  <a:gd name="T56" fmla="*/ 37 w 147"/>
                  <a:gd name="T57" fmla="*/ 173 h 213"/>
                  <a:gd name="T58" fmla="*/ 46 w 147"/>
                  <a:gd name="T59" fmla="*/ 184 h 213"/>
                  <a:gd name="T60" fmla="*/ 49 w 147"/>
                  <a:gd name="T61" fmla="*/ 193 h 213"/>
                  <a:gd name="T62" fmla="*/ 54 w 147"/>
                  <a:gd name="T63" fmla="*/ 202 h 213"/>
                  <a:gd name="T64" fmla="*/ 63 w 147"/>
                  <a:gd name="T65" fmla="*/ 202 h 213"/>
                  <a:gd name="T66" fmla="*/ 71 w 147"/>
                  <a:gd name="T67" fmla="*/ 202 h 213"/>
                  <a:gd name="T68" fmla="*/ 80 w 147"/>
                  <a:gd name="T69" fmla="*/ 210 h 213"/>
                  <a:gd name="T70" fmla="*/ 87 w 147"/>
                  <a:gd name="T71" fmla="*/ 213 h 213"/>
                  <a:gd name="T72" fmla="*/ 97 w 147"/>
                  <a:gd name="T73" fmla="*/ 208 h 213"/>
                  <a:gd name="T74" fmla="*/ 106 w 147"/>
                  <a:gd name="T75" fmla="*/ 207 h 213"/>
                  <a:gd name="T76" fmla="*/ 113 w 147"/>
                  <a:gd name="T77" fmla="*/ 204 h 213"/>
                  <a:gd name="T78" fmla="*/ 121 w 147"/>
                  <a:gd name="T79" fmla="*/ 204 h 213"/>
                  <a:gd name="T80" fmla="*/ 125 w 147"/>
                  <a:gd name="T81" fmla="*/ 205 h 213"/>
                  <a:gd name="T82" fmla="*/ 121 w 147"/>
                  <a:gd name="T83" fmla="*/ 200 h 213"/>
                  <a:gd name="T84" fmla="*/ 112 w 147"/>
                  <a:gd name="T85" fmla="*/ 187 h 213"/>
                  <a:gd name="T86" fmla="*/ 106 w 147"/>
                  <a:gd name="T87" fmla="*/ 178 h 213"/>
                  <a:gd name="T88" fmla="*/ 96 w 147"/>
                  <a:gd name="T89" fmla="*/ 173 h 213"/>
                  <a:gd name="T90" fmla="*/ 100 w 147"/>
                  <a:gd name="T91" fmla="*/ 167 h 213"/>
                  <a:gd name="T92" fmla="*/ 105 w 147"/>
                  <a:gd name="T93" fmla="*/ 160 h 213"/>
                  <a:gd name="T94" fmla="*/ 110 w 147"/>
                  <a:gd name="T95" fmla="*/ 140 h 213"/>
                  <a:gd name="T96" fmla="*/ 114 w 147"/>
                  <a:gd name="T97" fmla="*/ 132 h 213"/>
                  <a:gd name="T98" fmla="*/ 120 w 147"/>
                  <a:gd name="T99" fmla="*/ 124 h 213"/>
                  <a:gd name="T100" fmla="*/ 127 w 147"/>
                  <a:gd name="T101" fmla="*/ 108 h 213"/>
                  <a:gd name="T102" fmla="*/ 131 w 147"/>
                  <a:gd name="T103" fmla="*/ 91 h 213"/>
                  <a:gd name="T104" fmla="*/ 134 w 147"/>
                  <a:gd name="T105" fmla="*/ 76 h 213"/>
                  <a:gd name="T106" fmla="*/ 136 w 147"/>
                  <a:gd name="T107" fmla="*/ 65 h 213"/>
                  <a:gd name="T108" fmla="*/ 140 w 147"/>
                  <a:gd name="T109" fmla="*/ 59 h 213"/>
                  <a:gd name="T110" fmla="*/ 147 w 147"/>
                  <a:gd name="T111" fmla="*/ 57 h 213"/>
                  <a:gd name="T112" fmla="*/ 94 w 147"/>
                  <a:gd name="T113" fmla="*/ 133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47" h="213">
                    <a:moveTo>
                      <a:pt x="147" y="57"/>
                    </a:moveTo>
                    <a:cubicBezTo>
                      <a:pt x="146" y="55"/>
                      <a:pt x="146" y="53"/>
                      <a:pt x="145" y="52"/>
                    </a:cubicBezTo>
                    <a:cubicBezTo>
                      <a:pt x="144" y="51"/>
                      <a:pt x="140" y="50"/>
                      <a:pt x="139" y="50"/>
                    </a:cubicBezTo>
                    <a:cubicBezTo>
                      <a:pt x="138" y="49"/>
                      <a:pt x="139" y="46"/>
                      <a:pt x="138" y="44"/>
                    </a:cubicBezTo>
                    <a:cubicBezTo>
                      <a:pt x="137" y="44"/>
                      <a:pt x="137" y="44"/>
                      <a:pt x="137" y="44"/>
                    </a:cubicBezTo>
                    <a:cubicBezTo>
                      <a:pt x="136" y="42"/>
                      <a:pt x="137" y="36"/>
                      <a:pt x="137" y="36"/>
                    </a:cubicBezTo>
                    <a:cubicBezTo>
                      <a:pt x="137" y="34"/>
                      <a:pt x="137" y="34"/>
                      <a:pt x="137" y="34"/>
                    </a:cubicBezTo>
                    <a:cubicBezTo>
                      <a:pt x="137" y="34"/>
                      <a:pt x="138" y="34"/>
                      <a:pt x="138" y="34"/>
                    </a:cubicBezTo>
                    <a:cubicBezTo>
                      <a:pt x="138" y="33"/>
                      <a:pt x="138" y="27"/>
                      <a:pt x="138" y="27"/>
                    </a:cubicBezTo>
                    <a:cubicBezTo>
                      <a:pt x="137" y="26"/>
                      <a:pt x="137" y="26"/>
                      <a:pt x="137" y="26"/>
                    </a:cubicBezTo>
                    <a:cubicBezTo>
                      <a:pt x="136" y="24"/>
                      <a:pt x="137" y="21"/>
                      <a:pt x="137" y="21"/>
                    </a:cubicBezTo>
                    <a:cubicBezTo>
                      <a:pt x="137" y="21"/>
                      <a:pt x="135" y="20"/>
                      <a:pt x="135" y="20"/>
                    </a:cubicBezTo>
                    <a:cubicBezTo>
                      <a:pt x="134" y="18"/>
                      <a:pt x="134" y="14"/>
                      <a:pt x="133" y="12"/>
                    </a:cubicBezTo>
                    <a:cubicBezTo>
                      <a:pt x="133" y="11"/>
                      <a:pt x="131" y="11"/>
                      <a:pt x="130" y="10"/>
                    </a:cubicBezTo>
                    <a:cubicBezTo>
                      <a:pt x="128" y="8"/>
                      <a:pt x="127" y="6"/>
                      <a:pt x="125" y="4"/>
                    </a:cubicBezTo>
                    <a:cubicBezTo>
                      <a:pt x="124" y="3"/>
                      <a:pt x="124" y="3"/>
                      <a:pt x="124" y="3"/>
                    </a:cubicBezTo>
                    <a:cubicBezTo>
                      <a:pt x="124" y="2"/>
                      <a:pt x="124" y="1"/>
                      <a:pt x="124" y="0"/>
                    </a:cubicBezTo>
                    <a:cubicBezTo>
                      <a:pt x="123" y="0"/>
                      <a:pt x="123" y="0"/>
                      <a:pt x="123" y="0"/>
                    </a:cubicBezTo>
                    <a:cubicBezTo>
                      <a:pt x="118" y="2"/>
                      <a:pt x="118" y="2"/>
                      <a:pt x="118" y="2"/>
                    </a:cubicBezTo>
                    <a:cubicBezTo>
                      <a:pt x="115" y="2"/>
                      <a:pt x="115" y="2"/>
                      <a:pt x="115" y="2"/>
                    </a:cubicBezTo>
                    <a:cubicBezTo>
                      <a:pt x="113" y="8"/>
                      <a:pt x="113" y="8"/>
                      <a:pt x="113" y="8"/>
                    </a:cubicBezTo>
                    <a:cubicBezTo>
                      <a:pt x="110" y="9"/>
                      <a:pt x="110" y="9"/>
                      <a:pt x="110" y="9"/>
                    </a:cubicBezTo>
                    <a:cubicBezTo>
                      <a:pt x="109" y="14"/>
                      <a:pt x="109" y="14"/>
                      <a:pt x="109" y="14"/>
                    </a:cubicBezTo>
                    <a:cubicBezTo>
                      <a:pt x="106" y="15"/>
                      <a:pt x="106" y="15"/>
                      <a:pt x="106" y="15"/>
                    </a:cubicBezTo>
                    <a:cubicBezTo>
                      <a:pt x="105" y="13"/>
                      <a:pt x="105" y="13"/>
                      <a:pt x="105" y="13"/>
                    </a:cubicBezTo>
                    <a:cubicBezTo>
                      <a:pt x="97" y="13"/>
                      <a:pt x="97" y="13"/>
                      <a:pt x="97" y="13"/>
                    </a:cubicBezTo>
                    <a:cubicBezTo>
                      <a:pt x="96" y="11"/>
                      <a:pt x="96" y="11"/>
                      <a:pt x="96" y="11"/>
                    </a:cubicBezTo>
                    <a:cubicBezTo>
                      <a:pt x="94" y="13"/>
                      <a:pt x="94" y="13"/>
                      <a:pt x="94" y="13"/>
                    </a:cubicBezTo>
                    <a:cubicBezTo>
                      <a:pt x="32" y="12"/>
                      <a:pt x="32" y="12"/>
                      <a:pt x="32" y="12"/>
                    </a:cubicBezTo>
                    <a:cubicBezTo>
                      <a:pt x="32" y="33"/>
                      <a:pt x="32" y="33"/>
                      <a:pt x="32" y="33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24" y="81"/>
                      <a:pt x="24" y="81"/>
                      <a:pt x="24" y="81"/>
                    </a:cubicBezTo>
                    <a:cubicBezTo>
                      <a:pt x="24" y="81"/>
                      <a:pt x="19" y="82"/>
                      <a:pt x="18" y="81"/>
                    </a:cubicBezTo>
                    <a:cubicBezTo>
                      <a:pt x="16" y="80"/>
                      <a:pt x="14" y="80"/>
                      <a:pt x="13" y="82"/>
                    </a:cubicBezTo>
                    <a:cubicBezTo>
                      <a:pt x="12" y="84"/>
                      <a:pt x="11" y="85"/>
                      <a:pt x="12" y="88"/>
                    </a:cubicBezTo>
                    <a:cubicBezTo>
                      <a:pt x="13" y="90"/>
                      <a:pt x="12" y="91"/>
                      <a:pt x="10" y="92"/>
                    </a:cubicBezTo>
                    <a:cubicBezTo>
                      <a:pt x="7" y="93"/>
                      <a:pt x="8" y="94"/>
                      <a:pt x="8" y="96"/>
                    </a:cubicBezTo>
                    <a:cubicBezTo>
                      <a:pt x="8" y="98"/>
                      <a:pt x="8" y="101"/>
                      <a:pt x="6" y="102"/>
                    </a:cubicBezTo>
                    <a:cubicBezTo>
                      <a:pt x="4" y="104"/>
                      <a:pt x="4" y="103"/>
                      <a:pt x="4" y="106"/>
                    </a:cubicBezTo>
                    <a:cubicBezTo>
                      <a:pt x="4" y="108"/>
                      <a:pt x="3" y="109"/>
                      <a:pt x="2" y="110"/>
                    </a:cubicBezTo>
                    <a:cubicBezTo>
                      <a:pt x="0" y="111"/>
                      <a:pt x="1" y="111"/>
                      <a:pt x="1" y="113"/>
                    </a:cubicBezTo>
                    <a:cubicBezTo>
                      <a:pt x="1" y="115"/>
                      <a:pt x="3" y="113"/>
                      <a:pt x="5" y="113"/>
                    </a:cubicBezTo>
                    <a:cubicBezTo>
                      <a:pt x="6" y="113"/>
                      <a:pt x="7" y="114"/>
                      <a:pt x="8" y="116"/>
                    </a:cubicBezTo>
                    <a:cubicBezTo>
                      <a:pt x="9" y="118"/>
                      <a:pt x="6" y="119"/>
                      <a:pt x="6" y="121"/>
                    </a:cubicBezTo>
                    <a:cubicBezTo>
                      <a:pt x="7" y="123"/>
                      <a:pt x="7" y="123"/>
                      <a:pt x="7" y="123"/>
                    </a:cubicBezTo>
                    <a:cubicBezTo>
                      <a:pt x="7" y="123"/>
                      <a:pt x="8" y="125"/>
                      <a:pt x="7" y="127"/>
                    </a:cubicBezTo>
                    <a:cubicBezTo>
                      <a:pt x="6" y="129"/>
                      <a:pt x="6" y="129"/>
                      <a:pt x="8" y="131"/>
                    </a:cubicBezTo>
                    <a:cubicBezTo>
                      <a:pt x="10" y="133"/>
                      <a:pt x="9" y="135"/>
                      <a:pt x="9" y="135"/>
                    </a:cubicBezTo>
                    <a:cubicBezTo>
                      <a:pt x="14" y="140"/>
                      <a:pt x="14" y="140"/>
                      <a:pt x="14" y="140"/>
                    </a:cubicBezTo>
                    <a:cubicBezTo>
                      <a:pt x="14" y="140"/>
                      <a:pt x="15" y="144"/>
                      <a:pt x="14" y="146"/>
                    </a:cubicBezTo>
                    <a:cubicBezTo>
                      <a:pt x="13" y="148"/>
                      <a:pt x="12" y="148"/>
                      <a:pt x="15" y="150"/>
                    </a:cubicBezTo>
                    <a:cubicBezTo>
                      <a:pt x="18" y="152"/>
                      <a:pt x="18" y="152"/>
                      <a:pt x="17" y="155"/>
                    </a:cubicBezTo>
                    <a:cubicBezTo>
                      <a:pt x="16" y="158"/>
                      <a:pt x="20" y="163"/>
                      <a:pt x="21" y="163"/>
                    </a:cubicBezTo>
                    <a:cubicBezTo>
                      <a:pt x="23" y="164"/>
                      <a:pt x="23" y="167"/>
                      <a:pt x="25" y="167"/>
                    </a:cubicBezTo>
                    <a:cubicBezTo>
                      <a:pt x="27" y="167"/>
                      <a:pt x="28" y="167"/>
                      <a:pt x="29" y="169"/>
                    </a:cubicBezTo>
                    <a:cubicBezTo>
                      <a:pt x="30" y="170"/>
                      <a:pt x="31" y="172"/>
                      <a:pt x="33" y="172"/>
                    </a:cubicBezTo>
                    <a:cubicBezTo>
                      <a:pt x="35" y="172"/>
                      <a:pt x="36" y="171"/>
                      <a:pt x="37" y="173"/>
                    </a:cubicBezTo>
                    <a:cubicBezTo>
                      <a:pt x="38" y="175"/>
                      <a:pt x="37" y="178"/>
                      <a:pt x="40" y="179"/>
                    </a:cubicBezTo>
                    <a:cubicBezTo>
                      <a:pt x="44" y="180"/>
                      <a:pt x="45" y="181"/>
                      <a:pt x="46" y="184"/>
                    </a:cubicBezTo>
                    <a:cubicBezTo>
                      <a:pt x="47" y="187"/>
                      <a:pt x="46" y="189"/>
                      <a:pt x="47" y="190"/>
                    </a:cubicBezTo>
                    <a:cubicBezTo>
                      <a:pt x="49" y="190"/>
                      <a:pt x="49" y="193"/>
                      <a:pt x="49" y="193"/>
                    </a:cubicBezTo>
                    <a:cubicBezTo>
                      <a:pt x="52" y="198"/>
                      <a:pt x="52" y="198"/>
                      <a:pt x="52" y="198"/>
                    </a:cubicBezTo>
                    <a:cubicBezTo>
                      <a:pt x="52" y="198"/>
                      <a:pt x="53" y="201"/>
                      <a:pt x="54" y="202"/>
                    </a:cubicBezTo>
                    <a:cubicBezTo>
                      <a:pt x="55" y="203"/>
                      <a:pt x="57" y="202"/>
                      <a:pt x="57" y="200"/>
                    </a:cubicBezTo>
                    <a:cubicBezTo>
                      <a:pt x="58" y="197"/>
                      <a:pt x="60" y="201"/>
                      <a:pt x="63" y="202"/>
                    </a:cubicBezTo>
                    <a:cubicBezTo>
                      <a:pt x="65" y="203"/>
                      <a:pt x="65" y="202"/>
                      <a:pt x="66" y="200"/>
                    </a:cubicBezTo>
                    <a:cubicBezTo>
                      <a:pt x="67" y="199"/>
                      <a:pt x="69" y="200"/>
                      <a:pt x="71" y="202"/>
                    </a:cubicBezTo>
                    <a:cubicBezTo>
                      <a:pt x="72" y="204"/>
                      <a:pt x="73" y="206"/>
                      <a:pt x="74" y="207"/>
                    </a:cubicBezTo>
                    <a:cubicBezTo>
                      <a:pt x="75" y="209"/>
                      <a:pt x="78" y="209"/>
                      <a:pt x="80" y="210"/>
                    </a:cubicBezTo>
                    <a:cubicBezTo>
                      <a:pt x="81" y="212"/>
                      <a:pt x="83" y="210"/>
                      <a:pt x="83" y="210"/>
                    </a:cubicBezTo>
                    <a:cubicBezTo>
                      <a:pt x="87" y="213"/>
                      <a:pt x="87" y="213"/>
                      <a:pt x="87" y="213"/>
                    </a:cubicBezTo>
                    <a:cubicBezTo>
                      <a:pt x="87" y="213"/>
                      <a:pt x="91" y="209"/>
                      <a:pt x="94" y="209"/>
                    </a:cubicBezTo>
                    <a:cubicBezTo>
                      <a:pt x="96" y="210"/>
                      <a:pt x="95" y="209"/>
                      <a:pt x="97" y="208"/>
                    </a:cubicBezTo>
                    <a:cubicBezTo>
                      <a:pt x="99" y="207"/>
                      <a:pt x="103" y="210"/>
                      <a:pt x="103" y="210"/>
                    </a:cubicBezTo>
                    <a:cubicBezTo>
                      <a:pt x="106" y="207"/>
                      <a:pt x="106" y="207"/>
                      <a:pt x="106" y="207"/>
                    </a:cubicBezTo>
                    <a:cubicBezTo>
                      <a:pt x="111" y="206"/>
                      <a:pt x="111" y="206"/>
                      <a:pt x="111" y="206"/>
                    </a:cubicBezTo>
                    <a:cubicBezTo>
                      <a:pt x="113" y="204"/>
                      <a:pt x="113" y="204"/>
                      <a:pt x="113" y="204"/>
                    </a:cubicBezTo>
                    <a:cubicBezTo>
                      <a:pt x="115" y="204"/>
                      <a:pt x="117" y="204"/>
                      <a:pt x="117" y="204"/>
                    </a:cubicBezTo>
                    <a:cubicBezTo>
                      <a:pt x="121" y="204"/>
                      <a:pt x="121" y="204"/>
                      <a:pt x="121" y="204"/>
                    </a:cubicBezTo>
                    <a:cubicBezTo>
                      <a:pt x="125" y="207"/>
                      <a:pt x="125" y="207"/>
                      <a:pt x="125" y="207"/>
                    </a:cubicBezTo>
                    <a:cubicBezTo>
                      <a:pt x="125" y="205"/>
                      <a:pt x="125" y="205"/>
                      <a:pt x="125" y="205"/>
                    </a:cubicBezTo>
                    <a:cubicBezTo>
                      <a:pt x="125" y="205"/>
                      <a:pt x="125" y="200"/>
                      <a:pt x="123" y="200"/>
                    </a:cubicBezTo>
                    <a:cubicBezTo>
                      <a:pt x="122" y="200"/>
                      <a:pt x="122" y="200"/>
                      <a:pt x="121" y="200"/>
                    </a:cubicBezTo>
                    <a:cubicBezTo>
                      <a:pt x="119" y="200"/>
                      <a:pt x="116" y="199"/>
                      <a:pt x="116" y="196"/>
                    </a:cubicBezTo>
                    <a:cubicBezTo>
                      <a:pt x="115" y="193"/>
                      <a:pt x="112" y="190"/>
                      <a:pt x="112" y="187"/>
                    </a:cubicBezTo>
                    <a:cubicBezTo>
                      <a:pt x="112" y="184"/>
                      <a:pt x="111" y="184"/>
                      <a:pt x="110" y="183"/>
                    </a:cubicBezTo>
                    <a:cubicBezTo>
                      <a:pt x="108" y="181"/>
                      <a:pt x="107" y="180"/>
                      <a:pt x="106" y="178"/>
                    </a:cubicBezTo>
                    <a:cubicBezTo>
                      <a:pt x="104" y="175"/>
                      <a:pt x="103" y="175"/>
                      <a:pt x="101" y="174"/>
                    </a:cubicBezTo>
                    <a:cubicBezTo>
                      <a:pt x="100" y="174"/>
                      <a:pt x="95" y="175"/>
                      <a:pt x="96" y="173"/>
                    </a:cubicBezTo>
                    <a:cubicBezTo>
                      <a:pt x="96" y="171"/>
                      <a:pt x="97" y="168"/>
                      <a:pt x="97" y="168"/>
                    </a:cubicBezTo>
                    <a:cubicBezTo>
                      <a:pt x="97" y="168"/>
                      <a:pt x="97" y="168"/>
                      <a:pt x="100" y="167"/>
                    </a:cubicBezTo>
                    <a:cubicBezTo>
                      <a:pt x="103" y="167"/>
                      <a:pt x="104" y="166"/>
                      <a:pt x="104" y="166"/>
                    </a:cubicBezTo>
                    <a:cubicBezTo>
                      <a:pt x="104" y="166"/>
                      <a:pt x="105" y="162"/>
                      <a:pt x="105" y="160"/>
                    </a:cubicBezTo>
                    <a:cubicBezTo>
                      <a:pt x="105" y="159"/>
                      <a:pt x="106" y="153"/>
                      <a:pt x="106" y="151"/>
                    </a:cubicBezTo>
                    <a:cubicBezTo>
                      <a:pt x="105" y="149"/>
                      <a:pt x="110" y="144"/>
                      <a:pt x="110" y="140"/>
                    </a:cubicBezTo>
                    <a:cubicBezTo>
                      <a:pt x="110" y="137"/>
                      <a:pt x="110" y="135"/>
                      <a:pt x="110" y="135"/>
                    </a:cubicBezTo>
                    <a:cubicBezTo>
                      <a:pt x="110" y="135"/>
                      <a:pt x="112" y="133"/>
                      <a:pt x="114" y="132"/>
                    </a:cubicBezTo>
                    <a:cubicBezTo>
                      <a:pt x="116" y="131"/>
                      <a:pt x="117" y="131"/>
                      <a:pt x="117" y="129"/>
                    </a:cubicBezTo>
                    <a:cubicBezTo>
                      <a:pt x="118" y="127"/>
                      <a:pt x="119" y="126"/>
                      <a:pt x="120" y="124"/>
                    </a:cubicBezTo>
                    <a:cubicBezTo>
                      <a:pt x="121" y="121"/>
                      <a:pt x="122" y="119"/>
                      <a:pt x="122" y="116"/>
                    </a:cubicBezTo>
                    <a:cubicBezTo>
                      <a:pt x="122" y="112"/>
                      <a:pt x="126" y="110"/>
                      <a:pt x="127" y="108"/>
                    </a:cubicBezTo>
                    <a:cubicBezTo>
                      <a:pt x="128" y="105"/>
                      <a:pt x="131" y="101"/>
                      <a:pt x="131" y="101"/>
                    </a:cubicBezTo>
                    <a:cubicBezTo>
                      <a:pt x="131" y="101"/>
                      <a:pt x="132" y="92"/>
                      <a:pt x="131" y="91"/>
                    </a:cubicBezTo>
                    <a:cubicBezTo>
                      <a:pt x="130" y="89"/>
                      <a:pt x="131" y="86"/>
                      <a:pt x="132" y="83"/>
                    </a:cubicBezTo>
                    <a:cubicBezTo>
                      <a:pt x="133" y="80"/>
                      <a:pt x="134" y="79"/>
                      <a:pt x="134" y="76"/>
                    </a:cubicBezTo>
                    <a:cubicBezTo>
                      <a:pt x="134" y="72"/>
                      <a:pt x="134" y="72"/>
                      <a:pt x="135" y="69"/>
                    </a:cubicBezTo>
                    <a:cubicBezTo>
                      <a:pt x="135" y="66"/>
                      <a:pt x="134" y="65"/>
                      <a:pt x="136" y="65"/>
                    </a:cubicBezTo>
                    <a:cubicBezTo>
                      <a:pt x="137" y="65"/>
                      <a:pt x="137" y="63"/>
                      <a:pt x="138" y="61"/>
                    </a:cubicBezTo>
                    <a:cubicBezTo>
                      <a:pt x="139" y="59"/>
                      <a:pt x="140" y="59"/>
                      <a:pt x="140" y="59"/>
                    </a:cubicBezTo>
                    <a:cubicBezTo>
                      <a:pt x="145" y="60"/>
                      <a:pt x="145" y="60"/>
                      <a:pt x="145" y="60"/>
                    </a:cubicBezTo>
                    <a:lnTo>
                      <a:pt x="147" y="57"/>
                    </a:lnTo>
                    <a:close/>
                    <a:moveTo>
                      <a:pt x="95" y="131"/>
                    </a:moveTo>
                    <a:cubicBezTo>
                      <a:pt x="95" y="131"/>
                      <a:pt x="96" y="133"/>
                      <a:pt x="94" y="133"/>
                    </a:cubicBezTo>
                    <a:cubicBezTo>
                      <a:pt x="94" y="133"/>
                      <a:pt x="93" y="131"/>
                      <a:pt x="95" y="131"/>
                    </a:cubicBezTo>
                    <a:close/>
                  </a:path>
                </a:pathLst>
              </a:custGeom>
              <a:grpFill/>
              <a:ln w="2" cap="rnd">
                <a:solidFill>
                  <a:schemeClr val="tx2">
                    <a:lumMod val="2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" name="Freeform 66"/>
              <p:cNvSpPr>
                <a:spLocks/>
              </p:cNvSpPr>
              <p:nvPr/>
            </p:nvSpPr>
            <p:spPr bwMode="auto">
              <a:xfrm>
                <a:off x="4455" y="2052"/>
                <a:ext cx="39" cy="81"/>
              </a:xfrm>
              <a:custGeom>
                <a:avLst/>
                <a:gdLst>
                  <a:gd name="T0" fmla="*/ 4 w 20"/>
                  <a:gd name="T1" fmla="*/ 0 h 41"/>
                  <a:gd name="T2" fmla="*/ 4 w 20"/>
                  <a:gd name="T3" fmla="*/ 0 h 41"/>
                  <a:gd name="T4" fmla="*/ 4 w 20"/>
                  <a:gd name="T5" fmla="*/ 5 h 41"/>
                  <a:gd name="T6" fmla="*/ 4 w 20"/>
                  <a:gd name="T7" fmla="*/ 6 h 41"/>
                  <a:gd name="T8" fmla="*/ 3 w 20"/>
                  <a:gd name="T9" fmla="*/ 7 h 41"/>
                  <a:gd name="T10" fmla="*/ 4 w 20"/>
                  <a:gd name="T11" fmla="*/ 12 h 41"/>
                  <a:gd name="T12" fmla="*/ 1 w 20"/>
                  <a:gd name="T13" fmla="*/ 18 h 41"/>
                  <a:gd name="T14" fmla="*/ 1 w 20"/>
                  <a:gd name="T15" fmla="*/ 18 h 41"/>
                  <a:gd name="T16" fmla="*/ 2 w 20"/>
                  <a:gd name="T17" fmla="*/ 28 h 41"/>
                  <a:gd name="T18" fmla="*/ 3 w 20"/>
                  <a:gd name="T19" fmla="*/ 36 h 41"/>
                  <a:gd name="T20" fmla="*/ 5 w 20"/>
                  <a:gd name="T21" fmla="*/ 37 h 41"/>
                  <a:gd name="T22" fmla="*/ 6 w 20"/>
                  <a:gd name="T23" fmla="*/ 40 h 41"/>
                  <a:gd name="T24" fmla="*/ 10 w 20"/>
                  <a:gd name="T25" fmla="*/ 40 h 41"/>
                  <a:gd name="T26" fmla="*/ 18 w 20"/>
                  <a:gd name="T27" fmla="*/ 36 h 41"/>
                  <a:gd name="T28" fmla="*/ 20 w 20"/>
                  <a:gd name="T29" fmla="*/ 24 h 41"/>
                  <a:gd name="T30" fmla="*/ 19 w 20"/>
                  <a:gd name="T31" fmla="*/ 24 h 41"/>
                  <a:gd name="T32" fmla="*/ 18 w 20"/>
                  <a:gd name="T33" fmla="*/ 19 h 41"/>
                  <a:gd name="T34" fmla="*/ 16 w 20"/>
                  <a:gd name="T35" fmla="*/ 16 h 41"/>
                  <a:gd name="T36" fmla="*/ 15 w 20"/>
                  <a:gd name="T37" fmla="*/ 13 h 41"/>
                  <a:gd name="T38" fmla="*/ 12 w 20"/>
                  <a:gd name="T39" fmla="*/ 10 h 41"/>
                  <a:gd name="T40" fmla="*/ 12 w 20"/>
                  <a:gd name="T41" fmla="*/ 8 h 41"/>
                  <a:gd name="T42" fmla="*/ 9 w 20"/>
                  <a:gd name="T43" fmla="*/ 7 h 41"/>
                  <a:gd name="T44" fmla="*/ 6 w 20"/>
                  <a:gd name="T45" fmla="*/ 0 h 41"/>
                  <a:gd name="T46" fmla="*/ 4 w 20"/>
                  <a:gd name="T47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0" h="41">
                    <a:moveTo>
                      <a:pt x="4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4" y="3"/>
                      <a:pt x="4" y="3"/>
                      <a:pt x="4" y="5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7"/>
                      <a:pt x="4" y="7"/>
                      <a:pt x="3" y="7"/>
                    </a:cubicBezTo>
                    <a:cubicBezTo>
                      <a:pt x="3" y="8"/>
                      <a:pt x="4" y="12"/>
                      <a:pt x="4" y="12"/>
                    </a:cubicBezTo>
                    <a:cubicBezTo>
                      <a:pt x="3" y="13"/>
                      <a:pt x="2" y="16"/>
                      <a:pt x="1" y="18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0" y="21"/>
                      <a:pt x="2" y="24"/>
                      <a:pt x="2" y="28"/>
                    </a:cubicBezTo>
                    <a:cubicBezTo>
                      <a:pt x="3" y="31"/>
                      <a:pt x="2" y="34"/>
                      <a:pt x="3" y="36"/>
                    </a:cubicBezTo>
                    <a:cubicBezTo>
                      <a:pt x="5" y="37"/>
                      <a:pt x="5" y="37"/>
                      <a:pt x="5" y="37"/>
                    </a:cubicBezTo>
                    <a:cubicBezTo>
                      <a:pt x="6" y="38"/>
                      <a:pt x="6" y="39"/>
                      <a:pt x="6" y="40"/>
                    </a:cubicBezTo>
                    <a:cubicBezTo>
                      <a:pt x="8" y="40"/>
                      <a:pt x="8" y="41"/>
                      <a:pt x="10" y="40"/>
                    </a:cubicBezTo>
                    <a:cubicBezTo>
                      <a:pt x="11" y="40"/>
                      <a:pt x="17" y="37"/>
                      <a:pt x="18" y="36"/>
                    </a:cubicBezTo>
                    <a:cubicBezTo>
                      <a:pt x="20" y="33"/>
                      <a:pt x="20" y="29"/>
                      <a:pt x="20" y="24"/>
                    </a:cubicBezTo>
                    <a:cubicBezTo>
                      <a:pt x="20" y="24"/>
                      <a:pt x="19" y="24"/>
                      <a:pt x="19" y="24"/>
                    </a:cubicBezTo>
                    <a:cubicBezTo>
                      <a:pt x="19" y="22"/>
                      <a:pt x="19" y="21"/>
                      <a:pt x="18" y="19"/>
                    </a:cubicBezTo>
                    <a:cubicBezTo>
                      <a:pt x="18" y="19"/>
                      <a:pt x="16" y="17"/>
                      <a:pt x="16" y="16"/>
                    </a:cubicBezTo>
                    <a:cubicBezTo>
                      <a:pt x="15" y="15"/>
                      <a:pt x="16" y="14"/>
                      <a:pt x="15" y="13"/>
                    </a:cubicBezTo>
                    <a:cubicBezTo>
                      <a:pt x="15" y="13"/>
                      <a:pt x="12" y="11"/>
                      <a:pt x="12" y="10"/>
                    </a:cubicBezTo>
                    <a:cubicBezTo>
                      <a:pt x="12" y="10"/>
                      <a:pt x="12" y="9"/>
                      <a:pt x="12" y="8"/>
                    </a:cubicBezTo>
                    <a:cubicBezTo>
                      <a:pt x="11" y="8"/>
                      <a:pt x="10" y="8"/>
                      <a:pt x="9" y="7"/>
                    </a:cubicBezTo>
                    <a:cubicBezTo>
                      <a:pt x="8" y="6"/>
                      <a:pt x="7" y="1"/>
                      <a:pt x="6" y="0"/>
                    </a:cubicBezTo>
                    <a:cubicBezTo>
                      <a:pt x="6" y="0"/>
                      <a:pt x="4" y="0"/>
                      <a:pt x="4" y="0"/>
                    </a:cubicBezTo>
                    <a:close/>
                  </a:path>
                </a:pathLst>
              </a:custGeom>
              <a:grpFill/>
              <a:ln w="9525">
                <a:solidFill>
                  <a:schemeClr val="tx2">
                    <a:lumMod val="2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" name="Freeform 67"/>
              <p:cNvSpPr>
                <a:spLocks/>
              </p:cNvSpPr>
              <p:nvPr/>
            </p:nvSpPr>
            <p:spPr bwMode="auto">
              <a:xfrm>
                <a:off x="4455" y="2052"/>
                <a:ext cx="39" cy="81"/>
              </a:xfrm>
              <a:custGeom>
                <a:avLst/>
                <a:gdLst>
                  <a:gd name="T0" fmla="*/ 4 w 20"/>
                  <a:gd name="T1" fmla="*/ 0 h 41"/>
                  <a:gd name="T2" fmla="*/ 4 w 20"/>
                  <a:gd name="T3" fmla="*/ 0 h 41"/>
                  <a:gd name="T4" fmla="*/ 4 w 20"/>
                  <a:gd name="T5" fmla="*/ 5 h 41"/>
                  <a:gd name="T6" fmla="*/ 4 w 20"/>
                  <a:gd name="T7" fmla="*/ 6 h 41"/>
                  <a:gd name="T8" fmla="*/ 3 w 20"/>
                  <a:gd name="T9" fmla="*/ 7 h 41"/>
                  <a:gd name="T10" fmla="*/ 4 w 20"/>
                  <a:gd name="T11" fmla="*/ 12 h 41"/>
                  <a:gd name="T12" fmla="*/ 1 w 20"/>
                  <a:gd name="T13" fmla="*/ 18 h 41"/>
                  <a:gd name="T14" fmla="*/ 1 w 20"/>
                  <a:gd name="T15" fmla="*/ 18 h 41"/>
                  <a:gd name="T16" fmla="*/ 2 w 20"/>
                  <a:gd name="T17" fmla="*/ 28 h 41"/>
                  <a:gd name="T18" fmla="*/ 3 w 20"/>
                  <a:gd name="T19" fmla="*/ 36 h 41"/>
                  <a:gd name="T20" fmla="*/ 5 w 20"/>
                  <a:gd name="T21" fmla="*/ 37 h 41"/>
                  <a:gd name="T22" fmla="*/ 6 w 20"/>
                  <a:gd name="T23" fmla="*/ 40 h 41"/>
                  <a:gd name="T24" fmla="*/ 10 w 20"/>
                  <a:gd name="T25" fmla="*/ 40 h 41"/>
                  <a:gd name="T26" fmla="*/ 18 w 20"/>
                  <a:gd name="T27" fmla="*/ 36 h 41"/>
                  <a:gd name="T28" fmla="*/ 20 w 20"/>
                  <a:gd name="T29" fmla="*/ 24 h 41"/>
                  <a:gd name="T30" fmla="*/ 19 w 20"/>
                  <a:gd name="T31" fmla="*/ 24 h 41"/>
                  <a:gd name="T32" fmla="*/ 18 w 20"/>
                  <a:gd name="T33" fmla="*/ 19 h 41"/>
                  <a:gd name="T34" fmla="*/ 16 w 20"/>
                  <a:gd name="T35" fmla="*/ 16 h 41"/>
                  <a:gd name="T36" fmla="*/ 15 w 20"/>
                  <a:gd name="T37" fmla="*/ 13 h 41"/>
                  <a:gd name="T38" fmla="*/ 12 w 20"/>
                  <a:gd name="T39" fmla="*/ 10 h 41"/>
                  <a:gd name="T40" fmla="*/ 12 w 20"/>
                  <a:gd name="T41" fmla="*/ 8 h 41"/>
                  <a:gd name="T42" fmla="*/ 9 w 20"/>
                  <a:gd name="T43" fmla="*/ 7 h 41"/>
                  <a:gd name="T44" fmla="*/ 6 w 20"/>
                  <a:gd name="T45" fmla="*/ 0 h 41"/>
                  <a:gd name="T46" fmla="*/ 4 w 20"/>
                  <a:gd name="T47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0" h="41">
                    <a:moveTo>
                      <a:pt x="4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4" y="3"/>
                      <a:pt x="4" y="3"/>
                      <a:pt x="4" y="5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7"/>
                      <a:pt x="4" y="7"/>
                      <a:pt x="3" y="7"/>
                    </a:cubicBezTo>
                    <a:cubicBezTo>
                      <a:pt x="3" y="8"/>
                      <a:pt x="4" y="12"/>
                      <a:pt x="4" y="12"/>
                    </a:cubicBezTo>
                    <a:cubicBezTo>
                      <a:pt x="3" y="13"/>
                      <a:pt x="2" y="16"/>
                      <a:pt x="1" y="18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0" y="21"/>
                      <a:pt x="2" y="24"/>
                      <a:pt x="2" y="28"/>
                    </a:cubicBezTo>
                    <a:cubicBezTo>
                      <a:pt x="3" y="31"/>
                      <a:pt x="2" y="34"/>
                      <a:pt x="3" y="36"/>
                    </a:cubicBezTo>
                    <a:cubicBezTo>
                      <a:pt x="5" y="37"/>
                      <a:pt x="5" y="37"/>
                      <a:pt x="5" y="37"/>
                    </a:cubicBezTo>
                    <a:cubicBezTo>
                      <a:pt x="6" y="38"/>
                      <a:pt x="6" y="39"/>
                      <a:pt x="6" y="40"/>
                    </a:cubicBezTo>
                    <a:cubicBezTo>
                      <a:pt x="8" y="40"/>
                      <a:pt x="8" y="41"/>
                      <a:pt x="10" y="40"/>
                    </a:cubicBezTo>
                    <a:cubicBezTo>
                      <a:pt x="11" y="40"/>
                      <a:pt x="17" y="37"/>
                      <a:pt x="18" y="36"/>
                    </a:cubicBezTo>
                    <a:cubicBezTo>
                      <a:pt x="20" y="33"/>
                      <a:pt x="20" y="29"/>
                      <a:pt x="20" y="24"/>
                    </a:cubicBezTo>
                    <a:cubicBezTo>
                      <a:pt x="20" y="24"/>
                      <a:pt x="19" y="24"/>
                      <a:pt x="19" y="24"/>
                    </a:cubicBezTo>
                    <a:cubicBezTo>
                      <a:pt x="19" y="22"/>
                      <a:pt x="19" y="21"/>
                      <a:pt x="18" y="19"/>
                    </a:cubicBezTo>
                    <a:cubicBezTo>
                      <a:pt x="18" y="19"/>
                      <a:pt x="16" y="17"/>
                      <a:pt x="16" y="16"/>
                    </a:cubicBezTo>
                    <a:cubicBezTo>
                      <a:pt x="15" y="15"/>
                      <a:pt x="16" y="14"/>
                      <a:pt x="15" y="13"/>
                    </a:cubicBezTo>
                    <a:cubicBezTo>
                      <a:pt x="15" y="13"/>
                      <a:pt x="12" y="11"/>
                      <a:pt x="12" y="10"/>
                    </a:cubicBezTo>
                    <a:cubicBezTo>
                      <a:pt x="12" y="10"/>
                      <a:pt x="12" y="9"/>
                      <a:pt x="12" y="8"/>
                    </a:cubicBezTo>
                    <a:cubicBezTo>
                      <a:pt x="11" y="8"/>
                      <a:pt x="10" y="8"/>
                      <a:pt x="9" y="7"/>
                    </a:cubicBezTo>
                    <a:cubicBezTo>
                      <a:pt x="8" y="6"/>
                      <a:pt x="7" y="1"/>
                      <a:pt x="6" y="0"/>
                    </a:cubicBezTo>
                    <a:cubicBezTo>
                      <a:pt x="6" y="0"/>
                      <a:pt x="4" y="0"/>
                      <a:pt x="4" y="0"/>
                    </a:cubicBezTo>
                    <a:close/>
                  </a:path>
                </a:pathLst>
              </a:custGeom>
              <a:grpFill/>
              <a:ln w="2" cap="rnd">
                <a:solidFill>
                  <a:schemeClr val="tx2">
                    <a:lumMod val="2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" name="Freeform 68"/>
              <p:cNvSpPr>
                <a:spLocks noEditPoints="1"/>
              </p:cNvSpPr>
              <p:nvPr/>
            </p:nvSpPr>
            <p:spPr bwMode="auto">
              <a:xfrm>
                <a:off x="2823" y="1289"/>
                <a:ext cx="388" cy="373"/>
              </a:xfrm>
              <a:custGeom>
                <a:avLst/>
                <a:gdLst>
                  <a:gd name="T0" fmla="*/ 178 w 198"/>
                  <a:gd name="T1" fmla="*/ 23 h 190"/>
                  <a:gd name="T2" fmla="*/ 170 w 198"/>
                  <a:gd name="T3" fmla="*/ 28 h 190"/>
                  <a:gd name="T4" fmla="*/ 165 w 198"/>
                  <a:gd name="T5" fmla="*/ 30 h 190"/>
                  <a:gd name="T6" fmla="*/ 157 w 198"/>
                  <a:gd name="T7" fmla="*/ 37 h 190"/>
                  <a:gd name="T8" fmla="*/ 154 w 198"/>
                  <a:gd name="T9" fmla="*/ 42 h 190"/>
                  <a:gd name="T10" fmla="*/ 149 w 198"/>
                  <a:gd name="T11" fmla="*/ 53 h 190"/>
                  <a:gd name="T12" fmla="*/ 152 w 198"/>
                  <a:gd name="T13" fmla="*/ 56 h 190"/>
                  <a:gd name="T14" fmla="*/ 146 w 198"/>
                  <a:gd name="T15" fmla="*/ 65 h 190"/>
                  <a:gd name="T16" fmla="*/ 143 w 198"/>
                  <a:gd name="T17" fmla="*/ 72 h 190"/>
                  <a:gd name="T18" fmla="*/ 131 w 198"/>
                  <a:gd name="T19" fmla="*/ 80 h 190"/>
                  <a:gd name="T20" fmla="*/ 123 w 198"/>
                  <a:gd name="T21" fmla="*/ 85 h 190"/>
                  <a:gd name="T22" fmla="*/ 112 w 198"/>
                  <a:gd name="T23" fmla="*/ 84 h 190"/>
                  <a:gd name="T24" fmla="*/ 107 w 198"/>
                  <a:gd name="T25" fmla="*/ 88 h 190"/>
                  <a:gd name="T26" fmla="*/ 102 w 198"/>
                  <a:gd name="T27" fmla="*/ 91 h 190"/>
                  <a:gd name="T28" fmla="*/ 87 w 198"/>
                  <a:gd name="T29" fmla="*/ 79 h 190"/>
                  <a:gd name="T30" fmla="*/ 86 w 198"/>
                  <a:gd name="T31" fmla="*/ 71 h 190"/>
                  <a:gd name="T32" fmla="*/ 87 w 198"/>
                  <a:gd name="T33" fmla="*/ 61 h 190"/>
                  <a:gd name="T34" fmla="*/ 88 w 198"/>
                  <a:gd name="T35" fmla="*/ 48 h 190"/>
                  <a:gd name="T36" fmla="*/ 88 w 198"/>
                  <a:gd name="T37" fmla="*/ 34 h 190"/>
                  <a:gd name="T38" fmla="*/ 90 w 198"/>
                  <a:gd name="T39" fmla="*/ 25 h 190"/>
                  <a:gd name="T40" fmla="*/ 81 w 198"/>
                  <a:gd name="T41" fmla="*/ 24 h 190"/>
                  <a:gd name="T42" fmla="*/ 74 w 198"/>
                  <a:gd name="T43" fmla="*/ 23 h 190"/>
                  <a:gd name="T44" fmla="*/ 75 w 198"/>
                  <a:gd name="T45" fmla="*/ 18 h 190"/>
                  <a:gd name="T46" fmla="*/ 71 w 198"/>
                  <a:gd name="T47" fmla="*/ 14 h 190"/>
                  <a:gd name="T48" fmla="*/ 69 w 198"/>
                  <a:gd name="T49" fmla="*/ 10 h 190"/>
                  <a:gd name="T50" fmla="*/ 73 w 198"/>
                  <a:gd name="T51" fmla="*/ 5 h 190"/>
                  <a:gd name="T52" fmla="*/ 79 w 198"/>
                  <a:gd name="T53" fmla="*/ 3 h 190"/>
                  <a:gd name="T54" fmla="*/ 91 w 198"/>
                  <a:gd name="T55" fmla="*/ 3 h 190"/>
                  <a:gd name="T56" fmla="*/ 112 w 198"/>
                  <a:gd name="T57" fmla="*/ 4 h 190"/>
                  <a:gd name="T58" fmla="*/ 127 w 198"/>
                  <a:gd name="T59" fmla="*/ 5 h 190"/>
                  <a:gd name="T60" fmla="*/ 135 w 198"/>
                  <a:gd name="T61" fmla="*/ 6 h 190"/>
                  <a:gd name="T62" fmla="*/ 141 w 198"/>
                  <a:gd name="T63" fmla="*/ 11 h 190"/>
                  <a:gd name="T64" fmla="*/ 151 w 198"/>
                  <a:gd name="T65" fmla="*/ 16 h 190"/>
                  <a:gd name="T66" fmla="*/ 163 w 198"/>
                  <a:gd name="T67" fmla="*/ 17 h 190"/>
                  <a:gd name="T68" fmla="*/ 167 w 198"/>
                  <a:gd name="T69" fmla="*/ 18 h 190"/>
                  <a:gd name="T70" fmla="*/ 177 w 198"/>
                  <a:gd name="T71" fmla="*/ 15 h 190"/>
                  <a:gd name="T72" fmla="*/ 14 w 198"/>
                  <a:gd name="T73" fmla="*/ 186 h 190"/>
                  <a:gd name="T74" fmla="*/ 14 w 198"/>
                  <a:gd name="T75" fmla="*/ 190 h 190"/>
                  <a:gd name="T76" fmla="*/ 17 w 198"/>
                  <a:gd name="T77" fmla="*/ 188 h 190"/>
                  <a:gd name="T78" fmla="*/ 8 w 198"/>
                  <a:gd name="T79" fmla="*/ 183 h 190"/>
                  <a:gd name="T80" fmla="*/ 6 w 198"/>
                  <a:gd name="T81" fmla="*/ 187 h 190"/>
                  <a:gd name="T82" fmla="*/ 8 w 198"/>
                  <a:gd name="T83" fmla="*/ 183 h 190"/>
                  <a:gd name="T84" fmla="*/ 29 w 198"/>
                  <a:gd name="T85" fmla="*/ 185 h 190"/>
                  <a:gd name="T86" fmla="*/ 29 w 198"/>
                  <a:gd name="T87" fmla="*/ 187 h 190"/>
                  <a:gd name="T88" fmla="*/ 29 w 198"/>
                  <a:gd name="T89" fmla="*/ 181 h 190"/>
                  <a:gd name="T90" fmla="*/ 0 w 198"/>
                  <a:gd name="T91" fmla="*/ 181 h 190"/>
                  <a:gd name="T92" fmla="*/ 32 w 198"/>
                  <a:gd name="T93" fmla="*/ 177 h 190"/>
                  <a:gd name="T94" fmla="*/ 34 w 198"/>
                  <a:gd name="T95" fmla="*/ 179 h 190"/>
                  <a:gd name="T96" fmla="*/ 163 w 198"/>
                  <a:gd name="T97" fmla="*/ 53 h 190"/>
                  <a:gd name="T98" fmla="*/ 162 w 198"/>
                  <a:gd name="T99" fmla="*/ 57 h 190"/>
                  <a:gd name="T100" fmla="*/ 163 w 198"/>
                  <a:gd name="T101" fmla="*/ 53 h 190"/>
                  <a:gd name="T102" fmla="*/ 191 w 198"/>
                  <a:gd name="T103" fmla="*/ 48 h 190"/>
                  <a:gd name="T104" fmla="*/ 195 w 198"/>
                  <a:gd name="T105" fmla="*/ 46 h 190"/>
                  <a:gd name="T106" fmla="*/ 179 w 198"/>
                  <a:gd name="T107" fmla="*/ 46 h 190"/>
                  <a:gd name="T108" fmla="*/ 177 w 198"/>
                  <a:gd name="T109" fmla="*/ 53 h 190"/>
                  <a:gd name="T110" fmla="*/ 179 w 198"/>
                  <a:gd name="T111" fmla="*/ 55 h 190"/>
                  <a:gd name="T112" fmla="*/ 179 w 198"/>
                  <a:gd name="T113" fmla="*/ 46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98" h="190">
                    <a:moveTo>
                      <a:pt x="177" y="16"/>
                    </a:moveTo>
                    <a:cubicBezTo>
                      <a:pt x="177" y="16"/>
                      <a:pt x="179" y="22"/>
                      <a:pt x="178" y="23"/>
                    </a:cubicBezTo>
                    <a:cubicBezTo>
                      <a:pt x="178" y="23"/>
                      <a:pt x="174" y="27"/>
                      <a:pt x="173" y="27"/>
                    </a:cubicBezTo>
                    <a:cubicBezTo>
                      <a:pt x="172" y="28"/>
                      <a:pt x="171" y="27"/>
                      <a:pt x="170" y="28"/>
                    </a:cubicBezTo>
                    <a:cubicBezTo>
                      <a:pt x="169" y="28"/>
                      <a:pt x="170" y="30"/>
                      <a:pt x="169" y="30"/>
                    </a:cubicBezTo>
                    <a:cubicBezTo>
                      <a:pt x="168" y="31"/>
                      <a:pt x="167" y="30"/>
                      <a:pt x="165" y="30"/>
                    </a:cubicBezTo>
                    <a:cubicBezTo>
                      <a:pt x="163" y="32"/>
                      <a:pt x="161" y="35"/>
                      <a:pt x="160" y="36"/>
                    </a:cubicBezTo>
                    <a:cubicBezTo>
                      <a:pt x="159" y="37"/>
                      <a:pt x="158" y="37"/>
                      <a:pt x="157" y="37"/>
                    </a:cubicBezTo>
                    <a:cubicBezTo>
                      <a:pt x="157" y="38"/>
                      <a:pt x="157" y="40"/>
                      <a:pt x="157" y="40"/>
                    </a:cubicBezTo>
                    <a:cubicBezTo>
                      <a:pt x="156" y="41"/>
                      <a:pt x="154" y="41"/>
                      <a:pt x="154" y="42"/>
                    </a:cubicBezTo>
                    <a:cubicBezTo>
                      <a:pt x="153" y="43"/>
                      <a:pt x="153" y="46"/>
                      <a:pt x="152" y="47"/>
                    </a:cubicBezTo>
                    <a:cubicBezTo>
                      <a:pt x="151" y="48"/>
                      <a:pt x="145" y="51"/>
                      <a:pt x="149" y="53"/>
                    </a:cubicBezTo>
                    <a:cubicBezTo>
                      <a:pt x="149" y="53"/>
                      <a:pt x="149" y="55"/>
                      <a:pt x="149" y="55"/>
                    </a:cubicBezTo>
                    <a:cubicBezTo>
                      <a:pt x="149" y="55"/>
                      <a:pt x="152" y="56"/>
                      <a:pt x="152" y="56"/>
                    </a:cubicBezTo>
                    <a:cubicBezTo>
                      <a:pt x="152" y="57"/>
                      <a:pt x="152" y="58"/>
                      <a:pt x="152" y="58"/>
                    </a:cubicBezTo>
                    <a:cubicBezTo>
                      <a:pt x="149" y="61"/>
                      <a:pt x="148" y="62"/>
                      <a:pt x="146" y="65"/>
                    </a:cubicBezTo>
                    <a:cubicBezTo>
                      <a:pt x="146" y="66"/>
                      <a:pt x="143" y="67"/>
                      <a:pt x="143" y="67"/>
                    </a:cubicBezTo>
                    <a:cubicBezTo>
                      <a:pt x="142" y="69"/>
                      <a:pt x="144" y="71"/>
                      <a:pt x="143" y="72"/>
                    </a:cubicBezTo>
                    <a:cubicBezTo>
                      <a:pt x="142" y="74"/>
                      <a:pt x="140" y="73"/>
                      <a:pt x="138" y="74"/>
                    </a:cubicBezTo>
                    <a:cubicBezTo>
                      <a:pt x="136" y="74"/>
                      <a:pt x="131" y="78"/>
                      <a:pt x="131" y="80"/>
                    </a:cubicBezTo>
                    <a:cubicBezTo>
                      <a:pt x="129" y="82"/>
                      <a:pt x="130" y="84"/>
                      <a:pt x="128" y="85"/>
                    </a:cubicBezTo>
                    <a:cubicBezTo>
                      <a:pt x="127" y="86"/>
                      <a:pt x="125" y="85"/>
                      <a:pt x="123" y="85"/>
                    </a:cubicBezTo>
                    <a:cubicBezTo>
                      <a:pt x="122" y="86"/>
                      <a:pt x="122" y="86"/>
                      <a:pt x="122" y="86"/>
                    </a:cubicBezTo>
                    <a:cubicBezTo>
                      <a:pt x="121" y="87"/>
                      <a:pt x="114" y="85"/>
                      <a:pt x="112" y="84"/>
                    </a:cubicBezTo>
                    <a:cubicBezTo>
                      <a:pt x="111" y="85"/>
                      <a:pt x="111" y="87"/>
                      <a:pt x="111" y="87"/>
                    </a:cubicBezTo>
                    <a:cubicBezTo>
                      <a:pt x="109" y="88"/>
                      <a:pt x="108" y="87"/>
                      <a:pt x="107" y="88"/>
                    </a:cubicBezTo>
                    <a:cubicBezTo>
                      <a:pt x="105" y="88"/>
                      <a:pt x="103" y="90"/>
                      <a:pt x="102" y="90"/>
                    </a:cubicBezTo>
                    <a:cubicBezTo>
                      <a:pt x="102" y="91"/>
                      <a:pt x="102" y="91"/>
                      <a:pt x="102" y="91"/>
                    </a:cubicBezTo>
                    <a:cubicBezTo>
                      <a:pt x="101" y="91"/>
                      <a:pt x="100" y="90"/>
                      <a:pt x="99" y="90"/>
                    </a:cubicBezTo>
                    <a:cubicBezTo>
                      <a:pt x="96" y="87"/>
                      <a:pt x="93" y="79"/>
                      <a:pt x="87" y="79"/>
                    </a:cubicBezTo>
                    <a:cubicBezTo>
                      <a:pt x="87" y="78"/>
                      <a:pt x="87" y="76"/>
                      <a:pt x="89" y="73"/>
                    </a:cubicBezTo>
                    <a:cubicBezTo>
                      <a:pt x="90" y="71"/>
                      <a:pt x="88" y="73"/>
                      <a:pt x="86" y="71"/>
                    </a:cubicBezTo>
                    <a:cubicBezTo>
                      <a:pt x="84" y="68"/>
                      <a:pt x="86" y="68"/>
                      <a:pt x="87" y="65"/>
                    </a:cubicBezTo>
                    <a:cubicBezTo>
                      <a:pt x="88" y="61"/>
                      <a:pt x="88" y="64"/>
                      <a:pt x="87" y="61"/>
                    </a:cubicBezTo>
                    <a:cubicBezTo>
                      <a:pt x="83" y="56"/>
                      <a:pt x="86" y="57"/>
                      <a:pt x="88" y="54"/>
                    </a:cubicBezTo>
                    <a:cubicBezTo>
                      <a:pt x="89" y="52"/>
                      <a:pt x="88" y="51"/>
                      <a:pt x="88" y="48"/>
                    </a:cubicBezTo>
                    <a:cubicBezTo>
                      <a:pt x="88" y="45"/>
                      <a:pt x="86" y="46"/>
                      <a:pt x="89" y="43"/>
                    </a:cubicBezTo>
                    <a:cubicBezTo>
                      <a:pt x="91" y="42"/>
                      <a:pt x="90" y="38"/>
                      <a:pt x="88" y="34"/>
                    </a:cubicBezTo>
                    <a:cubicBezTo>
                      <a:pt x="86" y="31"/>
                      <a:pt x="89" y="32"/>
                      <a:pt x="91" y="28"/>
                    </a:cubicBezTo>
                    <a:cubicBezTo>
                      <a:pt x="93" y="24"/>
                      <a:pt x="92" y="25"/>
                      <a:pt x="90" y="25"/>
                    </a:cubicBezTo>
                    <a:cubicBezTo>
                      <a:pt x="88" y="24"/>
                      <a:pt x="90" y="23"/>
                      <a:pt x="87" y="23"/>
                    </a:cubicBezTo>
                    <a:cubicBezTo>
                      <a:pt x="84" y="23"/>
                      <a:pt x="85" y="23"/>
                      <a:pt x="81" y="24"/>
                    </a:cubicBezTo>
                    <a:cubicBezTo>
                      <a:pt x="77" y="24"/>
                      <a:pt x="80" y="24"/>
                      <a:pt x="79" y="22"/>
                    </a:cubicBezTo>
                    <a:cubicBezTo>
                      <a:pt x="78" y="20"/>
                      <a:pt x="74" y="23"/>
                      <a:pt x="74" y="23"/>
                    </a:cubicBezTo>
                    <a:cubicBezTo>
                      <a:pt x="73" y="23"/>
                      <a:pt x="71" y="22"/>
                      <a:pt x="72" y="21"/>
                    </a:cubicBezTo>
                    <a:cubicBezTo>
                      <a:pt x="73" y="20"/>
                      <a:pt x="74" y="19"/>
                      <a:pt x="75" y="18"/>
                    </a:cubicBezTo>
                    <a:cubicBezTo>
                      <a:pt x="75" y="17"/>
                      <a:pt x="73" y="18"/>
                      <a:pt x="73" y="17"/>
                    </a:cubicBezTo>
                    <a:cubicBezTo>
                      <a:pt x="72" y="15"/>
                      <a:pt x="73" y="15"/>
                      <a:pt x="71" y="14"/>
                    </a:cubicBezTo>
                    <a:cubicBezTo>
                      <a:pt x="70" y="14"/>
                      <a:pt x="72" y="13"/>
                      <a:pt x="71" y="12"/>
                    </a:cubicBezTo>
                    <a:cubicBezTo>
                      <a:pt x="69" y="10"/>
                      <a:pt x="69" y="10"/>
                      <a:pt x="69" y="10"/>
                    </a:cubicBezTo>
                    <a:cubicBezTo>
                      <a:pt x="68" y="8"/>
                      <a:pt x="70" y="9"/>
                      <a:pt x="69" y="7"/>
                    </a:cubicBezTo>
                    <a:cubicBezTo>
                      <a:pt x="70" y="7"/>
                      <a:pt x="73" y="5"/>
                      <a:pt x="73" y="5"/>
                    </a:cubicBezTo>
                    <a:cubicBezTo>
                      <a:pt x="75" y="4"/>
                      <a:pt x="77" y="6"/>
                      <a:pt x="79" y="5"/>
                    </a:cubicBezTo>
                    <a:cubicBezTo>
                      <a:pt x="79" y="5"/>
                      <a:pt x="79" y="3"/>
                      <a:pt x="79" y="3"/>
                    </a:cubicBezTo>
                    <a:cubicBezTo>
                      <a:pt x="81" y="2"/>
                      <a:pt x="84" y="0"/>
                      <a:pt x="86" y="0"/>
                    </a:cubicBezTo>
                    <a:cubicBezTo>
                      <a:pt x="89" y="0"/>
                      <a:pt x="90" y="3"/>
                      <a:pt x="91" y="3"/>
                    </a:cubicBezTo>
                    <a:cubicBezTo>
                      <a:pt x="92" y="3"/>
                      <a:pt x="98" y="2"/>
                      <a:pt x="99" y="2"/>
                    </a:cubicBezTo>
                    <a:cubicBezTo>
                      <a:pt x="105" y="2"/>
                      <a:pt x="107" y="4"/>
                      <a:pt x="112" y="4"/>
                    </a:cubicBezTo>
                    <a:cubicBezTo>
                      <a:pt x="114" y="4"/>
                      <a:pt x="119" y="3"/>
                      <a:pt x="121" y="3"/>
                    </a:cubicBezTo>
                    <a:cubicBezTo>
                      <a:pt x="122" y="3"/>
                      <a:pt x="126" y="4"/>
                      <a:pt x="127" y="5"/>
                    </a:cubicBezTo>
                    <a:cubicBezTo>
                      <a:pt x="127" y="5"/>
                      <a:pt x="128" y="6"/>
                      <a:pt x="128" y="7"/>
                    </a:cubicBezTo>
                    <a:cubicBezTo>
                      <a:pt x="130" y="7"/>
                      <a:pt x="133" y="7"/>
                      <a:pt x="135" y="6"/>
                    </a:cubicBezTo>
                    <a:cubicBezTo>
                      <a:pt x="135" y="6"/>
                      <a:pt x="137" y="8"/>
                      <a:pt x="137" y="10"/>
                    </a:cubicBezTo>
                    <a:cubicBezTo>
                      <a:pt x="138" y="12"/>
                      <a:pt x="138" y="11"/>
                      <a:pt x="141" y="11"/>
                    </a:cubicBezTo>
                    <a:cubicBezTo>
                      <a:pt x="144" y="12"/>
                      <a:pt x="143" y="13"/>
                      <a:pt x="146" y="13"/>
                    </a:cubicBezTo>
                    <a:cubicBezTo>
                      <a:pt x="149" y="13"/>
                      <a:pt x="149" y="16"/>
                      <a:pt x="151" y="16"/>
                    </a:cubicBezTo>
                    <a:cubicBezTo>
                      <a:pt x="153" y="16"/>
                      <a:pt x="154" y="14"/>
                      <a:pt x="157" y="15"/>
                    </a:cubicBezTo>
                    <a:cubicBezTo>
                      <a:pt x="160" y="17"/>
                      <a:pt x="163" y="17"/>
                      <a:pt x="163" y="17"/>
                    </a:cubicBezTo>
                    <a:cubicBezTo>
                      <a:pt x="164" y="19"/>
                      <a:pt x="164" y="19"/>
                      <a:pt x="164" y="19"/>
                    </a:cubicBezTo>
                    <a:cubicBezTo>
                      <a:pt x="167" y="18"/>
                      <a:pt x="167" y="18"/>
                      <a:pt x="167" y="18"/>
                    </a:cubicBezTo>
                    <a:cubicBezTo>
                      <a:pt x="169" y="19"/>
                      <a:pt x="169" y="18"/>
                      <a:pt x="172" y="18"/>
                    </a:cubicBezTo>
                    <a:cubicBezTo>
                      <a:pt x="175" y="18"/>
                      <a:pt x="173" y="15"/>
                      <a:pt x="177" y="15"/>
                    </a:cubicBezTo>
                    <a:lnTo>
                      <a:pt x="177" y="16"/>
                    </a:lnTo>
                    <a:close/>
                    <a:moveTo>
                      <a:pt x="14" y="186"/>
                    </a:moveTo>
                    <a:cubicBezTo>
                      <a:pt x="15" y="187"/>
                      <a:pt x="14" y="188"/>
                      <a:pt x="14" y="188"/>
                    </a:cubicBezTo>
                    <a:cubicBezTo>
                      <a:pt x="14" y="190"/>
                      <a:pt x="14" y="190"/>
                      <a:pt x="14" y="190"/>
                    </a:cubicBezTo>
                    <a:cubicBezTo>
                      <a:pt x="15" y="190"/>
                      <a:pt x="16" y="190"/>
                      <a:pt x="17" y="190"/>
                    </a:cubicBezTo>
                    <a:cubicBezTo>
                      <a:pt x="17" y="190"/>
                      <a:pt x="17" y="188"/>
                      <a:pt x="17" y="188"/>
                    </a:cubicBezTo>
                    <a:cubicBezTo>
                      <a:pt x="20" y="187"/>
                      <a:pt x="15" y="186"/>
                      <a:pt x="14" y="186"/>
                    </a:cubicBezTo>
                    <a:close/>
                    <a:moveTo>
                      <a:pt x="8" y="183"/>
                    </a:moveTo>
                    <a:cubicBezTo>
                      <a:pt x="7" y="183"/>
                      <a:pt x="6" y="184"/>
                      <a:pt x="4" y="184"/>
                    </a:cubicBezTo>
                    <a:cubicBezTo>
                      <a:pt x="5" y="185"/>
                      <a:pt x="4" y="188"/>
                      <a:pt x="6" y="187"/>
                    </a:cubicBezTo>
                    <a:cubicBezTo>
                      <a:pt x="7" y="187"/>
                      <a:pt x="6" y="185"/>
                      <a:pt x="7" y="185"/>
                    </a:cubicBezTo>
                    <a:cubicBezTo>
                      <a:pt x="7" y="185"/>
                      <a:pt x="12" y="181"/>
                      <a:pt x="8" y="183"/>
                    </a:cubicBezTo>
                    <a:close/>
                    <a:moveTo>
                      <a:pt x="29" y="181"/>
                    </a:moveTo>
                    <a:cubicBezTo>
                      <a:pt x="29" y="183"/>
                      <a:pt x="29" y="184"/>
                      <a:pt x="29" y="185"/>
                    </a:cubicBezTo>
                    <a:cubicBezTo>
                      <a:pt x="28" y="186"/>
                      <a:pt x="28" y="186"/>
                      <a:pt x="28" y="186"/>
                    </a:cubicBezTo>
                    <a:cubicBezTo>
                      <a:pt x="26" y="187"/>
                      <a:pt x="28" y="187"/>
                      <a:pt x="29" y="187"/>
                    </a:cubicBezTo>
                    <a:cubicBezTo>
                      <a:pt x="29" y="186"/>
                      <a:pt x="30" y="183"/>
                      <a:pt x="31" y="181"/>
                    </a:cubicBezTo>
                    <a:cubicBezTo>
                      <a:pt x="30" y="181"/>
                      <a:pt x="29" y="182"/>
                      <a:pt x="29" y="181"/>
                    </a:cubicBezTo>
                    <a:close/>
                    <a:moveTo>
                      <a:pt x="0" y="180"/>
                    </a:moveTo>
                    <a:cubicBezTo>
                      <a:pt x="0" y="181"/>
                      <a:pt x="0" y="181"/>
                      <a:pt x="0" y="181"/>
                    </a:cubicBezTo>
                    <a:cubicBezTo>
                      <a:pt x="0" y="180"/>
                      <a:pt x="1" y="180"/>
                      <a:pt x="0" y="180"/>
                    </a:cubicBezTo>
                    <a:close/>
                    <a:moveTo>
                      <a:pt x="32" y="177"/>
                    </a:moveTo>
                    <a:cubicBezTo>
                      <a:pt x="32" y="179"/>
                      <a:pt x="32" y="179"/>
                      <a:pt x="32" y="179"/>
                    </a:cubicBezTo>
                    <a:cubicBezTo>
                      <a:pt x="34" y="179"/>
                      <a:pt x="34" y="179"/>
                      <a:pt x="34" y="179"/>
                    </a:cubicBezTo>
                    <a:cubicBezTo>
                      <a:pt x="33" y="178"/>
                      <a:pt x="34" y="177"/>
                      <a:pt x="32" y="177"/>
                    </a:cubicBezTo>
                    <a:close/>
                    <a:moveTo>
                      <a:pt x="163" y="53"/>
                    </a:moveTo>
                    <a:cubicBezTo>
                      <a:pt x="162" y="54"/>
                      <a:pt x="160" y="58"/>
                      <a:pt x="161" y="56"/>
                    </a:cubicBezTo>
                    <a:cubicBezTo>
                      <a:pt x="160" y="57"/>
                      <a:pt x="162" y="57"/>
                      <a:pt x="162" y="57"/>
                    </a:cubicBezTo>
                    <a:cubicBezTo>
                      <a:pt x="162" y="56"/>
                      <a:pt x="163" y="55"/>
                      <a:pt x="164" y="54"/>
                    </a:cubicBezTo>
                    <a:cubicBezTo>
                      <a:pt x="163" y="54"/>
                      <a:pt x="164" y="52"/>
                      <a:pt x="163" y="53"/>
                    </a:cubicBezTo>
                    <a:close/>
                    <a:moveTo>
                      <a:pt x="192" y="46"/>
                    </a:moveTo>
                    <a:cubicBezTo>
                      <a:pt x="191" y="48"/>
                      <a:pt x="191" y="48"/>
                      <a:pt x="191" y="48"/>
                    </a:cubicBezTo>
                    <a:cubicBezTo>
                      <a:pt x="198" y="50"/>
                      <a:pt x="195" y="47"/>
                      <a:pt x="195" y="47"/>
                    </a:cubicBezTo>
                    <a:cubicBezTo>
                      <a:pt x="195" y="46"/>
                      <a:pt x="195" y="46"/>
                      <a:pt x="195" y="46"/>
                    </a:cubicBezTo>
                    <a:cubicBezTo>
                      <a:pt x="194" y="46"/>
                      <a:pt x="193" y="46"/>
                      <a:pt x="192" y="46"/>
                    </a:cubicBezTo>
                    <a:close/>
                    <a:moveTo>
                      <a:pt x="179" y="46"/>
                    </a:moveTo>
                    <a:cubicBezTo>
                      <a:pt x="179" y="46"/>
                      <a:pt x="177" y="47"/>
                      <a:pt x="176" y="47"/>
                    </a:cubicBezTo>
                    <a:cubicBezTo>
                      <a:pt x="178" y="48"/>
                      <a:pt x="177" y="54"/>
                      <a:pt x="177" y="53"/>
                    </a:cubicBezTo>
                    <a:cubicBezTo>
                      <a:pt x="177" y="53"/>
                      <a:pt x="177" y="55"/>
                      <a:pt x="177" y="55"/>
                    </a:cubicBezTo>
                    <a:cubicBezTo>
                      <a:pt x="177" y="55"/>
                      <a:pt x="179" y="55"/>
                      <a:pt x="179" y="55"/>
                    </a:cubicBezTo>
                    <a:cubicBezTo>
                      <a:pt x="180" y="54"/>
                      <a:pt x="180" y="53"/>
                      <a:pt x="181" y="52"/>
                    </a:cubicBezTo>
                    <a:cubicBezTo>
                      <a:pt x="184" y="49"/>
                      <a:pt x="181" y="49"/>
                      <a:pt x="179" y="46"/>
                    </a:cubicBezTo>
                    <a:close/>
                  </a:path>
                </a:pathLst>
              </a:custGeom>
              <a:grpFill/>
              <a:ln w="9525">
                <a:solidFill>
                  <a:schemeClr val="tx2">
                    <a:lumMod val="2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" name="Freeform 69"/>
              <p:cNvSpPr>
                <a:spLocks noEditPoints="1"/>
              </p:cNvSpPr>
              <p:nvPr/>
            </p:nvSpPr>
            <p:spPr bwMode="auto">
              <a:xfrm>
                <a:off x="2823" y="1289"/>
                <a:ext cx="388" cy="373"/>
              </a:xfrm>
              <a:custGeom>
                <a:avLst/>
                <a:gdLst>
                  <a:gd name="T0" fmla="*/ 178 w 198"/>
                  <a:gd name="T1" fmla="*/ 23 h 190"/>
                  <a:gd name="T2" fmla="*/ 170 w 198"/>
                  <a:gd name="T3" fmla="*/ 28 h 190"/>
                  <a:gd name="T4" fmla="*/ 165 w 198"/>
                  <a:gd name="T5" fmla="*/ 30 h 190"/>
                  <a:gd name="T6" fmla="*/ 157 w 198"/>
                  <a:gd name="T7" fmla="*/ 37 h 190"/>
                  <a:gd name="T8" fmla="*/ 154 w 198"/>
                  <a:gd name="T9" fmla="*/ 42 h 190"/>
                  <a:gd name="T10" fmla="*/ 149 w 198"/>
                  <a:gd name="T11" fmla="*/ 53 h 190"/>
                  <a:gd name="T12" fmla="*/ 152 w 198"/>
                  <a:gd name="T13" fmla="*/ 56 h 190"/>
                  <a:gd name="T14" fmla="*/ 146 w 198"/>
                  <a:gd name="T15" fmla="*/ 65 h 190"/>
                  <a:gd name="T16" fmla="*/ 143 w 198"/>
                  <a:gd name="T17" fmla="*/ 72 h 190"/>
                  <a:gd name="T18" fmla="*/ 131 w 198"/>
                  <a:gd name="T19" fmla="*/ 80 h 190"/>
                  <a:gd name="T20" fmla="*/ 123 w 198"/>
                  <a:gd name="T21" fmla="*/ 85 h 190"/>
                  <a:gd name="T22" fmla="*/ 112 w 198"/>
                  <a:gd name="T23" fmla="*/ 84 h 190"/>
                  <a:gd name="T24" fmla="*/ 107 w 198"/>
                  <a:gd name="T25" fmla="*/ 88 h 190"/>
                  <a:gd name="T26" fmla="*/ 102 w 198"/>
                  <a:gd name="T27" fmla="*/ 91 h 190"/>
                  <a:gd name="T28" fmla="*/ 87 w 198"/>
                  <a:gd name="T29" fmla="*/ 79 h 190"/>
                  <a:gd name="T30" fmla="*/ 86 w 198"/>
                  <a:gd name="T31" fmla="*/ 71 h 190"/>
                  <a:gd name="T32" fmla="*/ 87 w 198"/>
                  <a:gd name="T33" fmla="*/ 61 h 190"/>
                  <a:gd name="T34" fmla="*/ 88 w 198"/>
                  <a:gd name="T35" fmla="*/ 48 h 190"/>
                  <a:gd name="T36" fmla="*/ 88 w 198"/>
                  <a:gd name="T37" fmla="*/ 34 h 190"/>
                  <a:gd name="T38" fmla="*/ 90 w 198"/>
                  <a:gd name="T39" fmla="*/ 25 h 190"/>
                  <a:gd name="T40" fmla="*/ 81 w 198"/>
                  <a:gd name="T41" fmla="*/ 24 h 190"/>
                  <a:gd name="T42" fmla="*/ 74 w 198"/>
                  <a:gd name="T43" fmla="*/ 23 h 190"/>
                  <a:gd name="T44" fmla="*/ 75 w 198"/>
                  <a:gd name="T45" fmla="*/ 18 h 190"/>
                  <a:gd name="T46" fmla="*/ 71 w 198"/>
                  <a:gd name="T47" fmla="*/ 14 h 190"/>
                  <a:gd name="T48" fmla="*/ 69 w 198"/>
                  <a:gd name="T49" fmla="*/ 10 h 190"/>
                  <a:gd name="T50" fmla="*/ 73 w 198"/>
                  <a:gd name="T51" fmla="*/ 5 h 190"/>
                  <a:gd name="T52" fmla="*/ 79 w 198"/>
                  <a:gd name="T53" fmla="*/ 3 h 190"/>
                  <a:gd name="T54" fmla="*/ 91 w 198"/>
                  <a:gd name="T55" fmla="*/ 3 h 190"/>
                  <a:gd name="T56" fmla="*/ 112 w 198"/>
                  <a:gd name="T57" fmla="*/ 4 h 190"/>
                  <a:gd name="T58" fmla="*/ 127 w 198"/>
                  <a:gd name="T59" fmla="*/ 5 h 190"/>
                  <a:gd name="T60" fmla="*/ 135 w 198"/>
                  <a:gd name="T61" fmla="*/ 6 h 190"/>
                  <a:gd name="T62" fmla="*/ 141 w 198"/>
                  <a:gd name="T63" fmla="*/ 11 h 190"/>
                  <a:gd name="T64" fmla="*/ 151 w 198"/>
                  <a:gd name="T65" fmla="*/ 16 h 190"/>
                  <a:gd name="T66" fmla="*/ 163 w 198"/>
                  <a:gd name="T67" fmla="*/ 17 h 190"/>
                  <a:gd name="T68" fmla="*/ 167 w 198"/>
                  <a:gd name="T69" fmla="*/ 18 h 190"/>
                  <a:gd name="T70" fmla="*/ 177 w 198"/>
                  <a:gd name="T71" fmla="*/ 15 h 190"/>
                  <a:gd name="T72" fmla="*/ 14 w 198"/>
                  <a:gd name="T73" fmla="*/ 186 h 190"/>
                  <a:gd name="T74" fmla="*/ 14 w 198"/>
                  <a:gd name="T75" fmla="*/ 190 h 190"/>
                  <a:gd name="T76" fmla="*/ 17 w 198"/>
                  <a:gd name="T77" fmla="*/ 188 h 190"/>
                  <a:gd name="T78" fmla="*/ 8 w 198"/>
                  <a:gd name="T79" fmla="*/ 183 h 190"/>
                  <a:gd name="T80" fmla="*/ 6 w 198"/>
                  <a:gd name="T81" fmla="*/ 187 h 190"/>
                  <a:gd name="T82" fmla="*/ 8 w 198"/>
                  <a:gd name="T83" fmla="*/ 183 h 190"/>
                  <a:gd name="T84" fmla="*/ 29 w 198"/>
                  <a:gd name="T85" fmla="*/ 185 h 190"/>
                  <a:gd name="T86" fmla="*/ 29 w 198"/>
                  <a:gd name="T87" fmla="*/ 187 h 190"/>
                  <a:gd name="T88" fmla="*/ 29 w 198"/>
                  <a:gd name="T89" fmla="*/ 181 h 190"/>
                  <a:gd name="T90" fmla="*/ 0 w 198"/>
                  <a:gd name="T91" fmla="*/ 181 h 190"/>
                  <a:gd name="T92" fmla="*/ 32 w 198"/>
                  <a:gd name="T93" fmla="*/ 177 h 190"/>
                  <a:gd name="T94" fmla="*/ 34 w 198"/>
                  <a:gd name="T95" fmla="*/ 179 h 190"/>
                  <a:gd name="T96" fmla="*/ 163 w 198"/>
                  <a:gd name="T97" fmla="*/ 53 h 190"/>
                  <a:gd name="T98" fmla="*/ 162 w 198"/>
                  <a:gd name="T99" fmla="*/ 57 h 190"/>
                  <a:gd name="T100" fmla="*/ 163 w 198"/>
                  <a:gd name="T101" fmla="*/ 53 h 190"/>
                  <a:gd name="T102" fmla="*/ 191 w 198"/>
                  <a:gd name="T103" fmla="*/ 48 h 190"/>
                  <a:gd name="T104" fmla="*/ 195 w 198"/>
                  <a:gd name="T105" fmla="*/ 46 h 190"/>
                  <a:gd name="T106" fmla="*/ 179 w 198"/>
                  <a:gd name="T107" fmla="*/ 46 h 190"/>
                  <a:gd name="T108" fmla="*/ 177 w 198"/>
                  <a:gd name="T109" fmla="*/ 53 h 190"/>
                  <a:gd name="T110" fmla="*/ 179 w 198"/>
                  <a:gd name="T111" fmla="*/ 55 h 190"/>
                  <a:gd name="T112" fmla="*/ 179 w 198"/>
                  <a:gd name="T113" fmla="*/ 46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98" h="190">
                    <a:moveTo>
                      <a:pt x="177" y="16"/>
                    </a:moveTo>
                    <a:cubicBezTo>
                      <a:pt x="177" y="16"/>
                      <a:pt x="179" y="22"/>
                      <a:pt x="178" y="23"/>
                    </a:cubicBezTo>
                    <a:cubicBezTo>
                      <a:pt x="178" y="23"/>
                      <a:pt x="174" y="27"/>
                      <a:pt x="173" y="27"/>
                    </a:cubicBezTo>
                    <a:cubicBezTo>
                      <a:pt x="172" y="28"/>
                      <a:pt x="171" y="27"/>
                      <a:pt x="170" y="28"/>
                    </a:cubicBezTo>
                    <a:cubicBezTo>
                      <a:pt x="169" y="28"/>
                      <a:pt x="170" y="30"/>
                      <a:pt x="169" y="30"/>
                    </a:cubicBezTo>
                    <a:cubicBezTo>
                      <a:pt x="168" y="31"/>
                      <a:pt x="167" y="30"/>
                      <a:pt x="165" y="30"/>
                    </a:cubicBezTo>
                    <a:cubicBezTo>
                      <a:pt x="163" y="32"/>
                      <a:pt x="161" y="35"/>
                      <a:pt x="160" y="36"/>
                    </a:cubicBezTo>
                    <a:cubicBezTo>
                      <a:pt x="159" y="37"/>
                      <a:pt x="158" y="37"/>
                      <a:pt x="157" y="37"/>
                    </a:cubicBezTo>
                    <a:cubicBezTo>
                      <a:pt x="157" y="38"/>
                      <a:pt x="157" y="40"/>
                      <a:pt x="157" y="40"/>
                    </a:cubicBezTo>
                    <a:cubicBezTo>
                      <a:pt x="156" y="41"/>
                      <a:pt x="154" y="41"/>
                      <a:pt x="154" y="42"/>
                    </a:cubicBezTo>
                    <a:cubicBezTo>
                      <a:pt x="153" y="43"/>
                      <a:pt x="153" y="46"/>
                      <a:pt x="152" y="47"/>
                    </a:cubicBezTo>
                    <a:cubicBezTo>
                      <a:pt x="151" y="48"/>
                      <a:pt x="145" y="51"/>
                      <a:pt x="149" y="53"/>
                    </a:cubicBezTo>
                    <a:cubicBezTo>
                      <a:pt x="149" y="53"/>
                      <a:pt x="149" y="55"/>
                      <a:pt x="149" y="55"/>
                    </a:cubicBezTo>
                    <a:cubicBezTo>
                      <a:pt x="149" y="55"/>
                      <a:pt x="152" y="56"/>
                      <a:pt x="152" y="56"/>
                    </a:cubicBezTo>
                    <a:cubicBezTo>
                      <a:pt x="152" y="57"/>
                      <a:pt x="152" y="58"/>
                      <a:pt x="152" y="58"/>
                    </a:cubicBezTo>
                    <a:cubicBezTo>
                      <a:pt x="149" y="61"/>
                      <a:pt x="148" y="62"/>
                      <a:pt x="146" y="65"/>
                    </a:cubicBezTo>
                    <a:cubicBezTo>
                      <a:pt x="146" y="66"/>
                      <a:pt x="143" y="67"/>
                      <a:pt x="143" y="67"/>
                    </a:cubicBezTo>
                    <a:cubicBezTo>
                      <a:pt x="142" y="69"/>
                      <a:pt x="144" y="71"/>
                      <a:pt x="143" y="72"/>
                    </a:cubicBezTo>
                    <a:cubicBezTo>
                      <a:pt x="142" y="74"/>
                      <a:pt x="140" y="73"/>
                      <a:pt x="138" y="74"/>
                    </a:cubicBezTo>
                    <a:cubicBezTo>
                      <a:pt x="136" y="74"/>
                      <a:pt x="131" y="78"/>
                      <a:pt x="131" y="80"/>
                    </a:cubicBezTo>
                    <a:cubicBezTo>
                      <a:pt x="129" y="82"/>
                      <a:pt x="130" y="84"/>
                      <a:pt x="128" y="85"/>
                    </a:cubicBezTo>
                    <a:cubicBezTo>
                      <a:pt x="127" y="86"/>
                      <a:pt x="125" y="85"/>
                      <a:pt x="123" y="85"/>
                    </a:cubicBezTo>
                    <a:cubicBezTo>
                      <a:pt x="122" y="86"/>
                      <a:pt x="122" y="86"/>
                      <a:pt x="122" y="86"/>
                    </a:cubicBezTo>
                    <a:cubicBezTo>
                      <a:pt x="121" y="87"/>
                      <a:pt x="114" y="85"/>
                      <a:pt x="112" y="84"/>
                    </a:cubicBezTo>
                    <a:cubicBezTo>
                      <a:pt x="111" y="85"/>
                      <a:pt x="111" y="87"/>
                      <a:pt x="111" y="87"/>
                    </a:cubicBezTo>
                    <a:cubicBezTo>
                      <a:pt x="109" y="88"/>
                      <a:pt x="108" y="87"/>
                      <a:pt x="107" y="88"/>
                    </a:cubicBezTo>
                    <a:cubicBezTo>
                      <a:pt x="105" y="88"/>
                      <a:pt x="103" y="90"/>
                      <a:pt x="102" y="90"/>
                    </a:cubicBezTo>
                    <a:cubicBezTo>
                      <a:pt x="102" y="91"/>
                      <a:pt x="102" y="91"/>
                      <a:pt x="102" y="91"/>
                    </a:cubicBezTo>
                    <a:cubicBezTo>
                      <a:pt x="101" y="91"/>
                      <a:pt x="100" y="90"/>
                      <a:pt x="99" y="90"/>
                    </a:cubicBezTo>
                    <a:cubicBezTo>
                      <a:pt x="96" y="87"/>
                      <a:pt x="93" y="79"/>
                      <a:pt x="87" y="79"/>
                    </a:cubicBezTo>
                    <a:cubicBezTo>
                      <a:pt x="87" y="78"/>
                      <a:pt x="87" y="76"/>
                      <a:pt x="89" y="73"/>
                    </a:cubicBezTo>
                    <a:cubicBezTo>
                      <a:pt x="90" y="71"/>
                      <a:pt x="88" y="73"/>
                      <a:pt x="86" y="71"/>
                    </a:cubicBezTo>
                    <a:cubicBezTo>
                      <a:pt x="84" y="68"/>
                      <a:pt x="86" y="68"/>
                      <a:pt x="87" y="65"/>
                    </a:cubicBezTo>
                    <a:cubicBezTo>
                      <a:pt x="88" y="61"/>
                      <a:pt x="88" y="64"/>
                      <a:pt x="87" y="61"/>
                    </a:cubicBezTo>
                    <a:cubicBezTo>
                      <a:pt x="83" y="56"/>
                      <a:pt x="86" y="57"/>
                      <a:pt x="88" y="54"/>
                    </a:cubicBezTo>
                    <a:cubicBezTo>
                      <a:pt x="89" y="52"/>
                      <a:pt x="88" y="51"/>
                      <a:pt x="88" y="48"/>
                    </a:cubicBezTo>
                    <a:cubicBezTo>
                      <a:pt x="88" y="45"/>
                      <a:pt x="86" y="46"/>
                      <a:pt x="89" y="43"/>
                    </a:cubicBezTo>
                    <a:cubicBezTo>
                      <a:pt x="91" y="42"/>
                      <a:pt x="90" y="38"/>
                      <a:pt x="88" y="34"/>
                    </a:cubicBezTo>
                    <a:cubicBezTo>
                      <a:pt x="86" y="31"/>
                      <a:pt x="89" y="32"/>
                      <a:pt x="91" y="28"/>
                    </a:cubicBezTo>
                    <a:cubicBezTo>
                      <a:pt x="93" y="24"/>
                      <a:pt x="92" y="25"/>
                      <a:pt x="90" y="25"/>
                    </a:cubicBezTo>
                    <a:cubicBezTo>
                      <a:pt x="88" y="24"/>
                      <a:pt x="90" y="23"/>
                      <a:pt x="87" y="23"/>
                    </a:cubicBezTo>
                    <a:cubicBezTo>
                      <a:pt x="84" y="23"/>
                      <a:pt x="85" y="23"/>
                      <a:pt x="81" y="24"/>
                    </a:cubicBezTo>
                    <a:cubicBezTo>
                      <a:pt x="77" y="24"/>
                      <a:pt x="80" y="24"/>
                      <a:pt x="79" y="22"/>
                    </a:cubicBezTo>
                    <a:cubicBezTo>
                      <a:pt x="78" y="20"/>
                      <a:pt x="74" y="23"/>
                      <a:pt x="74" y="23"/>
                    </a:cubicBezTo>
                    <a:cubicBezTo>
                      <a:pt x="73" y="23"/>
                      <a:pt x="71" y="22"/>
                      <a:pt x="72" y="21"/>
                    </a:cubicBezTo>
                    <a:cubicBezTo>
                      <a:pt x="73" y="20"/>
                      <a:pt x="74" y="19"/>
                      <a:pt x="75" y="18"/>
                    </a:cubicBezTo>
                    <a:cubicBezTo>
                      <a:pt x="75" y="17"/>
                      <a:pt x="73" y="18"/>
                      <a:pt x="73" y="17"/>
                    </a:cubicBezTo>
                    <a:cubicBezTo>
                      <a:pt x="72" y="15"/>
                      <a:pt x="73" y="15"/>
                      <a:pt x="71" y="14"/>
                    </a:cubicBezTo>
                    <a:cubicBezTo>
                      <a:pt x="70" y="14"/>
                      <a:pt x="72" y="13"/>
                      <a:pt x="71" y="12"/>
                    </a:cubicBezTo>
                    <a:cubicBezTo>
                      <a:pt x="69" y="10"/>
                      <a:pt x="69" y="10"/>
                      <a:pt x="69" y="10"/>
                    </a:cubicBezTo>
                    <a:cubicBezTo>
                      <a:pt x="68" y="8"/>
                      <a:pt x="70" y="9"/>
                      <a:pt x="69" y="7"/>
                    </a:cubicBezTo>
                    <a:cubicBezTo>
                      <a:pt x="70" y="7"/>
                      <a:pt x="73" y="5"/>
                      <a:pt x="73" y="5"/>
                    </a:cubicBezTo>
                    <a:cubicBezTo>
                      <a:pt x="75" y="4"/>
                      <a:pt x="77" y="6"/>
                      <a:pt x="79" y="5"/>
                    </a:cubicBezTo>
                    <a:cubicBezTo>
                      <a:pt x="79" y="5"/>
                      <a:pt x="79" y="3"/>
                      <a:pt x="79" y="3"/>
                    </a:cubicBezTo>
                    <a:cubicBezTo>
                      <a:pt x="81" y="2"/>
                      <a:pt x="84" y="0"/>
                      <a:pt x="86" y="0"/>
                    </a:cubicBezTo>
                    <a:cubicBezTo>
                      <a:pt x="89" y="0"/>
                      <a:pt x="90" y="3"/>
                      <a:pt x="91" y="3"/>
                    </a:cubicBezTo>
                    <a:cubicBezTo>
                      <a:pt x="92" y="3"/>
                      <a:pt x="98" y="2"/>
                      <a:pt x="99" y="2"/>
                    </a:cubicBezTo>
                    <a:cubicBezTo>
                      <a:pt x="105" y="2"/>
                      <a:pt x="107" y="4"/>
                      <a:pt x="112" y="4"/>
                    </a:cubicBezTo>
                    <a:cubicBezTo>
                      <a:pt x="114" y="4"/>
                      <a:pt x="119" y="3"/>
                      <a:pt x="121" y="3"/>
                    </a:cubicBezTo>
                    <a:cubicBezTo>
                      <a:pt x="122" y="3"/>
                      <a:pt x="126" y="4"/>
                      <a:pt x="127" y="5"/>
                    </a:cubicBezTo>
                    <a:cubicBezTo>
                      <a:pt x="127" y="5"/>
                      <a:pt x="128" y="6"/>
                      <a:pt x="128" y="7"/>
                    </a:cubicBezTo>
                    <a:cubicBezTo>
                      <a:pt x="130" y="7"/>
                      <a:pt x="133" y="7"/>
                      <a:pt x="135" y="6"/>
                    </a:cubicBezTo>
                    <a:cubicBezTo>
                      <a:pt x="135" y="6"/>
                      <a:pt x="137" y="8"/>
                      <a:pt x="137" y="10"/>
                    </a:cubicBezTo>
                    <a:cubicBezTo>
                      <a:pt x="138" y="12"/>
                      <a:pt x="138" y="11"/>
                      <a:pt x="141" y="11"/>
                    </a:cubicBezTo>
                    <a:cubicBezTo>
                      <a:pt x="144" y="12"/>
                      <a:pt x="143" y="13"/>
                      <a:pt x="146" y="13"/>
                    </a:cubicBezTo>
                    <a:cubicBezTo>
                      <a:pt x="149" y="13"/>
                      <a:pt x="149" y="16"/>
                      <a:pt x="151" y="16"/>
                    </a:cubicBezTo>
                    <a:cubicBezTo>
                      <a:pt x="153" y="16"/>
                      <a:pt x="154" y="14"/>
                      <a:pt x="157" y="15"/>
                    </a:cubicBezTo>
                    <a:cubicBezTo>
                      <a:pt x="160" y="17"/>
                      <a:pt x="163" y="17"/>
                      <a:pt x="163" y="17"/>
                    </a:cubicBezTo>
                    <a:cubicBezTo>
                      <a:pt x="164" y="19"/>
                      <a:pt x="164" y="19"/>
                      <a:pt x="164" y="19"/>
                    </a:cubicBezTo>
                    <a:cubicBezTo>
                      <a:pt x="167" y="18"/>
                      <a:pt x="167" y="18"/>
                      <a:pt x="167" y="18"/>
                    </a:cubicBezTo>
                    <a:cubicBezTo>
                      <a:pt x="169" y="19"/>
                      <a:pt x="169" y="18"/>
                      <a:pt x="172" y="18"/>
                    </a:cubicBezTo>
                    <a:cubicBezTo>
                      <a:pt x="175" y="18"/>
                      <a:pt x="173" y="15"/>
                      <a:pt x="177" y="15"/>
                    </a:cubicBezTo>
                    <a:lnTo>
                      <a:pt x="177" y="16"/>
                    </a:lnTo>
                    <a:close/>
                    <a:moveTo>
                      <a:pt x="14" y="186"/>
                    </a:moveTo>
                    <a:cubicBezTo>
                      <a:pt x="15" y="187"/>
                      <a:pt x="14" y="188"/>
                      <a:pt x="14" y="188"/>
                    </a:cubicBezTo>
                    <a:cubicBezTo>
                      <a:pt x="14" y="190"/>
                      <a:pt x="14" y="190"/>
                      <a:pt x="14" y="190"/>
                    </a:cubicBezTo>
                    <a:cubicBezTo>
                      <a:pt x="15" y="190"/>
                      <a:pt x="16" y="190"/>
                      <a:pt x="17" y="190"/>
                    </a:cubicBezTo>
                    <a:cubicBezTo>
                      <a:pt x="17" y="190"/>
                      <a:pt x="17" y="188"/>
                      <a:pt x="17" y="188"/>
                    </a:cubicBezTo>
                    <a:cubicBezTo>
                      <a:pt x="20" y="187"/>
                      <a:pt x="15" y="186"/>
                      <a:pt x="14" y="186"/>
                    </a:cubicBezTo>
                    <a:close/>
                    <a:moveTo>
                      <a:pt x="8" y="183"/>
                    </a:moveTo>
                    <a:cubicBezTo>
                      <a:pt x="7" y="183"/>
                      <a:pt x="6" y="184"/>
                      <a:pt x="4" y="184"/>
                    </a:cubicBezTo>
                    <a:cubicBezTo>
                      <a:pt x="5" y="185"/>
                      <a:pt x="4" y="188"/>
                      <a:pt x="6" y="187"/>
                    </a:cubicBezTo>
                    <a:cubicBezTo>
                      <a:pt x="7" y="187"/>
                      <a:pt x="6" y="185"/>
                      <a:pt x="7" y="185"/>
                    </a:cubicBezTo>
                    <a:cubicBezTo>
                      <a:pt x="7" y="185"/>
                      <a:pt x="12" y="181"/>
                      <a:pt x="8" y="183"/>
                    </a:cubicBezTo>
                    <a:close/>
                    <a:moveTo>
                      <a:pt x="29" y="181"/>
                    </a:moveTo>
                    <a:cubicBezTo>
                      <a:pt x="29" y="183"/>
                      <a:pt x="29" y="184"/>
                      <a:pt x="29" y="185"/>
                    </a:cubicBezTo>
                    <a:cubicBezTo>
                      <a:pt x="28" y="186"/>
                      <a:pt x="28" y="186"/>
                      <a:pt x="28" y="186"/>
                    </a:cubicBezTo>
                    <a:cubicBezTo>
                      <a:pt x="26" y="187"/>
                      <a:pt x="28" y="187"/>
                      <a:pt x="29" y="187"/>
                    </a:cubicBezTo>
                    <a:cubicBezTo>
                      <a:pt x="29" y="186"/>
                      <a:pt x="30" y="183"/>
                      <a:pt x="31" y="181"/>
                    </a:cubicBezTo>
                    <a:cubicBezTo>
                      <a:pt x="30" y="181"/>
                      <a:pt x="29" y="182"/>
                      <a:pt x="29" y="181"/>
                    </a:cubicBezTo>
                    <a:close/>
                    <a:moveTo>
                      <a:pt x="0" y="180"/>
                    </a:moveTo>
                    <a:cubicBezTo>
                      <a:pt x="0" y="181"/>
                      <a:pt x="0" y="181"/>
                      <a:pt x="0" y="181"/>
                    </a:cubicBezTo>
                    <a:cubicBezTo>
                      <a:pt x="0" y="180"/>
                      <a:pt x="1" y="180"/>
                      <a:pt x="0" y="180"/>
                    </a:cubicBezTo>
                    <a:close/>
                    <a:moveTo>
                      <a:pt x="32" y="177"/>
                    </a:moveTo>
                    <a:cubicBezTo>
                      <a:pt x="32" y="179"/>
                      <a:pt x="32" y="179"/>
                      <a:pt x="32" y="179"/>
                    </a:cubicBezTo>
                    <a:cubicBezTo>
                      <a:pt x="34" y="179"/>
                      <a:pt x="34" y="179"/>
                      <a:pt x="34" y="179"/>
                    </a:cubicBezTo>
                    <a:cubicBezTo>
                      <a:pt x="33" y="178"/>
                      <a:pt x="34" y="177"/>
                      <a:pt x="32" y="177"/>
                    </a:cubicBezTo>
                    <a:close/>
                    <a:moveTo>
                      <a:pt x="163" y="53"/>
                    </a:moveTo>
                    <a:cubicBezTo>
                      <a:pt x="162" y="54"/>
                      <a:pt x="160" y="58"/>
                      <a:pt x="161" y="56"/>
                    </a:cubicBezTo>
                    <a:cubicBezTo>
                      <a:pt x="160" y="57"/>
                      <a:pt x="162" y="57"/>
                      <a:pt x="162" y="57"/>
                    </a:cubicBezTo>
                    <a:cubicBezTo>
                      <a:pt x="162" y="56"/>
                      <a:pt x="163" y="55"/>
                      <a:pt x="164" y="54"/>
                    </a:cubicBezTo>
                    <a:cubicBezTo>
                      <a:pt x="163" y="54"/>
                      <a:pt x="164" y="52"/>
                      <a:pt x="163" y="53"/>
                    </a:cubicBezTo>
                    <a:close/>
                    <a:moveTo>
                      <a:pt x="192" y="46"/>
                    </a:moveTo>
                    <a:cubicBezTo>
                      <a:pt x="191" y="48"/>
                      <a:pt x="191" y="48"/>
                      <a:pt x="191" y="48"/>
                    </a:cubicBezTo>
                    <a:cubicBezTo>
                      <a:pt x="198" y="50"/>
                      <a:pt x="195" y="47"/>
                      <a:pt x="195" y="47"/>
                    </a:cubicBezTo>
                    <a:cubicBezTo>
                      <a:pt x="195" y="46"/>
                      <a:pt x="195" y="46"/>
                      <a:pt x="195" y="46"/>
                    </a:cubicBezTo>
                    <a:cubicBezTo>
                      <a:pt x="194" y="46"/>
                      <a:pt x="193" y="46"/>
                      <a:pt x="192" y="46"/>
                    </a:cubicBezTo>
                    <a:close/>
                    <a:moveTo>
                      <a:pt x="179" y="46"/>
                    </a:moveTo>
                    <a:cubicBezTo>
                      <a:pt x="179" y="46"/>
                      <a:pt x="177" y="47"/>
                      <a:pt x="176" y="47"/>
                    </a:cubicBezTo>
                    <a:cubicBezTo>
                      <a:pt x="178" y="48"/>
                      <a:pt x="177" y="54"/>
                      <a:pt x="177" y="53"/>
                    </a:cubicBezTo>
                    <a:cubicBezTo>
                      <a:pt x="177" y="53"/>
                      <a:pt x="177" y="55"/>
                      <a:pt x="177" y="55"/>
                    </a:cubicBezTo>
                    <a:cubicBezTo>
                      <a:pt x="177" y="55"/>
                      <a:pt x="179" y="55"/>
                      <a:pt x="179" y="55"/>
                    </a:cubicBezTo>
                    <a:cubicBezTo>
                      <a:pt x="180" y="54"/>
                      <a:pt x="180" y="53"/>
                      <a:pt x="181" y="52"/>
                    </a:cubicBezTo>
                    <a:cubicBezTo>
                      <a:pt x="184" y="49"/>
                      <a:pt x="181" y="49"/>
                      <a:pt x="179" y="46"/>
                    </a:cubicBezTo>
                    <a:close/>
                  </a:path>
                </a:pathLst>
              </a:custGeom>
              <a:grpFill/>
              <a:ln w="2" cap="rnd">
                <a:solidFill>
                  <a:schemeClr val="tx2">
                    <a:lumMod val="2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" name="Freeform 70"/>
              <p:cNvSpPr>
                <a:spLocks noEditPoints="1"/>
              </p:cNvSpPr>
              <p:nvPr/>
            </p:nvSpPr>
            <p:spPr bwMode="auto">
              <a:xfrm>
                <a:off x="5247" y="1424"/>
                <a:ext cx="57" cy="118"/>
              </a:xfrm>
              <a:custGeom>
                <a:avLst/>
                <a:gdLst>
                  <a:gd name="T0" fmla="*/ 6 w 29"/>
                  <a:gd name="T1" fmla="*/ 6 h 60"/>
                  <a:gd name="T2" fmla="*/ 7 w 29"/>
                  <a:gd name="T3" fmla="*/ 13 h 60"/>
                  <a:gd name="T4" fmla="*/ 9 w 29"/>
                  <a:gd name="T5" fmla="*/ 13 h 60"/>
                  <a:gd name="T6" fmla="*/ 8 w 29"/>
                  <a:gd name="T7" fmla="*/ 15 h 60"/>
                  <a:gd name="T8" fmla="*/ 5 w 29"/>
                  <a:gd name="T9" fmla="*/ 15 h 60"/>
                  <a:gd name="T10" fmla="*/ 5 w 29"/>
                  <a:gd name="T11" fmla="*/ 17 h 60"/>
                  <a:gd name="T12" fmla="*/ 8 w 29"/>
                  <a:gd name="T13" fmla="*/ 21 h 60"/>
                  <a:gd name="T14" fmla="*/ 6 w 29"/>
                  <a:gd name="T15" fmla="*/ 24 h 60"/>
                  <a:gd name="T16" fmla="*/ 9 w 29"/>
                  <a:gd name="T17" fmla="*/ 28 h 60"/>
                  <a:gd name="T18" fmla="*/ 5 w 29"/>
                  <a:gd name="T19" fmla="*/ 33 h 60"/>
                  <a:gd name="T20" fmla="*/ 5 w 29"/>
                  <a:gd name="T21" fmla="*/ 38 h 60"/>
                  <a:gd name="T22" fmla="*/ 3 w 29"/>
                  <a:gd name="T23" fmla="*/ 41 h 60"/>
                  <a:gd name="T24" fmla="*/ 4 w 29"/>
                  <a:gd name="T25" fmla="*/ 45 h 60"/>
                  <a:gd name="T26" fmla="*/ 3 w 29"/>
                  <a:gd name="T27" fmla="*/ 47 h 60"/>
                  <a:gd name="T28" fmla="*/ 7 w 29"/>
                  <a:gd name="T29" fmla="*/ 48 h 60"/>
                  <a:gd name="T30" fmla="*/ 7 w 29"/>
                  <a:gd name="T31" fmla="*/ 47 h 60"/>
                  <a:gd name="T32" fmla="*/ 11 w 29"/>
                  <a:gd name="T33" fmla="*/ 45 h 60"/>
                  <a:gd name="T34" fmla="*/ 11 w 29"/>
                  <a:gd name="T35" fmla="*/ 43 h 60"/>
                  <a:gd name="T36" fmla="*/ 21 w 29"/>
                  <a:gd name="T37" fmla="*/ 41 h 60"/>
                  <a:gd name="T38" fmla="*/ 22 w 29"/>
                  <a:gd name="T39" fmla="*/ 37 h 60"/>
                  <a:gd name="T40" fmla="*/ 27 w 29"/>
                  <a:gd name="T41" fmla="*/ 36 h 60"/>
                  <a:gd name="T42" fmla="*/ 29 w 29"/>
                  <a:gd name="T43" fmla="*/ 15 h 60"/>
                  <a:gd name="T44" fmla="*/ 25 w 29"/>
                  <a:gd name="T45" fmla="*/ 10 h 60"/>
                  <a:gd name="T46" fmla="*/ 25 w 29"/>
                  <a:gd name="T47" fmla="*/ 7 h 60"/>
                  <a:gd name="T48" fmla="*/ 21 w 29"/>
                  <a:gd name="T49" fmla="*/ 5 h 60"/>
                  <a:gd name="T50" fmla="*/ 22 w 29"/>
                  <a:gd name="T51" fmla="*/ 2 h 60"/>
                  <a:gd name="T52" fmla="*/ 21 w 29"/>
                  <a:gd name="T53" fmla="*/ 1 h 60"/>
                  <a:gd name="T54" fmla="*/ 17 w 29"/>
                  <a:gd name="T55" fmla="*/ 2 h 60"/>
                  <a:gd name="T56" fmla="*/ 12 w 29"/>
                  <a:gd name="T57" fmla="*/ 0 h 60"/>
                  <a:gd name="T58" fmla="*/ 10 w 29"/>
                  <a:gd name="T59" fmla="*/ 1 h 60"/>
                  <a:gd name="T60" fmla="*/ 5 w 29"/>
                  <a:gd name="T61" fmla="*/ 6 h 60"/>
                  <a:gd name="T62" fmla="*/ 6 w 29"/>
                  <a:gd name="T63" fmla="*/ 6 h 60"/>
                  <a:gd name="T64" fmla="*/ 3 w 29"/>
                  <a:gd name="T65" fmla="*/ 57 h 60"/>
                  <a:gd name="T66" fmla="*/ 0 w 29"/>
                  <a:gd name="T67" fmla="*/ 59 h 60"/>
                  <a:gd name="T68" fmla="*/ 1 w 29"/>
                  <a:gd name="T69" fmla="*/ 60 h 60"/>
                  <a:gd name="T70" fmla="*/ 3 w 29"/>
                  <a:gd name="T71" fmla="*/ 60 h 60"/>
                  <a:gd name="T72" fmla="*/ 3 w 29"/>
                  <a:gd name="T73" fmla="*/ 57 h 60"/>
                  <a:gd name="T74" fmla="*/ 1 w 29"/>
                  <a:gd name="T75" fmla="*/ 16 h 60"/>
                  <a:gd name="T76" fmla="*/ 1 w 29"/>
                  <a:gd name="T77" fmla="*/ 19 h 60"/>
                  <a:gd name="T78" fmla="*/ 1 w 29"/>
                  <a:gd name="T79" fmla="*/ 16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9" h="60">
                    <a:moveTo>
                      <a:pt x="6" y="6"/>
                    </a:moveTo>
                    <a:cubicBezTo>
                      <a:pt x="6" y="8"/>
                      <a:pt x="7" y="10"/>
                      <a:pt x="7" y="13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9" y="14"/>
                      <a:pt x="8" y="15"/>
                      <a:pt x="8" y="15"/>
                    </a:cubicBezTo>
                    <a:cubicBezTo>
                      <a:pt x="7" y="15"/>
                      <a:pt x="6" y="15"/>
                      <a:pt x="5" y="15"/>
                    </a:cubicBezTo>
                    <a:cubicBezTo>
                      <a:pt x="5" y="15"/>
                      <a:pt x="5" y="17"/>
                      <a:pt x="5" y="17"/>
                    </a:cubicBezTo>
                    <a:cubicBezTo>
                      <a:pt x="6" y="18"/>
                      <a:pt x="8" y="20"/>
                      <a:pt x="8" y="21"/>
                    </a:cubicBezTo>
                    <a:cubicBezTo>
                      <a:pt x="8" y="21"/>
                      <a:pt x="5" y="23"/>
                      <a:pt x="6" y="24"/>
                    </a:cubicBezTo>
                    <a:cubicBezTo>
                      <a:pt x="6" y="24"/>
                      <a:pt x="9" y="28"/>
                      <a:pt x="9" y="28"/>
                    </a:cubicBezTo>
                    <a:cubicBezTo>
                      <a:pt x="9" y="29"/>
                      <a:pt x="5" y="32"/>
                      <a:pt x="5" y="33"/>
                    </a:cubicBezTo>
                    <a:cubicBezTo>
                      <a:pt x="4" y="35"/>
                      <a:pt x="6" y="36"/>
                      <a:pt x="5" y="38"/>
                    </a:cubicBezTo>
                    <a:cubicBezTo>
                      <a:pt x="5" y="39"/>
                      <a:pt x="3" y="41"/>
                      <a:pt x="3" y="41"/>
                    </a:cubicBezTo>
                    <a:cubicBezTo>
                      <a:pt x="3" y="43"/>
                      <a:pt x="4" y="44"/>
                      <a:pt x="4" y="45"/>
                    </a:cubicBezTo>
                    <a:cubicBezTo>
                      <a:pt x="4" y="45"/>
                      <a:pt x="3" y="45"/>
                      <a:pt x="3" y="47"/>
                    </a:cubicBezTo>
                    <a:cubicBezTo>
                      <a:pt x="4" y="47"/>
                      <a:pt x="4" y="48"/>
                      <a:pt x="7" y="48"/>
                    </a:cubicBezTo>
                    <a:cubicBezTo>
                      <a:pt x="7" y="47"/>
                      <a:pt x="7" y="47"/>
                      <a:pt x="7" y="47"/>
                    </a:cubicBezTo>
                    <a:cubicBezTo>
                      <a:pt x="8" y="47"/>
                      <a:pt x="10" y="46"/>
                      <a:pt x="11" y="45"/>
                    </a:cubicBezTo>
                    <a:cubicBezTo>
                      <a:pt x="11" y="45"/>
                      <a:pt x="11" y="43"/>
                      <a:pt x="11" y="43"/>
                    </a:cubicBezTo>
                    <a:cubicBezTo>
                      <a:pt x="14" y="41"/>
                      <a:pt x="18" y="41"/>
                      <a:pt x="21" y="41"/>
                    </a:cubicBezTo>
                    <a:cubicBezTo>
                      <a:pt x="21" y="40"/>
                      <a:pt x="21" y="38"/>
                      <a:pt x="22" y="37"/>
                    </a:cubicBezTo>
                    <a:cubicBezTo>
                      <a:pt x="24" y="36"/>
                      <a:pt x="26" y="37"/>
                      <a:pt x="27" y="36"/>
                    </a:cubicBezTo>
                    <a:cubicBezTo>
                      <a:pt x="29" y="35"/>
                      <a:pt x="29" y="17"/>
                      <a:pt x="29" y="15"/>
                    </a:cubicBezTo>
                    <a:cubicBezTo>
                      <a:pt x="28" y="13"/>
                      <a:pt x="25" y="12"/>
                      <a:pt x="25" y="10"/>
                    </a:cubicBezTo>
                    <a:cubicBezTo>
                      <a:pt x="24" y="9"/>
                      <a:pt x="25" y="8"/>
                      <a:pt x="25" y="7"/>
                    </a:cubicBezTo>
                    <a:cubicBezTo>
                      <a:pt x="24" y="6"/>
                      <a:pt x="22" y="7"/>
                      <a:pt x="21" y="5"/>
                    </a:cubicBezTo>
                    <a:cubicBezTo>
                      <a:pt x="21" y="4"/>
                      <a:pt x="22" y="4"/>
                      <a:pt x="22" y="2"/>
                    </a:cubicBezTo>
                    <a:cubicBezTo>
                      <a:pt x="22" y="2"/>
                      <a:pt x="22" y="1"/>
                      <a:pt x="21" y="1"/>
                    </a:cubicBezTo>
                    <a:cubicBezTo>
                      <a:pt x="21" y="0"/>
                      <a:pt x="19" y="2"/>
                      <a:pt x="17" y="2"/>
                    </a:cubicBezTo>
                    <a:cubicBezTo>
                      <a:pt x="15" y="2"/>
                      <a:pt x="12" y="0"/>
                      <a:pt x="12" y="0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5" y="6"/>
                      <a:pt x="5" y="6"/>
                      <a:pt x="5" y="6"/>
                    </a:cubicBezTo>
                    <a:lnTo>
                      <a:pt x="6" y="6"/>
                    </a:lnTo>
                    <a:close/>
                    <a:moveTo>
                      <a:pt x="3" y="57"/>
                    </a:moveTo>
                    <a:cubicBezTo>
                      <a:pt x="3" y="57"/>
                      <a:pt x="1" y="58"/>
                      <a:pt x="0" y="59"/>
                    </a:cubicBezTo>
                    <a:cubicBezTo>
                      <a:pt x="0" y="59"/>
                      <a:pt x="1" y="60"/>
                      <a:pt x="1" y="60"/>
                    </a:cubicBezTo>
                    <a:cubicBezTo>
                      <a:pt x="1" y="60"/>
                      <a:pt x="3" y="60"/>
                      <a:pt x="3" y="60"/>
                    </a:cubicBezTo>
                    <a:cubicBezTo>
                      <a:pt x="3" y="59"/>
                      <a:pt x="6" y="56"/>
                      <a:pt x="3" y="57"/>
                    </a:cubicBezTo>
                    <a:close/>
                    <a:moveTo>
                      <a:pt x="1" y="16"/>
                    </a:moveTo>
                    <a:cubicBezTo>
                      <a:pt x="1" y="16"/>
                      <a:pt x="1" y="18"/>
                      <a:pt x="1" y="19"/>
                    </a:cubicBezTo>
                    <a:cubicBezTo>
                      <a:pt x="3" y="19"/>
                      <a:pt x="3" y="16"/>
                      <a:pt x="1" y="16"/>
                    </a:cubicBezTo>
                    <a:close/>
                  </a:path>
                </a:pathLst>
              </a:custGeom>
              <a:grpFill/>
              <a:ln w="9525">
                <a:solidFill>
                  <a:schemeClr val="tx2">
                    <a:lumMod val="2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" name="Freeform 71"/>
              <p:cNvSpPr>
                <a:spLocks noEditPoints="1"/>
              </p:cNvSpPr>
              <p:nvPr/>
            </p:nvSpPr>
            <p:spPr bwMode="auto">
              <a:xfrm>
                <a:off x="5247" y="1424"/>
                <a:ext cx="57" cy="118"/>
              </a:xfrm>
              <a:custGeom>
                <a:avLst/>
                <a:gdLst>
                  <a:gd name="T0" fmla="*/ 6 w 29"/>
                  <a:gd name="T1" fmla="*/ 6 h 60"/>
                  <a:gd name="T2" fmla="*/ 7 w 29"/>
                  <a:gd name="T3" fmla="*/ 13 h 60"/>
                  <a:gd name="T4" fmla="*/ 9 w 29"/>
                  <a:gd name="T5" fmla="*/ 13 h 60"/>
                  <a:gd name="T6" fmla="*/ 8 w 29"/>
                  <a:gd name="T7" fmla="*/ 15 h 60"/>
                  <a:gd name="T8" fmla="*/ 5 w 29"/>
                  <a:gd name="T9" fmla="*/ 15 h 60"/>
                  <a:gd name="T10" fmla="*/ 5 w 29"/>
                  <a:gd name="T11" fmla="*/ 17 h 60"/>
                  <a:gd name="T12" fmla="*/ 8 w 29"/>
                  <a:gd name="T13" fmla="*/ 21 h 60"/>
                  <a:gd name="T14" fmla="*/ 6 w 29"/>
                  <a:gd name="T15" fmla="*/ 24 h 60"/>
                  <a:gd name="T16" fmla="*/ 9 w 29"/>
                  <a:gd name="T17" fmla="*/ 28 h 60"/>
                  <a:gd name="T18" fmla="*/ 5 w 29"/>
                  <a:gd name="T19" fmla="*/ 33 h 60"/>
                  <a:gd name="T20" fmla="*/ 5 w 29"/>
                  <a:gd name="T21" fmla="*/ 38 h 60"/>
                  <a:gd name="T22" fmla="*/ 3 w 29"/>
                  <a:gd name="T23" fmla="*/ 41 h 60"/>
                  <a:gd name="T24" fmla="*/ 4 w 29"/>
                  <a:gd name="T25" fmla="*/ 45 h 60"/>
                  <a:gd name="T26" fmla="*/ 3 w 29"/>
                  <a:gd name="T27" fmla="*/ 47 h 60"/>
                  <a:gd name="T28" fmla="*/ 7 w 29"/>
                  <a:gd name="T29" fmla="*/ 48 h 60"/>
                  <a:gd name="T30" fmla="*/ 7 w 29"/>
                  <a:gd name="T31" fmla="*/ 47 h 60"/>
                  <a:gd name="T32" fmla="*/ 11 w 29"/>
                  <a:gd name="T33" fmla="*/ 45 h 60"/>
                  <a:gd name="T34" fmla="*/ 11 w 29"/>
                  <a:gd name="T35" fmla="*/ 43 h 60"/>
                  <a:gd name="T36" fmla="*/ 21 w 29"/>
                  <a:gd name="T37" fmla="*/ 41 h 60"/>
                  <a:gd name="T38" fmla="*/ 22 w 29"/>
                  <a:gd name="T39" fmla="*/ 37 h 60"/>
                  <a:gd name="T40" fmla="*/ 27 w 29"/>
                  <a:gd name="T41" fmla="*/ 36 h 60"/>
                  <a:gd name="T42" fmla="*/ 29 w 29"/>
                  <a:gd name="T43" fmla="*/ 15 h 60"/>
                  <a:gd name="T44" fmla="*/ 25 w 29"/>
                  <a:gd name="T45" fmla="*/ 10 h 60"/>
                  <a:gd name="T46" fmla="*/ 25 w 29"/>
                  <a:gd name="T47" fmla="*/ 7 h 60"/>
                  <a:gd name="T48" fmla="*/ 21 w 29"/>
                  <a:gd name="T49" fmla="*/ 5 h 60"/>
                  <a:gd name="T50" fmla="*/ 22 w 29"/>
                  <a:gd name="T51" fmla="*/ 2 h 60"/>
                  <a:gd name="T52" fmla="*/ 21 w 29"/>
                  <a:gd name="T53" fmla="*/ 1 h 60"/>
                  <a:gd name="T54" fmla="*/ 17 w 29"/>
                  <a:gd name="T55" fmla="*/ 2 h 60"/>
                  <a:gd name="T56" fmla="*/ 12 w 29"/>
                  <a:gd name="T57" fmla="*/ 0 h 60"/>
                  <a:gd name="T58" fmla="*/ 10 w 29"/>
                  <a:gd name="T59" fmla="*/ 1 h 60"/>
                  <a:gd name="T60" fmla="*/ 5 w 29"/>
                  <a:gd name="T61" fmla="*/ 6 h 60"/>
                  <a:gd name="T62" fmla="*/ 6 w 29"/>
                  <a:gd name="T63" fmla="*/ 6 h 60"/>
                  <a:gd name="T64" fmla="*/ 3 w 29"/>
                  <a:gd name="T65" fmla="*/ 57 h 60"/>
                  <a:gd name="T66" fmla="*/ 0 w 29"/>
                  <a:gd name="T67" fmla="*/ 59 h 60"/>
                  <a:gd name="T68" fmla="*/ 1 w 29"/>
                  <a:gd name="T69" fmla="*/ 60 h 60"/>
                  <a:gd name="T70" fmla="*/ 3 w 29"/>
                  <a:gd name="T71" fmla="*/ 60 h 60"/>
                  <a:gd name="T72" fmla="*/ 3 w 29"/>
                  <a:gd name="T73" fmla="*/ 57 h 60"/>
                  <a:gd name="T74" fmla="*/ 1 w 29"/>
                  <a:gd name="T75" fmla="*/ 16 h 60"/>
                  <a:gd name="T76" fmla="*/ 1 w 29"/>
                  <a:gd name="T77" fmla="*/ 19 h 60"/>
                  <a:gd name="T78" fmla="*/ 1 w 29"/>
                  <a:gd name="T79" fmla="*/ 16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9" h="60">
                    <a:moveTo>
                      <a:pt x="6" y="6"/>
                    </a:moveTo>
                    <a:cubicBezTo>
                      <a:pt x="6" y="8"/>
                      <a:pt x="7" y="10"/>
                      <a:pt x="7" y="13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9" y="14"/>
                      <a:pt x="8" y="15"/>
                      <a:pt x="8" y="15"/>
                    </a:cubicBezTo>
                    <a:cubicBezTo>
                      <a:pt x="7" y="15"/>
                      <a:pt x="6" y="15"/>
                      <a:pt x="5" y="15"/>
                    </a:cubicBezTo>
                    <a:cubicBezTo>
                      <a:pt x="5" y="15"/>
                      <a:pt x="5" y="17"/>
                      <a:pt x="5" y="17"/>
                    </a:cubicBezTo>
                    <a:cubicBezTo>
                      <a:pt x="6" y="18"/>
                      <a:pt x="8" y="20"/>
                      <a:pt x="8" y="21"/>
                    </a:cubicBezTo>
                    <a:cubicBezTo>
                      <a:pt x="8" y="21"/>
                      <a:pt x="5" y="23"/>
                      <a:pt x="6" y="24"/>
                    </a:cubicBezTo>
                    <a:cubicBezTo>
                      <a:pt x="6" y="24"/>
                      <a:pt x="9" y="28"/>
                      <a:pt x="9" y="28"/>
                    </a:cubicBezTo>
                    <a:cubicBezTo>
                      <a:pt x="9" y="29"/>
                      <a:pt x="5" y="32"/>
                      <a:pt x="5" y="33"/>
                    </a:cubicBezTo>
                    <a:cubicBezTo>
                      <a:pt x="4" y="35"/>
                      <a:pt x="6" y="36"/>
                      <a:pt x="5" y="38"/>
                    </a:cubicBezTo>
                    <a:cubicBezTo>
                      <a:pt x="5" y="39"/>
                      <a:pt x="3" y="41"/>
                      <a:pt x="3" y="41"/>
                    </a:cubicBezTo>
                    <a:cubicBezTo>
                      <a:pt x="3" y="43"/>
                      <a:pt x="4" y="44"/>
                      <a:pt x="4" y="45"/>
                    </a:cubicBezTo>
                    <a:cubicBezTo>
                      <a:pt x="4" y="45"/>
                      <a:pt x="3" y="45"/>
                      <a:pt x="3" y="47"/>
                    </a:cubicBezTo>
                    <a:cubicBezTo>
                      <a:pt x="4" y="47"/>
                      <a:pt x="4" y="48"/>
                      <a:pt x="7" y="48"/>
                    </a:cubicBezTo>
                    <a:cubicBezTo>
                      <a:pt x="7" y="47"/>
                      <a:pt x="7" y="47"/>
                      <a:pt x="7" y="47"/>
                    </a:cubicBezTo>
                    <a:cubicBezTo>
                      <a:pt x="8" y="47"/>
                      <a:pt x="10" y="46"/>
                      <a:pt x="11" y="45"/>
                    </a:cubicBezTo>
                    <a:cubicBezTo>
                      <a:pt x="11" y="45"/>
                      <a:pt x="11" y="43"/>
                      <a:pt x="11" y="43"/>
                    </a:cubicBezTo>
                    <a:cubicBezTo>
                      <a:pt x="14" y="41"/>
                      <a:pt x="18" y="41"/>
                      <a:pt x="21" y="41"/>
                    </a:cubicBezTo>
                    <a:cubicBezTo>
                      <a:pt x="21" y="40"/>
                      <a:pt x="21" y="38"/>
                      <a:pt x="22" y="37"/>
                    </a:cubicBezTo>
                    <a:cubicBezTo>
                      <a:pt x="24" y="36"/>
                      <a:pt x="26" y="37"/>
                      <a:pt x="27" y="36"/>
                    </a:cubicBezTo>
                    <a:cubicBezTo>
                      <a:pt x="29" y="35"/>
                      <a:pt x="29" y="17"/>
                      <a:pt x="29" y="15"/>
                    </a:cubicBezTo>
                    <a:cubicBezTo>
                      <a:pt x="28" y="13"/>
                      <a:pt x="25" y="12"/>
                      <a:pt x="25" y="10"/>
                    </a:cubicBezTo>
                    <a:cubicBezTo>
                      <a:pt x="24" y="9"/>
                      <a:pt x="25" y="8"/>
                      <a:pt x="25" y="7"/>
                    </a:cubicBezTo>
                    <a:cubicBezTo>
                      <a:pt x="24" y="6"/>
                      <a:pt x="22" y="7"/>
                      <a:pt x="21" y="5"/>
                    </a:cubicBezTo>
                    <a:cubicBezTo>
                      <a:pt x="21" y="4"/>
                      <a:pt x="22" y="4"/>
                      <a:pt x="22" y="2"/>
                    </a:cubicBezTo>
                    <a:cubicBezTo>
                      <a:pt x="22" y="2"/>
                      <a:pt x="22" y="1"/>
                      <a:pt x="21" y="1"/>
                    </a:cubicBezTo>
                    <a:cubicBezTo>
                      <a:pt x="21" y="0"/>
                      <a:pt x="19" y="2"/>
                      <a:pt x="17" y="2"/>
                    </a:cubicBezTo>
                    <a:cubicBezTo>
                      <a:pt x="15" y="2"/>
                      <a:pt x="12" y="0"/>
                      <a:pt x="12" y="0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5" y="6"/>
                      <a:pt x="5" y="6"/>
                      <a:pt x="5" y="6"/>
                    </a:cubicBezTo>
                    <a:lnTo>
                      <a:pt x="6" y="6"/>
                    </a:lnTo>
                    <a:close/>
                    <a:moveTo>
                      <a:pt x="3" y="57"/>
                    </a:moveTo>
                    <a:cubicBezTo>
                      <a:pt x="3" y="57"/>
                      <a:pt x="1" y="58"/>
                      <a:pt x="0" y="59"/>
                    </a:cubicBezTo>
                    <a:cubicBezTo>
                      <a:pt x="0" y="59"/>
                      <a:pt x="1" y="60"/>
                      <a:pt x="1" y="60"/>
                    </a:cubicBezTo>
                    <a:cubicBezTo>
                      <a:pt x="1" y="60"/>
                      <a:pt x="3" y="60"/>
                      <a:pt x="3" y="60"/>
                    </a:cubicBezTo>
                    <a:cubicBezTo>
                      <a:pt x="3" y="59"/>
                      <a:pt x="6" y="56"/>
                      <a:pt x="3" y="57"/>
                    </a:cubicBezTo>
                    <a:close/>
                    <a:moveTo>
                      <a:pt x="1" y="16"/>
                    </a:moveTo>
                    <a:cubicBezTo>
                      <a:pt x="1" y="16"/>
                      <a:pt x="1" y="18"/>
                      <a:pt x="1" y="19"/>
                    </a:cubicBezTo>
                    <a:cubicBezTo>
                      <a:pt x="3" y="19"/>
                      <a:pt x="3" y="16"/>
                      <a:pt x="1" y="16"/>
                    </a:cubicBezTo>
                    <a:close/>
                  </a:path>
                </a:pathLst>
              </a:custGeom>
              <a:grpFill/>
              <a:ln w="2" cap="rnd">
                <a:solidFill>
                  <a:schemeClr val="tx2">
                    <a:lumMod val="2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" name="Freeform 72"/>
              <p:cNvSpPr>
                <a:spLocks noEditPoints="1"/>
              </p:cNvSpPr>
              <p:nvPr/>
            </p:nvSpPr>
            <p:spPr bwMode="auto">
              <a:xfrm>
                <a:off x="3392" y="2723"/>
                <a:ext cx="274" cy="279"/>
              </a:xfrm>
              <a:custGeom>
                <a:avLst/>
                <a:gdLst>
                  <a:gd name="T0" fmla="*/ 27 w 140"/>
                  <a:gd name="T1" fmla="*/ 69 h 142"/>
                  <a:gd name="T2" fmla="*/ 18 w 140"/>
                  <a:gd name="T3" fmla="*/ 74 h 142"/>
                  <a:gd name="T4" fmla="*/ 9 w 140"/>
                  <a:gd name="T5" fmla="*/ 72 h 142"/>
                  <a:gd name="T6" fmla="*/ 5 w 140"/>
                  <a:gd name="T7" fmla="*/ 70 h 142"/>
                  <a:gd name="T8" fmla="*/ 3 w 140"/>
                  <a:gd name="T9" fmla="*/ 79 h 142"/>
                  <a:gd name="T10" fmla="*/ 5 w 140"/>
                  <a:gd name="T11" fmla="*/ 83 h 142"/>
                  <a:gd name="T12" fmla="*/ 7 w 140"/>
                  <a:gd name="T13" fmla="*/ 93 h 142"/>
                  <a:gd name="T14" fmla="*/ 13 w 140"/>
                  <a:gd name="T15" fmla="*/ 104 h 142"/>
                  <a:gd name="T16" fmla="*/ 13 w 140"/>
                  <a:gd name="T17" fmla="*/ 118 h 142"/>
                  <a:gd name="T18" fmla="*/ 10 w 140"/>
                  <a:gd name="T19" fmla="*/ 118 h 142"/>
                  <a:gd name="T20" fmla="*/ 12 w 140"/>
                  <a:gd name="T21" fmla="*/ 122 h 142"/>
                  <a:gd name="T22" fmla="*/ 11 w 140"/>
                  <a:gd name="T23" fmla="*/ 125 h 142"/>
                  <a:gd name="T24" fmla="*/ 11 w 140"/>
                  <a:gd name="T25" fmla="*/ 126 h 142"/>
                  <a:gd name="T26" fmla="*/ 13 w 140"/>
                  <a:gd name="T27" fmla="*/ 134 h 142"/>
                  <a:gd name="T28" fmla="*/ 17 w 140"/>
                  <a:gd name="T29" fmla="*/ 138 h 142"/>
                  <a:gd name="T30" fmla="*/ 19 w 140"/>
                  <a:gd name="T31" fmla="*/ 138 h 142"/>
                  <a:gd name="T32" fmla="*/ 29 w 140"/>
                  <a:gd name="T33" fmla="*/ 141 h 142"/>
                  <a:gd name="T34" fmla="*/ 37 w 140"/>
                  <a:gd name="T35" fmla="*/ 137 h 142"/>
                  <a:gd name="T36" fmla="*/ 47 w 140"/>
                  <a:gd name="T37" fmla="*/ 137 h 142"/>
                  <a:gd name="T38" fmla="*/ 49 w 140"/>
                  <a:gd name="T39" fmla="*/ 134 h 142"/>
                  <a:gd name="T40" fmla="*/ 54 w 140"/>
                  <a:gd name="T41" fmla="*/ 132 h 142"/>
                  <a:gd name="T42" fmla="*/ 59 w 140"/>
                  <a:gd name="T43" fmla="*/ 134 h 142"/>
                  <a:gd name="T44" fmla="*/ 73 w 140"/>
                  <a:gd name="T45" fmla="*/ 134 h 142"/>
                  <a:gd name="T46" fmla="*/ 81 w 140"/>
                  <a:gd name="T47" fmla="*/ 132 h 142"/>
                  <a:gd name="T48" fmla="*/ 85 w 140"/>
                  <a:gd name="T49" fmla="*/ 130 h 142"/>
                  <a:gd name="T50" fmla="*/ 93 w 140"/>
                  <a:gd name="T51" fmla="*/ 127 h 142"/>
                  <a:gd name="T52" fmla="*/ 100 w 140"/>
                  <a:gd name="T53" fmla="*/ 119 h 142"/>
                  <a:gd name="T54" fmla="*/ 104 w 140"/>
                  <a:gd name="T55" fmla="*/ 114 h 142"/>
                  <a:gd name="T56" fmla="*/ 110 w 140"/>
                  <a:gd name="T57" fmla="*/ 109 h 142"/>
                  <a:gd name="T58" fmla="*/ 114 w 140"/>
                  <a:gd name="T59" fmla="*/ 103 h 142"/>
                  <a:gd name="T60" fmla="*/ 121 w 140"/>
                  <a:gd name="T61" fmla="*/ 94 h 142"/>
                  <a:gd name="T62" fmla="*/ 126 w 140"/>
                  <a:gd name="T63" fmla="*/ 86 h 142"/>
                  <a:gd name="T64" fmla="*/ 136 w 140"/>
                  <a:gd name="T65" fmla="*/ 66 h 142"/>
                  <a:gd name="T66" fmla="*/ 140 w 140"/>
                  <a:gd name="T67" fmla="*/ 49 h 142"/>
                  <a:gd name="T68" fmla="*/ 135 w 140"/>
                  <a:gd name="T69" fmla="*/ 55 h 142"/>
                  <a:gd name="T70" fmla="*/ 125 w 140"/>
                  <a:gd name="T71" fmla="*/ 50 h 142"/>
                  <a:gd name="T72" fmla="*/ 127 w 140"/>
                  <a:gd name="T73" fmla="*/ 40 h 142"/>
                  <a:gd name="T74" fmla="*/ 130 w 140"/>
                  <a:gd name="T75" fmla="*/ 36 h 142"/>
                  <a:gd name="T76" fmla="*/ 131 w 140"/>
                  <a:gd name="T77" fmla="*/ 22 h 142"/>
                  <a:gd name="T78" fmla="*/ 131 w 140"/>
                  <a:gd name="T79" fmla="*/ 3 h 142"/>
                  <a:gd name="T80" fmla="*/ 122 w 140"/>
                  <a:gd name="T81" fmla="*/ 1 h 142"/>
                  <a:gd name="T82" fmla="*/ 113 w 140"/>
                  <a:gd name="T83" fmla="*/ 0 h 142"/>
                  <a:gd name="T84" fmla="*/ 104 w 140"/>
                  <a:gd name="T85" fmla="*/ 7 h 142"/>
                  <a:gd name="T86" fmla="*/ 89 w 140"/>
                  <a:gd name="T87" fmla="*/ 17 h 142"/>
                  <a:gd name="T88" fmla="*/ 81 w 140"/>
                  <a:gd name="T89" fmla="*/ 27 h 142"/>
                  <a:gd name="T90" fmla="*/ 76 w 140"/>
                  <a:gd name="T91" fmla="*/ 40 h 142"/>
                  <a:gd name="T92" fmla="*/ 64 w 140"/>
                  <a:gd name="T93" fmla="*/ 39 h 142"/>
                  <a:gd name="T94" fmla="*/ 58 w 140"/>
                  <a:gd name="T95" fmla="*/ 42 h 142"/>
                  <a:gd name="T96" fmla="*/ 41 w 140"/>
                  <a:gd name="T97" fmla="*/ 52 h 142"/>
                  <a:gd name="T98" fmla="*/ 34 w 140"/>
                  <a:gd name="T99" fmla="*/ 49 h 142"/>
                  <a:gd name="T100" fmla="*/ 28 w 140"/>
                  <a:gd name="T101" fmla="*/ 36 h 142"/>
                  <a:gd name="T102" fmla="*/ 100 w 140"/>
                  <a:gd name="T103" fmla="*/ 90 h 142"/>
                  <a:gd name="T104" fmla="*/ 106 w 140"/>
                  <a:gd name="T105" fmla="*/ 87 h 142"/>
                  <a:gd name="T106" fmla="*/ 103 w 140"/>
                  <a:gd name="T107" fmla="*/ 79 h 142"/>
                  <a:gd name="T108" fmla="*/ 96 w 140"/>
                  <a:gd name="T109" fmla="*/ 81 h 142"/>
                  <a:gd name="T110" fmla="*/ 91 w 140"/>
                  <a:gd name="T111" fmla="*/ 86 h 142"/>
                  <a:gd name="T112" fmla="*/ 95 w 140"/>
                  <a:gd name="T113" fmla="*/ 9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40" h="142">
                    <a:moveTo>
                      <a:pt x="28" y="36"/>
                    </a:moveTo>
                    <a:cubicBezTo>
                      <a:pt x="27" y="69"/>
                      <a:pt x="27" y="69"/>
                      <a:pt x="27" y="69"/>
                    </a:cubicBezTo>
                    <a:cubicBezTo>
                      <a:pt x="27" y="69"/>
                      <a:pt x="23" y="69"/>
                      <a:pt x="22" y="71"/>
                    </a:cubicBezTo>
                    <a:cubicBezTo>
                      <a:pt x="21" y="73"/>
                      <a:pt x="20" y="73"/>
                      <a:pt x="18" y="74"/>
                    </a:cubicBezTo>
                    <a:cubicBezTo>
                      <a:pt x="16" y="76"/>
                      <a:pt x="16" y="74"/>
                      <a:pt x="13" y="74"/>
                    </a:cubicBezTo>
                    <a:cubicBezTo>
                      <a:pt x="10" y="74"/>
                      <a:pt x="10" y="74"/>
                      <a:pt x="9" y="72"/>
                    </a:cubicBezTo>
                    <a:cubicBezTo>
                      <a:pt x="8" y="70"/>
                      <a:pt x="10" y="68"/>
                      <a:pt x="8" y="68"/>
                    </a:cubicBezTo>
                    <a:cubicBezTo>
                      <a:pt x="6" y="68"/>
                      <a:pt x="5" y="68"/>
                      <a:pt x="5" y="70"/>
                    </a:cubicBezTo>
                    <a:cubicBezTo>
                      <a:pt x="4" y="71"/>
                      <a:pt x="0" y="73"/>
                      <a:pt x="0" y="73"/>
                    </a:cubicBezTo>
                    <a:cubicBezTo>
                      <a:pt x="1" y="74"/>
                      <a:pt x="3" y="77"/>
                      <a:pt x="3" y="79"/>
                    </a:cubicBezTo>
                    <a:cubicBezTo>
                      <a:pt x="4" y="79"/>
                      <a:pt x="5" y="79"/>
                      <a:pt x="5" y="80"/>
                    </a:cubicBezTo>
                    <a:cubicBezTo>
                      <a:pt x="6" y="81"/>
                      <a:pt x="4" y="81"/>
                      <a:pt x="5" y="83"/>
                    </a:cubicBezTo>
                    <a:cubicBezTo>
                      <a:pt x="6" y="83"/>
                      <a:pt x="6" y="83"/>
                      <a:pt x="6" y="83"/>
                    </a:cubicBezTo>
                    <a:cubicBezTo>
                      <a:pt x="7" y="86"/>
                      <a:pt x="6" y="90"/>
                      <a:pt x="7" y="93"/>
                    </a:cubicBezTo>
                    <a:cubicBezTo>
                      <a:pt x="8" y="94"/>
                      <a:pt x="10" y="95"/>
                      <a:pt x="11" y="96"/>
                    </a:cubicBezTo>
                    <a:cubicBezTo>
                      <a:pt x="12" y="98"/>
                      <a:pt x="13" y="102"/>
                      <a:pt x="13" y="104"/>
                    </a:cubicBezTo>
                    <a:cubicBezTo>
                      <a:pt x="13" y="104"/>
                      <a:pt x="15" y="106"/>
                      <a:pt x="15" y="107"/>
                    </a:cubicBezTo>
                    <a:cubicBezTo>
                      <a:pt x="15" y="110"/>
                      <a:pt x="14" y="117"/>
                      <a:pt x="13" y="118"/>
                    </a:cubicBezTo>
                    <a:cubicBezTo>
                      <a:pt x="11" y="117"/>
                      <a:pt x="11" y="117"/>
                      <a:pt x="11" y="117"/>
                    </a:cubicBezTo>
                    <a:cubicBezTo>
                      <a:pt x="11" y="118"/>
                      <a:pt x="11" y="118"/>
                      <a:pt x="10" y="118"/>
                    </a:cubicBezTo>
                    <a:cubicBezTo>
                      <a:pt x="11" y="120"/>
                      <a:pt x="11" y="121"/>
                      <a:pt x="11" y="122"/>
                    </a:cubicBezTo>
                    <a:cubicBezTo>
                      <a:pt x="12" y="122"/>
                      <a:pt x="12" y="122"/>
                      <a:pt x="12" y="122"/>
                    </a:cubicBezTo>
                    <a:cubicBezTo>
                      <a:pt x="12" y="123"/>
                      <a:pt x="12" y="125"/>
                      <a:pt x="11" y="124"/>
                    </a:cubicBezTo>
                    <a:cubicBezTo>
                      <a:pt x="11" y="125"/>
                      <a:pt x="11" y="125"/>
                      <a:pt x="11" y="125"/>
                    </a:cubicBezTo>
                    <a:cubicBezTo>
                      <a:pt x="11" y="125"/>
                      <a:pt x="10" y="125"/>
                      <a:pt x="11" y="126"/>
                    </a:cubicBezTo>
                    <a:cubicBezTo>
                      <a:pt x="11" y="126"/>
                      <a:pt x="11" y="126"/>
                      <a:pt x="11" y="126"/>
                    </a:cubicBezTo>
                    <a:cubicBezTo>
                      <a:pt x="14" y="128"/>
                      <a:pt x="13" y="130"/>
                      <a:pt x="14" y="132"/>
                    </a:cubicBezTo>
                    <a:cubicBezTo>
                      <a:pt x="14" y="132"/>
                      <a:pt x="13" y="134"/>
                      <a:pt x="13" y="134"/>
                    </a:cubicBezTo>
                    <a:cubicBezTo>
                      <a:pt x="13" y="135"/>
                      <a:pt x="14" y="137"/>
                      <a:pt x="15" y="138"/>
                    </a:cubicBezTo>
                    <a:cubicBezTo>
                      <a:pt x="15" y="138"/>
                      <a:pt x="16" y="138"/>
                      <a:pt x="17" y="138"/>
                    </a:cubicBezTo>
                    <a:cubicBezTo>
                      <a:pt x="17" y="138"/>
                      <a:pt x="17" y="136"/>
                      <a:pt x="17" y="136"/>
                    </a:cubicBezTo>
                    <a:cubicBezTo>
                      <a:pt x="19" y="135"/>
                      <a:pt x="18" y="137"/>
                      <a:pt x="19" y="138"/>
                    </a:cubicBezTo>
                    <a:cubicBezTo>
                      <a:pt x="20" y="138"/>
                      <a:pt x="20" y="137"/>
                      <a:pt x="21" y="137"/>
                    </a:cubicBezTo>
                    <a:cubicBezTo>
                      <a:pt x="23" y="137"/>
                      <a:pt x="25" y="142"/>
                      <a:pt x="29" y="141"/>
                    </a:cubicBezTo>
                    <a:cubicBezTo>
                      <a:pt x="29" y="141"/>
                      <a:pt x="30" y="140"/>
                      <a:pt x="30" y="140"/>
                    </a:cubicBezTo>
                    <a:cubicBezTo>
                      <a:pt x="33" y="139"/>
                      <a:pt x="35" y="138"/>
                      <a:pt x="37" y="137"/>
                    </a:cubicBezTo>
                    <a:cubicBezTo>
                      <a:pt x="37" y="137"/>
                      <a:pt x="37" y="135"/>
                      <a:pt x="37" y="135"/>
                    </a:cubicBezTo>
                    <a:cubicBezTo>
                      <a:pt x="39" y="134"/>
                      <a:pt x="45" y="136"/>
                      <a:pt x="47" y="137"/>
                    </a:cubicBezTo>
                    <a:cubicBezTo>
                      <a:pt x="48" y="136"/>
                      <a:pt x="49" y="136"/>
                      <a:pt x="49" y="134"/>
                    </a:cubicBezTo>
                    <a:cubicBezTo>
                      <a:pt x="49" y="134"/>
                      <a:pt x="49" y="134"/>
                      <a:pt x="49" y="134"/>
                    </a:cubicBezTo>
                    <a:cubicBezTo>
                      <a:pt x="50" y="133"/>
                      <a:pt x="51" y="135"/>
                      <a:pt x="52" y="134"/>
                    </a:cubicBezTo>
                    <a:cubicBezTo>
                      <a:pt x="52" y="134"/>
                      <a:pt x="54" y="133"/>
                      <a:pt x="54" y="132"/>
                    </a:cubicBezTo>
                    <a:cubicBezTo>
                      <a:pt x="55" y="132"/>
                      <a:pt x="55" y="132"/>
                      <a:pt x="55" y="132"/>
                    </a:cubicBezTo>
                    <a:cubicBezTo>
                      <a:pt x="55" y="132"/>
                      <a:pt x="58" y="134"/>
                      <a:pt x="59" y="134"/>
                    </a:cubicBezTo>
                    <a:cubicBezTo>
                      <a:pt x="60" y="134"/>
                      <a:pt x="60" y="131"/>
                      <a:pt x="63" y="132"/>
                    </a:cubicBezTo>
                    <a:cubicBezTo>
                      <a:pt x="65" y="132"/>
                      <a:pt x="68" y="135"/>
                      <a:pt x="73" y="134"/>
                    </a:cubicBezTo>
                    <a:cubicBezTo>
                      <a:pt x="73" y="134"/>
                      <a:pt x="74" y="133"/>
                      <a:pt x="74" y="132"/>
                    </a:cubicBezTo>
                    <a:cubicBezTo>
                      <a:pt x="77" y="131"/>
                      <a:pt x="78" y="132"/>
                      <a:pt x="81" y="132"/>
                    </a:cubicBezTo>
                    <a:cubicBezTo>
                      <a:pt x="81" y="131"/>
                      <a:pt x="81" y="129"/>
                      <a:pt x="82" y="129"/>
                    </a:cubicBezTo>
                    <a:cubicBezTo>
                      <a:pt x="83" y="129"/>
                      <a:pt x="85" y="130"/>
                      <a:pt x="85" y="130"/>
                    </a:cubicBezTo>
                    <a:cubicBezTo>
                      <a:pt x="89" y="130"/>
                      <a:pt x="89" y="128"/>
                      <a:pt x="91" y="127"/>
                    </a:cubicBezTo>
                    <a:cubicBezTo>
                      <a:pt x="92" y="127"/>
                      <a:pt x="93" y="127"/>
                      <a:pt x="93" y="127"/>
                    </a:cubicBezTo>
                    <a:cubicBezTo>
                      <a:pt x="94" y="127"/>
                      <a:pt x="98" y="123"/>
                      <a:pt x="99" y="122"/>
                    </a:cubicBezTo>
                    <a:cubicBezTo>
                      <a:pt x="99" y="122"/>
                      <a:pt x="99" y="120"/>
                      <a:pt x="100" y="119"/>
                    </a:cubicBezTo>
                    <a:cubicBezTo>
                      <a:pt x="101" y="119"/>
                      <a:pt x="101" y="119"/>
                      <a:pt x="101" y="119"/>
                    </a:cubicBezTo>
                    <a:cubicBezTo>
                      <a:pt x="103" y="119"/>
                      <a:pt x="103" y="115"/>
                      <a:pt x="104" y="114"/>
                    </a:cubicBezTo>
                    <a:cubicBezTo>
                      <a:pt x="105" y="114"/>
                      <a:pt x="106" y="114"/>
                      <a:pt x="107" y="114"/>
                    </a:cubicBezTo>
                    <a:cubicBezTo>
                      <a:pt x="108" y="113"/>
                      <a:pt x="109" y="109"/>
                      <a:pt x="110" y="109"/>
                    </a:cubicBezTo>
                    <a:cubicBezTo>
                      <a:pt x="111" y="108"/>
                      <a:pt x="113" y="107"/>
                      <a:pt x="114" y="107"/>
                    </a:cubicBezTo>
                    <a:cubicBezTo>
                      <a:pt x="114" y="105"/>
                      <a:pt x="114" y="104"/>
                      <a:pt x="114" y="103"/>
                    </a:cubicBezTo>
                    <a:cubicBezTo>
                      <a:pt x="115" y="102"/>
                      <a:pt x="118" y="101"/>
                      <a:pt x="119" y="100"/>
                    </a:cubicBezTo>
                    <a:cubicBezTo>
                      <a:pt x="120" y="98"/>
                      <a:pt x="120" y="96"/>
                      <a:pt x="121" y="94"/>
                    </a:cubicBezTo>
                    <a:cubicBezTo>
                      <a:pt x="121" y="93"/>
                      <a:pt x="123" y="93"/>
                      <a:pt x="124" y="93"/>
                    </a:cubicBezTo>
                    <a:cubicBezTo>
                      <a:pt x="125" y="90"/>
                      <a:pt x="125" y="89"/>
                      <a:pt x="126" y="86"/>
                    </a:cubicBezTo>
                    <a:cubicBezTo>
                      <a:pt x="128" y="81"/>
                      <a:pt x="133" y="78"/>
                      <a:pt x="138" y="75"/>
                    </a:cubicBezTo>
                    <a:cubicBezTo>
                      <a:pt x="137" y="71"/>
                      <a:pt x="137" y="69"/>
                      <a:pt x="136" y="66"/>
                    </a:cubicBezTo>
                    <a:cubicBezTo>
                      <a:pt x="136" y="66"/>
                      <a:pt x="139" y="65"/>
                      <a:pt x="139" y="65"/>
                    </a:cubicBezTo>
                    <a:cubicBezTo>
                      <a:pt x="140" y="60"/>
                      <a:pt x="139" y="54"/>
                      <a:pt x="140" y="49"/>
                    </a:cubicBezTo>
                    <a:cubicBezTo>
                      <a:pt x="134" y="49"/>
                      <a:pt x="134" y="49"/>
                      <a:pt x="134" y="49"/>
                    </a:cubicBezTo>
                    <a:cubicBezTo>
                      <a:pt x="135" y="55"/>
                      <a:pt x="135" y="55"/>
                      <a:pt x="135" y="55"/>
                    </a:cubicBezTo>
                    <a:cubicBezTo>
                      <a:pt x="135" y="55"/>
                      <a:pt x="131" y="54"/>
                      <a:pt x="128" y="53"/>
                    </a:cubicBezTo>
                    <a:cubicBezTo>
                      <a:pt x="126" y="51"/>
                      <a:pt x="127" y="53"/>
                      <a:pt x="125" y="50"/>
                    </a:cubicBezTo>
                    <a:cubicBezTo>
                      <a:pt x="124" y="47"/>
                      <a:pt x="125" y="48"/>
                      <a:pt x="125" y="44"/>
                    </a:cubicBezTo>
                    <a:cubicBezTo>
                      <a:pt x="125" y="41"/>
                      <a:pt x="126" y="39"/>
                      <a:pt x="127" y="40"/>
                    </a:cubicBezTo>
                    <a:cubicBezTo>
                      <a:pt x="129" y="41"/>
                      <a:pt x="131" y="39"/>
                      <a:pt x="131" y="39"/>
                    </a:cubicBezTo>
                    <a:cubicBezTo>
                      <a:pt x="131" y="39"/>
                      <a:pt x="131" y="38"/>
                      <a:pt x="130" y="36"/>
                    </a:cubicBezTo>
                    <a:cubicBezTo>
                      <a:pt x="129" y="34"/>
                      <a:pt x="130" y="33"/>
                      <a:pt x="130" y="31"/>
                    </a:cubicBezTo>
                    <a:cubicBezTo>
                      <a:pt x="131" y="29"/>
                      <a:pt x="132" y="26"/>
                      <a:pt x="131" y="22"/>
                    </a:cubicBezTo>
                    <a:cubicBezTo>
                      <a:pt x="130" y="18"/>
                      <a:pt x="129" y="15"/>
                      <a:pt x="130" y="12"/>
                    </a:cubicBezTo>
                    <a:cubicBezTo>
                      <a:pt x="132" y="10"/>
                      <a:pt x="131" y="3"/>
                      <a:pt x="131" y="3"/>
                    </a:cubicBezTo>
                    <a:cubicBezTo>
                      <a:pt x="131" y="3"/>
                      <a:pt x="129" y="2"/>
                      <a:pt x="126" y="2"/>
                    </a:cubicBezTo>
                    <a:cubicBezTo>
                      <a:pt x="123" y="2"/>
                      <a:pt x="122" y="1"/>
                      <a:pt x="122" y="1"/>
                    </a:cubicBezTo>
                    <a:cubicBezTo>
                      <a:pt x="122" y="1"/>
                      <a:pt x="119" y="0"/>
                      <a:pt x="117" y="1"/>
                    </a:cubicBezTo>
                    <a:cubicBezTo>
                      <a:pt x="116" y="2"/>
                      <a:pt x="113" y="0"/>
                      <a:pt x="113" y="0"/>
                    </a:cubicBezTo>
                    <a:cubicBezTo>
                      <a:pt x="113" y="0"/>
                      <a:pt x="111" y="5"/>
                      <a:pt x="108" y="4"/>
                    </a:cubicBezTo>
                    <a:cubicBezTo>
                      <a:pt x="104" y="4"/>
                      <a:pt x="107" y="7"/>
                      <a:pt x="104" y="7"/>
                    </a:cubicBezTo>
                    <a:cubicBezTo>
                      <a:pt x="102" y="7"/>
                      <a:pt x="98" y="10"/>
                      <a:pt x="96" y="10"/>
                    </a:cubicBezTo>
                    <a:cubicBezTo>
                      <a:pt x="93" y="10"/>
                      <a:pt x="92" y="16"/>
                      <a:pt x="89" y="17"/>
                    </a:cubicBezTo>
                    <a:cubicBezTo>
                      <a:pt x="86" y="18"/>
                      <a:pt x="87" y="25"/>
                      <a:pt x="85" y="25"/>
                    </a:cubicBezTo>
                    <a:cubicBezTo>
                      <a:pt x="83" y="25"/>
                      <a:pt x="81" y="27"/>
                      <a:pt x="81" y="27"/>
                    </a:cubicBezTo>
                    <a:cubicBezTo>
                      <a:pt x="81" y="27"/>
                      <a:pt x="80" y="38"/>
                      <a:pt x="80" y="40"/>
                    </a:cubicBezTo>
                    <a:cubicBezTo>
                      <a:pt x="80" y="42"/>
                      <a:pt x="78" y="41"/>
                      <a:pt x="76" y="40"/>
                    </a:cubicBezTo>
                    <a:cubicBezTo>
                      <a:pt x="74" y="39"/>
                      <a:pt x="72" y="41"/>
                      <a:pt x="69" y="39"/>
                    </a:cubicBezTo>
                    <a:cubicBezTo>
                      <a:pt x="67" y="37"/>
                      <a:pt x="66" y="40"/>
                      <a:pt x="64" y="39"/>
                    </a:cubicBezTo>
                    <a:cubicBezTo>
                      <a:pt x="63" y="38"/>
                      <a:pt x="62" y="36"/>
                      <a:pt x="61" y="37"/>
                    </a:cubicBezTo>
                    <a:cubicBezTo>
                      <a:pt x="56" y="39"/>
                      <a:pt x="58" y="40"/>
                      <a:pt x="58" y="42"/>
                    </a:cubicBezTo>
                    <a:cubicBezTo>
                      <a:pt x="58" y="44"/>
                      <a:pt x="49" y="49"/>
                      <a:pt x="49" y="49"/>
                    </a:cubicBezTo>
                    <a:cubicBezTo>
                      <a:pt x="49" y="49"/>
                      <a:pt x="43" y="52"/>
                      <a:pt x="41" y="52"/>
                    </a:cubicBezTo>
                    <a:cubicBezTo>
                      <a:pt x="38" y="52"/>
                      <a:pt x="39" y="54"/>
                      <a:pt x="37" y="54"/>
                    </a:cubicBezTo>
                    <a:cubicBezTo>
                      <a:pt x="34" y="54"/>
                      <a:pt x="33" y="51"/>
                      <a:pt x="34" y="49"/>
                    </a:cubicBezTo>
                    <a:cubicBezTo>
                      <a:pt x="36" y="46"/>
                      <a:pt x="36" y="46"/>
                      <a:pt x="34" y="41"/>
                    </a:cubicBezTo>
                    <a:cubicBezTo>
                      <a:pt x="32" y="37"/>
                      <a:pt x="28" y="36"/>
                      <a:pt x="28" y="36"/>
                    </a:cubicBezTo>
                    <a:close/>
                    <a:moveTo>
                      <a:pt x="98" y="91"/>
                    </a:moveTo>
                    <a:cubicBezTo>
                      <a:pt x="99" y="91"/>
                      <a:pt x="99" y="90"/>
                      <a:pt x="100" y="90"/>
                    </a:cubicBezTo>
                    <a:cubicBezTo>
                      <a:pt x="101" y="89"/>
                      <a:pt x="102" y="88"/>
                      <a:pt x="103" y="88"/>
                    </a:cubicBezTo>
                    <a:cubicBezTo>
                      <a:pt x="104" y="87"/>
                      <a:pt x="105" y="88"/>
                      <a:pt x="106" y="87"/>
                    </a:cubicBezTo>
                    <a:cubicBezTo>
                      <a:pt x="107" y="85"/>
                      <a:pt x="106" y="84"/>
                      <a:pt x="106" y="83"/>
                    </a:cubicBezTo>
                    <a:cubicBezTo>
                      <a:pt x="105" y="81"/>
                      <a:pt x="104" y="81"/>
                      <a:pt x="103" y="79"/>
                    </a:cubicBezTo>
                    <a:cubicBezTo>
                      <a:pt x="101" y="77"/>
                      <a:pt x="101" y="77"/>
                      <a:pt x="101" y="77"/>
                    </a:cubicBezTo>
                    <a:cubicBezTo>
                      <a:pt x="101" y="77"/>
                      <a:pt x="97" y="79"/>
                      <a:pt x="96" y="81"/>
                    </a:cubicBezTo>
                    <a:cubicBezTo>
                      <a:pt x="94" y="83"/>
                      <a:pt x="93" y="83"/>
                      <a:pt x="92" y="83"/>
                    </a:cubicBezTo>
                    <a:cubicBezTo>
                      <a:pt x="91" y="83"/>
                      <a:pt x="90" y="86"/>
                      <a:pt x="91" y="86"/>
                    </a:cubicBezTo>
                    <a:cubicBezTo>
                      <a:pt x="92" y="86"/>
                      <a:pt x="91" y="87"/>
                      <a:pt x="92" y="89"/>
                    </a:cubicBezTo>
                    <a:cubicBezTo>
                      <a:pt x="93" y="91"/>
                      <a:pt x="92" y="93"/>
                      <a:pt x="95" y="93"/>
                    </a:cubicBezTo>
                    <a:cubicBezTo>
                      <a:pt x="98" y="93"/>
                      <a:pt x="97" y="92"/>
                      <a:pt x="98" y="91"/>
                    </a:cubicBezTo>
                    <a:close/>
                  </a:path>
                </a:pathLst>
              </a:custGeom>
              <a:grpFill/>
              <a:ln w="9525">
                <a:solidFill>
                  <a:schemeClr val="tx2">
                    <a:lumMod val="2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" name="Freeform 73"/>
              <p:cNvSpPr>
                <a:spLocks noEditPoints="1"/>
              </p:cNvSpPr>
              <p:nvPr/>
            </p:nvSpPr>
            <p:spPr bwMode="auto">
              <a:xfrm>
                <a:off x="3392" y="2723"/>
                <a:ext cx="274" cy="279"/>
              </a:xfrm>
              <a:custGeom>
                <a:avLst/>
                <a:gdLst>
                  <a:gd name="T0" fmla="*/ 27 w 140"/>
                  <a:gd name="T1" fmla="*/ 69 h 142"/>
                  <a:gd name="T2" fmla="*/ 18 w 140"/>
                  <a:gd name="T3" fmla="*/ 74 h 142"/>
                  <a:gd name="T4" fmla="*/ 9 w 140"/>
                  <a:gd name="T5" fmla="*/ 72 h 142"/>
                  <a:gd name="T6" fmla="*/ 5 w 140"/>
                  <a:gd name="T7" fmla="*/ 70 h 142"/>
                  <a:gd name="T8" fmla="*/ 3 w 140"/>
                  <a:gd name="T9" fmla="*/ 79 h 142"/>
                  <a:gd name="T10" fmla="*/ 5 w 140"/>
                  <a:gd name="T11" fmla="*/ 83 h 142"/>
                  <a:gd name="T12" fmla="*/ 7 w 140"/>
                  <a:gd name="T13" fmla="*/ 93 h 142"/>
                  <a:gd name="T14" fmla="*/ 13 w 140"/>
                  <a:gd name="T15" fmla="*/ 104 h 142"/>
                  <a:gd name="T16" fmla="*/ 13 w 140"/>
                  <a:gd name="T17" fmla="*/ 118 h 142"/>
                  <a:gd name="T18" fmla="*/ 10 w 140"/>
                  <a:gd name="T19" fmla="*/ 118 h 142"/>
                  <a:gd name="T20" fmla="*/ 12 w 140"/>
                  <a:gd name="T21" fmla="*/ 122 h 142"/>
                  <a:gd name="T22" fmla="*/ 11 w 140"/>
                  <a:gd name="T23" fmla="*/ 125 h 142"/>
                  <a:gd name="T24" fmla="*/ 11 w 140"/>
                  <a:gd name="T25" fmla="*/ 126 h 142"/>
                  <a:gd name="T26" fmla="*/ 13 w 140"/>
                  <a:gd name="T27" fmla="*/ 134 h 142"/>
                  <a:gd name="T28" fmla="*/ 17 w 140"/>
                  <a:gd name="T29" fmla="*/ 138 h 142"/>
                  <a:gd name="T30" fmla="*/ 19 w 140"/>
                  <a:gd name="T31" fmla="*/ 138 h 142"/>
                  <a:gd name="T32" fmla="*/ 29 w 140"/>
                  <a:gd name="T33" fmla="*/ 141 h 142"/>
                  <a:gd name="T34" fmla="*/ 37 w 140"/>
                  <a:gd name="T35" fmla="*/ 137 h 142"/>
                  <a:gd name="T36" fmla="*/ 47 w 140"/>
                  <a:gd name="T37" fmla="*/ 137 h 142"/>
                  <a:gd name="T38" fmla="*/ 49 w 140"/>
                  <a:gd name="T39" fmla="*/ 134 h 142"/>
                  <a:gd name="T40" fmla="*/ 54 w 140"/>
                  <a:gd name="T41" fmla="*/ 132 h 142"/>
                  <a:gd name="T42" fmla="*/ 59 w 140"/>
                  <a:gd name="T43" fmla="*/ 134 h 142"/>
                  <a:gd name="T44" fmla="*/ 73 w 140"/>
                  <a:gd name="T45" fmla="*/ 134 h 142"/>
                  <a:gd name="T46" fmla="*/ 81 w 140"/>
                  <a:gd name="T47" fmla="*/ 132 h 142"/>
                  <a:gd name="T48" fmla="*/ 85 w 140"/>
                  <a:gd name="T49" fmla="*/ 130 h 142"/>
                  <a:gd name="T50" fmla="*/ 93 w 140"/>
                  <a:gd name="T51" fmla="*/ 127 h 142"/>
                  <a:gd name="T52" fmla="*/ 100 w 140"/>
                  <a:gd name="T53" fmla="*/ 119 h 142"/>
                  <a:gd name="T54" fmla="*/ 104 w 140"/>
                  <a:gd name="T55" fmla="*/ 114 h 142"/>
                  <a:gd name="T56" fmla="*/ 110 w 140"/>
                  <a:gd name="T57" fmla="*/ 109 h 142"/>
                  <a:gd name="T58" fmla="*/ 114 w 140"/>
                  <a:gd name="T59" fmla="*/ 103 h 142"/>
                  <a:gd name="T60" fmla="*/ 121 w 140"/>
                  <a:gd name="T61" fmla="*/ 94 h 142"/>
                  <a:gd name="T62" fmla="*/ 126 w 140"/>
                  <a:gd name="T63" fmla="*/ 86 h 142"/>
                  <a:gd name="T64" fmla="*/ 136 w 140"/>
                  <a:gd name="T65" fmla="*/ 66 h 142"/>
                  <a:gd name="T66" fmla="*/ 140 w 140"/>
                  <a:gd name="T67" fmla="*/ 49 h 142"/>
                  <a:gd name="T68" fmla="*/ 135 w 140"/>
                  <a:gd name="T69" fmla="*/ 55 h 142"/>
                  <a:gd name="T70" fmla="*/ 125 w 140"/>
                  <a:gd name="T71" fmla="*/ 50 h 142"/>
                  <a:gd name="T72" fmla="*/ 127 w 140"/>
                  <a:gd name="T73" fmla="*/ 40 h 142"/>
                  <a:gd name="T74" fmla="*/ 130 w 140"/>
                  <a:gd name="T75" fmla="*/ 36 h 142"/>
                  <a:gd name="T76" fmla="*/ 131 w 140"/>
                  <a:gd name="T77" fmla="*/ 22 h 142"/>
                  <a:gd name="T78" fmla="*/ 131 w 140"/>
                  <a:gd name="T79" fmla="*/ 3 h 142"/>
                  <a:gd name="T80" fmla="*/ 122 w 140"/>
                  <a:gd name="T81" fmla="*/ 1 h 142"/>
                  <a:gd name="T82" fmla="*/ 113 w 140"/>
                  <a:gd name="T83" fmla="*/ 0 h 142"/>
                  <a:gd name="T84" fmla="*/ 104 w 140"/>
                  <a:gd name="T85" fmla="*/ 7 h 142"/>
                  <a:gd name="T86" fmla="*/ 89 w 140"/>
                  <a:gd name="T87" fmla="*/ 17 h 142"/>
                  <a:gd name="T88" fmla="*/ 81 w 140"/>
                  <a:gd name="T89" fmla="*/ 27 h 142"/>
                  <a:gd name="T90" fmla="*/ 76 w 140"/>
                  <a:gd name="T91" fmla="*/ 40 h 142"/>
                  <a:gd name="T92" fmla="*/ 64 w 140"/>
                  <a:gd name="T93" fmla="*/ 39 h 142"/>
                  <a:gd name="T94" fmla="*/ 58 w 140"/>
                  <a:gd name="T95" fmla="*/ 42 h 142"/>
                  <a:gd name="T96" fmla="*/ 41 w 140"/>
                  <a:gd name="T97" fmla="*/ 52 h 142"/>
                  <a:gd name="T98" fmla="*/ 34 w 140"/>
                  <a:gd name="T99" fmla="*/ 49 h 142"/>
                  <a:gd name="T100" fmla="*/ 28 w 140"/>
                  <a:gd name="T101" fmla="*/ 36 h 142"/>
                  <a:gd name="T102" fmla="*/ 100 w 140"/>
                  <a:gd name="T103" fmla="*/ 90 h 142"/>
                  <a:gd name="T104" fmla="*/ 106 w 140"/>
                  <a:gd name="T105" fmla="*/ 87 h 142"/>
                  <a:gd name="T106" fmla="*/ 103 w 140"/>
                  <a:gd name="T107" fmla="*/ 79 h 142"/>
                  <a:gd name="T108" fmla="*/ 96 w 140"/>
                  <a:gd name="T109" fmla="*/ 81 h 142"/>
                  <a:gd name="T110" fmla="*/ 91 w 140"/>
                  <a:gd name="T111" fmla="*/ 86 h 142"/>
                  <a:gd name="T112" fmla="*/ 95 w 140"/>
                  <a:gd name="T113" fmla="*/ 9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40" h="142">
                    <a:moveTo>
                      <a:pt x="28" y="36"/>
                    </a:moveTo>
                    <a:cubicBezTo>
                      <a:pt x="27" y="69"/>
                      <a:pt x="27" y="69"/>
                      <a:pt x="27" y="69"/>
                    </a:cubicBezTo>
                    <a:cubicBezTo>
                      <a:pt x="27" y="69"/>
                      <a:pt x="23" y="69"/>
                      <a:pt x="22" y="71"/>
                    </a:cubicBezTo>
                    <a:cubicBezTo>
                      <a:pt x="21" y="73"/>
                      <a:pt x="20" y="73"/>
                      <a:pt x="18" y="74"/>
                    </a:cubicBezTo>
                    <a:cubicBezTo>
                      <a:pt x="16" y="76"/>
                      <a:pt x="16" y="74"/>
                      <a:pt x="13" y="74"/>
                    </a:cubicBezTo>
                    <a:cubicBezTo>
                      <a:pt x="10" y="74"/>
                      <a:pt x="10" y="74"/>
                      <a:pt x="9" y="72"/>
                    </a:cubicBezTo>
                    <a:cubicBezTo>
                      <a:pt x="8" y="70"/>
                      <a:pt x="10" y="68"/>
                      <a:pt x="8" y="68"/>
                    </a:cubicBezTo>
                    <a:cubicBezTo>
                      <a:pt x="6" y="68"/>
                      <a:pt x="5" y="68"/>
                      <a:pt x="5" y="70"/>
                    </a:cubicBezTo>
                    <a:cubicBezTo>
                      <a:pt x="4" y="71"/>
                      <a:pt x="0" y="73"/>
                      <a:pt x="0" y="73"/>
                    </a:cubicBezTo>
                    <a:cubicBezTo>
                      <a:pt x="1" y="74"/>
                      <a:pt x="3" y="77"/>
                      <a:pt x="3" y="79"/>
                    </a:cubicBezTo>
                    <a:cubicBezTo>
                      <a:pt x="4" y="79"/>
                      <a:pt x="5" y="79"/>
                      <a:pt x="5" y="80"/>
                    </a:cubicBezTo>
                    <a:cubicBezTo>
                      <a:pt x="6" y="81"/>
                      <a:pt x="4" y="81"/>
                      <a:pt x="5" y="83"/>
                    </a:cubicBezTo>
                    <a:cubicBezTo>
                      <a:pt x="6" y="83"/>
                      <a:pt x="6" y="83"/>
                      <a:pt x="6" y="83"/>
                    </a:cubicBezTo>
                    <a:cubicBezTo>
                      <a:pt x="7" y="86"/>
                      <a:pt x="6" y="90"/>
                      <a:pt x="7" y="93"/>
                    </a:cubicBezTo>
                    <a:cubicBezTo>
                      <a:pt x="8" y="94"/>
                      <a:pt x="10" y="95"/>
                      <a:pt x="11" y="96"/>
                    </a:cubicBezTo>
                    <a:cubicBezTo>
                      <a:pt x="12" y="98"/>
                      <a:pt x="13" y="102"/>
                      <a:pt x="13" y="104"/>
                    </a:cubicBezTo>
                    <a:cubicBezTo>
                      <a:pt x="13" y="104"/>
                      <a:pt x="15" y="106"/>
                      <a:pt x="15" y="107"/>
                    </a:cubicBezTo>
                    <a:cubicBezTo>
                      <a:pt x="15" y="110"/>
                      <a:pt x="14" y="117"/>
                      <a:pt x="13" y="118"/>
                    </a:cubicBezTo>
                    <a:cubicBezTo>
                      <a:pt x="11" y="117"/>
                      <a:pt x="11" y="117"/>
                      <a:pt x="11" y="117"/>
                    </a:cubicBezTo>
                    <a:cubicBezTo>
                      <a:pt x="11" y="118"/>
                      <a:pt x="11" y="118"/>
                      <a:pt x="10" y="118"/>
                    </a:cubicBezTo>
                    <a:cubicBezTo>
                      <a:pt x="11" y="120"/>
                      <a:pt x="11" y="121"/>
                      <a:pt x="11" y="122"/>
                    </a:cubicBezTo>
                    <a:cubicBezTo>
                      <a:pt x="12" y="122"/>
                      <a:pt x="12" y="122"/>
                      <a:pt x="12" y="122"/>
                    </a:cubicBezTo>
                    <a:cubicBezTo>
                      <a:pt x="12" y="123"/>
                      <a:pt x="12" y="125"/>
                      <a:pt x="11" y="124"/>
                    </a:cubicBezTo>
                    <a:cubicBezTo>
                      <a:pt x="11" y="125"/>
                      <a:pt x="11" y="125"/>
                      <a:pt x="11" y="125"/>
                    </a:cubicBezTo>
                    <a:cubicBezTo>
                      <a:pt x="11" y="125"/>
                      <a:pt x="10" y="125"/>
                      <a:pt x="11" y="126"/>
                    </a:cubicBezTo>
                    <a:cubicBezTo>
                      <a:pt x="11" y="126"/>
                      <a:pt x="11" y="126"/>
                      <a:pt x="11" y="126"/>
                    </a:cubicBezTo>
                    <a:cubicBezTo>
                      <a:pt x="14" y="128"/>
                      <a:pt x="13" y="130"/>
                      <a:pt x="14" y="132"/>
                    </a:cubicBezTo>
                    <a:cubicBezTo>
                      <a:pt x="14" y="132"/>
                      <a:pt x="13" y="134"/>
                      <a:pt x="13" y="134"/>
                    </a:cubicBezTo>
                    <a:cubicBezTo>
                      <a:pt x="13" y="135"/>
                      <a:pt x="14" y="137"/>
                      <a:pt x="15" y="138"/>
                    </a:cubicBezTo>
                    <a:cubicBezTo>
                      <a:pt x="15" y="138"/>
                      <a:pt x="16" y="138"/>
                      <a:pt x="17" y="138"/>
                    </a:cubicBezTo>
                    <a:cubicBezTo>
                      <a:pt x="17" y="138"/>
                      <a:pt x="17" y="136"/>
                      <a:pt x="17" y="136"/>
                    </a:cubicBezTo>
                    <a:cubicBezTo>
                      <a:pt x="19" y="135"/>
                      <a:pt x="18" y="137"/>
                      <a:pt x="19" y="138"/>
                    </a:cubicBezTo>
                    <a:cubicBezTo>
                      <a:pt x="20" y="138"/>
                      <a:pt x="20" y="137"/>
                      <a:pt x="21" y="137"/>
                    </a:cubicBezTo>
                    <a:cubicBezTo>
                      <a:pt x="23" y="137"/>
                      <a:pt x="25" y="142"/>
                      <a:pt x="29" y="141"/>
                    </a:cubicBezTo>
                    <a:cubicBezTo>
                      <a:pt x="29" y="141"/>
                      <a:pt x="30" y="140"/>
                      <a:pt x="30" y="140"/>
                    </a:cubicBezTo>
                    <a:cubicBezTo>
                      <a:pt x="33" y="139"/>
                      <a:pt x="35" y="138"/>
                      <a:pt x="37" y="137"/>
                    </a:cubicBezTo>
                    <a:cubicBezTo>
                      <a:pt x="37" y="137"/>
                      <a:pt x="37" y="135"/>
                      <a:pt x="37" y="135"/>
                    </a:cubicBezTo>
                    <a:cubicBezTo>
                      <a:pt x="39" y="134"/>
                      <a:pt x="45" y="136"/>
                      <a:pt x="47" y="137"/>
                    </a:cubicBezTo>
                    <a:cubicBezTo>
                      <a:pt x="48" y="136"/>
                      <a:pt x="49" y="136"/>
                      <a:pt x="49" y="134"/>
                    </a:cubicBezTo>
                    <a:cubicBezTo>
                      <a:pt x="49" y="134"/>
                      <a:pt x="49" y="134"/>
                      <a:pt x="49" y="134"/>
                    </a:cubicBezTo>
                    <a:cubicBezTo>
                      <a:pt x="50" y="133"/>
                      <a:pt x="51" y="135"/>
                      <a:pt x="52" y="134"/>
                    </a:cubicBezTo>
                    <a:cubicBezTo>
                      <a:pt x="52" y="134"/>
                      <a:pt x="54" y="133"/>
                      <a:pt x="54" y="132"/>
                    </a:cubicBezTo>
                    <a:cubicBezTo>
                      <a:pt x="55" y="132"/>
                      <a:pt x="55" y="132"/>
                      <a:pt x="55" y="132"/>
                    </a:cubicBezTo>
                    <a:cubicBezTo>
                      <a:pt x="55" y="132"/>
                      <a:pt x="58" y="134"/>
                      <a:pt x="59" y="134"/>
                    </a:cubicBezTo>
                    <a:cubicBezTo>
                      <a:pt x="60" y="134"/>
                      <a:pt x="60" y="131"/>
                      <a:pt x="63" y="132"/>
                    </a:cubicBezTo>
                    <a:cubicBezTo>
                      <a:pt x="65" y="132"/>
                      <a:pt x="68" y="135"/>
                      <a:pt x="73" y="134"/>
                    </a:cubicBezTo>
                    <a:cubicBezTo>
                      <a:pt x="73" y="134"/>
                      <a:pt x="74" y="133"/>
                      <a:pt x="74" y="132"/>
                    </a:cubicBezTo>
                    <a:cubicBezTo>
                      <a:pt x="77" y="131"/>
                      <a:pt x="78" y="132"/>
                      <a:pt x="81" y="132"/>
                    </a:cubicBezTo>
                    <a:cubicBezTo>
                      <a:pt x="81" y="131"/>
                      <a:pt x="81" y="129"/>
                      <a:pt x="82" y="129"/>
                    </a:cubicBezTo>
                    <a:cubicBezTo>
                      <a:pt x="83" y="129"/>
                      <a:pt x="85" y="130"/>
                      <a:pt x="85" y="130"/>
                    </a:cubicBezTo>
                    <a:cubicBezTo>
                      <a:pt x="89" y="130"/>
                      <a:pt x="89" y="128"/>
                      <a:pt x="91" y="127"/>
                    </a:cubicBezTo>
                    <a:cubicBezTo>
                      <a:pt x="92" y="127"/>
                      <a:pt x="93" y="127"/>
                      <a:pt x="93" y="127"/>
                    </a:cubicBezTo>
                    <a:cubicBezTo>
                      <a:pt x="94" y="127"/>
                      <a:pt x="98" y="123"/>
                      <a:pt x="99" y="122"/>
                    </a:cubicBezTo>
                    <a:cubicBezTo>
                      <a:pt x="99" y="122"/>
                      <a:pt x="99" y="120"/>
                      <a:pt x="100" y="119"/>
                    </a:cubicBezTo>
                    <a:cubicBezTo>
                      <a:pt x="101" y="119"/>
                      <a:pt x="101" y="119"/>
                      <a:pt x="101" y="119"/>
                    </a:cubicBezTo>
                    <a:cubicBezTo>
                      <a:pt x="103" y="119"/>
                      <a:pt x="103" y="115"/>
                      <a:pt x="104" y="114"/>
                    </a:cubicBezTo>
                    <a:cubicBezTo>
                      <a:pt x="105" y="114"/>
                      <a:pt x="106" y="114"/>
                      <a:pt x="107" y="114"/>
                    </a:cubicBezTo>
                    <a:cubicBezTo>
                      <a:pt x="108" y="113"/>
                      <a:pt x="109" y="109"/>
                      <a:pt x="110" y="109"/>
                    </a:cubicBezTo>
                    <a:cubicBezTo>
                      <a:pt x="111" y="108"/>
                      <a:pt x="113" y="107"/>
                      <a:pt x="114" y="107"/>
                    </a:cubicBezTo>
                    <a:cubicBezTo>
                      <a:pt x="114" y="105"/>
                      <a:pt x="114" y="104"/>
                      <a:pt x="114" y="103"/>
                    </a:cubicBezTo>
                    <a:cubicBezTo>
                      <a:pt x="115" y="102"/>
                      <a:pt x="118" y="101"/>
                      <a:pt x="119" y="100"/>
                    </a:cubicBezTo>
                    <a:cubicBezTo>
                      <a:pt x="120" y="98"/>
                      <a:pt x="120" y="96"/>
                      <a:pt x="121" y="94"/>
                    </a:cubicBezTo>
                    <a:cubicBezTo>
                      <a:pt x="121" y="93"/>
                      <a:pt x="123" y="93"/>
                      <a:pt x="124" y="93"/>
                    </a:cubicBezTo>
                    <a:cubicBezTo>
                      <a:pt x="125" y="90"/>
                      <a:pt x="125" y="89"/>
                      <a:pt x="126" y="86"/>
                    </a:cubicBezTo>
                    <a:cubicBezTo>
                      <a:pt x="128" y="81"/>
                      <a:pt x="133" y="78"/>
                      <a:pt x="138" y="75"/>
                    </a:cubicBezTo>
                    <a:cubicBezTo>
                      <a:pt x="137" y="71"/>
                      <a:pt x="137" y="69"/>
                      <a:pt x="136" y="66"/>
                    </a:cubicBezTo>
                    <a:cubicBezTo>
                      <a:pt x="136" y="66"/>
                      <a:pt x="139" y="65"/>
                      <a:pt x="139" y="65"/>
                    </a:cubicBezTo>
                    <a:cubicBezTo>
                      <a:pt x="140" y="60"/>
                      <a:pt x="139" y="54"/>
                      <a:pt x="140" y="49"/>
                    </a:cubicBezTo>
                    <a:cubicBezTo>
                      <a:pt x="134" y="49"/>
                      <a:pt x="134" y="49"/>
                      <a:pt x="134" y="49"/>
                    </a:cubicBezTo>
                    <a:cubicBezTo>
                      <a:pt x="135" y="55"/>
                      <a:pt x="135" y="55"/>
                      <a:pt x="135" y="55"/>
                    </a:cubicBezTo>
                    <a:cubicBezTo>
                      <a:pt x="135" y="55"/>
                      <a:pt x="131" y="54"/>
                      <a:pt x="128" y="53"/>
                    </a:cubicBezTo>
                    <a:cubicBezTo>
                      <a:pt x="126" y="51"/>
                      <a:pt x="127" y="53"/>
                      <a:pt x="125" y="50"/>
                    </a:cubicBezTo>
                    <a:cubicBezTo>
                      <a:pt x="124" y="47"/>
                      <a:pt x="125" y="48"/>
                      <a:pt x="125" y="44"/>
                    </a:cubicBezTo>
                    <a:cubicBezTo>
                      <a:pt x="125" y="41"/>
                      <a:pt x="126" y="39"/>
                      <a:pt x="127" y="40"/>
                    </a:cubicBezTo>
                    <a:cubicBezTo>
                      <a:pt x="129" y="41"/>
                      <a:pt x="131" y="39"/>
                      <a:pt x="131" y="39"/>
                    </a:cubicBezTo>
                    <a:cubicBezTo>
                      <a:pt x="131" y="39"/>
                      <a:pt x="131" y="38"/>
                      <a:pt x="130" y="36"/>
                    </a:cubicBezTo>
                    <a:cubicBezTo>
                      <a:pt x="129" y="34"/>
                      <a:pt x="130" y="33"/>
                      <a:pt x="130" y="31"/>
                    </a:cubicBezTo>
                    <a:cubicBezTo>
                      <a:pt x="131" y="29"/>
                      <a:pt x="132" y="26"/>
                      <a:pt x="131" y="22"/>
                    </a:cubicBezTo>
                    <a:cubicBezTo>
                      <a:pt x="130" y="18"/>
                      <a:pt x="129" y="15"/>
                      <a:pt x="130" y="12"/>
                    </a:cubicBezTo>
                    <a:cubicBezTo>
                      <a:pt x="132" y="10"/>
                      <a:pt x="131" y="3"/>
                      <a:pt x="131" y="3"/>
                    </a:cubicBezTo>
                    <a:cubicBezTo>
                      <a:pt x="131" y="3"/>
                      <a:pt x="129" y="2"/>
                      <a:pt x="126" y="2"/>
                    </a:cubicBezTo>
                    <a:cubicBezTo>
                      <a:pt x="123" y="2"/>
                      <a:pt x="122" y="1"/>
                      <a:pt x="122" y="1"/>
                    </a:cubicBezTo>
                    <a:cubicBezTo>
                      <a:pt x="122" y="1"/>
                      <a:pt x="119" y="0"/>
                      <a:pt x="117" y="1"/>
                    </a:cubicBezTo>
                    <a:cubicBezTo>
                      <a:pt x="116" y="2"/>
                      <a:pt x="113" y="0"/>
                      <a:pt x="113" y="0"/>
                    </a:cubicBezTo>
                    <a:cubicBezTo>
                      <a:pt x="113" y="0"/>
                      <a:pt x="111" y="5"/>
                      <a:pt x="108" y="4"/>
                    </a:cubicBezTo>
                    <a:cubicBezTo>
                      <a:pt x="104" y="4"/>
                      <a:pt x="107" y="7"/>
                      <a:pt x="104" y="7"/>
                    </a:cubicBezTo>
                    <a:cubicBezTo>
                      <a:pt x="102" y="7"/>
                      <a:pt x="98" y="10"/>
                      <a:pt x="96" y="10"/>
                    </a:cubicBezTo>
                    <a:cubicBezTo>
                      <a:pt x="93" y="10"/>
                      <a:pt x="92" y="16"/>
                      <a:pt x="89" y="17"/>
                    </a:cubicBezTo>
                    <a:cubicBezTo>
                      <a:pt x="86" y="18"/>
                      <a:pt x="87" y="25"/>
                      <a:pt x="85" y="25"/>
                    </a:cubicBezTo>
                    <a:cubicBezTo>
                      <a:pt x="83" y="25"/>
                      <a:pt x="81" y="27"/>
                      <a:pt x="81" y="27"/>
                    </a:cubicBezTo>
                    <a:cubicBezTo>
                      <a:pt x="81" y="27"/>
                      <a:pt x="80" y="38"/>
                      <a:pt x="80" y="40"/>
                    </a:cubicBezTo>
                    <a:cubicBezTo>
                      <a:pt x="80" y="42"/>
                      <a:pt x="78" y="41"/>
                      <a:pt x="76" y="40"/>
                    </a:cubicBezTo>
                    <a:cubicBezTo>
                      <a:pt x="74" y="39"/>
                      <a:pt x="72" y="41"/>
                      <a:pt x="69" y="39"/>
                    </a:cubicBezTo>
                    <a:cubicBezTo>
                      <a:pt x="67" y="37"/>
                      <a:pt x="66" y="40"/>
                      <a:pt x="64" y="39"/>
                    </a:cubicBezTo>
                    <a:cubicBezTo>
                      <a:pt x="63" y="38"/>
                      <a:pt x="62" y="36"/>
                      <a:pt x="61" y="37"/>
                    </a:cubicBezTo>
                    <a:cubicBezTo>
                      <a:pt x="56" y="39"/>
                      <a:pt x="58" y="40"/>
                      <a:pt x="58" y="42"/>
                    </a:cubicBezTo>
                    <a:cubicBezTo>
                      <a:pt x="58" y="44"/>
                      <a:pt x="49" y="49"/>
                      <a:pt x="49" y="49"/>
                    </a:cubicBezTo>
                    <a:cubicBezTo>
                      <a:pt x="49" y="49"/>
                      <a:pt x="43" y="52"/>
                      <a:pt x="41" y="52"/>
                    </a:cubicBezTo>
                    <a:cubicBezTo>
                      <a:pt x="38" y="52"/>
                      <a:pt x="39" y="54"/>
                      <a:pt x="37" y="54"/>
                    </a:cubicBezTo>
                    <a:cubicBezTo>
                      <a:pt x="34" y="54"/>
                      <a:pt x="33" y="51"/>
                      <a:pt x="34" y="49"/>
                    </a:cubicBezTo>
                    <a:cubicBezTo>
                      <a:pt x="36" y="46"/>
                      <a:pt x="36" y="46"/>
                      <a:pt x="34" y="41"/>
                    </a:cubicBezTo>
                    <a:cubicBezTo>
                      <a:pt x="32" y="37"/>
                      <a:pt x="28" y="36"/>
                      <a:pt x="28" y="36"/>
                    </a:cubicBezTo>
                    <a:close/>
                    <a:moveTo>
                      <a:pt x="98" y="91"/>
                    </a:moveTo>
                    <a:cubicBezTo>
                      <a:pt x="99" y="91"/>
                      <a:pt x="99" y="90"/>
                      <a:pt x="100" y="90"/>
                    </a:cubicBezTo>
                    <a:cubicBezTo>
                      <a:pt x="101" y="89"/>
                      <a:pt x="102" y="88"/>
                      <a:pt x="103" y="88"/>
                    </a:cubicBezTo>
                    <a:cubicBezTo>
                      <a:pt x="104" y="87"/>
                      <a:pt x="105" y="88"/>
                      <a:pt x="106" y="87"/>
                    </a:cubicBezTo>
                    <a:cubicBezTo>
                      <a:pt x="107" y="85"/>
                      <a:pt x="106" y="84"/>
                      <a:pt x="106" y="83"/>
                    </a:cubicBezTo>
                    <a:cubicBezTo>
                      <a:pt x="105" y="81"/>
                      <a:pt x="104" y="81"/>
                      <a:pt x="103" y="79"/>
                    </a:cubicBezTo>
                    <a:cubicBezTo>
                      <a:pt x="101" y="77"/>
                      <a:pt x="101" y="77"/>
                      <a:pt x="101" y="77"/>
                    </a:cubicBezTo>
                    <a:cubicBezTo>
                      <a:pt x="101" y="77"/>
                      <a:pt x="97" y="79"/>
                      <a:pt x="96" y="81"/>
                    </a:cubicBezTo>
                    <a:cubicBezTo>
                      <a:pt x="94" y="83"/>
                      <a:pt x="93" y="83"/>
                      <a:pt x="92" y="83"/>
                    </a:cubicBezTo>
                    <a:cubicBezTo>
                      <a:pt x="91" y="83"/>
                      <a:pt x="90" y="86"/>
                      <a:pt x="91" y="86"/>
                    </a:cubicBezTo>
                    <a:cubicBezTo>
                      <a:pt x="92" y="86"/>
                      <a:pt x="91" y="87"/>
                      <a:pt x="92" y="89"/>
                    </a:cubicBezTo>
                    <a:cubicBezTo>
                      <a:pt x="93" y="91"/>
                      <a:pt x="92" y="93"/>
                      <a:pt x="95" y="93"/>
                    </a:cubicBezTo>
                    <a:cubicBezTo>
                      <a:pt x="98" y="93"/>
                      <a:pt x="97" y="92"/>
                      <a:pt x="98" y="91"/>
                    </a:cubicBezTo>
                    <a:close/>
                  </a:path>
                </a:pathLst>
              </a:custGeom>
              <a:grpFill/>
              <a:ln w="2" cap="rnd">
                <a:solidFill>
                  <a:schemeClr val="tx2">
                    <a:lumMod val="2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2" name="Freeform 74"/>
              <p:cNvSpPr>
                <a:spLocks/>
              </p:cNvSpPr>
              <p:nvPr/>
            </p:nvSpPr>
            <p:spPr bwMode="auto">
              <a:xfrm>
                <a:off x="3817" y="2007"/>
                <a:ext cx="165" cy="265"/>
              </a:xfrm>
              <a:custGeom>
                <a:avLst/>
                <a:gdLst>
                  <a:gd name="T0" fmla="*/ 8 w 84"/>
                  <a:gd name="T1" fmla="*/ 134 h 135"/>
                  <a:gd name="T2" fmla="*/ 10 w 84"/>
                  <a:gd name="T3" fmla="*/ 130 h 135"/>
                  <a:gd name="T4" fmla="*/ 9 w 84"/>
                  <a:gd name="T5" fmla="*/ 130 h 135"/>
                  <a:gd name="T6" fmla="*/ 12 w 84"/>
                  <a:gd name="T7" fmla="*/ 127 h 135"/>
                  <a:gd name="T8" fmla="*/ 12 w 84"/>
                  <a:gd name="T9" fmla="*/ 125 h 135"/>
                  <a:gd name="T10" fmla="*/ 16 w 84"/>
                  <a:gd name="T11" fmla="*/ 123 h 135"/>
                  <a:gd name="T12" fmla="*/ 18 w 84"/>
                  <a:gd name="T13" fmla="*/ 119 h 135"/>
                  <a:gd name="T14" fmla="*/ 21 w 84"/>
                  <a:gd name="T15" fmla="*/ 117 h 135"/>
                  <a:gd name="T16" fmla="*/ 26 w 84"/>
                  <a:gd name="T17" fmla="*/ 111 h 135"/>
                  <a:gd name="T18" fmla="*/ 35 w 84"/>
                  <a:gd name="T19" fmla="*/ 106 h 135"/>
                  <a:gd name="T20" fmla="*/ 36 w 84"/>
                  <a:gd name="T21" fmla="*/ 104 h 135"/>
                  <a:gd name="T22" fmla="*/ 44 w 84"/>
                  <a:gd name="T23" fmla="*/ 96 h 135"/>
                  <a:gd name="T24" fmla="*/ 45 w 84"/>
                  <a:gd name="T25" fmla="*/ 93 h 135"/>
                  <a:gd name="T26" fmla="*/ 47 w 84"/>
                  <a:gd name="T27" fmla="*/ 93 h 135"/>
                  <a:gd name="T28" fmla="*/ 50 w 84"/>
                  <a:gd name="T29" fmla="*/ 90 h 135"/>
                  <a:gd name="T30" fmla="*/ 52 w 84"/>
                  <a:gd name="T31" fmla="*/ 84 h 135"/>
                  <a:gd name="T32" fmla="*/ 57 w 84"/>
                  <a:gd name="T33" fmla="*/ 82 h 135"/>
                  <a:gd name="T34" fmla="*/ 57 w 84"/>
                  <a:gd name="T35" fmla="*/ 79 h 135"/>
                  <a:gd name="T36" fmla="*/ 60 w 84"/>
                  <a:gd name="T37" fmla="*/ 73 h 135"/>
                  <a:gd name="T38" fmla="*/ 62 w 84"/>
                  <a:gd name="T39" fmla="*/ 71 h 135"/>
                  <a:gd name="T40" fmla="*/ 62 w 84"/>
                  <a:gd name="T41" fmla="*/ 67 h 135"/>
                  <a:gd name="T42" fmla="*/ 66 w 84"/>
                  <a:gd name="T43" fmla="*/ 61 h 135"/>
                  <a:gd name="T44" fmla="*/ 66 w 84"/>
                  <a:gd name="T45" fmla="*/ 58 h 135"/>
                  <a:gd name="T46" fmla="*/ 69 w 84"/>
                  <a:gd name="T47" fmla="*/ 51 h 135"/>
                  <a:gd name="T48" fmla="*/ 70 w 84"/>
                  <a:gd name="T49" fmla="*/ 45 h 135"/>
                  <a:gd name="T50" fmla="*/ 72 w 84"/>
                  <a:gd name="T51" fmla="*/ 44 h 135"/>
                  <a:gd name="T52" fmla="*/ 72 w 84"/>
                  <a:gd name="T53" fmla="*/ 41 h 135"/>
                  <a:gd name="T54" fmla="*/ 78 w 84"/>
                  <a:gd name="T55" fmla="*/ 35 h 135"/>
                  <a:gd name="T56" fmla="*/ 78 w 84"/>
                  <a:gd name="T57" fmla="*/ 29 h 135"/>
                  <a:gd name="T58" fmla="*/ 80 w 84"/>
                  <a:gd name="T59" fmla="*/ 28 h 135"/>
                  <a:gd name="T60" fmla="*/ 80 w 84"/>
                  <a:gd name="T61" fmla="*/ 25 h 135"/>
                  <a:gd name="T62" fmla="*/ 82 w 84"/>
                  <a:gd name="T63" fmla="*/ 17 h 135"/>
                  <a:gd name="T64" fmla="*/ 84 w 84"/>
                  <a:gd name="T65" fmla="*/ 2 h 135"/>
                  <a:gd name="T66" fmla="*/ 80 w 84"/>
                  <a:gd name="T67" fmla="*/ 0 h 135"/>
                  <a:gd name="T68" fmla="*/ 79 w 84"/>
                  <a:gd name="T69" fmla="*/ 2 h 135"/>
                  <a:gd name="T70" fmla="*/ 70 w 84"/>
                  <a:gd name="T71" fmla="*/ 6 h 135"/>
                  <a:gd name="T72" fmla="*/ 61 w 84"/>
                  <a:gd name="T73" fmla="*/ 6 h 135"/>
                  <a:gd name="T74" fmla="*/ 59 w 84"/>
                  <a:gd name="T75" fmla="*/ 8 h 135"/>
                  <a:gd name="T76" fmla="*/ 52 w 84"/>
                  <a:gd name="T77" fmla="*/ 9 h 135"/>
                  <a:gd name="T78" fmla="*/ 50 w 84"/>
                  <a:gd name="T79" fmla="*/ 11 h 135"/>
                  <a:gd name="T80" fmla="*/ 46 w 84"/>
                  <a:gd name="T81" fmla="*/ 12 h 135"/>
                  <a:gd name="T82" fmla="*/ 45 w 84"/>
                  <a:gd name="T83" fmla="*/ 13 h 135"/>
                  <a:gd name="T84" fmla="*/ 40 w 84"/>
                  <a:gd name="T85" fmla="*/ 12 h 135"/>
                  <a:gd name="T86" fmla="*/ 26 w 84"/>
                  <a:gd name="T87" fmla="*/ 14 h 135"/>
                  <a:gd name="T88" fmla="*/ 25 w 84"/>
                  <a:gd name="T89" fmla="*/ 13 h 135"/>
                  <a:gd name="T90" fmla="*/ 16 w 84"/>
                  <a:gd name="T91" fmla="*/ 4 h 135"/>
                  <a:gd name="T92" fmla="*/ 12 w 84"/>
                  <a:gd name="T93" fmla="*/ 9 h 135"/>
                  <a:gd name="T94" fmla="*/ 10 w 84"/>
                  <a:gd name="T95" fmla="*/ 13 h 135"/>
                  <a:gd name="T96" fmla="*/ 13 w 84"/>
                  <a:gd name="T97" fmla="*/ 18 h 135"/>
                  <a:gd name="T98" fmla="*/ 16 w 84"/>
                  <a:gd name="T99" fmla="*/ 23 h 135"/>
                  <a:gd name="T100" fmla="*/ 22 w 84"/>
                  <a:gd name="T101" fmla="*/ 27 h 135"/>
                  <a:gd name="T102" fmla="*/ 45 w 84"/>
                  <a:gd name="T103" fmla="*/ 38 h 135"/>
                  <a:gd name="T104" fmla="*/ 57 w 84"/>
                  <a:gd name="T105" fmla="*/ 38 h 135"/>
                  <a:gd name="T106" fmla="*/ 35 w 84"/>
                  <a:gd name="T107" fmla="*/ 72 h 135"/>
                  <a:gd name="T108" fmla="*/ 24 w 84"/>
                  <a:gd name="T109" fmla="*/ 73 h 135"/>
                  <a:gd name="T110" fmla="*/ 20 w 84"/>
                  <a:gd name="T111" fmla="*/ 75 h 135"/>
                  <a:gd name="T112" fmla="*/ 12 w 84"/>
                  <a:gd name="T113" fmla="*/ 76 h 135"/>
                  <a:gd name="T114" fmla="*/ 10 w 84"/>
                  <a:gd name="T115" fmla="*/ 78 h 135"/>
                  <a:gd name="T116" fmla="*/ 5 w 84"/>
                  <a:gd name="T117" fmla="*/ 89 h 135"/>
                  <a:gd name="T118" fmla="*/ 0 w 84"/>
                  <a:gd name="T119" fmla="*/ 92 h 135"/>
                  <a:gd name="T120" fmla="*/ 1 w 84"/>
                  <a:gd name="T121" fmla="*/ 128 h 135"/>
                  <a:gd name="T122" fmla="*/ 7 w 84"/>
                  <a:gd name="T123" fmla="*/ 135 h 135"/>
                  <a:gd name="T124" fmla="*/ 8 w 84"/>
                  <a:gd name="T125" fmla="*/ 134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84" h="135">
                    <a:moveTo>
                      <a:pt x="8" y="134"/>
                    </a:moveTo>
                    <a:cubicBezTo>
                      <a:pt x="9" y="133"/>
                      <a:pt x="9" y="132"/>
                      <a:pt x="10" y="130"/>
                    </a:cubicBezTo>
                    <a:cubicBezTo>
                      <a:pt x="10" y="130"/>
                      <a:pt x="9" y="131"/>
                      <a:pt x="9" y="130"/>
                    </a:cubicBezTo>
                    <a:cubicBezTo>
                      <a:pt x="10" y="129"/>
                      <a:pt x="12" y="128"/>
                      <a:pt x="12" y="127"/>
                    </a:cubicBezTo>
                    <a:cubicBezTo>
                      <a:pt x="13" y="127"/>
                      <a:pt x="12" y="126"/>
                      <a:pt x="12" y="125"/>
                    </a:cubicBezTo>
                    <a:cubicBezTo>
                      <a:pt x="13" y="124"/>
                      <a:pt x="15" y="124"/>
                      <a:pt x="16" y="123"/>
                    </a:cubicBezTo>
                    <a:cubicBezTo>
                      <a:pt x="17" y="122"/>
                      <a:pt x="17" y="120"/>
                      <a:pt x="18" y="119"/>
                    </a:cubicBezTo>
                    <a:cubicBezTo>
                      <a:pt x="18" y="118"/>
                      <a:pt x="20" y="118"/>
                      <a:pt x="21" y="117"/>
                    </a:cubicBezTo>
                    <a:cubicBezTo>
                      <a:pt x="23" y="116"/>
                      <a:pt x="24" y="113"/>
                      <a:pt x="26" y="111"/>
                    </a:cubicBezTo>
                    <a:cubicBezTo>
                      <a:pt x="28" y="109"/>
                      <a:pt x="32" y="108"/>
                      <a:pt x="35" y="106"/>
                    </a:cubicBezTo>
                    <a:cubicBezTo>
                      <a:pt x="35" y="106"/>
                      <a:pt x="35" y="104"/>
                      <a:pt x="36" y="104"/>
                    </a:cubicBezTo>
                    <a:cubicBezTo>
                      <a:pt x="38" y="101"/>
                      <a:pt x="43" y="99"/>
                      <a:pt x="44" y="96"/>
                    </a:cubicBezTo>
                    <a:cubicBezTo>
                      <a:pt x="45" y="95"/>
                      <a:pt x="44" y="94"/>
                      <a:pt x="45" y="93"/>
                    </a:cubicBezTo>
                    <a:cubicBezTo>
                      <a:pt x="45" y="93"/>
                      <a:pt x="47" y="93"/>
                      <a:pt x="47" y="93"/>
                    </a:cubicBezTo>
                    <a:cubicBezTo>
                      <a:pt x="47" y="93"/>
                      <a:pt x="50" y="90"/>
                      <a:pt x="50" y="90"/>
                    </a:cubicBezTo>
                    <a:cubicBezTo>
                      <a:pt x="51" y="88"/>
                      <a:pt x="50" y="85"/>
                      <a:pt x="52" y="84"/>
                    </a:cubicBezTo>
                    <a:cubicBezTo>
                      <a:pt x="53" y="83"/>
                      <a:pt x="56" y="83"/>
                      <a:pt x="57" y="82"/>
                    </a:cubicBezTo>
                    <a:cubicBezTo>
                      <a:pt x="57" y="81"/>
                      <a:pt x="57" y="79"/>
                      <a:pt x="57" y="79"/>
                    </a:cubicBezTo>
                    <a:cubicBezTo>
                      <a:pt x="60" y="73"/>
                      <a:pt x="60" y="73"/>
                      <a:pt x="60" y="73"/>
                    </a:cubicBezTo>
                    <a:cubicBezTo>
                      <a:pt x="60" y="72"/>
                      <a:pt x="62" y="72"/>
                      <a:pt x="62" y="71"/>
                    </a:cubicBezTo>
                    <a:cubicBezTo>
                      <a:pt x="63" y="70"/>
                      <a:pt x="62" y="68"/>
                      <a:pt x="62" y="67"/>
                    </a:cubicBezTo>
                    <a:cubicBezTo>
                      <a:pt x="63" y="65"/>
                      <a:pt x="66" y="64"/>
                      <a:pt x="66" y="61"/>
                    </a:cubicBezTo>
                    <a:cubicBezTo>
                      <a:pt x="67" y="60"/>
                      <a:pt x="66" y="59"/>
                      <a:pt x="66" y="58"/>
                    </a:cubicBezTo>
                    <a:cubicBezTo>
                      <a:pt x="67" y="56"/>
                      <a:pt x="68" y="53"/>
                      <a:pt x="69" y="51"/>
                    </a:cubicBezTo>
                    <a:cubicBezTo>
                      <a:pt x="70" y="49"/>
                      <a:pt x="69" y="47"/>
                      <a:pt x="70" y="45"/>
                    </a:cubicBezTo>
                    <a:cubicBezTo>
                      <a:pt x="72" y="44"/>
                      <a:pt x="72" y="44"/>
                      <a:pt x="72" y="44"/>
                    </a:cubicBezTo>
                    <a:cubicBezTo>
                      <a:pt x="72" y="43"/>
                      <a:pt x="71" y="42"/>
                      <a:pt x="72" y="41"/>
                    </a:cubicBezTo>
                    <a:cubicBezTo>
                      <a:pt x="73" y="39"/>
                      <a:pt x="77" y="36"/>
                      <a:pt x="78" y="35"/>
                    </a:cubicBezTo>
                    <a:cubicBezTo>
                      <a:pt x="78" y="33"/>
                      <a:pt x="78" y="31"/>
                      <a:pt x="78" y="29"/>
                    </a:cubicBezTo>
                    <a:cubicBezTo>
                      <a:pt x="80" y="28"/>
                      <a:pt x="80" y="28"/>
                      <a:pt x="80" y="28"/>
                    </a:cubicBezTo>
                    <a:cubicBezTo>
                      <a:pt x="80" y="27"/>
                      <a:pt x="79" y="26"/>
                      <a:pt x="80" y="25"/>
                    </a:cubicBezTo>
                    <a:cubicBezTo>
                      <a:pt x="80" y="23"/>
                      <a:pt x="82" y="19"/>
                      <a:pt x="82" y="17"/>
                    </a:cubicBezTo>
                    <a:cubicBezTo>
                      <a:pt x="83" y="12"/>
                      <a:pt x="83" y="6"/>
                      <a:pt x="84" y="2"/>
                    </a:cubicBezTo>
                    <a:cubicBezTo>
                      <a:pt x="83" y="1"/>
                      <a:pt x="83" y="0"/>
                      <a:pt x="80" y="0"/>
                    </a:cubicBezTo>
                    <a:cubicBezTo>
                      <a:pt x="80" y="0"/>
                      <a:pt x="79" y="2"/>
                      <a:pt x="79" y="2"/>
                    </a:cubicBezTo>
                    <a:cubicBezTo>
                      <a:pt x="78" y="3"/>
                      <a:pt x="71" y="5"/>
                      <a:pt x="70" y="6"/>
                    </a:cubicBezTo>
                    <a:cubicBezTo>
                      <a:pt x="66" y="6"/>
                      <a:pt x="65" y="4"/>
                      <a:pt x="61" y="6"/>
                    </a:cubicBezTo>
                    <a:cubicBezTo>
                      <a:pt x="60" y="6"/>
                      <a:pt x="59" y="7"/>
                      <a:pt x="59" y="8"/>
                    </a:cubicBezTo>
                    <a:cubicBezTo>
                      <a:pt x="56" y="8"/>
                      <a:pt x="54" y="8"/>
                      <a:pt x="52" y="9"/>
                    </a:cubicBezTo>
                    <a:cubicBezTo>
                      <a:pt x="51" y="9"/>
                      <a:pt x="51" y="11"/>
                      <a:pt x="50" y="11"/>
                    </a:cubicBezTo>
                    <a:cubicBezTo>
                      <a:pt x="49" y="12"/>
                      <a:pt x="47" y="11"/>
                      <a:pt x="46" y="12"/>
                    </a:cubicBezTo>
                    <a:cubicBezTo>
                      <a:pt x="45" y="13"/>
                      <a:pt x="45" y="13"/>
                      <a:pt x="45" y="13"/>
                    </a:cubicBezTo>
                    <a:cubicBezTo>
                      <a:pt x="42" y="14"/>
                      <a:pt x="42" y="12"/>
                      <a:pt x="40" y="12"/>
                    </a:cubicBezTo>
                    <a:cubicBezTo>
                      <a:pt x="35" y="10"/>
                      <a:pt x="30" y="13"/>
                      <a:pt x="26" y="14"/>
                    </a:cubicBezTo>
                    <a:cubicBezTo>
                      <a:pt x="26" y="14"/>
                      <a:pt x="25" y="13"/>
                      <a:pt x="25" y="13"/>
                    </a:cubicBezTo>
                    <a:cubicBezTo>
                      <a:pt x="21" y="11"/>
                      <a:pt x="18" y="8"/>
                      <a:pt x="16" y="4"/>
                    </a:cubicBezTo>
                    <a:cubicBezTo>
                      <a:pt x="12" y="9"/>
                      <a:pt x="12" y="9"/>
                      <a:pt x="12" y="9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3"/>
                      <a:pt x="12" y="16"/>
                      <a:pt x="13" y="18"/>
                    </a:cubicBezTo>
                    <a:cubicBezTo>
                      <a:pt x="15" y="20"/>
                      <a:pt x="14" y="21"/>
                      <a:pt x="16" y="23"/>
                    </a:cubicBezTo>
                    <a:cubicBezTo>
                      <a:pt x="18" y="24"/>
                      <a:pt x="19" y="26"/>
                      <a:pt x="22" y="27"/>
                    </a:cubicBezTo>
                    <a:cubicBezTo>
                      <a:pt x="26" y="29"/>
                      <a:pt x="45" y="38"/>
                      <a:pt x="45" y="38"/>
                    </a:cubicBezTo>
                    <a:cubicBezTo>
                      <a:pt x="57" y="38"/>
                      <a:pt x="57" y="38"/>
                      <a:pt x="57" y="38"/>
                    </a:cubicBezTo>
                    <a:cubicBezTo>
                      <a:pt x="35" y="72"/>
                      <a:pt x="35" y="72"/>
                      <a:pt x="35" y="72"/>
                    </a:cubicBezTo>
                    <a:cubicBezTo>
                      <a:pt x="24" y="73"/>
                      <a:pt x="24" y="73"/>
                      <a:pt x="24" y="73"/>
                    </a:cubicBezTo>
                    <a:cubicBezTo>
                      <a:pt x="20" y="75"/>
                      <a:pt x="20" y="75"/>
                      <a:pt x="20" y="75"/>
                    </a:cubicBezTo>
                    <a:cubicBezTo>
                      <a:pt x="12" y="76"/>
                      <a:pt x="12" y="76"/>
                      <a:pt x="12" y="76"/>
                    </a:cubicBezTo>
                    <a:cubicBezTo>
                      <a:pt x="10" y="78"/>
                      <a:pt x="10" y="78"/>
                      <a:pt x="10" y="78"/>
                    </a:cubicBezTo>
                    <a:cubicBezTo>
                      <a:pt x="5" y="89"/>
                      <a:pt x="5" y="89"/>
                      <a:pt x="5" y="89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1" y="128"/>
                      <a:pt x="1" y="128"/>
                      <a:pt x="1" y="128"/>
                    </a:cubicBezTo>
                    <a:cubicBezTo>
                      <a:pt x="7" y="135"/>
                      <a:pt x="7" y="135"/>
                      <a:pt x="7" y="135"/>
                    </a:cubicBezTo>
                    <a:lnTo>
                      <a:pt x="8" y="134"/>
                    </a:lnTo>
                    <a:close/>
                  </a:path>
                </a:pathLst>
              </a:custGeom>
              <a:grpFill/>
              <a:ln w="9525">
                <a:solidFill>
                  <a:schemeClr val="tx2">
                    <a:lumMod val="2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3" name="Freeform 75"/>
              <p:cNvSpPr>
                <a:spLocks/>
              </p:cNvSpPr>
              <p:nvPr/>
            </p:nvSpPr>
            <p:spPr bwMode="auto">
              <a:xfrm>
                <a:off x="3817" y="2007"/>
                <a:ext cx="165" cy="265"/>
              </a:xfrm>
              <a:custGeom>
                <a:avLst/>
                <a:gdLst>
                  <a:gd name="T0" fmla="*/ 8 w 84"/>
                  <a:gd name="T1" fmla="*/ 134 h 135"/>
                  <a:gd name="T2" fmla="*/ 10 w 84"/>
                  <a:gd name="T3" fmla="*/ 130 h 135"/>
                  <a:gd name="T4" fmla="*/ 9 w 84"/>
                  <a:gd name="T5" fmla="*/ 130 h 135"/>
                  <a:gd name="T6" fmla="*/ 12 w 84"/>
                  <a:gd name="T7" fmla="*/ 127 h 135"/>
                  <a:gd name="T8" fmla="*/ 12 w 84"/>
                  <a:gd name="T9" fmla="*/ 125 h 135"/>
                  <a:gd name="T10" fmla="*/ 16 w 84"/>
                  <a:gd name="T11" fmla="*/ 123 h 135"/>
                  <a:gd name="T12" fmla="*/ 18 w 84"/>
                  <a:gd name="T13" fmla="*/ 119 h 135"/>
                  <a:gd name="T14" fmla="*/ 21 w 84"/>
                  <a:gd name="T15" fmla="*/ 117 h 135"/>
                  <a:gd name="T16" fmla="*/ 26 w 84"/>
                  <a:gd name="T17" fmla="*/ 111 h 135"/>
                  <a:gd name="T18" fmla="*/ 35 w 84"/>
                  <a:gd name="T19" fmla="*/ 106 h 135"/>
                  <a:gd name="T20" fmla="*/ 36 w 84"/>
                  <a:gd name="T21" fmla="*/ 104 h 135"/>
                  <a:gd name="T22" fmla="*/ 44 w 84"/>
                  <a:gd name="T23" fmla="*/ 96 h 135"/>
                  <a:gd name="T24" fmla="*/ 45 w 84"/>
                  <a:gd name="T25" fmla="*/ 93 h 135"/>
                  <a:gd name="T26" fmla="*/ 47 w 84"/>
                  <a:gd name="T27" fmla="*/ 93 h 135"/>
                  <a:gd name="T28" fmla="*/ 50 w 84"/>
                  <a:gd name="T29" fmla="*/ 90 h 135"/>
                  <a:gd name="T30" fmla="*/ 52 w 84"/>
                  <a:gd name="T31" fmla="*/ 84 h 135"/>
                  <a:gd name="T32" fmla="*/ 57 w 84"/>
                  <a:gd name="T33" fmla="*/ 82 h 135"/>
                  <a:gd name="T34" fmla="*/ 57 w 84"/>
                  <a:gd name="T35" fmla="*/ 79 h 135"/>
                  <a:gd name="T36" fmla="*/ 60 w 84"/>
                  <a:gd name="T37" fmla="*/ 73 h 135"/>
                  <a:gd name="T38" fmla="*/ 62 w 84"/>
                  <a:gd name="T39" fmla="*/ 71 h 135"/>
                  <a:gd name="T40" fmla="*/ 62 w 84"/>
                  <a:gd name="T41" fmla="*/ 67 h 135"/>
                  <a:gd name="T42" fmla="*/ 66 w 84"/>
                  <a:gd name="T43" fmla="*/ 61 h 135"/>
                  <a:gd name="T44" fmla="*/ 66 w 84"/>
                  <a:gd name="T45" fmla="*/ 58 h 135"/>
                  <a:gd name="T46" fmla="*/ 69 w 84"/>
                  <a:gd name="T47" fmla="*/ 51 h 135"/>
                  <a:gd name="T48" fmla="*/ 70 w 84"/>
                  <a:gd name="T49" fmla="*/ 45 h 135"/>
                  <a:gd name="T50" fmla="*/ 72 w 84"/>
                  <a:gd name="T51" fmla="*/ 44 h 135"/>
                  <a:gd name="T52" fmla="*/ 72 w 84"/>
                  <a:gd name="T53" fmla="*/ 41 h 135"/>
                  <a:gd name="T54" fmla="*/ 78 w 84"/>
                  <a:gd name="T55" fmla="*/ 35 h 135"/>
                  <a:gd name="T56" fmla="*/ 78 w 84"/>
                  <a:gd name="T57" fmla="*/ 29 h 135"/>
                  <a:gd name="T58" fmla="*/ 80 w 84"/>
                  <a:gd name="T59" fmla="*/ 28 h 135"/>
                  <a:gd name="T60" fmla="*/ 80 w 84"/>
                  <a:gd name="T61" fmla="*/ 25 h 135"/>
                  <a:gd name="T62" fmla="*/ 82 w 84"/>
                  <a:gd name="T63" fmla="*/ 17 h 135"/>
                  <a:gd name="T64" fmla="*/ 84 w 84"/>
                  <a:gd name="T65" fmla="*/ 2 h 135"/>
                  <a:gd name="T66" fmla="*/ 80 w 84"/>
                  <a:gd name="T67" fmla="*/ 0 h 135"/>
                  <a:gd name="T68" fmla="*/ 79 w 84"/>
                  <a:gd name="T69" fmla="*/ 2 h 135"/>
                  <a:gd name="T70" fmla="*/ 70 w 84"/>
                  <a:gd name="T71" fmla="*/ 6 h 135"/>
                  <a:gd name="T72" fmla="*/ 61 w 84"/>
                  <a:gd name="T73" fmla="*/ 6 h 135"/>
                  <a:gd name="T74" fmla="*/ 59 w 84"/>
                  <a:gd name="T75" fmla="*/ 8 h 135"/>
                  <a:gd name="T76" fmla="*/ 52 w 84"/>
                  <a:gd name="T77" fmla="*/ 9 h 135"/>
                  <a:gd name="T78" fmla="*/ 50 w 84"/>
                  <a:gd name="T79" fmla="*/ 11 h 135"/>
                  <a:gd name="T80" fmla="*/ 46 w 84"/>
                  <a:gd name="T81" fmla="*/ 12 h 135"/>
                  <a:gd name="T82" fmla="*/ 45 w 84"/>
                  <a:gd name="T83" fmla="*/ 13 h 135"/>
                  <a:gd name="T84" fmla="*/ 40 w 84"/>
                  <a:gd name="T85" fmla="*/ 12 h 135"/>
                  <a:gd name="T86" fmla="*/ 26 w 84"/>
                  <a:gd name="T87" fmla="*/ 14 h 135"/>
                  <a:gd name="T88" fmla="*/ 25 w 84"/>
                  <a:gd name="T89" fmla="*/ 13 h 135"/>
                  <a:gd name="T90" fmla="*/ 16 w 84"/>
                  <a:gd name="T91" fmla="*/ 4 h 135"/>
                  <a:gd name="T92" fmla="*/ 12 w 84"/>
                  <a:gd name="T93" fmla="*/ 9 h 135"/>
                  <a:gd name="T94" fmla="*/ 10 w 84"/>
                  <a:gd name="T95" fmla="*/ 13 h 135"/>
                  <a:gd name="T96" fmla="*/ 13 w 84"/>
                  <a:gd name="T97" fmla="*/ 18 h 135"/>
                  <a:gd name="T98" fmla="*/ 16 w 84"/>
                  <a:gd name="T99" fmla="*/ 23 h 135"/>
                  <a:gd name="T100" fmla="*/ 22 w 84"/>
                  <a:gd name="T101" fmla="*/ 27 h 135"/>
                  <a:gd name="T102" fmla="*/ 45 w 84"/>
                  <a:gd name="T103" fmla="*/ 38 h 135"/>
                  <a:gd name="T104" fmla="*/ 57 w 84"/>
                  <a:gd name="T105" fmla="*/ 38 h 135"/>
                  <a:gd name="T106" fmla="*/ 35 w 84"/>
                  <a:gd name="T107" fmla="*/ 72 h 135"/>
                  <a:gd name="T108" fmla="*/ 24 w 84"/>
                  <a:gd name="T109" fmla="*/ 73 h 135"/>
                  <a:gd name="T110" fmla="*/ 20 w 84"/>
                  <a:gd name="T111" fmla="*/ 75 h 135"/>
                  <a:gd name="T112" fmla="*/ 12 w 84"/>
                  <a:gd name="T113" fmla="*/ 76 h 135"/>
                  <a:gd name="T114" fmla="*/ 10 w 84"/>
                  <a:gd name="T115" fmla="*/ 78 h 135"/>
                  <a:gd name="T116" fmla="*/ 5 w 84"/>
                  <a:gd name="T117" fmla="*/ 89 h 135"/>
                  <a:gd name="T118" fmla="*/ 0 w 84"/>
                  <a:gd name="T119" fmla="*/ 92 h 135"/>
                  <a:gd name="T120" fmla="*/ 1 w 84"/>
                  <a:gd name="T121" fmla="*/ 128 h 135"/>
                  <a:gd name="T122" fmla="*/ 7 w 84"/>
                  <a:gd name="T123" fmla="*/ 135 h 135"/>
                  <a:gd name="T124" fmla="*/ 8 w 84"/>
                  <a:gd name="T125" fmla="*/ 134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84" h="135">
                    <a:moveTo>
                      <a:pt x="8" y="134"/>
                    </a:moveTo>
                    <a:cubicBezTo>
                      <a:pt x="9" y="133"/>
                      <a:pt x="9" y="132"/>
                      <a:pt x="10" y="130"/>
                    </a:cubicBezTo>
                    <a:cubicBezTo>
                      <a:pt x="10" y="130"/>
                      <a:pt x="9" y="131"/>
                      <a:pt x="9" y="130"/>
                    </a:cubicBezTo>
                    <a:cubicBezTo>
                      <a:pt x="10" y="129"/>
                      <a:pt x="12" y="128"/>
                      <a:pt x="12" y="127"/>
                    </a:cubicBezTo>
                    <a:cubicBezTo>
                      <a:pt x="13" y="127"/>
                      <a:pt x="12" y="126"/>
                      <a:pt x="12" y="125"/>
                    </a:cubicBezTo>
                    <a:cubicBezTo>
                      <a:pt x="13" y="124"/>
                      <a:pt x="15" y="124"/>
                      <a:pt x="16" y="123"/>
                    </a:cubicBezTo>
                    <a:cubicBezTo>
                      <a:pt x="17" y="122"/>
                      <a:pt x="17" y="120"/>
                      <a:pt x="18" y="119"/>
                    </a:cubicBezTo>
                    <a:cubicBezTo>
                      <a:pt x="18" y="118"/>
                      <a:pt x="20" y="118"/>
                      <a:pt x="21" y="117"/>
                    </a:cubicBezTo>
                    <a:cubicBezTo>
                      <a:pt x="23" y="116"/>
                      <a:pt x="24" y="113"/>
                      <a:pt x="26" y="111"/>
                    </a:cubicBezTo>
                    <a:cubicBezTo>
                      <a:pt x="28" y="109"/>
                      <a:pt x="32" y="108"/>
                      <a:pt x="35" y="106"/>
                    </a:cubicBezTo>
                    <a:cubicBezTo>
                      <a:pt x="35" y="106"/>
                      <a:pt x="35" y="104"/>
                      <a:pt x="36" y="104"/>
                    </a:cubicBezTo>
                    <a:cubicBezTo>
                      <a:pt x="38" y="101"/>
                      <a:pt x="43" y="99"/>
                      <a:pt x="44" y="96"/>
                    </a:cubicBezTo>
                    <a:cubicBezTo>
                      <a:pt x="45" y="95"/>
                      <a:pt x="44" y="94"/>
                      <a:pt x="45" y="93"/>
                    </a:cubicBezTo>
                    <a:cubicBezTo>
                      <a:pt x="45" y="93"/>
                      <a:pt x="47" y="93"/>
                      <a:pt x="47" y="93"/>
                    </a:cubicBezTo>
                    <a:cubicBezTo>
                      <a:pt x="47" y="93"/>
                      <a:pt x="50" y="90"/>
                      <a:pt x="50" y="90"/>
                    </a:cubicBezTo>
                    <a:cubicBezTo>
                      <a:pt x="51" y="88"/>
                      <a:pt x="50" y="85"/>
                      <a:pt x="52" y="84"/>
                    </a:cubicBezTo>
                    <a:cubicBezTo>
                      <a:pt x="53" y="83"/>
                      <a:pt x="56" y="83"/>
                      <a:pt x="57" y="82"/>
                    </a:cubicBezTo>
                    <a:cubicBezTo>
                      <a:pt x="57" y="81"/>
                      <a:pt x="57" y="79"/>
                      <a:pt x="57" y="79"/>
                    </a:cubicBezTo>
                    <a:cubicBezTo>
                      <a:pt x="60" y="73"/>
                      <a:pt x="60" y="73"/>
                      <a:pt x="60" y="73"/>
                    </a:cubicBezTo>
                    <a:cubicBezTo>
                      <a:pt x="60" y="72"/>
                      <a:pt x="62" y="72"/>
                      <a:pt x="62" y="71"/>
                    </a:cubicBezTo>
                    <a:cubicBezTo>
                      <a:pt x="63" y="70"/>
                      <a:pt x="62" y="68"/>
                      <a:pt x="62" y="67"/>
                    </a:cubicBezTo>
                    <a:cubicBezTo>
                      <a:pt x="63" y="65"/>
                      <a:pt x="66" y="64"/>
                      <a:pt x="66" y="61"/>
                    </a:cubicBezTo>
                    <a:cubicBezTo>
                      <a:pt x="67" y="60"/>
                      <a:pt x="66" y="59"/>
                      <a:pt x="66" y="58"/>
                    </a:cubicBezTo>
                    <a:cubicBezTo>
                      <a:pt x="67" y="56"/>
                      <a:pt x="68" y="53"/>
                      <a:pt x="69" y="51"/>
                    </a:cubicBezTo>
                    <a:cubicBezTo>
                      <a:pt x="70" y="49"/>
                      <a:pt x="69" y="47"/>
                      <a:pt x="70" y="45"/>
                    </a:cubicBezTo>
                    <a:cubicBezTo>
                      <a:pt x="72" y="44"/>
                      <a:pt x="72" y="44"/>
                      <a:pt x="72" y="44"/>
                    </a:cubicBezTo>
                    <a:cubicBezTo>
                      <a:pt x="72" y="43"/>
                      <a:pt x="71" y="42"/>
                      <a:pt x="72" y="41"/>
                    </a:cubicBezTo>
                    <a:cubicBezTo>
                      <a:pt x="73" y="39"/>
                      <a:pt x="77" y="36"/>
                      <a:pt x="78" y="35"/>
                    </a:cubicBezTo>
                    <a:cubicBezTo>
                      <a:pt x="78" y="33"/>
                      <a:pt x="78" y="31"/>
                      <a:pt x="78" y="29"/>
                    </a:cubicBezTo>
                    <a:cubicBezTo>
                      <a:pt x="80" y="28"/>
                      <a:pt x="80" y="28"/>
                      <a:pt x="80" y="28"/>
                    </a:cubicBezTo>
                    <a:cubicBezTo>
                      <a:pt x="80" y="27"/>
                      <a:pt x="79" y="26"/>
                      <a:pt x="80" y="25"/>
                    </a:cubicBezTo>
                    <a:cubicBezTo>
                      <a:pt x="80" y="23"/>
                      <a:pt x="82" y="19"/>
                      <a:pt x="82" y="17"/>
                    </a:cubicBezTo>
                    <a:cubicBezTo>
                      <a:pt x="83" y="12"/>
                      <a:pt x="83" y="6"/>
                      <a:pt x="84" y="2"/>
                    </a:cubicBezTo>
                    <a:cubicBezTo>
                      <a:pt x="83" y="1"/>
                      <a:pt x="83" y="0"/>
                      <a:pt x="80" y="0"/>
                    </a:cubicBezTo>
                    <a:cubicBezTo>
                      <a:pt x="80" y="0"/>
                      <a:pt x="79" y="2"/>
                      <a:pt x="79" y="2"/>
                    </a:cubicBezTo>
                    <a:cubicBezTo>
                      <a:pt x="78" y="3"/>
                      <a:pt x="71" y="5"/>
                      <a:pt x="70" y="6"/>
                    </a:cubicBezTo>
                    <a:cubicBezTo>
                      <a:pt x="66" y="6"/>
                      <a:pt x="65" y="4"/>
                      <a:pt x="61" y="6"/>
                    </a:cubicBezTo>
                    <a:cubicBezTo>
                      <a:pt x="60" y="6"/>
                      <a:pt x="59" y="7"/>
                      <a:pt x="59" y="8"/>
                    </a:cubicBezTo>
                    <a:cubicBezTo>
                      <a:pt x="56" y="8"/>
                      <a:pt x="54" y="8"/>
                      <a:pt x="52" y="9"/>
                    </a:cubicBezTo>
                    <a:cubicBezTo>
                      <a:pt x="51" y="9"/>
                      <a:pt x="51" y="11"/>
                      <a:pt x="50" y="11"/>
                    </a:cubicBezTo>
                    <a:cubicBezTo>
                      <a:pt x="49" y="12"/>
                      <a:pt x="47" y="11"/>
                      <a:pt x="46" y="12"/>
                    </a:cubicBezTo>
                    <a:cubicBezTo>
                      <a:pt x="45" y="13"/>
                      <a:pt x="45" y="13"/>
                      <a:pt x="45" y="13"/>
                    </a:cubicBezTo>
                    <a:cubicBezTo>
                      <a:pt x="42" y="14"/>
                      <a:pt x="42" y="12"/>
                      <a:pt x="40" y="12"/>
                    </a:cubicBezTo>
                    <a:cubicBezTo>
                      <a:pt x="35" y="10"/>
                      <a:pt x="30" y="13"/>
                      <a:pt x="26" y="14"/>
                    </a:cubicBezTo>
                    <a:cubicBezTo>
                      <a:pt x="26" y="14"/>
                      <a:pt x="25" y="13"/>
                      <a:pt x="25" y="13"/>
                    </a:cubicBezTo>
                    <a:cubicBezTo>
                      <a:pt x="21" y="11"/>
                      <a:pt x="18" y="8"/>
                      <a:pt x="16" y="4"/>
                    </a:cubicBezTo>
                    <a:cubicBezTo>
                      <a:pt x="12" y="9"/>
                      <a:pt x="12" y="9"/>
                      <a:pt x="12" y="9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3"/>
                      <a:pt x="12" y="16"/>
                      <a:pt x="13" y="18"/>
                    </a:cubicBezTo>
                    <a:cubicBezTo>
                      <a:pt x="15" y="20"/>
                      <a:pt x="14" y="21"/>
                      <a:pt x="16" y="23"/>
                    </a:cubicBezTo>
                    <a:cubicBezTo>
                      <a:pt x="18" y="24"/>
                      <a:pt x="19" y="26"/>
                      <a:pt x="22" y="27"/>
                    </a:cubicBezTo>
                    <a:cubicBezTo>
                      <a:pt x="26" y="29"/>
                      <a:pt x="45" y="38"/>
                      <a:pt x="45" y="38"/>
                    </a:cubicBezTo>
                    <a:cubicBezTo>
                      <a:pt x="57" y="38"/>
                      <a:pt x="57" y="38"/>
                      <a:pt x="57" y="38"/>
                    </a:cubicBezTo>
                    <a:cubicBezTo>
                      <a:pt x="35" y="72"/>
                      <a:pt x="35" y="72"/>
                      <a:pt x="35" y="72"/>
                    </a:cubicBezTo>
                    <a:cubicBezTo>
                      <a:pt x="24" y="73"/>
                      <a:pt x="24" y="73"/>
                      <a:pt x="24" y="73"/>
                    </a:cubicBezTo>
                    <a:cubicBezTo>
                      <a:pt x="20" y="75"/>
                      <a:pt x="20" y="75"/>
                      <a:pt x="20" y="75"/>
                    </a:cubicBezTo>
                    <a:cubicBezTo>
                      <a:pt x="12" y="76"/>
                      <a:pt x="12" y="76"/>
                      <a:pt x="12" y="76"/>
                    </a:cubicBezTo>
                    <a:cubicBezTo>
                      <a:pt x="10" y="78"/>
                      <a:pt x="10" y="78"/>
                      <a:pt x="10" y="78"/>
                    </a:cubicBezTo>
                    <a:cubicBezTo>
                      <a:pt x="5" y="89"/>
                      <a:pt x="5" y="89"/>
                      <a:pt x="5" y="89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1" y="128"/>
                      <a:pt x="1" y="128"/>
                      <a:pt x="1" y="128"/>
                    </a:cubicBezTo>
                    <a:cubicBezTo>
                      <a:pt x="7" y="135"/>
                      <a:pt x="7" y="135"/>
                      <a:pt x="7" y="135"/>
                    </a:cubicBezTo>
                    <a:lnTo>
                      <a:pt x="8" y="134"/>
                    </a:lnTo>
                    <a:close/>
                  </a:path>
                </a:pathLst>
              </a:custGeom>
              <a:grpFill/>
              <a:ln w="2" cap="rnd">
                <a:solidFill>
                  <a:schemeClr val="tx2">
                    <a:lumMod val="2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4" name="Freeform 76"/>
              <p:cNvSpPr>
                <a:spLocks noEditPoints="1"/>
              </p:cNvSpPr>
              <p:nvPr/>
            </p:nvSpPr>
            <p:spPr bwMode="auto">
              <a:xfrm>
                <a:off x="5753" y="2406"/>
                <a:ext cx="102" cy="90"/>
              </a:xfrm>
              <a:custGeom>
                <a:avLst/>
                <a:gdLst>
                  <a:gd name="T0" fmla="*/ 42 w 52"/>
                  <a:gd name="T1" fmla="*/ 39 h 46"/>
                  <a:gd name="T2" fmla="*/ 42 w 52"/>
                  <a:gd name="T3" fmla="*/ 42 h 46"/>
                  <a:gd name="T4" fmla="*/ 50 w 52"/>
                  <a:gd name="T5" fmla="*/ 45 h 46"/>
                  <a:gd name="T6" fmla="*/ 50 w 52"/>
                  <a:gd name="T7" fmla="*/ 44 h 46"/>
                  <a:gd name="T8" fmla="*/ 48 w 52"/>
                  <a:gd name="T9" fmla="*/ 44 h 46"/>
                  <a:gd name="T10" fmla="*/ 42 w 52"/>
                  <a:gd name="T11" fmla="*/ 39 h 46"/>
                  <a:gd name="T12" fmla="*/ 26 w 52"/>
                  <a:gd name="T13" fmla="*/ 29 h 46"/>
                  <a:gd name="T14" fmla="*/ 27 w 52"/>
                  <a:gd name="T15" fmla="*/ 33 h 46"/>
                  <a:gd name="T16" fmla="*/ 37 w 52"/>
                  <a:gd name="T17" fmla="*/ 34 h 46"/>
                  <a:gd name="T18" fmla="*/ 36 w 52"/>
                  <a:gd name="T19" fmla="*/ 32 h 46"/>
                  <a:gd name="T20" fmla="*/ 26 w 52"/>
                  <a:gd name="T21" fmla="*/ 29 h 46"/>
                  <a:gd name="T22" fmla="*/ 35 w 52"/>
                  <a:gd name="T23" fmla="*/ 20 h 46"/>
                  <a:gd name="T24" fmla="*/ 37 w 52"/>
                  <a:gd name="T25" fmla="*/ 27 h 46"/>
                  <a:gd name="T26" fmla="*/ 39 w 52"/>
                  <a:gd name="T27" fmla="*/ 29 h 46"/>
                  <a:gd name="T28" fmla="*/ 40 w 52"/>
                  <a:gd name="T29" fmla="*/ 30 h 46"/>
                  <a:gd name="T30" fmla="*/ 42 w 52"/>
                  <a:gd name="T31" fmla="*/ 30 h 46"/>
                  <a:gd name="T32" fmla="*/ 36 w 52"/>
                  <a:gd name="T33" fmla="*/ 20 h 46"/>
                  <a:gd name="T34" fmla="*/ 35 w 52"/>
                  <a:gd name="T35" fmla="*/ 20 h 46"/>
                  <a:gd name="T36" fmla="*/ 8 w 52"/>
                  <a:gd name="T37" fmla="*/ 13 h 46"/>
                  <a:gd name="T38" fmla="*/ 8 w 52"/>
                  <a:gd name="T39" fmla="*/ 19 h 46"/>
                  <a:gd name="T40" fmla="*/ 11 w 52"/>
                  <a:gd name="T41" fmla="*/ 20 h 46"/>
                  <a:gd name="T42" fmla="*/ 10 w 52"/>
                  <a:gd name="T43" fmla="*/ 14 h 46"/>
                  <a:gd name="T44" fmla="*/ 8 w 52"/>
                  <a:gd name="T45" fmla="*/ 13 h 46"/>
                  <a:gd name="T46" fmla="*/ 17 w 52"/>
                  <a:gd name="T47" fmla="*/ 9 h 46"/>
                  <a:gd name="T48" fmla="*/ 16 w 52"/>
                  <a:gd name="T49" fmla="*/ 11 h 46"/>
                  <a:gd name="T50" fmla="*/ 26 w 52"/>
                  <a:gd name="T51" fmla="*/ 18 h 46"/>
                  <a:gd name="T52" fmla="*/ 27 w 52"/>
                  <a:gd name="T53" fmla="*/ 17 h 46"/>
                  <a:gd name="T54" fmla="*/ 24 w 52"/>
                  <a:gd name="T55" fmla="*/ 15 h 46"/>
                  <a:gd name="T56" fmla="*/ 23 w 52"/>
                  <a:gd name="T57" fmla="*/ 11 h 46"/>
                  <a:gd name="T58" fmla="*/ 17 w 52"/>
                  <a:gd name="T59" fmla="*/ 9 h 46"/>
                  <a:gd name="T60" fmla="*/ 0 w 52"/>
                  <a:gd name="T61" fmla="*/ 0 h 46"/>
                  <a:gd name="T62" fmla="*/ 8 w 52"/>
                  <a:gd name="T63" fmla="*/ 7 h 46"/>
                  <a:gd name="T64" fmla="*/ 6 w 52"/>
                  <a:gd name="T65" fmla="*/ 6 h 46"/>
                  <a:gd name="T66" fmla="*/ 0 w 52"/>
                  <a:gd name="T67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2" h="46">
                    <a:moveTo>
                      <a:pt x="42" y="39"/>
                    </a:moveTo>
                    <a:cubicBezTo>
                      <a:pt x="43" y="40"/>
                      <a:pt x="41" y="40"/>
                      <a:pt x="42" y="42"/>
                    </a:cubicBezTo>
                    <a:cubicBezTo>
                      <a:pt x="44" y="44"/>
                      <a:pt x="52" y="46"/>
                      <a:pt x="50" y="45"/>
                    </a:cubicBezTo>
                    <a:cubicBezTo>
                      <a:pt x="50" y="44"/>
                      <a:pt x="50" y="44"/>
                      <a:pt x="50" y="44"/>
                    </a:cubicBezTo>
                    <a:cubicBezTo>
                      <a:pt x="49" y="44"/>
                      <a:pt x="49" y="44"/>
                      <a:pt x="48" y="44"/>
                    </a:cubicBezTo>
                    <a:cubicBezTo>
                      <a:pt x="47" y="41"/>
                      <a:pt x="45" y="41"/>
                      <a:pt x="42" y="39"/>
                    </a:cubicBezTo>
                    <a:close/>
                    <a:moveTo>
                      <a:pt x="26" y="29"/>
                    </a:moveTo>
                    <a:cubicBezTo>
                      <a:pt x="27" y="30"/>
                      <a:pt x="26" y="31"/>
                      <a:pt x="27" y="33"/>
                    </a:cubicBezTo>
                    <a:cubicBezTo>
                      <a:pt x="29" y="36"/>
                      <a:pt x="33" y="34"/>
                      <a:pt x="37" y="34"/>
                    </a:cubicBezTo>
                    <a:cubicBezTo>
                      <a:pt x="37" y="34"/>
                      <a:pt x="36" y="32"/>
                      <a:pt x="36" y="32"/>
                    </a:cubicBezTo>
                    <a:cubicBezTo>
                      <a:pt x="33" y="31"/>
                      <a:pt x="29" y="29"/>
                      <a:pt x="26" y="29"/>
                    </a:cubicBezTo>
                    <a:close/>
                    <a:moveTo>
                      <a:pt x="35" y="20"/>
                    </a:moveTo>
                    <a:cubicBezTo>
                      <a:pt x="36" y="22"/>
                      <a:pt x="36" y="23"/>
                      <a:pt x="37" y="27"/>
                    </a:cubicBezTo>
                    <a:cubicBezTo>
                      <a:pt x="37" y="27"/>
                      <a:pt x="39" y="28"/>
                      <a:pt x="39" y="29"/>
                    </a:cubicBezTo>
                    <a:cubicBezTo>
                      <a:pt x="40" y="30"/>
                      <a:pt x="40" y="30"/>
                      <a:pt x="40" y="30"/>
                    </a:cubicBezTo>
                    <a:cubicBezTo>
                      <a:pt x="40" y="30"/>
                      <a:pt x="41" y="30"/>
                      <a:pt x="42" y="30"/>
                    </a:cubicBezTo>
                    <a:cubicBezTo>
                      <a:pt x="40" y="26"/>
                      <a:pt x="38" y="23"/>
                      <a:pt x="36" y="20"/>
                    </a:cubicBezTo>
                    <a:lnTo>
                      <a:pt x="35" y="20"/>
                    </a:lnTo>
                    <a:close/>
                    <a:moveTo>
                      <a:pt x="8" y="13"/>
                    </a:moveTo>
                    <a:cubicBezTo>
                      <a:pt x="6" y="18"/>
                      <a:pt x="6" y="15"/>
                      <a:pt x="8" y="19"/>
                    </a:cubicBezTo>
                    <a:cubicBezTo>
                      <a:pt x="7" y="20"/>
                      <a:pt x="11" y="20"/>
                      <a:pt x="11" y="20"/>
                    </a:cubicBezTo>
                    <a:cubicBezTo>
                      <a:pt x="11" y="18"/>
                      <a:pt x="11" y="15"/>
                      <a:pt x="10" y="14"/>
                    </a:cubicBezTo>
                    <a:cubicBezTo>
                      <a:pt x="10" y="14"/>
                      <a:pt x="8" y="13"/>
                      <a:pt x="8" y="13"/>
                    </a:cubicBezTo>
                    <a:close/>
                    <a:moveTo>
                      <a:pt x="17" y="9"/>
                    </a:moveTo>
                    <a:cubicBezTo>
                      <a:pt x="17" y="9"/>
                      <a:pt x="17" y="11"/>
                      <a:pt x="16" y="11"/>
                    </a:cubicBezTo>
                    <a:cubicBezTo>
                      <a:pt x="20" y="14"/>
                      <a:pt x="23" y="16"/>
                      <a:pt x="26" y="18"/>
                    </a:cubicBezTo>
                    <a:cubicBezTo>
                      <a:pt x="26" y="18"/>
                      <a:pt x="27" y="17"/>
                      <a:pt x="27" y="17"/>
                    </a:cubicBezTo>
                    <a:cubicBezTo>
                      <a:pt x="26" y="16"/>
                      <a:pt x="25" y="15"/>
                      <a:pt x="24" y="15"/>
                    </a:cubicBezTo>
                    <a:cubicBezTo>
                      <a:pt x="24" y="14"/>
                      <a:pt x="24" y="12"/>
                      <a:pt x="23" y="11"/>
                    </a:cubicBezTo>
                    <a:cubicBezTo>
                      <a:pt x="23" y="11"/>
                      <a:pt x="18" y="9"/>
                      <a:pt x="17" y="9"/>
                    </a:cubicBezTo>
                    <a:close/>
                    <a:moveTo>
                      <a:pt x="0" y="0"/>
                    </a:moveTo>
                    <a:cubicBezTo>
                      <a:pt x="2" y="6"/>
                      <a:pt x="1" y="6"/>
                      <a:pt x="8" y="7"/>
                    </a:cubicBezTo>
                    <a:cubicBezTo>
                      <a:pt x="7" y="7"/>
                      <a:pt x="7" y="6"/>
                      <a:pt x="6" y="6"/>
                    </a:cubicBezTo>
                    <a:cubicBezTo>
                      <a:pt x="4" y="4"/>
                      <a:pt x="2" y="2"/>
                      <a:pt x="0" y="0"/>
                    </a:cubicBezTo>
                    <a:close/>
                  </a:path>
                </a:pathLst>
              </a:custGeom>
              <a:grpFill/>
              <a:ln w="9525">
                <a:solidFill>
                  <a:schemeClr val="tx2">
                    <a:lumMod val="2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5" name="Freeform 77"/>
              <p:cNvSpPr>
                <a:spLocks noEditPoints="1"/>
              </p:cNvSpPr>
              <p:nvPr/>
            </p:nvSpPr>
            <p:spPr bwMode="auto">
              <a:xfrm>
                <a:off x="5753" y="2406"/>
                <a:ext cx="102" cy="90"/>
              </a:xfrm>
              <a:custGeom>
                <a:avLst/>
                <a:gdLst>
                  <a:gd name="T0" fmla="*/ 42 w 52"/>
                  <a:gd name="T1" fmla="*/ 39 h 46"/>
                  <a:gd name="T2" fmla="*/ 42 w 52"/>
                  <a:gd name="T3" fmla="*/ 42 h 46"/>
                  <a:gd name="T4" fmla="*/ 50 w 52"/>
                  <a:gd name="T5" fmla="*/ 45 h 46"/>
                  <a:gd name="T6" fmla="*/ 50 w 52"/>
                  <a:gd name="T7" fmla="*/ 44 h 46"/>
                  <a:gd name="T8" fmla="*/ 48 w 52"/>
                  <a:gd name="T9" fmla="*/ 44 h 46"/>
                  <a:gd name="T10" fmla="*/ 42 w 52"/>
                  <a:gd name="T11" fmla="*/ 39 h 46"/>
                  <a:gd name="T12" fmla="*/ 26 w 52"/>
                  <a:gd name="T13" fmla="*/ 29 h 46"/>
                  <a:gd name="T14" fmla="*/ 27 w 52"/>
                  <a:gd name="T15" fmla="*/ 33 h 46"/>
                  <a:gd name="T16" fmla="*/ 37 w 52"/>
                  <a:gd name="T17" fmla="*/ 34 h 46"/>
                  <a:gd name="T18" fmla="*/ 36 w 52"/>
                  <a:gd name="T19" fmla="*/ 32 h 46"/>
                  <a:gd name="T20" fmla="*/ 26 w 52"/>
                  <a:gd name="T21" fmla="*/ 29 h 46"/>
                  <a:gd name="T22" fmla="*/ 35 w 52"/>
                  <a:gd name="T23" fmla="*/ 20 h 46"/>
                  <a:gd name="T24" fmla="*/ 37 w 52"/>
                  <a:gd name="T25" fmla="*/ 27 h 46"/>
                  <a:gd name="T26" fmla="*/ 39 w 52"/>
                  <a:gd name="T27" fmla="*/ 29 h 46"/>
                  <a:gd name="T28" fmla="*/ 40 w 52"/>
                  <a:gd name="T29" fmla="*/ 30 h 46"/>
                  <a:gd name="T30" fmla="*/ 42 w 52"/>
                  <a:gd name="T31" fmla="*/ 30 h 46"/>
                  <a:gd name="T32" fmla="*/ 36 w 52"/>
                  <a:gd name="T33" fmla="*/ 20 h 46"/>
                  <a:gd name="T34" fmla="*/ 35 w 52"/>
                  <a:gd name="T35" fmla="*/ 20 h 46"/>
                  <a:gd name="T36" fmla="*/ 8 w 52"/>
                  <a:gd name="T37" fmla="*/ 13 h 46"/>
                  <a:gd name="T38" fmla="*/ 8 w 52"/>
                  <a:gd name="T39" fmla="*/ 19 h 46"/>
                  <a:gd name="T40" fmla="*/ 11 w 52"/>
                  <a:gd name="T41" fmla="*/ 20 h 46"/>
                  <a:gd name="T42" fmla="*/ 10 w 52"/>
                  <a:gd name="T43" fmla="*/ 14 h 46"/>
                  <a:gd name="T44" fmla="*/ 8 w 52"/>
                  <a:gd name="T45" fmla="*/ 13 h 46"/>
                  <a:gd name="T46" fmla="*/ 17 w 52"/>
                  <a:gd name="T47" fmla="*/ 9 h 46"/>
                  <a:gd name="T48" fmla="*/ 16 w 52"/>
                  <a:gd name="T49" fmla="*/ 11 h 46"/>
                  <a:gd name="T50" fmla="*/ 26 w 52"/>
                  <a:gd name="T51" fmla="*/ 18 h 46"/>
                  <a:gd name="T52" fmla="*/ 27 w 52"/>
                  <a:gd name="T53" fmla="*/ 17 h 46"/>
                  <a:gd name="T54" fmla="*/ 24 w 52"/>
                  <a:gd name="T55" fmla="*/ 15 h 46"/>
                  <a:gd name="T56" fmla="*/ 23 w 52"/>
                  <a:gd name="T57" fmla="*/ 11 h 46"/>
                  <a:gd name="T58" fmla="*/ 17 w 52"/>
                  <a:gd name="T59" fmla="*/ 9 h 46"/>
                  <a:gd name="T60" fmla="*/ 0 w 52"/>
                  <a:gd name="T61" fmla="*/ 0 h 46"/>
                  <a:gd name="T62" fmla="*/ 8 w 52"/>
                  <a:gd name="T63" fmla="*/ 7 h 46"/>
                  <a:gd name="T64" fmla="*/ 6 w 52"/>
                  <a:gd name="T65" fmla="*/ 6 h 46"/>
                  <a:gd name="T66" fmla="*/ 0 w 52"/>
                  <a:gd name="T67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2" h="46">
                    <a:moveTo>
                      <a:pt x="42" y="39"/>
                    </a:moveTo>
                    <a:cubicBezTo>
                      <a:pt x="43" y="40"/>
                      <a:pt x="41" y="40"/>
                      <a:pt x="42" y="42"/>
                    </a:cubicBezTo>
                    <a:cubicBezTo>
                      <a:pt x="44" y="44"/>
                      <a:pt x="52" y="46"/>
                      <a:pt x="50" y="45"/>
                    </a:cubicBezTo>
                    <a:cubicBezTo>
                      <a:pt x="50" y="44"/>
                      <a:pt x="50" y="44"/>
                      <a:pt x="50" y="44"/>
                    </a:cubicBezTo>
                    <a:cubicBezTo>
                      <a:pt x="49" y="44"/>
                      <a:pt x="49" y="44"/>
                      <a:pt x="48" y="44"/>
                    </a:cubicBezTo>
                    <a:cubicBezTo>
                      <a:pt x="47" y="41"/>
                      <a:pt x="45" y="41"/>
                      <a:pt x="42" y="39"/>
                    </a:cubicBezTo>
                    <a:close/>
                    <a:moveTo>
                      <a:pt x="26" y="29"/>
                    </a:moveTo>
                    <a:cubicBezTo>
                      <a:pt x="27" y="30"/>
                      <a:pt x="26" y="31"/>
                      <a:pt x="27" y="33"/>
                    </a:cubicBezTo>
                    <a:cubicBezTo>
                      <a:pt x="29" y="36"/>
                      <a:pt x="33" y="34"/>
                      <a:pt x="37" y="34"/>
                    </a:cubicBezTo>
                    <a:cubicBezTo>
                      <a:pt x="37" y="34"/>
                      <a:pt x="36" y="32"/>
                      <a:pt x="36" y="32"/>
                    </a:cubicBezTo>
                    <a:cubicBezTo>
                      <a:pt x="33" y="31"/>
                      <a:pt x="29" y="29"/>
                      <a:pt x="26" y="29"/>
                    </a:cubicBezTo>
                    <a:close/>
                    <a:moveTo>
                      <a:pt x="35" y="20"/>
                    </a:moveTo>
                    <a:cubicBezTo>
                      <a:pt x="36" y="22"/>
                      <a:pt x="36" y="23"/>
                      <a:pt x="37" y="27"/>
                    </a:cubicBezTo>
                    <a:cubicBezTo>
                      <a:pt x="37" y="27"/>
                      <a:pt x="39" y="28"/>
                      <a:pt x="39" y="29"/>
                    </a:cubicBezTo>
                    <a:cubicBezTo>
                      <a:pt x="40" y="30"/>
                      <a:pt x="40" y="30"/>
                      <a:pt x="40" y="30"/>
                    </a:cubicBezTo>
                    <a:cubicBezTo>
                      <a:pt x="40" y="30"/>
                      <a:pt x="41" y="30"/>
                      <a:pt x="42" y="30"/>
                    </a:cubicBezTo>
                    <a:cubicBezTo>
                      <a:pt x="40" y="26"/>
                      <a:pt x="38" y="23"/>
                      <a:pt x="36" y="20"/>
                    </a:cubicBezTo>
                    <a:lnTo>
                      <a:pt x="35" y="20"/>
                    </a:lnTo>
                    <a:close/>
                    <a:moveTo>
                      <a:pt x="8" y="13"/>
                    </a:moveTo>
                    <a:cubicBezTo>
                      <a:pt x="6" y="18"/>
                      <a:pt x="6" y="15"/>
                      <a:pt x="8" y="19"/>
                    </a:cubicBezTo>
                    <a:cubicBezTo>
                      <a:pt x="7" y="20"/>
                      <a:pt x="11" y="20"/>
                      <a:pt x="11" y="20"/>
                    </a:cubicBezTo>
                    <a:cubicBezTo>
                      <a:pt x="11" y="18"/>
                      <a:pt x="11" y="15"/>
                      <a:pt x="10" y="14"/>
                    </a:cubicBezTo>
                    <a:cubicBezTo>
                      <a:pt x="10" y="14"/>
                      <a:pt x="8" y="13"/>
                      <a:pt x="8" y="13"/>
                    </a:cubicBezTo>
                    <a:close/>
                    <a:moveTo>
                      <a:pt x="17" y="9"/>
                    </a:moveTo>
                    <a:cubicBezTo>
                      <a:pt x="17" y="9"/>
                      <a:pt x="17" y="11"/>
                      <a:pt x="16" y="11"/>
                    </a:cubicBezTo>
                    <a:cubicBezTo>
                      <a:pt x="20" y="14"/>
                      <a:pt x="23" y="16"/>
                      <a:pt x="26" y="18"/>
                    </a:cubicBezTo>
                    <a:cubicBezTo>
                      <a:pt x="26" y="18"/>
                      <a:pt x="27" y="17"/>
                      <a:pt x="27" y="17"/>
                    </a:cubicBezTo>
                    <a:cubicBezTo>
                      <a:pt x="26" y="16"/>
                      <a:pt x="25" y="15"/>
                      <a:pt x="24" y="15"/>
                    </a:cubicBezTo>
                    <a:cubicBezTo>
                      <a:pt x="24" y="14"/>
                      <a:pt x="24" y="12"/>
                      <a:pt x="23" y="11"/>
                    </a:cubicBezTo>
                    <a:cubicBezTo>
                      <a:pt x="23" y="11"/>
                      <a:pt x="18" y="9"/>
                      <a:pt x="17" y="9"/>
                    </a:cubicBezTo>
                    <a:close/>
                    <a:moveTo>
                      <a:pt x="0" y="0"/>
                    </a:moveTo>
                    <a:cubicBezTo>
                      <a:pt x="2" y="6"/>
                      <a:pt x="1" y="6"/>
                      <a:pt x="8" y="7"/>
                    </a:cubicBezTo>
                    <a:cubicBezTo>
                      <a:pt x="7" y="7"/>
                      <a:pt x="7" y="6"/>
                      <a:pt x="6" y="6"/>
                    </a:cubicBezTo>
                    <a:cubicBezTo>
                      <a:pt x="4" y="4"/>
                      <a:pt x="2" y="2"/>
                      <a:pt x="0" y="0"/>
                    </a:cubicBezTo>
                    <a:close/>
                  </a:path>
                </a:pathLst>
              </a:custGeom>
              <a:grpFill/>
              <a:ln w="2" cap="rnd">
                <a:solidFill>
                  <a:schemeClr val="tx2">
                    <a:lumMod val="2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6" name="Freeform 78"/>
              <p:cNvSpPr>
                <a:spLocks/>
              </p:cNvSpPr>
              <p:nvPr/>
            </p:nvSpPr>
            <p:spPr bwMode="auto">
              <a:xfrm>
                <a:off x="3333" y="1205"/>
                <a:ext cx="65" cy="53"/>
              </a:xfrm>
              <a:custGeom>
                <a:avLst/>
                <a:gdLst>
                  <a:gd name="T0" fmla="*/ 6 w 33"/>
                  <a:gd name="T1" fmla="*/ 21 h 27"/>
                  <a:gd name="T2" fmla="*/ 6 w 33"/>
                  <a:gd name="T3" fmla="*/ 24 h 27"/>
                  <a:gd name="T4" fmla="*/ 4 w 33"/>
                  <a:gd name="T5" fmla="*/ 27 h 27"/>
                  <a:gd name="T6" fmla="*/ 5 w 33"/>
                  <a:gd name="T7" fmla="*/ 27 h 27"/>
                  <a:gd name="T8" fmla="*/ 15 w 33"/>
                  <a:gd name="T9" fmla="*/ 24 h 27"/>
                  <a:gd name="T10" fmla="*/ 16 w 33"/>
                  <a:gd name="T11" fmla="*/ 19 h 27"/>
                  <a:gd name="T12" fmla="*/ 20 w 33"/>
                  <a:gd name="T13" fmla="*/ 21 h 27"/>
                  <a:gd name="T14" fmla="*/ 23 w 33"/>
                  <a:gd name="T15" fmla="*/ 13 h 27"/>
                  <a:gd name="T16" fmla="*/ 26 w 33"/>
                  <a:gd name="T17" fmla="*/ 11 h 27"/>
                  <a:gd name="T18" fmla="*/ 29 w 33"/>
                  <a:gd name="T19" fmla="*/ 9 h 27"/>
                  <a:gd name="T20" fmla="*/ 32 w 33"/>
                  <a:gd name="T21" fmla="*/ 6 h 27"/>
                  <a:gd name="T22" fmla="*/ 32 w 33"/>
                  <a:gd name="T23" fmla="*/ 3 h 27"/>
                  <a:gd name="T24" fmla="*/ 30 w 33"/>
                  <a:gd name="T25" fmla="*/ 0 h 27"/>
                  <a:gd name="T26" fmla="*/ 27 w 33"/>
                  <a:gd name="T27" fmla="*/ 2 h 27"/>
                  <a:gd name="T28" fmla="*/ 21 w 33"/>
                  <a:gd name="T29" fmla="*/ 1 h 27"/>
                  <a:gd name="T30" fmla="*/ 17 w 33"/>
                  <a:gd name="T31" fmla="*/ 3 h 27"/>
                  <a:gd name="T32" fmla="*/ 11 w 33"/>
                  <a:gd name="T33" fmla="*/ 5 h 27"/>
                  <a:gd name="T34" fmla="*/ 7 w 33"/>
                  <a:gd name="T35" fmla="*/ 6 h 27"/>
                  <a:gd name="T36" fmla="*/ 4 w 33"/>
                  <a:gd name="T37" fmla="*/ 7 h 27"/>
                  <a:gd name="T38" fmla="*/ 3 w 33"/>
                  <a:gd name="T39" fmla="*/ 13 h 27"/>
                  <a:gd name="T40" fmla="*/ 6 w 33"/>
                  <a:gd name="T41" fmla="*/ 16 h 27"/>
                  <a:gd name="T42" fmla="*/ 6 w 33"/>
                  <a:gd name="T43" fmla="*/ 2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3" h="27">
                    <a:moveTo>
                      <a:pt x="6" y="21"/>
                    </a:moveTo>
                    <a:cubicBezTo>
                      <a:pt x="6" y="22"/>
                      <a:pt x="7" y="24"/>
                      <a:pt x="6" y="24"/>
                    </a:cubicBezTo>
                    <a:cubicBezTo>
                      <a:pt x="6" y="24"/>
                      <a:pt x="3" y="27"/>
                      <a:pt x="4" y="27"/>
                    </a:cubicBezTo>
                    <a:cubicBezTo>
                      <a:pt x="5" y="27"/>
                      <a:pt x="5" y="27"/>
                      <a:pt x="5" y="27"/>
                    </a:cubicBezTo>
                    <a:cubicBezTo>
                      <a:pt x="5" y="27"/>
                      <a:pt x="14" y="26"/>
                      <a:pt x="15" y="24"/>
                    </a:cubicBezTo>
                    <a:cubicBezTo>
                      <a:pt x="16" y="22"/>
                      <a:pt x="16" y="22"/>
                      <a:pt x="16" y="19"/>
                    </a:cubicBezTo>
                    <a:cubicBezTo>
                      <a:pt x="16" y="16"/>
                      <a:pt x="17" y="21"/>
                      <a:pt x="20" y="21"/>
                    </a:cubicBezTo>
                    <a:cubicBezTo>
                      <a:pt x="22" y="20"/>
                      <a:pt x="23" y="15"/>
                      <a:pt x="23" y="13"/>
                    </a:cubicBezTo>
                    <a:cubicBezTo>
                      <a:pt x="24" y="9"/>
                      <a:pt x="24" y="11"/>
                      <a:pt x="26" y="11"/>
                    </a:cubicBezTo>
                    <a:cubicBezTo>
                      <a:pt x="28" y="11"/>
                      <a:pt x="29" y="11"/>
                      <a:pt x="29" y="9"/>
                    </a:cubicBezTo>
                    <a:cubicBezTo>
                      <a:pt x="29" y="7"/>
                      <a:pt x="32" y="6"/>
                      <a:pt x="32" y="6"/>
                    </a:cubicBezTo>
                    <a:cubicBezTo>
                      <a:pt x="32" y="6"/>
                      <a:pt x="33" y="5"/>
                      <a:pt x="32" y="3"/>
                    </a:cubicBezTo>
                    <a:cubicBezTo>
                      <a:pt x="32" y="1"/>
                      <a:pt x="30" y="0"/>
                      <a:pt x="30" y="0"/>
                    </a:cubicBezTo>
                    <a:cubicBezTo>
                      <a:pt x="30" y="0"/>
                      <a:pt x="29" y="0"/>
                      <a:pt x="27" y="2"/>
                    </a:cubicBezTo>
                    <a:cubicBezTo>
                      <a:pt x="25" y="3"/>
                      <a:pt x="23" y="1"/>
                      <a:pt x="21" y="1"/>
                    </a:cubicBezTo>
                    <a:cubicBezTo>
                      <a:pt x="19" y="1"/>
                      <a:pt x="18" y="1"/>
                      <a:pt x="17" y="3"/>
                    </a:cubicBezTo>
                    <a:cubicBezTo>
                      <a:pt x="16" y="5"/>
                      <a:pt x="14" y="6"/>
                      <a:pt x="11" y="5"/>
                    </a:cubicBezTo>
                    <a:cubicBezTo>
                      <a:pt x="8" y="4"/>
                      <a:pt x="7" y="4"/>
                      <a:pt x="7" y="6"/>
                    </a:cubicBezTo>
                    <a:cubicBezTo>
                      <a:pt x="7" y="8"/>
                      <a:pt x="4" y="7"/>
                      <a:pt x="4" y="7"/>
                    </a:cubicBezTo>
                    <a:cubicBezTo>
                      <a:pt x="4" y="7"/>
                      <a:pt x="0" y="13"/>
                      <a:pt x="3" y="13"/>
                    </a:cubicBezTo>
                    <a:cubicBezTo>
                      <a:pt x="6" y="13"/>
                      <a:pt x="6" y="14"/>
                      <a:pt x="6" y="16"/>
                    </a:cubicBezTo>
                    <a:cubicBezTo>
                      <a:pt x="6" y="18"/>
                      <a:pt x="4" y="19"/>
                      <a:pt x="6" y="21"/>
                    </a:cubicBezTo>
                    <a:close/>
                  </a:path>
                </a:pathLst>
              </a:custGeom>
              <a:grpFill/>
              <a:ln w="9525">
                <a:solidFill>
                  <a:schemeClr val="tx2">
                    <a:lumMod val="2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7" name="Freeform 79"/>
              <p:cNvSpPr>
                <a:spLocks/>
              </p:cNvSpPr>
              <p:nvPr/>
            </p:nvSpPr>
            <p:spPr bwMode="auto">
              <a:xfrm>
                <a:off x="3333" y="1205"/>
                <a:ext cx="65" cy="53"/>
              </a:xfrm>
              <a:custGeom>
                <a:avLst/>
                <a:gdLst>
                  <a:gd name="T0" fmla="*/ 6 w 33"/>
                  <a:gd name="T1" fmla="*/ 21 h 27"/>
                  <a:gd name="T2" fmla="*/ 6 w 33"/>
                  <a:gd name="T3" fmla="*/ 24 h 27"/>
                  <a:gd name="T4" fmla="*/ 4 w 33"/>
                  <a:gd name="T5" fmla="*/ 27 h 27"/>
                  <a:gd name="T6" fmla="*/ 5 w 33"/>
                  <a:gd name="T7" fmla="*/ 27 h 27"/>
                  <a:gd name="T8" fmla="*/ 15 w 33"/>
                  <a:gd name="T9" fmla="*/ 24 h 27"/>
                  <a:gd name="T10" fmla="*/ 16 w 33"/>
                  <a:gd name="T11" fmla="*/ 19 h 27"/>
                  <a:gd name="T12" fmla="*/ 20 w 33"/>
                  <a:gd name="T13" fmla="*/ 21 h 27"/>
                  <a:gd name="T14" fmla="*/ 23 w 33"/>
                  <a:gd name="T15" fmla="*/ 13 h 27"/>
                  <a:gd name="T16" fmla="*/ 26 w 33"/>
                  <a:gd name="T17" fmla="*/ 11 h 27"/>
                  <a:gd name="T18" fmla="*/ 29 w 33"/>
                  <a:gd name="T19" fmla="*/ 9 h 27"/>
                  <a:gd name="T20" fmla="*/ 32 w 33"/>
                  <a:gd name="T21" fmla="*/ 6 h 27"/>
                  <a:gd name="T22" fmla="*/ 32 w 33"/>
                  <a:gd name="T23" fmla="*/ 3 h 27"/>
                  <a:gd name="T24" fmla="*/ 30 w 33"/>
                  <a:gd name="T25" fmla="*/ 0 h 27"/>
                  <a:gd name="T26" fmla="*/ 27 w 33"/>
                  <a:gd name="T27" fmla="*/ 2 h 27"/>
                  <a:gd name="T28" fmla="*/ 21 w 33"/>
                  <a:gd name="T29" fmla="*/ 1 h 27"/>
                  <a:gd name="T30" fmla="*/ 17 w 33"/>
                  <a:gd name="T31" fmla="*/ 3 h 27"/>
                  <a:gd name="T32" fmla="*/ 11 w 33"/>
                  <a:gd name="T33" fmla="*/ 5 h 27"/>
                  <a:gd name="T34" fmla="*/ 7 w 33"/>
                  <a:gd name="T35" fmla="*/ 6 h 27"/>
                  <a:gd name="T36" fmla="*/ 4 w 33"/>
                  <a:gd name="T37" fmla="*/ 7 h 27"/>
                  <a:gd name="T38" fmla="*/ 3 w 33"/>
                  <a:gd name="T39" fmla="*/ 13 h 27"/>
                  <a:gd name="T40" fmla="*/ 6 w 33"/>
                  <a:gd name="T41" fmla="*/ 16 h 27"/>
                  <a:gd name="T42" fmla="*/ 6 w 33"/>
                  <a:gd name="T43" fmla="*/ 2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3" h="27">
                    <a:moveTo>
                      <a:pt x="6" y="21"/>
                    </a:moveTo>
                    <a:cubicBezTo>
                      <a:pt x="6" y="22"/>
                      <a:pt x="7" y="24"/>
                      <a:pt x="6" y="24"/>
                    </a:cubicBezTo>
                    <a:cubicBezTo>
                      <a:pt x="6" y="24"/>
                      <a:pt x="3" y="27"/>
                      <a:pt x="4" y="27"/>
                    </a:cubicBezTo>
                    <a:cubicBezTo>
                      <a:pt x="5" y="27"/>
                      <a:pt x="5" y="27"/>
                      <a:pt x="5" y="27"/>
                    </a:cubicBezTo>
                    <a:cubicBezTo>
                      <a:pt x="5" y="27"/>
                      <a:pt x="14" y="26"/>
                      <a:pt x="15" y="24"/>
                    </a:cubicBezTo>
                    <a:cubicBezTo>
                      <a:pt x="16" y="22"/>
                      <a:pt x="16" y="22"/>
                      <a:pt x="16" y="19"/>
                    </a:cubicBezTo>
                    <a:cubicBezTo>
                      <a:pt x="16" y="16"/>
                      <a:pt x="17" y="21"/>
                      <a:pt x="20" y="21"/>
                    </a:cubicBezTo>
                    <a:cubicBezTo>
                      <a:pt x="22" y="20"/>
                      <a:pt x="23" y="15"/>
                      <a:pt x="23" y="13"/>
                    </a:cubicBezTo>
                    <a:cubicBezTo>
                      <a:pt x="24" y="9"/>
                      <a:pt x="24" y="11"/>
                      <a:pt x="26" y="11"/>
                    </a:cubicBezTo>
                    <a:cubicBezTo>
                      <a:pt x="28" y="11"/>
                      <a:pt x="29" y="11"/>
                      <a:pt x="29" y="9"/>
                    </a:cubicBezTo>
                    <a:cubicBezTo>
                      <a:pt x="29" y="7"/>
                      <a:pt x="32" y="6"/>
                      <a:pt x="32" y="6"/>
                    </a:cubicBezTo>
                    <a:cubicBezTo>
                      <a:pt x="32" y="6"/>
                      <a:pt x="33" y="5"/>
                      <a:pt x="32" y="3"/>
                    </a:cubicBezTo>
                    <a:cubicBezTo>
                      <a:pt x="32" y="1"/>
                      <a:pt x="30" y="0"/>
                      <a:pt x="30" y="0"/>
                    </a:cubicBezTo>
                    <a:cubicBezTo>
                      <a:pt x="30" y="0"/>
                      <a:pt x="29" y="0"/>
                      <a:pt x="27" y="2"/>
                    </a:cubicBezTo>
                    <a:cubicBezTo>
                      <a:pt x="25" y="3"/>
                      <a:pt x="23" y="1"/>
                      <a:pt x="21" y="1"/>
                    </a:cubicBezTo>
                    <a:cubicBezTo>
                      <a:pt x="19" y="1"/>
                      <a:pt x="18" y="1"/>
                      <a:pt x="17" y="3"/>
                    </a:cubicBezTo>
                    <a:cubicBezTo>
                      <a:pt x="16" y="5"/>
                      <a:pt x="14" y="6"/>
                      <a:pt x="11" y="5"/>
                    </a:cubicBezTo>
                    <a:cubicBezTo>
                      <a:pt x="8" y="4"/>
                      <a:pt x="7" y="4"/>
                      <a:pt x="7" y="6"/>
                    </a:cubicBezTo>
                    <a:cubicBezTo>
                      <a:pt x="7" y="8"/>
                      <a:pt x="4" y="7"/>
                      <a:pt x="4" y="7"/>
                    </a:cubicBezTo>
                    <a:cubicBezTo>
                      <a:pt x="4" y="7"/>
                      <a:pt x="0" y="13"/>
                      <a:pt x="3" y="13"/>
                    </a:cubicBezTo>
                    <a:cubicBezTo>
                      <a:pt x="6" y="13"/>
                      <a:pt x="6" y="14"/>
                      <a:pt x="6" y="16"/>
                    </a:cubicBezTo>
                    <a:cubicBezTo>
                      <a:pt x="6" y="18"/>
                      <a:pt x="4" y="19"/>
                      <a:pt x="6" y="21"/>
                    </a:cubicBezTo>
                    <a:close/>
                  </a:path>
                </a:pathLst>
              </a:custGeom>
              <a:grpFill/>
              <a:ln w="2" cap="rnd">
                <a:solidFill>
                  <a:schemeClr val="tx2">
                    <a:lumMod val="2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8" name="Freeform 80"/>
              <p:cNvSpPr>
                <a:spLocks/>
              </p:cNvSpPr>
              <p:nvPr/>
            </p:nvSpPr>
            <p:spPr bwMode="auto">
              <a:xfrm>
                <a:off x="3396" y="1134"/>
                <a:ext cx="125" cy="57"/>
              </a:xfrm>
              <a:custGeom>
                <a:avLst/>
                <a:gdLst>
                  <a:gd name="T0" fmla="*/ 64 w 64"/>
                  <a:gd name="T1" fmla="*/ 17 h 29"/>
                  <a:gd name="T2" fmla="*/ 61 w 64"/>
                  <a:gd name="T3" fmla="*/ 18 h 29"/>
                  <a:gd name="T4" fmla="*/ 59 w 64"/>
                  <a:gd name="T5" fmla="*/ 23 h 29"/>
                  <a:gd name="T6" fmla="*/ 55 w 64"/>
                  <a:gd name="T7" fmla="*/ 21 h 29"/>
                  <a:gd name="T8" fmla="*/ 49 w 64"/>
                  <a:gd name="T9" fmla="*/ 21 h 29"/>
                  <a:gd name="T10" fmla="*/ 41 w 64"/>
                  <a:gd name="T11" fmla="*/ 22 h 29"/>
                  <a:gd name="T12" fmla="*/ 38 w 64"/>
                  <a:gd name="T13" fmla="*/ 24 h 29"/>
                  <a:gd name="T14" fmla="*/ 34 w 64"/>
                  <a:gd name="T15" fmla="*/ 23 h 29"/>
                  <a:gd name="T16" fmla="*/ 28 w 64"/>
                  <a:gd name="T17" fmla="*/ 24 h 29"/>
                  <a:gd name="T18" fmla="*/ 23 w 64"/>
                  <a:gd name="T19" fmla="*/ 24 h 29"/>
                  <a:gd name="T20" fmla="*/ 24 w 64"/>
                  <a:gd name="T21" fmla="*/ 28 h 29"/>
                  <a:gd name="T22" fmla="*/ 19 w 64"/>
                  <a:gd name="T23" fmla="*/ 27 h 29"/>
                  <a:gd name="T24" fmla="*/ 11 w 64"/>
                  <a:gd name="T25" fmla="*/ 27 h 29"/>
                  <a:gd name="T26" fmla="*/ 5 w 64"/>
                  <a:gd name="T27" fmla="*/ 24 h 29"/>
                  <a:gd name="T28" fmla="*/ 3 w 64"/>
                  <a:gd name="T29" fmla="*/ 20 h 29"/>
                  <a:gd name="T30" fmla="*/ 3 w 64"/>
                  <a:gd name="T31" fmla="*/ 15 h 29"/>
                  <a:gd name="T32" fmla="*/ 7 w 64"/>
                  <a:gd name="T33" fmla="*/ 11 h 29"/>
                  <a:gd name="T34" fmla="*/ 10 w 64"/>
                  <a:gd name="T35" fmla="*/ 7 h 29"/>
                  <a:gd name="T36" fmla="*/ 14 w 64"/>
                  <a:gd name="T37" fmla="*/ 5 h 29"/>
                  <a:gd name="T38" fmla="*/ 18 w 64"/>
                  <a:gd name="T39" fmla="*/ 5 h 29"/>
                  <a:gd name="T40" fmla="*/ 23 w 64"/>
                  <a:gd name="T41" fmla="*/ 5 h 29"/>
                  <a:gd name="T42" fmla="*/ 28 w 64"/>
                  <a:gd name="T43" fmla="*/ 8 h 29"/>
                  <a:gd name="T44" fmla="*/ 34 w 64"/>
                  <a:gd name="T45" fmla="*/ 8 h 29"/>
                  <a:gd name="T46" fmla="*/ 39 w 64"/>
                  <a:gd name="T47" fmla="*/ 6 h 29"/>
                  <a:gd name="T48" fmla="*/ 47 w 64"/>
                  <a:gd name="T49" fmla="*/ 2 h 29"/>
                  <a:gd name="T50" fmla="*/ 53 w 64"/>
                  <a:gd name="T51" fmla="*/ 6 h 29"/>
                  <a:gd name="T52" fmla="*/ 58 w 64"/>
                  <a:gd name="T53" fmla="*/ 9 h 29"/>
                  <a:gd name="T54" fmla="*/ 60 w 64"/>
                  <a:gd name="T55" fmla="*/ 13 h 29"/>
                  <a:gd name="T56" fmla="*/ 64 w 64"/>
                  <a:gd name="T57" fmla="*/ 17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64" h="29">
                    <a:moveTo>
                      <a:pt x="64" y="17"/>
                    </a:moveTo>
                    <a:cubicBezTo>
                      <a:pt x="61" y="18"/>
                      <a:pt x="61" y="18"/>
                      <a:pt x="61" y="18"/>
                    </a:cubicBezTo>
                    <a:cubicBezTo>
                      <a:pt x="59" y="23"/>
                      <a:pt x="59" y="23"/>
                      <a:pt x="59" y="23"/>
                    </a:cubicBezTo>
                    <a:cubicBezTo>
                      <a:pt x="59" y="23"/>
                      <a:pt x="57" y="23"/>
                      <a:pt x="55" y="21"/>
                    </a:cubicBezTo>
                    <a:cubicBezTo>
                      <a:pt x="53" y="19"/>
                      <a:pt x="53" y="21"/>
                      <a:pt x="49" y="21"/>
                    </a:cubicBezTo>
                    <a:cubicBezTo>
                      <a:pt x="45" y="20"/>
                      <a:pt x="45" y="21"/>
                      <a:pt x="41" y="22"/>
                    </a:cubicBezTo>
                    <a:cubicBezTo>
                      <a:pt x="38" y="23"/>
                      <a:pt x="38" y="24"/>
                      <a:pt x="38" y="24"/>
                    </a:cubicBezTo>
                    <a:cubicBezTo>
                      <a:pt x="38" y="24"/>
                      <a:pt x="36" y="25"/>
                      <a:pt x="34" y="23"/>
                    </a:cubicBezTo>
                    <a:cubicBezTo>
                      <a:pt x="32" y="21"/>
                      <a:pt x="32" y="22"/>
                      <a:pt x="28" y="24"/>
                    </a:cubicBezTo>
                    <a:cubicBezTo>
                      <a:pt x="23" y="25"/>
                      <a:pt x="23" y="24"/>
                      <a:pt x="23" y="24"/>
                    </a:cubicBezTo>
                    <a:cubicBezTo>
                      <a:pt x="24" y="28"/>
                      <a:pt x="24" y="28"/>
                      <a:pt x="24" y="28"/>
                    </a:cubicBezTo>
                    <a:cubicBezTo>
                      <a:pt x="24" y="28"/>
                      <a:pt x="24" y="29"/>
                      <a:pt x="19" y="27"/>
                    </a:cubicBezTo>
                    <a:cubicBezTo>
                      <a:pt x="14" y="26"/>
                      <a:pt x="14" y="27"/>
                      <a:pt x="11" y="27"/>
                    </a:cubicBezTo>
                    <a:cubicBezTo>
                      <a:pt x="9" y="27"/>
                      <a:pt x="5" y="24"/>
                      <a:pt x="5" y="24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0" y="19"/>
                      <a:pt x="3" y="15"/>
                      <a:pt x="3" y="15"/>
                    </a:cubicBezTo>
                    <a:cubicBezTo>
                      <a:pt x="3" y="15"/>
                      <a:pt x="5" y="11"/>
                      <a:pt x="7" y="11"/>
                    </a:cubicBezTo>
                    <a:cubicBezTo>
                      <a:pt x="9" y="11"/>
                      <a:pt x="8" y="7"/>
                      <a:pt x="10" y="7"/>
                    </a:cubicBezTo>
                    <a:cubicBezTo>
                      <a:pt x="11" y="7"/>
                      <a:pt x="14" y="5"/>
                      <a:pt x="14" y="5"/>
                    </a:cubicBezTo>
                    <a:cubicBezTo>
                      <a:pt x="14" y="5"/>
                      <a:pt x="14" y="5"/>
                      <a:pt x="18" y="5"/>
                    </a:cubicBezTo>
                    <a:cubicBezTo>
                      <a:pt x="21" y="5"/>
                      <a:pt x="19" y="4"/>
                      <a:pt x="23" y="5"/>
                    </a:cubicBezTo>
                    <a:cubicBezTo>
                      <a:pt x="25" y="6"/>
                      <a:pt x="26" y="7"/>
                      <a:pt x="28" y="8"/>
                    </a:cubicBezTo>
                    <a:cubicBezTo>
                      <a:pt x="31" y="9"/>
                      <a:pt x="33" y="11"/>
                      <a:pt x="34" y="8"/>
                    </a:cubicBezTo>
                    <a:cubicBezTo>
                      <a:pt x="35" y="5"/>
                      <a:pt x="37" y="7"/>
                      <a:pt x="39" y="6"/>
                    </a:cubicBezTo>
                    <a:cubicBezTo>
                      <a:pt x="43" y="5"/>
                      <a:pt x="45" y="0"/>
                      <a:pt x="47" y="2"/>
                    </a:cubicBezTo>
                    <a:cubicBezTo>
                      <a:pt x="50" y="4"/>
                      <a:pt x="51" y="6"/>
                      <a:pt x="53" y="6"/>
                    </a:cubicBezTo>
                    <a:cubicBezTo>
                      <a:pt x="55" y="6"/>
                      <a:pt x="55" y="8"/>
                      <a:pt x="58" y="9"/>
                    </a:cubicBezTo>
                    <a:cubicBezTo>
                      <a:pt x="60" y="10"/>
                      <a:pt x="59" y="10"/>
                      <a:pt x="60" y="13"/>
                    </a:cubicBezTo>
                    <a:cubicBezTo>
                      <a:pt x="61" y="15"/>
                      <a:pt x="64" y="17"/>
                      <a:pt x="64" y="17"/>
                    </a:cubicBezTo>
                    <a:close/>
                  </a:path>
                </a:pathLst>
              </a:custGeom>
              <a:grpFill/>
              <a:ln w="9525">
                <a:solidFill>
                  <a:schemeClr val="tx2">
                    <a:lumMod val="2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9" name="Freeform 81"/>
              <p:cNvSpPr>
                <a:spLocks/>
              </p:cNvSpPr>
              <p:nvPr/>
            </p:nvSpPr>
            <p:spPr bwMode="auto">
              <a:xfrm>
                <a:off x="3396" y="1134"/>
                <a:ext cx="125" cy="57"/>
              </a:xfrm>
              <a:custGeom>
                <a:avLst/>
                <a:gdLst>
                  <a:gd name="T0" fmla="*/ 64 w 64"/>
                  <a:gd name="T1" fmla="*/ 17 h 29"/>
                  <a:gd name="T2" fmla="*/ 61 w 64"/>
                  <a:gd name="T3" fmla="*/ 18 h 29"/>
                  <a:gd name="T4" fmla="*/ 59 w 64"/>
                  <a:gd name="T5" fmla="*/ 23 h 29"/>
                  <a:gd name="T6" fmla="*/ 55 w 64"/>
                  <a:gd name="T7" fmla="*/ 21 h 29"/>
                  <a:gd name="T8" fmla="*/ 49 w 64"/>
                  <a:gd name="T9" fmla="*/ 21 h 29"/>
                  <a:gd name="T10" fmla="*/ 41 w 64"/>
                  <a:gd name="T11" fmla="*/ 22 h 29"/>
                  <a:gd name="T12" fmla="*/ 38 w 64"/>
                  <a:gd name="T13" fmla="*/ 24 h 29"/>
                  <a:gd name="T14" fmla="*/ 34 w 64"/>
                  <a:gd name="T15" fmla="*/ 23 h 29"/>
                  <a:gd name="T16" fmla="*/ 28 w 64"/>
                  <a:gd name="T17" fmla="*/ 24 h 29"/>
                  <a:gd name="T18" fmla="*/ 23 w 64"/>
                  <a:gd name="T19" fmla="*/ 24 h 29"/>
                  <a:gd name="T20" fmla="*/ 24 w 64"/>
                  <a:gd name="T21" fmla="*/ 28 h 29"/>
                  <a:gd name="T22" fmla="*/ 19 w 64"/>
                  <a:gd name="T23" fmla="*/ 27 h 29"/>
                  <a:gd name="T24" fmla="*/ 11 w 64"/>
                  <a:gd name="T25" fmla="*/ 27 h 29"/>
                  <a:gd name="T26" fmla="*/ 5 w 64"/>
                  <a:gd name="T27" fmla="*/ 24 h 29"/>
                  <a:gd name="T28" fmla="*/ 3 w 64"/>
                  <a:gd name="T29" fmla="*/ 20 h 29"/>
                  <a:gd name="T30" fmla="*/ 3 w 64"/>
                  <a:gd name="T31" fmla="*/ 15 h 29"/>
                  <a:gd name="T32" fmla="*/ 7 w 64"/>
                  <a:gd name="T33" fmla="*/ 11 h 29"/>
                  <a:gd name="T34" fmla="*/ 10 w 64"/>
                  <a:gd name="T35" fmla="*/ 7 h 29"/>
                  <a:gd name="T36" fmla="*/ 14 w 64"/>
                  <a:gd name="T37" fmla="*/ 5 h 29"/>
                  <a:gd name="T38" fmla="*/ 18 w 64"/>
                  <a:gd name="T39" fmla="*/ 5 h 29"/>
                  <a:gd name="T40" fmla="*/ 23 w 64"/>
                  <a:gd name="T41" fmla="*/ 5 h 29"/>
                  <a:gd name="T42" fmla="*/ 28 w 64"/>
                  <a:gd name="T43" fmla="*/ 8 h 29"/>
                  <a:gd name="T44" fmla="*/ 34 w 64"/>
                  <a:gd name="T45" fmla="*/ 8 h 29"/>
                  <a:gd name="T46" fmla="*/ 39 w 64"/>
                  <a:gd name="T47" fmla="*/ 6 h 29"/>
                  <a:gd name="T48" fmla="*/ 47 w 64"/>
                  <a:gd name="T49" fmla="*/ 2 h 29"/>
                  <a:gd name="T50" fmla="*/ 53 w 64"/>
                  <a:gd name="T51" fmla="*/ 6 h 29"/>
                  <a:gd name="T52" fmla="*/ 58 w 64"/>
                  <a:gd name="T53" fmla="*/ 9 h 29"/>
                  <a:gd name="T54" fmla="*/ 60 w 64"/>
                  <a:gd name="T55" fmla="*/ 13 h 29"/>
                  <a:gd name="T56" fmla="*/ 64 w 64"/>
                  <a:gd name="T57" fmla="*/ 17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64" h="29">
                    <a:moveTo>
                      <a:pt x="64" y="17"/>
                    </a:moveTo>
                    <a:cubicBezTo>
                      <a:pt x="61" y="18"/>
                      <a:pt x="61" y="18"/>
                      <a:pt x="61" y="18"/>
                    </a:cubicBezTo>
                    <a:cubicBezTo>
                      <a:pt x="59" y="23"/>
                      <a:pt x="59" y="23"/>
                      <a:pt x="59" y="23"/>
                    </a:cubicBezTo>
                    <a:cubicBezTo>
                      <a:pt x="59" y="23"/>
                      <a:pt x="57" y="23"/>
                      <a:pt x="55" y="21"/>
                    </a:cubicBezTo>
                    <a:cubicBezTo>
                      <a:pt x="53" y="19"/>
                      <a:pt x="53" y="21"/>
                      <a:pt x="49" y="21"/>
                    </a:cubicBezTo>
                    <a:cubicBezTo>
                      <a:pt x="45" y="20"/>
                      <a:pt x="45" y="21"/>
                      <a:pt x="41" y="22"/>
                    </a:cubicBezTo>
                    <a:cubicBezTo>
                      <a:pt x="38" y="23"/>
                      <a:pt x="38" y="24"/>
                      <a:pt x="38" y="24"/>
                    </a:cubicBezTo>
                    <a:cubicBezTo>
                      <a:pt x="38" y="24"/>
                      <a:pt x="36" y="25"/>
                      <a:pt x="34" y="23"/>
                    </a:cubicBezTo>
                    <a:cubicBezTo>
                      <a:pt x="32" y="21"/>
                      <a:pt x="32" y="22"/>
                      <a:pt x="28" y="24"/>
                    </a:cubicBezTo>
                    <a:cubicBezTo>
                      <a:pt x="23" y="25"/>
                      <a:pt x="23" y="24"/>
                      <a:pt x="23" y="24"/>
                    </a:cubicBezTo>
                    <a:cubicBezTo>
                      <a:pt x="24" y="28"/>
                      <a:pt x="24" y="28"/>
                      <a:pt x="24" y="28"/>
                    </a:cubicBezTo>
                    <a:cubicBezTo>
                      <a:pt x="24" y="28"/>
                      <a:pt x="24" y="29"/>
                      <a:pt x="19" y="27"/>
                    </a:cubicBezTo>
                    <a:cubicBezTo>
                      <a:pt x="14" y="26"/>
                      <a:pt x="14" y="27"/>
                      <a:pt x="11" y="27"/>
                    </a:cubicBezTo>
                    <a:cubicBezTo>
                      <a:pt x="9" y="27"/>
                      <a:pt x="5" y="24"/>
                      <a:pt x="5" y="24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0" y="19"/>
                      <a:pt x="3" y="15"/>
                      <a:pt x="3" y="15"/>
                    </a:cubicBezTo>
                    <a:cubicBezTo>
                      <a:pt x="3" y="15"/>
                      <a:pt x="5" y="11"/>
                      <a:pt x="7" y="11"/>
                    </a:cubicBezTo>
                    <a:cubicBezTo>
                      <a:pt x="9" y="11"/>
                      <a:pt x="8" y="7"/>
                      <a:pt x="10" y="7"/>
                    </a:cubicBezTo>
                    <a:cubicBezTo>
                      <a:pt x="11" y="7"/>
                      <a:pt x="14" y="5"/>
                      <a:pt x="14" y="5"/>
                    </a:cubicBezTo>
                    <a:cubicBezTo>
                      <a:pt x="14" y="5"/>
                      <a:pt x="14" y="5"/>
                      <a:pt x="18" y="5"/>
                    </a:cubicBezTo>
                    <a:cubicBezTo>
                      <a:pt x="21" y="5"/>
                      <a:pt x="19" y="4"/>
                      <a:pt x="23" y="5"/>
                    </a:cubicBezTo>
                    <a:cubicBezTo>
                      <a:pt x="25" y="6"/>
                      <a:pt x="26" y="7"/>
                      <a:pt x="28" y="8"/>
                    </a:cubicBezTo>
                    <a:cubicBezTo>
                      <a:pt x="31" y="9"/>
                      <a:pt x="33" y="11"/>
                      <a:pt x="34" y="8"/>
                    </a:cubicBezTo>
                    <a:cubicBezTo>
                      <a:pt x="35" y="5"/>
                      <a:pt x="37" y="7"/>
                      <a:pt x="39" y="6"/>
                    </a:cubicBezTo>
                    <a:cubicBezTo>
                      <a:pt x="43" y="5"/>
                      <a:pt x="45" y="0"/>
                      <a:pt x="47" y="2"/>
                    </a:cubicBezTo>
                    <a:cubicBezTo>
                      <a:pt x="50" y="4"/>
                      <a:pt x="51" y="6"/>
                      <a:pt x="53" y="6"/>
                    </a:cubicBezTo>
                    <a:cubicBezTo>
                      <a:pt x="55" y="6"/>
                      <a:pt x="55" y="8"/>
                      <a:pt x="58" y="9"/>
                    </a:cubicBezTo>
                    <a:cubicBezTo>
                      <a:pt x="60" y="10"/>
                      <a:pt x="59" y="10"/>
                      <a:pt x="60" y="13"/>
                    </a:cubicBezTo>
                    <a:cubicBezTo>
                      <a:pt x="61" y="15"/>
                      <a:pt x="64" y="17"/>
                      <a:pt x="64" y="17"/>
                    </a:cubicBezTo>
                    <a:close/>
                  </a:path>
                </a:pathLst>
              </a:custGeom>
              <a:grpFill/>
              <a:ln w="2" cap="rnd">
                <a:solidFill>
                  <a:schemeClr val="tx2">
                    <a:lumMod val="2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0" name="Freeform 82"/>
              <p:cNvSpPr>
                <a:spLocks/>
              </p:cNvSpPr>
              <p:nvPr/>
            </p:nvSpPr>
            <p:spPr bwMode="auto">
              <a:xfrm>
                <a:off x="2882" y="2035"/>
                <a:ext cx="61" cy="74"/>
              </a:xfrm>
              <a:custGeom>
                <a:avLst/>
                <a:gdLst>
                  <a:gd name="T0" fmla="*/ 2 w 31"/>
                  <a:gd name="T1" fmla="*/ 13 h 38"/>
                  <a:gd name="T2" fmla="*/ 5 w 31"/>
                  <a:gd name="T3" fmla="*/ 23 h 38"/>
                  <a:gd name="T4" fmla="*/ 4 w 31"/>
                  <a:gd name="T5" fmla="*/ 24 h 38"/>
                  <a:gd name="T6" fmla="*/ 7 w 31"/>
                  <a:gd name="T7" fmla="*/ 25 h 38"/>
                  <a:gd name="T8" fmla="*/ 7 w 31"/>
                  <a:gd name="T9" fmla="*/ 32 h 38"/>
                  <a:gd name="T10" fmla="*/ 8 w 31"/>
                  <a:gd name="T11" fmla="*/ 31 h 38"/>
                  <a:gd name="T12" fmla="*/ 9 w 31"/>
                  <a:gd name="T13" fmla="*/ 30 h 38"/>
                  <a:gd name="T14" fmla="*/ 14 w 31"/>
                  <a:gd name="T15" fmla="*/ 37 h 38"/>
                  <a:gd name="T16" fmla="*/ 18 w 31"/>
                  <a:gd name="T17" fmla="*/ 38 h 38"/>
                  <a:gd name="T18" fmla="*/ 21 w 31"/>
                  <a:gd name="T19" fmla="*/ 32 h 38"/>
                  <a:gd name="T20" fmla="*/ 25 w 31"/>
                  <a:gd name="T21" fmla="*/ 26 h 38"/>
                  <a:gd name="T22" fmla="*/ 29 w 31"/>
                  <a:gd name="T23" fmla="*/ 23 h 38"/>
                  <a:gd name="T24" fmla="*/ 31 w 31"/>
                  <a:gd name="T25" fmla="*/ 20 h 38"/>
                  <a:gd name="T26" fmla="*/ 27 w 31"/>
                  <a:gd name="T27" fmla="*/ 20 h 38"/>
                  <a:gd name="T28" fmla="*/ 28 w 31"/>
                  <a:gd name="T29" fmla="*/ 15 h 38"/>
                  <a:gd name="T30" fmla="*/ 26 w 31"/>
                  <a:gd name="T31" fmla="*/ 11 h 38"/>
                  <a:gd name="T32" fmla="*/ 23 w 31"/>
                  <a:gd name="T33" fmla="*/ 7 h 38"/>
                  <a:gd name="T34" fmla="*/ 21 w 31"/>
                  <a:gd name="T35" fmla="*/ 2 h 38"/>
                  <a:gd name="T36" fmla="*/ 16 w 31"/>
                  <a:gd name="T37" fmla="*/ 2 h 38"/>
                  <a:gd name="T38" fmla="*/ 9 w 31"/>
                  <a:gd name="T39" fmla="*/ 3 h 38"/>
                  <a:gd name="T40" fmla="*/ 7 w 31"/>
                  <a:gd name="T41" fmla="*/ 10 h 38"/>
                  <a:gd name="T42" fmla="*/ 4 w 31"/>
                  <a:gd name="T43" fmla="*/ 13 h 38"/>
                  <a:gd name="T44" fmla="*/ 2 w 31"/>
                  <a:gd name="T45" fmla="*/ 13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1" h="38">
                    <a:moveTo>
                      <a:pt x="2" y="13"/>
                    </a:moveTo>
                    <a:cubicBezTo>
                      <a:pt x="0" y="15"/>
                      <a:pt x="4" y="21"/>
                      <a:pt x="5" y="23"/>
                    </a:cubicBezTo>
                    <a:cubicBezTo>
                      <a:pt x="3" y="22"/>
                      <a:pt x="3" y="24"/>
                      <a:pt x="4" y="24"/>
                    </a:cubicBezTo>
                    <a:cubicBezTo>
                      <a:pt x="4" y="24"/>
                      <a:pt x="7" y="25"/>
                      <a:pt x="7" y="25"/>
                    </a:cubicBezTo>
                    <a:cubicBezTo>
                      <a:pt x="7" y="26"/>
                      <a:pt x="7" y="32"/>
                      <a:pt x="7" y="32"/>
                    </a:cubicBezTo>
                    <a:cubicBezTo>
                      <a:pt x="8" y="32"/>
                      <a:pt x="7" y="32"/>
                      <a:pt x="8" y="31"/>
                    </a:cubicBezTo>
                    <a:cubicBezTo>
                      <a:pt x="7" y="31"/>
                      <a:pt x="7" y="30"/>
                      <a:pt x="9" y="30"/>
                    </a:cubicBezTo>
                    <a:cubicBezTo>
                      <a:pt x="10" y="33"/>
                      <a:pt x="11" y="36"/>
                      <a:pt x="14" y="37"/>
                    </a:cubicBezTo>
                    <a:cubicBezTo>
                      <a:pt x="16" y="38"/>
                      <a:pt x="17" y="38"/>
                      <a:pt x="18" y="38"/>
                    </a:cubicBezTo>
                    <a:cubicBezTo>
                      <a:pt x="18" y="38"/>
                      <a:pt x="19" y="35"/>
                      <a:pt x="21" y="32"/>
                    </a:cubicBezTo>
                    <a:cubicBezTo>
                      <a:pt x="23" y="29"/>
                      <a:pt x="25" y="26"/>
                      <a:pt x="25" y="26"/>
                    </a:cubicBezTo>
                    <a:cubicBezTo>
                      <a:pt x="25" y="26"/>
                      <a:pt x="27" y="23"/>
                      <a:pt x="29" y="23"/>
                    </a:cubicBezTo>
                    <a:cubicBezTo>
                      <a:pt x="31" y="23"/>
                      <a:pt x="31" y="20"/>
                      <a:pt x="31" y="20"/>
                    </a:cubicBezTo>
                    <a:cubicBezTo>
                      <a:pt x="27" y="20"/>
                      <a:pt x="27" y="20"/>
                      <a:pt x="27" y="20"/>
                    </a:cubicBezTo>
                    <a:cubicBezTo>
                      <a:pt x="27" y="20"/>
                      <a:pt x="29" y="17"/>
                      <a:pt x="28" y="15"/>
                    </a:cubicBezTo>
                    <a:cubicBezTo>
                      <a:pt x="27" y="13"/>
                      <a:pt x="27" y="14"/>
                      <a:pt x="26" y="11"/>
                    </a:cubicBezTo>
                    <a:cubicBezTo>
                      <a:pt x="25" y="8"/>
                      <a:pt x="23" y="10"/>
                      <a:pt x="23" y="7"/>
                    </a:cubicBezTo>
                    <a:cubicBezTo>
                      <a:pt x="23" y="4"/>
                      <a:pt x="23" y="2"/>
                      <a:pt x="21" y="2"/>
                    </a:cubicBezTo>
                    <a:cubicBezTo>
                      <a:pt x="19" y="2"/>
                      <a:pt x="19" y="4"/>
                      <a:pt x="16" y="2"/>
                    </a:cubicBezTo>
                    <a:cubicBezTo>
                      <a:pt x="13" y="0"/>
                      <a:pt x="11" y="0"/>
                      <a:pt x="9" y="3"/>
                    </a:cubicBezTo>
                    <a:cubicBezTo>
                      <a:pt x="8" y="6"/>
                      <a:pt x="9" y="9"/>
                      <a:pt x="7" y="10"/>
                    </a:cubicBezTo>
                    <a:cubicBezTo>
                      <a:pt x="5" y="11"/>
                      <a:pt x="6" y="13"/>
                      <a:pt x="4" y="13"/>
                    </a:cubicBezTo>
                    <a:cubicBezTo>
                      <a:pt x="2" y="13"/>
                      <a:pt x="2" y="13"/>
                      <a:pt x="2" y="13"/>
                    </a:cubicBezTo>
                    <a:close/>
                  </a:path>
                </a:pathLst>
              </a:custGeom>
              <a:grpFill/>
              <a:ln w="9525">
                <a:solidFill>
                  <a:schemeClr val="tx2">
                    <a:lumMod val="2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1" name="Freeform 83"/>
              <p:cNvSpPr>
                <a:spLocks/>
              </p:cNvSpPr>
              <p:nvPr/>
            </p:nvSpPr>
            <p:spPr bwMode="auto">
              <a:xfrm>
                <a:off x="2882" y="2035"/>
                <a:ext cx="61" cy="74"/>
              </a:xfrm>
              <a:custGeom>
                <a:avLst/>
                <a:gdLst>
                  <a:gd name="T0" fmla="*/ 2 w 31"/>
                  <a:gd name="T1" fmla="*/ 13 h 38"/>
                  <a:gd name="T2" fmla="*/ 5 w 31"/>
                  <a:gd name="T3" fmla="*/ 23 h 38"/>
                  <a:gd name="T4" fmla="*/ 4 w 31"/>
                  <a:gd name="T5" fmla="*/ 24 h 38"/>
                  <a:gd name="T6" fmla="*/ 7 w 31"/>
                  <a:gd name="T7" fmla="*/ 25 h 38"/>
                  <a:gd name="T8" fmla="*/ 7 w 31"/>
                  <a:gd name="T9" fmla="*/ 32 h 38"/>
                  <a:gd name="T10" fmla="*/ 8 w 31"/>
                  <a:gd name="T11" fmla="*/ 31 h 38"/>
                  <a:gd name="T12" fmla="*/ 9 w 31"/>
                  <a:gd name="T13" fmla="*/ 30 h 38"/>
                  <a:gd name="T14" fmla="*/ 14 w 31"/>
                  <a:gd name="T15" fmla="*/ 37 h 38"/>
                  <a:gd name="T16" fmla="*/ 18 w 31"/>
                  <a:gd name="T17" fmla="*/ 38 h 38"/>
                  <a:gd name="T18" fmla="*/ 21 w 31"/>
                  <a:gd name="T19" fmla="*/ 32 h 38"/>
                  <a:gd name="T20" fmla="*/ 25 w 31"/>
                  <a:gd name="T21" fmla="*/ 26 h 38"/>
                  <a:gd name="T22" fmla="*/ 29 w 31"/>
                  <a:gd name="T23" fmla="*/ 23 h 38"/>
                  <a:gd name="T24" fmla="*/ 31 w 31"/>
                  <a:gd name="T25" fmla="*/ 20 h 38"/>
                  <a:gd name="T26" fmla="*/ 27 w 31"/>
                  <a:gd name="T27" fmla="*/ 20 h 38"/>
                  <a:gd name="T28" fmla="*/ 28 w 31"/>
                  <a:gd name="T29" fmla="*/ 15 h 38"/>
                  <a:gd name="T30" fmla="*/ 26 w 31"/>
                  <a:gd name="T31" fmla="*/ 11 h 38"/>
                  <a:gd name="T32" fmla="*/ 23 w 31"/>
                  <a:gd name="T33" fmla="*/ 7 h 38"/>
                  <a:gd name="T34" fmla="*/ 21 w 31"/>
                  <a:gd name="T35" fmla="*/ 2 h 38"/>
                  <a:gd name="T36" fmla="*/ 16 w 31"/>
                  <a:gd name="T37" fmla="*/ 2 h 38"/>
                  <a:gd name="T38" fmla="*/ 9 w 31"/>
                  <a:gd name="T39" fmla="*/ 3 h 38"/>
                  <a:gd name="T40" fmla="*/ 7 w 31"/>
                  <a:gd name="T41" fmla="*/ 10 h 38"/>
                  <a:gd name="T42" fmla="*/ 4 w 31"/>
                  <a:gd name="T43" fmla="*/ 13 h 38"/>
                  <a:gd name="T44" fmla="*/ 2 w 31"/>
                  <a:gd name="T45" fmla="*/ 13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1" h="38">
                    <a:moveTo>
                      <a:pt x="2" y="13"/>
                    </a:moveTo>
                    <a:cubicBezTo>
                      <a:pt x="0" y="15"/>
                      <a:pt x="4" y="21"/>
                      <a:pt x="5" y="23"/>
                    </a:cubicBezTo>
                    <a:cubicBezTo>
                      <a:pt x="3" y="22"/>
                      <a:pt x="3" y="24"/>
                      <a:pt x="4" y="24"/>
                    </a:cubicBezTo>
                    <a:cubicBezTo>
                      <a:pt x="4" y="24"/>
                      <a:pt x="7" y="25"/>
                      <a:pt x="7" y="25"/>
                    </a:cubicBezTo>
                    <a:cubicBezTo>
                      <a:pt x="7" y="26"/>
                      <a:pt x="7" y="32"/>
                      <a:pt x="7" y="32"/>
                    </a:cubicBezTo>
                    <a:cubicBezTo>
                      <a:pt x="8" y="32"/>
                      <a:pt x="7" y="32"/>
                      <a:pt x="8" y="31"/>
                    </a:cubicBezTo>
                    <a:cubicBezTo>
                      <a:pt x="7" y="31"/>
                      <a:pt x="7" y="30"/>
                      <a:pt x="9" y="30"/>
                    </a:cubicBezTo>
                    <a:cubicBezTo>
                      <a:pt x="10" y="33"/>
                      <a:pt x="11" y="36"/>
                      <a:pt x="14" y="37"/>
                    </a:cubicBezTo>
                    <a:cubicBezTo>
                      <a:pt x="16" y="38"/>
                      <a:pt x="17" y="38"/>
                      <a:pt x="18" y="38"/>
                    </a:cubicBezTo>
                    <a:cubicBezTo>
                      <a:pt x="18" y="38"/>
                      <a:pt x="19" y="35"/>
                      <a:pt x="21" y="32"/>
                    </a:cubicBezTo>
                    <a:cubicBezTo>
                      <a:pt x="23" y="29"/>
                      <a:pt x="25" y="26"/>
                      <a:pt x="25" y="26"/>
                    </a:cubicBezTo>
                    <a:cubicBezTo>
                      <a:pt x="25" y="26"/>
                      <a:pt x="27" y="23"/>
                      <a:pt x="29" y="23"/>
                    </a:cubicBezTo>
                    <a:cubicBezTo>
                      <a:pt x="31" y="23"/>
                      <a:pt x="31" y="20"/>
                      <a:pt x="31" y="20"/>
                    </a:cubicBezTo>
                    <a:cubicBezTo>
                      <a:pt x="27" y="20"/>
                      <a:pt x="27" y="20"/>
                      <a:pt x="27" y="20"/>
                    </a:cubicBezTo>
                    <a:cubicBezTo>
                      <a:pt x="27" y="20"/>
                      <a:pt x="29" y="17"/>
                      <a:pt x="28" y="15"/>
                    </a:cubicBezTo>
                    <a:cubicBezTo>
                      <a:pt x="27" y="13"/>
                      <a:pt x="27" y="14"/>
                      <a:pt x="26" y="11"/>
                    </a:cubicBezTo>
                    <a:cubicBezTo>
                      <a:pt x="25" y="8"/>
                      <a:pt x="23" y="10"/>
                      <a:pt x="23" y="7"/>
                    </a:cubicBezTo>
                    <a:cubicBezTo>
                      <a:pt x="23" y="4"/>
                      <a:pt x="23" y="2"/>
                      <a:pt x="21" y="2"/>
                    </a:cubicBezTo>
                    <a:cubicBezTo>
                      <a:pt x="19" y="2"/>
                      <a:pt x="19" y="4"/>
                      <a:pt x="16" y="2"/>
                    </a:cubicBezTo>
                    <a:cubicBezTo>
                      <a:pt x="13" y="0"/>
                      <a:pt x="11" y="0"/>
                      <a:pt x="9" y="3"/>
                    </a:cubicBezTo>
                    <a:cubicBezTo>
                      <a:pt x="8" y="6"/>
                      <a:pt x="9" y="9"/>
                      <a:pt x="7" y="10"/>
                    </a:cubicBezTo>
                    <a:cubicBezTo>
                      <a:pt x="5" y="11"/>
                      <a:pt x="6" y="13"/>
                      <a:pt x="4" y="13"/>
                    </a:cubicBezTo>
                    <a:cubicBezTo>
                      <a:pt x="2" y="13"/>
                      <a:pt x="2" y="13"/>
                      <a:pt x="2" y="13"/>
                    </a:cubicBezTo>
                    <a:close/>
                  </a:path>
                </a:pathLst>
              </a:custGeom>
              <a:grpFill/>
              <a:ln w="2" cap="rnd">
                <a:solidFill>
                  <a:schemeClr val="tx2">
                    <a:lumMod val="2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2" name="Freeform 84"/>
              <p:cNvSpPr>
                <a:spLocks/>
              </p:cNvSpPr>
              <p:nvPr/>
            </p:nvSpPr>
            <p:spPr bwMode="auto">
              <a:xfrm>
                <a:off x="2819" y="1889"/>
                <a:ext cx="98" cy="103"/>
              </a:xfrm>
              <a:custGeom>
                <a:avLst/>
                <a:gdLst>
                  <a:gd name="T0" fmla="*/ 9 w 50"/>
                  <a:gd name="T1" fmla="*/ 7 h 52"/>
                  <a:gd name="T2" fmla="*/ 7 w 50"/>
                  <a:gd name="T3" fmla="*/ 12 h 52"/>
                  <a:gd name="T4" fmla="*/ 8 w 50"/>
                  <a:gd name="T5" fmla="*/ 18 h 52"/>
                  <a:gd name="T6" fmla="*/ 5 w 50"/>
                  <a:gd name="T7" fmla="*/ 23 h 52"/>
                  <a:gd name="T8" fmla="*/ 3 w 50"/>
                  <a:gd name="T9" fmla="*/ 24 h 52"/>
                  <a:gd name="T10" fmla="*/ 2 w 50"/>
                  <a:gd name="T11" fmla="*/ 27 h 52"/>
                  <a:gd name="T12" fmla="*/ 0 w 50"/>
                  <a:gd name="T13" fmla="*/ 28 h 52"/>
                  <a:gd name="T14" fmla="*/ 3 w 50"/>
                  <a:gd name="T15" fmla="*/ 30 h 52"/>
                  <a:gd name="T16" fmla="*/ 4 w 50"/>
                  <a:gd name="T17" fmla="*/ 38 h 52"/>
                  <a:gd name="T18" fmla="*/ 6 w 50"/>
                  <a:gd name="T19" fmla="*/ 39 h 52"/>
                  <a:gd name="T20" fmla="*/ 10 w 50"/>
                  <a:gd name="T21" fmla="*/ 38 h 52"/>
                  <a:gd name="T22" fmla="*/ 14 w 50"/>
                  <a:gd name="T23" fmla="*/ 37 h 52"/>
                  <a:gd name="T24" fmla="*/ 17 w 50"/>
                  <a:gd name="T25" fmla="*/ 36 h 52"/>
                  <a:gd name="T26" fmla="*/ 25 w 50"/>
                  <a:gd name="T27" fmla="*/ 36 h 52"/>
                  <a:gd name="T28" fmla="*/ 31 w 50"/>
                  <a:gd name="T29" fmla="*/ 36 h 52"/>
                  <a:gd name="T30" fmla="*/ 34 w 50"/>
                  <a:gd name="T31" fmla="*/ 38 h 52"/>
                  <a:gd name="T32" fmla="*/ 30 w 50"/>
                  <a:gd name="T33" fmla="*/ 42 h 52"/>
                  <a:gd name="T34" fmla="*/ 17 w 50"/>
                  <a:gd name="T35" fmla="*/ 42 h 52"/>
                  <a:gd name="T36" fmla="*/ 13 w 50"/>
                  <a:gd name="T37" fmla="*/ 44 h 52"/>
                  <a:gd name="T38" fmla="*/ 6 w 50"/>
                  <a:gd name="T39" fmla="*/ 45 h 52"/>
                  <a:gd name="T40" fmla="*/ 6 w 50"/>
                  <a:gd name="T41" fmla="*/ 46 h 52"/>
                  <a:gd name="T42" fmla="*/ 8 w 50"/>
                  <a:gd name="T43" fmla="*/ 47 h 52"/>
                  <a:gd name="T44" fmla="*/ 9 w 50"/>
                  <a:gd name="T45" fmla="*/ 52 h 52"/>
                  <a:gd name="T46" fmla="*/ 13 w 50"/>
                  <a:gd name="T47" fmla="*/ 51 h 52"/>
                  <a:gd name="T48" fmla="*/ 17 w 50"/>
                  <a:gd name="T49" fmla="*/ 48 h 52"/>
                  <a:gd name="T50" fmla="*/ 31 w 50"/>
                  <a:gd name="T51" fmla="*/ 48 h 52"/>
                  <a:gd name="T52" fmla="*/ 37 w 50"/>
                  <a:gd name="T53" fmla="*/ 49 h 52"/>
                  <a:gd name="T54" fmla="*/ 42 w 50"/>
                  <a:gd name="T55" fmla="*/ 50 h 52"/>
                  <a:gd name="T56" fmla="*/ 50 w 50"/>
                  <a:gd name="T57" fmla="*/ 49 h 52"/>
                  <a:gd name="T58" fmla="*/ 49 w 50"/>
                  <a:gd name="T59" fmla="*/ 43 h 52"/>
                  <a:gd name="T60" fmla="*/ 46 w 50"/>
                  <a:gd name="T61" fmla="*/ 39 h 52"/>
                  <a:gd name="T62" fmla="*/ 45 w 50"/>
                  <a:gd name="T63" fmla="*/ 36 h 52"/>
                  <a:gd name="T64" fmla="*/ 46 w 50"/>
                  <a:gd name="T65" fmla="*/ 28 h 52"/>
                  <a:gd name="T66" fmla="*/ 46 w 50"/>
                  <a:gd name="T67" fmla="*/ 23 h 52"/>
                  <a:gd name="T68" fmla="*/ 44 w 50"/>
                  <a:gd name="T69" fmla="*/ 20 h 52"/>
                  <a:gd name="T70" fmla="*/ 39 w 50"/>
                  <a:gd name="T71" fmla="*/ 18 h 52"/>
                  <a:gd name="T72" fmla="*/ 38 w 50"/>
                  <a:gd name="T73" fmla="*/ 12 h 52"/>
                  <a:gd name="T74" fmla="*/ 33 w 50"/>
                  <a:gd name="T75" fmla="*/ 10 h 52"/>
                  <a:gd name="T76" fmla="*/ 31 w 50"/>
                  <a:gd name="T77" fmla="*/ 5 h 52"/>
                  <a:gd name="T78" fmla="*/ 26 w 50"/>
                  <a:gd name="T79" fmla="*/ 2 h 52"/>
                  <a:gd name="T80" fmla="*/ 20 w 50"/>
                  <a:gd name="T81" fmla="*/ 3 h 52"/>
                  <a:gd name="T82" fmla="*/ 15 w 50"/>
                  <a:gd name="T83" fmla="*/ 3 h 52"/>
                  <a:gd name="T84" fmla="*/ 11 w 50"/>
                  <a:gd name="T85" fmla="*/ 5 h 52"/>
                  <a:gd name="T86" fmla="*/ 9 w 50"/>
                  <a:gd name="T87" fmla="*/ 7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50" h="52">
                    <a:moveTo>
                      <a:pt x="9" y="7"/>
                    </a:moveTo>
                    <a:cubicBezTo>
                      <a:pt x="8" y="8"/>
                      <a:pt x="7" y="10"/>
                      <a:pt x="7" y="12"/>
                    </a:cubicBezTo>
                    <a:cubicBezTo>
                      <a:pt x="7" y="14"/>
                      <a:pt x="8" y="15"/>
                      <a:pt x="8" y="18"/>
                    </a:cubicBezTo>
                    <a:cubicBezTo>
                      <a:pt x="5" y="23"/>
                      <a:pt x="5" y="23"/>
                      <a:pt x="5" y="23"/>
                    </a:cubicBezTo>
                    <a:cubicBezTo>
                      <a:pt x="4" y="23"/>
                      <a:pt x="3" y="23"/>
                      <a:pt x="3" y="24"/>
                    </a:cubicBezTo>
                    <a:cubicBezTo>
                      <a:pt x="2" y="25"/>
                      <a:pt x="3" y="26"/>
                      <a:pt x="2" y="27"/>
                    </a:cubicBezTo>
                    <a:cubicBezTo>
                      <a:pt x="2" y="27"/>
                      <a:pt x="1" y="27"/>
                      <a:pt x="0" y="28"/>
                    </a:cubicBezTo>
                    <a:cubicBezTo>
                      <a:pt x="3" y="30"/>
                      <a:pt x="3" y="30"/>
                      <a:pt x="3" y="30"/>
                    </a:cubicBezTo>
                    <a:cubicBezTo>
                      <a:pt x="4" y="32"/>
                      <a:pt x="3" y="35"/>
                      <a:pt x="4" y="38"/>
                    </a:cubicBezTo>
                    <a:cubicBezTo>
                      <a:pt x="5" y="38"/>
                      <a:pt x="5" y="38"/>
                      <a:pt x="6" y="39"/>
                    </a:cubicBezTo>
                    <a:cubicBezTo>
                      <a:pt x="6" y="39"/>
                      <a:pt x="8" y="38"/>
                      <a:pt x="10" y="38"/>
                    </a:cubicBezTo>
                    <a:cubicBezTo>
                      <a:pt x="12" y="38"/>
                      <a:pt x="12" y="38"/>
                      <a:pt x="14" y="37"/>
                    </a:cubicBezTo>
                    <a:cubicBezTo>
                      <a:pt x="17" y="35"/>
                      <a:pt x="15" y="35"/>
                      <a:pt x="17" y="36"/>
                    </a:cubicBezTo>
                    <a:cubicBezTo>
                      <a:pt x="19" y="38"/>
                      <a:pt x="23" y="36"/>
                      <a:pt x="25" y="36"/>
                    </a:cubicBezTo>
                    <a:cubicBezTo>
                      <a:pt x="31" y="36"/>
                      <a:pt x="31" y="36"/>
                      <a:pt x="31" y="36"/>
                    </a:cubicBezTo>
                    <a:cubicBezTo>
                      <a:pt x="33" y="36"/>
                      <a:pt x="34" y="35"/>
                      <a:pt x="34" y="38"/>
                    </a:cubicBezTo>
                    <a:cubicBezTo>
                      <a:pt x="34" y="41"/>
                      <a:pt x="33" y="42"/>
                      <a:pt x="30" y="42"/>
                    </a:cubicBezTo>
                    <a:cubicBezTo>
                      <a:pt x="28" y="42"/>
                      <a:pt x="20" y="42"/>
                      <a:pt x="17" y="42"/>
                    </a:cubicBezTo>
                    <a:cubicBezTo>
                      <a:pt x="14" y="42"/>
                      <a:pt x="13" y="44"/>
                      <a:pt x="13" y="44"/>
                    </a:cubicBezTo>
                    <a:cubicBezTo>
                      <a:pt x="6" y="45"/>
                      <a:pt x="6" y="45"/>
                      <a:pt x="6" y="45"/>
                    </a:cubicBezTo>
                    <a:cubicBezTo>
                      <a:pt x="6" y="45"/>
                      <a:pt x="6" y="46"/>
                      <a:pt x="6" y="46"/>
                    </a:cubicBezTo>
                    <a:cubicBezTo>
                      <a:pt x="6" y="46"/>
                      <a:pt x="8" y="47"/>
                      <a:pt x="8" y="47"/>
                    </a:cubicBezTo>
                    <a:cubicBezTo>
                      <a:pt x="4" y="48"/>
                      <a:pt x="8" y="51"/>
                      <a:pt x="9" y="52"/>
                    </a:cubicBezTo>
                    <a:cubicBezTo>
                      <a:pt x="13" y="51"/>
                      <a:pt x="13" y="51"/>
                      <a:pt x="13" y="51"/>
                    </a:cubicBezTo>
                    <a:cubicBezTo>
                      <a:pt x="17" y="48"/>
                      <a:pt x="17" y="48"/>
                      <a:pt x="17" y="48"/>
                    </a:cubicBezTo>
                    <a:cubicBezTo>
                      <a:pt x="17" y="48"/>
                      <a:pt x="28" y="48"/>
                      <a:pt x="31" y="48"/>
                    </a:cubicBezTo>
                    <a:cubicBezTo>
                      <a:pt x="33" y="49"/>
                      <a:pt x="35" y="50"/>
                      <a:pt x="37" y="49"/>
                    </a:cubicBezTo>
                    <a:cubicBezTo>
                      <a:pt x="39" y="48"/>
                      <a:pt x="40" y="49"/>
                      <a:pt x="42" y="50"/>
                    </a:cubicBezTo>
                    <a:cubicBezTo>
                      <a:pt x="44" y="51"/>
                      <a:pt x="50" y="49"/>
                      <a:pt x="50" y="49"/>
                    </a:cubicBezTo>
                    <a:cubicBezTo>
                      <a:pt x="50" y="49"/>
                      <a:pt x="49" y="44"/>
                      <a:pt x="49" y="43"/>
                    </a:cubicBezTo>
                    <a:cubicBezTo>
                      <a:pt x="49" y="41"/>
                      <a:pt x="48" y="41"/>
                      <a:pt x="46" y="39"/>
                    </a:cubicBezTo>
                    <a:cubicBezTo>
                      <a:pt x="45" y="38"/>
                      <a:pt x="45" y="36"/>
                      <a:pt x="45" y="36"/>
                    </a:cubicBezTo>
                    <a:cubicBezTo>
                      <a:pt x="45" y="36"/>
                      <a:pt x="48" y="29"/>
                      <a:pt x="46" y="28"/>
                    </a:cubicBezTo>
                    <a:cubicBezTo>
                      <a:pt x="45" y="28"/>
                      <a:pt x="46" y="23"/>
                      <a:pt x="46" y="23"/>
                    </a:cubicBezTo>
                    <a:cubicBezTo>
                      <a:pt x="46" y="23"/>
                      <a:pt x="44" y="21"/>
                      <a:pt x="44" y="20"/>
                    </a:cubicBezTo>
                    <a:cubicBezTo>
                      <a:pt x="44" y="18"/>
                      <a:pt x="40" y="21"/>
                      <a:pt x="39" y="18"/>
                    </a:cubicBezTo>
                    <a:cubicBezTo>
                      <a:pt x="38" y="15"/>
                      <a:pt x="39" y="13"/>
                      <a:pt x="38" y="12"/>
                    </a:cubicBezTo>
                    <a:cubicBezTo>
                      <a:pt x="36" y="12"/>
                      <a:pt x="33" y="13"/>
                      <a:pt x="33" y="10"/>
                    </a:cubicBezTo>
                    <a:cubicBezTo>
                      <a:pt x="33" y="7"/>
                      <a:pt x="32" y="6"/>
                      <a:pt x="31" y="5"/>
                    </a:cubicBezTo>
                    <a:cubicBezTo>
                      <a:pt x="29" y="4"/>
                      <a:pt x="29" y="2"/>
                      <a:pt x="26" y="2"/>
                    </a:cubicBezTo>
                    <a:cubicBezTo>
                      <a:pt x="22" y="3"/>
                      <a:pt x="22" y="3"/>
                      <a:pt x="20" y="3"/>
                    </a:cubicBezTo>
                    <a:cubicBezTo>
                      <a:pt x="17" y="2"/>
                      <a:pt x="16" y="0"/>
                      <a:pt x="15" y="3"/>
                    </a:cubicBezTo>
                    <a:cubicBezTo>
                      <a:pt x="14" y="5"/>
                      <a:pt x="11" y="5"/>
                      <a:pt x="11" y="5"/>
                    </a:cubicBezTo>
                    <a:lnTo>
                      <a:pt x="9" y="7"/>
                    </a:lnTo>
                    <a:close/>
                  </a:path>
                </a:pathLst>
              </a:custGeom>
              <a:grpFill/>
              <a:ln w="9525">
                <a:solidFill>
                  <a:schemeClr val="tx2">
                    <a:lumMod val="2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3" name="Freeform 85"/>
              <p:cNvSpPr>
                <a:spLocks/>
              </p:cNvSpPr>
              <p:nvPr/>
            </p:nvSpPr>
            <p:spPr bwMode="auto">
              <a:xfrm>
                <a:off x="2819" y="1889"/>
                <a:ext cx="98" cy="103"/>
              </a:xfrm>
              <a:custGeom>
                <a:avLst/>
                <a:gdLst>
                  <a:gd name="T0" fmla="*/ 9 w 50"/>
                  <a:gd name="T1" fmla="*/ 7 h 52"/>
                  <a:gd name="T2" fmla="*/ 7 w 50"/>
                  <a:gd name="T3" fmla="*/ 12 h 52"/>
                  <a:gd name="T4" fmla="*/ 8 w 50"/>
                  <a:gd name="T5" fmla="*/ 18 h 52"/>
                  <a:gd name="T6" fmla="*/ 5 w 50"/>
                  <a:gd name="T7" fmla="*/ 23 h 52"/>
                  <a:gd name="T8" fmla="*/ 3 w 50"/>
                  <a:gd name="T9" fmla="*/ 24 h 52"/>
                  <a:gd name="T10" fmla="*/ 2 w 50"/>
                  <a:gd name="T11" fmla="*/ 27 h 52"/>
                  <a:gd name="T12" fmla="*/ 0 w 50"/>
                  <a:gd name="T13" fmla="*/ 28 h 52"/>
                  <a:gd name="T14" fmla="*/ 3 w 50"/>
                  <a:gd name="T15" fmla="*/ 30 h 52"/>
                  <a:gd name="T16" fmla="*/ 4 w 50"/>
                  <a:gd name="T17" fmla="*/ 38 h 52"/>
                  <a:gd name="T18" fmla="*/ 6 w 50"/>
                  <a:gd name="T19" fmla="*/ 39 h 52"/>
                  <a:gd name="T20" fmla="*/ 10 w 50"/>
                  <a:gd name="T21" fmla="*/ 38 h 52"/>
                  <a:gd name="T22" fmla="*/ 14 w 50"/>
                  <a:gd name="T23" fmla="*/ 37 h 52"/>
                  <a:gd name="T24" fmla="*/ 17 w 50"/>
                  <a:gd name="T25" fmla="*/ 36 h 52"/>
                  <a:gd name="T26" fmla="*/ 25 w 50"/>
                  <a:gd name="T27" fmla="*/ 36 h 52"/>
                  <a:gd name="T28" fmla="*/ 31 w 50"/>
                  <a:gd name="T29" fmla="*/ 36 h 52"/>
                  <a:gd name="T30" fmla="*/ 34 w 50"/>
                  <a:gd name="T31" fmla="*/ 38 h 52"/>
                  <a:gd name="T32" fmla="*/ 30 w 50"/>
                  <a:gd name="T33" fmla="*/ 42 h 52"/>
                  <a:gd name="T34" fmla="*/ 17 w 50"/>
                  <a:gd name="T35" fmla="*/ 42 h 52"/>
                  <a:gd name="T36" fmla="*/ 13 w 50"/>
                  <a:gd name="T37" fmla="*/ 44 h 52"/>
                  <a:gd name="T38" fmla="*/ 6 w 50"/>
                  <a:gd name="T39" fmla="*/ 45 h 52"/>
                  <a:gd name="T40" fmla="*/ 6 w 50"/>
                  <a:gd name="T41" fmla="*/ 46 h 52"/>
                  <a:gd name="T42" fmla="*/ 8 w 50"/>
                  <a:gd name="T43" fmla="*/ 47 h 52"/>
                  <a:gd name="T44" fmla="*/ 9 w 50"/>
                  <a:gd name="T45" fmla="*/ 52 h 52"/>
                  <a:gd name="T46" fmla="*/ 13 w 50"/>
                  <a:gd name="T47" fmla="*/ 51 h 52"/>
                  <a:gd name="T48" fmla="*/ 17 w 50"/>
                  <a:gd name="T49" fmla="*/ 48 h 52"/>
                  <a:gd name="T50" fmla="*/ 31 w 50"/>
                  <a:gd name="T51" fmla="*/ 48 h 52"/>
                  <a:gd name="T52" fmla="*/ 37 w 50"/>
                  <a:gd name="T53" fmla="*/ 49 h 52"/>
                  <a:gd name="T54" fmla="*/ 42 w 50"/>
                  <a:gd name="T55" fmla="*/ 50 h 52"/>
                  <a:gd name="T56" fmla="*/ 50 w 50"/>
                  <a:gd name="T57" fmla="*/ 49 h 52"/>
                  <a:gd name="T58" fmla="*/ 49 w 50"/>
                  <a:gd name="T59" fmla="*/ 43 h 52"/>
                  <a:gd name="T60" fmla="*/ 46 w 50"/>
                  <a:gd name="T61" fmla="*/ 39 h 52"/>
                  <a:gd name="T62" fmla="*/ 45 w 50"/>
                  <a:gd name="T63" fmla="*/ 36 h 52"/>
                  <a:gd name="T64" fmla="*/ 46 w 50"/>
                  <a:gd name="T65" fmla="*/ 28 h 52"/>
                  <a:gd name="T66" fmla="*/ 46 w 50"/>
                  <a:gd name="T67" fmla="*/ 23 h 52"/>
                  <a:gd name="T68" fmla="*/ 44 w 50"/>
                  <a:gd name="T69" fmla="*/ 20 h 52"/>
                  <a:gd name="T70" fmla="*/ 39 w 50"/>
                  <a:gd name="T71" fmla="*/ 18 h 52"/>
                  <a:gd name="T72" fmla="*/ 38 w 50"/>
                  <a:gd name="T73" fmla="*/ 12 h 52"/>
                  <a:gd name="T74" fmla="*/ 33 w 50"/>
                  <a:gd name="T75" fmla="*/ 10 h 52"/>
                  <a:gd name="T76" fmla="*/ 31 w 50"/>
                  <a:gd name="T77" fmla="*/ 5 h 52"/>
                  <a:gd name="T78" fmla="*/ 26 w 50"/>
                  <a:gd name="T79" fmla="*/ 2 h 52"/>
                  <a:gd name="T80" fmla="*/ 20 w 50"/>
                  <a:gd name="T81" fmla="*/ 3 h 52"/>
                  <a:gd name="T82" fmla="*/ 15 w 50"/>
                  <a:gd name="T83" fmla="*/ 3 h 52"/>
                  <a:gd name="T84" fmla="*/ 11 w 50"/>
                  <a:gd name="T85" fmla="*/ 5 h 52"/>
                  <a:gd name="T86" fmla="*/ 9 w 50"/>
                  <a:gd name="T87" fmla="*/ 7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50" h="52">
                    <a:moveTo>
                      <a:pt x="9" y="7"/>
                    </a:moveTo>
                    <a:cubicBezTo>
                      <a:pt x="8" y="8"/>
                      <a:pt x="7" y="10"/>
                      <a:pt x="7" y="12"/>
                    </a:cubicBezTo>
                    <a:cubicBezTo>
                      <a:pt x="7" y="14"/>
                      <a:pt x="8" y="15"/>
                      <a:pt x="8" y="18"/>
                    </a:cubicBezTo>
                    <a:cubicBezTo>
                      <a:pt x="5" y="23"/>
                      <a:pt x="5" y="23"/>
                      <a:pt x="5" y="23"/>
                    </a:cubicBezTo>
                    <a:cubicBezTo>
                      <a:pt x="4" y="23"/>
                      <a:pt x="3" y="23"/>
                      <a:pt x="3" y="24"/>
                    </a:cubicBezTo>
                    <a:cubicBezTo>
                      <a:pt x="2" y="25"/>
                      <a:pt x="3" y="26"/>
                      <a:pt x="2" y="27"/>
                    </a:cubicBezTo>
                    <a:cubicBezTo>
                      <a:pt x="2" y="27"/>
                      <a:pt x="1" y="27"/>
                      <a:pt x="0" y="28"/>
                    </a:cubicBezTo>
                    <a:cubicBezTo>
                      <a:pt x="3" y="30"/>
                      <a:pt x="3" y="30"/>
                      <a:pt x="3" y="30"/>
                    </a:cubicBezTo>
                    <a:cubicBezTo>
                      <a:pt x="4" y="32"/>
                      <a:pt x="3" y="35"/>
                      <a:pt x="4" y="38"/>
                    </a:cubicBezTo>
                    <a:cubicBezTo>
                      <a:pt x="5" y="38"/>
                      <a:pt x="5" y="38"/>
                      <a:pt x="6" y="39"/>
                    </a:cubicBezTo>
                    <a:cubicBezTo>
                      <a:pt x="6" y="39"/>
                      <a:pt x="8" y="38"/>
                      <a:pt x="10" y="38"/>
                    </a:cubicBezTo>
                    <a:cubicBezTo>
                      <a:pt x="12" y="38"/>
                      <a:pt x="12" y="38"/>
                      <a:pt x="14" y="37"/>
                    </a:cubicBezTo>
                    <a:cubicBezTo>
                      <a:pt x="17" y="35"/>
                      <a:pt x="15" y="35"/>
                      <a:pt x="17" y="36"/>
                    </a:cubicBezTo>
                    <a:cubicBezTo>
                      <a:pt x="19" y="38"/>
                      <a:pt x="23" y="36"/>
                      <a:pt x="25" y="36"/>
                    </a:cubicBezTo>
                    <a:cubicBezTo>
                      <a:pt x="31" y="36"/>
                      <a:pt x="31" y="36"/>
                      <a:pt x="31" y="36"/>
                    </a:cubicBezTo>
                    <a:cubicBezTo>
                      <a:pt x="33" y="36"/>
                      <a:pt x="34" y="35"/>
                      <a:pt x="34" y="38"/>
                    </a:cubicBezTo>
                    <a:cubicBezTo>
                      <a:pt x="34" y="41"/>
                      <a:pt x="33" y="42"/>
                      <a:pt x="30" y="42"/>
                    </a:cubicBezTo>
                    <a:cubicBezTo>
                      <a:pt x="28" y="42"/>
                      <a:pt x="20" y="42"/>
                      <a:pt x="17" y="42"/>
                    </a:cubicBezTo>
                    <a:cubicBezTo>
                      <a:pt x="14" y="42"/>
                      <a:pt x="13" y="44"/>
                      <a:pt x="13" y="44"/>
                    </a:cubicBezTo>
                    <a:cubicBezTo>
                      <a:pt x="6" y="45"/>
                      <a:pt x="6" y="45"/>
                      <a:pt x="6" y="45"/>
                    </a:cubicBezTo>
                    <a:cubicBezTo>
                      <a:pt x="6" y="45"/>
                      <a:pt x="6" y="46"/>
                      <a:pt x="6" y="46"/>
                    </a:cubicBezTo>
                    <a:cubicBezTo>
                      <a:pt x="6" y="46"/>
                      <a:pt x="8" y="47"/>
                      <a:pt x="8" y="47"/>
                    </a:cubicBezTo>
                    <a:cubicBezTo>
                      <a:pt x="4" y="48"/>
                      <a:pt x="8" y="51"/>
                      <a:pt x="9" y="52"/>
                    </a:cubicBezTo>
                    <a:cubicBezTo>
                      <a:pt x="13" y="51"/>
                      <a:pt x="13" y="51"/>
                      <a:pt x="13" y="51"/>
                    </a:cubicBezTo>
                    <a:cubicBezTo>
                      <a:pt x="17" y="48"/>
                      <a:pt x="17" y="48"/>
                      <a:pt x="17" y="48"/>
                    </a:cubicBezTo>
                    <a:cubicBezTo>
                      <a:pt x="17" y="48"/>
                      <a:pt x="28" y="48"/>
                      <a:pt x="31" y="48"/>
                    </a:cubicBezTo>
                    <a:cubicBezTo>
                      <a:pt x="33" y="49"/>
                      <a:pt x="35" y="50"/>
                      <a:pt x="37" y="49"/>
                    </a:cubicBezTo>
                    <a:cubicBezTo>
                      <a:pt x="39" y="48"/>
                      <a:pt x="40" y="49"/>
                      <a:pt x="42" y="50"/>
                    </a:cubicBezTo>
                    <a:cubicBezTo>
                      <a:pt x="44" y="51"/>
                      <a:pt x="50" y="49"/>
                      <a:pt x="50" y="49"/>
                    </a:cubicBezTo>
                    <a:cubicBezTo>
                      <a:pt x="50" y="49"/>
                      <a:pt x="49" y="44"/>
                      <a:pt x="49" y="43"/>
                    </a:cubicBezTo>
                    <a:cubicBezTo>
                      <a:pt x="49" y="41"/>
                      <a:pt x="48" y="41"/>
                      <a:pt x="46" y="39"/>
                    </a:cubicBezTo>
                    <a:cubicBezTo>
                      <a:pt x="45" y="38"/>
                      <a:pt x="45" y="36"/>
                      <a:pt x="45" y="36"/>
                    </a:cubicBezTo>
                    <a:cubicBezTo>
                      <a:pt x="45" y="36"/>
                      <a:pt x="48" y="29"/>
                      <a:pt x="46" y="28"/>
                    </a:cubicBezTo>
                    <a:cubicBezTo>
                      <a:pt x="45" y="28"/>
                      <a:pt x="46" y="23"/>
                      <a:pt x="46" y="23"/>
                    </a:cubicBezTo>
                    <a:cubicBezTo>
                      <a:pt x="46" y="23"/>
                      <a:pt x="44" y="21"/>
                      <a:pt x="44" y="20"/>
                    </a:cubicBezTo>
                    <a:cubicBezTo>
                      <a:pt x="44" y="18"/>
                      <a:pt x="40" y="21"/>
                      <a:pt x="39" y="18"/>
                    </a:cubicBezTo>
                    <a:cubicBezTo>
                      <a:pt x="38" y="15"/>
                      <a:pt x="39" y="13"/>
                      <a:pt x="38" y="12"/>
                    </a:cubicBezTo>
                    <a:cubicBezTo>
                      <a:pt x="36" y="12"/>
                      <a:pt x="33" y="13"/>
                      <a:pt x="33" y="10"/>
                    </a:cubicBezTo>
                    <a:cubicBezTo>
                      <a:pt x="33" y="7"/>
                      <a:pt x="32" y="6"/>
                      <a:pt x="31" y="5"/>
                    </a:cubicBezTo>
                    <a:cubicBezTo>
                      <a:pt x="29" y="4"/>
                      <a:pt x="29" y="2"/>
                      <a:pt x="26" y="2"/>
                    </a:cubicBezTo>
                    <a:cubicBezTo>
                      <a:pt x="22" y="3"/>
                      <a:pt x="22" y="3"/>
                      <a:pt x="20" y="3"/>
                    </a:cubicBezTo>
                    <a:cubicBezTo>
                      <a:pt x="17" y="2"/>
                      <a:pt x="16" y="0"/>
                      <a:pt x="15" y="3"/>
                    </a:cubicBezTo>
                    <a:cubicBezTo>
                      <a:pt x="14" y="5"/>
                      <a:pt x="11" y="5"/>
                      <a:pt x="11" y="5"/>
                    </a:cubicBezTo>
                    <a:lnTo>
                      <a:pt x="9" y="7"/>
                    </a:lnTo>
                    <a:close/>
                  </a:path>
                </a:pathLst>
              </a:custGeom>
              <a:grpFill/>
              <a:ln w="2" cap="rnd">
                <a:solidFill>
                  <a:schemeClr val="tx2">
                    <a:lumMod val="2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4" name="Freeform 86"/>
              <p:cNvSpPr>
                <a:spLocks/>
              </p:cNvSpPr>
              <p:nvPr/>
            </p:nvSpPr>
            <p:spPr bwMode="auto">
              <a:xfrm>
                <a:off x="3704" y="1570"/>
                <a:ext cx="357" cy="343"/>
              </a:xfrm>
              <a:custGeom>
                <a:avLst/>
                <a:gdLst>
                  <a:gd name="T0" fmla="*/ 72 w 182"/>
                  <a:gd name="T1" fmla="*/ 165 h 175"/>
                  <a:gd name="T2" fmla="*/ 74 w 182"/>
                  <a:gd name="T3" fmla="*/ 160 h 175"/>
                  <a:gd name="T4" fmla="*/ 80 w 182"/>
                  <a:gd name="T5" fmla="*/ 160 h 175"/>
                  <a:gd name="T6" fmla="*/ 100 w 182"/>
                  <a:gd name="T7" fmla="*/ 164 h 175"/>
                  <a:gd name="T8" fmla="*/ 106 w 182"/>
                  <a:gd name="T9" fmla="*/ 170 h 175"/>
                  <a:gd name="T10" fmla="*/ 148 w 182"/>
                  <a:gd name="T11" fmla="*/ 145 h 175"/>
                  <a:gd name="T12" fmla="*/ 182 w 182"/>
                  <a:gd name="T13" fmla="*/ 107 h 175"/>
                  <a:gd name="T14" fmla="*/ 174 w 182"/>
                  <a:gd name="T15" fmla="*/ 100 h 175"/>
                  <a:gd name="T16" fmla="*/ 145 w 182"/>
                  <a:gd name="T17" fmla="*/ 86 h 175"/>
                  <a:gd name="T18" fmla="*/ 140 w 182"/>
                  <a:gd name="T19" fmla="*/ 77 h 175"/>
                  <a:gd name="T20" fmla="*/ 136 w 182"/>
                  <a:gd name="T21" fmla="*/ 74 h 175"/>
                  <a:gd name="T22" fmla="*/ 133 w 182"/>
                  <a:gd name="T23" fmla="*/ 72 h 175"/>
                  <a:gd name="T24" fmla="*/ 133 w 182"/>
                  <a:gd name="T25" fmla="*/ 65 h 175"/>
                  <a:gd name="T26" fmla="*/ 132 w 182"/>
                  <a:gd name="T27" fmla="*/ 59 h 175"/>
                  <a:gd name="T28" fmla="*/ 126 w 182"/>
                  <a:gd name="T29" fmla="*/ 53 h 175"/>
                  <a:gd name="T30" fmla="*/ 124 w 182"/>
                  <a:gd name="T31" fmla="*/ 48 h 175"/>
                  <a:gd name="T32" fmla="*/ 121 w 182"/>
                  <a:gd name="T33" fmla="*/ 45 h 175"/>
                  <a:gd name="T34" fmla="*/ 118 w 182"/>
                  <a:gd name="T35" fmla="*/ 37 h 175"/>
                  <a:gd name="T36" fmla="*/ 116 w 182"/>
                  <a:gd name="T37" fmla="*/ 34 h 175"/>
                  <a:gd name="T38" fmla="*/ 108 w 182"/>
                  <a:gd name="T39" fmla="*/ 30 h 175"/>
                  <a:gd name="T40" fmla="*/ 80 w 182"/>
                  <a:gd name="T41" fmla="*/ 26 h 175"/>
                  <a:gd name="T42" fmla="*/ 73 w 182"/>
                  <a:gd name="T43" fmla="*/ 17 h 175"/>
                  <a:gd name="T44" fmla="*/ 66 w 182"/>
                  <a:gd name="T45" fmla="*/ 14 h 175"/>
                  <a:gd name="T46" fmla="*/ 42 w 182"/>
                  <a:gd name="T47" fmla="*/ 2 h 175"/>
                  <a:gd name="T48" fmla="*/ 30 w 182"/>
                  <a:gd name="T49" fmla="*/ 15 h 175"/>
                  <a:gd name="T50" fmla="*/ 22 w 182"/>
                  <a:gd name="T51" fmla="*/ 23 h 175"/>
                  <a:gd name="T52" fmla="*/ 13 w 182"/>
                  <a:gd name="T53" fmla="*/ 31 h 175"/>
                  <a:gd name="T54" fmla="*/ 1 w 182"/>
                  <a:gd name="T55" fmla="*/ 37 h 175"/>
                  <a:gd name="T56" fmla="*/ 1 w 182"/>
                  <a:gd name="T57" fmla="*/ 40 h 175"/>
                  <a:gd name="T58" fmla="*/ 4 w 182"/>
                  <a:gd name="T59" fmla="*/ 42 h 175"/>
                  <a:gd name="T60" fmla="*/ 11 w 182"/>
                  <a:gd name="T61" fmla="*/ 54 h 175"/>
                  <a:gd name="T62" fmla="*/ 15 w 182"/>
                  <a:gd name="T63" fmla="*/ 60 h 175"/>
                  <a:gd name="T64" fmla="*/ 17 w 182"/>
                  <a:gd name="T65" fmla="*/ 64 h 175"/>
                  <a:gd name="T66" fmla="*/ 21 w 182"/>
                  <a:gd name="T67" fmla="*/ 68 h 175"/>
                  <a:gd name="T68" fmla="*/ 26 w 182"/>
                  <a:gd name="T69" fmla="*/ 81 h 175"/>
                  <a:gd name="T70" fmla="*/ 35 w 182"/>
                  <a:gd name="T71" fmla="*/ 90 h 175"/>
                  <a:gd name="T72" fmla="*/ 35 w 182"/>
                  <a:gd name="T73" fmla="*/ 109 h 175"/>
                  <a:gd name="T74" fmla="*/ 38 w 182"/>
                  <a:gd name="T75" fmla="*/ 112 h 175"/>
                  <a:gd name="T76" fmla="*/ 41 w 182"/>
                  <a:gd name="T77" fmla="*/ 127 h 175"/>
                  <a:gd name="T78" fmla="*/ 43 w 182"/>
                  <a:gd name="T79" fmla="*/ 130 h 175"/>
                  <a:gd name="T80" fmla="*/ 48 w 182"/>
                  <a:gd name="T81" fmla="*/ 133 h 175"/>
                  <a:gd name="T82" fmla="*/ 56 w 182"/>
                  <a:gd name="T83" fmla="*/ 142 h 175"/>
                  <a:gd name="T84" fmla="*/ 59 w 182"/>
                  <a:gd name="T85" fmla="*/ 150 h 175"/>
                  <a:gd name="T86" fmla="*/ 63 w 182"/>
                  <a:gd name="T87" fmla="*/ 158 h 175"/>
                  <a:gd name="T88" fmla="*/ 69 w 182"/>
                  <a:gd name="T89" fmla="*/ 167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82" h="175">
                    <a:moveTo>
                      <a:pt x="69" y="167"/>
                    </a:moveTo>
                    <a:cubicBezTo>
                      <a:pt x="69" y="167"/>
                      <a:pt x="72" y="166"/>
                      <a:pt x="72" y="165"/>
                    </a:cubicBezTo>
                    <a:cubicBezTo>
                      <a:pt x="72" y="163"/>
                      <a:pt x="73" y="164"/>
                      <a:pt x="73" y="162"/>
                    </a:cubicBezTo>
                    <a:cubicBezTo>
                      <a:pt x="73" y="160"/>
                      <a:pt x="73" y="161"/>
                      <a:pt x="74" y="160"/>
                    </a:cubicBezTo>
                    <a:cubicBezTo>
                      <a:pt x="75" y="159"/>
                      <a:pt x="75" y="158"/>
                      <a:pt x="77" y="158"/>
                    </a:cubicBezTo>
                    <a:cubicBezTo>
                      <a:pt x="80" y="157"/>
                      <a:pt x="78" y="159"/>
                      <a:pt x="80" y="160"/>
                    </a:cubicBezTo>
                    <a:cubicBezTo>
                      <a:pt x="82" y="161"/>
                      <a:pt x="82" y="161"/>
                      <a:pt x="85" y="160"/>
                    </a:cubicBezTo>
                    <a:cubicBezTo>
                      <a:pt x="88" y="160"/>
                      <a:pt x="100" y="164"/>
                      <a:pt x="100" y="164"/>
                    </a:cubicBezTo>
                    <a:cubicBezTo>
                      <a:pt x="102" y="175"/>
                      <a:pt x="102" y="175"/>
                      <a:pt x="102" y="175"/>
                    </a:cubicBezTo>
                    <a:cubicBezTo>
                      <a:pt x="101" y="175"/>
                      <a:pt x="106" y="170"/>
                      <a:pt x="106" y="170"/>
                    </a:cubicBezTo>
                    <a:cubicBezTo>
                      <a:pt x="118" y="155"/>
                      <a:pt x="118" y="155"/>
                      <a:pt x="118" y="155"/>
                    </a:cubicBezTo>
                    <a:cubicBezTo>
                      <a:pt x="148" y="145"/>
                      <a:pt x="148" y="145"/>
                      <a:pt x="148" y="145"/>
                    </a:cubicBezTo>
                    <a:cubicBezTo>
                      <a:pt x="148" y="145"/>
                      <a:pt x="171" y="135"/>
                      <a:pt x="176" y="132"/>
                    </a:cubicBezTo>
                    <a:cubicBezTo>
                      <a:pt x="178" y="131"/>
                      <a:pt x="182" y="108"/>
                      <a:pt x="182" y="107"/>
                    </a:cubicBezTo>
                    <a:cubicBezTo>
                      <a:pt x="176" y="99"/>
                      <a:pt x="176" y="99"/>
                      <a:pt x="176" y="99"/>
                    </a:cubicBezTo>
                    <a:cubicBezTo>
                      <a:pt x="176" y="99"/>
                      <a:pt x="176" y="100"/>
                      <a:pt x="174" y="100"/>
                    </a:cubicBezTo>
                    <a:cubicBezTo>
                      <a:pt x="172" y="100"/>
                      <a:pt x="145" y="95"/>
                      <a:pt x="145" y="95"/>
                    </a:cubicBezTo>
                    <a:cubicBezTo>
                      <a:pt x="145" y="86"/>
                      <a:pt x="145" y="86"/>
                      <a:pt x="145" y="86"/>
                    </a:cubicBezTo>
                    <a:cubicBezTo>
                      <a:pt x="140" y="81"/>
                      <a:pt x="140" y="81"/>
                      <a:pt x="140" y="81"/>
                    </a:cubicBezTo>
                    <a:cubicBezTo>
                      <a:pt x="140" y="77"/>
                      <a:pt x="140" y="77"/>
                      <a:pt x="140" y="77"/>
                    </a:cubicBezTo>
                    <a:cubicBezTo>
                      <a:pt x="136" y="74"/>
                      <a:pt x="136" y="74"/>
                      <a:pt x="136" y="74"/>
                    </a:cubicBezTo>
                    <a:cubicBezTo>
                      <a:pt x="136" y="74"/>
                      <a:pt x="136" y="74"/>
                      <a:pt x="136" y="74"/>
                    </a:cubicBezTo>
                    <a:cubicBezTo>
                      <a:pt x="135" y="74"/>
                      <a:pt x="135" y="74"/>
                      <a:pt x="135" y="74"/>
                    </a:cubicBezTo>
                    <a:cubicBezTo>
                      <a:pt x="134" y="73"/>
                      <a:pt x="134" y="73"/>
                      <a:pt x="133" y="72"/>
                    </a:cubicBezTo>
                    <a:cubicBezTo>
                      <a:pt x="133" y="71"/>
                      <a:pt x="133" y="71"/>
                      <a:pt x="133" y="71"/>
                    </a:cubicBezTo>
                    <a:cubicBezTo>
                      <a:pt x="133" y="73"/>
                      <a:pt x="133" y="67"/>
                      <a:pt x="133" y="65"/>
                    </a:cubicBezTo>
                    <a:cubicBezTo>
                      <a:pt x="133" y="65"/>
                      <a:pt x="134" y="61"/>
                      <a:pt x="133" y="59"/>
                    </a:cubicBezTo>
                    <a:cubicBezTo>
                      <a:pt x="132" y="59"/>
                      <a:pt x="132" y="59"/>
                      <a:pt x="132" y="59"/>
                    </a:cubicBezTo>
                    <a:cubicBezTo>
                      <a:pt x="131" y="59"/>
                      <a:pt x="130" y="56"/>
                      <a:pt x="129" y="55"/>
                    </a:cubicBezTo>
                    <a:cubicBezTo>
                      <a:pt x="128" y="54"/>
                      <a:pt x="126" y="54"/>
                      <a:pt x="126" y="53"/>
                    </a:cubicBezTo>
                    <a:cubicBezTo>
                      <a:pt x="125" y="53"/>
                      <a:pt x="125" y="49"/>
                      <a:pt x="126" y="48"/>
                    </a:cubicBezTo>
                    <a:cubicBezTo>
                      <a:pt x="125" y="48"/>
                      <a:pt x="124" y="48"/>
                      <a:pt x="124" y="48"/>
                    </a:cubicBezTo>
                    <a:cubicBezTo>
                      <a:pt x="123" y="47"/>
                      <a:pt x="123" y="46"/>
                      <a:pt x="123" y="45"/>
                    </a:cubicBezTo>
                    <a:cubicBezTo>
                      <a:pt x="123" y="45"/>
                      <a:pt x="121" y="45"/>
                      <a:pt x="121" y="45"/>
                    </a:cubicBezTo>
                    <a:cubicBezTo>
                      <a:pt x="121" y="45"/>
                      <a:pt x="121" y="44"/>
                      <a:pt x="121" y="43"/>
                    </a:cubicBezTo>
                    <a:cubicBezTo>
                      <a:pt x="121" y="42"/>
                      <a:pt x="118" y="39"/>
                      <a:pt x="118" y="37"/>
                    </a:cubicBezTo>
                    <a:cubicBezTo>
                      <a:pt x="117" y="36"/>
                      <a:pt x="118" y="35"/>
                      <a:pt x="118" y="34"/>
                    </a:cubicBezTo>
                    <a:cubicBezTo>
                      <a:pt x="116" y="34"/>
                      <a:pt x="116" y="34"/>
                      <a:pt x="116" y="34"/>
                    </a:cubicBezTo>
                    <a:cubicBezTo>
                      <a:pt x="109" y="34"/>
                      <a:pt x="109" y="34"/>
                      <a:pt x="109" y="34"/>
                    </a:cubicBezTo>
                    <a:cubicBezTo>
                      <a:pt x="108" y="30"/>
                      <a:pt x="108" y="30"/>
                      <a:pt x="108" y="30"/>
                    </a:cubicBezTo>
                    <a:cubicBezTo>
                      <a:pt x="96" y="28"/>
                      <a:pt x="96" y="28"/>
                      <a:pt x="96" y="28"/>
                    </a:cubicBezTo>
                    <a:cubicBezTo>
                      <a:pt x="80" y="26"/>
                      <a:pt x="80" y="26"/>
                      <a:pt x="80" y="26"/>
                    </a:cubicBezTo>
                    <a:cubicBezTo>
                      <a:pt x="74" y="23"/>
                      <a:pt x="74" y="23"/>
                      <a:pt x="74" y="23"/>
                    </a:cubicBezTo>
                    <a:cubicBezTo>
                      <a:pt x="73" y="17"/>
                      <a:pt x="73" y="17"/>
                      <a:pt x="73" y="17"/>
                    </a:cubicBezTo>
                    <a:cubicBezTo>
                      <a:pt x="67" y="17"/>
                      <a:pt x="67" y="17"/>
                      <a:pt x="67" y="17"/>
                    </a:cubicBezTo>
                    <a:cubicBezTo>
                      <a:pt x="66" y="14"/>
                      <a:pt x="66" y="14"/>
                      <a:pt x="66" y="14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2" y="2"/>
                      <a:pt x="42" y="2"/>
                      <a:pt x="42" y="2"/>
                    </a:cubicBezTo>
                    <a:cubicBezTo>
                      <a:pt x="24" y="7"/>
                      <a:pt x="24" y="7"/>
                      <a:pt x="24" y="7"/>
                    </a:cubicBezTo>
                    <a:cubicBezTo>
                      <a:pt x="30" y="15"/>
                      <a:pt x="30" y="15"/>
                      <a:pt x="30" y="15"/>
                    </a:cubicBezTo>
                    <a:cubicBezTo>
                      <a:pt x="30" y="15"/>
                      <a:pt x="26" y="17"/>
                      <a:pt x="25" y="19"/>
                    </a:cubicBezTo>
                    <a:cubicBezTo>
                      <a:pt x="25" y="22"/>
                      <a:pt x="23" y="21"/>
                      <a:pt x="22" y="23"/>
                    </a:cubicBezTo>
                    <a:cubicBezTo>
                      <a:pt x="21" y="25"/>
                      <a:pt x="19" y="27"/>
                      <a:pt x="19" y="27"/>
                    </a:cubicBezTo>
                    <a:cubicBezTo>
                      <a:pt x="13" y="31"/>
                      <a:pt x="13" y="31"/>
                      <a:pt x="13" y="31"/>
                    </a:cubicBezTo>
                    <a:cubicBezTo>
                      <a:pt x="3" y="31"/>
                      <a:pt x="3" y="31"/>
                      <a:pt x="3" y="31"/>
                    </a:cubicBezTo>
                    <a:cubicBezTo>
                      <a:pt x="3" y="31"/>
                      <a:pt x="2" y="31"/>
                      <a:pt x="1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7"/>
                      <a:pt x="1" y="39"/>
                      <a:pt x="1" y="40"/>
                    </a:cubicBezTo>
                    <a:cubicBezTo>
                      <a:pt x="0" y="39"/>
                      <a:pt x="1" y="41"/>
                      <a:pt x="1" y="42"/>
                    </a:cubicBezTo>
                    <a:cubicBezTo>
                      <a:pt x="2" y="42"/>
                      <a:pt x="3" y="42"/>
                      <a:pt x="4" y="42"/>
                    </a:cubicBezTo>
                    <a:cubicBezTo>
                      <a:pt x="4" y="42"/>
                      <a:pt x="7" y="42"/>
                      <a:pt x="9" y="46"/>
                    </a:cubicBezTo>
                    <a:cubicBezTo>
                      <a:pt x="9" y="48"/>
                      <a:pt x="10" y="53"/>
                      <a:pt x="11" y="54"/>
                    </a:cubicBezTo>
                    <a:cubicBezTo>
                      <a:pt x="12" y="55"/>
                      <a:pt x="14" y="55"/>
                      <a:pt x="15" y="57"/>
                    </a:cubicBezTo>
                    <a:cubicBezTo>
                      <a:pt x="15" y="58"/>
                      <a:pt x="14" y="59"/>
                      <a:pt x="15" y="60"/>
                    </a:cubicBezTo>
                    <a:cubicBezTo>
                      <a:pt x="15" y="60"/>
                      <a:pt x="17" y="60"/>
                      <a:pt x="17" y="61"/>
                    </a:cubicBezTo>
                    <a:cubicBezTo>
                      <a:pt x="18" y="62"/>
                      <a:pt x="17" y="63"/>
                      <a:pt x="17" y="64"/>
                    </a:cubicBezTo>
                    <a:cubicBezTo>
                      <a:pt x="18" y="65"/>
                      <a:pt x="21" y="65"/>
                      <a:pt x="21" y="66"/>
                    </a:cubicBezTo>
                    <a:cubicBezTo>
                      <a:pt x="21" y="68"/>
                      <a:pt x="21" y="68"/>
                      <a:pt x="21" y="68"/>
                    </a:cubicBezTo>
                    <a:cubicBezTo>
                      <a:pt x="23" y="68"/>
                      <a:pt x="23" y="68"/>
                      <a:pt x="23" y="68"/>
                    </a:cubicBezTo>
                    <a:cubicBezTo>
                      <a:pt x="25" y="71"/>
                      <a:pt x="24" y="78"/>
                      <a:pt x="26" y="81"/>
                    </a:cubicBezTo>
                    <a:cubicBezTo>
                      <a:pt x="27" y="81"/>
                      <a:pt x="27" y="81"/>
                      <a:pt x="27" y="81"/>
                    </a:cubicBezTo>
                    <a:cubicBezTo>
                      <a:pt x="29" y="82"/>
                      <a:pt x="34" y="88"/>
                      <a:pt x="35" y="90"/>
                    </a:cubicBezTo>
                    <a:cubicBezTo>
                      <a:pt x="36" y="92"/>
                      <a:pt x="38" y="104"/>
                      <a:pt x="38" y="106"/>
                    </a:cubicBezTo>
                    <a:cubicBezTo>
                      <a:pt x="38" y="107"/>
                      <a:pt x="36" y="108"/>
                      <a:pt x="35" y="109"/>
                    </a:cubicBezTo>
                    <a:cubicBezTo>
                      <a:pt x="36" y="109"/>
                      <a:pt x="35" y="112"/>
                      <a:pt x="35" y="112"/>
                    </a:cubicBezTo>
                    <a:cubicBezTo>
                      <a:pt x="36" y="112"/>
                      <a:pt x="37" y="112"/>
                      <a:pt x="38" y="112"/>
                    </a:cubicBezTo>
                    <a:cubicBezTo>
                      <a:pt x="38" y="115"/>
                      <a:pt x="38" y="121"/>
                      <a:pt x="39" y="124"/>
                    </a:cubicBezTo>
                    <a:cubicBezTo>
                      <a:pt x="39" y="125"/>
                      <a:pt x="41" y="127"/>
                      <a:pt x="41" y="127"/>
                    </a:cubicBezTo>
                    <a:cubicBezTo>
                      <a:pt x="41" y="128"/>
                      <a:pt x="41" y="129"/>
                      <a:pt x="41" y="129"/>
                    </a:cubicBezTo>
                    <a:cubicBezTo>
                      <a:pt x="41" y="130"/>
                      <a:pt x="43" y="130"/>
                      <a:pt x="43" y="130"/>
                    </a:cubicBezTo>
                    <a:cubicBezTo>
                      <a:pt x="44" y="131"/>
                      <a:pt x="45" y="133"/>
                      <a:pt x="46" y="134"/>
                    </a:cubicBezTo>
                    <a:cubicBezTo>
                      <a:pt x="47" y="135"/>
                      <a:pt x="47" y="134"/>
                      <a:pt x="48" y="133"/>
                    </a:cubicBezTo>
                    <a:cubicBezTo>
                      <a:pt x="49" y="135"/>
                      <a:pt x="52" y="137"/>
                      <a:pt x="53" y="138"/>
                    </a:cubicBezTo>
                    <a:cubicBezTo>
                      <a:pt x="54" y="139"/>
                      <a:pt x="56" y="141"/>
                      <a:pt x="56" y="142"/>
                    </a:cubicBezTo>
                    <a:cubicBezTo>
                      <a:pt x="56" y="143"/>
                      <a:pt x="55" y="144"/>
                      <a:pt x="56" y="145"/>
                    </a:cubicBezTo>
                    <a:cubicBezTo>
                      <a:pt x="57" y="147"/>
                      <a:pt x="59" y="148"/>
                      <a:pt x="59" y="150"/>
                    </a:cubicBezTo>
                    <a:cubicBezTo>
                      <a:pt x="60" y="153"/>
                      <a:pt x="58" y="153"/>
                      <a:pt x="59" y="155"/>
                    </a:cubicBezTo>
                    <a:cubicBezTo>
                      <a:pt x="60" y="156"/>
                      <a:pt x="62" y="157"/>
                      <a:pt x="63" y="158"/>
                    </a:cubicBezTo>
                    <a:cubicBezTo>
                      <a:pt x="64" y="159"/>
                      <a:pt x="64" y="162"/>
                      <a:pt x="65" y="163"/>
                    </a:cubicBezTo>
                    <a:cubicBezTo>
                      <a:pt x="66" y="164"/>
                      <a:pt x="69" y="166"/>
                      <a:pt x="69" y="167"/>
                    </a:cubicBezTo>
                    <a:close/>
                  </a:path>
                </a:pathLst>
              </a:custGeom>
              <a:grpFill/>
              <a:ln w="9525">
                <a:solidFill>
                  <a:schemeClr val="tx2">
                    <a:lumMod val="2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5" name="Freeform 87"/>
              <p:cNvSpPr>
                <a:spLocks/>
              </p:cNvSpPr>
              <p:nvPr/>
            </p:nvSpPr>
            <p:spPr bwMode="auto">
              <a:xfrm>
                <a:off x="3704" y="1570"/>
                <a:ext cx="357" cy="343"/>
              </a:xfrm>
              <a:custGeom>
                <a:avLst/>
                <a:gdLst>
                  <a:gd name="T0" fmla="*/ 72 w 182"/>
                  <a:gd name="T1" fmla="*/ 165 h 175"/>
                  <a:gd name="T2" fmla="*/ 74 w 182"/>
                  <a:gd name="T3" fmla="*/ 160 h 175"/>
                  <a:gd name="T4" fmla="*/ 80 w 182"/>
                  <a:gd name="T5" fmla="*/ 160 h 175"/>
                  <a:gd name="T6" fmla="*/ 100 w 182"/>
                  <a:gd name="T7" fmla="*/ 164 h 175"/>
                  <a:gd name="T8" fmla="*/ 106 w 182"/>
                  <a:gd name="T9" fmla="*/ 170 h 175"/>
                  <a:gd name="T10" fmla="*/ 148 w 182"/>
                  <a:gd name="T11" fmla="*/ 145 h 175"/>
                  <a:gd name="T12" fmla="*/ 182 w 182"/>
                  <a:gd name="T13" fmla="*/ 107 h 175"/>
                  <a:gd name="T14" fmla="*/ 174 w 182"/>
                  <a:gd name="T15" fmla="*/ 100 h 175"/>
                  <a:gd name="T16" fmla="*/ 145 w 182"/>
                  <a:gd name="T17" fmla="*/ 86 h 175"/>
                  <a:gd name="T18" fmla="*/ 140 w 182"/>
                  <a:gd name="T19" fmla="*/ 77 h 175"/>
                  <a:gd name="T20" fmla="*/ 136 w 182"/>
                  <a:gd name="T21" fmla="*/ 74 h 175"/>
                  <a:gd name="T22" fmla="*/ 133 w 182"/>
                  <a:gd name="T23" fmla="*/ 72 h 175"/>
                  <a:gd name="T24" fmla="*/ 133 w 182"/>
                  <a:gd name="T25" fmla="*/ 65 h 175"/>
                  <a:gd name="T26" fmla="*/ 132 w 182"/>
                  <a:gd name="T27" fmla="*/ 59 h 175"/>
                  <a:gd name="T28" fmla="*/ 126 w 182"/>
                  <a:gd name="T29" fmla="*/ 53 h 175"/>
                  <a:gd name="T30" fmla="*/ 124 w 182"/>
                  <a:gd name="T31" fmla="*/ 48 h 175"/>
                  <a:gd name="T32" fmla="*/ 121 w 182"/>
                  <a:gd name="T33" fmla="*/ 45 h 175"/>
                  <a:gd name="T34" fmla="*/ 118 w 182"/>
                  <a:gd name="T35" fmla="*/ 37 h 175"/>
                  <a:gd name="T36" fmla="*/ 116 w 182"/>
                  <a:gd name="T37" fmla="*/ 34 h 175"/>
                  <a:gd name="T38" fmla="*/ 108 w 182"/>
                  <a:gd name="T39" fmla="*/ 30 h 175"/>
                  <a:gd name="T40" fmla="*/ 80 w 182"/>
                  <a:gd name="T41" fmla="*/ 26 h 175"/>
                  <a:gd name="T42" fmla="*/ 73 w 182"/>
                  <a:gd name="T43" fmla="*/ 17 h 175"/>
                  <a:gd name="T44" fmla="*/ 66 w 182"/>
                  <a:gd name="T45" fmla="*/ 14 h 175"/>
                  <a:gd name="T46" fmla="*/ 42 w 182"/>
                  <a:gd name="T47" fmla="*/ 2 h 175"/>
                  <a:gd name="T48" fmla="*/ 30 w 182"/>
                  <a:gd name="T49" fmla="*/ 15 h 175"/>
                  <a:gd name="T50" fmla="*/ 22 w 182"/>
                  <a:gd name="T51" fmla="*/ 23 h 175"/>
                  <a:gd name="T52" fmla="*/ 13 w 182"/>
                  <a:gd name="T53" fmla="*/ 31 h 175"/>
                  <a:gd name="T54" fmla="*/ 1 w 182"/>
                  <a:gd name="T55" fmla="*/ 37 h 175"/>
                  <a:gd name="T56" fmla="*/ 1 w 182"/>
                  <a:gd name="T57" fmla="*/ 40 h 175"/>
                  <a:gd name="T58" fmla="*/ 4 w 182"/>
                  <a:gd name="T59" fmla="*/ 42 h 175"/>
                  <a:gd name="T60" fmla="*/ 11 w 182"/>
                  <a:gd name="T61" fmla="*/ 54 h 175"/>
                  <a:gd name="T62" fmla="*/ 15 w 182"/>
                  <a:gd name="T63" fmla="*/ 60 h 175"/>
                  <a:gd name="T64" fmla="*/ 17 w 182"/>
                  <a:gd name="T65" fmla="*/ 64 h 175"/>
                  <a:gd name="T66" fmla="*/ 21 w 182"/>
                  <a:gd name="T67" fmla="*/ 68 h 175"/>
                  <a:gd name="T68" fmla="*/ 26 w 182"/>
                  <a:gd name="T69" fmla="*/ 81 h 175"/>
                  <a:gd name="T70" fmla="*/ 35 w 182"/>
                  <a:gd name="T71" fmla="*/ 90 h 175"/>
                  <a:gd name="T72" fmla="*/ 35 w 182"/>
                  <a:gd name="T73" fmla="*/ 109 h 175"/>
                  <a:gd name="T74" fmla="*/ 38 w 182"/>
                  <a:gd name="T75" fmla="*/ 112 h 175"/>
                  <a:gd name="T76" fmla="*/ 41 w 182"/>
                  <a:gd name="T77" fmla="*/ 127 h 175"/>
                  <a:gd name="T78" fmla="*/ 43 w 182"/>
                  <a:gd name="T79" fmla="*/ 130 h 175"/>
                  <a:gd name="T80" fmla="*/ 48 w 182"/>
                  <a:gd name="T81" fmla="*/ 133 h 175"/>
                  <a:gd name="T82" fmla="*/ 56 w 182"/>
                  <a:gd name="T83" fmla="*/ 142 h 175"/>
                  <a:gd name="T84" fmla="*/ 59 w 182"/>
                  <a:gd name="T85" fmla="*/ 150 h 175"/>
                  <a:gd name="T86" fmla="*/ 63 w 182"/>
                  <a:gd name="T87" fmla="*/ 158 h 175"/>
                  <a:gd name="T88" fmla="*/ 69 w 182"/>
                  <a:gd name="T89" fmla="*/ 167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82" h="175">
                    <a:moveTo>
                      <a:pt x="69" y="167"/>
                    </a:moveTo>
                    <a:cubicBezTo>
                      <a:pt x="69" y="167"/>
                      <a:pt x="72" y="166"/>
                      <a:pt x="72" y="165"/>
                    </a:cubicBezTo>
                    <a:cubicBezTo>
                      <a:pt x="72" y="163"/>
                      <a:pt x="73" y="164"/>
                      <a:pt x="73" y="162"/>
                    </a:cubicBezTo>
                    <a:cubicBezTo>
                      <a:pt x="73" y="160"/>
                      <a:pt x="73" y="161"/>
                      <a:pt x="74" y="160"/>
                    </a:cubicBezTo>
                    <a:cubicBezTo>
                      <a:pt x="75" y="159"/>
                      <a:pt x="75" y="158"/>
                      <a:pt x="77" y="158"/>
                    </a:cubicBezTo>
                    <a:cubicBezTo>
                      <a:pt x="80" y="157"/>
                      <a:pt x="78" y="159"/>
                      <a:pt x="80" y="160"/>
                    </a:cubicBezTo>
                    <a:cubicBezTo>
                      <a:pt x="82" y="161"/>
                      <a:pt x="82" y="161"/>
                      <a:pt x="85" y="160"/>
                    </a:cubicBezTo>
                    <a:cubicBezTo>
                      <a:pt x="88" y="160"/>
                      <a:pt x="100" y="164"/>
                      <a:pt x="100" y="164"/>
                    </a:cubicBezTo>
                    <a:cubicBezTo>
                      <a:pt x="102" y="175"/>
                      <a:pt x="102" y="175"/>
                      <a:pt x="102" y="175"/>
                    </a:cubicBezTo>
                    <a:cubicBezTo>
                      <a:pt x="101" y="175"/>
                      <a:pt x="106" y="170"/>
                      <a:pt x="106" y="170"/>
                    </a:cubicBezTo>
                    <a:cubicBezTo>
                      <a:pt x="118" y="155"/>
                      <a:pt x="118" y="155"/>
                      <a:pt x="118" y="155"/>
                    </a:cubicBezTo>
                    <a:cubicBezTo>
                      <a:pt x="148" y="145"/>
                      <a:pt x="148" y="145"/>
                      <a:pt x="148" y="145"/>
                    </a:cubicBezTo>
                    <a:cubicBezTo>
                      <a:pt x="148" y="145"/>
                      <a:pt x="171" y="135"/>
                      <a:pt x="176" y="132"/>
                    </a:cubicBezTo>
                    <a:cubicBezTo>
                      <a:pt x="178" y="131"/>
                      <a:pt x="182" y="108"/>
                      <a:pt x="182" y="107"/>
                    </a:cubicBezTo>
                    <a:cubicBezTo>
                      <a:pt x="176" y="99"/>
                      <a:pt x="176" y="99"/>
                      <a:pt x="176" y="99"/>
                    </a:cubicBezTo>
                    <a:cubicBezTo>
                      <a:pt x="176" y="99"/>
                      <a:pt x="176" y="100"/>
                      <a:pt x="174" y="100"/>
                    </a:cubicBezTo>
                    <a:cubicBezTo>
                      <a:pt x="172" y="100"/>
                      <a:pt x="145" y="95"/>
                      <a:pt x="145" y="95"/>
                    </a:cubicBezTo>
                    <a:cubicBezTo>
                      <a:pt x="145" y="86"/>
                      <a:pt x="145" y="86"/>
                      <a:pt x="145" y="86"/>
                    </a:cubicBezTo>
                    <a:cubicBezTo>
                      <a:pt x="140" y="81"/>
                      <a:pt x="140" y="81"/>
                      <a:pt x="140" y="81"/>
                    </a:cubicBezTo>
                    <a:cubicBezTo>
                      <a:pt x="140" y="77"/>
                      <a:pt x="140" y="77"/>
                      <a:pt x="140" y="77"/>
                    </a:cubicBezTo>
                    <a:cubicBezTo>
                      <a:pt x="136" y="74"/>
                      <a:pt x="136" y="74"/>
                      <a:pt x="136" y="74"/>
                    </a:cubicBezTo>
                    <a:cubicBezTo>
                      <a:pt x="136" y="74"/>
                      <a:pt x="136" y="74"/>
                      <a:pt x="136" y="74"/>
                    </a:cubicBezTo>
                    <a:cubicBezTo>
                      <a:pt x="135" y="74"/>
                      <a:pt x="135" y="74"/>
                      <a:pt x="135" y="74"/>
                    </a:cubicBezTo>
                    <a:cubicBezTo>
                      <a:pt x="134" y="73"/>
                      <a:pt x="134" y="73"/>
                      <a:pt x="133" y="72"/>
                    </a:cubicBezTo>
                    <a:cubicBezTo>
                      <a:pt x="133" y="71"/>
                      <a:pt x="133" y="71"/>
                      <a:pt x="133" y="71"/>
                    </a:cubicBezTo>
                    <a:cubicBezTo>
                      <a:pt x="133" y="73"/>
                      <a:pt x="133" y="67"/>
                      <a:pt x="133" y="65"/>
                    </a:cubicBezTo>
                    <a:cubicBezTo>
                      <a:pt x="133" y="65"/>
                      <a:pt x="134" y="61"/>
                      <a:pt x="133" y="59"/>
                    </a:cubicBezTo>
                    <a:cubicBezTo>
                      <a:pt x="132" y="59"/>
                      <a:pt x="132" y="59"/>
                      <a:pt x="132" y="59"/>
                    </a:cubicBezTo>
                    <a:cubicBezTo>
                      <a:pt x="131" y="59"/>
                      <a:pt x="130" y="56"/>
                      <a:pt x="129" y="55"/>
                    </a:cubicBezTo>
                    <a:cubicBezTo>
                      <a:pt x="128" y="54"/>
                      <a:pt x="126" y="54"/>
                      <a:pt x="126" y="53"/>
                    </a:cubicBezTo>
                    <a:cubicBezTo>
                      <a:pt x="125" y="53"/>
                      <a:pt x="125" y="49"/>
                      <a:pt x="126" y="48"/>
                    </a:cubicBezTo>
                    <a:cubicBezTo>
                      <a:pt x="125" y="48"/>
                      <a:pt x="124" y="48"/>
                      <a:pt x="124" y="48"/>
                    </a:cubicBezTo>
                    <a:cubicBezTo>
                      <a:pt x="123" y="47"/>
                      <a:pt x="123" y="46"/>
                      <a:pt x="123" y="45"/>
                    </a:cubicBezTo>
                    <a:cubicBezTo>
                      <a:pt x="123" y="45"/>
                      <a:pt x="121" y="45"/>
                      <a:pt x="121" y="45"/>
                    </a:cubicBezTo>
                    <a:cubicBezTo>
                      <a:pt x="121" y="45"/>
                      <a:pt x="121" y="44"/>
                      <a:pt x="121" y="43"/>
                    </a:cubicBezTo>
                    <a:cubicBezTo>
                      <a:pt x="121" y="42"/>
                      <a:pt x="118" y="39"/>
                      <a:pt x="118" y="37"/>
                    </a:cubicBezTo>
                    <a:cubicBezTo>
                      <a:pt x="117" y="36"/>
                      <a:pt x="118" y="35"/>
                      <a:pt x="118" y="34"/>
                    </a:cubicBezTo>
                    <a:cubicBezTo>
                      <a:pt x="116" y="34"/>
                      <a:pt x="116" y="34"/>
                      <a:pt x="116" y="34"/>
                    </a:cubicBezTo>
                    <a:cubicBezTo>
                      <a:pt x="109" y="34"/>
                      <a:pt x="109" y="34"/>
                      <a:pt x="109" y="34"/>
                    </a:cubicBezTo>
                    <a:cubicBezTo>
                      <a:pt x="108" y="30"/>
                      <a:pt x="108" y="30"/>
                      <a:pt x="108" y="30"/>
                    </a:cubicBezTo>
                    <a:cubicBezTo>
                      <a:pt x="96" y="28"/>
                      <a:pt x="96" y="28"/>
                      <a:pt x="96" y="28"/>
                    </a:cubicBezTo>
                    <a:cubicBezTo>
                      <a:pt x="80" y="26"/>
                      <a:pt x="80" y="26"/>
                      <a:pt x="80" y="26"/>
                    </a:cubicBezTo>
                    <a:cubicBezTo>
                      <a:pt x="74" y="23"/>
                      <a:pt x="74" y="23"/>
                      <a:pt x="74" y="23"/>
                    </a:cubicBezTo>
                    <a:cubicBezTo>
                      <a:pt x="73" y="17"/>
                      <a:pt x="73" y="17"/>
                      <a:pt x="73" y="17"/>
                    </a:cubicBezTo>
                    <a:cubicBezTo>
                      <a:pt x="67" y="17"/>
                      <a:pt x="67" y="17"/>
                      <a:pt x="67" y="17"/>
                    </a:cubicBezTo>
                    <a:cubicBezTo>
                      <a:pt x="66" y="14"/>
                      <a:pt x="66" y="14"/>
                      <a:pt x="66" y="14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2" y="2"/>
                      <a:pt x="42" y="2"/>
                      <a:pt x="42" y="2"/>
                    </a:cubicBezTo>
                    <a:cubicBezTo>
                      <a:pt x="24" y="7"/>
                      <a:pt x="24" y="7"/>
                      <a:pt x="24" y="7"/>
                    </a:cubicBezTo>
                    <a:cubicBezTo>
                      <a:pt x="30" y="15"/>
                      <a:pt x="30" y="15"/>
                      <a:pt x="30" y="15"/>
                    </a:cubicBezTo>
                    <a:cubicBezTo>
                      <a:pt x="30" y="15"/>
                      <a:pt x="26" y="17"/>
                      <a:pt x="25" y="19"/>
                    </a:cubicBezTo>
                    <a:cubicBezTo>
                      <a:pt x="25" y="22"/>
                      <a:pt x="23" y="21"/>
                      <a:pt x="22" y="23"/>
                    </a:cubicBezTo>
                    <a:cubicBezTo>
                      <a:pt x="21" y="25"/>
                      <a:pt x="19" y="27"/>
                      <a:pt x="19" y="27"/>
                    </a:cubicBezTo>
                    <a:cubicBezTo>
                      <a:pt x="13" y="31"/>
                      <a:pt x="13" y="31"/>
                      <a:pt x="13" y="31"/>
                    </a:cubicBezTo>
                    <a:cubicBezTo>
                      <a:pt x="3" y="31"/>
                      <a:pt x="3" y="31"/>
                      <a:pt x="3" y="31"/>
                    </a:cubicBezTo>
                    <a:cubicBezTo>
                      <a:pt x="3" y="31"/>
                      <a:pt x="2" y="31"/>
                      <a:pt x="1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7"/>
                      <a:pt x="1" y="39"/>
                      <a:pt x="1" y="40"/>
                    </a:cubicBezTo>
                    <a:cubicBezTo>
                      <a:pt x="0" y="39"/>
                      <a:pt x="1" y="41"/>
                      <a:pt x="1" y="42"/>
                    </a:cubicBezTo>
                    <a:cubicBezTo>
                      <a:pt x="2" y="42"/>
                      <a:pt x="3" y="42"/>
                      <a:pt x="4" y="42"/>
                    </a:cubicBezTo>
                    <a:cubicBezTo>
                      <a:pt x="4" y="42"/>
                      <a:pt x="7" y="42"/>
                      <a:pt x="9" y="46"/>
                    </a:cubicBezTo>
                    <a:cubicBezTo>
                      <a:pt x="9" y="48"/>
                      <a:pt x="10" y="53"/>
                      <a:pt x="11" y="54"/>
                    </a:cubicBezTo>
                    <a:cubicBezTo>
                      <a:pt x="12" y="55"/>
                      <a:pt x="14" y="55"/>
                      <a:pt x="15" y="57"/>
                    </a:cubicBezTo>
                    <a:cubicBezTo>
                      <a:pt x="15" y="58"/>
                      <a:pt x="14" y="59"/>
                      <a:pt x="15" y="60"/>
                    </a:cubicBezTo>
                    <a:cubicBezTo>
                      <a:pt x="15" y="60"/>
                      <a:pt x="17" y="60"/>
                      <a:pt x="17" y="61"/>
                    </a:cubicBezTo>
                    <a:cubicBezTo>
                      <a:pt x="18" y="62"/>
                      <a:pt x="17" y="63"/>
                      <a:pt x="17" y="64"/>
                    </a:cubicBezTo>
                    <a:cubicBezTo>
                      <a:pt x="18" y="65"/>
                      <a:pt x="21" y="65"/>
                      <a:pt x="21" y="66"/>
                    </a:cubicBezTo>
                    <a:cubicBezTo>
                      <a:pt x="21" y="68"/>
                      <a:pt x="21" y="68"/>
                      <a:pt x="21" y="68"/>
                    </a:cubicBezTo>
                    <a:cubicBezTo>
                      <a:pt x="23" y="68"/>
                      <a:pt x="23" y="68"/>
                      <a:pt x="23" y="68"/>
                    </a:cubicBezTo>
                    <a:cubicBezTo>
                      <a:pt x="25" y="71"/>
                      <a:pt x="24" y="78"/>
                      <a:pt x="26" y="81"/>
                    </a:cubicBezTo>
                    <a:cubicBezTo>
                      <a:pt x="27" y="81"/>
                      <a:pt x="27" y="81"/>
                      <a:pt x="27" y="81"/>
                    </a:cubicBezTo>
                    <a:cubicBezTo>
                      <a:pt x="29" y="82"/>
                      <a:pt x="34" y="88"/>
                      <a:pt x="35" y="90"/>
                    </a:cubicBezTo>
                    <a:cubicBezTo>
                      <a:pt x="36" y="92"/>
                      <a:pt x="38" y="104"/>
                      <a:pt x="38" y="106"/>
                    </a:cubicBezTo>
                    <a:cubicBezTo>
                      <a:pt x="38" y="107"/>
                      <a:pt x="36" y="108"/>
                      <a:pt x="35" y="109"/>
                    </a:cubicBezTo>
                    <a:cubicBezTo>
                      <a:pt x="36" y="109"/>
                      <a:pt x="35" y="112"/>
                      <a:pt x="35" y="112"/>
                    </a:cubicBezTo>
                    <a:cubicBezTo>
                      <a:pt x="36" y="112"/>
                      <a:pt x="37" y="112"/>
                      <a:pt x="38" y="112"/>
                    </a:cubicBezTo>
                    <a:cubicBezTo>
                      <a:pt x="38" y="115"/>
                      <a:pt x="38" y="121"/>
                      <a:pt x="39" y="124"/>
                    </a:cubicBezTo>
                    <a:cubicBezTo>
                      <a:pt x="39" y="125"/>
                      <a:pt x="41" y="127"/>
                      <a:pt x="41" y="127"/>
                    </a:cubicBezTo>
                    <a:cubicBezTo>
                      <a:pt x="41" y="128"/>
                      <a:pt x="41" y="129"/>
                      <a:pt x="41" y="129"/>
                    </a:cubicBezTo>
                    <a:cubicBezTo>
                      <a:pt x="41" y="130"/>
                      <a:pt x="43" y="130"/>
                      <a:pt x="43" y="130"/>
                    </a:cubicBezTo>
                    <a:cubicBezTo>
                      <a:pt x="44" y="131"/>
                      <a:pt x="45" y="133"/>
                      <a:pt x="46" y="134"/>
                    </a:cubicBezTo>
                    <a:cubicBezTo>
                      <a:pt x="47" y="135"/>
                      <a:pt x="47" y="134"/>
                      <a:pt x="48" y="133"/>
                    </a:cubicBezTo>
                    <a:cubicBezTo>
                      <a:pt x="49" y="135"/>
                      <a:pt x="52" y="137"/>
                      <a:pt x="53" y="138"/>
                    </a:cubicBezTo>
                    <a:cubicBezTo>
                      <a:pt x="54" y="139"/>
                      <a:pt x="56" y="141"/>
                      <a:pt x="56" y="142"/>
                    </a:cubicBezTo>
                    <a:cubicBezTo>
                      <a:pt x="56" y="143"/>
                      <a:pt x="55" y="144"/>
                      <a:pt x="56" y="145"/>
                    </a:cubicBezTo>
                    <a:cubicBezTo>
                      <a:pt x="57" y="147"/>
                      <a:pt x="59" y="148"/>
                      <a:pt x="59" y="150"/>
                    </a:cubicBezTo>
                    <a:cubicBezTo>
                      <a:pt x="60" y="153"/>
                      <a:pt x="58" y="153"/>
                      <a:pt x="59" y="155"/>
                    </a:cubicBezTo>
                    <a:cubicBezTo>
                      <a:pt x="60" y="156"/>
                      <a:pt x="62" y="157"/>
                      <a:pt x="63" y="158"/>
                    </a:cubicBezTo>
                    <a:cubicBezTo>
                      <a:pt x="64" y="159"/>
                      <a:pt x="64" y="162"/>
                      <a:pt x="65" y="163"/>
                    </a:cubicBezTo>
                    <a:cubicBezTo>
                      <a:pt x="66" y="164"/>
                      <a:pt x="69" y="166"/>
                      <a:pt x="69" y="167"/>
                    </a:cubicBezTo>
                    <a:close/>
                  </a:path>
                </a:pathLst>
              </a:custGeom>
              <a:grpFill/>
              <a:ln w="2" cap="rnd">
                <a:solidFill>
                  <a:schemeClr val="tx2">
                    <a:lumMod val="2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6" name="Freeform 88"/>
              <p:cNvSpPr>
                <a:spLocks/>
              </p:cNvSpPr>
              <p:nvPr/>
            </p:nvSpPr>
            <p:spPr bwMode="auto">
              <a:xfrm>
                <a:off x="3600" y="2292"/>
                <a:ext cx="41" cy="35"/>
              </a:xfrm>
              <a:custGeom>
                <a:avLst/>
                <a:gdLst>
                  <a:gd name="T0" fmla="*/ 2 w 21"/>
                  <a:gd name="T1" fmla="*/ 8 h 18"/>
                  <a:gd name="T2" fmla="*/ 1 w 21"/>
                  <a:gd name="T3" fmla="*/ 8 h 18"/>
                  <a:gd name="T4" fmla="*/ 0 w 21"/>
                  <a:gd name="T5" fmla="*/ 11 h 18"/>
                  <a:gd name="T6" fmla="*/ 5 w 21"/>
                  <a:gd name="T7" fmla="*/ 14 h 18"/>
                  <a:gd name="T8" fmla="*/ 8 w 21"/>
                  <a:gd name="T9" fmla="*/ 13 h 18"/>
                  <a:gd name="T10" fmla="*/ 12 w 21"/>
                  <a:gd name="T11" fmla="*/ 16 h 18"/>
                  <a:gd name="T12" fmla="*/ 15 w 21"/>
                  <a:gd name="T13" fmla="*/ 12 h 18"/>
                  <a:gd name="T14" fmla="*/ 21 w 21"/>
                  <a:gd name="T15" fmla="*/ 13 h 18"/>
                  <a:gd name="T16" fmla="*/ 21 w 21"/>
                  <a:gd name="T17" fmla="*/ 10 h 18"/>
                  <a:gd name="T18" fmla="*/ 21 w 21"/>
                  <a:gd name="T19" fmla="*/ 5 h 18"/>
                  <a:gd name="T20" fmla="*/ 19 w 21"/>
                  <a:gd name="T21" fmla="*/ 0 h 18"/>
                  <a:gd name="T22" fmla="*/ 14 w 21"/>
                  <a:gd name="T23" fmla="*/ 3 h 18"/>
                  <a:gd name="T24" fmla="*/ 10 w 21"/>
                  <a:gd name="T25" fmla="*/ 3 h 18"/>
                  <a:gd name="T26" fmla="*/ 5 w 21"/>
                  <a:gd name="T27" fmla="*/ 0 h 18"/>
                  <a:gd name="T28" fmla="*/ 5 w 21"/>
                  <a:gd name="T29" fmla="*/ 1 h 18"/>
                  <a:gd name="T30" fmla="*/ 5 w 21"/>
                  <a:gd name="T31" fmla="*/ 7 h 18"/>
                  <a:gd name="T32" fmla="*/ 2 w 21"/>
                  <a:gd name="T33" fmla="*/ 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1" h="18">
                    <a:moveTo>
                      <a:pt x="2" y="8"/>
                    </a:moveTo>
                    <a:cubicBezTo>
                      <a:pt x="2" y="8"/>
                      <a:pt x="1" y="8"/>
                      <a:pt x="1" y="8"/>
                    </a:cubicBezTo>
                    <a:cubicBezTo>
                      <a:pt x="1" y="8"/>
                      <a:pt x="0" y="9"/>
                      <a:pt x="0" y="11"/>
                    </a:cubicBezTo>
                    <a:cubicBezTo>
                      <a:pt x="1" y="13"/>
                      <a:pt x="5" y="14"/>
                      <a:pt x="5" y="14"/>
                    </a:cubicBezTo>
                    <a:cubicBezTo>
                      <a:pt x="5" y="14"/>
                      <a:pt x="6" y="11"/>
                      <a:pt x="8" y="13"/>
                    </a:cubicBezTo>
                    <a:cubicBezTo>
                      <a:pt x="10" y="16"/>
                      <a:pt x="9" y="18"/>
                      <a:pt x="12" y="16"/>
                    </a:cubicBezTo>
                    <a:cubicBezTo>
                      <a:pt x="14" y="14"/>
                      <a:pt x="13" y="11"/>
                      <a:pt x="15" y="12"/>
                    </a:cubicBezTo>
                    <a:cubicBezTo>
                      <a:pt x="16" y="13"/>
                      <a:pt x="21" y="13"/>
                      <a:pt x="21" y="13"/>
                    </a:cubicBezTo>
                    <a:cubicBezTo>
                      <a:pt x="21" y="13"/>
                      <a:pt x="21" y="13"/>
                      <a:pt x="21" y="10"/>
                    </a:cubicBezTo>
                    <a:cubicBezTo>
                      <a:pt x="21" y="8"/>
                      <a:pt x="21" y="5"/>
                      <a:pt x="21" y="5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16" y="1"/>
                      <a:pt x="14" y="3"/>
                    </a:cubicBezTo>
                    <a:cubicBezTo>
                      <a:pt x="13" y="4"/>
                      <a:pt x="11" y="4"/>
                      <a:pt x="10" y="3"/>
                    </a:cubicBezTo>
                    <a:cubicBezTo>
                      <a:pt x="8" y="1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1"/>
                    </a:cubicBezTo>
                    <a:cubicBezTo>
                      <a:pt x="7" y="3"/>
                      <a:pt x="6" y="4"/>
                      <a:pt x="5" y="7"/>
                    </a:cubicBezTo>
                    <a:cubicBezTo>
                      <a:pt x="4" y="8"/>
                      <a:pt x="2" y="8"/>
                      <a:pt x="2" y="8"/>
                    </a:cubicBezTo>
                    <a:close/>
                  </a:path>
                </a:pathLst>
              </a:custGeom>
              <a:grpFill/>
              <a:ln w="9525">
                <a:solidFill>
                  <a:schemeClr val="tx2">
                    <a:lumMod val="2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7" name="Freeform 89"/>
              <p:cNvSpPr>
                <a:spLocks/>
              </p:cNvSpPr>
              <p:nvPr/>
            </p:nvSpPr>
            <p:spPr bwMode="auto">
              <a:xfrm>
                <a:off x="3600" y="2292"/>
                <a:ext cx="41" cy="35"/>
              </a:xfrm>
              <a:custGeom>
                <a:avLst/>
                <a:gdLst>
                  <a:gd name="T0" fmla="*/ 2 w 21"/>
                  <a:gd name="T1" fmla="*/ 8 h 18"/>
                  <a:gd name="T2" fmla="*/ 1 w 21"/>
                  <a:gd name="T3" fmla="*/ 8 h 18"/>
                  <a:gd name="T4" fmla="*/ 0 w 21"/>
                  <a:gd name="T5" fmla="*/ 11 h 18"/>
                  <a:gd name="T6" fmla="*/ 5 w 21"/>
                  <a:gd name="T7" fmla="*/ 14 h 18"/>
                  <a:gd name="T8" fmla="*/ 8 w 21"/>
                  <a:gd name="T9" fmla="*/ 13 h 18"/>
                  <a:gd name="T10" fmla="*/ 12 w 21"/>
                  <a:gd name="T11" fmla="*/ 16 h 18"/>
                  <a:gd name="T12" fmla="*/ 15 w 21"/>
                  <a:gd name="T13" fmla="*/ 12 h 18"/>
                  <a:gd name="T14" fmla="*/ 21 w 21"/>
                  <a:gd name="T15" fmla="*/ 13 h 18"/>
                  <a:gd name="T16" fmla="*/ 21 w 21"/>
                  <a:gd name="T17" fmla="*/ 10 h 18"/>
                  <a:gd name="T18" fmla="*/ 21 w 21"/>
                  <a:gd name="T19" fmla="*/ 5 h 18"/>
                  <a:gd name="T20" fmla="*/ 19 w 21"/>
                  <a:gd name="T21" fmla="*/ 0 h 18"/>
                  <a:gd name="T22" fmla="*/ 14 w 21"/>
                  <a:gd name="T23" fmla="*/ 3 h 18"/>
                  <a:gd name="T24" fmla="*/ 10 w 21"/>
                  <a:gd name="T25" fmla="*/ 3 h 18"/>
                  <a:gd name="T26" fmla="*/ 5 w 21"/>
                  <a:gd name="T27" fmla="*/ 0 h 18"/>
                  <a:gd name="T28" fmla="*/ 5 w 21"/>
                  <a:gd name="T29" fmla="*/ 1 h 18"/>
                  <a:gd name="T30" fmla="*/ 5 w 21"/>
                  <a:gd name="T31" fmla="*/ 7 h 18"/>
                  <a:gd name="T32" fmla="*/ 2 w 21"/>
                  <a:gd name="T33" fmla="*/ 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1" h="18">
                    <a:moveTo>
                      <a:pt x="2" y="8"/>
                    </a:moveTo>
                    <a:cubicBezTo>
                      <a:pt x="2" y="8"/>
                      <a:pt x="1" y="8"/>
                      <a:pt x="1" y="8"/>
                    </a:cubicBezTo>
                    <a:cubicBezTo>
                      <a:pt x="1" y="8"/>
                      <a:pt x="0" y="9"/>
                      <a:pt x="0" y="11"/>
                    </a:cubicBezTo>
                    <a:cubicBezTo>
                      <a:pt x="1" y="13"/>
                      <a:pt x="5" y="14"/>
                      <a:pt x="5" y="14"/>
                    </a:cubicBezTo>
                    <a:cubicBezTo>
                      <a:pt x="5" y="14"/>
                      <a:pt x="6" y="11"/>
                      <a:pt x="8" y="13"/>
                    </a:cubicBezTo>
                    <a:cubicBezTo>
                      <a:pt x="10" y="16"/>
                      <a:pt x="9" y="18"/>
                      <a:pt x="12" y="16"/>
                    </a:cubicBezTo>
                    <a:cubicBezTo>
                      <a:pt x="14" y="14"/>
                      <a:pt x="13" y="11"/>
                      <a:pt x="15" y="12"/>
                    </a:cubicBezTo>
                    <a:cubicBezTo>
                      <a:pt x="16" y="13"/>
                      <a:pt x="21" y="13"/>
                      <a:pt x="21" y="13"/>
                    </a:cubicBezTo>
                    <a:cubicBezTo>
                      <a:pt x="21" y="13"/>
                      <a:pt x="21" y="13"/>
                      <a:pt x="21" y="10"/>
                    </a:cubicBezTo>
                    <a:cubicBezTo>
                      <a:pt x="21" y="8"/>
                      <a:pt x="21" y="5"/>
                      <a:pt x="21" y="5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16" y="1"/>
                      <a:pt x="14" y="3"/>
                    </a:cubicBezTo>
                    <a:cubicBezTo>
                      <a:pt x="13" y="4"/>
                      <a:pt x="11" y="4"/>
                      <a:pt x="10" y="3"/>
                    </a:cubicBezTo>
                    <a:cubicBezTo>
                      <a:pt x="8" y="1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1"/>
                    </a:cubicBezTo>
                    <a:cubicBezTo>
                      <a:pt x="7" y="3"/>
                      <a:pt x="6" y="4"/>
                      <a:pt x="5" y="7"/>
                    </a:cubicBezTo>
                    <a:cubicBezTo>
                      <a:pt x="4" y="8"/>
                      <a:pt x="2" y="8"/>
                      <a:pt x="2" y="8"/>
                    </a:cubicBezTo>
                    <a:close/>
                  </a:path>
                </a:pathLst>
              </a:custGeom>
              <a:grpFill/>
              <a:ln w="2" cap="rnd">
                <a:solidFill>
                  <a:schemeClr val="tx2">
                    <a:lumMod val="2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8" name="Freeform 90"/>
              <p:cNvSpPr>
                <a:spLocks noEditPoints="1"/>
              </p:cNvSpPr>
              <p:nvPr/>
            </p:nvSpPr>
            <p:spPr bwMode="auto">
              <a:xfrm>
                <a:off x="3449" y="129"/>
                <a:ext cx="2879" cy="1229"/>
              </a:xfrm>
              <a:custGeom>
                <a:avLst/>
                <a:gdLst>
                  <a:gd name="T0" fmla="*/ 1394 w 1468"/>
                  <a:gd name="T1" fmla="*/ 299 h 626"/>
                  <a:gd name="T2" fmla="*/ 1455 w 1468"/>
                  <a:gd name="T3" fmla="*/ 286 h 626"/>
                  <a:gd name="T4" fmla="*/ 1302 w 1468"/>
                  <a:gd name="T5" fmla="*/ 219 h 626"/>
                  <a:gd name="T6" fmla="*/ 1197 w 1468"/>
                  <a:gd name="T7" fmla="*/ 210 h 626"/>
                  <a:gd name="T8" fmla="*/ 1084 w 1468"/>
                  <a:gd name="T9" fmla="*/ 187 h 626"/>
                  <a:gd name="T10" fmla="*/ 983 w 1468"/>
                  <a:gd name="T11" fmla="*/ 201 h 626"/>
                  <a:gd name="T12" fmla="*/ 904 w 1468"/>
                  <a:gd name="T13" fmla="*/ 185 h 626"/>
                  <a:gd name="T14" fmla="*/ 850 w 1468"/>
                  <a:gd name="T15" fmla="*/ 162 h 626"/>
                  <a:gd name="T16" fmla="*/ 765 w 1468"/>
                  <a:gd name="T17" fmla="*/ 170 h 626"/>
                  <a:gd name="T18" fmla="*/ 719 w 1468"/>
                  <a:gd name="T19" fmla="*/ 94 h 626"/>
                  <a:gd name="T20" fmla="*/ 615 w 1468"/>
                  <a:gd name="T21" fmla="*/ 127 h 626"/>
                  <a:gd name="T22" fmla="*/ 553 w 1468"/>
                  <a:gd name="T23" fmla="*/ 196 h 626"/>
                  <a:gd name="T24" fmla="*/ 496 w 1468"/>
                  <a:gd name="T25" fmla="*/ 204 h 626"/>
                  <a:gd name="T26" fmla="*/ 507 w 1468"/>
                  <a:gd name="T27" fmla="*/ 251 h 626"/>
                  <a:gd name="T28" fmla="*/ 450 w 1468"/>
                  <a:gd name="T29" fmla="*/ 276 h 626"/>
                  <a:gd name="T30" fmla="*/ 417 w 1468"/>
                  <a:gd name="T31" fmla="*/ 233 h 626"/>
                  <a:gd name="T32" fmla="*/ 329 w 1468"/>
                  <a:gd name="T33" fmla="*/ 247 h 626"/>
                  <a:gd name="T34" fmla="*/ 223 w 1468"/>
                  <a:gd name="T35" fmla="*/ 269 h 626"/>
                  <a:gd name="T36" fmla="*/ 157 w 1468"/>
                  <a:gd name="T37" fmla="*/ 297 h 626"/>
                  <a:gd name="T38" fmla="*/ 130 w 1468"/>
                  <a:gd name="T39" fmla="*/ 276 h 626"/>
                  <a:gd name="T40" fmla="*/ 104 w 1468"/>
                  <a:gd name="T41" fmla="*/ 222 h 626"/>
                  <a:gd name="T42" fmla="*/ 83 w 1468"/>
                  <a:gd name="T43" fmla="*/ 377 h 626"/>
                  <a:gd name="T44" fmla="*/ 151 w 1468"/>
                  <a:gd name="T45" fmla="*/ 505 h 626"/>
                  <a:gd name="T46" fmla="*/ 178 w 1468"/>
                  <a:gd name="T47" fmla="*/ 592 h 626"/>
                  <a:gd name="T48" fmla="*/ 250 w 1468"/>
                  <a:gd name="T49" fmla="*/ 562 h 626"/>
                  <a:gd name="T50" fmla="*/ 325 w 1468"/>
                  <a:gd name="T51" fmla="*/ 500 h 626"/>
                  <a:gd name="T52" fmla="*/ 453 w 1468"/>
                  <a:gd name="T53" fmla="*/ 460 h 626"/>
                  <a:gd name="T54" fmla="*/ 645 w 1468"/>
                  <a:gd name="T55" fmla="*/ 508 h 626"/>
                  <a:gd name="T56" fmla="*/ 817 w 1468"/>
                  <a:gd name="T57" fmla="*/ 512 h 626"/>
                  <a:gd name="T58" fmla="*/ 950 w 1468"/>
                  <a:gd name="T59" fmla="*/ 521 h 626"/>
                  <a:gd name="T60" fmla="*/ 957 w 1468"/>
                  <a:gd name="T61" fmla="*/ 604 h 626"/>
                  <a:gd name="T62" fmla="*/ 1045 w 1468"/>
                  <a:gd name="T63" fmla="*/ 496 h 626"/>
                  <a:gd name="T64" fmla="*/ 1030 w 1468"/>
                  <a:gd name="T65" fmla="*/ 417 h 626"/>
                  <a:gd name="T66" fmla="*/ 1154 w 1468"/>
                  <a:gd name="T67" fmla="*/ 392 h 626"/>
                  <a:gd name="T68" fmla="*/ 1223 w 1468"/>
                  <a:gd name="T69" fmla="*/ 359 h 626"/>
                  <a:gd name="T70" fmla="*/ 1177 w 1468"/>
                  <a:gd name="T71" fmla="*/ 425 h 626"/>
                  <a:gd name="T72" fmla="*/ 1234 w 1468"/>
                  <a:gd name="T73" fmla="*/ 391 h 626"/>
                  <a:gd name="T74" fmla="*/ 335 w 1468"/>
                  <a:gd name="T75" fmla="*/ 0 h 626"/>
                  <a:gd name="T76" fmla="*/ 313 w 1468"/>
                  <a:gd name="T77" fmla="*/ 23 h 626"/>
                  <a:gd name="T78" fmla="*/ 323 w 1468"/>
                  <a:gd name="T79" fmla="*/ 33 h 626"/>
                  <a:gd name="T80" fmla="*/ 695 w 1468"/>
                  <a:gd name="T81" fmla="*/ 65 h 626"/>
                  <a:gd name="T82" fmla="*/ 222 w 1468"/>
                  <a:gd name="T83" fmla="*/ 35 h 626"/>
                  <a:gd name="T84" fmla="*/ 336 w 1468"/>
                  <a:gd name="T85" fmla="*/ 42 h 626"/>
                  <a:gd name="T86" fmla="*/ 706 w 1468"/>
                  <a:gd name="T87" fmla="*/ 67 h 626"/>
                  <a:gd name="T88" fmla="*/ 329 w 1468"/>
                  <a:gd name="T89" fmla="*/ 132 h 626"/>
                  <a:gd name="T90" fmla="*/ 287 w 1468"/>
                  <a:gd name="T91" fmla="*/ 197 h 626"/>
                  <a:gd name="T92" fmla="*/ 311 w 1468"/>
                  <a:gd name="T93" fmla="*/ 168 h 626"/>
                  <a:gd name="T94" fmla="*/ 404 w 1468"/>
                  <a:gd name="T95" fmla="*/ 121 h 626"/>
                  <a:gd name="T96" fmla="*/ 724 w 1468"/>
                  <a:gd name="T97" fmla="*/ 132 h 626"/>
                  <a:gd name="T98" fmla="*/ 1042 w 1468"/>
                  <a:gd name="T99" fmla="*/ 157 h 626"/>
                  <a:gd name="T100" fmla="*/ 141 w 1468"/>
                  <a:gd name="T101" fmla="*/ 336 h 626"/>
                  <a:gd name="T102" fmla="*/ 94 w 1468"/>
                  <a:gd name="T103" fmla="*/ 349 h 626"/>
                  <a:gd name="T104" fmla="*/ 737 w 1468"/>
                  <a:gd name="T105" fmla="*/ 488 h 626"/>
                  <a:gd name="T106" fmla="*/ 1060 w 1468"/>
                  <a:gd name="T107" fmla="*/ 558 h 626"/>
                  <a:gd name="T108" fmla="*/ 1125 w 1468"/>
                  <a:gd name="T109" fmla="*/ 562 h 626"/>
                  <a:gd name="T110" fmla="*/ 256 w 1468"/>
                  <a:gd name="T111" fmla="*/ 229 h 626"/>
                  <a:gd name="T112" fmla="*/ 1118 w 1468"/>
                  <a:gd name="T113" fmla="*/ 211 h 626"/>
                  <a:gd name="T114" fmla="*/ 810 w 1468"/>
                  <a:gd name="T115" fmla="*/ 174 h 626"/>
                  <a:gd name="T116" fmla="*/ 891 w 1468"/>
                  <a:gd name="T117" fmla="*/ 180 h 626"/>
                  <a:gd name="T118" fmla="*/ 626 w 1468"/>
                  <a:gd name="T119" fmla="*/ 56 h 626"/>
                  <a:gd name="T120" fmla="*/ 515 w 1468"/>
                  <a:gd name="T121" fmla="*/ 174 h 626"/>
                  <a:gd name="T122" fmla="*/ 0 w 1468"/>
                  <a:gd name="T123" fmla="*/ 456 h 6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468" h="626">
                    <a:moveTo>
                      <a:pt x="1333" y="349"/>
                    </a:moveTo>
                    <a:cubicBezTo>
                      <a:pt x="1336" y="347"/>
                      <a:pt x="1339" y="348"/>
                      <a:pt x="1342" y="346"/>
                    </a:cubicBezTo>
                    <a:cubicBezTo>
                      <a:pt x="1342" y="346"/>
                      <a:pt x="1343" y="345"/>
                      <a:pt x="1343" y="345"/>
                    </a:cubicBezTo>
                    <a:cubicBezTo>
                      <a:pt x="1346" y="343"/>
                      <a:pt x="1350" y="342"/>
                      <a:pt x="1354" y="341"/>
                    </a:cubicBezTo>
                    <a:cubicBezTo>
                      <a:pt x="1356" y="340"/>
                      <a:pt x="1356" y="340"/>
                      <a:pt x="1356" y="340"/>
                    </a:cubicBezTo>
                    <a:cubicBezTo>
                      <a:pt x="1357" y="339"/>
                      <a:pt x="1357" y="341"/>
                      <a:pt x="1358" y="341"/>
                    </a:cubicBezTo>
                    <a:cubicBezTo>
                      <a:pt x="1359" y="341"/>
                      <a:pt x="1363" y="339"/>
                      <a:pt x="1364" y="340"/>
                    </a:cubicBezTo>
                    <a:cubicBezTo>
                      <a:pt x="1365" y="340"/>
                      <a:pt x="1367" y="342"/>
                      <a:pt x="1368" y="342"/>
                    </a:cubicBezTo>
                    <a:cubicBezTo>
                      <a:pt x="1373" y="344"/>
                      <a:pt x="1375" y="341"/>
                      <a:pt x="1378" y="339"/>
                    </a:cubicBezTo>
                    <a:cubicBezTo>
                      <a:pt x="1377" y="338"/>
                      <a:pt x="1376" y="338"/>
                      <a:pt x="1376" y="338"/>
                    </a:cubicBezTo>
                    <a:cubicBezTo>
                      <a:pt x="1375" y="335"/>
                      <a:pt x="1378" y="334"/>
                      <a:pt x="1376" y="333"/>
                    </a:cubicBezTo>
                    <a:cubicBezTo>
                      <a:pt x="1374" y="332"/>
                      <a:pt x="1373" y="333"/>
                      <a:pt x="1372" y="332"/>
                    </a:cubicBezTo>
                    <a:cubicBezTo>
                      <a:pt x="1372" y="331"/>
                      <a:pt x="1373" y="330"/>
                      <a:pt x="1373" y="330"/>
                    </a:cubicBezTo>
                    <a:cubicBezTo>
                      <a:pt x="1372" y="328"/>
                      <a:pt x="1372" y="328"/>
                      <a:pt x="1372" y="328"/>
                    </a:cubicBezTo>
                    <a:cubicBezTo>
                      <a:pt x="1371" y="327"/>
                      <a:pt x="1372" y="326"/>
                      <a:pt x="1371" y="324"/>
                    </a:cubicBezTo>
                    <a:cubicBezTo>
                      <a:pt x="1371" y="324"/>
                      <a:pt x="1370" y="324"/>
                      <a:pt x="1370" y="324"/>
                    </a:cubicBezTo>
                    <a:cubicBezTo>
                      <a:pt x="1368" y="321"/>
                      <a:pt x="1367" y="319"/>
                      <a:pt x="1366" y="316"/>
                    </a:cubicBezTo>
                    <a:cubicBezTo>
                      <a:pt x="1363" y="317"/>
                      <a:pt x="1362" y="317"/>
                      <a:pt x="1360" y="317"/>
                    </a:cubicBezTo>
                    <a:cubicBezTo>
                      <a:pt x="1360" y="316"/>
                      <a:pt x="1360" y="314"/>
                      <a:pt x="1361" y="314"/>
                    </a:cubicBezTo>
                    <a:cubicBezTo>
                      <a:pt x="1361" y="313"/>
                      <a:pt x="1362" y="313"/>
                      <a:pt x="1363" y="313"/>
                    </a:cubicBezTo>
                    <a:cubicBezTo>
                      <a:pt x="1363" y="312"/>
                      <a:pt x="1362" y="310"/>
                      <a:pt x="1362" y="310"/>
                    </a:cubicBezTo>
                    <a:cubicBezTo>
                      <a:pt x="1358" y="312"/>
                      <a:pt x="1359" y="313"/>
                      <a:pt x="1355" y="310"/>
                    </a:cubicBezTo>
                    <a:cubicBezTo>
                      <a:pt x="1350" y="310"/>
                      <a:pt x="1350" y="310"/>
                      <a:pt x="1350" y="310"/>
                    </a:cubicBezTo>
                    <a:cubicBezTo>
                      <a:pt x="1351" y="310"/>
                      <a:pt x="1351" y="308"/>
                      <a:pt x="1352" y="308"/>
                    </a:cubicBezTo>
                    <a:cubicBezTo>
                      <a:pt x="1354" y="308"/>
                      <a:pt x="1357" y="309"/>
                      <a:pt x="1360" y="309"/>
                    </a:cubicBezTo>
                    <a:cubicBezTo>
                      <a:pt x="1360" y="308"/>
                      <a:pt x="1360" y="308"/>
                      <a:pt x="1360" y="308"/>
                    </a:cubicBezTo>
                    <a:cubicBezTo>
                      <a:pt x="1365" y="310"/>
                      <a:pt x="1370" y="312"/>
                      <a:pt x="1376" y="311"/>
                    </a:cubicBezTo>
                    <a:cubicBezTo>
                      <a:pt x="1378" y="311"/>
                      <a:pt x="1384" y="309"/>
                      <a:pt x="1386" y="307"/>
                    </a:cubicBezTo>
                    <a:cubicBezTo>
                      <a:pt x="1387" y="306"/>
                      <a:pt x="1385" y="305"/>
                      <a:pt x="1386" y="304"/>
                    </a:cubicBezTo>
                    <a:cubicBezTo>
                      <a:pt x="1386" y="303"/>
                      <a:pt x="1388" y="301"/>
                      <a:pt x="1389" y="300"/>
                    </a:cubicBezTo>
                    <a:cubicBezTo>
                      <a:pt x="1389" y="299"/>
                      <a:pt x="1388" y="298"/>
                      <a:pt x="1389" y="298"/>
                    </a:cubicBezTo>
                    <a:cubicBezTo>
                      <a:pt x="1387" y="297"/>
                      <a:pt x="1386" y="296"/>
                      <a:pt x="1384" y="295"/>
                    </a:cubicBezTo>
                    <a:cubicBezTo>
                      <a:pt x="1385" y="294"/>
                      <a:pt x="1385" y="294"/>
                      <a:pt x="1385" y="292"/>
                    </a:cubicBezTo>
                    <a:cubicBezTo>
                      <a:pt x="1386" y="292"/>
                      <a:pt x="1386" y="292"/>
                      <a:pt x="1386" y="292"/>
                    </a:cubicBezTo>
                    <a:cubicBezTo>
                      <a:pt x="1387" y="291"/>
                      <a:pt x="1386" y="289"/>
                      <a:pt x="1386" y="289"/>
                    </a:cubicBezTo>
                    <a:cubicBezTo>
                      <a:pt x="1386" y="288"/>
                      <a:pt x="1386" y="288"/>
                      <a:pt x="1386" y="288"/>
                    </a:cubicBezTo>
                    <a:cubicBezTo>
                      <a:pt x="1387" y="287"/>
                      <a:pt x="1387" y="286"/>
                      <a:pt x="1388" y="286"/>
                    </a:cubicBezTo>
                    <a:cubicBezTo>
                      <a:pt x="1389" y="286"/>
                      <a:pt x="1390" y="286"/>
                      <a:pt x="1392" y="286"/>
                    </a:cubicBezTo>
                    <a:cubicBezTo>
                      <a:pt x="1387" y="290"/>
                      <a:pt x="1392" y="290"/>
                      <a:pt x="1392" y="292"/>
                    </a:cubicBezTo>
                    <a:cubicBezTo>
                      <a:pt x="1392" y="293"/>
                      <a:pt x="1392" y="293"/>
                      <a:pt x="1392" y="293"/>
                    </a:cubicBezTo>
                    <a:cubicBezTo>
                      <a:pt x="1390" y="295"/>
                      <a:pt x="1391" y="296"/>
                      <a:pt x="1390" y="298"/>
                    </a:cubicBezTo>
                    <a:cubicBezTo>
                      <a:pt x="1391" y="299"/>
                      <a:pt x="1393" y="298"/>
                      <a:pt x="1394" y="299"/>
                    </a:cubicBezTo>
                    <a:cubicBezTo>
                      <a:pt x="1395" y="299"/>
                      <a:pt x="1396" y="302"/>
                      <a:pt x="1396" y="302"/>
                    </a:cubicBezTo>
                    <a:cubicBezTo>
                      <a:pt x="1398" y="302"/>
                      <a:pt x="1403" y="300"/>
                      <a:pt x="1404" y="299"/>
                    </a:cubicBezTo>
                    <a:cubicBezTo>
                      <a:pt x="1405" y="299"/>
                      <a:pt x="1405" y="297"/>
                      <a:pt x="1405" y="296"/>
                    </a:cubicBezTo>
                    <a:cubicBezTo>
                      <a:pt x="1407" y="296"/>
                      <a:pt x="1407" y="296"/>
                      <a:pt x="1407" y="296"/>
                    </a:cubicBezTo>
                    <a:cubicBezTo>
                      <a:pt x="1407" y="296"/>
                      <a:pt x="1407" y="298"/>
                      <a:pt x="1407" y="298"/>
                    </a:cubicBezTo>
                    <a:cubicBezTo>
                      <a:pt x="1409" y="298"/>
                      <a:pt x="1412" y="297"/>
                      <a:pt x="1413" y="298"/>
                    </a:cubicBezTo>
                    <a:cubicBezTo>
                      <a:pt x="1414" y="298"/>
                      <a:pt x="1414" y="298"/>
                      <a:pt x="1414" y="298"/>
                    </a:cubicBezTo>
                    <a:cubicBezTo>
                      <a:pt x="1415" y="301"/>
                      <a:pt x="1419" y="303"/>
                      <a:pt x="1418" y="306"/>
                    </a:cubicBezTo>
                    <a:cubicBezTo>
                      <a:pt x="1418" y="307"/>
                      <a:pt x="1417" y="308"/>
                      <a:pt x="1417" y="308"/>
                    </a:cubicBezTo>
                    <a:cubicBezTo>
                      <a:pt x="1418" y="309"/>
                      <a:pt x="1421" y="312"/>
                      <a:pt x="1422" y="312"/>
                    </a:cubicBezTo>
                    <a:cubicBezTo>
                      <a:pt x="1424" y="313"/>
                      <a:pt x="1425" y="311"/>
                      <a:pt x="1425" y="311"/>
                    </a:cubicBezTo>
                    <a:cubicBezTo>
                      <a:pt x="1427" y="311"/>
                      <a:pt x="1434" y="315"/>
                      <a:pt x="1435" y="316"/>
                    </a:cubicBezTo>
                    <a:cubicBezTo>
                      <a:pt x="1435" y="316"/>
                      <a:pt x="1435" y="318"/>
                      <a:pt x="1435" y="318"/>
                    </a:cubicBezTo>
                    <a:cubicBezTo>
                      <a:pt x="1437" y="318"/>
                      <a:pt x="1438" y="318"/>
                      <a:pt x="1439" y="318"/>
                    </a:cubicBezTo>
                    <a:cubicBezTo>
                      <a:pt x="1439" y="318"/>
                      <a:pt x="1439" y="316"/>
                      <a:pt x="1439" y="316"/>
                    </a:cubicBezTo>
                    <a:cubicBezTo>
                      <a:pt x="1441" y="316"/>
                      <a:pt x="1441" y="316"/>
                      <a:pt x="1441" y="316"/>
                    </a:cubicBezTo>
                    <a:cubicBezTo>
                      <a:pt x="1440" y="315"/>
                      <a:pt x="1442" y="315"/>
                      <a:pt x="1442" y="315"/>
                    </a:cubicBezTo>
                    <a:cubicBezTo>
                      <a:pt x="1442" y="315"/>
                      <a:pt x="1442" y="318"/>
                      <a:pt x="1442" y="318"/>
                    </a:cubicBezTo>
                    <a:cubicBezTo>
                      <a:pt x="1443" y="318"/>
                      <a:pt x="1443" y="318"/>
                      <a:pt x="1443" y="318"/>
                    </a:cubicBezTo>
                    <a:cubicBezTo>
                      <a:pt x="1445" y="320"/>
                      <a:pt x="1444" y="318"/>
                      <a:pt x="1446" y="319"/>
                    </a:cubicBezTo>
                    <a:cubicBezTo>
                      <a:pt x="1446" y="318"/>
                      <a:pt x="1446" y="318"/>
                      <a:pt x="1446" y="318"/>
                    </a:cubicBezTo>
                    <a:cubicBezTo>
                      <a:pt x="1448" y="318"/>
                      <a:pt x="1448" y="318"/>
                      <a:pt x="1451" y="318"/>
                    </a:cubicBezTo>
                    <a:cubicBezTo>
                      <a:pt x="1450" y="318"/>
                      <a:pt x="1449" y="316"/>
                      <a:pt x="1449" y="316"/>
                    </a:cubicBezTo>
                    <a:cubicBezTo>
                      <a:pt x="1448" y="315"/>
                      <a:pt x="1448" y="314"/>
                      <a:pt x="1447" y="314"/>
                    </a:cubicBezTo>
                    <a:cubicBezTo>
                      <a:pt x="1447" y="313"/>
                      <a:pt x="1448" y="312"/>
                      <a:pt x="1447" y="311"/>
                    </a:cubicBezTo>
                    <a:cubicBezTo>
                      <a:pt x="1447" y="311"/>
                      <a:pt x="1446" y="311"/>
                      <a:pt x="1445" y="310"/>
                    </a:cubicBezTo>
                    <a:cubicBezTo>
                      <a:pt x="1447" y="309"/>
                      <a:pt x="1449" y="309"/>
                      <a:pt x="1451" y="308"/>
                    </a:cubicBezTo>
                    <a:cubicBezTo>
                      <a:pt x="1451" y="308"/>
                      <a:pt x="1451" y="304"/>
                      <a:pt x="1451" y="304"/>
                    </a:cubicBezTo>
                    <a:cubicBezTo>
                      <a:pt x="1449" y="304"/>
                      <a:pt x="1449" y="305"/>
                      <a:pt x="1447" y="304"/>
                    </a:cubicBezTo>
                    <a:cubicBezTo>
                      <a:pt x="1447" y="301"/>
                      <a:pt x="1447" y="301"/>
                      <a:pt x="1447" y="301"/>
                    </a:cubicBezTo>
                    <a:cubicBezTo>
                      <a:pt x="1451" y="302"/>
                      <a:pt x="1453" y="301"/>
                      <a:pt x="1456" y="301"/>
                    </a:cubicBezTo>
                    <a:cubicBezTo>
                      <a:pt x="1456" y="301"/>
                      <a:pt x="1457" y="302"/>
                      <a:pt x="1458" y="302"/>
                    </a:cubicBezTo>
                    <a:cubicBezTo>
                      <a:pt x="1458" y="303"/>
                      <a:pt x="1458" y="303"/>
                      <a:pt x="1458" y="303"/>
                    </a:cubicBezTo>
                    <a:cubicBezTo>
                      <a:pt x="1459" y="303"/>
                      <a:pt x="1460" y="303"/>
                      <a:pt x="1461" y="303"/>
                    </a:cubicBezTo>
                    <a:cubicBezTo>
                      <a:pt x="1462" y="302"/>
                      <a:pt x="1462" y="301"/>
                      <a:pt x="1462" y="299"/>
                    </a:cubicBezTo>
                    <a:cubicBezTo>
                      <a:pt x="1462" y="299"/>
                      <a:pt x="1465" y="299"/>
                      <a:pt x="1465" y="299"/>
                    </a:cubicBezTo>
                    <a:cubicBezTo>
                      <a:pt x="1466" y="299"/>
                      <a:pt x="1464" y="296"/>
                      <a:pt x="1465" y="295"/>
                    </a:cubicBezTo>
                    <a:cubicBezTo>
                      <a:pt x="1466" y="294"/>
                      <a:pt x="1467" y="295"/>
                      <a:pt x="1468" y="294"/>
                    </a:cubicBezTo>
                    <a:cubicBezTo>
                      <a:pt x="1468" y="293"/>
                      <a:pt x="1468" y="293"/>
                      <a:pt x="1468" y="293"/>
                    </a:cubicBezTo>
                    <a:cubicBezTo>
                      <a:pt x="1467" y="293"/>
                      <a:pt x="1466" y="293"/>
                      <a:pt x="1465" y="293"/>
                    </a:cubicBezTo>
                    <a:cubicBezTo>
                      <a:pt x="1465" y="293"/>
                      <a:pt x="1464" y="291"/>
                      <a:pt x="1464" y="291"/>
                    </a:cubicBezTo>
                    <a:cubicBezTo>
                      <a:pt x="1461" y="289"/>
                      <a:pt x="1458" y="289"/>
                      <a:pt x="1455" y="286"/>
                    </a:cubicBezTo>
                    <a:cubicBezTo>
                      <a:pt x="1455" y="286"/>
                      <a:pt x="1455" y="285"/>
                      <a:pt x="1455" y="284"/>
                    </a:cubicBezTo>
                    <a:cubicBezTo>
                      <a:pt x="1454" y="284"/>
                      <a:pt x="1452" y="283"/>
                      <a:pt x="1451" y="282"/>
                    </a:cubicBezTo>
                    <a:cubicBezTo>
                      <a:pt x="1451" y="281"/>
                      <a:pt x="1451" y="280"/>
                      <a:pt x="1450" y="279"/>
                    </a:cubicBezTo>
                    <a:cubicBezTo>
                      <a:pt x="1449" y="278"/>
                      <a:pt x="1447" y="278"/>
                      <a:pt x="1445" y="278"/>
                    </a:cubicBezTo>
                    <a:cubicBezTo>
                      <a:pt x="1444" y="276"/>
                      <a:pt x="1444" y="276"/>
                      <a:pt x="1444" y="276"/>
                    </a:cubicBezTo>
                    <a:cubicBezTo>
                      <a:pt x="1440" y="276"/>
                      <a:pt x="1433" y="277"/>
                      <a:pt x="1429" y="278"/>
                    </a:cubicBezTo>
                    <a:cubicBezTo>
                      <a:pt x="1430" y="281"/>
                      <a:pt x="1430" y="282"/>
                      <a:pt x="1431" y="285"/>
                    </a:cubicBezTo>
                    <a:cubicBezTo>
                      <a:pt x="1429" y="284"/>
                      <a:pt x="1428" y="284"/>
                      <a:pt x="1427" y="284"/>
                    </a:cubicBezTo>
                    <a:cubicBezTo>
                      <a:pt x="1427" y="282"/>
                      <a:pt x="1428" y="276"/>
                      <a:pt x="1427" y="274"/>
                    </a:cubicBezTo>
                    <a:cubicBezTo>
                      <a:pt x="1427" y="273"/>
                      <a:pt x="1424" y="273"/>
                      <a:pt x="1423" y="272"/>
                    </a:cubicBezTo>
                    <a:cubicBezTo>
                      <a:pt x="1423" y="271"/>
                      <a:pt x="1423" y="269"/>
                      <a:pt x="1423" y="269"/>
                    </a:cubicBezTo>
                    <a:cubicBezTo>
                      <a:pt x="1421" y="268"/>
                      <a:pt x="1419" y="269"/>
                      <a:pt x="1417" y="268"/>
                    </a:cubicBezTo>
                    <a:cubicBezTo>
                      <a:pt x="1417" y="268"/>
                      <a:pt x="1417" y="266"/>
                      <a:pt x="1416" y="265"/>
                    </a:cubicBezTo>
                    <a:cubicBezTo>
                      <a:pt x="1415" y="264"/>
                      <a:pt x="1413" y="265"/>
                      <a:pt x="1411" y="264"/>
                    </a:cubicBezTo>
                    <a:cubicBezTo>
                      <a:pt x="1411" y="263"/>
                      <a:pt x="1410" y="262"/>
                      <a:pt x="1409" y="261"/>
                    </a:cubicBezTo>
                    <a:cubicBezTo>
                      <a:pt x="1409" y="261"/>
                      <a:pt x="1408" y="261"/>
                      <a:pt x="1407" y="261"/>
                    </a:cubicBezTo>
                    <a:cubicBezTo>
                      <a:pt x="1404" y="259"/>
                      <a:pt x="1402" y="256"/>
                      <a:pt x="1400" y="255"/>
                    </a:cubicBezTo>
                    <a:cubicBezTo>
                      <a:pt x="1398" y="255"/>
                      <a:pt x="1398" y="255"/>
                      <a:pt x="1398" y="255"/>
                    </a:cubicBezTo>
                    <a:cubicBezTo>
                      <a:pt x="1397" y="254"/>
                      <a:pt x="1399" y="254"/>
                      <a:pt x="1399" y="253"/>
                    </a:cubicBezTo>
                    <a:cubicBezTo>
                      <a:pt x="1399" y="252"/>
                      <a:pt x="1397" y="250"/>
                      <a:pt x="1397" y="250"/>
                    </a:cubicBezTo>
                    <a:cubicBezTo>
                      <a:pt x="1395" y="250"/>
                      <a:pt x="1395" y="251"/>
                      <a:pt x="1393" y="251"/>
                    </a:cubicBezTo>
                    <a:cubicBezTo>
                      <a:pt x="1392" y="249"/>
                      <a:pt x="1392" y="249"/>
                      <a:pt x="1392" y="249"/>
                    </a:cubicBezTo>
                    <a:cubicBezTo>
                      <a:pt x="1389" y="248"/>
                      <a:pt x="1388" y="248"/>
                      <a:pt x="1386" y="247"/>
                    </a:cubicBezTo>
                    <a:cubicBezTo>
                      <a:pt x="1385" y="244"/>
                      <a:pt x="1384" y="242"/>
                      <a:pt x="1381" y="240"/>
                    </a:cubicBezTo>
                    <a:cubicBezTo>
                      <a:pt x="1380" y="239"/>
                      <a:pt x="1379" y="239"/>
                      <a:pt x="1378" y="239"/>
                    </a:cubicBezTo>
                    <a:cubicBezTo>
                      <a:pt x="1378" y="238"/>
                      <a:pt x="1378" y="237"/>
                      <a:pt x="1378" y="236"/>
                    </a:cubicBezTo>
                    <a:cubicBezTo>
                      <a:pt x="1378" y="235"/>
                      <a:pt x="1377" y="234"/>
                      <a:pt x="1376" y="233"/>
                    </a:cubicBezTo>
                    <a:cubicBezTo>
                      <a:pt x="1374" y="233"/>
                      <a:pt x="1371" y="234"/>
                      <a:pt x="1369" y="233"/>
                    </a:cubicBezTo>
                    <a:cubicBezTo>
                      <a:pt x="1368" y="233"/>
                      <a:pt x="1367" y="231"/>
                      <a:pt x="1366" y="231"/>
                    </a:cubicBezTo>
                    <a:cubicBezTo>
                      <a:pt x="1361" y="230"/>
                      <a:pt x="1361" y="234"/>
                      <a:pt x="1356" y="232"/>
                    </a:cubicBezTo>
                    <a:cubicBezTo>
                      <a:pt x="1355" y="231"/>
                      <a:pt x="1354" y="228"/>
                      <a:pt x="1353" y="227"/>
                    </a:cubicBezTo>
                    <a:cubicBezTo>
                      <a:pt x="1351" y="225"/>
                      <a:pt x="1348" y="226"/>
                      <a:pt x="1345" y="225"/>
                    </a:cubicBezTo>
                    <a:cubicBezTo>
                      <a:pt x="1342" y="223"/>
                      <a:pt x="1342" y="223"/>
                      <a:pt x="1342" y="223"/>
                    </a:cubicBezTo>
                    <a:cubicBezTo>
                      <a:pt x="1342" y="221"/>
                      <a:pt x="1342" y="221"/>
                      <a:pt x="1342" y="221"/>
                    </a:cubicBezTo>
                    <a:cubicBezTo>
                      <a:pt x="1340" y="221"/>
                      <a:pt x="1340" y="222"/>
                      <a:pt x="1340" y="223"/>
                    </a:cubicBezTo>
                    <a:cubicBezTo>
                      <a:pt x="1337" y="223"/>
                      <a:pt x="1333" y="223"/>
                      <a:pt x="1330" y="223"/>
                    </a:cubicBezTo>
                    <a:cubicBezTo>
                      <a:pt x="1329" y="222"/>
                      <a:pt x="1326" y="221"/>
                      <a:pt x="1324" y="221"/>
                    </a:cubicBezTo>
                    <a:cubicBezTo>
                      <a:pt x="1323" y="221"/>
                      <a:pt x="1323" y="223"/>
                      <a:pt x="1320" y="223"/>
                    </a:cubicBezTo>
                    <a:cubicBezTo>
                      <a:pt x="1320" y="223"/>
                      <a:pt x="1319" y="221"/>
                      <a:pt x="1318" y="221"/>
                    </a:cubicBezTo>
                    <a:cubicBezTo>
                      <a:pt x="1315" y="220"/>
                      <a:pt x="1311" y="222"/>
                      <a:pt x="1307" y="221"/>
                    </a:cubicBezTo>
                    <a:cubicBezTo>
                      <a:pt x="1306" y="221"/>
                      <a:pt x="1305" y="219"/>
                      <a:pt x="1304" y="219"/>
                    </a:cubicBezTo>
                    <a:cubicBezTo>
                      <a:pt x="1304" y="219"/>
                      <a:pt x="1303" y="220"/>
                      <a:pt x="1302" y="219"/>
                    </a:cubicBezTo>
                    <a:cubicBezTo>
                      <a:pt x="1303" y="224"/>
                      <a:pt x="1303" y="224"/>
                      <a:pt x="1302" y="228"/>
                    </a:cubicBezTo>
                    <a:cubicBezTo>
                      <a:pt x="1302" y="228"/>
                      <a:pt x="1303" y="228"/>
                      <a:pt x="1304" y="228"/>
                    </a:cubicBezTo>
                    <a:cubicBezTo>
                      <a:pt x="1304" y="229"/>
                      <a:pt x="1306" y="229"/>
                      <a:pt x="1306" y="230"/>
                    </a:cubicBezTo>
                    <a:cubicBezTo>
                      <a:pt x="1307" y="232"/>
                      <a:pt x="1306" y="235"/>
                      <a:pt x="1306" y="237"/>
                    </a:cubicBezTo>
                    <a:cubicBezTo>
                      <a:pt x="1306" y="238"/>
                      <a:pt x="1304" y="237"/>
                      <a:pt x="1304" y="237"/>
                    </a:cubicBezTo>
                    <a:cubicBezTo>
                      <a:pt x="1304" y="237"/>
                      <a:pt x="1302" y="240"/>
                      <a:pt x="1302" y="241"/>
                    </a:cubicBezTo>
                    <a:cubicBezTo>
                      <a:pt x="1301" y="241"/>
                      <a:pt x="1300" y="240"/>
                      <a:pt x="1300" y="241"/>
                    </a:cubicBezTo>
                    <a:cubicBezTo>
                      <a:pt x="1300" y="241"/>
                      <a:pt x="1300" y="243"/>
                      <a:pt x="1300" y="243"/>
                    </a:cubicBezTo>
                    <a:cubicBezTo>
                      <a:pt x="1299" y="244"/>
                      <a:pt x="1296" y="243"/>
                      <a:pt x="1295" y="243"/>
                    </a:cubicBezTo>
                    <a:cubicBezTo>
                      <a:pt x="1295" y="243"/>
                      <a:pt x="1295" y="244"/>
                      <a:pt x="1294" y="245"/>
                    </a:cubicBezTo>
                    <a:cubicBezTo>
                      <a:pt x="1293" y="245"/>
                      <a:pt x="1291" y="245"/>
                      <a:pt x="1289" y="245"/>
                    </a:cubicBezTo>
                    <a:cubicBezTo>
                      <a:pt x="1288" y="243"/>
                      <a:pt x="1287" y="238"/>
                      <a:pt x="1287" y="236"/>
                    </a:cubicBezTo>
                    <a:cubicBezTo>
                      <a:pt x="1286" y="235"/>
                      <a:pt x="1284" y="236"/>
                      <a:pt x="1283" y="235"/>
                    </a:cubicBezTo>
                    <a:cubicBezTo>
                      <a:pt x="1282" y="233"/>
                      <a:pt x="1283" y="228"/>
                      <a:pt x="1283" y="227"/>
                    </a:cubicBezTo>
                    <a:cubicBezTo>
                      <a:pt x="1281" y="228"/>
                      <a:pt x="1279" y="230"/>
                      <a:pt x="1279" y="231"/>
                    </a:cubicBezTo>
                    <a:cubicBezTo>
                      <a:pt x="1277" y="231"/>
                      <a:pt x="1279" y="230"/>
                      <a:pt x="1277" y="230"/>
                    </a:cubicBezTo>
                    <a:cubicBezTo>
                      <a:pt x="1275" y="230"/>
                      <a:pt x="1271" y="233"/>
                      <a:pt x="1269" y="233"/>
                    </a:cubicBezTo>
                    <a:cubicBezTo>
                      <a:pt x="1268" y="233"/>
                      <a:pt x="1269" y="230"/>
                      <a:pt x="1269" y="230"/>
                    </a:cubicBezTo>
                    <a:cubicBezTo>
                      <a:pt x="1267" y="229"/>
                      <a:pt x="1263" y="228"/>
                      <a:pt x="1262" y="228"/>
                    </a:cubicBezTo>
                    <a:cubicBezTo>
                      <a:pt x="1261" y="228"/>
                      <a:pt x="1257" y="228"/>
                      <a:pt x="1255" y="229"/>
                    </a:cubicBezTo>
                    <a:cubicBezTo>
                      <a:pt x="1255" y="229"/>
                      <a:pt x="1254" y="231"/>
                      <a:pt x="1254" y="231"/>
                    </a:cubicBezTo>
                    <a:cubicBezTo>
                      <a:pt x="1252" y="231"/>
                      <a:pt x="1251" y="230"/>
                      <a:pt x="1250" y="229"/>
                    </a:cubicBezTo>
                    <a:cubicBezTo>
                      <a:pt x="1250" y="229"/>
                      <a:pt x="1250" y="227"/>
                      <a:pt x="1250" y="227"/>
                    </a:cubicBezTo>
                    <a:cubicBezTo>
                      <a:pt x="1246" y="227"/>
                      <a:pt x="1240" y="228"/>
                      <a:pt x="1235" y="227"/>
                    </a:cubicBezTo>
                    <a:cubicBezTo>
                      <a:pt x="1234" y="227"/>
                      <a:pt x="1234" y="226"/>
                      <a:pt x="1233" y="227"/>
                    </a:cubicBezTo>
                    <a:cubicBezTo>
                      <a:pt x="1232" y="227"/>
                      <a:pt x="1229" y="230"/>
                      <a:pt x="1228" y="230"/>
                    </a:cubicBezTo>
                    <a:cubicBezTo>
                      <a:pt x="1226" y="230"/>
                      <a:pt x="1225" y="230"/>
                      <a:pt x="1223" y="231"/>
                    </a:cubicBezTo>
                    <a:cubicBezTo>
                      <a:pt x="1223" y="233"/>
                      <a:pt x="1222" y="237"/>
                      <a:pt x="1221" y="240"/>
                    </a:cubicBezTo>
                    <a:cubicBezTo>
                      <a:pt x="1221" y="240"/>
                      <a:pt x="1219" y="242"/>
                      <a:pt x="1219" y="242"/>
                    </a:cubicBezTo>
                    <a:cubicBezTo>
                      <a:pt x="1219" y="241"/>
                      <a:pt x="1220" y="240"/>
                      <a:pt x="1219" y="239"/>
                    </a:cubicBezTo>
                    <a:cubicBezTo>
                      <a:pt x="1218" y="238"/>
                      <a:pt x="1218" y="238"/>
                      <a:pt x="1218" y="238"/>
                    </a:cubicBezTo>
                    <a:cubicBezTo>
                      <a:pt x="1218" y="237"/>
                      <a:pt x="1218" y="236"/>
                      <a:pt x="1218" y="235"/>
                    </a:cubicBezTo>
                    <a:cubicBezTo>
                      <a:pt x="1218" y="234"/>
                      <a:pt x="1216" y="233"/>
                      <a:pt x="1216" y="233"/>
                    </a:cubicBezTo>
                    <a:cubicBezTo>
                      <a:pt x="1215" y="231"/>
                      <a:pt x="1216" y="230"/>
                      <a:pt x="1215" y="229"/>
                    </a:cubicBezTo>
                    <a:cubicBezTo>
                      <a:pt x="1214" y="229"/>
                      <a:pt x="1212" y="229"/>
                      <a:pt x="1211" y="229"/>
                    </a:cubicBezTo>
                    <a:cubicBezTo>
                      <a:pt x="1211" y="228"/>
                      <a:pt x="1212" y="225"/>
                      <a:pt x="1212" y="225"/>
                    </a:cubicBezTo>
                    <a:cubicBezTo>
                      <a:pt x="1211" y="223"/>
                      <a:pt x="1211" y="225"/>
                      <a:pt x="1211" y="223"/>
                    </a:cubicBezTo>
                    <a:cubicBezTo>
                      <a:pt x="1212" y="222"/>
                      <a:pt x="1213" y="221"/>
                      <a:pt x="1213" y="221"/>
                    </a:cubicBezTo>
                    <a:cubicBezTo>
                      <a:pt x="1212" y="219"/>
                      <a:pt x="1210" y="216"/>
                      <a:pt x="1208" y="215"/>
                    </a:cubicBezTo>
                    <a:cubicBezTo>
                      <a:pt x="1208" y="215"/>
                      <a:pt x="1206" y="216"/>
                      <a:pt x="1206" y="215"/>
                    </a:cubicBezTo>
                    <a:cubicBezTo>
                      <a:pt x="1205" y="214"/>
                      <a:pt x="1205" y="212"/>
                      <a:pt x="1203" y="211"/>
                    </a:cubicBezTo>
                    <a:cubicBezTo>
                      <a:pt x="1202" y="210"/>
                      <a:pt x="1200" y="211"/>
                      <a:pt x="1197" y="210"/>
                    </a:cubicBezTo>
                    <a:cubicBezTo>
                      <a:pt x="1196" y="210"/>
                      <a:pt x="1195" y="208"/>
                      <a:pt x="1193" y="207"/>
                    </a:cubicBezTo>
                    <a:cubicBezTo>
                      <a:pt x="1193" y="208"/>
                      <a:pt x="1191" y="209"/>
                      <a:pt x="1191" y="209"/>
                    </a:cubicBezTo>
                    <a:cubicBezTo>
                      <a:pt x="1191" y="210"/>
                      <a:pt x="1191" y="210"/>
                      <a:pt x="1191" y="210"/>
                    </a:cubicBezTo>
                    <a:cubicBezTo>
                      <a:pt x="1190" y="210"/>
                      <a:pt x="1189" y="208"/>
                      <a:pt x="1187" y="209"/>
                    </a:cubicBezTo>
                    <a:cubicBezTo>
                      <a:pt x="1185" y="209"/>
                      <a:pt x="1184" y="211"/>
                      <a:pt x="1181" y="211"/>
                    </a:cubicBezTo>
                    <a:cubicBezTo>
                      <a:pt x="1180" y="209"/>
                      <a:pt x="1180" y="209"/>
                      <a:pt x="1180" y="209"/>
                    </a:cubicBezTo>
                    <a:cubicBezTo>
                      <a:pt x="1179" y="209"/>
                      <a:pt x="1177" y="210"/>
                      <a:pt x="1174" y="209"/>
                    </a:cubicBezTo>
                    <a:cubicBezTo>
                      <a:pt x="1173" y="209"/>
                      <a:pt x="1171" y="208"/>
                      <a:pt x="1169" y="208"/>
                    </a:cubicBezTo>
                    <a:cubicBezTo>
                      <a:pt x="1166" y="208"/>
                      <a:pt x="1164" y="212"/>
                      <a:pt x="1160" y="211"/>
                    </a:cubicBezTo>
                    <a:cubicBezTo>
                      <a:pt x="1157" y="211"/>
                      <a:pt x="1157" y="209"/>
                      <a:pt x="1153" y="209"/>
                    </a:cubicBezTo>
                    <a:cubicBezTo>
                      <a:pt x="1150" y="210"/>
                      <a:pt x="1146" y="213"/>
                      <a:pt x="1142" y="213"/>
                    </a:cubicBezTo>
                    <a:cubicBezTo>
                      <a:pt x="1139" y="213"/>
                      <a:pt x="1136" y="212"/>
                      <a:pt x="1132" y="213"/>
                    </a:cubicBezTo>
                    <a:cubicBezTo>
                      <a:pt x="1130" y="213"/>
                      <a:pt x="1127" y="214"/>
                      <a:pt x="1124" y="213"/>
                    </a:cubicBezTo>
                    <a:cubicBezTo>
                      <a:pt x="1123" y="213"/>
                      <a:pt x="1122" y="214"/>
                      <a:pt x="1122" y="214"/>
                    </a:cubicBezTo>
                    <a:cubicBezTo>
                      <a:pt x="1118" y="213"/>
                      <a:pt x="1117" y="213"/>
                      <a:pt x="1113" y="214"/>
                    </a:cubicBezTo>
                    <a:cubicBezTo>
                      <a:pt x="1115" y="210"/>
                      <a:pt x="1117" y="208"/>
                      <a:pt x="1121" y="205"/>
                    </a:cubicBezTo>
                    <a:cubicBezTo>
                      <a:pt x="1120" y="203"/>
                      <a:pt x="1120" y="203"/>
                      <a:pt x="1120" y="203"/>
                    </a:cubicBezTo>
                    <a:cubicBezTo>
                      <a:pt x="1119" y="203"/>
                      <a:pt x="1118" y="203"/>
                      <a:pt x="1116" y="203"/>
                    </a:cubicBezTo>
                    <a:cubicBezTo>
                      <a:pt x="1117" y="202"/>
                      <a:pt x="1116" y="200"/>
                      <a:pt x="1116" y="199"/>
                    </a:cubicBezTo>
                    <a:cubicBezTo>
                      <a:pt x="1118" y="199"/>
                      <a:pt x="1118" y="199"/>
                      <a:pt x="1118" y="199"/>
                    </a:cubicBezTo>
                    <a:cubicBezTo>
                      <a:pt x="1116" y="198"/>
                      <a:pt x="1119" y="197"/>
                      <a:pt x="1119" y="197"/>
                    </a:cubicBezTo>
                    <a:cubicBezTo>
                      <a:pt x="1120" y="198"/>
                      <a:pt x="1120" y="200"/>
                      <a:pt x="1120" y="201"/>
                    </a:cubicBezTo>
                    <a:cubicBezTo>
                      <a:pt x="1121" y="200"/>
                      <a:pt x="1123" y="199"/>
                      <a:pt x="1124" y="199"/>
                    </a:cubicBezTo>
                    <a:cubicBezTo>
                      <a:pt x="1124" y="198"/>
                      <a:pt x="1124" y="197"/>
                      <a:pt x="1125" y="195"/>
                    </a:cubicBezTo>
                    <a:cubicBezTo>
                      <a:pt x="1123" y="193"/>
                      <a:pt x="1120" y="190"/>
                      <a:pt x="1118" y="190"/>
                    </a:cubicBezTo>
                    <a:cubicBezTo>
                      <a:pt x="1116" y="190"/>
                      <a:pt x="1116" y="191"/>
                      <a:pt x="1114" y="191"/>
                    </a:cubicBezTo>
                    <a:cubicBezTo>
                      <a:pt x="1114" y="191"/>
                      <a:pt x="1112" y="188"/>
                      <a:pt x="1111" y="188"/>
                    </a:cubicBezTo>
                    <a:cubicBezTo>
                      <a:pt x="1107" y="187"/>
                      <a:pt x="1103" y="188"/>
                      <a:pt x="1099" y="189"/>
                    </a:cubicBezTo>
                    <a:cubicBezTo>
                      <a:pt x="1097" y="194"/>
                      <a:pt x="1094" y="196"/>
                      <a:pt x="1092" y="201"/>
                    </a:cubicBezTo>
                    <a:cubicBezTo>
                      <a:pt x="1092" y="201"/>
                      <a:pt x="1091" y="203"/>
                      <a:pt x="1091" y="203"/>
                    </a:cubicBezTo>
                    <a:cubicBezTo>
                      <a:pt x="1091" y="203"/>
                      <a:pt x="1083" y="205"/>
                      <a:pt x="1083" y="205"/>
                    </a:cubicBezTo>
                    <a:cubicBezTo>
                      <a:pt x="1082" y="204"/>
                      <a:pt x="1082" y="204"/>
                      <a:pt x="1082" y="204"/>
                    </a:cubicBezTo>
                    <a:cubicBezTo>
                      <a:pt x="1080" y="203"/>
                      <a:pt x="1084" y="202"/>
                      <a:pt x="1085" y="201"/>
                    </a:cubicBezTo>
                    <a:cubicBezTo>
                      <a:pt x="1085" y="200"/>
                      <a:pt x="1083" y="200"/>
                      <a:pt x="1083" y="199"/>
                    </a:cubicBezTo>
                    <a:cubicBezTo>
                      <a:pt x="1083" y="199"/>
                      <a:pt x="1084" y="198"/>
                      <a:pt x="1083" y="197"/>
                    </a:cubicBezTo>
                    <a:cubicBezTo>
                      <a:pt x="1088" y="196"/>
                      <a:pt x="1087" y="196"/>
                      <a:pt x="1089" y="191"/>
                    </a:cubicBezTo>
                    <a:cubicBezTo>
                      <a:pt x="1090" y="192"/>
                      <a:pt x="1091" y="192"/>
                      <a:pt x="1091" y="192"/>
                    </a:cubicBezTo>
                    <a:cubicBezTo>
                      <a:pt x="1091" y="193"/>
                      <a:pt x="1091" y="193"/>
                      <a:pt x="1091" y="193"/>
                    </a:cubicBezTo>
                    <a:cubicBezTo>
                      <a:pt x="1090" y="193"/>
                      <a:pt x="1089" y="195"/>
                      <a:pt x="1092" y="196"/>
                    </a:cubicBezTo>
                    <a:cubicBezTo>
                      <a:pt x="1093" y="194"/>
                      <a:pt x="1093" y="193"/>
                      <a:pt x="1094" y="190"/>
                    </a:cubicBezTo>
                    <a:cubicBezTo>
                      <a:pt x="1088" y="190"/>
                      <a:pt x="1081" y="191"/>
                      <a:pt x="1076" y="191"/>
                    </a:cubicBezTo>
                    <a:cubicBezTo>
                      <a:pt x="1074" y="183"/>
                      <a:pt x="1075" y="186"/>
                      <a:pt x="1084" y="187"/>
                    </a:cubicBezTo>
                    <a:cubicBezTo>
                      <a:pt x="1084" y="185"/>
                      <a:pt x="1084" y="185"/>
                      <a:pt x="1084" y="185"/>
                    </a:cubicBezTo>
                    <a:cubicBezTo>
                      <a:pt x="1081" y="185"/>
                      <a:pt x="1078" y="184"/>
                      <a:pt x="1074" y="183"/>
                    </a:cubicBezTo>
                    <a:cubicBezTo>
                      <a:pt x="1072" y="182"/>
                      <a:pt x="1072" y="182"/>
                      <a:pt x="1072" y="182"/>
                    </a:cubicBezTo>
                    <a:cubicBezTo>
                      <a:pt x="1070" y="182"/>
                      <a:pt x="1069" y="183"/>
                      <a:pt x="1066" y="183"/>
                    </a:cubicBezTo>
                    <a:cubicBezTo>
                      <a:pt x="1064" y="183"/>
                      <a:pt x="1061" y="181"/>
                      <a:pt x="1060" y="181"/>
                    </a:cubicBezTo>
                    <a:cubicBezTo>
                      <a:pt x="1058" y="180"/>
                      <a:pt x="1057" y="181"/>
                      <a:pt x="1055" y="181"/>
                    </a:cubicBezTo>
                    <a:cubicBezTo>
                      <a:pt x="1055" y="181"/>
                      <a:pt x="1050" y="179"/>
                      <a:pt x="1049" y="179"/>
                    </a:cubicBezTo>
                    <a:cubicBezTo>
                      <a:pt x="1049" y="178"/>
                      <a:pt x="1048" y="176"/>
                      <a:pt x="1047" y="176"/>
                    </a:cubicBezTo>
                    <a:cubicBezTo>
                      <a:pt x="1046" y="176"/>
                      <a:pt x="1043" y="176"/>
                      <a:pt x="1041" y="176"/>
                    </a:cubicBezTo>
                    <a:cubicBezTo>
                      <a:pt x="1042" y="176"/>
                      <a:pt x="1041" y="178"/>
                      <a:pt x="1042" y="178"/>
                    </a:cubicBezTo>
                    <a:cubicBezTo>
                      <a:pt x="1043" y="178"/>
                      <a:pt x="1043" y="178"/>
                      <a:pt x="1044" y="178"/>
                    </a:cubicBezTo>
                    <a:cubicBezTo>
                      <a:pt x="1044" y="178"/>
                      <a:pt x="1044" y="179"/>
                      <a:pt x="1045" y="179"/>
                    </a:cubicBezTo>
                    <a:cubicBezTo>
                      <a:pt x="1045" y="179"/>
                      <a:pt x="1045" y="180"/>
                      <a:pt x="1045" y="180"/>
                    </a:cubicBezTo>
                    <a:cubicBezTo>
                      <a:pt x="1045" y="182"/>
                      <a:pt x="1045" y="182"/>
                      <a:pt x="1045" y="182"/>
                    </a:cubicBezTo>
                    <a:cubicBezTo>
                      <a:pt x="1042" y="182"/>
                      <a:pt x="1039" y="182"/>
                      <a:pt x="1036" y="182"/>
                    </a:cubicBezTo>
                    <a:cubicBezTo>
                      <a:pt x="1036" y="182"/>
                      <a:pt x="1036" y="185"/>
                      <a:pt x="1035" y="186"/>
                    </a:cubicBezTo>
                    <a:cubicBezTo>
                      <a:pt x="1036" y="186"/>
                      <a:pt x="1041" y="187"/>
                      <a:pt x="1040" y="187"/>
                    </a:cubicBezTo>
                    <a:cubicBezTo>
                      <a:pt x="1041" y="187"/>
                      <a:pt x="1042" y="187"/>
                      <a:pt x="1043" y="187"/>
                    </a:cubicBezTo>
                    <a:cubicBezTo>
                      <a:pt x="1044" y="189"/>
                      <a:pt x="1044" y="189"/>
                      <a:pt x="1044" y="189"/>
                    </a:cubicBezTo>
                    <a:cubicBezTo>
                      <a:pt x="1037" y="187"/>
                      <a:pt x="1032" y="188"/>
                      <a:pt x="1035" y="197"/>
                    </a:cubicBezTo>
                    <a:cubicBezTo>
                      <a:pt x="1035" y="198"/>
                      <a:pt x="1036" y="199"/>
                      <a:pt x="1037" y="199"/>
                    </a:cubicBezTo>
                    <a:cubicBezTo>
                      <a:pt x="1036" y="200"/>
                      <a:pt x="1037" y="201"/>
                      <a:pt x="1037" y="203"/>
                    </a:cubicBezTo>
                    <a:cubicBezTo>
                      <a:pt x="1036" y="203"/>
                      <a:pt x="1034" y="204"/>
                      <a:pt x="1033" y="203"/>
                    </a:cubicBezTo>
                    <a:cubicBezTo>
                      <a:pt x="1032" y="203"/>
                      <a:pt x="1032" y="202"/>
                      <a:pt x="1030" y="202"/>
                    </a:cubicBezTo>
                    <a:cubicBezTo>
                      <a:pt x="1030" y="202"/>
                      <a:pt x="1029" y="203"/>
                      <a:pt x="1028" y="203"/>
                    </a:cubicBezTo>
                    <a:cubicBezTo>
                      <a:pt x="1028" y="202"/>
                      <a:pt x="1028" y="202"/>
                      <a:pt x="1029" y="200"/>
                    </a:cubicBezTo>
                    <a:cubicBezTo>
                      <a:pt x="1028" y="200"/>
                      <a:pt x="1028" y="199"/>
                      <a:pt x="1027" y="198"/>
                    </a:cubicBezTo>
                    <a:cubicBezTo>
                      <a:pt x="1027" y="198"/>
                      <a:pt x="1024" y="199"/>
                      <a:pt x="1025" y="199"/>
                    </a:cubicBezTo>
                    <a:cubicBezTo>
                      <a:pt x="1025" y="199"/>
                      <a:pt x="1024" y="199"/>
                      <a:pt x="1023" y="199"/>
                    </a:cubicBezTo>
                    <a:cubicBezTo>
                      <a:pt x="1023" y="200"/>
                      <a:pt x="1024" y="200"/>
                      <a:pt x="1023" y="200"/>
                    </a:cubicBezTo>
                    <a:cubicBezTo>
                      <a:pt x="1023" y="200"/>
                      <a:pt x="1022" y="202"/>
                      <a:pt x="1022" y="203"/>
                    </a:cubicBezTo>
                    <a:cubicBezTo>
                      <a:pt x="1023" y="203"/>
                      <a:pt x="1024" y="204"/>
                      <a:pt x="1024" y="205"/>
                    </a:cubicBezTo>
                    <a:cubicBezTo>
                      <a:pt x="1021" y="206"/>
                      <a:pt x="1019" y="207"/>
                      <a:pt x="1015" y="207"/>
                    </a:cubicBezTo>
                    <a:cubicBezTo>
                      <a:pt x="1015" y="205"/>
                      <a:pt x="1015" y="205"/>
                      <a:pt x="1015" y="205"/>
                    </a:cubicBezTo>
                    <a:cubicBezTo>
                      <a:pt x="1014" y="205"/>
                      <a:pt x="1012" y="206"/>
                      <a:pt x="1011" y="205"/>
                    </a:cubicBezTo>
                    <a:cubicBezTo>
                      <a:pt x="1011" y="205"/>
                      <a:pt x="1011" y="204"/>
                      <a:pt x="1011" y="203"/>
                    </a:cubicBezTo>
                    <a:cubicBezTo>
                      <a:pt x="1008" y="201"/>
                      <a:pt x="1005" y="199"/>
                      <a:pt x="1002" y="198"/>
                    </a:cubicBezTo>
                    <a:cubicBezTo>
                      <a:pt x="1002" y="197"/>
                      <a:pt x="1002" y="197"/>
                      <a:pt x="1002" y="197"/>
                    </a:cubicBezTo>
                    <a:cubicBezTo>
                      <a:pt x="1001" y="197"/>
                      <a:pt x="1000" y="198"/>
                      <a:pt x="999" y="197"/>
                    </a:cubicBezTo>
                    <a:cubicBezTo>
                      <a:pt x="998" y="197"/>
                      <a:pt x="997" y="195"/>
                      <a:pt x="997" y="195"/>
                    </a:cubicBezTo>
                    <a:cubicBezTo>
                      <a:pt x="992" y="195"/>
                      <a:pt x="989" y="200"/>
                      <a:pt x="986" y="201"/>
                    </a:cubicBezTo>
                    <a:cubicBezTo>
                      <a:pt x="985" y="202"/>
                      <a:pt x="984" y="201"/>
                      <a:pt x="983" y="201"/>
                    </a:cubicBezTo>
                    <a:cubicBezTo>
                      <a:pt x="982" y="201"/>
                      <a:pt x="980" y="203"/>
                      <a:pt x="979" y="203"/>
                    </a:cubicBezTo>
                    <a:cubicBezTo>
                      <a:pt x="980" y="201"/>
                      <a:pt x="980" y="199"/>
                      <a:pt x="980" y="197"/>
                    </a:cubicBezTo>
                    <a:cubicBezTo>
                      <a:pt x="980" y="197"/>
                      <a:pt x="979" y="197"/>
                      <a:pt x="979" y="196"/>
                    </a:cubicBezTo>
                    <a:cubicBezTo>
                      <a:pt x="978" y="196"/>
                      <a:pt x="977" y="196"/>
                      <a:pt x="977" y="195"/>
                    </a:cubicBezTo>
                    <a:cubicBezTo>
                      <a:pt x="976" y="194"/>
                      <a:pt x="977" y="193"/>
                      <a:pt x="977" y="192"/>
                    </a:cubicBezTo>
                    <a:cubicBezTo>
                      <a:pt x="977" y="192"/>
                      <a:pt x="975" y="192"/>
                      <a:pt x="975" y="191"/>
                    </a:cubicBezTo>
                    <a:cubicBezTo>
                      <a:pt x="972" y="197"/>
                      <a:pt x="972" y="197"/>
                      <a:pt x="972" y="197"/>
                    </a:cubicBezTo>
                    <a:cubicBezTo>
                      <a:pt x="972" y="199"/>
                      <a:pt x="973" y="201"/>
                      <a:pt x="973" y="202"/>
                    </a:cubicBezTo>
                    <a:cubicBezTo>
                      <a:pt x="973" y="202"/>
                      <a:pt x="970" y="203"/>
                      <a:pt x="970" y="203"/>
                    </a:cubicBezTo>
                    <a:cubicBezTo>
                      <a:pt x="970" y="211"/>
                      <a:pt x="969" y="211"/>
                      <a:pt x="966" y="215"/>
                    </a:cubicBezTo>
                    <a:cubicBezTo>
                      <a:pt x="966" y="216"/>
                      <a:pt x="965" y="218"/>
                      <a:pt x="965" y="219"/>
                    </a:cubicBezTo>
                    <a:cubicBezTo>
                      <a:pt x="964" y="219"/>
                      <a:pt x="963" y="219"/>
                      <a:pt x="962" y="219"/>
                    </a:cubicBezTo>
                    <a:cubicBezTo>
                      <a:pt x="962" y="218"/>
                      <a:pt x="961" y="218"/>
                      <a:pt x="961" y="218"/>
                    </a:cubicBezTo>
                    <a:cubicBezTo>
                      <a:pt x="962" y="215"/>
                      <a:pt x="962" y="214"/>
                      <a:pt x="963" y="211"/>
                    </a:cubicBezTo>
                    <a:cubicBezTo>
                      <a:pt x="962" y="211"/>
                      <a:pt x="961" y="211"/>
                      <a:pt x="961" y="211"/>
                    </a:cubicBezTo>
                    <a:cubicBezTo>
                      <a:pt x="961" y="213"/>
                      <a:pt x="961" y="213"/>
                      <a:pt x="961" y="213"/>
                    </a:cubicBezTo>
                    <a:cubicBezTo>
                      <a:pt x="958" y="213"/>
                      <a:pt x="955" y="209"/>
                      <a:pt x="954" y="208"/>
                    </a:cubicBezTo>
                    <a:cubicBezTo>
                      <a:pt x="951" y="209"/>
                      <a:pt x="950" y="208"/>
                      <a:pt x="948" y="209"/>
                    </a:cubicBezTo>
                    <a:cubicBezTo>
                      <a:pt x="946" y="207"/>
                      <a:pt x="945" y="206"/>
                      <a:pt x="944" y="203"/>
                    </a:cubicBezTo>
                    <a:cubicBezTo>
                      <a:pt x="943" y="204"/>
                      <a:pt x="942" y="204"/>
                      <a:pt x="940" y="205"/>
                    </a:cubicBezTo>
                    <a:cubicBezTo>
                      <a:pt x="940" y="204"/>
                      <a:pt x="941" y="203"/>
                      <a:pt x="940" y="203"/>
                    </a:cubicBezTo>
                    <a:cubicBezTo>
                      <a:pt x="940" y="203"/>
                      <a:pt x="940" y="201"/>
                      <a:pt x="941" y="201"/>
                    </a:cubicBezTo>
                    <a:cubicBezTo>
                      <a:pt x="945" y="198"/>
                      <a:pt x="946" y="202"/>
                      <a:pt x="943" y="196"/>
                    </a:cubicBezTo>
                    <a:cubicBezTo>
                      <a:pt x="942" y="196"/>
                      <a:pt x="942" y="196"/>
                      <a:pt x="942" y="196"/>
                    </a:cubicBezTo>
                    <a:cubicBezTo>
                      <a:pt x="941" y="197"/>
                      <a:pt x="942" y="198"/>
                      <a:pt x="942" y="198"/>
                    </a:cubicBezTo>
                    <a:cubicBezTo>
                      <a:pt x="942" y="198"/>
                      <a:pt x="942" y="199"/>
                      <a:pt x="942" y="199"/>
                    </a:cubicBezTo>
                    <a:cubicBezTo>
                      <a:pt x="941" y="199"/>
                      <a:pt x="939" y="199"/>
                      <a:pt x="938" y="199"/>
                    </a:cubicBezTo>
                    <a:cubicBezTo>
                      <a:pt x="936" y="194"/>
                      <a:pt x="932" y="192"/>
                      <a:pt x="928" y="189"/>
                    </a:cubicBezTo>
                    <a:cubicBezTo>
                      <a:pt x="927" y="189"/>
                      <a:pt x="926" y="189"/>
                      <a:pt x="925" y="189"/>
                    </a:cubicBezTo>
                    <a:cubicBezTo>
                      <a:pt x="922" y="192"/>
                      <a:pt x="926" y="196"/>
                      <a:pt x="926" y="197"/>
                    </a:cubicBezTo>
                    <a:cubicBezTo>
                      <a:pt x="926" y="197"/>
                      <a:pt x="926" y="199"/>
                      <a:pt x="926" y="198"/>
                    </a:cubicBezTo>
                    <a:cubicBezTo>
                      <a:pt x="925" y="198"/>
                      <a:pt x="926" y="200"/>
                      <a:pt x="925" y="199"/>
                    </a:cubicBezTo>
                    <a:cubicBezTo>
                      <a:pt x="923" y="197"/>
                      <a:pt x="923" y="192"/>
                      <a:pt x="920" y="190"/>
                    </a:cubicBezTo>
                    <a:cubicBezTo>
                      <a:pt x="919" y="190"/>
                      <a:pt x="918" y="190"/>
                      <a:pt x="917" y="190"/>
                    </a:cubicBezTo>
                    <a:cubicBezTo>
                      <a:pt x="916" y="190"/>
                      <a:pt x="909" y="187"/>
                      <a:pt x="912" y="187"/>
                    </a:cubicBezTo>
                    <a:cubicBezTo>
                      <a:pt x="914" y="188"/>
                      <a:pt x="915" y="188"/>
                      <a:pt x="918" y="188"/>
                    </a:cubicBezTo>
                    <a:cubicBezTo>
                      <a:pt x="917" y="186"/>
                      <a:pt x="917" y="185"/>
                      <a:pt x="916" y="183"/>
                    </a:cubicBezTo>
                    <a:cubicBezTo>
                      <a:pt x="915" y="184"/>
                      <a:pt x="914" y="184"/>
                      <a:pt x="912" y="184"/>
                    </a:cubicBezTo>
                    <a:cubicBezTo>
                      <a:pt x="911" y="187"/>
                      <a:pt x="911" y="187"/>
                      <a:pt x="911" y="187"/>
                    </a:cubicBezTo>
                    <a:cubicBezTo>
                      <a:pt x="910" y="187"/>
                      <a:pt x="910" y="187"/>
                      <a:pt x="910" y="187"/>
                    </a:cubicBezTo>
                    <a:cubicBezTo>
                      <a:pt x="909" y="187"/>
                      <a:pt x="908" y="185"/>
                      <a:pt x="907" y="185"/>
                    </a:cubicBezTo>
                    <a:cubicBezTo>
                      <a:pt x="905" y="184"/>
                      <a:pt x="904" y="185"/>
                      <a:pt x="904" y="185"/>
                    </a:cubicBezTo>
                    <a:cubicBezTo>
                      <a:pt x="904" y="185"/>
                      <a:pt x="905" y="185"/>
                      <a:pt x="906" y="184"/>
                    </a:cubicBezTo>
                    <a:cubicBezTo>
                      <a:pt x="906" y="184"/>
                      <a:pt x="907" y="183"/>
                      <a:pt x="908" y="182"/>
                    </a:cubicBezTo>
                    <a:cubicBezTo>
                      <a:pt x="908" y="182"/>
                      <a:pt x="906" y="180"/>
                      <a:pt x="906" y="180"/>
                    </a:cubicBezTo>
                    <a:cubicBezTo>
                      <a:pt x="906" y="180"/>
                      <a:pt x="903" y="181"/>
                      <a:pt x="904" y="181"/>
                    </a:cubicBezTo>
                    <a:cubicBezTo>
                      <a:pt x="898" y="182"/>
                      <a:pt x="904" y="180"/>
                      <a:pt x="904" y="179"/>
                    </a:cubicBezTo>
                    <a:cubicBezTo>
                      <a:pt x="906" y="178"/>
                      <a:pt x="905" y="178"/>
                      <a:pt x="905" y="176"/>
                    </a:cubicBezTo>
                    <a:cubicBezTo>
                      <a:pt x="906" y="176"/>
                      <a:pt x="907" y="176"/>
                      <a:pt x="908" y="176"/>
                    </a:cubicBezTo>
                    <a:cubicBezTo>
                      <a:pt x="909" y="176"/>
                      <a:pt x="911" y="174"/>
                      <a:pt x="911" y="174"/>
                    </a:cubicBezTo>
                    <a:cubicBezTo>
                      <a:pt x="912" y="174"/>
                      <a:pt x="913" y="174"/>
                      <a:pt x="914" y="174"/>
                    </a:cubicBezTo>
                    <a:cubicBezTo>
                      <a:pt x="916" y="173"/>
                      <a:pt x="917" y="170"/>
                      <a:pt x="919" y="169"/>
                    </a:cubicBezTo>
                    <a:cubicBezTo>
                      <a:pt x="920" y="169"/>
                      <a:pt x="920" y="169"/>
                      <a:pt x="920" y="169"/>
                    </a:cubicBezTo>
                    <a:cubicBezTo>
                      <a:pt x="920" y="168"/>
                      <a:pt x="919" y="166"/>
                      <a:pt x="920" y="165"/>
                    </a:cubicBezTo>
                    <a:cubicBezTo>
                      <a:pt x="918" y="165"/>
                      <a:pt x="916" y="166"/>
                      <a:pt x="914" y="165"/>
                    </a:cubicBezTo>
                    <a:cubicBezTo>
                      <a:pt x="913" y="165"/>
                      <a:pt x="912" y="162"/>
                      <a:pt x="911" y="161"/>
                    </a:cubicBezTo>
                    <a:cubicBezTo>
                      <a:pt x="910" y="161"/>
                      <a:pt x="909" y="162"/>
                      <a:pt x="908" y="161"/>
                    </a:cubicBezTo>
                    <a:cubicBezTo>
                      <a:pt x="907" y="161"/>
                      <a:pt x="907" y="160"/>
                      <a:pt x="907" y="159"/>
                    </a:cubicBezTo>
                    <a:cubicBezTo>
                      <a:pt x="905" y="158"/>
                      <a:pt x="900" y="158"/>
                      <a:pt x="898" y="159"/>
                    </a:cubicBezTo>
                    <a:cubicBezTo>
                      <a:pt x="889" y="161"/>
                      <a:pt x="888" y="162"/>
                      <a:pt x="889" y="169"/>
                    </a:cubicBezTo>
                    <a:cubicBezTo>
                      <a:pt x="891" y="170"/>
                      <a:pt x="891" y="169"/>
                      <a:pt x="892" y="170"/>
                    </a:cubicBezTo>
                    <a:cubicBezTo>
                      <a:pt x="892" y="170"/>
                      <a:pt x="892" y="173"/>
                      <a:pt x="892" y="173"/>
                    </a:cubicBezTo>
                    <a:cubicBezTo>
                      <a:pt x="894" y="174"/>
                      <a:pt x="897" y="172"/>
                      <a:pt x="899" y="173"/>
                    </a:cubicBezTo>
                    <a:cubicBezTo>
                      <a:pt x="899" y="173"/>
                      <a:pt x="901" y="175"/>
                      <a:pt x="902" y="175"/>
                    </a:cubicBezTo>
                    <a:cubicBezTo>
                      <a:pt x="904" y="176"/>
                      <a:pt x="901" y="176"/>
                      <a:pt x="900" y="177"/>
                    </a:cubicBezTo>
                    <a:cubicBezTo>
                      <a:pt x="900" y="177"/>
                      <a:pt x="900" y="180"/>
                      <a:pt x="901" y="179"/>
                    </a:cubicBezTo>
                    <a:cubicBezTo>
                      <a:pt x="896" y="180"/>
                      <a:pt x="896" y="180"/>
                      <a:pt x="896" y="180"/>
                    </a:cubicBezTo>
                    <a:cubicBezTo>
                      <a:pt x="895" y="181"/>
                      <a:pt x="895" y="182"/>
                      <a:pt x="896" y="183"/>
                    </a:cubicBezTo>
                    <a:cubicBezTo>
                      <a:pt x="892" y="183"/>
                      <a:pt x="889" y="183"/>
                      <a:pt x="886" y="182"/>
                    </a:cubicBezTo>
                    <a:cubicBezTo>
                      <a:pt x="885" y="182"/>
                      <a:pt x="884" y="179"/>
                      <a:pt x="882" y="179"/>
                    </a:cubicBezTo>
                    <a:cubicBezTo>
                      <a:pt x="881" y="178"/>
                      <a:pt x="881" y="180"/>
                      <a:pt x="880" y="179"/>
                    </a:cubicBezTo>
                    <a:cubicBezTo>
                      <a:pt x="879" y="179"/>
                      <a:pt x="876" y="177"/>
                      <a:pt x="875" y="177"/>
                    </a:cubicBezTo>
                    <a:cubicBezTo>
                      <a:pt x="874" y="177"/>
                      <a:pt x="873" y="178"/>
                      <a:pt x="873" y="178"/>
                    </a:cubicBezTo>
                    <a:cubicBezTo>
                      <a:pt x="870" y="179"/>
                      <a:pt x="868" y="176"/>
                      <a:pt x="865" y="177"/>
                    </a:cubicBezTo>
                    <a:cubicBezTo>
                      <a:pt x="865" y="177"/>
                      <a:pt x="865" y="179"/>
                      <a:pt x="865" y="179"/>
                    </a:cubicBezTo>
                    <a:cubicBezTo>
                      <a:pt x="865" y="179"/>
                      <a:pt x="864" y="179"/>
                      <a:pt x="863" y="179"/>
                    </a:cubicBezTo>
                    <a:cubicBezTo>
                      <a:pt x="862" y="178"/>
                      <a:pt x="861" y="176"/>
                      <a:pt x="860" y="175"/>
                    </a:cubicBezTo>
                    <a:cubicBezTo>
                      <a:pt x="859" y="175"/>
                      <a:pt x="858" y="176"/>
                      <a:pt x="857" y="175"/>
                    </a:cubicBezTo>
                    <a:cubicBezTo>
                      <a:pt x="856" y="174"/>
                      <a:pt x="856" y="174"/>
                      <a:pt x="856" y="174"/>
                    </a:cubicBezTo>
                    <a:cubicBezTo>
                      <a:pt x="855" y="173"/>
                      <a:pt x="854" y="174"/>
                      <a:pt x="852" y="173"/>
                    </a:cubicBezTo>
                    <a:cubicBezTo>
                      <a:pt x="851" y="173"/>
                      <a:pt x="850" y="172"/>
                      <a:pt x="848" y="171"/>
                    </a:cubicBezTo>
                    <a:cubicBezTo>
                      <a:pt x="849" y="170"/>
                      <a:pt x="848" y="170"/>
                      <a:pt x="848" y="169"/>
                    </a:cubicBezTo>
                    <a:cubicBezTo>
                      <a:pt x="850" y="169"/>
                      <a:pt x="850" y="169"/>
                      <a:pt x="850" y="169"/>
                    </a:cubicBezTo>
                    <a:cubicBezTo>
                      <a:pt x="850" y="166"/>
                      <a:pt x="850" y="164"/>
                      <a:pt x="850" y="162"/>
                    </a:cubicBezTo>
                    <a:cubicBezTo>
                      <a:pt x="847" y="162"/>
                      <a:pt x="844" y="161"/>
                      <a:pt x="839" y="161"/>
                    </a:cubicBezTo>
                    <a:cubicBezTo>
                      <a:pt x="839" y="162"/>
                      <a:pt x="837" y="162"/>
                      <a:pt x="835" y="162"/>
                    </a:cubicBezTo>
                    <a:cubicBezTo>
                      <a:pt x="834" y="160"/>
                      <a:pt x="834" y="160"/>
                      <a:pt x="834" y="160"/>
                    </a:cubicBezTo>
                    <a:cubicBezTo>
                      <a:pt x="833" y="160"/>
                      <a:pt x="831" y="161"/>
                      <a:pt x="829" y="161"/>
                    </a:cubicBezTo>
                    <a:cubicBezTo>
                      <a:pt x="827" y="161"/>
                      <a:pt x="824" y="158"/>
                      <a:pt x="821" y="158"/>
                    </a:cubicBezTo>
                    <a:cubicBezTo>
                      <a:pt x="820" y="158"/>
                      <a:pt x="819" y="160"/>
                      <a:pt x="819" y="161"/>
                    </a:cubicBezTo>
                    <a:cubicBezTo>
                      <a:pt x="814" y="164"/>
                      <a:pt x="810" y="165"/>
                      <a:pt x="807" y="170"/>
                    </a:cubicBezTo>
                    <a:cubicBezTo>
                      <a:pt x="807" y="171"/>
                      <a:pt x="807" y="172"/>
                      <a:pt x="807" y="173"/>
                    </a:cubicBezTo>
                    <a:cubicBezTo>
                      <a:pt x="807" y="172"/>
                      <a:pt x="806" y="172"/>
                      <a:pt x="805" y="172"/>
                    </a:cubicBezTo>
                    <a:cubicBezTo>
                      <a:pt x="805" y="172"/>
                      <a:pt x="806" y="170"/>
                      <a:pt x="805" y="169"/>
                    </a:cubicBezTo>
                    <a:cubicBezTo>
                      <a:pt x="805" y="168"/>
                      <a:pt x="807" y="167"/>
                      <a:pt x="807" y="164"/>
                    </a:cubicBezTo>
                    <a:cubicBezTo>
                      <a:pt x="807" y="164"/>
                      <a:pt x="805" y="162"/>
                      <a:pt x="805" y="162"/>
                    </a:cubicBezTo>
                    <a:cubicBezTo>
                      <a:pt x="805" y="162"/>
                      <a:pt x="802" y="161"/>
                      <a:pt x="803" y="161"/>
                    </a:cubicBezTo>
                    <a:cubicBezTo>
                      <a:pt x="803" y="163"/>
                      <a:pt x="803" y="165"/>
                      <a:pt x="803" y="166"/>
                    </a:cubicBezTo>
                    <a:cubicBezTo>
                      <a:pt x="790" y="166"/>
                      <a:pt x="793" y="168"/>
                      <a:pt x="789" y="159"/>
                    </a:cubicBezTo>
                    <a:cubicBezTo>
                      <a:pt x="787" y="159"/>
                      <a:pt x="787" y="159"/>
                      <a:pt x="787" y="159"/>
                    </a:cubicBezTo>
                    <a:cubicBezTo>
                      <a:pt x="787" y="160"/>
                      <a:pt x="787" y="160"/>
                      <a:pt x="787" y="161"/>
                    </a:cubicBezTo>
                    <a:cubicBezTo>
                      <a:pt x="785" y="161"/>
                      <a:pt x="787" y="162"/>
                      <a:pt x="785" y="162"/>
                    </a:cubicBezTo>
                    <a:cubicBezTo>
                      <a:pt x="783" y="162"/>
                      <a:pt x="784" y="158"/>
                      <a:pt x="780" y="161"/>
                    </a:cubicBezTo>
                    <a:cubicBezTo>
                      <a:pt x="780" y="161"/>
                      <a:pt x="779" y="163"/>
                      <a:pt x="779" y="163"/>
                    </a:cubicBezTo>
                    <a:cubicBezTo>
                      <a:pt x="779" y="164"/>
                      <a:pt x="778" y="164"/>
                      <a:pt x="777" y="165"/>
                    </a:cubicBezTo>
                    <a:cubicBezTo>
                      <a:pt x="777" y="166"/>
                      <a:pt x="777" y="166"/>
                      <a:pt x="777" y="166"/>
                    </a:cubicBezTo>
                    <a:cubicBezTo>
                      <a:pt x="776" y="165"/>
                      <a:pt x="776" y="168"/>
                      <a:pt x="776" y="168"/>
                    </a:cubicBezTo>
                    <a:cubicBezTo>
                      <a:pt x="776" y="168"/>
                      <a:pt x="777" y="170"/>
                      <a:pt x="777" y="170"/>
                    </a:cubicBezTo>
                    <a:cubicBezTo>
                      <a:pt x="778" y="170"/>
                      <a:pt x="781" y="171"/>
                      <a:pt x="781" y="171"/>
                    </a:cubicBezTo>
                    <a:cubicBezTo>
                      <a:pt x="781" y="171"/>
                      <a:pt x="780" y="173"/>
                      <a:pt x="779" y="173"/>
                    </a:cubicBezTo>
                    <a:cubicBezTo>
                      <a:pt x="776" y="174"/>
                      <a:pt x="775" y="172"/>
                      <a:pt x="773" y="171"/>
                    </a:cubicBezTo>
                    <a:cubicBezTo>
                      <a:pt x="773" y="172"/>
                      <a:pt x="774" y="172"/>
                      <a:pt x="774" y="173"/>
                    </a:cubicBezTo>
                    <a:cubicBezTo>
                      <a:pt x="773" y="174"/>
                      <a:pt x="772" y="176"/>
                      <a:pt x="771" y="176"/>
                    </a:cubicBezTo>
                    <a:cubicBezTo>
                      <a:pt x="769" y="177"/>
                      <a:pt x="767" y="176"/>
                      <a:pt x="765" y="177"/>
                    </a:cubicBezTo>
                    <a:cubicBezTo>
                      <a:pt x="764" y="178"/>
                      <a:pt x="766" y="179"/>
                      <a:pt x="764" y="179"/>
                    </a:cubicBezTo>
                    <a:cubicBezTo>
                      <a:pt x="761" y="179"/>
                      <a:pt x="758" y="176"/>
                      <a:pt x="753" y="178"/>
                    </a:cubicBezTo>
                    <a:cubicBezTo>
                      <a:pt x="753" y="179"/>
                      <a:pt x="753" y="179"/>
                      <a:pt x="753" y="179"/>
                    </a:cubicBezTo>
                    <a:cubicBezTo>
                      <a:pt x="752" y="179"/>
                      <a:pt x="754" y="180"/>
                      <a:pt x="753" y="181"/>
                    </a:cubicBezTo>
                    <a:cubicBezTo>
                      <a:pt x="749" y="183"/>
                      <a:pt x="749" y="183"/>
                      <a:pt x="749" y="183"/>
                    </a:cubicBezTo>
                    <a:cubicBezTo>
                      <a:pt x="745" y="184"/>
                      <a:pt x="738" y="184"/>
                      <a:pt x="733" y="184"/>
                    </a:cubicBezTo>
                    <a:cubicBezTo>
                      <a:pt x="734" y="183"/>
                      <a:pt x="734" y="183"/>
                      <a:pt x="734" y="183"/>
                    </a:cubicBezTo>
                    <a:cubicBezTo>
                      <a:pt x="739" y="181"/>
                      <a:pt x="746" y="182"/>
                      <a:pt x="749" y="179"/>
                    </a:cubicBezTo>
                    <a:cubicBezTo>
                      <a:pt x="751" y="178"/>
                      <a:pt x="750" y="175"/>
                      <a:pt x="753" y="174"/>
                    </a:cubicBezTo>
                    <a:cubicBezTo>
                      <a:pt x="755" y="173"/>
                      <a:pt x="756" y="174"/>
                      <a:pt x="758" y="173"/>
                    </a:cubicBezTo>
                    <a:cubicBezTo>
                      <a:pt x="759" y="173"/>
                      <a:pt x="760" y="172"/>
                      <a:pt x="760" y="171"/>
                    </a:cubicBezTo>
                    <a:cubicBezTo>
                      <a:pt x="762" y="171"/>
                      <a:pt x="764" y="171"/>
                      <a:pt x="765" y="170"/>
                    </a:cubicBezTo>
                    <a:cubicBezTo>
                      <a:pt x="767" y="169"/>
                      <a:pt x="767" y="165"/>
                      <a:pt x="769" y="164"/>
                    </a:cubicBezTo>
                    <a:cubicBezTo>
                      <a:pt x="771" y="163"/>
                      <a:pt x="772" y="164"/>
                      <a:pt x="773" y="163"/>
                    </a:cubicBezTo>
                    <a:cubicBezTo>
                      <a:pt x="772" y="161"/>
                      <a:pt x="772" y="160"/>
                      <a:pt x="772" y="157"/>
                    </a:cubicBezTo>
                    <a:cubicBezTo>
                      <a:pt x="773" y="157"/>
                      <a:pt x="774" y="157"/>
                      <a:pt x="775" y="156"/>
                    </a:cubicBezTo>
                    <a:cubicBezTo>
                      <a:pt x="775" y="155"/>
                      <a:pt x="775" y="153"/>
                      <a:pt x="775" y="153"/>
                    </a:cubicBezTo>
                    <a:cubicBezTo>
                      <a:pt x="777" y="152"/>
                      <a:pt x="779" y="153"/>
                      <a:pt x="780" y="153"/>
                    </a:cubicBezTo>
                    <a:cubicBezTo>
                      <a:pt x="781" y="153"/>
                      <a:pt x="786" y="152"/>
                      <a:pt x="788" y="151"/>
                    </a:cubicBezTo>
                    <a:cubicBezTo>
                      <a:pt x="788" y="151"/>
                      <a:pt x="790" y="149"/>
                      <a:pt x="790" y="149"/>
                    </a:cubicBezTo>
                    <a:cubicBezTo>
                      <a:pt x="791" y="148"/>
                      <a:pt x="793" y="149"/>
                      <a:pt x="795" y="149"/>
                    </a:cubicBezTo>
                    <a:cubicBezTo>
                      <a:pt x="797" y="149"/>
                      <a:pt x="811" y="145"/>
                      <a:pt x="813" y="144"/>
                    </a:cubicBezTo>
                    <a:cubicBezTo>
                      <a:pt x="817" y="140"/>
                      <a:pt x="809" y="134"/>
                      <a:pt x="807" y="134"/>
                    </a:cubicBezTo>
                    <a:cubicBezTo>
                      <a:pt x="807" y="133"/>
                      <a:pt x="807" y="131"/>
                      <a:pt x="808" y="131"/>
                    </a:cubicBezTo>
                    <a:cubicBezTo>
                      <a:pt x="808" y="131"/>
                      <a:pt x="809" y="132"/>
                      <a:pt x="809" y="132"/>
                    </a:cubicBezTo>
                    <a:cubicBezTo>
                      <a:pt x="810" y="133"/>
                      <a:pt x="811" y="132"/>
                      <a:pt x="813" y="133"/>
                    </a:cubicBezTo>
                    <a:cubicBezTo>
                      <a:pt x="813" y="130"/>
                      <a:pt x="815" y="127"/>
                      <a:pt x="813" y="124"/>
                    </a:cubicBezTo>
                    <a:cubicBezTo>
                      <a:pt x="812" y="124"/>
                      <a:pt x="810" y="124"/>
                      <a:pt x="810" y="124"/>
                    </a:cubicBezTo>
                    <a:cubicBezTo>
                      <a:pt x="809" y="122"/>
                      <a:pt x="808" y="120"/>
                      <a:pt x="808" y="117"/>
                    </a:cubicBezTo>
                    <a:cubicBezTo>
                      <a:pt x="805" y="116"/>
                      <a:pt x="799" y="116"/>
                      <a:pt x="798" y="114"/>
                    </a:cubicBezTo>
                    <a:cubicBezTo>
                      <a:pt x="796" y="111"/>
                      <a:pt x="798" y="108"/>
                      <a:pt x="795" y="106"/>
                    </a:cubicBezTo>
                    <a:cubicBezTo>
                      <a:pt x="794" y="106"/>
                      <a:pt x="794" y="106"/>
                      <a:pt x="794" y="106"/>
                    </a:cubicBezTo>
                    <a:cubicBezTo>
                      <a:pt x="793" y="106"/>
                      <a:pt x="792" y="107"/>
                      <a:pt x="792" y="107"/>
                    </a:cubicBezTo>
                    <a:cubicBezTo>
                      <a:pt x="790" y="107"/>
                      <a:pt x="789" y="107"/>
                      <a:pt x="787" y="107"/>
                    </a:cubicBezTo>
                    <a:cubicBezTo>
                      <a:pt x="787" y="107"/>
                      <a:pt x="785" y="109"/>
                      <a:pt x="785" y="109"/>
                    </a:cubicBezTo>
                    <a:cubicBezTo>
                      <a:pt x="783" y="109"/>
                      <a:pt x="783" y="107"/>
                      <a:pt x="782" y="107"/>
                    </a:cubicBezTo>
                    <a:cubicBezTo>
                      <a:pt x="780" y="106"/>
                      <a:pt x="768" y="109"/>
                      <a:pt x="767" y="110"/>
                    </a:cubicBezTo>
                    <a:cubicBezTo>
                      <a:pt x="766" y="110"/>
                      <a:pt x="765" y="112"/>
                      <a:pt x="765" y="113"/>
                    </a:cubicBezTo>
                    <a:cubicBezTo>
                      <a:pt x="763" y="115"/>
                      <a:pt x="759" y="116"/>
                      <a:pt x="756" y="116"/>
                    </a:cubicBezTo>
                    <a:cubicBezTo>
                      <a:pt x="757" y="113"/>
                      <a:pt x="758" y="110"/>
                      <a:pt x="759" y="107"/>
                    </a:cubicBezTo>
                    <a:cubicBezTo>
                      <a:pt x="758" y="107"/>
                      <a:pt x="755" y="107"/>
                      <a:pt x="753" y="106"/>
                    </a:cubicBezTo>
                    <a:cubicBezTo>
                      <a:pt x="752" y="104"/>
                      <a:pt x="752" y="104"/>
                      <a:pt x="752" y="104"/>
                    </a:cubicBezTo>
                    <a:cubicBezTo>
                      <a:pt x="749" y="104"/>
                      <a:pt x="748" y="106"/>
                      <a:pt x="745" y="106"/>
                    </a:cubicBezTo>
                    <a:cubicBezTo>
                      <a:pt x="744" y="105"/>
                      <a:pt x="745" y="105"/>
                      <a:pt x="745" y="105"/>
                    </a:cubicBezTo>
                    <a:cubicBezTo>
                      <a:pt x="747" y="102"/>
                      <a:pt x="742" y="104"/>
                      <a:pt x="741" y="104"/>
                    </a:cubicBezTo>
                    <a:cubicBezTo>
                      <a:pt x="741" y="103"/>
                      <a:pt x="743" y="100"/>
                      <a:pt x="744" y="100"/>
                    </a:cubicBezTo>
                    <a:cubicBezTo>
                      <a:pt x="745" y="99"/>
                      <a:pt x="746" y="100"/>
                      <a:pt x="746" y="100"/>
                    </a:cubicBezTo>
                    <a:cubicBezTo>
                      <a:pt x="745" y="99"/>
                      <a:pt x="746" y="97"/>
                      <a:pt x="745" y="96"/>
                    </a:cubicBezTo>
                    <a:cubicBezTo>
                      <a:pt x="743" y="96"/>
                      <a:pt x="741" y="97"/>
                      <a:pt x="740" y="96"/>
                    </a:cubicBezTo>
                    <a:cubicBezTo>
                      <a:pt x="739" y="96"/>
                      <a:pt x="740" y="94"/>
                      <a:pt x="739" y="93"/>
                    </a:cubicBezTo>
                    <a:cubicBezTo>
                      <a:pt x="738" y="93"/>
                      <a:pt x="737" y="94"/>
                      <a:pt x="734" y="94"/>
                    </a:cubicBezTo>
                    <a:cubicBezTo>
                      <a:pt x="734" y="94"/>
                      <a:pt x="732" y="92"/>
                      <a:pt x="730" y="92"/>
                    </a:cubicBezTo>
                    <a:cubicBezTo>
                      <a:pt x="729" y="93"/>
                      <a:pt x="728" y="96"/>
                      <a:pt x="726" y="96"/>
                    </a:cubicBezTo>
                    <a:cubicBezTo>
                      <a:pt x="723" y="96"/>
                      <a:pt x="723" y="94"/>
                      <a:pt x="719" y="94"/>
                    </a:cubicBezTo>
                    <a:cubicBezTo>
                      <a:pt x="718" y="96"/>
                      <a:pt x="718" y="96"/>
                      <a:pt x="718" y="96"/>
                    </a:cubicBezTo>
                    <a:cubicBezTo>
                      <a:pt x="716" y="97"/>
                      <a:pt x="715" y="96"/>
                      <a:pt x="713" y="97"/>
                    </a:cubicBezTo>
                    <a:cubicBezTo>
                      <a:pt x="711" y="98"/>
                      <a:pt x="713" y="99"/>
                      <a:pt x="712" y="101"/>
                    </a:cubicBezTo>
                    <a:cubicBezTo>
                      <a:pt x="711" y="101"/>
                      <a:pt x="705" y="105"/>
                      <a:pt x="704" y="106"/>
                    </a:cubicBezTo>
                    <a:cubicBezTo>
                      <a:pt x="704" y="106"/>
                      <a:pt x="704" y="106"/>
                      <a:pt x="704" y="106"/>
                    </a:cubicBezTo>
                    <a:cubicBezTo>
                      <a:pt x="703" y="107"/>
                      <a:pt x="704" y="109"/>
                      <a:pt x="704" y="110"/>
                    </a:cubicBezTo>
                    <a:cubicBezTo>
                      <a:pt x="706" y="112"/>
                      <a:pt x="707" y="113"/>
                      <a:pt x="709" y="116"/>
                    </a:cubicBezTo>
                    <a:cubicBezTo>
                      <a:pt x="708" y="115"/>
                      <a:pt x="707" y="116"/>
                      <a:pt x="706" y="116"/>
                    </a:cubicBezTo>
                    <a:cubicBezTo>
                      <a:pt x="705" y="115"/>
                      <a:pt x="703" y="113"/>
                      <a:pt x="703" y="113"/>
                    </a:cubicBezTo>
                    <a:cubicBezTo>
                      <a:pt x="701" y="113"/>
                      <a:pt x="700" y="114"/>
                      <a:pt x="700" y="114"/>
                    </a:cubicBezTo>
                    <a:cubicBezTo>
                      <a:pt x="696" y="115"/>
                      <a:pt x="691" y="114"/>
                      <a:pt x="687" y="114"/>
                    </a:cubicBezTo>
                    <a:cubicBezTo>
                      <a:pt x="687" y="114"/>
                      <a:pt x="687" y="116"/>
                      <a:pt x="688" y="116"/>
                    </a:cubicBezTo>
                    <a:cubicBezTo>
                      <a:pt x="689" y="117"/>
                      <a:pt x="689" y="116"/>
                      <a:pt x="690" y="117"/>
                    </a:cubicBezTo>
                    <a:cubicBezTo>
                      <a:pt x="692" y="118"/>
                      <a:pt x="692" y="122"/>
                      <a:pt x="693" y="125"/>
                    </a:cubicBezTo>
                    <a:cubicBezTo>
                      <a:pt x="693" y="125"/>
                      <a:pt x="691" y="125"/>
                      <a:pt x="691" y="126"/>
                    </a:cubicBezTo>
                    <a:cubicBezTo>
                      <a:pt x="690" y="128"/>
                      <a:pt x="690" y="128"/>
                      <a:pt x="690" y="128"/>
                    </a:cubicBezTo>
                    <a:cubicBezTo>
                      <a:pt x="688" y="128"/>
                      <a:pt x="692" y="121"/>
                      <a:pt x="690" y="120"/>
                    </a:cubicBezTo>
                    <a:cubicBezTo>
                      <a:pt x="685" y="116"/>
                      <a:pt x="684" y="119"/>
                      <a:pt x="681" y="122"/>
                    </a:cubicBezTo>
                    <a:cubicBezTo>
                      <a:pt x="680" y="123"/>
                      <a:pt x="678" y="124"/>
                      <a:pt x="677" y="125"/>
                    </a:cubicBezTo>
                    <a:cubicBezTo>
                      <a:pt x="677" y="125"/>
                      <a:pt x="676" y="124"/>
                      <a:pt x="674" y="124"/>
                    </a:cubicBezTo>
                    <a:cubicBezTo>
                      <a:pt x="674" y="124"/>
                      <a:pt x="673" y="126"/>
                      <a:pt x="673" y="127"/>
                    </a:cubicBezTo>
                    <a:cubicBezTo>
                      <a:pt x="672" y="127"/>
                      <a:pt x="672" y="127"/>
                      <a:pt x="672" y="127"/>
                    </a:cubicBezTo>
                    <a:cubicBezTo>
                      <a:pt x="671" y="126"/>
                      <a:pt x="672" y="125"/>
                      <a:pt x="672" y="124"/>
                    </a:cubicBezTo>
                    <a:cubicBezTo>
                      <a:pt x="670" y="124"/>
                      <a:pt x="670" y="124"/>
                      <a:pt x="670" y="124"/>
                    </a:cubicBezTo>
                    <a:cubicBezTo>
                      <a:pt x="669" y="124"/>
                      <a:pt x="670" y="126"/>
                      <a:pt x="669" y="126"/>
                    </a:cubicBezTo>
                    <a:cubicBezTo>
                      <a:pt x="667" y="127"/>
                      <a:pt x="665" y="127"/>
                      <a:pt x="664" y="128"/>
                    </a:cubicBezTo>
                    <a:cubicBezTo>
                      <a:pt x="664" y="126"/>
                      <a:pt x="664" y="126"/>
                      <a:pt x="664" y="126"/>
                    </a:cubicBezTo>
                    <a:cubicBezTo>
                      <a:pt x="666" y="125"/>
                      <a:pt x="667" y="124"/>
                      <a:pt x="668" y="122"/>
                    </a:cubicBezTo>
                    <a:cubicBezTo>
                      <a:pt x="670" y="123"/>
                      <a:pt x="669" y="120"/>
                      <a:pt x="667" y="119"/>
                    </a:cubicBezTo>
                    <a:cubicBezTo>
                      <a:pt x="664" y="117"/>
                      <a:pt x="663" y="120"/>
                      <a:pt x="660" y="120"/>
                    </a:cubicBezTo>
                    <a:cubicBezTo>
                      <a:pt x="659" y="120"/>
                      <a:pt x="658" y="118"/>
                      <a:pt x="656" y="118"/>
                    </a:cubicBezTo>
                    <a:cubicBezTo>
                      <a:pt x="655" y="120"/>
                      <a:pt x="655" y="120"/>
                      <a:pt x="655" y="120"/>
                    </a:cubicBezTo>
                    <a:cubicBezTo>
                      <a:pt x="653" y="120"/>
                      <a:pt x="653" y="119"/>
                      <a:pt x="652" y="118"/>
                    </a:cubicBezTo>
                    <a:cubicBezTo>
                      <a:pt x="651" y="118"/>
                      <a:pt x="647" y="118"/>
                      <a:pt x="648" y="118"/>
                    </a:cubicBezTo>
                    <a:cubicBezTo>
                      <a:pt x="646" y="118"/>
                      <a:pt x="646" y="118"/>
                      <a:pt x="646" y="118"/>
                    </a:cubicBezTo>
                    <a:cubicBezTo>
                      <a:pt x="646" y="118"/>
                      <a:pt x="647" y="119"/>
                      <a:pt x="645" y="120"/>
                    </a:cubicBezTo>
                    <a:cubicBezTo>
                      <a:pt x="644" y="120"/>
                      <a:pt x="643" y="118"/>
                      <a:pt x="642" y="118"/>
                    </a:cubicBezTo>
                    <a:cubicBezTo>
                      <a:pt x="636" y="118"/>
                      <a:pt x="643" y="122"/>
                      <a:pt x="638" y="123"/>
                    </a:cubicBezTo>
                    <a:cubicBezTo>
                      <a:pt x="635" y="123"/>
                      <a:pt x="633" y="122"/>
                      <a:pt x="630" y="123"/>
                    </a:cubicBezTo>
                    <a:cubicBezTo>
                      <a:pt x="629" y="123"/>
                      <a:pt x="626" y="125"/>
                      <a:pt x="626" y="125"/>
                    </a:cubicBezTo>
                    <a:cubicBezTo>
                      <a:pt x="623" y="126"/>
                      <a:pt x="622" y="124"/>
                      <a:pt x="619" y="125"/>
                    </a:cubicBezTo>
                    <a:cubicBezTo>
                      <a:pt x="619" y="125"/>
                      <a:pt x="615" y="127"/>
                      <a:pt x="615" y="127"/>
                    </a:cubicBezTo>
                    <a:cubicBezTo>
                      <a:pt x="613" y="127"/>
                      <a:pt x="613" y="125"/>
                      <a:pt x="611" y="126"/>
                    </a:cubicBezTo>
                    <a:cubicBezTo>
                      <a:pt x="608" y="126"/>
                      <a:pt x="607" y="128"/>
                      <a:pt x="605" y="129"/>
                    </a:cubicBezTo>
                    <a:cubicBezTo>
                      <a:pt x="604" y="130"/>
                      <a:pt x="603" y="129"/>
                      <a:pt x="602" y="130"/>
                    </a:cubicBezTo>
                    <a:cubicBezTo>
                      <a:pt x="601" y="131"/>
                      <a:pt x="601" y="131"/>
                      <a:pt x="601" y="131"/>
                    </a:cubicBezTo>
                    <a:cubicBezTo>
                      <a:pt x="600" y="131"/>
                      <a:pt x="598" y="131"/>
                      <a:pt x="597" y="131"/>
                    </a:cubicBezTo>
                    <a:cubicBezTo>
                      <a:pt x="595" y="132"/>
                      <a:pt x="595" y="132"/>
                      <a:pt x="595" y="132"/>
                    </a:cubicBezTo>
                    <a:cubicBezTo>
                      <a:pt x="592" y="133"/>
                      <a:pt x="591" y="132"/>
                      <a:pt x="587" y="132"/>
                    </a:cubicBezTo>
                    <a:cubicBezTo>
                      <a:pt x="588" y="132"/>
                      <a:pt x="587" y="133"/>
                      <a:pt x="588" y="134"/>
                    </a:cubicBezTo>
                    <a:cubicBezTo>
                      <a:pt x="589" y="134"/>
                      <a:pt x="590" y="133"/>
                      <a:pt x="591" y="134"/>
                    </a:cubicBezTo>
                    <a:cubicBezTo>
                      <a:pt x="591" y="134"/>
                      <a:pt x="591" y="135"/>
                      <a:pt x="592" y="135"/>
                    </a:cubicBezTo>
                    <a:cubicBezTo>
                      <a:pt x="591" y="135"/>
                      <a:pt x="592" y="136"/>
                      <a:pt x="591" y="137"/>
                    </a:cubicBezTo>
                    <a:cubicBezTo>
                      <a:pt x="591" y="137"/>
                      <a:pt x="589" y="137"/>
                      <a:pt x="589" y="137"/>
                    </a:cubicBezTo>
                    <a:cubicBezTo>
                      <a:pt x="587" y="139"/>
                      <a:pt x="587" y="141"/>
                      <a:pt x="587" y="144"/>
                    </a:cubicBezTo>
                    <a:cubicBezTo>
                      <a:pt x="584" y="142"/>
                      <a:pt x="582" y="142"/>
                      <a:pt x="579" y="140"/>
                    </a:cubicBezTo>
                    <a:cubicBezTo>
                      <a:pt x="579" y="141"/>
                      <a:pt x="578" y="143"/>
                      <a:pt x="578" y="144"/>
                    </a:cubicBezTo>
                    <a:cubicBezTo>
                      <a:pt x="579" y="144"/>
                      <a:pt x="581" y="143"/>
                      <a:pt x="583" y="144"/>
                    </a:cubicBezTo>
                    <a:cubicBezTo>
                      <a:pt x="584" y="145"/>
                      <a:pt x="583" y="147"/>
                      <a:pt x="585" y="148"/>
                    </a:cubicBezTo>
                    <a:cubicBezTo>
                      <a:pt x="585" y="149"/>
                      <a:pt x="585" y="149"/>
                      <a:pt x="585" y="149"/>
                    </a:cubicBezTo>
                    <a:cubicBezTo>
                      <a:pt x="581" y="148"/>
                      <a:pt x="581" y="148"/>
                      <a:pt x="577" y="149"/>
                    </a:cubicBezTo>
                    <a:cubicBezTo>
                      <a:pt x="577" y="149"/>
                      <a:pt x="577" y="151"/>
                      <a:pt x="577" y="151"/>
                    </a:cubicBezTo>
                    <a:cubicBezTo>
                      <a:pt x="579" y="152"/>
                      <a:pt x="581" y="152"/>
                      <a:pt x="582" y="154"/>
                    </a:cubicBezTo>
                    <a:cubicBezTo>
                      <a:pt x="583" y="154"/>
                      <a:pt x="589" y="164"/>
                      <a:pt x="586" y="165"/>
                    </a:cubicBezTo>
                    <a:cubicBezTo>
                      <a:pt x="585" y="166"/>
                      <a:pt x="578" y="165"/>
                      <a:pt x="581" y="163"/>
                    </a:cubicBezTo>
                    <a:cubicBezTo>
                      <a:pt x="585" y="162"/>
                      <a:pt x="581" y="159"/>
                      <a:pt x="579" y="158"/>
                    </a:cubicBezTo>
                    <a:cubicBezTo>
                      <a:pt x="576" y="158"/>
                      <a:pt x="574" y="160"/>
                      <a:pt x="571" y="160"/>
                    </a:cubicBezTo>
                    <a:cubicBezTo>
                      <a:pt x="570" y="160"/>
                      <a:pt x="569" y="159"/>
                      <a:pt x="568" y="159"/>
                    </a:cubicBezTo>
                    <a:cubicBezTo>
                      <a:pt x="567" y="161"/>
                      <a:pt x="567" y="161"/>
                      <a:pt x="567" y="161"/>
                    </a:cubicBezTo>
                    <a:cubicBezTo>
                      <a:pt x="564" y="162"/>
                      <a:pt x="564" y="159"/>
                      <a:pt x="562" y="159"/>
                    </a:cubicBezTo>
                    <a:cubicBezTo>
                      <a:pt x="558" y="158"/>
                      <a:pt x="555" y="161"/>
                      <a:pt x="553" y="161"/>
                    </a:cubicBezTo>
                    <a:cubicBezTo>
                      <a:pt x="551" y="161"/>
                      <a:pt x="550" y="160"/>
                      <a:pt x="547" y="160"/>
                    </a:cubicBezTo>
                    <a:cubicBezTo>
                      <a:pt x="545" y="161"/>
                      <a:pt x="545" y="161"/>
                      <a:pt x="545" y="161"/>
                    </a:cubicBezTo>
                    <a:cubicBezTo>
                      <a:pt x="543" y="162"/>
                      <a:pt x="541" y="161"/>
                      <a:pt x="539" y="161"/>
                    </a:cubicBezTo>
                    <a:cubicBezTo>
                      <a:pt x="537" y="163"/>
                      <a:pt x="537" y="163"/>
                      <a:pt x="537" y="163"/>
                    </a:cubicBezTo>
                    <a:cubicBezTo>
                      <a:pt x="536" y="163"/>
                      <a:pt x="535" y="162"/>
                      <a:pt x="534" y="163"/>
                    </a:cubicBezTo>
                    <a:cubicBezTo>
                      <a:pt x="534" y="163"/>
                      <a:pt x="531" y="167"/>
                      <a:pt x="531" y="167"/>
                    </a:cubicBezTo>
                    <a:cubicBezTo>
                      <a:pt x="531" y="169"/>
                      <a:pt x="532" y="169"/>
                      <a:pt x="532" y="171"/>
                    </a:cubicBezTo>
                    <a:cubicBezTo>
                      <a:pt x="532" y="172"/>
                      <a:pt x="530" y="175"/>
                      <a:pt x="530" y="176"/>
                    </a:cubicBezTo>
                    <a:cubicBezTo>
                      <a:pt x="529" y="184"/>
                      <a:pt x="532" y="186"/>
                      <a:pt x="537" y="188"/>
                    </a:cubicBezTo>
                    <a:cubicBezTo>
                      <a:pt x="538" y="189"/>
                      <a:pt x="538" y="189"/>
                      <a:pt x="538" y="189"/>
                    </a:cubicBezTo>
                    <a:cubicBezTo>
                      <a:pt x="540" y="190"/>
                      <a:pt x="542" y="189"/>
                      <a:pt x="544" y="189"/>
                    </a:cubicBezTo>
                    <a:cubicBezTo>
                      <a:pt x="545" y="190"/>
                      <a:pt x="546" y="193"/>
                      <a:pt x="547" y="193"/>
                    </a:cubicBezTo>
                    <a:cubicBezTo>
                      <a:pt x="548" y="194"/>
                      <a:pt x="552" y="195"/>
                      <a:pt x="553" y="196"/>
                    </a:cubicBezTo>
                    <a:cubicBezTo>
                      <a:pt x="553" y="198"/>
                      <a:pt x="554" y="199"/>
                      <a:pt x="554" y="201"/>
                    </a:cubicBezTo>
                    <a:cubicBezTo>
                      <a:pt x="554" y="201"/>
                      <a:pt x="551" y="205"/>
                      <a:pt x="551" y="206"/>
                    </a:cubicBezTo>
                    <a:cubicBezTo>
                      <a:pt x="550" y="209"/>
                      <a:pt x="553" y="212"/>
                      <a:pt x="553" y="215"/>
                    </a:cubicBezTo>
                    <a:cubicBezTo>
                      <a:pt x="554" y="216"/>
                      <a:pt x="553" y="218"/>
                      <a:pt x="553" y="219"/>
                    </a:cubicBezTo>
                    <a:cubicBezTo>
                      <a:pt x="552" y="220"/>
                      <a:pt x="550" y="220"/>
                      <a:pt x="547" y="221"/>
                    </a:cubicBezTo>
                    <a:cubicBezTo>
                      <a:pt x="548" y="225"/>
                      <a:pt x="548" y="225"/>
                      <a:pt x="548" y="225"/>
                    </a:cubicBezTo>
                    <a:cubicBezTo>
                      <a:pt x="550" y="225"/>
                      <a:pt x="556" y="230"/>
                      <a:pt x="557" y="230"/>
                    </a:cubicBezTo>
                    <a:cubicBezTo>
                      <a:pt x="559" y="230"/>
                      <a:pt x="561" y="227"/>
                      <a:pt x="563" y="227"/>
                    </a:cubicBezTo>
                    <a:cubicBezTo>
                      <a:pt x="563" y="227"/>
                      <a:pt x="564" y="226"/>
                      <a:pt x="565" y="227"/>
                    </a:cubicBezTo>
                    <a:cubicBezTo>
                      <a:pt x="565" y="227"/>
                      <a:pt x="565" y="229"/>
                      <a:pt x="566" y="229"/>
                    </a:cubicBezTo>
                    <a:cubicBezTo>
                      <a:pt x="567" y="230"/>
                      <a:pt x="567" y="229"/>
                      <a:pt x="569" y="230"/>
                    </a:cubicBezTo>
                    <a:cubicBezTo>
                      <a:pt x="571" y="231"/>
                      <a:pt x="572" y="234"/>
                      <a:pt x="572" y="237"/>
                    </a:cubicBezTo>
                    <a:cubicBezTo>
                      <a:pt x="571" y="236"/>
                      <a:pt x="569" y="237"/>
                      <a:pt x="569" y="236"/>
                    </a:cubicBezTo>
                    <a:cubicBezTo>
                      <a:pt x="568" y="236"/>
                      <a:pt x="568" y="232"/>
                      <a:pt x="568" y="232"/>
                    </a:cubicBezTo>
                    <a:cubicBezTo>
                      <a:pt x="567" y="232"/>
                      <a:pt x="566" y="232"/>
                      <a:pt x="565" y="231"/>
                    </a:cubicBezTo>
                    <a:cubicBezTo>
                      <a:pt x="565" y="231"/>
                      <a:pt x="565" y="230"/>
                      <a:pt x="565" y="230"/>
                    </a:cubicBezTo>
                    <a:cubicBezTo>
                      <a:pt x="561" y="229"/>
                      <a:pt x="561" y="232"/>
                      <a:pt x="560" y="232"/>
                    </a:cubicBezTo>
                    <a:cubicBezTo>
                      <a:pt x="558" y="232"/>
                      <a:pt x="549" y="231"/>
                      <a:pt x="547" y="230"/>
                    </a:cubicBezTo>
                    <a:cubicBezTo>
                      <a:pt x="547" y="230"/>
                      <a:pt x="548" y="227"/>
                      <a:pt x="547" y="227"/>
                    </a:cubicBezTo>
                    <a:cubicBezTo>
                      <a:pt x="544" y="225"/>
                      <a:pt x="544" y="225"/>
                      <a:pt x="544" y="225"/>
                    </a:cubicBezTo>
                    <a:cubicBezTo>
                      <a:pt x="544" y="224"/>
                      <a:pt x="544" y="223"/>
                      <a:pt x="543" y="223"/>
                    </a:cubicBezTo>
                    <a:cubicBezTo>
                      <a:pt x="543" y="223"/>
                      <a:pt x="542" y="222"/>
                      <a:pt x="542" y="222"/>
                    </a:cubicBezTo>
                    <a:cubicBezTo>
                      <a:pt x="541" y="223"/>
                      <a:pt x="540" y="224"/>
                      <a:pt x="539" y="225"/>
                    </a:cubicBezTo>
                    <a:cubicBezTo>
                      <a:pt x="538" y="226"/>
                      <a:pt x="537" y="226"/>
                      <a:pt x="535" y="227"/>
                    </a:cubicBezTo>
                    <a:cubicBezTo>
                      <a:pt x="539" y="223"/>
                      <a:pt x="539" y="222"/>
                      <a:pt x="541" y="217"/>
                    </a:cubicBezTo>
                    <a:cubicBezTo>
                      <a:pt x="542" y="215"/>
                      <a:pt x="542" y="215"/>
                      <a:pt x="542" y="215"/>
                    </a:cubicBezTo>
                    <a:cubicBezTo>
                      <a:pt x="543" y="209"/>
                      <a:pt x="541" y="208"/>
                      <a:pt x="545" y="203"/>
                    </a:cubicBezTo>
                    <a:cubicBezTo>
                      <a:pt x="545" y="203"/>
                      <a:pt x="552" y="198"/>
                      <a:pt x="547" y="197"/>
                    </a:cubicBezTo>
                    <a:cubicBezTo>
                      <a:pt x="543" y="195"/>
                      <a:pt x="537" y="198"/>
                      <a:pt x="533" y="196"/>
                    </a:cubicBezTo>
                    <a:cubicBezTo>
                      <a:pt x="531" y="195"/>
                      <a:pt x="531" y="192"/>
                      <a:pt x="529" y="191"/>
                    </a:cubicBezTo>
                    <a:cubicBezTo>
                      <a:pt x="528" y="190"/>
                      <a:pt x="527" y="191"/>
                      <a:pt x="527" y="191"/>
                    </a:cubicBezTo>
                    <a:cubicBezTo>
                      <a:pt x="526" y="190"/>
                      <a:pt x="525" y="188"/>
                      <a:pt x="525" y="188"/>
                    </a:cubicBezTo>
                    <a:cubicBezTo>
                      <a:pt x="524" y="188"/>
                      <a:pt x="518" y="185"/>
                      <a:pt x="517" y="185"/>
                    </a:cubicBezTo>
                    <a:cubicBezTo>
                      <a:pt x="511" y="184"/>
                      <a:pt x="507" y="189"/>
                      <a:pt x="504" y="191"/>
                    </a:cubicBezTo>
                    <a:cubicBezTo>
                      <a:pt x="505" y="191"/>
                      <a:pt x="506" y="191"/>
                      <a:pt x="507" y="191"/>
                    </a:cubicBezTo>
                    <a:cubicBezTo>
                      <a:pt x="508" y="192"/>
                      <a:pt x="509" y="192"/>
                      <a:pt x="510" y="193"/>
                    </a:cubicBezTo>
                    <a:cubicBezTo>
                      <a:pt x="509" y="194"/>
                      <a:pt x="508" y="198"/>
                      <a:pt x="506" y="198"/>
                    </a:cubicBezTo>
                    <a:cubicBezTo>
                      <a:pt x="506" y="198"/>
                      <a:pt x="503" y="198"/>
                      <a:pt x="504" y="197"/>
                    </a:cubicBezTo>
                    <a:cubicBezTo>
                      <a:pt x="501" y="195"/>
                      <a:pt x="499" y="194"/>
                      <a:pt x="493" y="193"/>
                    </a:cubicBezTo>
                    <a:cubicBezTo>
                      <a:pt x="492" y="196"/>
                      <a:pt x="492" y="198"/>
                      <a:pt x="491" y="201"/>
                    </a:cubicBezTo>
                    <a:cubicBezTo>
                      <a:pt x="492" y="201"/>
                      <a:pt x="494" y="200"/>
                      <a:pt x="495" y="201"/>
                    </a:cubicBezTo>
                    <a:cubicBezTo>
                      <a:pt x="496" y="202"/>
                      <a:pt x="495" y="204"/>
                      <a:pt x="496" y="204"/>
                    </a:cubicBezTo>
                    <a:cubicBezTo>
                      <a:pt x="497" y="204"/>
                      <a:pt x="499" y="204"/>
                      <a:pt x="500" y="204"/>
                    </a:cubicBezTo>
                    <a:cubicBezTo>
                      <a:pt x="500" y="204"/>
                      <a:pt x="500" y="206"/>
                      <a:pt x="501" y="206"/>
                    </a:cubicBezTo>
                    <a:cubicBezTo>
                      <a:pt x="502" y="207"/>
                      <a:pt x="503" y="206"/>
                      <a:pt x="504" y="207"/>
                    </a:cubicBezTo>
                    <a:cubicBezTo>
                      <a:pt x="504" y="207"/>
                      <a:pt x="504" y="209"/>
                      <a:pt x="505" y="209"/>
                    </a:cubicBezTo>
                    <a:cubicBezTo>
                      <a:pt x="504" y="209"/>
                      <a:pt x="504" y="211"/>
                      <a:pt x="504" y="211"/>
                    </a:cubicBezTo>
                    <a:cubicBezTo>
                      <a:pt x="503" y="209"/>
                      <a:pt x="503" y="209"/>
                      <a:pt x="503" y="209"/>
                    </a:cubicBezTo>
                    <a:cubicBezTo>
                      <a:pt x="499" y="210"/>
                      <a:pt x="497" y="211"/>
                      <a:pt x="494" y="211"/>
                    </a:cubicBezTo>
                    <a:cubicBezTo>
                      <a:pt x="494" y="209"/>
                      <a:pt x="494" y="209"/>
                      <a:pt x="494" y="209"/>
                    </a:cubicBezTo>
                    <a:cubicBezTo>
                      <a:pt x="492" y="209"/>
                      <a:pt x="489" y="209"/>
                      <a:pt x="489" y="209"/>
                    </a:cubicBezTo>
                    <a:cubicBezTo>
                      <a:pt x="488" y="210"/>
                      <a:pt x="488" y="212"/>
                      <a:pt x="486" y="211"/>
                    </a:cubicBezTo>
                    <a:cubicBezTo>
                      <a:pt x="484" y="211"/>
                      <a:pt x="482" y="209"/>
                      <a:pt x="481" y="208"/>
                    </a:cubicBezTo>
                    <a:cubicBezTo>
                      <a:pt x="481" y="207"/>
                      <a:pt x="481" y="207"/>
                      <a:pt x="481" y="207"/>
                    </a:cubicBezTo>
                    <a:cubicBezTo>
                      <a:pt x="485" y="205"/>
                      <a:pt x="479" y="200"/>
                      <a:pt x="479" y="199"/>
                    </a:cubicBezTo>
                    <a:cubicBezTo>
                      <a:pt x="479" y="197"/>
                      <a:pt x="479" y="196"/>
                      <a:pt x="479" y="195"/>
                    </a:cubicBezTo>
                    <a:cubicBezTo>
                      <a:pt x="478" y="195"/>
                      <a:pt x="478" y="195"/>
                      <a:pt x="478" y="195"/>
                    </a:cubicBezTo>
                    <a:cubicBezTo>
                      <a:pt x="478" y="195"/>
                      <a:pt x="479" y="191"/>
                      <a:pt x="479" y="191"/>
                    </a:cubicBezTo>
                    <a:cubicBezTo>
                      <a:pt x="479" y="191"/>
                      <a:pt x="481" y="189"/>
                      <a:pt x="481" y="189"/>
                    </a:cubicBezTo>
                    <a:cubicBezTo>
                      <a:pt x="480" y="187"/>
                      <a:pt x="477" y="186"/>
                      <a:pt x="478" y="183"/>
                    </a:cubicBezTo>
                    <a:cubicBezTo>
                      <a:pt x="478" y="182"/>
                      <a:pt x="480" y="182"/>
                      <a:pt x="480" y="181"/>
                    </a:cubicBezTo>
                    <a:cubicBezTo>
                      <a:pt x="480" y="181"/>
                      <a:pt x="476" y="176"/>
                      <a:pt x="476" y="176"/>
                    </a:cubicBezTo>
                    <a:cubicBezTo>
                      <a:pt x="476" y="176"/>
                      <a:pt x="475" y="177"/>
                      <a:pt x="474" y="177"/>
                    </a:cubicBezTo>
                    <a:cubicBezTo>
                      <a:pt x="476" y="182"/>
                      <a:pt x="477" y="187"/>
                      <a:pt x="476" y="193"/>
                    </a:cubicBezTo>
                    <a:cubicBezTo>
                      <a:pt x="475" y="195"/>
                      <a:pt x="472" y="199"/>
                      <a:pt x="471" y="200"/>
                    </a:cubicBezTo>
                    <a:cubicBezTo>
                      <a:pt x="470" y="201"/>
                      <a:pt x="469" y="201"/>
                      <a:pt x="468" y="201"/>
                    </a:cubicBezTo>
                    <a:cubicBezTo>
                      <a:pt x="468" y="202"/>
                      <a:pt x="469" y="204"/>
                      <a:pt x="468" y="205"/>
                    </a:cubicBezTo>
                    <a:cubicBezTo>
                      <a:pt x="468" y="207"/>
                      <a:pt x="466" y="208"/>
                      <a:pt x="466" y="209"/>
                    </a:cubicBezTo>
                    <a:cubicBezTo>
                      <a:pt x="466" y="210"/>
                      <a:pt x="465" y="211"/>
                      <a:pt x="466" y="211"/>
                    </a:cubicBezTo>
                    <a:cubicBezTo>
                      <a:pt x="466" y="212"/>
                      <a:pt x="468" y="213"/>
                      <a:pt x="469" y="214"/>
                    </a:cubicBezTo>
                    <a:cubicBezTo>
                      <a:pt x="470" y="216"/>
                      <a:pt x="472" y="220"/>
                      <a:pt x="472" y="222"/>
                    </a:cubicBezTo>
                    <a:cubicBezTo>
                      <a:pt x="471" y="223"/>
                      <a:pt x="469" y="225"/>
                      <a:pt x="469" y="227"/>
                    </a:cubicBezTo>
                    <a:cubicBezTo>
                      <a:pt x="469" y="227"/>
                      <a:pt x="470" y="231"/>
                      <a:pt x="470" y="233"/>
                    </a:cubicBezTo>
                    <a:cubicBezTo>
                      <a:pt x="471" y="233"/>
                      <a:pt x="471" y="233"/>
                      <a:pt x="471" y="233"/>
                    </a:cubicBezTo>
                    <a:cubicBezTo>
                      <a:pt x="471" y="235"/>
                      <a:pt x="471" y="237"/>
                      <a:pt x="471" y="239"/>
                    </a:cubicBezTo>
                    <a:cubicBezTo>
                      <a:pt x="472" y="238"/>
                      <a:pt x="472" y="240"/>
                      <a:pt x="474" y="239"/>
                    </a:cubicBezTo>
                    <a:cubicBezTo>
                      <a:pt x="474" y="238"/>
                      <a:pt x="474" y="238"/>
                      <a:pt x="474" y="238"/>
                    </a:cubicBezTo>
                    <a:cubicBezTo>
                      <a:pt x="474" y="238"/>
                      <a:pt x="476" y="237"/>
                      <a:pt x="476" y="237"/>
                    </a:cubicBezTo>
                    <a:cubicBezTo>
                      <a:pt x="477" y="237"/>
                      <a:pt x="479" y="238"/>
                      <a:pt x="481" y="237"/>
                    </a:cubicBezTo>
                    <a:cubicBezTo>
                      <a:pt x="482" y="237"/>
                      <a:pt x="484" y="235"/>
                      <a:pt x="486" y="235"/>
                    </a:cubicBezTo>
                    <a:cubicBezTo>
                      <a:pt x="489" y="234"/>
                      <a:pt x="500" y="237"/>
                      <a:pt x="502" y="239"/>
                    </a:cubicBezTo>
                    <a:cubicBezTo>
                      <a:pt x="503" y="240"/>
                      <a:pt x="502" y="244"/>
                      <a:pt x="504" y="246"/>
                    </a:cubicBezTo>
                    <a:cubicBezTo>
                      <a:pt x="504" y="247"/>
                      <a:pt x="506" y="247"/>
                      <a:pt x="506" y="247"/>
                    </a:cubicBezTo>
                    <a:cubicBezTo>
                      <a:pt x="507" y="248"/>
                      <a:pt x="506" y="250"/>
                      <a:pt x="507" y="251"/>
                    </a:cubicBezTo>
                    <a:cubicBezTo>
                      <a:pt x="507" y="252"/>
                      <a:pt x="508" y="253"/>
                      <a:pt x="509" y="254"/>
                    </a:cubicBezTo>
                    <a:cubicBezTo>
                      <a:pt x="506" y="255"/>
                      <a:pt x="501" y="257"/>
                      <a:pt x="504" y="262"/>
                    </a:cubicBezTo>
                    <a:cubicBezTo>
                      <a:pt x="504" y="262"/>
                      <a:pt x="505" y="262"/>
                      <a:pt x="506" y="263"/>
                    </a:cubicBezTo>
                    <a:cubicBezTo>
                      <a:pt x="506" y="263"/>
                      <a:pt x="507" y="265"/>
                      <a:pt x="508" y="265"/>
                    </a:cubicBezTo>
                    <a:cubicBezTo>
                      <a:pt x="512" y="267"/>
                      <a:pt x="516" y="266"/>
                      <a:pt x="519" y="268"/>
                    </a:cubicBezTo>
                    <a:cubicBezTo>
                      <a:pt x="520" y="268"/>
                      <a:pt x="520" y="270"/>
                      <a:pt x="521" y="270"/>
                    </a:cubicBezTo>
                    <a:cubicBezTo>
                      <a:pt x="518" y="270"/>
                      <a:pt x="513" y="270"/>
                      <a:pt x="510" y="269"/>
                    </a:cubicBezTo>
                    <a:cubicBezTo>
                      <a:pt x="510" y="268"/>
                      <a:pt x="509" y="267"/>
                      <a:pt x="509" y="267"/>
                    </a:cubicBezTo>
                    <a:cubicBezTo>
                      <a:pt x="507" y="267"/>
                      <a:pt x="506" y="267"/>
                      <a:pt x="505" y="268"/>
                    </a:cubicBezTo>
                    <a:cubicBezTo>
                      <a:pt x="505" y="268"/>
                      <a:pt x="505" y="270"/>
                      <a:pt x="505" y="271"/>
                    </a:cubicBezTo>
                    <a:cubicBezTo>
                      <a:pt x="505" y="271"/>
                      <a:pt x="506" y="272"/>
                      <a:pt x="505" y="272"/>
                    </a:cubicBezTo>
                    <a:cubicBezTo>
                      <a:pt x="505" y="272"/>
                      <a:pt x="502" y="270"/>
                      <a:pt x="502" y="269"/>
                    </a:cubicBezTo>
                    <a:cubicBezTo>
                      <a:pt x="500" y="268"/>
                      <a:pt x="499" y="267"/>
                      <a:pt x="498" y="266"/>
                    </a:cubicBezTo>
                    <a:cubicBezTo>
                      <a:pt x="498" y="260"/>
                      <a:pt x="500" y="255"/>
                      <a:pt x="499" y="249"/>
                    </a:cubicBezTo>
                    <a:cubicBezTo>
                      <a:pt x="499" y="248"/>
                      <a:pt x="497" y="247"/>
                      <a:pt x="497" y="247"/>
                    </a:cubicBezTo>
                    <a:cubicBezTo>
                      <a:pt x="496" y="245"/>
                      <a:pt x="495" y="241"/>
                      <a:pt x="494" y="239"/>
                    </a:cubicBezTo>
                    <a:cubicBezTo>
                      <a:pt x="493" y="239"/>
                      <a:pt x="491" y="239"/>
                      <a:pt x="489" y="239"/>
                    </a:cubicBezTo>
                    <a:cubicBezTo>
                      <a:pt x="489" y="239"/>
                      <a:pt x="488" y="241"/>
                      <a:pt x="488" y="241"/>
                    </a:cubicBezTo>
                    <a:cubicBezTo>
                      <a:pt x="484" y="243"/>
                      <a:pt x="480" y="242"/>
                      <a:pt x="477" y="245"/>
                    </a:cubicBezTo>
                    <a:cubicBezTo>
                      <a:pt x="476" y="246"/>
                      <a:pt x="476" y="248"/>
                      <a:pt x="476" y="249"/>
                    </a:cubicBezTo>
                    <a:cubicBezTo>
                      <a:pt x="476" y="249"/>
                      <a:pt x="474" y="251"/>
                      <a:pt x="474" y="252"/>
                    </a:cubicBezTo>
                    <a:cubicBezTo>
                      <a:pt x="474" y="253"/>
                      <a:pt x="477" y="254"/>
                      <a:pt x="477" y="255"/>
                    </a:cubicBezTo>
                    <a:cubicBezTo>
                      <a:pt x="477" y="256"/>
                      <a:pt x="476" y="260"/>
                      <a:pt x="476" y="261"/>
                    </a:cubicBezTo>
                    <a:cubicBezTo>
                      <a:pt x="475" y="262"/>
                      <a:pt x="474" y="264"/>
                      <a:pt x="474" y="265"/>
                    </a:cubicBezTo>
                    <a:cubicBezTo>
                      <a:pt x="474" y="265"/>
                      <a:pt x="474" y="267"/>
                      <a:pt x="474" y="267"/>
                    </a:cubicBezTo>
                    <a:cubicBezTo>
                      <a:pt x="474" y="267"/>
                      <a:pt x="475" y="268"/>
                      <a:pt x="474" y="269"/>
                    </a:cubicBezTo>
                    <a:cubicBezTo>
                      <a:pt x="469" y="276"/>
                      <a:pt x="469" y="276"/>
                      <a:pt x="469" y="276"/>
                    </a:cubicBezTo>
                    <a:cubicBezTo>
                      <a:pt x="467" y="277"/>
                      <a:pt x="464" y="276"/>
                      <a:pt x="462" y="277"/>
                    </a:cubicBezTo>
                    <a:cubicBezTo>
                      <a:pt x="461" y="277"/>
                      <a:pt x="457" y="279"/>
                      <a:pt x="456" y="279"/>
                    </a:cubicBezTo>
                    <a:cubicBezTo>
                      <a:pt x="456" y="280"/>
                      <a:pt x="455" y="281"/>
                      <a:pt x="454" y="282"/>
                    </a:cubicBezTo>
                    <a:cubicBezTo>
                      <a:pt x="456" y="282"/>
                      <a:pt x="457" y="282"/>
                      <a:pt x="459" y="282"/>
                    </a:cubicBezTo>
                    <a:cubicBezTo>
                      <a:pt x="460" y="287"/>
                      <a:pt x="460" y="290"/>
                      <a:pt x="462" y="294"/>
                    </a:cubicBezTo>
                    <a:cubicBezTo>
                      <a:pt x="461" y="294"/>
                      <a:pt x="461" y="293"/>
                      <a:pt x="460" y="292"/>
                    </a:cubicBezTo>
                    <a:cubicBezTo>
                      <a:pt x="459" y="292"/>
                      <a:pt x="459" y="293"/>
                      <a:pt x="458" y="293"/>
                    </a:cubicBezTo>
                    <a:cubicBezTo>
                      <a:pt x="457" y="292"/>
                      <a:pt x="457" y="290"/>
                      <a:pt x="456" y="288"/>
                    </a:cubicBezTo>
                    <a:cubicBezTo>
                      <a:pt x="456" y="288"/>
                      <a:pt x="454" y="288"/>
                      <a:pt x="454" y="287"/>
                    </a:cubicBezTo>
                    <a:cubicBezTo>
                      <a:pt x="453" y="287"/>
                      <a:pt x="453" y="285"/>
                      <a:pt x="453" y="284"/>
                    </a:cubicBezTo>
                    <a:cubicBezTo>
                      <a:pt x="452" y="284"/>
                      <a:pt x="447" y="283"/>
                      <a:pt x="445" y="284"/>
                    </a:cubicBezTo>
                    <a:cubicBezTo>
                      <a:pt x="444" y="285"/>
                      <a:pt x="444" y="285"/>
                      <a:pt x="444" y="285"/>
                    </a:cubicBezTo>
                    <a:cubicBezTo>
                      <a:pt x="439" y="285"/>
                      <a:pt x="435" y="282"/>
                      <a:pt x="432" y="280"/>
                    </a:cubicBezTo>
                    <a:cubicBezTo>
                      <a:pt x="433" y="280"/>
                      <a:pt x="432" y="277"/>
                      <a:pt x="432" y="277"/>
                    </a:cubicBezTo>
                    <a:cubicBezTo>
                      <a:pt x="438" y="276"/>
                      <a:pt x="446" y="279"/>
                      <a:pt x="450" y="276"/>
                    </a:cubicBezTo>
                    <a:cubicBezTo>
                      <a:pt x="450" y="276"/>
                      <a:pt x="451" y="273"/>
                      <a:pt x="452" y="272"/>
                    </a:cubicBezTo>
                    <a:cubicBezTo>
                      <a:pt x="454" y="274"/>
                      <a:pt x="455" y="273"/>
                      <a:pt x="458" y="274"/>
                    </a:cubicBezTo>
                    <a:cubicBezTo>
                      <a:pt x="458" y="273"/>
                      <a:pt x="459" y="273"/>
                      <a:pt x="460" y="272"/>
                    </a:cubicBezTo>
                    <a:cubicBezTo>
                      <a:pt x="459" y="270"/>
                      <a:pt x="459" y="270"/>
                      <a:pt x="459" y="270"/>
                    </a:cubicBezTo>
                    <a:cubicBezTo>
                      <a:pt x="459" y="269"/>
                      <a:pt x="461" y="269"/>
                      <a:pt x="462" y="269"/>
                    </a:cubicBezTo>
                    <a:cubicBezTo>
                      <a:pt x="462" y="268"/>
                      <a:pt x="462" y="265"/>
                      <a:pt x="462" y="265"/>
                    </a:cubicBezTo>
                    <a:cubicBezTo>
                      <a:pt x="464" y="264"/>
                      <a:pt x="464" y="265"/>
                      <a:pt x="466" y="264"/>
                    </a:cubicBezTo>
                    <a:cubicBezTo>
                      <a:pt x="462" y="256"/>
                      <a:pt x="464" y="256"/>
                      <a:pt x="466" y="248"/>
                    </a:cubicBezTo>
                    <a:cubicBezTo>
                      <a:pt x="462" y="245"/>
                      <a:pt x="461" y="244"/>
                      <a:pt x="459" y="239"/>
                    </a:cubicBezTo>
                    <a:cubicBezTo>
                      <a:pt x="458" y="238"/>
                      <a:pt x="458" y="238"/>
                      <a:pt x="458" y="238"/>
                    </a:cubicBezTo>
                    <a:cubicBezTo>
                      <a:pt x="457" y="237"/>
                      <a:pt x="458" y="235"/>
                      <a:pt x="458" y="235"/>
                    </a:cubicBezTo>
                    <a:cubicBezTo>
                      <a:pt x="458" y="233"/>
                      <a:pt x="458" y="233"/>
                      <a:pt x="458" y="233"/>
                    </a:cubicBezTo>
                    <a:cubicBezTo>
                      <a:pt x="457" y="233"/>
                      <a:pt x="458" y="230"/>
                      <a:pt x="458" y="229"/>
                    </a:cubicBezTo>
                    <a:cubicBezTo>
                      <a:pt x="458" y="228"/>
                      <a:pt x="460" y="226"/>
                      <a:pt x="460" y="225"/>
                    </a:cubicBezTo>
                    <a:cubicBezTo>
                      <a:pt x="460" y="225"/>
                      <a:pt x="461" y="220"/>
                      <a:pt x="460" y="219"/>
                    </a:cubicBezTo>
                    <a:cubicBezTo>
                      <a:pt x="460" y="219"/>
                      <a:pt x="458" y="218"/>
                      <a:pt x="458" y="218"/>
                    </a:cubicBezTo>
                    <a:cubicBezTo>
                      <a:pt x="458" y="217"/>
                      <a:pt x="459" y="215"/>
                      <a:pt x="459" y="213"/>
                    </a:cubicBezTo>
                    <a:cubicBezTo>
                      <a:pt x="456" y="212"/>
                      <a:pt x="453" y="211"/>
                      <a:pt x="453" y="207"/>
                    </a:cubicBezTo>
                    <a:cubicBezTo>
                      <a:pt x="453" y="202"/>
                      <a:pt x="456" y="202"/>
                      <a:pt x="458" y="199"/>
                    </a:cubicBezTo>
                    <a:cubicBezTo>
                      <a:pt x="459" y="195"/>
                      <a:pt x="458" y="193"/>
                      <a:pt x="458" y="189"/>
                    </a:cubicBezTo>
                    <a:cubicBezTo>
                      <a:pt x="458" y="188"/>
                      <a:pt x="460" y="187"/>
                      <a:pt x="460" y="186"/>
                    </a:cubicBezTo>
                    <a:cubicBezTo>
                      <a:pt x="461" y="185"/>
                      <a:pt x="459" y="184"/>
                      <a:pt x="460" y="182"/>
                    </a:cubicBezTo>
                    <a:cubicBezTo>
                      <a:pt x="460" y="182"/>
                      <a:pt x="461" y="181"/>
                      <a:pt x="460" y="181"/>
                    </a:cubicBezTo>
                    <a:cubicBezTo>
                      <a:pt x="460" y="180"/>
                      <a:pt x="458" y="179"/>
                      <a:pt x="458" y="178"/>
                    </a:cubicBezTo>
                    <a:cubicBezTo>
                      <a:pt x="458" y="177"/>
                      <a:pt x="459" y="175"/>
                      <a:pt x="458" y="175"/>
                    </a:cubicBezTo>
                    <a:cubicBezTo>
                      <a:pt x="458" y="175"/>
                      <a:pt x="457" y="175"/>
                      <a:pt x="456" y="175"/>
                    </a:cubicBezTo>
                    <a:cubicBezTo>
                      <a:pt x="456" y="175"/>
                      <a:pt x="452" y="172"/>
                      <a:pt x="452" y="172"/>
                    </a:cubicBezTo>
                    <a:cubicBezTo>
                      <a:pt x="451" y="172"/>
                      <a:pt x="448" y="173"/>
                      <a:pt x="448" y="173"/>
                    </a:cubicBezTo>
                    <a:cubicBezTo>
                      <a:pt x="444" y="173"/>
                      <a:pt x="440" y="173"/>
                      <a:pt x="437" y="173"/>
                    </a:cubicBezTo>
                    <a:cubicBezTo>
                      <a:pt x="437" y="173"/>
                      <a:pt x="438" y="172"/>
                      <a:pt x="436" y="172"/>
                    </a:cubicBezTo>
                    <a:cubicBezTo>
                      <a:pt x="436" y="174"/>
                      <a:pt x="436" y="174"/>
                      <a:pt x="436" y="174"/>
                    </a:cubicBezTo>
                    <a:cubicBezTo>
                      <a:pt x="434" y="175"/>
                      <a:pt x="432" y="175"/>
                      <a:pt x="431" y="177"/>
                    </a:cubicBezTo>
                    <a:cubicBezTo>
                      <a:pt x="429" y="179"/>
                      <a:pt x="429" y="183"/>
                      <a:pt x="428" y="185"/>
                    </a:cubicBezTo>
                    <a:cubicBezTo>
                      <a:pt x="426" y="189"/>
                      <a:pt x="422" y="191"/>
                      <a:pt x="420" y="194"/>
                    </a:cubicBezTo>
                    <a:cubicBezTo>
                      <a:pt x="419" y="196"/>
                      <a:pt x="419" y="198"/>
                      <a:pt x="417" y="199"/>
                    </a:cubicBezTo>
                    <a:cubicBezTo>
                      <a:pt x="416" y="200"/>
                      <a:pt x="413" y="201"/>
                      <a:pt x="411" y="202"/>
                    </a:cubicBezTo>
                    <a:cubicBezTo>
                      <a:pt x="411" y="205"/>
                      <a:pt x="411" y="207"/>
                      <a:pt x="411" y="209"/>
                    </a:cubicBezTo>
                    <a:cubicBezTo>
                      <a:pt x="411" y="209"/>
                      <a:pt x="414" y="213"/>
                      <a:pt x="414" y="214"/>
                    </a:cubicBezTo>
                    <a:cubicBezTo>
                      <a:pt x="414" y="217"/>
                      <a:pt x="413" y="218"/>
                      <a:pt x="414" y="221"/>
                    </a:cubicBezTo>
                    <a:cubicBezTo>
                      <a:pt x="409" y="224"/>
                      <a:pt x="410" y="224"/>
                      <a:pt x="410" y="231"/>
                    </a:cubicBezTo>
                    <a:cubicBezTo>
                      <a:pt x="411" y="231"/>
                      <a:pt x="411" y="230"/>
                      <a:pt x="412" y="230"/>
                    </a:cubicBezTo>
                    <a:cubicBezTo>
                      <a:pt x="414" y="230"/>
                      <a:pt x="416" y="233"/>
                      <a:pt x="417" y="233"/>
                    </a:cubicBezTo>
                    <a:cubicBezTo>
                      <a:pt x="418" y="233"/>
                      <a:pt x="417" y="232"/>
                      <a:pt x="418" y="233"/>
                    </a:cubicBezTo>
                    <a:cubicBezTo>
                      <a:pt x="417" y="232"/>
                      <a:pt x="420" y="233"/>
                      <a:pt x="420" y="233"/>
                    </a:cubicBezTo>
                    <a:cubicBezTo>
                      <a:pt x="420" y="233"/>
                      <a:pt x="420" y="235"/>
                      <a:pt x="420" y="235"/>
                    </a:cubicBezTo>
                    <a:cubicBezTo>
                      <a:pt x="420" y="236"/>
                      <a:pt x="417" y="236"/>
                      <a:pt x="418" y="239"/>
                    </a:cubicBezTo>
                    <a:cubicBezTo>
                      <a:pt x="418" y="239"/>
                      <a:pt x="419" y="240"/>
                      <a:pt x="418" y="241"/>
                    </a:cubicBezTo>
                    <a:cubicBezTo>
                      <a:pt x="419" y="241"/>
                      <a:pt x="420" y="244"/>
                      <a:pt x="420" y="245"/>
                    </a:cubicBezTo>
                    <a:cubicBezTo>
                      <a:pt x="420" y="245"/>
                      <a:pt x="422" y="244"/>
                      <a:pt x="422" y="244"/>
                    </a:cubicBezTo>
                    <a:cubicBezTo>
                      <a:pt x="424" y="244"/>
                      <a:pt x="424" y="244"/>
                      <a:pt x="424" y="244"/>
                    </a:cubicBezTo>
                    <a:cubicBezTo>
                      <a:pt x="423" y="247"/>
                      <a:pt x="422" y="251"/>
                      <a:pt x="420" y="254"/>
                    </a:cubicBezTo>
                    <a:cubicBezTo>
                      <a:pt x="419" y="255"/>
                      <a:pt x="418" y="255"/>
                      <a:pt x="416" y="256"/>
                    </a:cubicBezTo>
                    <a:cubicBezTo>
                      <a:pt x="416" y="255"/>
                      <a:pt x="416" y="253"/>
                      <a:pt x="416" y="252"/>
                    </a:cubicBezTo>
                    <a:cubicBezTo>
                      <a:pt x="415" y="251"/>
                      <a:pt x="414" y="252"/>
                      <a:pt x="413" y="251"/>
                    </a:cubicBezTo>
                    <a:cubicBezTo>
                      <a:pt x="413" y="251"/>
                      <a:pt x="413" y="249"/>
                      <a:pt x="412" y="249"/>
                    </a:cubicBezTo>
                    <a:cubicBezTo>
                      <a:pt x="410" y="245"/>
                      <a:pt x="407" y="243"/>
                      <a:pt x="401" y="242"/>
                    </a:cubicBezTo>
                    <a:cubicBezTo>
                      <a:pt x="400" y="240"/>
                      <a:pt x="400" y="240"/>
                      <a:pt x="400" y="240"/>
                    </a:cubicBezTo>
                    <a:cubicBezTo>
                      <a:pt x="401" y="240"/>
                      <a:pt x="401" y="239"/>
                      <a:pt x="401" y="239"/>
                    </a:cubicBezTo>
                    <a:cubicBezTo>
                      <a:pt x="398" y="238"/>
                      <a:pt x="396" y="237"/>
                      <a:pt x="394" y="236"/>
                    </a:cubicBezTo>
                    <a:cubicBezTo>
                      <a:pt x="392" y="241"/>
                      <a:pt x="392" y="241"/>
                      <a:pt x="392" y="241"/>
                    </a:cubicBezTo>
                    <a:cubicBezTo>
                      <a:pt x="391" y="241"/>
                      <a:pt x="391" y="241"/>
                      <a:pt x="391" y="241"/>
                    </a:cubicBezTo>
                    <a:cubicBezTo>
                      <a:pt x="391" y="239"/>
                      <a:pt x="390" y="237"/>
                      <a:pt x="391" y="233"/>
                    </a:cubicBezTo>
                    <a:cubicBezTo>
                      <a:pt x="388" y="232"/>
                      <a:pt x="385" y="233"/>
                      <a:pt x="382" y="232"/>
                    </a:cubicBezTo>
                    <a:cubicBezTo>
                      <a:pt x="381" y="232"/>
                      <a:pt x="381" y="229"/>
                      <a:pt x="381" y="229"/>
                    </a:cubicBezTo>
                    <a:cubicBezTo>
                      <a:pt x="380" y="229"/>
                      <a:pt x="379" y="230"/>
                      <a:pt x="378" y="230"/>
                    </a:cubicBezTo>
                    <a:cubicBezTo>
                      <a:pt x="378" y="230"/>
                      <a:pt x="377" y="225"/>
                      <a:pt x="373" y="227"/>
                    </a:cubicBezTo>
                    <a:cubicBezTo>
                      <a:pt x="371" y="227"/>
                      <a:pt x="373" y="231"/>
                      <a:pt x="365" y="230"/>
                    </a:cubicBezTo>
                    <a:cubicBezTo>
                      <a:pt x="364" y="230"/>
                      <a:pt x="361" y="227"/>
                      <a:pt x="359" y="228"/>
                    </a:cubicBezTo>
                    <a:cubicBezTo>
                      <a:pt x="359" y="228"/>
                      <a:pt x="358" y="231"/>
                      <a:pt x="358" y="231"/>
                    </a:cubicBezTo>
                    <a:cubicBezTo>
                      <a:pt x="356" y="231"/>
                      <a:pt x="354" y="232"/>
                      <a:pt x="353" y="232"/>
                    </a:cubicBezTo>
                    <a:cubicBezTo>
                      <a:pt x="354" y="233"/>
                      <a:pt x="353" y="233"/>
                      <a:pt x="353" y="234"/>
                    </a:cubicBezTo>
                    <a:cubicBezTo>
                      <a:pt x="353" y="234"/>
                      <a:pt x="355" y="235"/>
                      <a:pt x="355" y="235"/>
                    </a:cubicBezTo>
                    <a:cubicBezTo>
                      <a:pt x="357" y="239"/>
                      <a:pt x="357" y="244"/>
                      <a:pt x="357" y="248"/>
                    </a:cubicBezTo>
                    <a:cubicBezTo>
                      <a:pt x="356" y="248"/>
                      <a:pt x="356" y="249"/>
                      <a:pt x="355" y="249"/>
                    </a:cubicBezTo>
                    <a:cubicBezTo>
                      <a:pt x="352" y="250"/>
                      <a:pt x="350" y="247"/>
                      <a:pt x="349" y="247"/>
                    </a:cubicBezTo>
                    <a:cubicBezTo>
                      <a:pt x="349" y="247"/>
                      <a:pt x="347" y="249"/>
                      <a:pt x="347" y="249"/>
                    </a:cubicBezTo>
                    <a:cubicBezTo>
                      <a:pt x="347" y="250"/>
                      <a:pt x="346" y="254"/>
                      <a:pt x="346" y="255"/>
                    </a:cubicBezTo>
                    <a:cubicBezTo>
                      <a:pt x="346" y="255"/>
                      <a:pt x="341" y="251"/>
                      <a:pt x="341" y="251"/>
                    </a:cubicBezTo>
                    <a:cubicBezTo>
                      <a:pt x="341" y="250"/>
                      <a:pt x="342" y="244"/>
                      <a:pt x="342" y="243"/>
                    </a:cubicBezTo>
                    <a:cubicBezTo>
                      <a:pt x="341" y="243"/>
                      <a:pt x="340" y="243"/>
                      <a:pt x="339" y="243"/>
                    </a:cubicBezTo>
                    <a:cubicBezTo>
                      <a:pt x="336" y="244"/>
                      <a:pt x="333" y="247"/>
                      <a:pt x="330" y="247"/>
                    </a:cubicBezTo>
                    <a:cubicBezTo>
                      <a:pt x="330" y="247"/>
                      <a:pt x="331" y="245"/>
                      <a:pt x="331" y="245"/>
                    </a:cubicBezTo>
                    <a:cubicBezTo>
                      <a:pt x="330" y="245"/>
                      <a:pt x="329" y="245"/>
                      <a:pt x="329" y="245"/>
                    </a:cubicBezTo>
                    <a:cubicBezTo>
                      <a:pt x="329" y="247"/>
                      <a:pt x="329" y="247"/>
                      <a:pt x="329" y="247"/>
                    </a:cubicBezTo>
                    <a:cubicBezTo>
                      <a:pt x="329" y="245"/>
                      <a:pt x="330" y="248"/>
                      <a:pt x="330" y="248"/>
                    </a:cubicBezTo>
                    <a:cubicBezTo>
                      <a:pt x="330" y="249"/>
                      <a:pt x="329" y="249"/>
                      <a:pt x="329" y="250"/>
                    </a:cubicBezTo>
                    <a:cubicBezTo>
                      <a:pt x="328" y="250"/>
                      <a:pt x="327" y="250"/>
                      <a:pt x="326" y="250"/>
                    </a:cubicBezTo>
                    <a:cubicBezTo>
                      <a:pt x="324" y="248"/>
                      <a:pt x="321" y="245"/>
                      <a:pt x="316" y="246"/>
                    </a:cubicBezTo>
                    <a:cubicBezTo>
                      <a:pt x="313" y="246"/>
                      <a:pt x="309" y="249"/>
                      <a:pt x="305" y="250"/>
                    </a:cubicBezTo>
                    <a:cubicBezTo>
                      <a:pt x="306" y="251"/>
                      <a:pt x="307" y="252"/>
                      <a:pt x="307" y="253"/>
                    </a:cubicBezTo>
                    <a:cubicBezTo>
                      <a:pt x="307" y="254"/>
                      <a:pt x="306" y="254"/>
                      <a:pt x="306" y="255"/>
                    </a:cubicBezTo>
                    <a:cubicBezTo>
                      <a:pt x="306" y="254"/>
                      <a:pt x="304" y="253"/>
                      <a:pt x="303" y="253"/>
                    </a:cubicBezTo>
                    <a:cubicBezTo>
                      <a:pt x="304" y="253"/>
                      <a:pt x="302" y="251"/>
                      <a:pt x="302" y="251"/>
                    </a:cubicBezTo>
                    <a:cubicBezTo>
                      <a:pt x="302" y="252"/>
                      <a:pt x="299" y="254"/>
                      <a:pt x="299" y="255"/>
                    </a:cubicBezTo>
                    <a:cubicBezTo>
                      <a:pt x="297" y="255"/>
                      <a:pt x="292" y="254"/>
                      <a:pt x="290" y="255"/>
                    </a:cubicBezTo>
                    <a:cubicBezTo>
                      <a:pt x="290" y="254"/>
                      <a:pt x="290" y="253"/>
                      <a:pt x="290" y="253"/>
                    </a:cubicBezTo>
                    <a:cubicBezTo>
                      <a:pt x="291" y="252"/>
                      <a:pt x="291" y="251"/>
                      <a:pt x="292" y="251"/>
                    </a:cubicBezTo>
                    <a:cubicBezTo>
                      <a:pt x="292" y="251"/>
                      <a:pt x="297" y="251"/>
                      <a:pt x="297" y="251"/>
                    </a:cubicBezTo>
                    <a:cubicBezTo>
                      <a:pt x="297" y="251"/>
                      <a:pt x="297" y="249"/>
                      <a:pt x="297" y="249"/>
                    </a:cubicBezTo>
                    <a:cubicBezTo>
                      <a:pt x="296" y="249"/>
                      <a:pt x="294" y="248"/>
                      <a:pt x="294" y="248"/>
                    </a:cubicBezTo>
                    <a:cubicBezTo>
                      <a:pt x="294" y="247"/>
                      <a:pt x="295" y="246"/>
                      <a:pt x="294" y="245"/>
                    </a:cubicBezTo>
                    <a:cubicBezTo>
                      <a:pt x="293" y="245"/>
                      <a:pt x="289" y="246"/>
                      <a:pt x="292" y="244"/>
                    </a:cubicBezTo>
                    <a:cubicBezTo>
                      <a:pt x="292" y="243"/>
                      <a:pt x="291" y="243"/>
                      <a:pt x="292" y="243"/>
                    </a:cubicBezTo>
                    <a:cubicBezTo>
                      <a:pt x="291" y="243"/>
                      <a:pt x="293" y="240"/>
                      <a:pt x="291" y="241"/>
                    </a:cubicBezTo>
                    <a:cubicBezTo>
                      <a:pt x="289" y="242"/>
                      <a:pt x="289" y="244"/>
                      <a:pt x="288" y="245"/>
                    </a:cubicBezTo>
                    <a:cubicBezTo>
                      <a:pt x="288" y="245"/>
                      <a:pt x="283" y="247"/>
                      <a:pt x="283" y="247"/>
                    </a:cubicBezTo>
                    <a:cubicBezTo>
                      <a:pt x="282" y="248"/>
                      <a:pt x="285" y="249"/>
                      <a:pt x="282" y="251"/>
                    </a:cubicBezTo>
                    <a:cubicBezTo>
                      <a:pt x="282" y="251"/>
                      <a:pt x="282" y="251"/>
                      <a:pt x="282" y="251"/>
                    </a:cubicBezTo>
                    <a:cubicBezTo>
                      <a:pt x="281" y="251"/>
                      <a:pt x="282" y="250"/>
                      <a:pt x="282" y="249"/>
                    </a:cubicBezTo>
                    <a:cubicBezTo>
                      <a:pt x="279" y="249"/>
                      <a:pt x="278" y="248"/>
                      <a:pt x="276" y="249"/>
                    </a:cubicBezTo>
                    <a:cubicBezTo>
                      <a:pt x="275" y="249"/>
                      <a:pt x="274" y="251"/>
                      <a:pt x="274" y="251"/>
                    </a:cubicBezTo>
                    <a:cubicBezTo>
                      <a:pt x="272" y="252"/>
                      <a:pt x="271" y="251"/>
                      <a:pt x="270" y="251"/>
                    </a:cubicBezTo>
                    <a:cubicBezTo>
                      <a:pt x="268" y="252"/>
                      <a:pt x="268" y="253"/>
                      <a:pt x="267" y="254"/>
                    </a:cubicBezTo>
                    <a:cubicBezTo>
                      <a:pt x="266" y="255"/>
                      <a:pt x="265" y="254"/>
                      <a:pt x="264" y="255"/>
                    </a:cubicBezTo>
                    <a:cubicBezTo>
                      <a:pt x="263" y="255"/>
                      <a:pt x="262" y="256"/>
                      <a:pt x="262" y="257"/>
                    </a:cubicBezTo>
                    <a:cubicBezTo>
                      <a:pt x="258" y="258"/>
                      <a:pt x="255" y="259"/>
                      <a:pt x="251" y="259"/>
                    </a:cubicBezTo>
                    <a:cubicBezTo>
                      <a:pt x="251" y="259"/>
                      <a:pt x="251" y="261"/>
                      <a:pt x="251" y="261"/>
                    </a:cubicBezTo>
                    <a:cubicBezTo>
                      <a:pt x="249" y="262"/>
                      <a:pt x="248" y="263"/>
                      <a:pt x="246" y="263"/>
                    </a:cubicBezTo>
                    <a:cubicBezTo>
                      <a:pt x="245" y="263"/>
                      <a:pt x="245" y="262"/>
                      <a:pt x="244" y="263"/>
                    </a:cubicBezTo>
                    <a:cubicBezTo>
                      <a:pt x="243" y="267"/>
                      <a:pt x="242" y="270"/>
                      <a:pt x="242" y="276"/>
                    </a:cubicBezTo>
                    <a:cubicBezTo>
                      <a:pt x="242" y="276"/>
                      <a:pt x="239" y="276"/>
                      <a:pt x="239" y="276"/>
                    </a:cubicBezTo>
                    <a:cubicBezTo>
                      <a:pt x="238" y="276"/>
                      <a:pt x="239" y="278"/>
                      <a:pt x="238" y="278"/>
                    </a:cubicBezTo>
                    <a:cubicBezTo>
                      <a:pt x="238" y="278"/>
                      <a:pt x="235" y="279"/>
                      <a:pt x="234" y="279"/>
                    </a:cubicBezTo>
                    <a:cubicBezTo>
                      <a:pt x="231" y="280"/>
                      <a:pt x="230" y="279"/>
                      <a:pt x="226" y="280"/>
                    </a:cubicBezTo>
                    <a:cubicBezTo>
                      <a:pt x="226" y="279"/>
                      <a:pt x="226" y="275"/>
                      <a:pt x="225" y="273"/>
                    </a:cubicBezTo>
                    <a:cubicBezTo>
                      <a:pt x="225" y="272"/>
                      <a:pt x="222" y="272"/>
                      <a:pt x="223" y="269"/>
                    </a:cubicBezTo>
                    <a:cubicBezTo>
                      <a:pt x="223" y="268"/>
                      <a:pt x="225" y="267"/>
                      <a:pt x="225" y="267"/>
                    </a:cubicBezTo>
                    <a:cubicBezTo>
                      <a:pt x="226" y="266"/>
                      <a:pt x="226" y="265"/>
                      <a:pt x="226" y="264"/>
                    </a:cubicBezTo>
                    <a:cubicBezTo>
                      <a:pt x="230" y="264"/>
                      <a:pt x="231" y="264"/>
                      <a:pt x="236" y="263"/>
                    </a:cubicBezTo>
                    <a:cubicBezTo>
                      <a:pt x="236" y="261"/>
                      <a:pt x="236" y="261"/>
                      <a:pt x="236" y="261"/>
                    </a:cubicBezTo>
                    <a:cubicBezTo>
                      <a:pt x="236" y="261"/>
                      <a:pt x="235" y="260"/>
                      <a:pt x="234" y="259"/>
                    </a:cubicBezTo>
                    <a:cubicBezTo>
                      <a:pt x="234" y="259"/>
                      <a:pt x="235" y="258"/>
                      <a:pt x="234" y="257"/>
                    </a:cubicBezTo>
                    <a:cubicBezTo>
                      <a:pt x="234" y="257"/>
                      <a:pt x="233" y="256"/>
                      <a:pt x="232" y="256"/>
                    </a:cubicBezTo>
                    <a:cubicBezTo>
                      <a:pt x="231" y="254"/>
                      <a:pt x="229" y="248"/>
                      <a:pt x="226" y="247"/>
                    </a:cubicBezTo>
                    <a:cubicBezTo>
                      <a:pt x="224" y="246"/>
                      <a:pt x="221" y="247"/>
                      <a:pt x="218" y="247"/>
                    </a:cubicBezTo>
                    <a:cubicBezTo>
                      <a:pt x="217" y="245"/>
                      <a:pt x="217" y="245"/>
                      <a:pt x="217" y="245"/>
                    </a:cubicBezTo>
                    <a:cubicBezTo>
                      <a:pt x="213" y="244"/>
                      <a:pt x="211" y="244"/>
                      <a:pt x="208" y="242"/>
                    </a:cubicBezTo>
                    <a:cubicBezTo>
                      <a:pt x="209" y="243"/>
                      <a:pt x="208" y="244"/>
                      <a:pt x="208" y="245"/>
                    </a:cubicBezTo>
                    <a:cubicBezTo>
                      <a:pt x="209" y="246"/>
                      <a:pt x="213" y="249"/>
                      <a:pt x="215" y="250"/>
                    </a:cubicBezTo>
                    <a:cubicBezTo>
                      <a:pt x="214" y="253"/>
                      <a:pt x="215" y="254"/>
                      <a:pt x="214" y="257"/>
                    </a:cubicBezTo>
                    <a:cubicBezTo>
                      <a:pt x="214" y="257"/>
                      <a:pt x="212" y="257"/>
                      <a:pt x="212" y="257"/>
                    </a:cubicBezTo>
                    <a:cubicBezTo>
                      <a:pt x="212" y="258"/>
                      <a:pt x="213" y="259"/>
                      <a:pt x="212" y="259"/>
                    </a:cubicBezTo>
                    <a:cubicBezTo>
                      <a:pt x="212" y="260"/>
                      <a:pt x="211" y="259"/>
                      <a:pt x="210" y="260"/>
                    </a:cubicBezTo>
                    <a:cubicBezTo>
                      <a:pt x="209" y="263"/>
                      <a:pt x="211" y="262"/>
                      <a:pt x="208" y="264"/>
                    </a:cubicBezTo>
                    <a:cubicBezTo>
                      <a:pt x="207" y="265"/>
                      <a:pt x="212" y="270"/>
                      <a:pt x="212" y="270"/>
                    </a:cubicBezTo>
                    <a:cubicBezTo>
                      <a:pt x="212" y="270"/>
                      <a:pt x="212" y="272"/>
                      <a:pt x="212" y="272"/>
                    </a:cubicBezTo>
                    <a:cubicBezTo>
                      <a:pt x="212" y="272"/>
                      <a:pt x="213" y="272"/>
                      <a:pt x="212" y="273"/>
                    </a:cubicBezTo>
                    <a:cubicBezTo>
                      <a:pt x="212" y="274"/>
                      <a:pt x="210" y="275"/>
                      <a:pt x="209" y="276"/>
                    </a:cubicBezTo>
                    <a:cubicBezTo>
                      <a:pt x="207" y="279"/>
                      <a:pt x="207" y="282"/>
                      <a:pt x="206" y="287"/>
                    </a:cubicBezTo>
                    <a:cubicBezTo>
                      <a:pt x="205" y="287"/>
                      <a:pt x="204" y="287"/>
                      <a:pt x="202" y="287"/>
                    </a:cubicBezTo>
                    <a:cubicBezTo>
                      <a:pt x="203" y="285"/>
                      <a:pt x="203" y="285"/>
                      <a:pt x="203" y="285"/>
                    </a:cubicBezTo>
                    <a:cubicBezTo>
                      <a:pt x="204" y="286"/>
                      <a:pt x="200" y="281"/>
                      <a:pt x="200" y="281"/>
                    </a:cubicBezTo>
                    <a:cubicBezTo>
                      <a:pt x="199" y="281"/>
                      <a:pt x="198" y="281"/>
                      <a:pt x="197" y="281"/>
                    </a:cubicBezTo>
                    <a:cubicBezTo>
                      <a:pt x="197" y="281"/>
                      <a:pt x="196" y="279"/>
                      <a:pt x="195" y="278"/>
                    </a:cubicBezTo>
                    <a:cubicBezTo>
                      <a:pt x="191" y="278"/>
                      <a:pt x="191" y="281"/>
                      <a:pt x="188" y="282"/>
                    </a:cubicBezTo>
                    <a:cubicBezTo>
                      <a:pt x="187" y="283"/>
                      <a:pt x="186" y="282"/>
                      <a:pt x="184" y="283"/>
                    </a:cubicBezTo>
                    <a:cubicBezTo>
                      <a:pt x="184" y="284"/>
                      <a:pt x="184" y="286"/>
                      <a:pt x="183" y="286"/>
                    </a:cubicBezTo>
                    <a:cubicBezTo>
                      <a:pt x="182" y="288"/>
                      <a:pt x="176" y="291"/>
                      <a:pt x="176" y="292"/>
                    </a:cubicBezTo>
                    <a:cubicBezTo>
                      <a:pt x="176" y="292"/>
                      <a:pt x="176" y="294"/>
                      <a:pt x="176" y="294"/>
                    </a:cubicBezTo>
                    <a:cubicBezTo>
                      <a:pt x="176" y="297"/>
                      <a:pt x="180" y="298"/>
                      <a:pt x="181" y="300"/>
                    </a:cubicBezTo>
                    <a:cubicBezTo>
                      <a:pt x="183" y="302"/>
                      <a:pt x="183" y="304"/>
                      <a:pt x="184" y="306"/>
                    </a:cubicBezTo>
                    <a:cubicBezTo>
                      <a:pt x="181" y="306"/>
                      <a:pt x="179" y="306"/>
                      <a:pt x="175" y="305"/>
                    </a:cubicBezTo>
                    <a:cubicBezTo>
                      <a:pt x="175" y="305"/>
                      <a:pt x="173" y="303"/>
                      <a:pt x="173" y="303"/>
                    </a:cubicBezTo>
                    <a:cubicBezTo>
                      <a:pt x="171" y="302"/>
                      <a:pt x="169" y="303"/>
                      <a:pt x="168" y="302"/>
                    </a:cubicBezTo>
                    <a:cubicBezTo>
                      <a:pt x="168" y="302"/>
                      <a:pt x="168" y="301"/>
                      <a:pt x="169" y="300"/>
                    </a:cubicBezTo>
                    <a:cubicBezTo>
                      <a:pt x="167" y="300"/>
                      <a:pt x="165" y="299"/>
                      <a:pt x="163" y="298"/>
                    </a:cubicBezTo>
                    <a:cubicBezTo>
                      <a:pt x="162" y="298"/>
                      <a:pt x="161" y="296"/>
                      <a:pt x="160" y="295"/>
                    </a:cubicBezTo>
                    <a:cubicBezTo>
                      <a:pt x="156" y="294"/>
                      <a:pt x="155" y="298"/>
                      <a:pt x="157" y="297"/>
                    </a:cubicBezTo>
                    <a:cubicBezTo>
                      <a:pt x="157" y="297"/>
                      <a:pt x="158" y="300"/>
                      <a:pt x="157" y="300"/>
                    </a:cubicBezTo>
                    <a:cubicBezTo>
                      <a:pt x="157" y="301"/>
                      <a:pt x="155" y="301"/>
                      <a:pt x="155" y="301"/>
                    </a:cubicBezTo>
                    <a:cubicBezTo>
                      <a:pt x="156" y="303"/>
                      <a:pt x="157" y="307"/>
                      <a:pt x="159" y="308"/>
                    </a:cubicBezTo>
                    <a:cubicBezTo>
                      <a:pt x="160" y="309"/>
                      <a:pt x="162" y="309"/>
                      <a:pt x="163" y="310"/>
                    </a:cubicBezTo>
                    <a:cubicBezTo>
                      <a:pt x="163" y="317"/>
                      <a:pt x="163" y="317"/>
                      <a:pt x="163" y="317"/>
                    </a:cubicBezTo>
                    <a:cubicBezTo>
                      <a:pt x="163" y="317"/>
                      <a:pt x="163" y="319"/>
                      <a:pt x="163" y="319"/>
                    </a:cubicBezTo>
                    <a:cubicBezTo>
                      <a:pt x="162" y="319"/>
                      <a:pt x="161" y="319"/>
                      <a:pt x="160" y="319"/>
                    </a:cubicBezTo>
                    <a:cubicBezTo>
                      <a:pt x="159" y="320"/>
                      <a:pt x="161" y="321"/>
                      <a:pt x="158" y="321"/>
                    </a:cubicBezTo>
                    <a:cubicBezTo>
                      <a:pt x="158" y="320"/>
                      <a:pt x="158" y="320"/>
                      <a:pt x="158" y="320"/>
                    </a:cubicBezTo>
                    <a:cubicBezTo>
                      <a:pt x="157" y="319"/>
                      <a:pt x="156" y="319"/>
                      <a:pt x="155" y="318"/>
                    </a:cubicBezTo>
                    <a:cubicBezTo>
                      <a:pt x="152" y="317"/>
                      <a:pt x="149" y="318"/>
                      <a:pt x="147" y="318"/>
                    </a:cubicBezTo>
                    <a:cubicBezTo>
                      <a:pt x="146" y="318"/>
                      <a:pt x="146" y="315"/>
                      <a:pt x="146" y="314"/>
                    </a:cubicBezTo>
                    <a:cubicBezTo>
                      <a:pt x="146" y="313"/>
                      <a:pt x="144" y="312"/>
                      <a:pt x="144" y="312"/>
                    </a:cubicBezTo>
                    <a:cubicBezTo>
                      <a:pt x="144" y="312"/>
                      <a:pt x="141" y="312"/>
                      <a:pt x="142" y="312"/>
                    </a:cubicBezTo>
                    <a:cubicBezTo>
                      <a:pt x="141" y="313"/>
                      <a:pt x="141" y="313"/>
                      <a:pt x="141" y="313"/>
                    </a:cubicBezTo>
                    <a:cubicBezTo>
                      <a:pt x="140" y="313"/>
                      <a:pt x="140" y="312"/>
                      <a:pt x="139" y="312"/>
                    </a:cubicBezTo>
                    <a:cubicBezTo>
                      <a:pt x="138" y="307"/>
                      <a:pt x="138" y="306"/>
                      <a:pt x="137" y="300"/>
                    </a:cubicBezTo>
                    <a:cubicBezTo>
                      <a:pt x="137" y="299"/>
                      <a:pt x="135" y="297"/>
                      <a:pt x="135" y="296"/>
                    </a:cubicBezTo>
                    <a:cubicBezTo>
                      <a:pt x="135" y="295"/>
                      <a:pt x="137" y="292"/>
                      <a:pt x="137" y="292"/>
                    </a:cubicBezTo>
                    <a:cubicBezTo>
                      <a:pt x="138" y="290"/>
                      <a:pt x="136" y="291"/>
                      <a:pt x="137" y="289"/>
                    </a:cubicBezTo>
                    <a:cubicBezTo>
                      <a:pt x="136" y="289"/>
                      <a:pt x="135" y="289"/>
                      <a:pt x="135" y="289"/>
                    </a:cubicBezTo>
                    <a:cubicBezTo>
                      <a:pt x="134" y="289"/>
                      <a:pt x="134" y="286"/>
                      <a:pt x="133" y="286"/>
                    </a:cubicBezTo>
                    <a:cubicBezTo>
                      <a:pt x="131" y="285"/>
                      <a:pt x="129" y="286"/>
                      <a:pt x="128" y="286"/>
                    </a:cubicBezTo>
                    <a:cubicBezTo>
                      <a:pt x="127" y="284"/>
                      <a:pt x="127" y="284"/>
                      <a:pt x="127" y="284"/>
                    </a:cubicBezTo>
                    <a:cubicBezTo>
                      <a:pt x="124" y="284"/>
                      <a:pt x="123" y="284"/>
                      <a:pt x="120" y="283"/>
                    </a:cubicBezTo>
                    <a:cubicBezTo>
                      <a:pt x="120" y="283"/>
                      <a:pt x="118" y="282"/>
                      <a:pt x="118" y="282"/>
                    </a:cubicBezTo>
                    <a:cubicBezTo>
                      <a:pt x="119" y="281"/>
                      <a:pt x="120" y="282"/>
                      <a:pt x="121" y="282"/>
                    </a:cubicBezTo>
                    <a:cubicBezTo>
                      <a:pt x="122" y="279"/>
                      <a:pt x="122" y="279"/>
                      <a:pt x="122" y="279"/>
                    </a:cubicBezTo>
                    <a:cubicBezTo>
                      <a:pt x="121" y="279"/>
                      <a:pt x="120" y="280"/>
                      <a:pt x="118" y="280"/>
                    </a:cubicBezTo>
                    <a:cubicBezTo>
                      <a:pt x="117" y="279"/>
                      <a:pt x="118" y="278"/>
                      <a:pt x="117" y="278"/>
                    </a:cubicBezTo>
                    <a:cubicBezTo>
                      <a:pt x="117" y="276"/>
                      <a:pt x="117" y="276"/>
                      <a:pt x="117" y="276"/>
                    </a:cubicBezTo>
                    <a:cubicBezTo>
                      <a:pt x="122" y="273"/>
                      <a:pt x="116" y="273"/>
                      <a:pt x="113" y="274"/>
                    </a:cubicBezTo>
                    <a:cubicBezTo>
                      <a:pt x="117" y="273"/>
                      <a:pt x="113" y="269"/>
                      <a:pt x="111" y="267"/>
                    </a:cubicBezTo>
                    <a:cubicBezTo>
                      <a:pt x="110" y="267"/>
                      <a:pt x="110" y="267"/>
                      <a:pt x="110" y="267"/>
                    </a:cubicBezTo>
                    <a:cubicBezTo>
                      <a:pt x="110" y="266"/>
                      <a:pt x="111" y="265"/>
                      <a:pt x="111" y="265"/>
                    </a:cubicBezTo>
                    <a:cubicBezTo>
                      <a:pt x="112" y="265"/>
                      <a:pt x="114" y="266"/>
                      <a:pt x="115" y="267"/>
                    </a:cubicBezTo>
                    <a:cubicBezTo>
                      <a:pt x="116" y="267"/>
                      <a:pt x="116" y="269"/>
                      <a:pt x="118" y="271"/>
                    </a:cubicBezTo>
                    <a:cubicBezTo>
                      <a:pt x="121" y="272"/>
                      <a:pt x="122" y="270"/>
                      <a:pt x="124" y="271"/>
                    </a:cubicBezTo>
                    <a:cubicBezTo>
                      <a:pt x="125" y="271"/>
                      <a:pt x="125" y="273"/>
                      <a:pt x="126" y="274"/>
                    </a:cubicBezTo>
                    <a:cubicBezTo>
                      <a:pt x="127" y="274"/>
                      <a:pt x="128" y="274"/>
                      <a:pt x="129" y="274"/>
                    </a:cubicBezTo>
                    <a:cubicBezTo>
                      <a:pt x="129" y="275"/>
                      <a:pt x="129" y="276"/>
                      <a:pt x="129" y="276"/>
                    </a:cubicBezTo>
                    <a:cubicBezTo>
                      <a:pt x="130" y="276"/>
                      <a:pt x="130" y="276"/>
                      <a:pt x="130" y="276"/>
                    </a:cubicBezTo>
                    <a:cubicBezTo>
                      <a:pt x="130" y="276"/>
                      <a:pt x="130" y="274"/>
                      <a:pt x="130" y="273"/>
                    </a:cubicBezTo>
                    <a:cubicBezTo>
                      <a:pt x="132" y="272"/>
                      <a:pt x="132" y="272"/>
                      <a:pt x="132" y="272"/>
                    </a:cubicBezTo>
                    <a:cubicBezTo>
                      <a:pt x="132" y="274"/>
                      <a:pt x="134" y="277"/>
                      <a:pt x="134" y="278"/>
                    </a:cubicBezTo>
                    <a:cubicBezTo>
                      <a:pt x="136" y="278"/>
                      <a:pt x="138" y="278"/>
                      <a:pt x="140" y="278"/>
                    </a:cubicBezTo>
                    <a:cubicBezTo>
                      <a:pt x="141" y="280"/>
                      <a:pt x="141" y="280"/>
                      <a:pt x="141" y="280"/>
                    </a:cubicBezTo>
                    <a:cubicBezTo>
                      <a:pt x="142" y="280"/>
                      <a:pt x="144" y="279"/>
                      <a:pt x="146" y="280"/>
                    </a:cubicBezTo>
                    <a:cubicBezTo>
                      <a:pt x="147" y="280"/>
                      <a:pt x="149" y="282"/>
                      <a:pt x="150" y="282"/>
                    </a:cubicBezTo>
                    <a:cubicBezTo>
                      <a:pt x="156" y="284"/>
                      <a:pt x="160" y="283"/>
                      <a:pt x="166" y="284"/>
                    </a:cubicBezTo>
                    <a:cubicBezTo>
                      <a:pt x="166" y="284"/>
                      <a:pt x="168" y="285"/>
                      <a:pt x="169" y="284"/>
                    </a:cubicBezTo>
                    <a:cubicBezTo>
                      <a:pt x="170" y="284"/>
                      <a:pt x="171" y="283"/>
                      <a:pt x="171" y="282"/>
                    </a:cubicBezTo>
                    <a:cubicBezTo>
                      <a:pt x="173" y="282"/>
                      <a:pt x="174" y="282"/>
                      <a:pt x="176" y="281"/>
                    </a:cubicBezTo>
                    <a:cubicBezTo>
                      <a:pt x="177" y="281"/>
                      <a:pt x="178" y="279"/>
                      <a:pt x="179" y="278"/>
                    </a:cubicBezTo>
                    <a:cubicBezTo>
                      <a:pt x="180" y="278"/>
                      <a:pt x="180" y="278"/>
                      <a:pt x="180" y="278"/>
                    </a:cubicBezTo>
                    <a:cubicBezTo>
                      <a:pt x="180" y="278"/>
                      <a:pt x="180" y="276"/>
                      <a:pt x="181" y="276"/>
                    </a:cubicBezTo>
                    <a:cubicBezTo>
                      <a:pt x="181" y="275"/>
                      <a:pt x="183" y="275"/>
                      <a:pt x="184" y="274"/>
                    </a:cubicBezTo>
                    <a:cubicBezTo>
                      <a:pt x="186" y="272"/>
                      <a:pt x="187" y="266"/>
                      <a:pt x="185" y="263"/>
                    </a:cubicBezTo>
                    <a:cubicBezTo>
                      <a:pt x="178" y="256"/>
                      <a:pt x="178" y="256"/>
                      <a:pt x="178" y="256"/>
                    </a:cubicBezTo>
                    <a:cubicBezTo>
                      <a:pt x="177" y="256"/>
                      <a:pt x="175" y="256"/>
                      <a:pt x="175" y="256"/>
                    </a:cubicBezTo>
                    <a:cubicBezTo>
                      <a:pt x="173" y="255"/>
                      <a:pt x="173" y="252"/>
                      <a:pt x="172" y="251"/>
                    </a:cubicBezTo>
                    <a:cubicBezTo>
                      <a:pt x="172" y="251"/>
                      <a:pt x="170" y="252"/>
                      <a:pt x="170" y="253"/>
                    </a:cubicBezTo>
                    <a:cubicBezTo>
                      <a:pt x="167" y="250"/>
                      <a:pt x="163" y="246"/>
                      <a:pt x="160" y="245"/>
                    </a:cubicBezTo>
                    <a:cubicBezTo>
                      <a:pt x="158" y="244"/>
                      <a:pt x="157" y="245"/>
                      <a:pt x="156" y="244"/>
                    </a:cubicBezTo>
                    <a:cubicBezTo>
                      <a:pt x="155" y="244"/>
                      <a:pt x="155" y="242"/>
                      <a:pt x="154" y="241"/>
                    </a:cubicBezTo>
                    <a:cubicBezTo>
                      <a:pt x="152" y="241"/>
                      <a:pt x="151" y="241"/>
                      <a:pt x="149" y="241"/>
                    </a:cubicBezTo>
                    <a:cubicBezTo>
                      <a:pt x="148" y="240"/>
                      <a:pt x="145" y="238"/>
                      <a:pt x="143" y="237"/>
                    </a:cubicBezTo>
                    <a:cubicBezTo>
                      <a:pt x="142" y="237"/>
                      <a:pt x="142" y="238"/>
                      <a:pt x="141" y="238"/>
                    </a:cubicBezTo>
                    <a:cubicBezTo>
                      <a:pt x="140" y="237"/>
                      <a:pt x="139" y="235"/>
                      <a:pt x="138" y="235"/>
                    </a:cubicBezTo>
                    <a:cubicBezTo>
                      <a:pt x="136" y="234"/>
                      <a:pt x="135" y="235"/>
                      <a:pt x="135" y="235"/>
                    </a:cubicBezTo>
                    <a:cubicBezTo>
                      <a:pt x="134" y="235"/>
                      <a:pt x="132" y="233"/>
                      <a:pt x="132" y="233"/>
                    </a:cubicBezTo>
                    <a:cubicBezTo>
                      <a:pt x="129" y="231"/>
                      <a:pt x="126" y="231"/>
                      <a:pt x="123" y="231"/>
                    </a:cubicBezTo>
                    <a:cubicBezTo>
                      <a:pt x="123" y="231"/>
                      <a:pt x="123" y="229"/>
                      <a:pt x="123" y="229"/>
                    </a:cubicBezTo>
                    <a:cubicBezTo>
                      <a:pt x="122" y="229"/>
                      <a:pt x="121" y="230"/>
                      <a:pt x="120" y="230"/>
                    </a:cubicBezTo>
                    <a:cubicBezTo>
                      <a:pt x="121" y="230"/>
                      <a:pt x="119" y="229"/>
                      <a:pt x="118" y="229"/>
                    </a:cubicBezTo>
                    <a:cubicBezTo>
                      <a:pt x="115" y="229"/>
                      <a:pt x="115" y="230"/>
                      <a:pt x="111" y="229"/>
                    </a:cubicBezTo>
                    <a:cubicBezTo>
                      <a:pt x="111" y="229"/>
                      <a:pt x="111" y="227"/>
                      <a:pt x="111" y="227"/>
                    </a:cubicBezTo>
                    <a:cubicBezTo>
                      <a:pt x="114" y="226"/>
                      <a:pt x="114" y="226"/>
                      <a:pt x="117" y="225"/>
                    </a:cubicBezTo>
                    <a:cubicBezTo>
                      <a:pt x="116" y="224"/>
                      <a:pt x="109" y="221"/>
                      <a:pt x="109" y="221"/>
                    </a:cubicBezTo>
                    <a:cubicBezTo>
                      <a:pt x="109" y="221"/>
                      <a:pt x="109" y="221"/>
                      <a:pt x="108" y="221"/>
                    </a:cubicBezTo>
                    <a:cubicBezTo>
                      <a:pt x="108" y="221"/>
                      <a:pt x="109" y="222"/>
                      <a:pt x="109" y="223"/>
                    </a:cubicBezTo>
                    <a:cubicBezTo>
                      <a:pt x="108" y="223"/>
                      <a:pt x="107" y="222"/>
                      <a:pt x="106" y="223"/>
                    </a:cubicBezTo>
                    <a:cubicBezTo>
                      <a:pt x="106" y="224"/>
                      <a:pt x="106" y="224"/>
                      <a:pt x="106" y="224"/>
                    </a:cubicBezTo>
                    <a:cubicBezTo>
                      <a:pt x="104" y="224"/>
                      <a:pt x="105" y="222"/>
                      <a:pt x="104" y="222"/>
                    </a:cubicBezTo>
                    <a:cubicBezTo>
                      <a:pt x="103" y="221"/>
                      <a:pt x="105" y="224"/>
                      <a:pt x="103" y="225"/>
                    </a:cubicBezTo>
                    <a:cubicBezTo>
                      <a:pt x="101" y="225"/>
                      <a:pt x="100" y="223"/>
                      <a:pt x="97" y="222"/>
                    </a:cubicBezTo>
                    <a:cubicBezTo>
                      <a:pt x="96" y="222"/>
                      <a:pt x="97" y="225"/>
                      <a:pt x="96" y="225"/>
                    </a:cubicBezTo>
                    <a:cubicBezTo>
                      <a:pt x="95" y="226"/>
                      <a:pt x="92" y="227"/>
                      <a:pt x="92" y="227"/>
                    </a:cubicBezTo>
                    <a:cubicBezTo>
                      <a:pt x="92" y="227"/>
                      <a:pt x="90" y="229"/>
                      <a:pt x="88" y="230"/>
                    </a:cubicBezTo>
                    <a:cubicBezTo>
                      <a:pt x="87" y="232"/>
                      <a:pt x="84" y="234"/>
                      <a:pt x="84" y="234"/>
                    </a:cubicBezTo>
                    <a:cubicBezTo>
                      <a:pt x="84" y="234"/>
                      <a:pt x="82" y="236"/>
                      <a:pt x="80" y="237"/>
                    </a:cubicBezTo>
                    <a:cubicBezTo>
                      <a:pt x="78" y="237"/>
                      <a:pt x="81" y="239"/>
                      <a:pt x="81" y="239"/>
                    </a:cubicBezTo>
                    <a:cubicBezTo>
                      <a:pt x="81" y="239"/>
                      <a:pt x="78" y="242"/>
                      <a:pt x="78" y="242"/>
                    </a:cubicBezTo>
                    <a:cubicBezTo>
                      <a:pt x="79" y="243"/>
                      <a:pt x="82" y="242"/>
                      <a:pt x="82" y="242"/>
                    </a:cubicBezTo>
                    <a:cubicBezTo>
                      <a:pt x="82" y="244"/>
                      <a:pt x="81" y="247"/>
                      <a:pt x="82" y="248"/>
                    </a:cubicBezTo>
                    <a:cubicBezTo>
                      <a:pt x="83" y="250"/>
                      <a:pt x="87" y="251"/>
                      <a:pt x="87" y="251"/>
                    </a:cubicBezTo>
                    <a:cubicBezTo>
                      <a:pt x="87" y="251"/>
                      <a:pt x="87" y="255"/>
                      <a:pt x="92" y="257"/>
                    </a:cubicBezTo>
                    <a:cubicBezTo>
                      <a:pt x="98" y="261"/>
                      <a:pt x="86" y="266"/>
                      <a:pt x="86" y="268"/>
                    </a:cubicBezTo>
                    <a:cubicBezTo>
                      <a:pt x="86" y="269"/>
                      <a:pt x="87" y="274"/>
                      <a:pt x="88" y="277"/>
                    </a:cubicBezTo>
                    <a:cubicBezTo>
                      <a:pt x="89" y="280"/>
                      <a:pt x="91" y="282"/>
                      <a:pt x="91" y="282"/>
                    </a:cubicBezTo>
                    <a:cubicBezTo>
                      <a:pt x="91" y="282"/>
                      <a:pt x="95" y="287"/>
                      <a:pt x="94" y="288"/>
                    </a:cubicBezTo>
                    <a:cubicBezTo>
                      <a:pt x="94" y="290"/>
                      <a:pt x="92" y="287"/>
                      <a:pt x="91" y="289"/>
                    </a:cubicBezTo>
                    <a:cubicBezTo>
                      <a:pt x="90" y="291"/>
                      <a:pt x="90" y="295"/>
                      <a:pt x="91" y="297"/>
                    </a:cubicBezTo>
                    <a:cubicBezTo>
                      <a:pt x="92" y="298"/>
                      <a:pt x="93" y="302"/>
                      <a:pt x="93" y="302"/>
                    </a:cubicBezTo>
                    <a:cubicBezTo>
                      <a:pt x="93" y="302"/>
                      <a:pt x="93" y="303"/>
                      <a:pt x="95" y="305"/>
                    </a:cubicBezTo>
                    <a:cubicBezTo>
                      <a:pt x="97" y="307"/>
                      <a:pt x="99" y="309"/>
                      <a:pt x="98" y="311"/>
                    </a:cubicBezTo>
                    <a:cubicBezTo>
                      <a:pt x="97" y="313"/>
                      <a:pt x="95" y="312"/>
                      <a:pt x="94" y="314"/>
                    </a:cubicBezTo>
                    <a:cubicBezTo>
                      <a:pt x="93" y="318"/>
                      <a:pt x="99" y="319"/>
                      <a:pt x="100" y="322"/>
                    </a:cubicBezTo>
                    <a:cubicBezTo>
                      <a:pt x="101" y="324"/>
                      <a:pt x="104" y="324"/>
                      <a:pt x="106" y="326"/>
                    </a:cubicBezTo>
                    <a:cubicBezTo>
                      <a:pt x="108" y="327"/>
                      <a:pt x="107" y="330"/>
                      <a:pt x="105" y="332"/>
                    </a:cubicBezTo>
                    <a:cubicBezTo>
                      <a:pt x="104" y="334"/>
                      <a:pt x="97" y="340"/>
                      <a:pt x="97" y="342"/>
                    </a:cubicBezTo>
                    <a:cubicBezTo>
                      <a:pt x="97" y="344"/>
                      <a:pt x="81" y="354"/>
                      <a:pt x="81" y="354"/>
                    </a:cubicBezTo>
                    <a:cubicBezTo>
                      <a:pt x="70" y="363"/>
                      <a:pt x="70" y="363"/>
                      <a:pt x="70" y="363"/>
                    </a:cubicBezTo>
                    <a:cubicBezTo>
                      <a:pt x="70" y="363"/>
                      <a:pt x="70" y="363"/>
                      <a:pt x="70" y="363"/>
                    </a:cubicBezTo>
                    <a:cubicBezTo>
                      <a:pt x="71" y="363"/>
                      <a:pt x="71" y="363"/>
                      <a:pt x="71" y="363"/>
                    </a:cubicBezTo>
                    <a:cubicBezTo>
                      <a:pt x="71" y="362"/>
                      <a:pt x="71" y="362"/>
                      <a:pt x="71" y="362"/>
                    </a:cubicBezTo>
                    <a:cubicBezTo>
                      <a:pt x="73" y="361"/>
                      <a:pt x="75" y="360"/>
                      <a:pt x="77" y="360"/>
                    </a:cubicBezTo>
                    <a:cubicBezTo>
                      <a:pt x="76" y="362"/>
                      <a:pt x="76" y="361"/>
                      <a:pt x="76" y="362"/>
                    </a:cubicBezTo>
                    <a:cubicBezTo>
                      <a:pt x="76" y="362"/>
                      <a:pt x="76" y="362"/>
                      <a:pt x="75" y="363"/>
                    </a:cubicBezTo>
                    <a:cubicBezTo>
                      <a:pt x="77" y="365"/>
                      <a:pt x="80" y="367"/>
                      <a:pt x="83" y="370"/>
                    </a:cubicBezTo>
                    <a:cubicBezTo>
                      <a:pt x="84" y="369"/>
                      <a:pt x="88" y="368"/>
                      <a:pt x="89" y="368"/>
                    </a:cubicBezTo>
                    <a:cubicBezTo>
                      <a:pt x="91" y="369"/>
                      <a:pt x="92" y="372"/>
                      <a:pt x="93" y="373"/>
                    </a:cubicBezTo>
                    <a:cubicBezTo>
                      <a:pt x="94" y="373"/>
                      <a:pt x="96" y="373"/>
                      <a:pt x="96" y="374"/>
                    </a:cubicBezTo>
                    <a:cubicBezTo>
                      <a:pt x="96" y="374"/>
                      <a:pt x="94" y="375"/>
                      <a:pt x="92" y="375"/>
                    </a:cubicBezTo>
                    <a:cubicBezTo>
                      <a:pt x="91" y="375"/>
                      <a:pt x="90" y="373"/>
                      <a:pt x="87" y="374"/>
                    </a:cubicBezTo>
                    <a:cubicBezTo>
                      <a:pt x="86" y="374"/>
                      <a:pt x="85" y="376"/>
                      <a:pt x="83" y="377"/>
                    </a:cubicBezTo>
                    <a:cubicBezTo>
                      <a:pt x="81" y="377"/>
                      <a:pt x="81" y="376"/>
                      <a:pt x="79" y="376"/>
                    </a:cubicBezTo>
                    <a:cubicBezTo>
                      <a:pt x="78" y="376"/>
                      <a:pt x="78" y="377"/>
                      <a:pt x="77" y="378"/>
                    </a:cubicBezTo>
                    <a:cubicBezTo>
                      <a:pt x="77" y="377"/>
                      <a:pt x="77" y="376"/>
                      <a:pt x="76" y="376"/>
                    </a:cubicBezTo>
                    <a:cubicBezTo>
                      <a:pt x="76" y="377"/>
                      <a:pt x="75" y="380"/>
                      <a:pt x="74" y="382"/>
                    </a:cubicBezTo>
                    <a:cubicBezTo>
                      <a:pt x="74" y="382"/>
                      <a:pt x="76" y="384"/>
                      <a:pt x="76" y="385"/>
                    </a:cubicBezTo>
                    <a:cubicBezTo>
                      <a:pt x="76" y="387"/>
                      <a:pt x="74" y="389"/>
                      <a:pt x="74" y="389"/>
                    </a:cubicBezTo>
                    <a:cubicBezTo>
                      <a:pt x="73" y="390"/>
                      <a:pt x="73" y="390"/>
                      <a:pt x="73" y="390"/>
                    </a:cubicBezTo>
                    <a:cubicBezTo>
                      <a:pt x="74" y="394"/>
                      <a:pt x="74" y="396"/>
                      <a:pt x="73" y="401"/>
                    </a:cubicBezTo>
                    <a:cubicBezTo>
                      <a:pt x="73" y="401"/>
                      <a:pt x="71" y="401"/>
                      <a:pt x="71" y="401"/>
                    </a:cubicBezTo>
                    <a:cubicBezTo>
                      <a:pt x="71" y="401"/>
                      <a:pt x="69" y="404"/>
                      <a:pt x="67" y="405"/>
                    </a:cubicBezTo>
                    <a:cubicBezTo>
                      <a:pt x="65" y="405"/>
                      <a:pt x="65" y="410"/>
                      <a:pt x="65" y="410"/>
                    </a:cubicBezTo>
                    <a:cubicBezTo>
                      <a:pt x="65" y="410"/>
                      <a:pt x="66" y="411"/>
                      <a:pt x="66" y="413"/>
                    </a:cubicBezTo>
                    <a:cubicBezTo>
                      <a:pt x="67" y="415"/>
                      <a:pt x="71" y="413"/>
                      <a:pt x="71" y="413"/>
                    </a:cubicBezTo>
                    <a:cubicBezTo>
                      <a:pt x="71" y="413"/>
                      <a:pt x="72" y="418"/>
                      <a:pt x="72" y="420"/>
                    </a:cubicBezTo>
                    <a:cubicBezTo>
                      <a:pt x="72" y="422"/>
                      <a:pt x="74" y="420"/>
                      <a:pt x="75" y="422"/>
                    </a:cubicBezTo>
                    <a:cubicBezTo>
                      <a:pt x="76" y="424"/>
                      <a:pt x="78" y="426"/>
                      <a:pt x="78" y="426"/>
                    </a:cubicBezTo>
                    <a:cubicBezTo>
                      <a:pt x="79" y="430"/>
                      <a:pt x="79" y="430"/>
                      <a:pt x="79" y="430"/>
                    </a:cubicBezTo>
                    <a:cubicBezTo>
                      <a:pt x="80" y="427"/>
                      <a:pt x="79" y="434"/>
                      <a:pt x="81" y="432"/>
                    </a:cubicBezTo>
                    <a:cubicBezTo>
                      <a:pt x="83" y="431"/>
                      <a:pt x="85" y="431"/>
                      <a:pt x="85" y="431"/>
                    </a:cubicBezTo>
                    <a:cubicBezTo>
                      <a:pt x="85" y="431"/>
                      <a:pt x="87" y="431"/>
                      <a:pt x="89" y="432"/>
                    </a:cubicBezTo>
                    <a:cubicBezTo>
                      <a:pt x="91" y="433"/>
                      <a:pt x="94" y="433"/>
                      <a:pt x="94" y="436"/>
                    </a:cubicBezTo>
                    <a:cubicBezTo>
                      <a:pt x="94" y="438"/>
                      <a:pt x="97" y="436"/>
                      <a:pt x="97" y="440"/>
                    </a:cubicBezTo>
                    <a:cubicBezTo>
                      <a:pt x="97" y="443"/>
                      <a:pt x="99" y="443"/>
                      <a:pt x="99" y="447"/>
                    </a:cubicBezTo>
                    <a:cubicBezTo>
                      <a:pt x="99" y="451"/>
                      <a:pt x="98" y="453"/>
                      <a:pt x="100" y="454"/>
                    </a:cubicBezTo>
                    <a:cubicBezTo>
                      <a:pt x="102" y="456"/>
                      <a:pt x="105" y="456"/>
                      <a:pt x="106" y="459"/>
                    </a:cubicBezTo>
                    <a:cubicBezTo>
                      <a:pt x="107" y="462"/>
                      <a:pt x="108" y="465"/>
                      <a:pt x="106" y="466"/>
                    </a:cubicBezTo>
                    <a:cubicBezTo>
                      <a:pt x="103" y="466"/>
                      <a:pt x="102" y="463"/>
                      <a:pt x="100" y="466"/>
                    </a:cubicBezTo>
                    <a:cubicBezTo>
                      <a:pt x="99" y="469"/>
                      <a:pt x="103" y="469"/>
                      <a:pt x="103" y="471"/>
                    </a:cubicBezTo>
                    <a:cubicBezTo>
                      <a:pt x="103" y="482"/>
                      <a:pt x="103" y="482"/>
                      <a:pt x="103" y="482"/>
                    </a:cubicBezTo>
                    <a:cubicBezTo>
                      <a:pt x="103" y="482"/>
                      <a:pt x="106" y="487"/>
                      <a:pt x="109" y="482"/>
                    </a:cubicBezTo>
                    <a:cubicBezTo>
                      <a:pt x="110" y="480"/>
                      <a:pt x="110" y="482"/>
                      <a:pt x="112" y="483"/>
                    </a:cubicBezTo>
                    <a:cubicBezTo>
                      <a:pt x="115" y="484"/>
                      <a:pt x="117" y="482"/>
                      <a:pt x="117" y="484"/>
                    </a:cubicBezTo>
                    <a:cubicBezTo>
                      <a:pt x="117" y="486"/>
                      <a:pt x="118" y="488"/>
                      <a:pt x="118" y="488"/>
                    </a:cubicBezTo>
                    <a:cubicBezTo>
                      <a:pt x="118" y="488"/>
                      <a:pt x="118" y="492"/>
                      <a:pt x="120" y="492"/>
                    </a:cubicBezTo>
                    <a:cubicBezTo>
                      <a:pt x="121" y="492"/>
                      <a:pt x="120" y="496"/>
                      <a:pt x="122" y="496"/>
                    </a:cubicBezTo>
                    <a:cubicBezTo>
                      <a:pt x="124" y="496"/>
                      <a:pt x="127" y="495"/>
                      <a:pt x="128" y="496"/>
                    </a:cubicBezTo>
                    <a:cubicBezTo>
                      <a:pt x="131" y="498"/>
                      <a:pt x="132" y="498"/>
                      <a:pt x="134" y="497"/>
                    </a:cubicBezTo>
                    <a:cubicBezTo>
                      <a:pt x="136" y="497"/>
                      <a:pt x="136" y="500"/>
                      <a:pt x="137" y="501"/>
                    </a:cubicBezTo>
                    <a:cubicBezTo>
                      <a:pt x="140" y="502"/>
                      <a:pt x="139" y="502"/>
                      <a:pt x="141" y="502"/>
                    </a:cubicBezTo>
                    <a:cubicBezTo>
                      <a:pt x="143" y="503"/>
                      <a:pt x="143" y="508"/>
                      <a:pt x="143" y="508"/>
                    </a:cubicBezTo>
                    <a:cubicBezTo>
                      <a:pt x="143" y="508"/>
                      <a:pt x="146" y="507"/>
                      <a:pt x="148" y="507"/>
                    </a:cubicBezTo>
                    <a:cubicBezTo>
                      <a:pt x="150" y="506"/>
                      <a:pt x="151" y="505"/>
                      <a:pt x="151" y="505"/>
                    </a:cubicBezTo>
                    <a:cubicBezTo>
                      <a:pt x="151" y="505"/>
                      <a:pt x="155" y="505"/>
                      <a:pt x="156" y="506"/>
                    </a:cubicBezTo>
                    <a:cubicBezTo>
                      <a:pt x="157" y="508"/>
                      <a:pt x="155" y="508"/>
                      <a:pt x="158" y="508"/>
                    </a:cubicBezTo>
                    <a:cubicBezTo>
                      <a:pt x="161" y="508"/>
                      <a:pt x="160" y="510"/>
                      <a:pt x="163" y="511"/>
                    </a:cubicBezTo>
                    <a:cubicBezTo>
                      <a:pt x="165" y="511"/>
                      <a:pt x="172" y="514"/>
                      <a:pt x="174" y="516"/>
                    </a:cubicBezTo>
                    <a:cubicBezTo>
                      <a:pt x="177" y="518"/>
                      <a:pt x="173" y="519"/>
                      <a:pt x="175" y="520"/>
                    </a:cubicBezTo>
                    <a:cubicBezTo>
                      <a:pt x="176" y="522"/>
                      <a:pt x="179" y="521"/>
                      <a:pt x="178" y="523"/>
                    </a:cubicBezTo>
                    <a:cubicBezTo>
                      <a:pt x="177" y="525"/>
                      <a:pt x="175" y="526"/>
                      <a:pt x="177" y="526"/>
                    </a:cubicBezTo>
                    <a:cubicBezTo>
                      <a:pt x="181" y="527"/>
                      <a:pt x="177" y="531"/>
                      <a:pt x="178" y="533"/>
                    </a:cubicBezTo>
                    <a:cubicBezTo>
                      <a:pt x="179" y="534"/>
                      <a:pt x="179" y="535"/>
                      <a:pt x="179" y="537"/>
                    </a:cubicBezTo>
                    <a:cubicBezTo>
                      <a:pt x="179" y="539"/>
                      <a:pt x="178" y="541"/>
                      <a:pt x="178" y="543"/>
                    </a:cubicBezTo>
                    <a:cubicBezTo>
                      <a:pt x="177" y="545"/>
                      <a:pt x="173" y="546"/>
                      <a:pt x="171" y="546"/>
                    </a:cubicBezTo>
                    <a:cubicBezTo>
                      <a:pt x="169" y="548"/>
                      <a:pt x="169" y="548"/>
                      <a:pt x="169" y="548"/>
                    </a:cubicBezTo>
                    <a:cubicBezTo>
                      <a:pt x="168" y="551"/>
                      <a:pt x="168" y="551"/>
                      <a:pt x="168" y="551"/>
                    </a:cubicBezTo>
                    <a:cubicBezTo>
                      <a:pt x="168" y="552"/>
                      <a:pt x="170" y="551"/>
                      <a:pt x="171" y="551"/>
                    </a:cubicBezTo>
                    <a:cubicBezTo>
                      <a:pt x="171" y="550"/>
                      <a:pt x="171" y="550"/>
                      <a:pt x="171" y="550"/>
                    </a:cubicBezTo>
                    <a:cubicBezTo>
                      <a:pt x="172" y="549"/>
                      <a:pt x="172" y="551"/>
                      <a:pt x="173" y="550"/>
                    </a:cubicBezTo>
                    <a:cubicBezTo>
                      <a:pt x="173" y="552"/>
                      <a:pt x="173" y="552"/>
                      <a:pt x="173" y="552"/>
                    </a:cubicBezTo>
                    <a:cubicBezTo>
                      <a:pt x="171" y="553"/>
                      <a:pt x="170" y="553"/>
                      <a:pt x="168" y="554"/>
                    </a:cubicBezTo>
                    <a:cubicBezTo>
                      <a:pt x="167" y="554"/>
                      <a:pt x="166" y="556"/>
                      <a:pt x="165" y="556"/>
                    </a:cubicBezTo>
                    <a:cubicBezTo>
                      <a:pt x="164" y="556"/>
                      <a:pt x="165" y="555"/>
                      <a:pt x="163" y="556"/>
                    </a:cubicBezTo>
                    <a:cubicBezTo>
                      <a:pt x="163" y="557"/>
                      <a:pt x="163" y="560"/>
                      <a:pt x="163" y="560"/>
                    </a:cubicBezTo>
                    <a:cubicBezTo>
                      <a:pt x="162" y="560"/>
                      <a:pt x="157" y="560"/>
                      <a:pt x="156" y="560"/>
                    </a:cubicBezTo>
                    <a:cubicBezTo>
                      <a:pt x="156" y="561"/>
                      <a:pt x="157" y="563"/>
                      <a:pt x="158" y="563"/>
                    </a:cubicBezTo>
                    <a:cubicBezTo>
                      <a:pt x="159" y="563"/>
                      <a:pt x="161" y="563"/>
                      <a:pt x="161" y="564"/>
                    </a:cubicBezTo>
                    <a:cubicBezTo>
                      <a:pt x="161" y="565"/>
                      <a:pt x="162" y="566"/>
                      <a:pt x="161" y="568"/>
                    </a:cubicBezTo>
                    <a:cubicBezTo>
                      <a:pt x="160" y="568"/>
                      <a:pt x="158" y="569"/>
                      <a:pt x="158" y="569"/>
                    </a:cubicBezTo>
                    <a:cubicBezTo>
                      <a:pt x="158" y="570"/>
                      <a:pt x="158" y="571"/>
                      <a:pt x="158" y="572"/>
                    </a:cubicBezTo>
                    <a:cubicBezTo>
                      <a:pt x="157" y="572"/>
                      <a:pt x="153" y="572"/>
                      <a:pt x="153" y="572"/>
                    </a:cubicBezTo>
                    <a:cubicBezTo>
                      <a:pt x="152" y="572"/>
                      <a:pt x="153" y="575"/>
                      <a:pt x="153" y="575"/>
                    </a:cubicBezTo>
                    <a:cubicBezTo>
                      <a:pt x="151" y="576"/>
                      <a:pt x="150" y="575"/>
                      <a:pt x="149" y="576"/>
                    </a:cubicBezTo>
                    <a:cubicBezTo>
                      <a:pt x="149" y="576"/>
                      <a:pt x="149" y="578"/>
                      <a:pt x="149" y="578"/>
                    </a:cubicBezTo>
                    <a:cubicBezTo>
                      <a:pt x="151" y="577"/>
                      <a:pt x="152" y="576"/>
                      <a:pt x="155" y="576"/>
                    </a:cubicBezTo>
                    <a:cubicBezTo>
                      <a:pt x="155" y="576"/>
                      <a:pt x="154" y="578"/>
                      <a:pt x="155" y="578"/>
                    </a:cubicBezTo>
                    <a:cubicBezTo>
                      <a:pt x="155" y="579"/>
                      <a:pt x="157" y="581"/>
                      <a:pt x="157" y="582"/>
                    </a:cubicBezTo>
                    <a:cubicBezTo>
                      <a:pt x="158" y="582"/>
                      <a:pt x="159" y="581"/>
                      <a:pt x="160" y="582"/>
                    </a:cubicBezTo>
                    <a:cubicBezTo>
                      <a:pt x="160" y="582"/>
                      <a:pt x="161" y="584"/>
                      <a:pt x="161" y="585"/>
                    </a:cubicBezTo>
                    <a:cubicBezTo>
                      <a:pt x="162" y="586"/>
                      <a:pt x="164" y="586"/>
                      <a:pt x="165" y="586"/>
                    </a:cubicBezTo>
                    <a:cubicBezTo>
                      <a:pt x="165" y="587"/>
                      <a:pt x="165" y="589"/>
                      <a:pt x="166" y="590"/>
                    </a:cubicBezTo>
                    <a:cubicBezTo>
                      <a:pt x="167" y="591"/>
                      <a:pt x="168" y="590"/>
                      <a:pt x="169" y="591"/>
                    </a:cubicBezTo>
                    <a:cubicBezTo>
                      <a:pt x="171" y="592"/>
                      <a:pt x="172" y="595"/>
                      <a:pt x="174" y="597"/>
                    </a:cubicBezTo>
                    <a:cubicBezTo>
                      <a:pt x="174" y="597"/>
                      <a:pt x="174" y="597"/>
                      <a:pt x="175" y="598"/>
                    </a:cubicBezTo>
                    <a:cubicBezTo>
                      <a:pt x="176" y="598"/>
                      <a:pt x="176" y="593"/>
                      <a:pt x="178" y="592"/>
                    </a:cubicBezTo>
                    <a:cubicBezTo>
                      <a:pt x="180" y="591"/>
                      <a:pt x="183" y="590"/>
                      <a:pt x="184" y="592"/>
                    </a:cubicBezTo>
                    <a:cubicBezTo>
                      <a:pt x="185" y="593"/>
                      <a:pt x="187" y="593"/>
                      <a:pt x="190" y="594"/>
                    </a:cubicBezTo>
                    <a:cubicBezTo>
                      <a:pt x="193" y="595"/>
                      <a:pt x="195" y="594"/>
                      <a:pt x="197" y="594"/>
                    </a:cubicBezTo>
                    <a:cubicBezTo>
                      <a:pt x="199" y="594"/>
                      <a:pt x="199" y="595"/>
                      <a:pt x="201" y="597"/>
                    </a:cubicBezTo>
                    <a:cubicBezTo>
                      <a:pt x="204" y="598"/>
                      <a:pt x="205" y="602"/>
                      <a:pt x="208" y="602"/>
                    </a:cubicBezTo>
                    <a:cubicBezTo>
                      <a:pt x="211" y="602"/>
                      <a:pt x="213" y="599"/>
                      <a:pt x="215" y="601"/>
                    </a:cubicBezTo>
                    <a:cubicBezTo>
                      <a:pt x="216" y="603"/>
                      <a:pt x="216" y="601"/>
                      <a:pt x="218" y="600"/>
                    </a:cubicBezTo>
                    <a:cubicBezTo>
                      <a:pt x="221" y="599"/>
                      <a:pt x="222" y="599"/>
                      <a:pt x="223" y="601"/>
                    </a:cubicBezTo>
                    <a:cubicBezTo>
                      <a:pt x="224" y="602"/>
                      <a:pt x="224" y="604"/>
                      <a:pt x="226" y="605"/>
                    </a:cubicBezTo>
                    <a:cubicBezTo>
                      <a:pt x="228" y="606"/>
                      <a:pt x="228" y="606"/>
                      <a:pt x="230" y="607"/>
                    </a:cubicBezTo>
                    <a:cubicBezTo>
                      <a:pt x="231" y="607"/>
                      <a:pt x="228" y="610"/>
                      <a:pt x="230" y="611"/>
                    </a:cubicBezTo>
                    <a:cubicBezTo>
                      <a:pt x="232" y="611"/>
                      <a:pt x="234" y="610"/>
                      <a:pt x="235" y="611"/>
                    </a:cubicBezTo>
                    <a:cubicBezTo>
                      <a:pt x="236" y="613"/>
                      <a:pt x="238" y="615"/>
                      <a:pt x="238" y="615"/>
                    </a:cubicBezTo>
                    <a:cubicBezTo>
                      <a:pt x="238" y="615"/>
                      <a:pt x="240" y="616"/>
                      <a:pt x="241" y="618"/>
                    </a:cubicBezTo>
                    <a:cubicBezTo>
                      <a:pt x="243" y="620"/>
                      <a:pt x="244" y="620"/>
                      <a:pt x="245" y="622"/>
                    </a:cubicBezTo>
                    <a:cubicBezTo>
                      <a:pt x="246" y="625"/>
                      <a:pt x="247" y="626"/>
                      <a:pt x="249" y="626"/>
                    </a:cubicBezTo>
                    <a:cubicBezTo>
                      <a:pt x="250" y="626"/>
                      <a:pt x="253" y="620"/>
                      <a:pt x="253" y="620"/>
                    </a:cubicBezTo>
                    <a:cubicBezTo>
                      <a:pt x="253" y="619"/>
                      <a:pt x="252" y="618"/>
                      <a:pt x="252" y="617"/>
                    </a:cubicBezTo>
                    <a:cubicBezTo>
                      <a:pt x="251" y="616"/>
                      <a:pt x="247" y="613"/>
                      <a:pt x="246" y="613"/>
                    </a:cubicBezTo>
                    <a:cubicBezTo>
                      <a:pt x="245" y="611"/>
                      <a:pt x="246" y="610"/>
                      <a:pt x="245" y="608"/>
                    </a:cubicBezTo>
                    <a:cubicBezTo>
                      <a:pt x="244" y="606"/>
                      <a:pt x="241" y="605"/>
                      <a:pt x="240" y="602"/>
                    </a:cubicBezTo>
                    <a:cubicBezTo>
                      <a:pt x="240" y="601"/>
                      <a:pt x="240" y="594"/>
                      <a:pt x="240" y="594"/>
                    </a:cubicBezTo>
                    <a:cubicBezTo>
                      <a:pt x="238" y="593"/>
                      <a:pt x="238" y="593"/>
                      <a:pt x="238" y="593"/>
                    </a:cubicBezTo>
                    <a:cubicBezTo>
                      <a:pt x="239" y="590"/>
                      <a:pt x="239" y="589"/>
                      <a:pt x="239" y="586"/>
                    </a:cubicBezTo>
                    <a:cubicBezTo>
                      <a:pt x="238" y="586"/>
                      <a:pt x="234" y="586"/>
                      <a:pt x="232" y="586"/>
                    </a:cubicBezTo>
                    <a:cubicBezTo>
                      <a:pt x="234" y="584"/>
                      <a:pt x="232" y="584"/>
                      <a:pt x="232" y="581"/>
                    </a:cubicBezTo>
                    <a:cubicBezTo>
                      <a:pt x="232" y="581"/>
                      <a:pt x="234" y="580"/>
                      <a:pt x="234" y="580"/>
                    </a:cubicBezTo>
                    <a:cubicBezTo>
                      <a:pt x="235" y="579"/>
                      <a:pt x="234" y="577"/>
                      <a:pt x="234" y="576"/>
                    </a:cubicBezTo>
                    <a:cubicBezTo>
                      <a:pt x="235" y="574"/>
                      <a:pt x="236" y="571"/>
                      <a:pt x="237" y="569"/>
                    </a:cubicBezTo>
                    <a:cubicBezTo>
                      <a:pt x="237" y="569"/>
                      <a:pt x="239" y="567"/>
                      <a:pt x="239" y="566"/>
                    </a:cubicBezTo>
                    <a:cubicBezTo>
                      <a:pt x="239" y="566"/>
                      <a:pt x="238" y="565"/>
                      <a:pt x="238" y="566"/>
                    </a:cubicBezTo>
                    <a:cubicBezTo>
                      <a:pt x="238" y="564"/>
                      <a:pt x="238" y="564"/>
                      <a:pt x="238" y="564"/>
                    </a:cubicBezTo>
                    <a:cubicBezTo>
                      <a:pt x="238" y="564"/>
                      <a:pt x="238" y="564"/>
                      <a:pt x="238" y="564"/>
                    </a:cubicBezTo>
                    <a:cubicBezTo>
                      <a:pt x="237" y="564"/>
                      <a:pt x="238" y="562"/>
                      <a:pt x="238" y="562"/>
                    </a:cubicBezTo>
                    <a:cubicBezTo>
                      <a:pt x="238" y="562"/>
                      <a:pt x="239" y="562"/>
                      <a:pt x="240" y="563"/>
                    </a:cubicBezTo>
                    <a:cubicBezTo>
                      <a:pt x="241" y="563"/>
                      <a:pt x="241" y="562"/>
                      <a:pt x="242" y="562"/>
                    </a:cubicBezTo>
                    <a:cubicBezTo>
                      <a:pt x="242" y="562"/>
                      <a:pt x="242" y="560"/>
                      <a:pt x="242" y="560"/>
                    </a:cubicBezTo>
                    <a:cubicBezTo>
                      <a:pt x="244" y="560"/>
                      <a:pt x="244" y="560"/>
                      <a:pt x="244" y="560"/>
                    </a:cubicBezTo>
                    <a:cubicBezTo>
                      <a:pt x="244" y="560"/>
                      <a:pt x="243" y="562"/>
                      <a:pt x="244" y="563"/>
                    </a:cubicBezTo>
                    <a:cubicBezTo>
                      <a:pt x="244" y="563"/>
                      <a:pt x="246" y="563"/>
                      <a:pt x="246" y="563"/>
                    </a:cubicBezTo>
                    <a:cubicBezTo>
                      <a:pt x="245" y="564"/>
                      <a:pt x="246" y="564"/>
                      <a:pt x="246" y="565"/>
                    </a:cubicBezTo>
                    <a:cubicBezTo>
                      <a:pt x="247" y="565"/>
                      <a:pt x="249" y="563"/>
                      <a:pt x="250" y="562"/>
                    </a:cubicBezTo>
                    <a:cubicBezTo>
                      <a:pt x="250" y="562"/>
                      <a:pt x="249" y="561"/>
                      <a:pt x="250" y="560"/>
                    </a:cubicBezTo>
                    <a:cubicBezTo>
                      <a:pt x="249" y="560"/>
                      <a:pt x="248" y="560"/>
                      <a:pt x="247" y="560"/>
                    </a:cubicBezTo>
                    <a:cubicBezTo>
                      <a:pt x="247" y="560"/>
                      <a:pt x="246" y="559"/>
                      <a:pt x="246" y="559"/>
                    </a:cubicBezTo>
                    <a:cubicBezTo>
                      <a:pt x="247" y="559"/>
                      <a:pt x="247" y="558"/>
                      <a:pt x="247" y="558"/>
                    </a:cubicBezTo>
                    <a:cubicBezTo>
                      <a:pt x="248" y="558"/>
                      <a:pt x="248" y="558"/>
                      <a:pt x="248" y="560"/>
                    </a:cubicBezTo>
                    <a:cubicBezTo>
                      <a:pt x="249" y="559"/>
                      <a:pt x="250" y="560"/>
                      <a:pt x="250" y="560"/>
                    </a:cubicBezTo>
                    <a:cubicBezTo>
                      <a:pt x="251" y="559"/>
                      <a:pt x="250" y="558"/>
                      <a:pt x="251" y="558"/>
                    </a:cubicBezTo>
                    <a:cubicBezTo>
                      <a:pt x="251" y="558"/>
                      <a:pt x="249" y="554"/>
                      <a:pt x="250" y="553"/>
                    </a:cubicBezTo>
                    <a:cubicBezTo>
                      <a:pt x="251" y="552"/>
                      <a:pt x="250" y="549"/>
                      <a:pt x="250" y="549"/>
                    </a:cubicBezTo>
                    <a:cubicBezTo>
                      <a:pt x="246" y="541"/>
                      <a:pt x="246" y="541"/>
                      <a:pt x="246" y="541"/>
                    </a:cubicBezTo>
                    <a:cubicBezTo>
                      <a:pt x="246" y="541"/>
                      <a:pt x="242" y="543"/>
                      <a:pt x="242" y="541"/>
                    </a:cubicBezTo>
                    <a:cubicBezTo>
                      <a:pt x="241" y="539"/>
                      <a:pt x="243" y="535"/>
                      <a:pt x="240" y="534"/>
                    </a:cubicBezTo>
                    <a:cubicBezTo>
                      <a:pt x="238" y="533"/>
                      <a:pt x="236" y="531"/>
                      <a:pt x="237" y="530"/>
                    </a:cubicBezTo>
                    <a:cubicBezTo>
                      <a:pt x="239" y="528"/>
                      <a:pt x="241" y="524"/>
                      <a:pt x="241" y="524"/>
                    </a:cubicBezTo>
                    <a:cubicBezTo>
                      <a:pt x="241" y="524"/>
                      <a:pt x="243" y="523"/>
                      <a:pt x="243" y="521"/>
                    </a:cubicBezTo>
                    <a:cubicBezTo>
                      <a:pt x="242" y="519"/>
                      <a:pt x="240" y="518"/>
                      <a:pt x="240" y="518"/>
                    </a:cubicBezTo>
                    <a:cubicBezTo>
                      <a:pt x="240" y="518"/>
                      <a:pt x="244" y="514"/>
                      <a:pt x="243" y="510"/>
                    </a:cubicBezTo>
                    <a:cubicBezTo>
                      <a:pt x="242" y="509"/>
                      <a:pt x="246" y="510"/>
                      <a:pt x="247" y="508"/>
                    </a:cubicBezTo>
                    <a:cubicBezTo>
                      <a:pt x="247" y="506"/>
                      <a:pt x="250" y="503"/>
                      <a:pt x="251" y="505"/>
                    </a:cubicBezTo>
                    <a:cubicBezTo>
                      <a:pt x="252" y="507"/>
                      <a:pt x="254" y="511"/>
                      <a:pt x="254" y="511"/>
                    </a:cubicBezTo>
                    <a:cubicBezTo>
                      <a:pt x="260" y="508"/>
                      <a:pt x="260" y="508"/>
                      <a:pt x="260" y="508"/>
                    </a:cubicBezTo>
                    <a:cubicBezTo>
                      <a:pt x="260" y="508"/>
                      <a:pt x="255" y="505"/>
                      <a:pt x="256" y="503"/>
                    </a:cubicBezTo>
                    <a:cubicBezTo>
                      <a:pt x="256" y="501"/>
                      <a:pt x="256" y="497"/>
                      <a:pt x="258" y="497"/>
                    </a:cubicBezTo>
                    <a:cubicBezTo>
                      <a:pt x="260" y="497"/>
                      <a:pt x="260" y="493"/>
                      <a:pt x="262" y="494"/>
                    </a:cubicBezTo>
                    <a:cubicBezTo>
                      <a:pt x="264" y="495"/>
                      <a:pt x="268" y="494"/>
                      <a:pt x="268" y="494"/>
                    </a:cubicBezTo>
                    <a:cubicBezTo>
                      <a:pt x="268" y="494"/>
                      <a:pt x="274" y="489"/>
                      <a:pt x="275" y="487"/>
                    </a:cubicBezTo>
                    <a:cubicBezTo>
                      <a:pt x="276" y="485"/>
                      <a:pt x="274" y="484"/>
                      <a:pt x="274" y="484"/>
                    </a:cubicBezTo>
                    <a:cubicBezTo>
                      <a:pt x="281" y="483"/>
                      <a:pt x="281" y="483"/>
                      <a:pt x="281" y="483"/>
                    </a:cubicBezTo>
                    <a:cubicBezTo>
                      <a:pt x="281" y="485"/>
                      <a:pt x="281" y="485"/>
                      <a:pt x="281" y="485"/>
                    </a:cubicBezTo>
                    <a:cubicBezTo>
                      <a:pt x="286" y="485"/>
                      <a:pt x="286" y="485"/>
                      <a:pt x="286" y="485"/>
                    </a:cubicBezTo>
                    <a:cubicBezTo>
                      <a:pt x="286" y="485"/>
                      <a:pt x="284" y="483"/>
                      <a:pt x="286" y="483"/>
                    </a:cubicBezTo>
                    <a:cubicBezTo>
                      <a:pt x="287" y="483"/>
                      <a:pt x="289" y="483"/>
                      <a:pt x="290" y="485"/>
                    </a:cubicBezTo>
                    <a:cubicBezTo>
                      <a:pt x="291" y="487"/>
                      <a:pt x="291" y="489"/>
                      <a:pt x="291" y="489"/>
                    </a:cubicBezTo>
                    <a:cubicBezTo>
                      <a:pt x="291" y="489"/>
                      <a:pt x="294" y="489"/>
                      <a:pt x="296" y="490"/>
                    </a:cubicBezTo>
                    <a:cubicBezTo>
                      <a:pt x="298" y="491"/>
                      <a:pt x="299" y="492"/>
                      <a:pt x="301" y="494"/>
                    </a:cubicBezTo>
                    <a:cubicBezTo>
                      <a:pt x="302" y="496"/>
                      <a:pt x="302" y="498"/>
                      <a:pt x="304" y="498"/>
                    </a:cubicBezTo>
                    <a:cubicBezTo>
                      <a:pt x="306" y="498"/>
                      <a:pt x="308" y="497"/>
                      <a:pt x="309" y="499"/>
                    </a:cubicBezTo>
                    <a:cubicBezTo>
                      <a:pt x="310" y="501"/>
                      <a:pt x="307" y="504"/>
                      <a:pt x="307" y="504"/>
                    </a:cubicBezTo>
                    <a:cubicBezTo>
                      <a:pt x="312" y="505"/>
                      <a:pt x="312" y="505"/>
                      <a:pt x="312" y="505"/>
                    </a:cubicBezTo>
                    <a:cubicBezTo>
                      <a:pt x="312" y="505"/>
                      <a:pt x="312" y="499"/>
                      <a:pt x="313" y="499"/>
                    </a:cubicBezTo>
                    <a:cubicBezTo>
                      <a:pt x="314" y="499"/>
                      <a:pt x="314" y="497"/>
                      <a:pt x="317" y="498"/>
                    </a:cubicBezTo>
                    <a:cubicBezTo>
                      <a:pt x="321" y="500"/>
                      <a:pt x="323" y="502"/>
                      <a:pt x="325" y="500"/>
                    </a:cubicBezTo>
                    <a:cubicBezTo>
                      <a:pt x="327" y="499"/>
                      <a:pt x="329" y="497"/>
                      <a:pt x="332" y="496"/>
                    </a:cubicBezTo>
                    <a:cubicBezTo>
                      <a:pt x="335" y="495"/>
                      <a:pt x="335" y="499"/>
                      <a:pt x="337" y="499"/>
                    </a:cubicBezTo>
                    <a:cubicBezTo>
                      <a:pt x="339" y="498"/>
                      <a:pt x="338" y="496"/>
                      <a:pt x="340" y="498"/>
                    </a:cubicBezTo>
                    <a:cubicBezTo>
                      <a:pt x="342" y="499"/>
                      <a:pt x="345" y="504"/>
                      <a:pt x="345" y="504"/>
                    </a:cubicBezTo>
                    <a:cubicBezTo>
                      <a:pt x="350" y="506"/>
                      <a:pt x="350" y="506"/>
                      <a:pt x="350" y="506"/>
                    </a:cubicBezTo>
                    <a:cubicBezTo>
                      <a:pt x="354" y="506"/>
                      <a:pt x="354" y="506"/>
                      <a:pt x="354" y="506"/>
                    </a:cubicBezTo>
                    <a:cubicBezTo>
                      <a:pt x="354" y="506"/>
                      <a:pt x="358" y="504"/>
                      <a:pt x="358" y="500"/>
                    </a:cubicBezTo>
                    <a:cubicBezTo>
                      <a:pt x="355" y="498"/>
                      <a:pt x="352" y="497"/>
                      <a:pt x="352" y="497"/>
                    </a:cubicBezTo>
                    <a:cubicBezTo>
                      <a:pt x="349" y="494"/>
                      <a:pt x="349" y="494"/>
                      <a:pt x="349" y="494"/>
                    </a:cubicBezTo>
                    <a:cubicBezTo>
                      <a:pt x="352" y="488"/>
                      <a:pt x="352" y="488"/>
                      <a:pt x="352" y="488"/>
                    </a:cubicBezTo>
                    <a:cubicBezTo>
                      <a:pt x="352" y="485"/>
                      <a:pt x="352" y="485"/>
                      <a:pt x="352" y="485"/>
                    </a:cubicBezTo>
                    <a:cubicBezTo>
                      <a:pt x="348" y="480"/>
                      <a:pt x="348" y="480"/>
                      <a:pt x="348" y="480"/>
                    </a:cubicBezTo>
                    <a:cubicBezTo>
                      <a:pt x="348" y="476"/>
                      <a:pt x="348" y="476"/>
                      <a:pt x="348" y="476"/>
                    </a:cubicBezTo>
                    <a:cubicBezTo>
                      <a:pt x="349" y="472"/>
                      <a:pt x="349" y="472"/>
                      <a:pt x="349" y="472"/>
                    </a:cubicBezTo>
                    <a:cubicBezTo>
                      <a:pt x="349" y="467"/>
                      <a:pt x="349" y="467"/>
                      <a:pt x="349" y="467"/>
                    </a:cubicBezTo>
                    <a:cubicBezTo>
                      <a:pt x="354" y="463"/>
                      <a:pt x="354" y="463"/>
                      <a:pt x="354" y="463"/>
                    </a:cubicBezTo>
                    <a:cubicBezTo>
                      <a:pt x="354" y="459"/>
                      <a:pt x="354" y="459"/>
                      <a:pt x="354" y="459"/>
                    </a:cubicBezTo>
                    <a:cubicBezTo>
                      <a:pt x="353" y="456"/>
                      <a:pt x="353" y="456"/>
                      <a:pt x="353" y="456"/>
                    </a:cubicBezTo>
                    <a:cubicBezTo>
                      <a:pt x="357" y="454"/>
                      <a:pt x="357" y="454"/>
                      <a:pt x="357" y="454"/>
                    </a:cubicBezTo>
                    <a:cubicBezTo>
                      <a:pt x="361" y="456"/>
                      <a:pt x="361" y="456"/>
                      <a:pt x="361" y="456"/>
                    </a:cubicBezTo>
                    <a:cubicBezTo>
                      <a:pt x="367" y="456"/>
                      <a:pt x="367" y="456"/>
                      <a:pt x="367" y="456"/>
                    </a:cubicBezTo>
                    <a:cubicBezTo>
                      <a:pt x="370" y="458"/>
                      <a:pt x="370" y="458"/>
                      <a:pt x="370" y="458"/>
                    </a:cubicBezTo>
                    <a:cubicBezTo>
                      <a:pt x="378" y="457"/>
                      <a:pt x="378" y="457"/>
                      <a:pt x="378" y="457"/>
                    </a:cubicBezTo>
                    <a:cubicBezTo>
                      <a:pt x="384" y="455"/>
                      <a:pt x="384" y="455"/>
                      <a:pt x="384" y="455"/>
                    </a:cubicBezTo>
                    <a:cubicBezTo>
                      <a:pt x="393" y="455"/>
                      <a:pt x="393" y="455"/>
                      <a:pt x="393" y="455"/>
                    </a:cubicBezTo>
                    <a:cubicBezTo>
                      <a:pt x="401" y="453"/>
                      <a:pt x="401" y="453"/>
                      <a:pt x="401" y="453"/>
                    </a:cubicBezTo>
                    <a:cubicBezTo>
                      <a:pt x="404" y="453"/>
                      <a:pt x="404" y="453"/>
                      <a:pt x="404" y="453"/>
                    </a:cubicBezTo>
                    <a:cubicBezTo>
                      <a:pt x="412" y="448"/>
                      <a:pt x="412" y="448"/>
                      <a:pt x="412" y="448"/>
                    </a:cubicBezTo>
                    <a:cubicBezTo>
                      <a:pt x="418" y="446"/>
                      <a:pt x="418" y="446"/>
                      <a:pt x="418" y="446"/>
                    </a:cubicBezTo>
                    <a:cubicBezTo>
                      <a:pt x="422" y="446"/>
                      <a:pt x="422" y="446"/>
                      <a:pt x="422" y="446"/>
                    </a:cubicBezTo>
                    <a:cubicBezTo>
                      <a:pt x="424" y="448"/>
                      <a:pt x="424" y="448"/>
                      <a:pt x="424" y="448"/>
                    </a:cubicBezTo>
                    <a:cubicBezTo>
                      <a:pt x="427" y="449"/>
                      <a:pt x="427" y="449"/>
                      <a:pt x="427" y="449"/>
                    </a:cubicBezTo>
                    <a:cubicBezTo>
                      <a:pt x="427" y="452"/>
                      <a:pt x="427" y="452"/>
                      <a:pt x="427" y="452"/>
                    </a:cubicBezTo>
                    <a:cubicBezTo>
                      <a:pt x="426" y="456"/>
                      <a:pt x="426" y="456"/>
                      <a:pt x="426" y="456"/>
                    </a:cubicBezTo>
                    <a:cubicBezTo>
                      <a:pt x="429" y="456"/>
                      <a:pt x="429" y="456"/>
                      <a:pt x="429" y="456"/>
                    </a:cubicBezTo>
                    <a:cubicBezTo>
                      <a:pt x="433" y="461"/>
                      <a:pt x="433" y="461"/>
                      <a:pt x="433" y="461"/>
                    </a:cubicBezTo>
                    <a:cubicBezTo>
                      <a:pt x="436" y="459"/>
                      <a:pt x="436" y="459"/>
                      <a:pt x="436" y="459"/>
                    </a:cubicBezTo>
                    <a:cubicBezTo>
                      <a:pt x="440" y="455"/>
                      <a:pt x="440" y="455"/>
                      <a:pt x="440" y="455"/>
                    </a:cubicBezTo>
                    <a:cubicBezTo>
                      <a:pt x="446" y="458"/>
                      <a:pt x="446" y="458"/>
                      <a:pt x="446" y="458"/>
                    </a:cubicBezTo>
                    <a:cubicBezTo>
                      <a:pt x="447" y="460"/>
                      <a:pt x="447" y="460"/>
                      <a:pt x="447" y="460"/>
                    </a:cubicBezTo>
                    <a:cubicBezTo>
                      <a:pt x="450" y="458"/>
                      <a:pt x="450" y="458"/>
                      <a:pt x="450" y="458"/>
                    </a:cubicBezTo>
                    <a:cubicBezTo>
                      <a:pt x="450" y="458"/>
                      <a:pt x="452" y="457"/>
                      <a:pt x="453" y="460"/>
                    </a:cubicBezTo>
                    <a:cubicBezTo>
                      <a:pt x="454" y="463"/>
                      <a:pt x="453" y="463"/>
                      <a:pt x="453" y="463"/>
                    </a:cubicBezTo>
                    <a:cubicBezTo>
                      <a:pt x="461" y="464"/>
                      <a:pt x="461" y="464"/>
                      <a:pt x="461" y="464"/>
                    </a:cubicBezTo>
                    <a:cubicBezTo>
                      <a:pt x="468" y="461"/>
                      <a:pt x="468" y="461"/>
                      <a:pt x="468" y="461"/>
                    </a:cubicBezTo>
                    <a:cubicBezTo>
                      <a:pt x="476" y="457"/>
                      <a:pt x="476" y="457"/>
                      <a:pt x="476" y="457"/>
                    </a:cubicBezTo>
                    <a:cubicBezTo>
                      <a:pt x="483" y="454"/>
                      <a:pt x="483" y="454"/>
                      <a:pt x="483" y="454"/>
                    </a:cubicBezTo>
                    <a:cubicBezTo>
                      <a:pt x="490" y="453"/>
                      <a:pt x="490" y="453"/>
                      <a:pt x="490" y="453"/>
                    </a:cubicBezTo>
                    <a:cubicBezTo>
                      <a:pt x="491" y="454"/>
                      <a:pt x="491" y="454"/>
                      <a:pt x="491" y="454"/>
                    </a:cubicBezTo>
                    <a:cubicBezTo>
                      <a:pt x="491" y="459"/>
                      <a:pt x="491" y="459"/>
                      <a:pt x="491" y="459"/>
                    </a:cubicBezTo>
                    <a:cubicBezTo>
                      <a:pt x="497" y="468"/>
                      <a:pt x="497" y="468"/>
                      <a:pt x="497" y="468"/>
                    </a:cubicBezTo>
                    <a:cubicBezTo>
                      <a:pt x="503" y="483"/>
                      <a:pt x="503" y="483"/>
                      <a:pt x="503" y="483"/>
                    </a:cubicBezTo>
                    <a:cubicBezTo>
                      <a:pt x="508" y="493"/>
                      <a:pt x="508" y="493"/>
                      <a:pt x="508" y="493"/>
                    </a:cubicBezTo>
                    <a:cubicBezTo>
                      <a:pt x="508" y="493"/>
                      <a:pt x="511" y="499"/>
                      <a:pt x="514" y="499"/>
                    </a:cubicBezTo>
                    <a:cubicBezTo>
                      <a:pt x="516" y="499"/>
                      <a:pt x="522" y="497"/>
                      <a:pt x="522" y="497"/>
                    </a:cubicBezTo>
                    <a:cubicBezTo>
                      <a:pt x="531" y="497"/>
                      <a:pt x="531" y="497"/>
                      <a:pt x="531" y="497"/>
                    </a:cubicBezTo>
                    <a:cubicBezTo>
                      <a:pt x="534" y="497"/>
                      <a:pt x="539" y="504"/>
                      <a:pt x="539" y="504"/>
                    </a:cubicBezTo>
                    <a:cubicBezTo>
                      <a:pt x="541" y="510"/>
                      <a:pt x="541" y="510"/>
                      <a:pt x="541" y="510"/>
                    </a:cubicBezTo>
                    <a:cubicBezTo>
                      <a:pt x="543" y="516"/>
                      <a:pt x="543" y="516"/>
                      <a:pt x="543" y="516"/>
                    </a:cubicBezTo>
                    <a:cubicBezTo>
                      <a:pt x="544" y="519"/>
                      <a:pt x="544" y="519"/>
                      <a:pt x="544" y="519"/>
                    </a:cubicBezTo>
                    <a:cubicBezTo>
                      <a:pt x="549" y="521"/>
                      <a:pt x="549" y="521"/>
                      <a:pt x="549" y="521"/>
                    </a:cubicBezTo>
                    <a:cubicBezTo>
                      <a:pt x="555" y="520"/>
                      <a:pt x="555" y="520"/>
                      <a:pt x="555" y="520"/>
                    </a:cubicBezTo>
                    <a:cubicBezTo>
                      <a:pt x="566" y="515"/>
                      <a:pt x="566" y="515"/>
                      <a:pt x="566" y="515"/>
                    </a:cubicBezTo>
                    <a:cubicBezTo>
                      <a:pt x="572" y="514"/>
                      <a:pt x="572" y="514"/>
                      <a:pt x="572" y="514"/>
                    </a:cubicBezTo>
                    <a:cubicBezTo>
                      <a:pt x="577" y="514"/>
                      <a:pt x="577" y="514"/>
                      <a:pt x="577" y="514"/>
                    </a:cubicBezTo>
                    <a:cubicBezTo>
                      <a:pt x="579" y="518"/>
                      <a:pt x="579" y="518"/>
                      <a:pt x="579" y="518"/>
                    </a:cubicBezTo>
                    <a:cubicBezTo>
                      <a:pt x="582" y="522"/>
                      <a:pt x="582" y="522"/>
                      <a:pt x="582" y="522"/>
                    </a:cubicBezTo>
                    <a:cubicBezTo>
                      <a:pt x="584" y="524"/>
                      <a:pt x="584" y="524"/>
                      <a:pt x="584" y="524"/>
                    </a:cubicBezTo>
                    <a:cubicBezTo>
                      <a:pt x="590" y="525"/>
                      <a:pt x="590" y="525"/>
                      <a:pt x="590" y="525"/>
                    </a:cubicBezTo>
                    <a:cubicBezTo>
                      <a:pt x="593" y="523"/>
                      <a:pt x="593" y="523"/>
                      <a:pt x="593" y="523"/>
                    </a:cubicBezTo>
                    <a:cubicBezTo>
                      <a:pt x="598" y="522"/>
                      <a:pt x="598" y="522"/>
                      <a:pt x="598" y="522"/>
                    </a:cubicBezTo>
                    <a:cubicBezTo>
                      <a:pt x="601" y="520"/>
                      <a:pt x="601" y="520"/>
                      <a:pt x="601" y="520"/>
                    </a:cubicBezTo>
                    <a:cubicBezTo>
                      <a:pt x="603" y="517"/>
                      <a:pt x="603" y="517"/>
                      <a:pt x="603" y="517"/>
                    </a:cubicBezTo>
                    <a:cubicBezTo>
                      <a:pt x="603" y="515"/>
                      <a:pt x="603" y="515"/>
                      <a:pt x="603" y="515"/>
                    </a:cubicBezTo>
                    <a:cubicBezTo>
                      <a:pt x="605" y="512"/>
                      <a:pt x="605" y="512"/>
                      <a:pt x="605" y="512"/>
                    </a:cubicBezTo>
                    <a:cubicBezTo>
                      <a:pt x="609" y="510"/>
                      <a:pt x="609" y="510"/>
                      <a:pt x="609" y="510"/>
                    </a:cubicBezTo>
                    <a:cubicBezTo>
                      <a:pt x="613" y="508"/>
                      <a:pt x="613" y="508"/>
                      <a:pt x="613" y="508"/>
                    </a:cubicBezTo>
                    <a:cubicBezTo>
                      <a:pt x="619" y="506"/>
                      <a:pt x="619" y="506"/>
                      <a:pt x="619" y="506"/>
                    </a:cubicBezTo>
                    <a:cubicBezTo>
                      <a:pt x="622" y="503"/>
                      <a:pt x="622" y="503"/>
                      <a:pt x="622" y="503"/>
                    </a:cubicBezTo>
                    <a:cubicBezTo>
                      <a:pt x="627" y="503"/>
                      <a:pt x="627" y="503"/>
                      <a:pt x="627" y="503"/>
                    </a:cubicBezTo>
                    <a:cubicBezTo>
                      <a:pt x="632" y="504"/>
                      <a:pt x="632" y="504"/>
                      <a:pt x="632" y="504"/>
                    </a:cubicBezTo>
                    <a:cubicBezTo>
                      <a:pt x="634" y="507"/>
                      <a:pt x="634" y="507"/>
                      <a:pt x="634" y="507"/>
                    </a:cubicBezTo>
                    <a:cubicBezTo>
                      <a:pt x="639" y="504"/>
                      <a:pt x="639" y="504"/>
                      <a:pt x="639" y="504"/>
                    </a:cubicBezTo>
                    <a:cubicBezTo>
                      <a:pt x="645" y="508"/>
                      <a:pt x="645" y="508"/>
                      <a:pt x="645" y="508"/>
                    </a:cubicBezTo>
                    <a:cubicBezTo>
                      <a:pt x="650" y="510"/>
                      <a:pt x="650" y="510"/>
                      <a:pt x="650" y="510"/>
                    </a:cubicBezTo>
                    <a:cubicBezTo>
                      <a:pt x="656" y="511"/>
                      <a:pt x="656" y="511"/>
                      <a:pt x="656" y="511"/>
                    </a:cubicBezTo>
                    <a:cubicBezTo>
                      <a:pt x="662" y="512"/>
                      <a:pt x="662" y="512"/>
                      <a:pt x="662" y="512"/>
                    </a:cubicBezTo>
                    <a:cubicBezTo>
                      <a:pt x="670" y="511"/>
                      <a:pt x="670" y="511"/>
                      <a:pt x="670" y="511"/>
                    </a:cubicBezTo>
                    <a:cubicBezTo>
                      <a:pt x="677" y="511"/>
                      <a:pt x="677" y="511"/>
                      <a:pt x="677" y="511"/>
                    </a:cubicBezTo>
                    <a:cubicBezTo>
                      <a:pt x="679" y="509"/>
                      <a:pt x="679" y="509"/>
                      <a:pt x="679" y="509"/>
                    </a:cubicBezTo>
                    <a:cubicBezTo>
                      <a:pt x="678" y="503"/>
                      <a:pt x="678" y="503"/>
                      <a:pt x="678" y="503"/>
                    </a:cubicBezTo>
                    <a:cubicBezTo>
                      <a:pt x="676" y="499"/>
                      <a:pt x="676" y="499"/>
                      <a:pt x="676" y="499"/>
                    </a:cubicBezTo>
                    <a:cubicBezTo>
                      <a:pt x="671" y="497"/>
                      <a:pt x="671" y="497"/>
                      <a:pt x="671" y="497"/>
                    </a:cubicBezTo>
                    <a:cubicBezTo>
                      <a:pt x="673" y="493"/>
                      <a:pt x="673" y="493"/>
                      <a:pt x="673" y="493"/>
                    </a:cubicBezTo>
                    <a:cubicBezTo>
                      <a:pt x="675" y="490"/>
                      <a:pt x="675" y="490"/>
                      <a:pt x="675" y="490"/>
                    </a:cubicBezTo>
                    <a:cubicBezTo>
                      <a:pt x="677" y="486"/>
                      <a:pt x="677" y="486"/>
                      <a:pt x="677" y="486"/>
                    </a:cubicBezTo>
                    <a:cubicBezTo>
                      <a:pt x="683" y="487"/>
                      <a:pt x="683" y="487"/>
                      <a:pt x="683" y="487"/>
                    </a:cubicBezTo>
                    <a:cubicBezTo>
                      <a:pt x="687" y="488"/>
                      <a:pt x="687" y="488"/>
                      <a:pt x="687" y="488"/>
                    </a:cubicBezTo>
                    <a:cubicBezTo>
                      <a:pt x="693" y="488"/>
                      <a:pt x="693" y="488"/>
                      <a:pt x="693" y="488"/>
                    </a:cubicBezTo>
                    <a:cubicBezTo>
                      <a:pt x="696" y="491"/>
                      <a:pt x="696" y="491"/>
                      <a:pt x="696" y="491"/>
                    </a:cubicBezTo>
                    <a:cubicBezTo>
                      <a:pt x="702" y="491"/>
                      <a:pt x="702" y="491"/>
                      <a:pt x="702" y="491"/>
                    </a:cubicBezTo>
                    <a:cubicBezTo>
                      <a:pt x="710" y="498"/>
                      <a:pt x="710" y="498"/>
                      <a:pt x="710" y="498"/>
                    </a:cubicBezTo>
                    <a:cubicBezTo>
                      <a:pt x="715" y="502"/>
                      <a:pt x="715" y="502"/>
                      <a:pt x="715" y="502"/>
                    </a:cubicBezTo>
                    <a:cubicBezTo>
                      <a:pt x="718" y="508"/>
                      <a:pt x="718" y="508"/>
                      <a:pt x="718" y="508"/>
                    </a:cubicBezTo>
                    <a:cubicBezTo>
                      <a:pt x="721" y="510"/>
                      <a:pt x="721" y="510"/>
                      <a:pt x="721" y="510"/>
                    </a:cubicBezTo>
                    <a:cubicBezTo>
                      <a:pt x="727" y="514"/>
                      <a:pt x="727" y="514"/>
                      <a:pt x="727" y="514"/>
                    </a:cubicBezTo>
                    <a:cubicBezTo>
                      <a:pt x="731" y="513"/>
                      <a:pt x="731" y="513"/>
                      <a:pt x="731" y="513"/>
                    </a:cubicBezTo>
                    <a:cubicBezTo>
                      <a:pt x="734" y="513"/>
                      <a:pt x="734" y="513"/>
                      <a:pt x="734" y="513"/>
                    </a:cubicBezTo>
                    <a:cubicBezTo>
                      <a:pt x="739" y="512"/>
                      <a:pt x="739" y="512"/>
                      <a:pt x="739" y="512"/>
                    </a:cubicBezTo>
                    <a:cubicBezTo>
                      <a:pt x="742" y="509"/>
                      <a:pt x="742" y="509"/>
                      <a:pt x="742" y="509"/>
                    </a:cubicBezTo>
                    <a:cubicBezTo>
                      <a:pt x="748" y="511"/>
                      <a:pt x="748" y="511"/>
                      <a:pt x="748" y="511"/>
                    </a:cubicBezTo>
                    <a:cubicBezTo>
                      <a:pt x="756" y="513"/>
                      <a:pt x="756" y="513"/>
                      <a:pt x="756" y="513"/>
                    </a:cubicBezTo>
                    <a:cubicBezTo>
                      <a:pt x="759" y="514"/>
                      <a:pt x="759" y="514"/>
                      <a:pt x="759" y="514"/>
                    </a:cubicBezTo>
                    <a:cubicBezTo>
                      <a:pt x="759" y="517"/>
                      <a:pt x="759" y="517"/>
                      <a:pt x="759" y="517"/>
                    </a:cubicBezTo>
                    <a:cubicBezTo>
                      <a:pt x="762" y="520"/>
                      <a:pt x="762" y="520"/>
                      <a:pt x="762" y="520"/>
                    </a:cubicBezTo>
                    <a:cubicBezTo>
                      <a:pt x="767" y="520"/>
                      <a:pt x="767" y="520"/>
                      <a:pt x="767" y="520"/>
                    </a:cubicBezTo>
                    <a:cubicBezTo>
                      <a:pt x="771" y="523"/>
                      <a:pt x="771" y="523"/>
                      <a:pt x="771" y="523"/>
                    </a:cubicBezTo>
                    <a:cubicBezTo>
                      <a:pt x="775" y="523"/>
                      <a:pt x="775" y="523"/>
                      <a:pt x="775" y="523"/>
                    </a:cubicBezTo>
                    <a:cubicBezTo>
                      <a:pt x="779" y="521"/>
                      <a:pt x="779" y="521"/>
                      <a:pt x="779" y="521"/>
                    </a:cubicBezTo>
                    <a:cubicBezTo>
                      <a:pt x="783" y="522"/>
                      <a:pt x="783" y="522"/>
                      <a:pt x="783" y="522"/>
                    </a:cubicBezTo>
                    <a:cubicBezTo>
                      <a:pt x="788" y="524"/>
                      <a:pt x="788" y="524"/>
                      <a:pt x="788" y="524"/>
                    </a:cubicBezTo>
                    <a:cubicBezTo>
                      <a:pt x="795" y="522"/>
                      <a:pt x="795" y="522"/>
                      <a:pt x="795" y="522"/>
                    </a:cubicBezTo>
                    <a:cubicBezTo>
                      <a:pt x="799" y="520"/>
                      <a:pt x="799" y="520"/>
                      <a:pt x="799" y="520"/>
                    </a:cubicBezTo>
                    <a:cubicBezTo>
                      <a:pt x="807" y="519"/>
                      <a:pt x="807" y="519"/>
                      <a:pt x="807" y="519"/>
                    </a:cubicBezTo>
                    <a:cubicBezTo>
                      <a:pt x="815" y="513"/>
                      <a:pt x="815" y="513"/>
                      <a:pt x="815" y="513"/>
                    </a:cubicBezTo>
                    <a:cubicBezTo>
                      <a:pt x="817" y="512"/>
                      <a:pt x="817" y="512"/>
                      <a:pt x="817" y="512"/>
                    </a:cubicBezTo>
                    <a:cubicBezTo>
                      <a:pt x="823" y="517"/>
                      <a:pt x="823" y="517"/>
                      <a:pt x="823" y="517"/>
                    </a:cubicBezTo>
                    <a:cubicBezTo>
                      <a:pt x="828" y="516"/>
                      <a:pt x="828" y="516"/>
                      <a:pt x="828" y="516"/>
                    </a:cubicBezTo>
                    <a:cubicBezTo>
                      <a:pt x="834" y="518"/>
                      <a:pt x="834" y="518"/>
                      <a:pt x="834" y="518"/>
                    </a:cubicBezTo>
                    <a:cubicBezTo>
                      <a:pt x="838" y="516"/>
                      <a:pt x="838" y="516"/>
                      <a:pt x="838" y="516"/>
                    </a:cubicBezTo>
                    <a:cubicBezTo>
                      <a:pt x="844" y="519"/>
                      <a:pt x="844" y="519"/>
                      <a:pt x="844" y="519"/>
                    </a:cubicBezTo>
                    <a:cubicBezTo>
                      <a:pt x="847" y="522"/>
                      <a:pt x="847" y="522"/>
                      <a:pt x="847" y="522"/>
                    </a:cubicBezTo>
                    <a:cubicBezTo>
                      <a:pt x="853" y="517"/>
                      <a:pt x="853" y="517"/>
                      <a:pt x="853" y="517"/>
                    </a:cubicBezTo>
                    <a:cubicBezTo>
                      <a:pt x="853" y="517"/>
                      <a:pt x="859" y="515"/>
                      <a:pt x="859" y="513"/>
                    </a:cubicBezTo>
                    <a:cubicBezTo>
                      <a:pt x="856" y="512"/>
                      <a:pt x="863" y="507"/>
                      <a:pt x="863" y="507"/>
                    </a:cubicBezTo>
                    <a:cubicBezTo>
                      <a:pt x="865" y="503"/>
                      <a:pt x="865" y="503"/>
                      <a:pt x="865" y="503"/>
                    </a:cubicBezTo>
                    <a:cubicBezTo>
                      <a:pt x="868" y="499"/>
                      <a:pt x="868" y="499"/>
                      <a:pt x="868" y="499"/>
                    </a:cubicBezTo>
                    <a:cubicBezTo>
                      <a:pt x="867" y="494"/>
                      <a:pt x="867" y="494"/>
                      <a:pt x="867" y="494"/>
                    </a:cubicBezTo>
                    <a:cubicBezTo>
                      <a:pt x="869" y="492"/>
                      <a:pt x="869" y="492"/>
                      <a:pt x="869" y="492"/>
                    </a:cubicBezTo>
                    <a:cubicBezTo>
                      <a:pt x="870" y="488"/>
                      <a:pt x="870" y="488"/>
                      <a:pt x="870" y="488"/>
                    </a:cubicBezTo>
                    <a:cubicBezTo>
                      <a:pt x="869" y="483"/>
                      <a:pt x="869" y="483"/>
                      <a:pt x="869" y="483"/>
                    </a:cubicBezTo>
                    <a:cubicBezTo>
                      <a:pt x="867" y="484"/>
                      <a:pt x="867" y="484"/>
                      <a:pt x="867" y="484"/>
                    </a:cubicBezTo>
                    <a:cubicBezTo>
                      <a:pt x="867" y="481"/>
                      <a:pt x="867" y="481"/>
                      <a:pt x="867" y="481"/>
                    </a:cubicBezTo>
                    <a:cubicBezTo>
                      <a:pt x="869" y="480"/>
                      <a:pt x="869" y="480"/>
                      <a:pt x="869" y="480"/>
                    </a:cubicBezTo>
                    <a:cubicBezTo>
                      <a:pt x="872" y="476"/>
                      <a:pt x="872" y="476"/>
                      <a:pt x="872" y="476"/>
                    </a:cubicBezTo>
                    <a:cubicBezTo>
                      <a:pt x="876" y="473"/>
                      <a:pt x="876" y="473"/>
                      <a:pt x="876" y="473"/>
                    </a:cubicBezTo>
                    <a:cubicBezTo>
                      <a:pt x="879" y="470"/>
                      <a:pt x="879" y="470"/>
                      <a:pt x="879" y="470"/>
                    </a:cubicBezTo>
                    <a:cubicBezTo>
                      <a:pt x="884" y="470"/>
                      <a:pt x="884" y="470"/>
                      <a:pt x="884" y="470"/>
                    </a:cubicBezTo>
                    <a:cubicBezTo>
                      <a:pt x="889" y="468"/>
                      <a:pt x="889" y="468"/>
                      <a:pt x="889" y="468"/>
                    </a:cubicBezTo>
                    <a:cubicBezTo>
                      <a:pt x="891" y="467"/>
                      <a:pt x="891" y="467"/>
                      <a:pt x="891" y="467"/>
                    </a:cubicBezTo>
                    <a:cubicBezTo>
                      <a:pt x="897" y="468"/>
                      <a:pt x="897" y="468"/>
                      <a:pt x="897" y="468"/>
                    </a:cubicBezTo>
                    <a:cubicBezTo>
                      <a:pt x="900" y="471"/>
                      <a:pt x="900" y="471"/>
                      <a:pt x="900" y="471"/>
                    </a:cubicBezTo>
                    <a:cubicBezTo>
                      <a:pt x="903" y="474"/>
                      <a:pt x="903" y="474"/>
                      <a:pt x="903" y="474"/>
                    </a:cubicBezTo>
                    <a:cubicBezTo>
                      <a:pt x="907" y="477"/>
                      <a:pt x="907" y="477"/>
                      <a:pt x="907" y="477"/>
                    </a:cubicBezTo>
                    <a:cubicBezTo>
                      <a:pt x="913" y="478"/>
                      <a:pt x="913" y="478"/>
                      <a:pt x="913" y="478"/>
                    </a:cubicBezTo>
                    <a:cubicBezTo>
                      <a:pt x="917" y="482"/>
                      <a:pt x="917" y="482"/>
                      <a:pt x="917" y="482"/>
                    </a:cubicBezTo>
                    <a:cubicBezTo>
                      <a:pt x="920" y="485"/>
                      <a:pt x="920" y="485"/>
                      <a:pt x="920" y="485"/>
                    </a:cubicBezTo>
                    <a:cubicBezTo>
                      <a:pt x="923" y="490"/>
                      <a:pt x="923" y="490"/>
                      <a:pt x="923" y="490"/>
                    </a:cubicBezTo>
                    <a:cubicBezTo>
                      <a:pt x="923" y="493"/>
                      <a:pt x="923" y="493"/>
                      <a:pt x="923" y="493"/>
                    </a:cubicBezTo>
                    <a:cubicBezTo>
                      <a:pt x="924" y="499"/>
                      <a:pt x="924" y="499"/>
                      <a:pt x="924" y="499"/>
                    </a:cubicBezTo>
                    <a:cubicBezTo>
                      <a:pt x="928" y="505"/>
                      <a:pt x="928" y="505"/>
                      <a:pt x="928" y="505"/>
                    </a:cubicBezTo>
                    <a:cubicBezTo>
                      <a:pt x="931" y="510"/>
                      <a:pt x="931" y="510"/>
                      <a:pt x="931" y="510"/>
                    </a:cubicBezTo>
                    <a:cubicBezTo>
                      <a:pt x="934" y="513"/>
                      <a:pt x="934" y="513"/>
                      <a:pt x="934" y="513"/>
                    </a:cubicBezTo>
                    <a:cubicBezTo>
                      <a:pt x="937" y="513"/>
                      <a:pt x="937" y="513"/>
                      <a:pt x="937" y="513"/>
                    </a:cubicBezTo>
                    <a:cubicBezTo>
                      <a:pt x="941" y="513"/>
                      <a:pt x="941" y="513"/>
                      <a:pt x="941" y="513"/>
                    </a:cubicBezTo>
                    <a:cubicBezTo>
                      <a:pt x="946" y="515"/>
                      <a:pt x="946" y="515"/>
                      <a:pt x="946" y="515"/>
                    </a:cubicBezTo>
                    <a:cubicBezTo>
                      <a:pt x="949" y="518"/>
                      <a:pt x="949" y="518"/>
                      <a:pt x="949" y="518"/>
                    </a:cubicBezTo>
                    <a:cubicBezTo>
                      <a:pt x="950" y="521"/>
                      <a:pt x="950" y="521"/>
                      <a:pt x="950" y="521"/>
                    </a:cubicBezTo>
                    <a:cubicBezTo>
                      <a:pt x="952" y="526"/>
                      <a:pt x="952" y="526"/>
                      <a:pt x="952" y="526"/>
                    </a:cubicBezTo>
                    <a:cubicBezTo>
                      <a:pt x="955" y="530"/>
                      <a:pt x="955" y="530"/>
                      <a:pt x="955" y="530"/>
                    </a:cubicBezTo>
                    <a:cubicBezTo>
                      <a:pt x="957" y="533"/>
                      <a:pt x="957" y="533"/>
                      <a:pt x="957" y="533"/>
                    </a:cubicBezTo>
                    <a:cubicBezTo>
                      <a:pt x="956" y="537"/>
                      <a:pt x="956" y="537"/>
                      <a:pt x="956" y="537"/>
                    </a:cubicBezTo>
                    <a:cubicBezTo>
                      <a:pt x="958" y="541"/>
                      <a:pt x="958" y="541"/>
                      <a:pt x="958" y="541"/>
                    </a:cubicBezTo>
                    <a:cubicBezTo>
                      <a:pt x="962" y="543"/>
                      <a:pt x="962" y="543"/>
                      <a:pt x="962" y="543"/>
                    </a:cubicBezTo>
                    <a:cubicBezTo>
                      <a:pt x="966" y="545"/>
                      <a:pt x="966" y="545"/>
                      <a:pt x="966" y="545"/>
                    </a:cubicBezTo>
                    <a:cubicBezTo>
                      <a:pt x="969" y="544"/>
                      <a:pt x="969" y="544"/>
                      <a:pt x="969" y="544"/>
                    </a:cubicBezTo>
                    <a:cubicBezTo>
                      <a:pt x="972" y="542"/>
                      <a:pt x="972" y="542"/>
                      <a:pt x="972" y="542"/>
                    </a:cubicBezTo>
                    <a:cubicBezTo>
                      <a:pt x="975" y="539"/>
                      <a:pt x="975" y="539"/>
                      <a:pt x="975" y="539"/>
                    </a:cubicBezTo>
                    <a:cubicBezTo>
                      <a:pt x="978" y="537"/>
                      <a:pt x="978" y="537"/>
                      <a:pt x="978" y="537"/>
                    </a:cubicBezTo>
                    <a:cubicBezTo>
                      <a:pt x="981" y="537"/>
                      <a:pt x="981" y="537"/>
                      <a:pt x="981" y="537"/>
                    </a:cubicBezTo>
                    <a:cubicBezTo>
                      <a:pt x="985" y="536"/>
                      <a:pt x="985" y="536"/>
                      <a:pt x="985" y="536"/>
                    </a:cubicBezTo>
                    <a:cubicBezTo>
                      <a:pt x="987" y="533"/>
                      <a:pt x="987" y="533"/>
                      <a:pt x="987" y="533"/>
                    </a:cubicBezTo>
                    <a:cubicBezTo>
                      <a:pt x="991" y="531"/>
                      <a:pt x="991" y="531"/>
                      <a:pt x="991" y="531"/>
                    </a:cubicBezTo>
                    <a:cubicBezTo>
                      <a:pt x="989" y="537"/>
                      <a:pt x="989" y="537"/>
                      <a:pt x="989" y="537"/>
                    </a:cubicBezTo>
                    <a:cubicBezTo>
                      <a:pt x="989" y="540"/>
                      <a:pt x="989" y="540"/>
                      <a:pt x="989" y="540"/>
                    </a:cubicBezTo>
                    <a:cubicBezTo>
                      <a:pt x="991" y="542"/>
                      <a:pt x="991" y="542"/>
                      <a:pt x="991" y="542"/>
                    </a:cubicBezTo>
                    <a:cubicBezTo>
                      <a:pt x="991" y="547"/>
                      <a:pt x="991" y="547"/>
                      <a:pt x="991" y="547"/>
                    </a:cubicBezTo>
                    <a:cubicBezTo>
                      <a:pt x="988" y="549"/>
                      <a:pt x="988" y="549"/>
                      <a:pt x="988" y="549"/>
                    </a:cubicBezTo>
                    <a:cubicBezTo>
                      <a:pt x="989" y="552"/>
                      <a:pt x="989" y="552"/>
                      <a:pt x="989" y="552"/>
                    </a:cubicBezTo>
                    <a:cubicBezTo>
                      <a:pt x="988" y="559"/>
                      <a:pt x="988" y="559"/>
                      <a:pt x="988" y="559"/>
                    </a:cubicBezTo>
                    <a:cubicBezTo>
                      <a:pt x="986" y="563"/>
                      <a:pt x="986" y="563"/>
                      <a:pt x="986" y="563"/>
                    </a:cubicBezTo>
                    <a:cubicBezTo>
                      <a:pt x="982" y="566"/>
                      <a:pt x="982" y="566"/>
                      <a:pt x="982" y="566"/>
                    </a:cubicBezTo>
                    <a:cubicBezTo>
                      <a:pt x="979" y="568"/>
                      <a:pt x="979" y="568"/>
                      <a:pt x="979" y="568"/>
                    </a:cubicBezTo>
                    <a:cubicBezTo>
                      <a:pt x="978" y="571"/>
                      <a:pt x="978" y="571"/>
                      <a:pt x="978" y="571"/>
                    </a:cubicBezTo>
                    <a:cubicBezTo>
                      <a:pt x="974" y="573"/>
                      <a:pt x="974" y="573"/>
                      <a:pt x="974" y="573"/>
                    </a:cubicBezTo>
                    <a:cubicBezTo>
                      <a:pt x="974" y="574"/>
                      <a:pt x="972" y="576"/>
                      <a:pt x="972" y="576"/>
                    </a:cubicBezTo>
                    <a:cubicBezTo>
                      <a:pt x="972" y="578"/>
                      <a:pt x="972" y="581"/>
                      <a:pt x="971" y="584"/>
                    </a:cubicBezTo>
                    <a:cubicBezTo>
                      <a:pt x="971" y="584"/>
                      <a:pt x="969" y="583"/>
                      <a:pt x="969" y="584"/>
                    </a:cubicBezTo>
                    <a:cubicBezTo>
                      <a:pt x="969" y="582"/>
                      <a:pt x="967" y="582"/>
                      <a:pt x="967" y="580"/>
                    </a:cubicBezTo>
                    <a:cubicBezTo>
                      <a:pt x="968" y="579"/>
                      <a:pt x="969" y="578"/>
                      <a:pt x="969" y="576"/>
                    </a:cubicBezTo>
                    <a:cubicBezTo>
                      <a:pt x="969" y="576"/>
                      <a:pt x="967" y="574"/>
                      <a:pt x="967" y="574"/>
                    </a:cubicBezTo>
                    <a:cubicBezTo>
                      <a:pt x="965" y="576"/>
                      <a:pt x="965" y="576"/>
                      <a:pt x="965" y="576"/>
                    </a:cubicBezTo>
                    <a:cubicBezTo>
                      <a:pt x="962" y="578"/>
                      <a:pt x="962" y="578"/>
                      <a:pt x="962" y="578"/>
                    </a:cubicBezTo>
                    <a:cubicBezTo>
                      <a:pt x="962" y="582"/>
                      <a:pt x="962" y="582"/>
                      <a:pt x="962" y="582"/>
                    </a:cubicBezTo>
                    <a:cubicBezTo>
                      <a:pt x="961" y="586"/>
                      <a:pt x="961" y="586"/>
                      <a:pt x="961" y="586"/>
                    </a:cubicBezTo>
                    <a:cubicBezTo>
                      <a:pt x="961" y="592"/>
                      <a:pt x="961" y="592"/>
                      <a:pt x="961" y="592"/>
                    </a:cubicBezTo>
                    <a:cubicBezTo>
                      <a:pt x="961" y="596"/>
                      <a:pt x="961" y="596"/>
                      <a:pt x="961" y="596"/>
                    </a:cubicBezTo>
                    <a:cubicBezTo>
                      <a:pt x="958" y="598"/>
                      <a:pt x="958" y="598"/>
                      <a:pt x="958" y="598"/>
                    </a:cubicBezTo>
                    <a:cubicBezTo>
                      <a:pt x="959" y="601"/>
                      <a:pt x="959" y="601"/>
                      <a:pt x="959" y="601"/>
                    </a:cubicBezTo>
                    <a:cubicBezTo>
                      <a:pt x="957" y="604"/>
                      <a:pt x="957" y="604"/>
                      <a:pt x="957" y="604"/>
                    </a:cubicBezTo>
                    <a:cubicBezTo>
                      <a:pt x="958" y="605"/>
                      <a:pt x="958" y="605"/>
                      <a:pt x="958" y="605"/>
                    </a:cubicBezTo>
                    <a:cubicBezTo>
                      <a:pt x="958" y="605"/>
                      <a:pt x="960" y="605"/>
                      <a:pt x="961" y="605"/>
                    </a:cubicBezTo>
                    <a:cubicBezTo>
                      <a:pt x="961" y="604"/>
                      <a:pt x="961" y="602"/>
                      <a:pt x="961" y="602"/>
                    </a:cubicBezTo>
                    <a:cubicBezTo>
                      <a:pt x="962" y="601"/>
                      <a:pt x="963" y="602"/>
                      <a:pt x="963" y="602"/>
                    </a:cubicBezTo>
                    <a:cubicBezTo>
                      <a:pt x="965" y="601"/>
                      <a:pt x="967" y="598"/>
                      <a:pt x="967" y="596"/>
                    </a:cubicBezTo>
                    <a:cubicBezTo>
                      <a:pt x="968" y="596"/>
                      <a:pt x="969" y="595"/>
                      <a:pt x="969" y="596"/>
                    </a:cubicBezTo>
                    <a:cubicBezTo>
                      <a:pt x="971" y="596"/>
                      <a:pt x="968" y="600"/>
                      <a:pt x="972" y="598"/>
                    </a:cubicBezTo>
                    <a:cubicBezTo>
                      <a:pt x="973" y="597"/>
                      <a:pt x="973" y="597"/>
                      <a:pt x="974" y="596"/>
                    </a:cubicBezTo>
                    <a:cubicBezTo>
                      <a:pt x="973" y="600"/>
                      <a:pt x="973" y="600"/>
                      <a:pt x="975" y="603"/>
                    </a:cubicBezTo>
                    <a:cubicBezTo>
                      <a:pt x="976" y="603"/>
                      <a:pt x="976" y="603"/>
                      <a:pt x="976" y="603"/>
                    </a:cubicBezTo>
                    <a:cubicBezTo>
                      <a:pt x="977" y="604"/>
                      <a:pt x="976" y="605"/>
                      <a:pt x="977" y="606"/>
                    </a:cubicBezTo>
                    <a:cubicBezTo>
                      <a:pt x="979" y="605"/>
                      <a:pt x="979" y="605"/>
                      <a:pt x="979" y="605"/>
                    </a:cubicBezTo>
                    <a:cubicBezTo>
                      <a:pt x="982" y="606"/>
                      <a:pt x="981" y="609"/>
                      <a:pt x="985" y="607"/>
                    </a:cubicBezTo>
                    <a:cubicBezTo>
                      <a:pt x="987" y="606"/>
                      <a:pt x="991" y="598"/>
                      <a:pt x="993" y="597"/>
                    </a:cubicBezTo>
                    <a:cubicBezTo>
                      <a:pt x="994" y="597"/>
                      <a:pt x="994" y="597"/>
                      <a:pt x="994" y="597"/>
                    </a:cubicBezTo>
                    <a:cubicBezTo>
                      <a:pt x="994" y="596"/>
                      <a:pt x="994" y="594"/>
                      <a:pt x="995" y="594"/>
                    </a:cubicBezTo>
                    <a:cubicBezTo>
                      <a:pt x="995" y="594"/>
                      <a:pt x="998" y="594"/>
                      <a:pt x="998" y="594"/>
                    </a:cubicBezTo>
                    <a:cubicBezTo>
                      <a:pt x="999" y="591"/>
                      <a:pt x="998" y="589"/>
                      <a:pt x="999" y="587"/>
                    </a:cubicBezTo>
                    <a:cubicBezTo>
                      <a:pt x="1000" y="586"/>
                      <a:pt x="1001" y="586"/>
                      <a:pt x="1001" y="586"/>
                    </a:cubicBezTo>
                    <a:cubicBezTo>
                      <a:pt x="1002" y="585"/>
                      <a:pt x="1002" y="583"/>
                      <a:pt x="1002" y="583"/>
                    </a:cubicBezTo>
                    <a:cubicBezTo>
                      <a:pt x="1003" y="582"/>
                      <a:pt x="1003" y="584"/>
                      <a:pt x="1004" y="582"/>
                    </a:cubicBezTo>
                    <a:cubicBezTo>
                      <a:pt x="1005" y="582"/>
                      <a:pt x="1006" y="579"/>
                      <a:pt x="1006" y="578"/>
                    </a:cubicBezTo>
                    <a:cubicBezTo>
                      <a:pt x="1011" y="572"/>
                      <a:pt x="1011" y="572"/>
                      <a:pt x="1011" y="572"/>
                    </a:cubicBezTo>
                    <a:cubicBezTo>
                      <a:pt x="1012" y="572"/>
                      <a:pt x="1013" y="572"/>
                      <a:pt x="1014" y="572"/>
                    </a:cubicBezTo>
                    <a:cubicBezTo>
                      <a:pt x="1015" y="571"/>
                      <a:pt x="1015" y="569"/>
                      <a:pt x="1015" y="568"/>
                    </a:cubicBezTo>
                    <a:cubicBezTo>
                      <a:pt x="1016" y="567"/>
                      <a:pt x="1019" y="566"/>
                      <a:pt x="1019" y="565"/>
                    </a:cubicBezTo>
                    <a:cubicBezTo>
                      <a:pt x="1023" y="558"/>
                      <a:pt x="1023" y="558"/>
                      <a:pt x="1023" y="558"/>
                    </a:cubicBezTo>
                    <a:cubicBezTo>
                      <a:pt x="1023" y="557"/>
                      <a:pt x="1022" y="557"/>
                      <a:pt x="1023" y="555"/>
                    </a:cubicBezTo>
                    <a:cubicBezTo>
                      <a:pt x="1023" y="553"/>
                      <a:pt x="1026" y="548"/>
                      <a:pt x="1027" y="547"/>
                    </a:cubicBezTo>
                    <a:cubicBezTo>
                      <a:pt x="1028" y="547"/>
                      <a:pt x="1029" y="547"/>
                      <a:pt x="1029" y="546"/>
                    </a:cubicBezTo>
                    <a:cubicBezTo>
                      <a:pt x="1030" y="545"/>
                      <a:pt x="1030" y="543"/>
                      <a:pt x="1031" y="541"/>
                    </a:cubicBezTo>
                    <a:cubicBezTo>
                      <a:pt x="1032" y="538"/>
                      <a:pt x="1037" y="537"/>
                      <a:pt x="1038" y="534"/>
                    </a:cubicBezTo>
                    <a:cubicBezTo>
                      <a:pt x="1039" y="533"/>
                      <a:pt x="1038" y="531"/>
                      <a:pt x="1039" y="529"/>
                    </a:cubicBezTo>
                    <a:cubicBezTo>
                      <a:pt x="1039" y="529"/>
                      <a:pt x="1041" y="529"/>
                      <a:pt x="1041" y="528"/>
                    </a:cubicBezTo>
                    <a:cubicBezTo>
                      <a:pt x="1041" y="528"/>
                      <a:pt x="1039" y="525"/>
                      <a:pt x="1039" y="525"/>
                    </a:cubicBezTo>
                    <a:cubicBezTo>
                      <a:pt x="1039" y="524"/>
                      <a:pt x="1042" y="521"/>
                      <a:pt x="1042" y="520"/>
                    </a:cubicBezTo>
                    <a:cubicBezTo>
                      <a:pt x="1042" y="517"/>
                      <a:pt x="1041" y="515"/>
                      <a:pt x="1041" y="514"/>
                    </a:cubicBezTo>
                    <a:cubicBezTo>
                      <a:pt x="1041" y="514"/>
                      <a:pt x="1042" y="512"/>
                      <a:pt x="1042" y="510"/>
                    </a:cubicBezTo>
                    <a:cubicBezTo>
                      <a:pt x="1040" y="510"/>
                      <a:pt x="1040" y="510"/>
                      <a:pt x="1040" y="510"/>
                    </a:cubicBezTo>
                    <a:cubicBezTo>
                      <a:pt x="1040" y="509"/>
                      <a:pt x="1040" y="508"/>
                      <a:pt x="1040" y="507"/>
                    </a:cubicBezTo>
                    <a:cubicBezTo>
                      <a:pt x="1043" y="503"/>
                      <a:pt x="1043" y="505"/>
                      <a:pt x="1041" y="501"/>
                    </a:cubicBezTo>
                    <a:cubicBezTo>
                      <a:pt x="1042" y="499"/>
                      <a:pt x="1045" y="497"/>
                      <a:pt x="1045" y="496"/>
                    </a:cubicBezTo>
                    <a:cubicBezTo>
                      <a:pt x="1045" y="495"/>
                      <a:pt x="1045" y="494"/>
                      <a:pt x="1045" y="493"/>
                    </a:cubicBezTo>
                    <a:cubicBezTo>
                      <a:pt x="1045" y="493"/>
                      <a:pt x="1047" y="492"/>
                      <a:pt x="1047" y="492"/>
                    </a:cubicBezTo>
                    <a:cubicBezTo>
                      <a:pt x="1047" y="490"/>
                      <a:pt x="1046" y="490"/>
                      <a:pt x="1045" y="490"/>
                    </a:cubicBezTo>
                    <a:cubicBezTo>
                      <a:pt x="1045" y="490"/>
                      <a:pt x="1045" y="487"/>
                      <a:pt x="1046" y="489"/>
                    </a:cubicBezTo>
                    <a:cubicBezTo>
                      <a:pt x="1046" y="487"/>
                      <a:pt x="1046" y="487"/>
                      <a:pt x="1046" y="487"/>
                    </a:cubicBezTo>
                    <a:cubicBezTo>
                      <a:pt x="1046" y="488"/>
                      <a:pt x="1047" y="486"/>
                      <a:pt x="1045" y="485"/>
                    </a:cubicBezTo>
                    <a:cubicBezTo>
                      <a:pt x="1045" y="485"/>
                      <a:pt x="1045" y="481"/>
                      <a:pt x="1045" y="481"/>
                    </a:cubicBezTo>
                    <a:cubicBezTo>
                      <a:pt x="1048" y="479"/>
                      <a:pt x="1050" y="481"/>
                      <a:pt x="1052" y="482"/>
                    </a:cubicBezTo>
                    <a:cubicBezTo>
                      <a:pt x="1052" y="478"/>
                      <a:pt x="1052" y="478"/>
                      <a:pt x="1052" y="478"/>
                    </a:cubicBezTo>
                    <a:cubicBezTo>
                      <a:pt x="1051" y="478"/>
                      <a:pt x="1051" y="479"/>
                      <a:pt x="1051" y="479"/>
                    </a:cubicBezTo>
                    <a:cubicBezTo>
                      <a:pt x="1049" y="479"/>
                      <a:pt x="1047" y="478"/>
                      <a:pt x="1046" y="477"/>
                    </a:cubicBezTo>
                    <a:cubicBezTo>
                      <a:pt x="1046" y="477"/>
                      <a:pt x="1046" y="475"/>
                      <a:pt x="1046" y="475"/>
                    </a:cubicBezTo>
                    <a:cubicBezTo>
                      <a:pt x="1046" y="475"/>
                      <a:pt x="1044" y="476"/>
                      <a:pt x="1044" y="476"/>
                    </a:cubicBezTo>
                    <a:cubicBezTo>
                      <a:pt x="1039" y="472"/>
                      <a:pt x="1039" y="472"/>
                      <a:pt x="1039" y="472"/>
                    </a:cubicBezTo>
                    <a:cubicBezTo>
                      <a:pt x="1038" y="470"/>
                      <a:pt x="1040" y="469"/>
                      <a:pt x="1039" y="468"/>
                    </a:cubicBezTo>
                    <a:cubicBezTo>
                      <a:pt x="1038" y="467"/>
                      <a:pt x="1035" y="467"/>
                      <a:pt x="1034" y="467"/>
                    </a:cubicBezTo>
                    <a:cubicBezTo>
                      <a:pt x="1034" y="467"/>
                      <a:pt x="1033" y="465"/>
                      <a:pt x="1033" y="465"/>
                    </a:cubicBezTo>
                    <a:cubicBezTo>
                      <a:pt x="1030" y="464"/>
                      <a:pt x="1027" y="464"/>
                      <a:pt x="1025" y="464"/>
                    </a:cubicBezTo>
                    <a:cubicBezTo>
                      <a:pt x="1025" y="466"/>
                      <a:pt x="1025" y="468"/>
                      <a:pt x="1025" y="470"/>
                    </a:cubicBezTo>
                    <a:cubicBezTo>
                      <a:pt x="1024" y="470"/>
                      <a:pt x="1022" y="469"/>
                      <a:pt x="1021" y="469"/>
                    </a:cubicBezTo>
                    <a:cubicBezTo>
                      <a:pt x="1020" y="470"/>
                      <a:pt x="1019" y="473"/>
                      <a:pt x="1017" y="474"/>
                    </a:cubicBezTo>
                    <a:cubicBezTo>
                      <a:pt x="1017" y="474"/>
                      <a:pt x="1015" y="474"/>
                      <a:pt x="1015" y="474"/>
                    </a:cubicBezTo>
                    <a:cubicBezTo>
                      <a:pt x="1017" y="468"/>
                      <a:pt x="1019" y="468"/>
                      <a:pt x="1013" y="465"/>
                    </a:cubicBezTo>
                    <a:cubicBezTo>
                      <a:pt x="1013" y="466"/>
                      <a:pt x="1012" y="468"/>
                      <a:pt x="1012" y="470"/>
                    </a:cubicBezTo>
                    <a:cubicBezTo>
                      <a:pt x="1012" y="470"/>
                      <a:pt x="1010" y="470"/>
                      <a:pt x="1009" y="470"/>
                    </a:cubicBezTo>
                    <a:cubicBezTo>
                      <a:pt x="1010" y="464"/>
                      <a:pt x="1010" y="462"/>
                      <a:pt x="1009" y="457"/>
                    </a:cubicBezTo>
                    <a:cubicBezTo>
                      <a:pt x="1004" y="457"/>
                      <a:pt x="1001" y="458"/>
                      <a:pt x="996" y="457"/>
                    </a:cubicBezTo>
                    <a:cubicBezTo>
                      <a:pt x="997" y="454"/>
                      <a:pt x="999" y="450"/>
                      <a:pt x="1001" y="449"/>
                    </a:cubicBezTo>
                    <a:cubicBezTo>
                      <a:pt x="1001" y="448"/>
                      <a:pt x="1002" y="449"/>
                      <a:pt x="1003" y="448"/>
                    </a:cubicBezTo>
                    <a:cubicBezTo>
                      <a:pt x="1004" y="446"/>
                      <a:pt x="1005" y="444"/>
                      <a:pt x="1007" y="443"/>
                    </a:cubicBezTo>
                    <a:cubicBezTo>
                      <a:pt x="1008" y="442"/>
                      <a:pt x="1008" y="443"/>
                      <a:pt x="1009" y="442"/>
                    </a:cubicBezTo>
                    <a:cubicBezTo>
                      <a:pt x="1011" y="441"/>
                      <a:pt x="1012" y="438"/>
                      <a:pt x="1014" y="437"/>
                    </a:cubicBezTo>
                    <a:cubicBezTo>
                      <a:pt x="1015" y="436"/>
                      <a:pt x="1017" y="436"/>
                      <a:pt x="1017" y="435"/>
                    </a:cubicBezTo>
                    <a:cubicBezTo>
                      <a:pt x="1018" y="435"/>
                      <a:pt x="1017" y="433"/>
                      <a:pt x="1017" y="432"/>
                    </a:cubicBezTo>
                    <a:cubicBezTo>
                      <a:pt x="1018" y="431"/>
                      <a:pt x="1021" y="431"/>
                      <a:pt x="1022" y="429"/>
                    </a:cubicBezTo>
                    <a:cubicBezTo>
                      <a:pt x="1022" y="429"/>
                      <a:pt x="1022" y="427"/>
                      <a:pt x="1022" y="426"/>
                    </a:cubicBezTo>
                    <a:cubicBezTo>
                      <a:pt x="1022" y="426"/>
                      <a:pt x="1024" y="424"/>
                      <a:pt x="1024" y="423"/>
                    </a:cubicBezTo>
                    <a:cubicBezTo>
                      <a:pt x="1024" y="423"/>
                      <a:pt x="1023" y="422"/>
                      <a:pt x="1023" y="421"/>
                    </a:cubicBezTo>
                    <a:cubicBezTo>
                      <a:pt x="1024" y="421"/>
                      <a:pt x="1024" y="420"/>
                      <a:pt x="1025" y="420"/>
                    </a:cubicBezTo>
                    <a:cubicBezTo>
                      <a:pt x="1026" y="421"/>
                      <a:pt x="1025" y="421"/>
                      <a:pt x="1026" y="421"/>
                    </a:cubicBezTo>
                    <a:cubicBezTo>
                      <a:pt x="1027" y="420"/>
                      <a:pt x="1027" y="418"/>
                      <a:pt x="1029" y="417"/>
                    </a:cubicBezTo>
                    <a:cubicBezTo>
                      <a:pt x="1030" y="417"/>
                      <a:pt x="1030" y="417"/>
                      <a:pt x="1030" y="417"/>
                    </a:cubicBezTo>
                    <a:cubicBezTo>
                      <a:pt x="1030" y="417"/>
                      <a:pt x="1030" y="416"/>
                      <a:pt x="1031" y="415"/>
                    </a:cubicBezTo>
                    <a:cubicBezTo>
                      <a:pt x="1032" y="415"/>
                      <a:pt x="1033" y="415"/>
                      <a:pt x="1034" y="414"/>
                    </a:cubicBezTo>
                    <a:cubicBezTo>
                      <a:pt x="1035" y="414"/>
                      <a:pt x="1035" y="412"/>
                      <a:pt x="1036" y="411"/>
                    </a:cubicBezTo>
                    <a:cubicBezTo>
                      <a:pt x="1036" y="411"/>
                      <a:pt x="1038" y="412"/>
                      <a:pt x="1038" y="411"/>
                    </a:cubicBezTo>
                    <a:cubicBezTo>
                      <a:pt x="1039" y="411"/>
                      <a:pt x="1038" y="409"/>
                      <a:pt x="1039" y="408"/>
                    </a:cubicBezTo>
                    <a:cubicBezTo>
                      <a:pt x="1041" y="408"/>
                      <a:pt x="1042" y="407"/>
                      <a:pt x="1044" y="407"/>
                    </a:cubicBezTo>
                    <a:cubicBezTo>
                      <a:pt x="1045" y="401"/>
                      <a:pt x="1047" y="397"/>
                      <a:pt x="1050" y="393"/>
                    </a:cubicBezTo>
                    <a:cubicBezTo>
                      <a:pt x="1051" y="392"/>
                      <a:pt x="1054" y="391"/>
                      <a:pt x="1054" y="389"/>
                    </a:cubicBezTo>
                    <a:cubicBezTo>
                      <a:pt x="1054" y="388"/>
                      <a:pt x="1053" y="388"/>
                      <a:pt x="1053" y="386"/>
                    </a:cubicBezTo>
                    <a:cubicBezTo>
                      <a:pt x="1055" y="386"/>
                      <a:pt x="1055" y="387"/>
                      <a:pt x="1057" y="387"/>
                    </a:cubicBezTo>
                    <a:cubicBezTo>
                      <a:pt x="1058" y="387"/>
                      <a:pt x="1059" y="384"/>
                      <a:pt x="1060" y="383"/>
                    </a:cubicBezTo>
                    <a:cubicBezTo>
                      <a:pt x="1062" y="382"/>
                      <a:pt x="1063" y="382"/>
                      <a:pt x="1065" y="382"/>
                    </a:cubicBezTo>
                    <a:cubicBezTo>
                      <a:pt x="1065" y="381"/>
                      <a:pt x="1065" y="378"/>
                      <a:pt x="1065" y="378"/>
                    </a:cubicBezTo>
                    <a:cubicBezTo>
                      <a:pt x="1066" y="378"/>
                      <a:pt x="1067" y="379"/>
                      <a:pt x="1069" y="380"/>
                    </a:cubicBezTo>
                    <a:cubicBezTo>
                      <a:pt x="1069" y="378"/>
                      <a:pt x="1069" y="378"/>
                      <a:pt x="1069" y="378"/>
                    </a:cubicBezTo>
                    <a:cubicBezTo>
                      <a:pt x="1071" y="379"/>
                      <a:pt x="1069" y="380"/>
                      <a:pt x="1069" y="382"/>
                    </a:cubicBezTo>
                    <a:cubicBezTo>
                      <a:pt x="1078" y="380"/>
                      <a:pt x="1086" y="380"/>
                      <a:pt x="1092" y="382"/>
                    </a:cubicBezTo>
                    <a:cubicBezTo>
                      <a:pt x="1092" y="382"/>
                      <a:pt x="1091" y="385"/>
                      <a:pt x="1092" y="386"/>
                    </a:cubicBezTo>
                    <a:cubicBezTo>
                      <a:pt x="1092" y="387"/>
                      <a:pt x="1092" y="387"/>
                      <a:pt x="1092" y="387"/>
                    </a:cubicBezTo>
                    <a:cubicBezTo>
                      <a:pt x="1094" y="387"/>
                      <a:pt x="1095" y="387"/>
                      <a:pt x="1096" y="386"/>
                    </a:cubicBezTo>
                    <a:cubicBezTo>
                      <a:pt x="1098" y="382"/>
                      <a:pt x="1098" y="382"/>
                      <a:pt x="1098" y="382"/>
                    </a:cubicBezTo>
                    <a:cubicBezTo>
                      <a:pt x="1099" y="382"/>
                      <a:pt x="1099" y="381"/>
                      <a:pt x="1100" y="382"/>
                    </a:cubicBezTo>
                    <a:cubicBezTo>
                      <a:pt x="1100" y="384"/>
                      <a:pt x="1100" y="384"/>
                      <a:pt x="1100" y="384"/>
                    </a:cubicBezTo>
                    <a:cubicBezTo>
                      <a:pt x="1101" y="385"/>
                      <a:pt x="1106" y="386"/>
                      <a:pt x="1108" y="386"/>
                    </a:cubicBezTo>
                    <a:cubicBezTo>
                      <a:pt x="1110" y="386"/>
                      <a:pt x="1112" y="384"/>
                      <a:pt x="1114" y="385"/>
                    </a:cubicBezTo>
                    <a:cubicBezTo>
                      <a:pt x="1115" y="385"/>
                      <a:pt x="1114" y="387"/>
                      <a:pt x="1117" y="388"/>
                    </a:cubicBezTo>
                    <a:cubicBezTo>
                      <a:pt x="1119" y="388"/>
                      <a:pt x="1119" y="384"/>
                      <a:pt x="1118" y="385"/>
                    </a:cubicBezTo>
                    <a:cubicBezTo>
                      <a:pt x="1118" y="383"/>
                      <a:pt x="1117" y="384"/>
                      <a:pt x="1119" y="383"/>
                    </a:cubicBezTo>
                    <a:cubicBezTo>
                      <a:pt x="1119" y="382"/>
                      <a:pt x="1118" y="380"/>
                      <a:pt x="1118" y="380"/>
                    </a:cubicBezTo>
                    <a:cubicBezTo>
                      <a:pt x="1122" y="377"/>
                      <a:pt x="1124" y="380"/>
                      <a:pt x="1127" y="380"/>
                    </a:cubicBezTo>
                    <a:cubicBezTo>
                      <a:pt x="1130" y="381"/>
                      <a:pt x="1131" y="380"/>
                      <a:pt x="1134" y="380"/>
                    </a:cubicBezTo>
                    <a:cubicBezTo>
                      <a:pt x="1134" y="380"/>
                      <a:pt x="1133" y="381"/>
                      <a:pt x="1134" y="381"/>
                    </a:cubicBezTo>
                    <a:cubicBezTo>
                      <a:pt x="1133" y="381"/>
                      <a:pt x="1136" y="382"/>
                      <a:pt x="1136" y="382"/>
                    </a:cubicBezTo>
                    <a:cubicBezTo>
                      <a:pt x="1137" y="381"/>
                      <a:pt x="1137" y="380"/>
                      <a:pt x="1138" y="380"/>
                    </a:cubicBezTo>
                    <a:cubicBezTo>
                      <a:pt x="1139" y="379"/>
                      <a:pt x="1140" y="379"/>
                      <a:pt x="1142" y="378"/>
                    </a:cubicBezTo>
                    <a:cubicBezTo>
                      <a:pt x="1142" y="379"/>
                      <a:pt x="1142" y="380"/>
                      <a:pt x="1142" y="381"/>
                    </a:cubicBezTo>
                    <a:cubicBezTo>
                      <a:pt x="1143" y="382"/>
                      <a:pt x="1146" y="384"/>
                      <a:pt x="1147" y="385"/>
                    </a:cubicBezTo>
                    <a:cubicBezTo>
                      <a:pt x="1146" y="387"/>
                      <a:pt x="1146" y="387"/>
                      <a:pt x="1146" y="387"/>
                    </a:cubicBezTo>
                    <a:cubicBezTo>
                      <a:pt x="1143" y="387"/>
                      <a:pt x="1141" y="387"/>
                      <a:pt x="1138" y="387"/>
                    </a:cubicBezTo>
                    <a:cubicBezTo>
                      <a:pt x="1140" y="395"/>
                      <a:pt x="1138" y="393"/>
                      <a:pt x="1148" y="393"/>
                    </a:cubicBezTo>
                    <a:cubicBezTo>
                      <a:pt x="1148" y="390"/>
                      <a:pt x="1148" y="390"/>
                      <a:pt x="1148" y="390"/>
                    </a:cubicBezTo>
                    <a:cubicBezTo>
                      <a:pt x="1151" y="391"/>
                      <a:pt x="1152" y="391"/>
                      <a:pt x="1154" y="392"/>
                    </a:cubicBezTo>
                    <a:cubicBezTo>
                      <a:pt x="1155" y="392"/>
                      <a:pt x="1155" y="390"/>
                      <a:pt x="1155" y="389"/>
                    </a:cubicBezTo>
                    <a:cubicBezTo>
                      <a:pt x="1156" y="389"/>
                      <a:pt x="1157" y="389"/>
                      <a:pt x="1158" y="389"/>
                    </a:cubicBezTo>
                    <a:cubicBezTo>
                      <a:pt x="1158" y="388"/>
                      <a:pt x="1158" y="387"/>
                      <a:pt x="1159" y="387"/>
                    </a:cubicBezTo>
                    <a:cubicBezTo>
                      <a:pt x="1159" y="387"/>
                      <a:pt x="1160" y="387"/>
                      <a:pt x="1161" y="387"/>
                    </a:cubicBezTo>
                    <a:cubicBezTo>
                      <a:pt x="1162" y="387"/>
                      <a:pt x="1161" y="388"/>
                      <a:pt x="1162" y="389"/>
                    </a:cubicBezTo>
                    <a:cubicBezTo>
                      <a:pt x="1166" y="388"/>
                      <a:pt x="1166" y="388"/>
                      <a:pt x="1171" y="387"/>
                    </a:cubicBezTo>
                    <a:cubicBezTo>
                      <a:pt x="1170" y="385"/>
                      <a:pt x="1170" y="384"/>
                      <a:pt x="1170" y="383"/>
                    </a:cubicBezTo>
                    <a:cubicBezTo>
                      <a:pt x="1169" y="383"/>
                      <a:pt x="1169" y="383"/>
                      <a:pt x="1169" y="383"/>
                    </a:cubicBezTo>
                    <a:cubicBezTo>
                      <a:pt x="1169" y="383"/>
                      <a:pt x="1167" y="382"/>
                      <a:pt x="1166" y="382"/>
                    </a:cubicBezTo>
                    <a:cubicBezTo>
                      <a:pt x="1166" y="382"/>
                      <a:pt x="1164" y="384"/>
                      <a:pt x="1164" y="384"/>
                    </a:cubicBezTo>
                    <a:cubicBezTo>
                      <a:pt x="1162" y="384"/>
                      <a:pt x="1162" y="383"/>
                      <a:pt x="1161" y="383"/>
                    </a:cubicBezTo>
                    <a:cubicBezTo>
                      <a:pt x="1161" y="382"/>
                      <a:pt x="1163" y="376"/>
                      <a:pt x="1162" y="376"/>
                    </a:cubicBezTo>
                    <a:cubicBezTo>
                      <a:pt x="1163" y="375"/>
                      <a:pt x="1163" y="376"/>
                      <a:pt x="1164" y="376"/>
                    </a:cubicBezTo>
                    <a:cubicBezTo>
                      <a:pt x="1164" y="374"/>
                      <a:pt x="1165" y="370"/>
                      <a:pt x="1168" y="369"/>
                    </a:cubicBezTo>
                    <a:cubicBezTo>
                      <a:pt x="1169" y="368"/>
                      <a:pt x="1170" y="369"/>
                      <a:pt x="1171" y="368"/>
                    </a:cubicBezTo>
                    <a:cubicBezTo>
                      <a:pt x="1171" y="368"/>
                      <a:pt x="1172" y="366"/>
                      <a:pt x="1173" y="366"/>
                    </a:cubicBezTo>
                    <a:cubicBezTo>
                      <a:pt x="1173" y="365"/>
                      <a:pt x="1175" y="366"/>
                      <a:pt x="1177" y="366"/>
                    </a:cubicBezTo>
                    <a:cubicBezTo>
                      <a:pt x="1177" y="365"/>
                      <a:pt x="1177" y="363"/>
                      <a:pt x="1178" y="363"/>
                    </a:cubicBezTo>
                    <a:cubicBezTo>
                      <a:pt x="1180" y="362"/>
                      <a:pt x="1180" y="362"/>
                      <a:pt x="1180" y="362"/>
                    </a:cubicBezTo>
                    <a:cubicBezTo>
                      <a:pt x="1180" y="360"/>
                      <a:pt x="1178" y="360"/>
                      <a:pt x="1179" y="358"/>
                    </a:cubicBezTo>
                    <a:cubicBezTo>
                      <a:pt x="1180" y="358"/>
                      <a:pt x="1180" y="358"/>
                      <a:pt x="1180" y="358"/>
                    </a:cubicBezTo>
                    <a:cubicBezTo>
                      <a:pt x="1184" y="357"/>
                      <a:pt x="1183" y="354"/>
                      <a:pt x="1184" y="353"/>
                    </a:cubicBezTo>
                    <a:cubicBezTo>
                      <a:pt x="1185" y="352"/>
                      <a:pt x="1185" y="354"/>
                      <a:pt x="1186" y="354"/>
                    </a:cubicBezTo>
                    <a:cubicBezTo>
                      <a:pt x="1187" y="353"/>
                      <a:pt x="1188" y="351"/>
                      <a:pt x="1189" y="351"/>
                    </a:cubicBezTo>
                    <a:cubicBezTo>
                      <a:pt x="1192" y="350"/>
                      <a:pt x="1194" y="351"/>
                      <a:pt x="1197" y="350"/>
                    </a:cubicBezTo>
                    <a:cubicBezTo>
                      <a:pt x="1199" y="350"/>
                      <a:pt x="1203" y="348"/>
                      <a:pt x="1205" y="348"/>
                    </a:cubicBezTo>
                    <a:cubicBezTo>
                      <a:pt x="1206" y="349"/>
                      <a:pt x="1207" y="353"/>
                      <a:pt x="1209" y="353"/>
                    </a:cubicBezTo>
                    <a:cubicBezTo>
                      <a:pt x="1209" y="353"/>
                      <a:pt x="1211" y="353"/>
                      <a:pt x="1211" y="352"/>
                    </a:cubicBezTo>
                    <a:cubicBezTo>
                      <a:pt x="1213" y="351"/>
                      <a:pt x="1214" y="350"/>
                      <a:pt x="1215" y="349"/>
                    </a:cubicBezTo>
                    <a:cubicBezTo>
                      <a:pt x="1215" y="349"/>
                      <a:pt x="1216" y="354"/>
                      <a:pt x="1215" y="355"/>
                    </a:cubicBezTo>
                    <a:cubicBezTo>
                      <a:pt x="1215" y="356"/>
                      <a:pt x="1214" y="355"/>
                      <a:pt x="1213" y="356"/>
                    </a:cubicBezTo>
                    <a:cubicBezTo>
                      <a:pt x="1212" y="357"/>
                      <a:pt x="1212" y="360"/>
                      <a:pt x="1211" y="363"/>
                    </a:cubicBezTo>
                    <a:cubicBezTo>
                      <a:pt x="1213" y="362"/>
                      <a:pt x="1214" y="363"/>
                      <a:pt x="1215" y="362"/>
                    </a:cubicBezTo>
                    <a:cubicBezTo>
                      <a:pt x="1215" y="362"/>
                      <a:pt x="1217" y="357"/>
                      <a:pt x="1217" y="361"/>
                    </a:cubicBezTo>
                    <a:cubicBezTo>
                      <a:pt x="1216" y="362"/>
                      <a:pt x="1216" y="362"/>
                      <a:pt x="1216" y="362"/>
                    </a:cubicBezTo>
                    <a:cubicBezTo>
                      <a:pt x="1216" y="362"/>
                      <a:pt x="1216" y="363"/>
                      <a:pt x="1216" y="364"/>
                    </a:cubicBezTo>
                    <a:cubicBezTo>
                      <a:pt x="1215" y="364"/>
                      <a:pt x="1214" y="364"/>
                      <a:pt x="1214" y="364"/>
                    </a:cubicBezTo>
                    <a:cubicBezTo>
                      <a:pt x="1214" y="365"/>
                      <a:pt x="1214" y="366"/>
                      <a:pt x="1214" y="366"/>
                    </a:cubicBezTo>
                    <a:cubicBezTo>
                      <a:pt x="1216" y="368"/>
                      <a:pt x="1216" y="368"/>
                      <a:pt x="1216" y="368"/>
                    </a:cubicBezTo>
                    <a:cubicBezTo>
                      <a:pt x="1218" y="366"/>
                      <a:pt x="1219" y="364"/>
                      <a:pt x="1220" y="363"/>
                    </a:cubicBezTo>
                    <a:cubicBezTo>
                      <a:pt x="1221" y="362"/>
                      <a:pt x="1222" y="362"/>
                      <a:pt x="1223" y="361"/>
                    </a:cubicBezTo>
                    <a:cubicBezTo>
                      <a:pt x="1224" y="361"/>
                      <a:pt x="1223" y="359"/>
                      <a:pt x="1223" y="359"/>
                    </a:cubicBezTo>
                    <a:cubicBezTo>
                      <a:pt x="1224" y="358"/>
                      <a:pt x="1225" y="359"/>
                      <a:pt x="1225" y="358"/>
                    </a:cubicBezTo>
                    <a:cubicBezTo>
                      <a:pt x="1226" y="358"/>
                      <a:pt x="1226" y="356"/>
                      <a:pt x="1227" y="356"/>
                    </a:cubicBezTo>
                    <a:cubicBezTo>
                      <a:pt x="1228" y="354"/>
                      <a:pt x="1232" y="350"/>
                      <a:pt x="1235" y="350"/>
                    </a:cubicBezTo>
                    <a:cubicBezTo>
                      <a:pt x="1240" y="350"/>
                      <a:pt x="1235" y="355"/>
                      <a:pt x="1243" y="352"/>
                    </a:cubicBezTo>
                    <a:cubicBezTo>
                      <a:pt x="1242" y="351"/>
                      <a:pt x="1243" y="348"/>
                      <a:pt x="1241" y="350"/>
                    </a:cubicBezTo>
                    <a:cubicBezTo>
                      <a:pt x="1241" y="348"/>
                      <a:pt x="1240" y="345"/>
                      <a:pt x="1240" y="343"/>
                    </a:cubicBezTo>
                    <a:cubicBezTo>
                      <a:pt x="1241" y="343"/>
                      <a:pt x="1242" y="343"/>
                      <a:pt x="1243" y="342"/>
                    </a:cubicBezTo>
                    <a:cubicBezTo>
                      <a:pt x="1243" y="341"/>
                      <a:pt x="1242" y="340"/>
                      <a:pt x="1243" y="339"/>
                    </a:cubicBezTo>
                    <a:cubicBezTo>
                      <a:pt x="1243" y="339"/>
                      <a:pt x="1245" y="338"/>
                      <a:pt x="1246" y="338"/>
                    </a:cubicBezTo>
                    <a:cubicBezTo>
                      <a:pt x="1247" y="338"/>
                      <a:pt x="1249" y="336"/>
                      <a:pt x="1250" y="336"/>
                    </a:cubicBezTo>
                    <a:cubicBezTo>
                      <a:pt x="1253" y="336"/>
                      <a:pt x="1255" y="340"/>
                      <a:pt x="1259" y="341"/>
                    </a:cubicBezTo>
                    <a:cubicBezTo>
                      <a:pt x="1259" y="341"/>
                      <a:pt x="1257" y="342"/>
                      <a:pt x="1256" y="342"/>
                    </a:cubicBezTo>
                    <a:cubicBezTo>
                      <a:pt x="1251" y="341"/>
                      <a:pt x="1253" y="339"/>
                      <a:pt x="1249" y="343"/>
                    </a:cubicBezTo>
                    <a:cubicBezTo>
                      <a:pt x="1249" y="343"/>
                      <a:pt x="1247" y="344"/>
                      <a:pt x="1247" y="344"/>
                    </a:cubicBezTo>
                    <a:cubicBezTo>
                      <a:pt x="1247" y="347"/>
                      <a:pt x="1249" y="349"/>
                      <a:pt x="1249" y="352"/>
                    </a:cubicBezTo>
                    <a:cubicBezTo>
                      <a:pt x="1249" y="352"/>
                      <a:pt x="1247" y="353"/>
                      <a:pt x="1247" y="354"/>
                    </a:cubicBezTo>
                    <a:cubicBezTo>
                      <a:pt x="1245" y="357"/>
                      <a:pt x="1246" y="358"/>
                      <a:pt x="1247" y="361"/>
                    </a:cubicBezTo>
                    <a:cubicBezTo>
                      <a:pt x="1245" y="362"/>
                      <a:pt x="1245" y="362"/>
                      <a:pt x="1245" y="362"/>
                    </a:cubicBezTo>
                    <a:cubicBezTo>
                      <a:pt x="1244" y="362"/>
                      <a:pt x="1245" y="364"/>
                      <a:pt x="1245" y="364"/>
                    </a:cubicBezTo>
                    <a:cubicBezTo>
                      <a:pt x="1241" y="365"/>
                      <a:pt x="1238" y="364"/>
                      <a:pt x="1235" y="364"/>
                    </a:cubicBezTo>
                    <a:cubicBezTo>
                      <a:pt x="1235" y="364"/>
                      <a:pt x="1234" y="366"/>
                      <a:pt x="1233" y="366"/>
                    </a:cubicBezTo>
                    <a:cubicBezTo>
                      <a:pt x="1232" y="367"/>
                      <a:pt x="1230" y="366"/>
                      <a:pt x="1229" y="366"/>
                    </a:cubicBezTo>
                    <a:cubicBezTo>
                      <a:pt x="1228" y="366"/>
                      <a:pt x="1228" y="367"/>
                      <a:pt x="1227" y="368"/>
                    </a:cubicBezTo>
                    <a:cubicBezTo>
                      <a:pt x="1227" y="374"/>
                      <a:pt x="1227" y="374"/>
                      <a:pt x="1227" y="374"/>
                    </a:cubicBezTo>
                    <a:cubicBezTo>
                      <a:pt x="1227" y="374"/>
                      <a:pt x="1224" y="374"/>
                      <a:pt x="1224" y="375"/>
                    </a:cubicBezTo>
                    <a:cubicBezTo>
                      <a:pt x="1224" y="375"/>
                      <a:pt x="1224" y="377"/>
                      <a:pt x="1224" y="378"/>
                    </a:cubicBezTo>
                    <a:cubicBezTo>
                      <a:pt x="1221" y="382"/>
                      <a:pt x="1221" y="382"/>
                      <a:pt x="1221" y="382"/>
                    </a:cubicBezTo>
                    <a:cubicBezTo>
                      <a:pt x="1220" y="382"/>
                      <a:pt x="1219" y="382"/>
                      <a:pt x="1217" y="383"/>
                    </a:cubicBezTo>
                    <a:cubicBezTo>
                      <a:pt x="1216" y="384"/>
                      <a:pt x="1217" y="385"/>
                      <a:pt x="1216" y="387"/>
                    </a:cubicBezTo>
                    <a:cubicBezTo>
                      <a:pt x="1216" y="388"/>
                      <a:pt x="1213" y="388"/>
                      <a:pt x="1212" y="389"/>
                    </a:cubicBezTo>
                    <a:cubicBezTo>
                      <a:pt x="1212" y="389"/>
                      <a:pt x="1210" y="392"/>
                      <a:pt x="1209" y="392"/>
                    </a:cubicBezTo>
                    <a:cubicBezTo>
                      <a:pt x="1209" y="393"/>
                      <a:pt x="1210" y="394"/>
                      <a:pt x="1209" y="394"/>
                    </a:cubicBezTo>
                    <a:cubicBezTo>
                      <a:pt x="1208" y="396"/>
                      <a:pt x="1203" y="399"/>
                      <a:pt x="1201" y="401"/>
                    </a:cubicBezTo>
                    <a:cubicBezTo>
                      <a:pt x="1201" y="402"/>
                      <a:pt x="1200" y="404"/>
                      <a:pt x="1199" y="405"/>
                    </a:cubicBezTo>
                    <a:cubicBezTo>
                      <a:pt x="1197" y="406"/>
                      <a:pt x="1196" y="404"/>
                      <a:pt x="1195" y="404"/>
                    </a:cubicBezTo>
                    <a:cubicBezTo>
                      <a:pt x="1193" y="404"/>
                      <a:pt x="1193" y="408"/>
                      <a:pt x="1191" y="408"/>
                    </a:cubicBezTo>
                    <a:cubicBezTo>
                      <a:pt x="1190" y="408"/>
                      <a:pt x="1185" y="408"/>
                      <a:pt x="1184" y="408"/>
                    </a:cubicBezTo>
                    <a:cubicBezTo>
                      <a:pt x="1184" y="409"/>
                      <a:pt x="1184" y="409"/>
                      <a:pt x="1184" y="409"/>
                    </a:cubicBezTo>
                    <a:cubicBezTo>
                      <a:pt x="1184" y="410"/>
                      <a:pt x="1186" y="411"/>
                      <a:pt x="1187" y="411"/>
                    </a:cubicBezTo>
                    <a:cubicBezTo>
                      <a:pt x="1186" y="415"/>
                      <a:pt x="1185" y="418"/>
                      <a:pt x="1185" y="422"/>
                    </a:cubicBezTo>
                    <a:cubicBezTo>
                      <a:pt x="1180" y="422"/>
                      <a:pt x="1182" y="423"/>
                      <a:pt x="1179" y="425"/>
                    </a:cubicBezTo>
                    <a:cubicBezTo>
                      <a:pt x="1178" y="425"/>
                      <a:pt x="1177" y="425"/>
                      <a:pt x="1177" y="425"/>
                    </a:cubicBezTo>
                    <a:cubicBezTo>
                      <a:pt x="1176" y="428"/>
                      <a:pt x="1177" y="430"/>
                      <a:pt x="1176" y="433"/>
                    </a:cubicBezTo>
                    <a:cubicBezTo>
                      <a:pt x="1176" y="434"/>
                      <a:pt x="1174" y="437"/>
                      <a:pt x="1174" y="438"/>
                    </a:cubicBezTo>
                    <a:cubicBezTo>
                      <a:pt x="1173" y="443"/>
                      <a:pt x="1173" y="448"/>
                      <a:pt x="1174" y="452"/>
                    </a:cubicBezTo>
                    <a:cubicBezTo>
                      <a:pt x="1175" y="455"/>
                      <a:pt x="1177" y="458"/>
                      <a:pt x="1178" y="461"/>
                    </a:cubicBezTo>
                    <a:cubicBezTo>
                      <a:pt x="1178" y="466"/>
                      <a:pt x="1177" y="471"/>
                      <a:pt x="1178" y="477"/>
                    </a:cubicBezTo>
                    <a:cubicBezTo>
                      <a:pt x="1178" y="477"/>
                      <a:pt x="1179" y="484"/>
                      <a:pt x="1179" y="485"/>
                    </a:cubicBezTo>
                    <a:cubicBezTo>
                      <a:pt x="1179" y="486"/>
                      <a:pt x="1181" y="487"/>
                      <a:pt x="1181" y="489"/>
                    </a:cubicBezTo>
                    <a:cubicBezTo>
                      <a:pt x="1183" y="492"/>
                      <a:pt x="1181" y="495"/>
                      <a:pt x="1181" y="499"/>
                    </a:cubicBezTo>
                    <a:cubicBezTo>
                      <a:pt x="1181" y="499"/>
                      <a:pt x="1183" y="500"/>
                      <a:pt x="1183" y="501"/>
                    </a:cubicBezTo>
                    <a:cubicBezTo>
                      <a:pt x="1184" y="502"/>
                      <a:pt x="1183" y="503"/>
                      <a:pt x="1183" y="504"/>
                    </a:cubicBezTo>
                    <a:cubicBezTo>
                      <a:pt x="1184" y="504"/>
                      <a:pt x="1185" y="504"/>
                      <a:pt x="1185" y="504"/>
                    </a:cubicBezTo>
                    <a:cubicBezTo>
                      <a:pt x="1186" y="504"/>
                      <a:pt x="1197" y="493"/>
                      <a:pt x="1197" y="493"/>
                    </a:cubicBezTo>
                    <a:cubicBezTo>
                      <a:pt x="1199" y="489"/>
                      <a:pt x="1196" y="485"/>
                      <a:pt x="1198" y="481"/>
                    </a:cubicBezTo>
                    <a:cubicBezTo>
                      <a:pt x="1198" y="481"/>
                      <a:pt x="1200" y="481"/>
                      <a:pt x="1200" y="481"/>
                    </a:cubicBezTo>
                    <a:cubicBezTo>
                      <a:pt x="1201" y="481"/>
                      <a:pt x="1202" y="479"/>
                      <a:pt x="1203" y="479"/>
                    </a:cubicBezTo>
                    <a:cubicBezTo>
                      <a:pt x="1205" y="478"/>
                      <a:pt x="1207" y="479"/>
                      <a:pt x="1209" y="479"/>
                    </a:cubicBezTo>
                    <a:cubicBezTo>
                      <a:pt x="1209" y="477"/>
                      <a:pt x="1209" y="477"/>
                      <a:pt x="1209" y="477"/>
                    </a:cubicBezTo>
                    <a:cubicBezTo>
                      <a:pt x="1208" y="476"/>
                      <a:pt x="1207" y="471"/>
                      <a:pt x="1208" y="468"/>
                    </a:cubicBezTo>
                    <a:cubicBezTo>
                      <a:pt x="1208" y="468"/>
                      <a:pt x="1213" y="461"/>
                      <a:pt x="1213" y="461"/>
                    </a:cubicBezTo>
                    <a:cubicBezTo>
                      <a:pt x="1217" y="457"/>
                      <a:pt x="1220" y="457"/>
                      <a:pt x="1225" y="459"/>
                    </a:cubicBezTo>
                    <a:cubicBezTo>
                      <a:pt x="1226" y="458"/>
                      <a:pt x="1227" y="455"/>
                      <a:pt x="1228" y="455"/>
                    </a:cubicBezTo>
                    <a:cubicBezTo>
                      <a:pt x="1229" y="455"/>
                      <a:pt x="1229" y="455"/>
                      <a:pt x="1229" y="455"/>
                    </a:cubicBezTo>
                    <a:cubicBezTo>
                      <a:pt x="1229" y="454"/>
                      <a:pt x="1230" y="453"/>
                      <a:pt x="1229" y="452"/>
                    </a:cubicBezTo>
                    <a:cubicBezTo>
                      <a:pt x="1229" y="451"/>
                      <a:pt x="1225" y="448"/>
                      <a:pt x="1224" y="447"/>
                    </a:cubicBezTo>
                    <a:cubicBezTo>
                      <a:pt x="1225" y="444"/>
                      <a:pt x="1226" y="439"/>
                      <a:pt x="1226" y="436"/>
                    </a:cubicBezTo>
                    <a:cubicBezTo>
                      <a:pt x="1228" y="435"/>
                      <a:pt x="1229" y="435"/>
                      <a:pt x="1231" y="435"/>
                    </a:cubicBezTo>
                    <a:cubicBezTo>
                      <a:pt x="1231" y="435"/>
                      <a:pt x="1232" y="433"/>
                      <a:pt x="1233" y="433"/>
                    </a:cubicBezTo>
                    <a:cubicBezTo>
                      <a:pt x="1234" y="433"/>
                      <a:pt x="1236" y="434"/>
                      <a:pt x="1237" y="435"/>
                    </a:cubicBezTo>
                    <a:cubicBezTo>
                      <a:pt x="1238" y="434"/>
                      <a:pt x="1238" y="433"/>
                      <a:pt x="1239" y="433"/>
                    </a:cubicBezTo>
                    <a:cubicBezTo>
                      <a:pt x="1239" y="431"/>
                      <a:pt x="1239" y="430"/>
                      <a:pt x="1239" y="428"/>
                    </a:cubicBezTo>
                    <a:cubicBezTo>
                      <a:pt x="1237" y="428"/>
                      <a:pt x="1236" y="428"/>
                      <a:pt x="1234" y="429"/>
                    </a:cubicBezTo>
                    <a:cubicBezTo>
                      <a:pt x="1234" y="428"/>
                      <a:pt x="1234" y="427"/>
                      <a:pt x="1234" y="426"/>
                    </a:cubicBezTo>
                    <a:cubicBezTo>
                      <a:pt x="1234" y="425"/>
                      <a:pt x="1231" y="424"/>
                      <a:pt x="1231" y="423"/>
                    </a:cubicBezTo>
                    <a:cubicBezTo>
                      <a:pt x="1231" y="421"/>
                      <a:pt x="1232" y="420"/>
                      <a:pt x="1233" y="419"/>
                    </a:cubicBezTo>
                    <a:cubicBezTo>
                      <a:pt x="1233" y="418"/>
                      <a:pt x="1233" y="416"/>
                      <a:pt x="1233" y="415"/>
                    </a:cubicBezTo>
                    <a:cubicBezTo>
                      <a:pt x="1234" y="414"/>
                      <a:pt x="1235" y="414"/>
                      <a:pt x="1236" y="413"/>
                    </a:cubicBezTo>
                    <a:cubicBezTo>
                      <a:pt x="1237" y="413"/>
                      <a:pt x="1238" y="409"/>
                      <a:pt x="1238" y="409"/>
                    </a:cubicBezTo>
                    <a:cubicBezTo>
                      <a:pt x="1238" y="409"/>
                      <a:pt x="1238" y="407"/>
                      <a:pt x="1238" y="407"/>
                    </a:cubicBezTo>
                    <a:cubicBezTo>
                      <a:pt x="1236" y="406"/>
                      <a:pt x="1235" y="406"/>
                      <a:pt x="1232" y="405"/>
                    </a:cubicBezTo>
                    <a:cubicBezTo>
                      <a:pt x="1232" y="406"/>
                      <a:pt x="1232" y="406"/>
                      <a:pt x="1232" y="406"/>
                    </a:cubicBezTo>
                    <a:cubicBezTo>
                      <a:pt x="1231" y="406"/>
                      <a:pt x="1230" y="405"/>
                      <a:pt x="1230" y="405"/>
                    </a:cubicBezTo>
                    <a:cubicBezTo>
                      <a:pt x="1228" y="398"/>
                      <a:pt x="1229" y="395"/>
                      <a:pt x="1234" y="391"/>
                    </a:cubicBezTo>
                    <a:cubicBezTo>
                      <a:pt x="1234" y="391"/>
                      <a:pt x="1236" y="390"/>
                      <a:pt x="1236" y="389"/>
                    </a:cubicBezTo>
                    <a:cubicBezTo>
                      <a:pt x="1236" y="389"/>
                      <a:pt x="1236" y="388"/>
                      <a:pt x="1236" y="388"/>
                    </a:cubicBezTo>
                    <a:cubicBezTo>
                      <a:pt x="1237" y="387"/>
                      <a:pt x="1238" y="388"/>
                      <a:pt x="1239" y="387"/>
                    </a:cubicBezTo>
                    <a:cubicBezTo>
                      <a:pt x="1239" y="386"/>
                      <a:pt x="1238" y="384"/>
                      <a:pt x="1239" y="384"/>
                    </a:cubicBezTo>
                    <a:cubicBezTo>
                      <a:pt x="1239" y="384"/>
                      <a:pt x="1241" y="384"/>
                      <a:pt x="1241" y="384"/>
                    </a:cubicBezTo>
                    <a:cubicBezTo>
                      <a:pt x="1241" y="382"/>
                      <a:pt x="1239" y="382"/>
                      <a:pt x="1240" y="380"/>
                    </a:cubicBezTo>
                    <a:cubicBezTo>
                      <a:pt x="1241" y="380"/>
                      <a:pt x="1241" y="380"/>
                      <a:pt x="1241" y="380"/>
                    </a:cubicBezTo>
                    <a:cubicBezTo>
                      <a:pt x="1243" y="379"/>
                      <a:pt x="1243" y="376"/>
                      <a:pt x="1244" y="374"/>
                    </a:cubicBezTo>
                    <a:cubicBezTo>
                      <a:pt x="1244" y="374"/>
                      <a:pt x="1246" y="374"/>
                      <a:pt x="1246" y="374"/>
                    </a:cubicBezTo>
                    <a:cubicBezTo>
                      <a:pt x="1246" y="374"/>
                      <a:pt x="1247" y="376"/>
                      <a:pt x="1247" y="376"/>
                    </a:cubicBezTo>
                    <a:cubicBezTo>
                      <a:pt x="1249" y="377"/>
                      <a:pt x="1249" y="375"/>
                      <a:pt x="1251" y="376"/>
                    </a:cubicBezTo>
                    <a:cubicBezTo>
                      <a:pt x="1252" y="376"/>
                      <a:pt x="1252" y="377"/>
                      <a:pt x="1253" y="378"/>
                    </a:cubicBezTo>
                    <a:cubicBezTo>
                      <a:pt x="1253" y="378"/>
                      <a:pt x="1254" y="377"/>
                      <a:pt x="1255" y="378"/>
                    </a:cubicBezTo>
                    <a:cubicBezTo>
                      <a:pt x="1255" y="377"/>
                      <a:pt x="1255" y="375"/>
                      <a:pt x="1255" y="374"/>
                    </a:cubicBezTo>
                    <a:cubicBezTo>
                      <a:pt x="1255" y="374"/>
                      <a:pt x="1262" y="371"/>
                      <a:pt x="1263" y="370"/>
                    </a:cubicBezTo>
                    <a:cubicBezTo>
                      <a:pt x="1263" y="370"/>
                      <a:pt x="1265" y="367"/>
                      <a:pt x="1265" y="367"/>
                    </a:cubicBezTo>
                    <a:cubicBezTo>
                      <a:pt x="1268" y="365"/>
                      <a:pt x="1264" y="372"/>
                      <a:pt x="1264" y="374"/>
                    </a:cubicBezTo>
                    <a:cubicBezTo>
                      <a:pt x="1264" y="378"/>
                      <a:pt x="1265" y="380"/>
                      <a:pt x="1269" y="378"/>
                    </a:cubicBezTo>
                    <a:cubicBezTo>
                      <a:pt x="1274" y="371"/>
                      <a:pt x="1274" y="371"/>
                      <a:pt x="1274" y="371"/>
                    </a:cubicBezTo>
                    <a:cubicBezTo>
                      <a:pt x="1274" y="370"/>
                      <a:pt x="1274" y="369"/>
                      <a:pt x="1274" y="368"/>
                    </a:cubicBezTo>
                    <a:cubicBezTo>
                      <a:pt x="1275" y="367"/>
                      <a:pt x="1275" y="368"/>
                      <a:pt x="1276" y="368"/>
                    </a:cubicBezTo>
                    <a:cubicBezTo>
                      <a:pt x="1276" y="368"/>
                      <a:pt x="1276" y="367"/>
                      <a:pt x="1277" y="367"/>
                    </a:cubicBezTo>
                    <a:cubicBezTo>
                      <a:pt x="1277" y="367"/>
                      <a:pt x="1278" y="367"/>
                      <a:pt x="1279" y="367"/>
                    </a:cubicBezTo>
                    <a:cubicBezTo>
                      <a:pt x="1279" y="367"/>
                      <a:pt x="1280" y="364"/>
                      <a:pt x="1283" y="364"/>
                    </a:cubicBezTo>
                    <a:cubicBezTo>
                      <a:pt x="1285" y="364"/>
                      <a:pt x="1289" y="368"/>
                      <a:pt x="1290" y="369"/>
                    </a:cubicBezTo>
                    <a:cubicBezTo>
                      <a:pt x="1292" y="370"/>
                      <a:pt x="1293" y="368"/>
                      <a:pt x="1294" y="370"/>
                    </a:cubicBezTo>
                    <a:cubicBezTo>
                      <a:pt x="1294" y="370"/>
                      <a:pt x="1293" y="373"/>
                      <a:pt x="1294" y="374"/>
                    </a:cubicBezTo>
                    <a:cubicBezTo>
                      <a:pt x="1294" y="374"/>
                      <a:pt x="1300" y="377"/>
                      <a:pt x="1301" y="378"/>
                    </a:cubicBezTo>
                    <a:cubicBezTo>
                      <a:pt x="1302" y="376"/>
                      <a:pt x="1302" y="372"/>
                      <a:pt x="1303" y="370"/>
                    </a:cubicBezTo>
                    <a:cubicBezTo>
                      <a:pt x="1304" y="369"/>
                      <a:pt x="1306" y="368"/>
                      <a:pt x="1306" y="368"/>
                    </a:cubicBezTo>
                    <a:cubicBezTo>
                      <a:pt x="1306" y="366"/>
                      <a:pt x="1306" y="366"/>
                      <a:pt x="1306" y="366"/>
                    </a:cubicBezTo>
                    <a:cubicBezTo>
                      <a:pt x="1308" y="365"/>
                      <a:pt x="1310" y="366"/>
                      <a:pt x="1311" y="365"/>
                    </a:cubicBezTo>
                    <a:cubicBezTo>
                      <a:pt x="1312" y="364"/>
                      <a:pt x="1312" y="362"/>
                      <a:pt x="1312" y="362"/>
                    </a:cubicBezTo>
                    <a:cubicBezTo>
                      <a:pt x="1311" y="361"/>
                      <a:pt x="1311" y="361"/>
                      <a:pt x="1311" y="361"/>
                    </a:cubicBezTo>
                    <a:cubicBezTo>
                      <a:pt x="1313" y="360"/>
                      <a:pt x="1315" y="360"/>
                      <a:pt x="1315" y="360"/>
                    </a:cubicBezTo>
                    <a:cubicBezTo>
                      <a:pt x="1315" y="360"/>
                      <a:pt x="1317" y="361"/>
                      <a:pt x="1318" y="360"/>
                    </a:cubicBezTo>
                    <a:cubicBezTo>
                      <a:pt x="1319" y="360"/>
                      <a:pt x="1320" y="358"/>
                      <a:pt x="1320" y="357"/>
                    </a:cubicBezTo>
                    <a:cubicBezTo>
                      <a:pt x="1320" y="356"/>
                      <a:pt x="1319" y="356"/>
                      <a:pt x="1318" y="354"/>
                    </a:cubicBezTo>
                    <a:cubicBezTo>
                      <a:pt x="1324" y="357"/>
                      <a:pt x="1327" y="357"/>
                      <a:pt x="1325" y="350"/>
                    </a:cubicBezTo>
                    <a:cubicBezTo>
                      <a:pt x="1327" y="351"/>
                      <a:pt x="1328" y="351"/>
                      <a:pt x="1330" y="352"/>
                    </a:cubicBezTo>
                    <a:cubicBezTo>
                      <a:pt x="1331" y="351"/>
                      <a:pt x="1332" y="350"/>
                      <a:pt x="1333" y="349"/>
                    </a:cubicBezTo>
                    <a:close/>
                    <a:moveTo>
                      <a:pt x="335" y="0"/>
                    </a:moveTo>
                    <a:cubicBezTo>
                      <a:pt x="335" y="2"/>
                      <a:pt x="335" y="2"/>
                      <a:pt x="335" y="2"/>
                    </a:cubicBezTo>
                    <a:cubicBezTo>
                      <a:pt x="337" y="2"/>
                      <a:pt x="341" y="2"/>
                      <a:pt x="341" y="2"/>
                    </a:cubicBezTo>
                    <a:cubicBezTo>
                      <a:pt x="343" y="3"/>
                      <a:pt x="341" y="0"/>
                      <a:pt x="341" y="0"/>
                    </a:cubicBezTo>
                    <a:cubicBezTo>
                      <a:pt x="340" y="0"/>
                      <a:pt x="337" y="0"/>
                      <a:pt x="335" y="0"/>
                    </a:cubicBezTo>
                    <a:close/>
                    <a:moveTo>
                      <a:pt x="327" y="5"/>
                    </a:moveTo>
                    <a:cubicBezTo>
                      <a:pt x="327" y="5"/>
                      <a:pt x="327" y="8"/>
                      <a:pt x="327" y="9"/>
                    </a:cubicBezTo>
                    <a:cubicBezTo>
                      <a:pt x="328" y="9"/>
                      <a:pt x="327" y="9"/>
                      <a:pt x="328" y="10"/>
                    </a:cubicBezTo>
                    <a:cubicBezTo>
                      <a:pt x="329" y="10"/>
                      <a:pt x="335" y="9"/>
                      <a:pt x="331" y="7"/>
                    </a:cubicBezTo>
                    <a:cubicBezTo>
                      <a:pt x="330" y="7"/>
                      <a:pt x="328" y="6"/>
                      <a:pt x="327" y="5"/>
                    </a:cubicBezTo>
                    <a:close/>
                    <a:moveTo>
                      <a:pt x="318" y="9"/>
                    </a:moveTo>
                    <a:cubicBezTo>
                      <a:pt x="318" y="9"/>
                      <a:pt x="317" y="12"/>
                      <a:pt x="317" y="13"/>
                    </a:cubicBezTo>
                    <a:cubicBezTo>
                      <a:pt x="305" y="13"/>
                      <a:pt x="314" y="16"/>
                      <a:pt x="319" y="15"/>
                    </a:cubicBezTo>
                    <a:cubicBezTo>
                      <a:pt x="320" y="14"/>
                      <a:pt x="323" y="12"/>
                      <a:pt x="324" y="12"/>
                    </a:cubicBezTo>
                    <a:cubicBezTo>
                      <a:pt x="324" y="11"/>
                      <a:pt x="324" y="11"/>
                      <a:pt x="324" y="11"/>
                    </a:cubicBezTo>
                    <a:cubicBezTo>
                      <a:pt x="323" y="11"/>
                      <a:pt x="321" y="11"/>
                      <a:pt x="320" y="11"/>
                    </a:cubicBezTo>
                    <a:cubicBezTo>
                      <a:pt x="319" y="10"/>
                      <a:pt x="320" y="9"/>
                      <a:pt x="318" y="9"/>
                    </a:cubicBezTo>
                    <a:close/>
                    <a:moveTo>
                      <a:pt x="334" y="11"/>
                    </a:moveTo>
                    <a:cubicBezTo>
                      <a:pt x="334" y="11"/>
                      <a:pt x="332" y="13"/>
                      <a:pt x="334" y="13"/>
                    </a:cubicBezTo>
                    <a:cubicBezTo>
                      <a:pt x="336" y="13"/>
                      <a:pt x="338" y="10"/>
                      <a:pt x="334" y="11"/>
                    </a:cubicBezTo>
                    <a:close/>
                    <a:moveTo>
                      <a:pt x="325" y="14"/>
                    </a:moveTo>
                    <a:cubicBezTo>
                      <a:pt x="325" y="14"/>
                      <a:pt x="323" y="16"/>
                      <a:pt x="323" y="16"/>
                    </a:cubicBezTo>
                    <a:cubicBezTo>
                      <a:pt x="323" y="16"/>
                      <a:pt x="325" y="16"/>
                      <a:pt x="325" y="17"/>
                    </a:cubicBezTo>
                    <a:cubicBezTo>
                      <a:pt x="326" y="16"/>
                      <a:pt x="326" y="14"/>
                      <a:pt x="327" y="14"/>
                    </a:cubicBezTo>
                    <a:cubicBezTo>
                      <a:pt x="326" y="14"/>
                      <a:pt x="325" y="14"/>
                      <a:pt x="325" y="14"/>
                    </a:cubicBezTo>
                    <a:close/>
                    <a:moveTo>
                      <a:pt x="331" y="19"/>
                    </a:moveTo>
                    <a:cubicBezTo>
                      <a:pt x="332" y="19"/>
                      <a:pt x="332" y="21"/>
                      <a:pt x="333" y="21"/>
                    </a:cubicBezTo>
                    <a:cubicBezTo>
                      <a:pt x="334" y="22"/>
                      <a:pt x="333" y="19"/>
                      <a:pt x="333" y="19"/>
                    </a:cubicBezTo>
                    <a:cubicBezTo>
                      <a:pt x="333" y="19"/>
                      <a:pt x="332" y="19"/>
                      <a:pt x="331" y="19"/>
                    </a:cubicBezTo>
                    <a:close/>
                    <a:moveTo>
                      <a:pt x="306" y="19"/>
                    </a:moveTo>
                    <a:cubicBezTo>
                      <a:pt x="307" y="20"/>
                      <a:pt x="305" y="20"/>
                      <a:pt x="308" y="22"/>
                    </a:cubicBezTo>
                    <a:cubicBezTo>
                      <a:pt x="308" y="23"/>
                      <a:pt x="308" y="23"/>
                      <a:pt x="308" y="23"/>
                    </a:cubicBezTo>
                    <a:cubicBezTo>
                      <a:pt x="309" y="22"/>
                      <a:pt x="312" y="22"/>
                      <a:pt x="311" y="22"/>
                    </a:cubicBezTo>
                    <a:cubicBezTo>
                      <a:pt x="313" y="23"/>
                      <a:pt x="312" y="20"/>
                      <a:pt x="310" y="19"/>
                    </a:cubicBezTo>
                    <a:cubicBezTo>
                      <a:pt x="309" y="19"/>
                      <a:pt x="307" y="19"/>
                      <a:pt x="306" y="19"/>
                    </a:cubicBezTo>
                    <a:close/>
                    <a:moveTo>
                      <a:pt x="319" y="19"/>
                    </a:moveTo>
                    <a:cubicBezTo>
                      <a:pt x="320" y="20"/>
                      <a:pt x="320" y="22"/>
                      <a:pt x="321" y="22"/>
                    </a:cubicBezTo>
                    <a:cubicBezTo>
                      <a:pt x="322" y="23"/>
                      <a:pt x="324" y="22"/>
                      <a:pt x="325" y="23"/>
                    </a:cubicBezTo>
                    <a:cubicBezTo>
                      <a:pt x="326" y="24"/>
                      <a:pt x="326" y="25"/>
                      <a:pt x="327" y="25"/>
                    </a:cubicBezTo>
                    <a:cubicBezTo>
                      <a:pt x="328" y="25"/>
                      <a:pt x="328" y="25"/>
                      <a:pt x="329" y="25"/>
                    </a:cubicBezTo>
                    <a:cubicBezTo>
                      <a:pt x="335" y="21"/>
                      <a:pt x="322" y="20"/>
                      <a:pt x="319" y="19"/>
                    </a:cubicBezTo>
                    <a:close/>
                    <a:moveTo>
                      <a:pt x="315" y="20"/>
                    </a:moveTo>
                    <a:cubicBezTo>
                      <a:pt x="313" y="23"/>
                      <a:pt x="313" y="23"/>
                      <a:pt x="313" y="23"/>
                    </a:cubicBezTo>
                    <a:cubicBezTo>
                      <a:pt x="314" y="23"/>
                      <a:pt x="314" y="24"/>
                      <a:pt x="314" y="25"/>
                    </a:cubicBezTo>
                    <a:cubicBezTo>
                      <a:pt x="315" y="24"/>
                      <a:pt x="316" y="24"/>
                      <a:pt x="316" y="24"/>
                    </a:cubicBezTo>
                    <a:cubicBezTo>
                      <a:pt x="317" y="24"/>
                      <a:pt x="317" y="26"/>
                      <a:pt x="317" y="27"/>
                    </a:cubicBezTo>
                    <a:cubicBezTo>
                      <a:pt x="319" y="27"/>
                      <a:pt x="319" y="26"/>
                      <a:pt x="320" y="26"/>
                    </a:cubicBezTo>
                    <a:cubicBezTo>
                      <a:pt x="322" y="26"/>
                      <a:pt x="324" y="28"/>
                      <a:pt x="325" y="29"/>
                    </a:cubicBezTo>
                    <a:cubicBezTo>
                      <a:pt x="327" y="29"/>
                      <a:pt x="328" y="27"/>
                      <a:pt x="329" y="27"/>
                    </a:cubicBezTo>
                    <a:cubicBezTo>
                      <a:pt x="327" y="26"/>
                      <a:pt x="323" y="25"/>
                      <a:pt x="321" y="24"/>
                    </a:cubicBezTo>
                    <a:cubicBezTo>
                      <a:pt x="320" y="23"/>
                      <a:pt x="318" y="20"/>
                      <a:pt x="317" y="20"/>
                    </a:cubicBezTo>
                    <a:cubicBezTo>
                      <a:pt x="316" y="20"/>
                      <a:pt x="315" y="20"/>
                      <a:pt x="315" y="20"/>
                    </a:cubicBezTo>
                    <a:close/>
                    <a:moveTo>
                      <a:pt x="334" y="23"/>
                    </a:moveTo>
                    <a:cubicBezTo>
                      <a:pt x="334" y="23"/>
                      <a:pt x="332" y="24"/>
                      <a:pt x="332" y="24"/>
                    </a:cubicBezTo>
                    <a:cubicBezTo>
                      <a:pt x="332" y="24"/>
                      <a:pt x="331" y="26"/>
                      <a:pt x="331" y="26"/>
                    </a:cubicBezTo>
                    <a:cubicBezTo>
                      <a:pt x="332" y="26"/>
                      <a:pt x="333" y="27"/>
                      <a:pt x="334" y="27"/>
                    </a:cubicBezTo>
                    <a:cubicBezTo>
                      <a:pt x="334" y="27"/>
                      <a:pt x="337" y="22"/>
                      <a:pt x="334" y="23"/>
                    </a:cubicBezTo>
                    <a:close/>
                    <a:moveTo>
                      <a:pt x="306" y="26"/>
                    </a:moveTo>
                    <a:cubicBezTo>
                      <a:pt x="306" y="26"/>
                      <a:pt x="305" y="27"/>
                      <a:pt x="305" y="27"/>
                    </a:cubicBezTo>
                    <a:cubicBezTo>
                      <a:pt x="303" y="29"/>
                      <a:pt x="306" y="27"/>
                      <a:pt x="307" y="28"/>
                    </a:cubicBezTo>
                    <a:cubicBezTo>
                      <a:pt x="309" y="28"/>
                      <a:pt x="307" y="30"/>
                      <a:pt x="309" y="30"/>
                    </a:cubicBezTo>
                    <a:cubicBezTo>
                      <a:pt x="310" y="29"/>
                      <a:pt x="310" y="29"/>
                      <a:pt x="310" y="29"/>
                    </a:cubicBezTo>
                    <a:cubicBezTo>
                      <a:pt x="311" y="28"/>
                      <a:pt x="313" y="29"/>
                      <a:pt x="313" y="29"/>
                    </a:cubicBezTo>
                    <a:cubicBezTo>
                      <a:pt x="313" y="27"/>
                      <a:pt x="313" y="27"/>
                      <a:pt x="313" y="27"/>
                    </a:cubicBezTo>
                    <a:cubicBezTo>
                      <a:pt x="312" y="27"/>
                      <a:pt x="307" y="26"/>
                      <a:pt x="306" y="26"/>
                    </a:cubicBezTo>
                    <a:close/>
                    <a:moveTo>
                      <a:pt x="391" y="26"/>
                    </a:moveTo>
                    <a:cubicBezTo>
                      <a:pt x="389" y="26"/>
                      <a:pt x="387" y="30"/>
                      <a:pt x="385" y="31"/>
                    </a:cubicBezTo>
                    <a:cubicBezTo>
                      <a:pt x="383" y="31"/>
                      <a:pt x="381" y="30"/>
                      <a:pt x="379" y="31"/>
                    </a:cubicBezTo>
                    <a:cubicBezTo>
                      <a:pt x="379" y="31"/>
                      <a:pt x="381" y="33"/>
                      <a:pt x="381" y="33"/>
                    </a:cubicBezTo>
                    <a:cubicBezTo>
                      <a:pt x="380" y="33"/>
                      <a:pt x="379" y="33"/>
                      <a:pt x="378" y="33"/>
                    </a:cubicBezTo>
                    <a:cubicBezTo>
                      <a:pt x="378" y="33"/>
                      <a:pt x="378" y="35"/>
                      <a:pt x="378" y="35"/>
                    </a:cubicBezTo>
                    <a:cubicBezTo>
                      <a:pt x="378" y="36"/>
                      <a:pt x="379" y="35"/>
                      <a:pt x="380" y="36"/>
                    </a:cubicBezTo>
                    <a:cubicBezTo>
                      <a:pt x="381" y="37"/>
                      <a:pt x="381" y="39"/>
                      <a:pt x="382" y="39"/>
                    </a:cubicBezTo>
                    <a:cubicBezTo>
                      <a:pt x="383" y="40"/>
                      <a:pt x="384" y="39"/>
                      <a:pt x="385" y="40"/>
                    </a:cubicBezTo>
                    <a:cubicBezTo>
                      <a:pt x="386" y="38"/>
                      <a:pt x="388" y="35"/>
                      <a:pt x="390" y="35"/>
                    </a:cubicBezTo>
                    <a:cubicBezTo>
                      <a:pt x="391" y="34"/>
                      <a:pt x="393" y="35"/>
                      <a:pt x="394" y="35"/>
                    </a:cubicBezTo>
                    <a:cubicBezTo>
                      <a:pt x="395" y="34"/>
                      <a:pt x="395" y="31"/>
                      <a:pt x="397" y="31"/>
                    </a:cubicBezTo>
                    <a:cubicBezTo>
                      <a:pt x="397" y="30"/>
                      <a:pt x="398" y="31"/>
                      <a:pt x="399" y="31"/>
                    </a:cubicBezTo>
                    <a:cubicBezTo>
                      <a:pt x="399" y="30"/>
                      <a:pt x="399" y="28"/>
                      <a:pt x="399" y="28"/>
                    </a:cubicBezTo>
                    <a:cubicBezTo>
                      <a:pt x="397" y="27"/>
                      <a:pt x="394" y="25"/>
                      <a:pt x="391" y="26"/>
                    </a:cubicBezTo>
                    <a:close/>
                    <a:moveTo>
                      <a:pt x="319" y="28"/>
                    </a:moveTo>
                    <a:cubicBezTo>
                      <a:pt x="318" y="28"/>
                      <a:pt x="316" y="29"/>
                      <a:pt x="315" y="29"/>
                    </a:cubicBezTo>
                    <a:cubicBezTo>
                      <a:pt x="315" y="29"/>
                      <a:pt x="315" y="32"/>
                      <a:pt x="315" y="32"/>
                    </a:cubicBezTo>
                    <a:cubicBezTo>
                      <a:pt x="316" y="32"/>
                      <a:pt x="319" y="30"/>
                      <a:pt x="320" y="31"/>
                    </a:cubicBezTo>
                    <a:cubicBezTo>
                      <a:pt x="320" y="31"/>
                      <a:pt x="322" y="33"/>
                      <a:pt x="323" y="33"/>
                    </a:cubicBezTo>
                    <a:cubicBezTo>
                      <a:pt x="326" y="32"/>
                      <a:pt x="324" y="30"/>
                      <a:pt x="324" y="29"/>
                    </a:cubicBezTo>
                    <a:cubicBezTo>
                      <a:pt x="324" y="29"/>
                      <a:pt x="324" y="29"/>
                      <a:pt x="324" y="29"/>
                    </a:cubicBezTo>
                    <a:cubicBezTo>
                      <a:pt x="322" y="28"/>
                      <a:pt x="320" y="28"/>
                      <a:pt x="319" y="28"/>
                    </a:cubicBezTo>
                    <a:close/>
                    <a:moveTo>
                      <a:pt x="661" y="30"/>
                    </a:moveTo>
                    <a:cubicBezTo>
                      <a:pt x="659" y="33"/>
                      <a:pt x="658" y="34"/>
                      <a:pt x="654" y="35"/>
                    </a:cubicBezTo>
                    <a:cubicBezTo>
                      <a:pt x="652" y="37"/>
                      <a:pt x="652" y="37"/>
                      <a:pt x="652" y="37"/>
                    </a:cubicBezTo>
                    <a:cubicBezTo>
                      <a:pt x="651" y="37"/>
                      <a:pt x="651" y="35"/>
                      <a:pt x="650" y="36"/>
                    </a:cubicBezTo>
                    <a:cubicBezTo>
                      <a:pt x="649" y="36"/>
                      <a:pt x="650" y="37"/>
                      <a:pt x="650" y="38"/>
                    </a:cubicBezTo>
                    <a:cubicBezTo>
                      <a:pt x="646" y="40"/>
                      <a:pt x="646" y="40"/>
                      <a:pt x="646" y="40"/>
                    </a:cubicBezTo>
                    <a:cubicBezTo>
                      <a:pt x="646" y="41"/>
                      <a:pt x="647" y="43"/>
                      <a:pt x="647" y="42"/>
                    </a:cubicBezTo>
                    <a:cubicBezTo>
                      <a:pt x="647" y="43"/>
                      <a:pt x="647" y="44"/>
                      <a:pt x="647" y="44"/>
                    </a:cubicBezTo>
                    <a:cubicBezTo>
                      <a:pt x="645" y="46"/>
                      <a:pt x="642" y="45"/>
                      <a:pt x="639" y="46"/>
                    </a:cubicBezTo>
                    <a:cubicBezTo>
                      <a:pt x="638" y="46"/>
                      <a:pt x="636" y="49"/>
                      <a:pt x="635" y="49"/>
                    </a:cubicBezTo>
                    <a:cubicBezTo>
                      <a:pt x="637" y="49"/>
                      <a:pt x="640" y="49"/>
                      <a:pt x="642" y="49"/>
                    </a:cubicBezTo>
                    <a:cubicBezTo>
                      <a:pt x="642" y="49"/>
                      <a:pt x="642" y="51"/>
                      <a:pt x="642" y="51"/>
                    </a:cubicBezTo>
                    <a:cubicBezTo>
                      <a:pt x="651" y="54"/>
                      <a:pt x="651" y="54"/>
                      <a:pt x="651" y="54"/>
                    </a:cubicBezTo>
                    <a:cubicBezTo>
                      <a:pt x="655" y="54"/>
                      <a:pt x="657" y="51"/>
                      <a:pt x="660" y="50"/>
                    </a:cubicBezTo>
                    <a:cubicBezTo>
                      <a:pt x="660" y="50"/>
                      <a:pt x="662" y="51"/>
                      <a:pt x="661" y="51"/>
                    </a:cubicBezTo>
                    <a:cubicBezTo>
                      <a:pt x="664" y="52"/>
                      <a:pt x="665" y="51"/>
                      <a:pt x="668" y="52"/>
                    </a:cubicBezTo>
                    <a:cubicBezTo>
                      <a:pt x="666" y="52"/>
                      <a:pt x="663" y="54"/>
                      <a:pt x="662" y="54"/>
                    </a:cubicBezTo>
                    <a:cubicBezTo>
                      <a:pt x="660" y="55"/>
                      <a:pt x="660" y="53"/>
                      <a:pt x="658" y="54"/>
                    </a:cubicBezTo>
                    <a:cubicBezTo>
                      <a:pt x="658" y="54"/>
                      <a:pt x="657" y="56"/>
                      <a:pt x="657" y="56"/>
                    </a:cubicBezTo>
                    <a:cubicBezTo>
                      <a:pt x="656" y="57"/>
                      <a:pt x="654" y="57"/>
                      <a:pt x="652" y="58"/>
                    </a:cubicBezTo>
                    <a:cubicBezTo>
                      <a:pt x="652" y="59"/>
                      <a:pt x="653" y="60"/>
                      <a:pt x="652" y="61"/>
                    </a:cubicBezTo>
                    <a:cubicBezTo>
                      <a:pt x="646" y="62"/>
                      <a:pt x="651" y="60"/>
                      <a:pt x="646" y="63"/>
                    </a:cubicBezTo>
                    <a:cubicBezTo>
                      <a:pt x="646" y="64"/>
                      <a:pt x="645" y="63"/>
                      <a:pt x="644" y="64"/>
                    </a:cubicBezTo>
                    <a:cubicBezTo>
                      <a:pt x="644" y="64"/>
                      <a:pt x="645" y="65"/>
                      <a:pt x="644" y="66"/>
                    </a:cubicBezTo>
                    <a:cubicBezTo>
                      <a:pt x="648" y="66"/>
                      <a:pt x="649" y="65"/>
                      <a:pt x="652" y="64"/>
                    </a:cubicBezTo>
                    <a:cubicBezTo>
                      <a:pt x="653" y="66"/>
                      <a:pt x="652" y="66"/>
                      <a:pt x="652" y="67"/>
                    </a:cubicBezTo>
                    <a:cubicBezTo>
                      <a:pt x="652" y="68"/>
                      <a:pt x="653" y="67"/>
                      <a:pt x="653" y="68"/>
                    </a:cubicBezTo>
                    <a:cubicBezTo>
                      <a:pt x="655" y="68"/>
                      <a:pt x="658" y="67"/>
                      <a:pt x="660" y="67"/>
                    </a:cubicBezTo>
                    <a:cubicBezTo>
                      <a:pt x="661" y="69"/>
                      <a:pt x="661" y="69"/>
                      <a:pt x="661" y="69"/>
                    </a:cubicBezTo>
                    <a:cubicBezTo>
                      <a:pt x="662" y="69"/>
                      <a:pt x="663" y="68"/>
                      <a:pt x="664" y="68"/>
                    </a:cubicBezTo>
                    <a:cubicBezTo>
                      <a:pt x="667" y="69"/>
                      <a:pt x="675" y="73"/>
                      <a:pt x="678" y="72"/>
                    </a:cubicBezTo>
                    <a:cubicBezTo>
                      <a:pt x="678" y="70"/>
                      <a:pt x="678" y="70"/>
                      <a:pt x="678" y="70"/>
                    </a:cubicBezTo>
                    <a:cubicBezTo>
                      <a:pt x="680" y="70"/>
                      <a:pt x="680" y="70"/>
                      <a:pt x="680" y="70"/>
                    </a:cubicBezTo>
                    <a:cubicBezTo>
                      <a:pt x="681" y="70"/>
                      <a:pt x="682" y="72"/>
                      <a:pt x="683" y="72"/>
                    </a:cubicBezTo>
                    <a:cubicBezTo>
                      <a:pt x="684" y="72"/>
                      <a:pt x="684" y="71"/>
                      <a:pt x="684" y="70"/>
                    </a:cubicBezTo>
                    <a:cubicBezTo>
                      <a:pt x="687" y="69"/>
                      <a:pt x="690" y="69"/>
                      <a:pt x="692" y="68"/>
                    </a:cubicBezTo>
                    <a:cubicBezTo>
                      <a:pt x="692" y="68"/>
                      <a:pt x="693" y="67"/>
                      <a:pt x="693" y="67"/>
                    </a:cubicBezTo>
                    <a:cubicBezTo>
                      <a:pt x="692" y="67"/>
                      <a:pt x="692" y="66"/>
                      <a:pt x="692" y="65"/>
                    </a:cubicBezTo>
                    <a:cubicBezTo>
                      <a:pt x="692" y="65"/>
                      <a:pt x="694" y="65"/>
                      <a:pt x="695" y="65"/>
                    </a:cubicBezTo>
                    <a:cubicBezTo>
                      <a:pt x="697" y="61"/>
                      <a:pt x="698" y="62"/>
                      <a:pt x="695" y="58"/>
                    </a:cubicBezTo>
                    <a:cubicBezTo>
                      <a:pt x="691" y="52"/>
                      <a:pt x="691" y="56"/>
                      <a:pt x="689" y="60"/>
                    </a:cubicBezTo>
                    <a:cubicBezTo>
                      <a:pt x="687" y="60"/>
                      <a:pt x="686" y="60"/>
                      <a:pt x="684" y="60"/>
                    </a:cubicBezTo>
                    <a:cubicBezTo>
                      <a:pt x="685" y="60"/>
                      <a:pt x="686" y="60"/>
                      <a:pt x="686" y="59"/>
                    </a:cubicBezTo>
                    <a:cubicBezTo>
                      <a:pt x="687" y="58"/>
                      <a:pt x="686" y="55"/>
                      <a:pt x="686" y="55"/>
                    </a:cubicBezTo>
                    <a:cubicBezTo>
                      <a:pt x="686" y="55"/>
                      <a:pt x="686" y="53"/>
                      <a:pt x="686" y="53"/>
                    </a:cubicBezTo>
                    <a:cubicBezTo>
                      <a:pt x="684" y="52"/>
                      <a:pt x="683" y="52"/>
                      <a:pt x="680" y="51"/>
                    </a:cubicBezTo>
                    <a:cubicBezTo>
                      <a:pt x="680" y="51"/>
                      <a:pt x="679" y="53"/>
                      <a:pt x="679" y="53"/>
                    </a:cubicBezTo>
                    <a:cubicBezTo>
                      <a:pt x="677" y="54"/>
                      <a:pt x="674" y="53"/>
                      <a:pt x="672" y="53"/>
                    </a:cubicBezTo>
                    <a:cubicBezTo>
                      <a:pt x="674" y="52"/>
                      <a:pt x="674" y="52"/>
                      <a:pt x="674" y="52"/>
                    </a:cubicBezTo>
                    <a:cubicBezTo>
                      <a:pt x="680" y="50"/>
                      <a:pt x="679" y="50"/>
                      <a:pt x="680" y="44"/>
                    </a:cubicBezTo>
                    <a:cubicBezTo>
                      <a:pt x="677" y="43"/>
                      <a:pt x="673" y="41"/>
                      <a:pt x="672" y="39"/>
                    </a:cubicBezTo>
                    <a:cubicBezTo>
                      <a:pt x="671" y="38"/>
                      <a:pt x="672" y="37"/>
                      <a:pt x="671" y="37"/>
                    </a:cubicBezTo>
                    <a:cubicBezTo>
                      <a:pt x="670" y="35"/>
                      <a:pt x="667" y="35"/>
                      <a:pt x="666" y="34"/>
                    </a:cubicBezTo>
                    <a:cubicBezTo>
                      <a:pt x="666" y="34"/>
                      <a:pt x="666" y="32"/>
                      <a:pt x="666" y="32"/>
                    </a:cubicBezTo>
                    <a:cubicBezTo>
                      <a:pt x="665" y="31"/>
                      <a:pt x="664" y="31"/>
                      <a:pt x="662" y="31"/>
                    </a:cubicBezTo>
                    <a:lnTo>
                      <a:pt x="661" y="30"/>
                    </a:lnTo>
                    <a:close/>
                    <a:moveTo>
                      <a:pt x="222" y="35"/>
                    </a:moveTo>
                    <a:cubicBezTo>
                      <a:pt x="221" y="35"/>
                      <a:pt x="219" y="36"/>
                      <a:pt x="219" y="37"/>
                    </a:cubicBezTo>
                    <a:cubicBezTo>
                      <a:pt x="216" y="37"/>
                      <a:pt x="214" y="36"/>
                      <a:pt x="212" y="37"/>
                    </a:cubicBezTo>
                    <a:cubicBezTo>
                      <a:pt x="211" y="37"/>
                      <a:pt x="210" y="39"/>
                      <a:pt x="209" y="39"/>
                    </a:cubicBezTo>
                    <a:cubicBezTo>
                      <a:pt x="207" y="40"/>
                      <a:pt x="206" y="38"/>
                      <a:pt x="203" y="39"/>
                    </a:cubicBezTo>
                    <a:cubicBezTo>
                      <a:pt x="202" y="39"/>
                      <a:pt x="201" y="42"/>
                      <a:pt x="200" y="42"/>
                    </a:cubicBezTo>
                    <a:cubicBezTo>
                      <a:pt x="199" y="42"/>
                      <a:pt x="199" y="45"/>
                      <a:pt x="199" y="45"/>
                    </a:cubicBezTo>
                    <a:cubicBezTo>
                      <a:pt x="200" y="45"/>
                      <a:pt x="204" y="44"/>
                      <a:pt x="204" y="44"/>
                    </a:cubicBezTo>
                    <a:cubicBezTo>
                      <a:pt x="205" y="45"/>
                      <a:pt x="211" y="47"/>
                      <a:pt x="211" y="47"/>
                    </a:cubicBezTo>
                    <a:cubicBezTo>
                      <a:pt x="211" y="47"/>
                      <a:pt x="217" y="43"/>
                      <a:pt x="218" y="43"/>
                    </a:cubicBezTo>
                    <a:cubicBezTo>
                      <a:pt x="222" y="43"/>
                      <a:pt x="221" y="45"/>
                      <a:pt x="223" y="46"/>
                    </a:cubicBezTo>
                    <a:cubicBezTo>
                      <a:pt x="224" y="46"/>
                      <a:pt x="225" y="47"/>
                      <a:pt x="226" y="46"/>
                    </a:cubicBezTo>
                    <a:cubicBezTo>
                      <a:pt x="226" y="45"/>
                      <a:pt x="226" y="45"/>
                      <a:pt x="226" y="45"/>
                    </a:cubicBezTo>
                    <a:cubicBezTo>
                      <a:pt x="230" y="44"/>
                      <a:pt x="230" y="44"/>
                      <a:pt x="232" y="40"/>
                    </a:cubicBezTo>
                    <a:cubicBezTo>
                      <a:pt x="234" y="40"/>
                      <a:pt x="236" y="42"/>
                      <a:pt x="238" y="41"/>
                    </a:cubicBezTo>
                    <a:cubicBezTo>
                      <a:pt x="238" y="41"/>
                      <a:pt x="240" y="39"/>
                      <a:pt x="240" y="39"/>
                    </a:cubicBezTo>
                    <a:cubicBezTo>
                      <a:pt x="244" y="39"/>
                      <a:pt x="248" y="41"/>
                      <a:pt x="250" y="41"/>
                    </a:cubicBezTo>
                    <a:cubicBezTo>
                      <a:pt x="251" y="41"/>
                      <a:pt x="254" y="41"/>
                      <a:pt x="256" y="40"/>
                    </a:cubicBezTo>
                    <a:cubicBezTo>
                      <a:pt x="254" y="40"/>
                      <a:pt x="251" y="38"/>
                      <a:pt x="249" y="37"/>
                    </a:cubicBezTo>
                    <a:cubicBezTo>
                      <a:pt x="248" y="36"/>
                      <a:pt x="248" y="36"/>
                      <a:pt x="248" y="36"/>
                    </a:cubicBezTo>
                    <a:cubicBezTo>
                      <a:pt x="247" y="35"/>
                      <a:pt x="245" y="36"/>
                      <a:pt x="244" y="36"/>
                    </a:cubicBezTo>
                    <a:cubicBezTo>
                      <a:pt x="242" y="35"/>
                      <a:pt x="242" y="35"/>
                      <a:pt x="242" y="35"/>
                    </a:cubicBezTo>
                    <a:cubicBezTo>
                      <a:pt x="240" y="34"/>
                      <a:pt x="234" y="35"/>
                      <a:pt x="232" y="35"/>
                    </a:cubicBezTo>
                    <a:cubicBezTo>
                      <a:pt x="232" y="34"/>
                      <a:pt x="229" y="35"/>
                      <a:pt x="230" y="35"/>
                    </a:cubicBezTo>
                    <a:cubicBezTo>
                      <a:pt x="227" y="35"/>
                      <a:pt x="224" y="34"/>
                      <a:pt x="222" y="35"/>
                    </a:cubicBezTo>
                    <a:close/>
                    <a:moveTo>
                      <a:pt x="264" y="37"/>
                    </a:moveTo>
                    <a:cubicBezTo>
                      <a:pt x="265" y="37"/>
                      <a:pt x="262" y="37"/>
                      <a:pt x="262" y="37"/>
                    </a:cubicBezTo>
                    <a:cubicBezTo>
                      <a:pt x="263" y="38"/>
                      <a:pt x="265" y="42"/>
                      <a:pt x="263" y="40"/>
                    </a:cubicBezTo>
                    <a:cubicBezTo>
                      <a:pt x="261" y="41"/>
                      <a:pt x="258" y="43"/>
                      <a:pt x="255" y="44"/>
                    </a:cubicBezTo>
                    <a:cubicBezTo>
                      <a:pt x="251" y="44"/>
                      <a:pt x="247" y="42"/>
                      <a:pt x="244" y="42"/>
                    </a:cubicBezTo>
                    <a:cubicBezTo>
                      <a:pt x="241" y="41"/>
                      <a:pt x="239" y="42"/>
                      <a:pt x="236" y="42"/>
                    </a:cubicBezTo>
                    <a:cubicBezTo>
                      <a:pt x="236" y="44"/>
                      <a:pt x="236" y="44"/>
                      <a:pt x="236" y="44"/>
                    </a:cubicBezTo>
                    <a:cubicBezTo>
                      <a:pt x="237" y="44"/>
                      <a:pt x="239" y="44"/>
                      <a:pt x="240" y="44"/>
                    </a:cubicBezTo>
                    <a:cubicBezTo>
                      <a:pt x="240" y="44"/>
                      <a:pt x="241" y="47"/>
                      <a:pt x="240" y="46"/>
                    </a:cubicBezTo>
                    <a:cubicBezTo>
                      <a:pt x="235" y="49"/>
                      <a:pt x="243" y="50"/>
                      <a:pt x="246" y="50"/>
                    </a:cubicBezTo>
                    <a:cubicBezTo>
                      <a:pt x="245" y="51"/>
                      <a:pt x="244" y="53"/>
                      <a:pt x="244" y="53"/>
                    </a:cubicBezTo>
                    <a:cubicBezTo>
                      <a:pt x="246" y="53"/>
                      <a:pt x="247" y="51"/>
                      <a:pt x="248" y="50"/>
                    </a:cubicBezTo>
                    <a:cubicBezTo>
                      <a:pt x="249" y="50"/>
                      <a:pt x="250" y="51"/>
                      <a:pt x="251" y="51"/>
                    </a:cubicBezTo>
                    <a:cubicBezTo>
                      <a:pt x="251" y="51"/>
                      <a:pt x="253" y="50"/>
                      <a:pt x="254" y="50"/>
                    </a:cubicBezTo>
                    <a:cubicBezTo>
                      <a:pt x="254" y="50"/>
                      <a:pt x="253" y="47"/>
                      <a:pt x="254" y="47"/>
                    </a:cubicBezTo>
                    <a:cubicBezTo>
                      <a:pt x="257" y="46"/>
                      <a:pt x="261" y="48"/>
                      <a:pt x="264" y="48"/>
                    </a:cubicBezTo>
                    <a:cubicBezTo>
                      <a:pt x="265" y="48"/>
                      <a:pt x="264" y="48"/>
                      <a:pt x="266" y="48"/>
                    </a:cubicBezTo>
                    <a:cubicBezTo>
                      <a:pt x="265" y="47"/>
                      <a:pt x="265" y="45"/>
                      <a:pt x="264" y="44"/>
                    </a:cubicBezTo>
                    <a:cubicBezTo>
                      <a:pt x="267" y="44"/>
                      <a:pt x="270" y="45"/>
                      <a:pt x="272" y="44"/>
                    </a:cubicBezTo>
                    <a:cubicBezTo>
                      <a:pt x="274" y="43"/>
                      <a:pt x="274" y="43"/>
                      <a:pt x="274" y="43"/>
                    </a:cubicBezTo>
                    <a:cubicBezTo>
                      <a:pt x="276" y="42"/>
                      <a:pt x="276" y="42"/>
                      <a:pt x="276" y="42"/>
                    </a:cubicBezTo>
                    <a:cubicBezTo>
                      <a:pt x="276" y="42"/>
                      <a:pt x="276" y="40"/>
                      <a:pt x="276" y="40"/>
                    </a:cubicBezTo>
                    <a:cubicBezTo>
                      <a:pt x="275" y="40"/>
                      <a:pt x="276" y="39"/>
                      <a:pt x="275" y="39"/>
                    </a:cubicBezTo>
                    <a:cubicBezTo>
                      <a:pt x="273" y="39"/>
                      <a:pt x="272" y="40"/>
                      <a:pt x="270" y="40"/>
                    </a:cubicBezTo>
                    <a:cubicBezTo>
                      <a:pt x="270" y="39"/>
                      <a:pt x="270" y="39"/>
                      <a:pt x="270" y="39"/>
                    </a:cubicBezTo>
                    <a:cubicBezTo>
                      <a:pt x="271" y="39"/>
                      <a:pt x="271" y="38"/>
                      <a:pt x="271" y="37"/>
                    </a:cubicBezTo>
                    <a:cubicBezTo>
                      <a:pt x="267" y="37"/>
                      <a:pt x="267" y="38"/>
                      <a:pt x="264" y="37"/>
                    </a:cubicBezTo>
                    <a:close/>
                    <a:moveTo>
                      <a:pt x="293" y="38"/>
                    </a:moveTo>
                    <a:cubicBezTo>
                      <a:pt x="293" y="38"/>
                      <a:pt x="294" y="39"/>
                      <a:pt x="294" y="39"/>
                    </a:cubicBezTo>
                    <a:cubicBezTo>
                      <a:pt x="294" y="39"/>
                      <a:pt x="296" y="37"/>
                      <a:pt x="293" y="38"/>
                    </a:cubicBezTo>
                    <a:close/>
                    <a:moveTo>
                      <a:pt x="297" y="39"/>
                    </a:moveTo>
                    <a:cubicBezTo>
                      <a:pt x="297" y="39"/>
                      <a:pt x="296" y="42"/>
                      <a:pt x="297" y="42"/>
                    </a:cubicBezTo>
                    <a:cubicBezTo>
                      <a:pt x="297" y="42"/>
                      <a:pt x="300" y="42"/>
                      <a:pt x="299" y="41"/>
                    </a:cubicBezTo>
                    <a:cubicBezTo>
                      <a:pt x="300" y="42"/>
                      <a:pt x="299" y="40"/>
                      <a:pt x="299" y="40"/>
                    </a:cubicBezTo>
                    <a:cubicBezTo>
                      <a:pt x="298" y="39"/>
                      <a:pt x="298" y="40"/>
                      <a:pt x="297" y="39"/>
                    </a:cubicBezTo>
                    <a:close/>
                    <a:moveTo>
                      <a:pt x="331" y="40"/>
                    </a:moveTo>
                    <a:cubicBezTo>
                      <a:pt x="329" y="40"/>
                      <a:pt x="330" y="45"/>
                      <a:pt x="330" y="48"/>
                    </a:cubicBezTo>
                    <a:cubicBezTo>
                      <a:pt x="331" y="49"/>
                      <a:pt x="332" y="48"/>
                      <a:pt x="333" y="48"/>
                    </a:cubicBezTo>
                    <a:cubicBezTo>
                      <a:pt x="334" y="49"/>
                      <a:pt x="334" y="50"/>
                      <a:pt x="335" y="50"/>
                    </a:cubicBezTo>
                    <a:cubicBezTo>
                      <a:pt x="337" y="46"/>
                      <a:pt x="337" y="47"/>
                      <a:pt x="341" y="44"/>
                    </a:cubicBezTo>
                    <a:cubicBezTo>
                      <a:pt x="341" y="44"/>
                      <a:pt x="341" y="43"/>
                      <a:pt x="341" y="42"/>
                    </a:cubicBezTo>
                    <a:cubicBezTo>
                      <a:pt x="339" y="42"/>
                      <a:pt x="338" y="42"/>
                      <a:pt x="336" y="42"/>
                    </a:cubicBezTo>
                    <a:cubicBezTo>
                      <a:pt x="335" y="42"/>
                      <a:pt x="332" y="40"/>
                      <a:pt x="331" y="40"/>
                    </a:cubicBezTo>
                    <a:close/>
                    <a:moveTo>
                      <a:pt x="289" y="42"/>
                    </a:moveTo>
                    <a:cubicBezTo>
                      <a:pt x="289" y="42"/>
                      <a:pt x="288" y="44"/>
                      <a:pt x="288" y="44"/>
                    </a:cubicBezTo>
                    <a:cubicBezTo>
                      <a:pt x="287" y="45"/>
                      <a:pt x="285" y="44"/>
                      <a:pt x="284" y="44"/>
                    </a:cubicBezTo>
                    <a:cubicBezTo>
                      <a:pt x="284" y="44"/>
                      <a:pt x="284" y="47"/>
                      <a:pt x="285" y="47"/>
                    </a:cubicBezTo>
                    <a:cubicBezTo>
                      <a:pt x="287" y="48"/>
                      <a:pt x="291" y="48"/>
                      <a:pt x="294" y="49"/>
                    </a:cubicBezTo>
                    <a:cubicBezTo>
                      <a:pt x="294" y="48"/>
                      <a:pt x="295" y="47"/>
                      <a:pt x="295" y="45"/>
                    </a:cubicBezTo>
                    <a:cubicBezTo>
                      <a:pt x="294" y="44"/>
                      <a:pt x="291" y="42"/>
                      <a:pt x="289" y="42"/>
                    </a:cubicBezTo>
                    <a:close/>
                    <a:moveTo>
                      <a:pt x="324" y="44"/>
                    </a:moveTo>
                    <a:cubicBezTo>
                      <a:pt x="323" y="44"/>
                      <a:pt x="320" y="46"/>
                      <a:pt x="319" y="46"/>
                    </a:cubicBezTo>
                    <a:cubicBezTo>
                      <a:pt x="313" y="51"/>
                      <a:pt x="324" y="51"/>
                      <a:pt x="327" y="51"/>
                    </a:cubicBezTo>
                    <a:cubicBezTo>
                      <a:pt x="326" y="51"/>
                      <a:pt x="327" y="50"/>
                      <a:pt x="327" y="50"/>
                    </a:cubicBezTo>
                    <a:cubicBezTo>
                      <a:pt x="326" y="49"/>
                      <a:pt x="326" y="49"/>
                      <a:pt x="325" y="48"/>
                    </a:cubicBezTo>
                    <a:cubicBezTo>
                      <a:pt x="327" y="47"/>
                      <a:pt x="332" y="43"/>
                      <a:pt x="324" y="44"/>
                    </a:cubicBezTo>
                    <a:close/>
                    <a:moveTo>
                      <a:pt x="306" y="45"/>
                    </a:moveTo>
                    <a:cubicBezTo>
                      <a:pt x="306" y="45"/>
                      <a:pt x="306" y="48"/>
                      <a:pt x="307" y="48"/>
                    </a:cubicBezTo>
                    <a:cubicBezTo>
                      <a:pt x="309" y="48"/>
                      <a:pt x="308" y="46"/>
                      <a:pt x="309" y="45"/>
                    </a:cubicBezTo>
                    <a:cubicBezTo>
                      <a:pt x="308" y="45"/>
                      <a:pt x="307" y="45"/>
                      <a:pt x="306" y="45"/>
                    </a:cubicBezTo>
                    <a:close/>
                    <a:moveTo>
                      <a:pt x="297" y="46"/>
                    </a:moveTo>
                    <a:cubicBezTo>
                      <a:pt x="298" y="48"/>
                      <a:pt x="298" y="48"/>
                      <a:pt x="298" y="48"/>
                    </a:cubicBezTo>
                    <a:cubicBezTo>
                      <a:pt x="298" y="47"/>
                      <a:pt x="299" y="46"/>
                      <a:pt x="297" y="46"/>
                    </a:cubicBezTo>
                    <a:close/>
                    <a:moveTo>
                      <a:pt x="266" y="49"/>
                    </a:moveTo>
                    <a:cubicBezTo>
                      <a:pt x="259" y="52"/>
                      <a:pt x="263" y="52"/>
                      <a:pt x="268" y="53"/>
                    </a:cubicBezTo>
                    <a:cubicBezTo>
                      <a:pt x="268" y="49"/>
                      <a:pt x="268" y="49"/>
                      <a:pt x="268" y="49"/>
                    </a:cubicBezTo>
                    <a:cubicBezTo>
                      <a:pt x="268" y="49"/>
                      <a:pt x="266" y="49"/>
                      <a:pt x="266" y="49"/>
                    </a:cubicBezTo>
                    <a:close/>
                    <a:moveTo>
                      <a:pt x="343" y="50"/>
                    </a:moveTo>
                    <a:cubicBezTo>
                      <a:pt x="342" y="51"/>
                      <a:pt x="341" y="53"/>
                      <a:pt x="339" y="54"/>
                    </a:cubicBezTo>
                    <a:cubicBezTo>
                      <a:pt x="341" y="55"/>
                      <a:pt x="344" y="59"/>
                      <a:pt x="347" y="57"/>
                    </a:cubicBezTo>
                    <a:cubicBezTo>
                      <a:pt x="349" y="56"/>
                      <a:pt x="347" y="53"/>
                      <a:pt x="347" y="52"/>
                    </a:cubicBezTo>
                    <a:cubicBezTo>
                      <a:pt x="346" y="52"/>
                      <a:pt x="347" y="52"/>
                      <a:pt x="346" y="50"/>
                    </a:cubicBezTo>
                    <a:cubicBezTo>
                      <a:pt x="345" y="50"/>
                      <a:pt x="344" y="51"/>
                      <a:pt x="343" y="50"/>
                    </a:cubicBezTo>
                    <a:close/>
                    <a:moveTo>
                      <a:pt x="275" y="52"/>
                    </a:moveTo>
                    <a:cubicBezTo>
                      <a:pt x="273" y="53"/>
                      <a:pt x="272" y="55"/>
                      <a:pt x="271" y="56"/>
                    </a:cubicBezTo>
                    <a:cubicBezTo>
                      <a:pt x="268" y="58"/>
                      <a:pt x="276" y="57"/>
                      <a:pt x="278" y="57"/>
                    </a:cubicBezTo>
                    <a:cubicBezTo>
                      <a:pt x="278" y="55"/>
                      <a:pt x="277" y="54"/>
                      <a:pt x="277" y="52"/>
                    </a:cubicBezTo>
                    <a:cubicBezTo>
                      <a:pt x="277" y="52"/>
                      <a:pt x="275" y="52"/>
                      <a:pt x="275" y="52"/>
                    </a:cubicBezTo>
                    <a:close/>
                    <a:moveTo>
                      <a:pt x="710" y="58"/>
                    </a:moveTo>
                    <a:cubicBezTo>
                      <a:pt x="710" y="60"/>
                      <a:pt x="710" y="60"/>
                      <a:pt x="710" y="60"/>
                    </a:cubicBezTo>
                    <a:cubicBezTo>
                      <a:pt x="710" y="61"/>
                      <a:pt x="709" y="61"/>
                      <a:pt x="709" y="61"/>
                    </a:cubicBezTo>
                    <a:cubicBezTo>
                      <a:pt x="708" y="60"/>
                      <a:pt x="708" y="60"/>
                      <a:pt x="708" y="60"/>
                    </a:cubicBezTo>
                    <a:cubicBezTo>
                      <a:pt x="708" y="60"/>
                      <a:pt x="707" y="60"/>
                      <a:pt x="706" y="60"/>
                    </a:cubicBezTo>
                    <a:cubicBezTo>
                      <a:pt x="706" y="62"/>
                      <a:pt x="707" y="64"/>
                      <a:pt x="706" y="67"/>
                    </a:cubicBezTo>
                    <a:cubicBezTo>
                      <a:pt x="705" y="68"/>
                      <a:pt x="702" y="69"/>
                      <a:pt x="702" y="71"/>
                    </a:cubicBezTo>
                    <a:cubicBezTo>
                      <a:pt x="702" y="72"/>
                      <a:pt x="704" y="73"/>
                      <a:pt x="703" y="74"/>
                    </a:cubicBezTo>
                    <a:cubicBezTo>
                      <a:pt x="703" y="75"/>
                      <a:pt x="701" y="74"/>
                      <a:pt x="701" y="74"/>
                    </a:cubicBezTo>
                    <a:cubicBezTo>
                      <a:pt x="699" y="80"/>
                      <a:pt x="697" y="82"/>
                      <a:pt x="692" y="85"/>
                    </a:cubicBezTo>
                    <a:cubicBezTo>
                      <a:pt x="692" y="85"/>
                      <a:pt x="692" y="87"/>
                      <a:pt x="692" y="87"/>
                    </a:cubicBezTo>
                    <a:cubicBezTo>
                      <a:pt x="698" y="87"/>
                      <a:pt x="701" y="86"/>
                      <a:pt x="705" y="82"/>
                    </a:cubicBezTo>
                    <a:cubicBezTo>
                      <a:pt x="705" y="82"/>
                      <a:pt x="706" y="80"/>
                      <a:pt x="706" y="80"/>
                    </a:cubicBezTo>
                    <a:cubicBezTo>
                      <a:pt x="707" y="80"/>
                      <a:pt x="717" y="84"/>
                      <a:pt x="718" y="84"/>
                    </a:cubicBezTo>
                    <a:cubicBezTo>
                      <a:pt x="719" y="83"/>
                      <a:pt x="720" y="82"/>
                      <a:pt x="722" y="81"/>
                    </a:cubicBezTo>
                    <a:cubicBezTo>
                      <a:pt x="722" y="81"/>
                      <a:pt x="723" y="81"/>
                      <a:pt x="724" y="81"/>
                    </a:cubicBezTo>
                    <a:cubicBezTo>
                      <a:pt x="728" y="80"/>
                      <a:pt x="726" y="79"/>
                      <a:pt x="733" y="79"/>
                    </a:cubicBezTo>
                    <a:cubicBezTo>
                      <a:pt x="733" y="78"/>
                      <a:pt x="734" y="76"/>
                      <a:pt x="734" y="75"/>
                    </a:cubicBezTo>
                    <a:cubicBezTo>
                      <a:pt x="733" y="70"/>
                      <a:pt x="728" y="70"/>
                      <a:pt x="724" y="68"/>
                    </a:cubicBezTo>
                    <a:cubicBezTo>
                      <a:pt x="722" y="67"/>
                      <a:pt x="720" y="67"/>
                      <a:pt x="720" y="64"/>
                    </a:cubicBezTo>
                    <a:cubicBezTo>
                      <a:pt x="720" y="64"/>
                      <a:pt x="720" y="64"/>
                      <a:pt x="720" y="64"/>
                    </a:cubicBezTo>
                    <a:cubicBezTo>
                      <a:pt x="719" y="63"/>
                      <a:pt x="719" y="64"/>
                      <a:pt x="719" y="64"/>
                    </a:cubicBezTo>
                    <a:cubicBezTo>
                      <a:pt x="715" y="65"/>
                      <a:pt x="719" y="61"/>
                      <a:pt x="713" y="66"/>
                    </a:cubicBezTo>
                    <a:cubicBezTo>
                      <a:pt x="713" y="65"/>
                      <a:pt x="712" y="64"/>
                      <a:pt x="712" y="64"/>
                    </a:cubicBezTo>
                    <a:cubicBezTo>
                      <a:pt x="715" y="63"/>
                      <a:pt x="712" y="59"/>
                      <a:pt x="710" y="58"/>
                    </a:cubicBezTo>
                    <a:close/>
                    <a:moveTo>
                      <a:pt x="410" y="104"/>
                    </a:moveTo>
                    <a:cubicBezTo>
                      <a:pt x="409" y="104"/>
                      <a:pt x="408" y="107"/>
                      <a:pt x="407" y="107"/>
                    </a:cubicBezTo>
                    <a:cubicBezTo>
                      <a:pt x="406" y="107"/>
                      <a:pt x="405" y="107"/>
                      <a:pt x="404" y="107"/>
                    </a:cubicBezTo>
                    <a:cubicBezTo>
                      <a:pt x="403" y="108"/>
                      <a:pt x="402" y="110"/>
                      <a:pt x="401" y="112"/>
                    </a:cubicBezTo>
                    <a:cubicBezTo>
                      <a:pt x="400" y="111"/>
                      <a:pt x="399" y="110"/>
                      <a:pt x="399" y="110"/>
                    </a:cubicBezTo>
                    <a:cubicBezTo>
                      <a:pt x="396" y="110"/>
                      <a:pt x="395" y="113"/>
                      <a:pt x="393" y="114"/>
                    </a:cubicBezTo>
                    <a:cubicBezTo>
                      <a:pt x="391" y="114"/>
                      <a:pt x="392" y="112"/>
                      <a:pt x="391" y="113"/>
                    </a:cubicBezTo>
                    <a:cubicBezTo>
                      <a:pt x="389" y="113"/>
                      <a:pt x="386" y="117"/>
                      <a:pt x="384" y="117"/>
                    </a:cubicBezTo>
                    <a:cubicBezTo>
                      <a:pt x="381" y="117"/>
                      <a:pt x="381" y="116"/>
                      <a:pt x="379" y="116"/>
                    </a:cubicBezTo>
                    <a:cubicBezTo>
                      <a:pt x="379" y="116"/>
                      <a:pt x="378" y="118"/>
                      <a:pt x="377" y="118"/>
                    </a:cubicBezTo>
                    <a:cubicBezTo>
                      <a:pt x="377" y="118"/>
                      <a:pt x="370" y="118"/>
                      <a:pt x="370" y="118"/>
                    </a:cubicBezTo>
                    <a:cubicBezTo>
                      <a:pt x="370" y="117"/>
                      <a:pt x="370" y="117"/>
                      <a:pt x="370" y="117"/>
                    </a:cubicBezTo>
                    <a:cubicBezTo>
                      <a:pt x="366" y="116"/>
                      <a:pt x="365" y="115"/>
                      <a:pt x="361" y="116"/>
                    </a:cubicBezTo>
                    <a:cubicBezTo>
                      <a:pt x="361" y="117"/>
                      <a:pt x="361" y="119"/>
                      <a:pt x="361" y="121"/>
                    </a:cubicBezTo>
                    <a:cubicBezTo>
                      <a:pt x="358" y="121"/>
                      <a:pt x="354" y="121"/>
                      <a:pt x="354" y="121"/>
                    </a:cubicBezTo>
                    <a:cubicBezTo>
                      <a:pt x="354" y="121"/>
                      <a:pt x="352" y="121"/>
                      <a:pt x="353" y="122"/>
                    </a:cubicBezTo>
                    <a:cubicBezTo>
                      <a:pt x="352" y="121"/>
                      <a:pt x="350" y="121"/>
                      <a:pt x="350" y="121"/>
                    </a:cubicBezTo>
                    <a:cubicBezTo>
                      <a:pt x="349" y="121"/>
                      <a:pt x="347" y="123"/>
                      <a:pt x="346" y="124"/>
                    </a:cubicBezTo>
                    <a:cubicBezTo>
                      <a:pt x="344" y="124"/>
                      <a:pt x="343" y="123"/>
                      <a:pt x="341" y="124"/>
                    </a:cubicBezTo>
                    <a:cubicBezTo>
                      <a:pt x="341" y="125"/>
                      <a:pt x="340" y="127"/>
                      <a:pt x="339" y="127"/>
                    </a:cubicBezTo>
                    <a:cubicBezTo>
                      <a:pt x="337" y="128"/>
                      <a:pt x="335" y="127"/>
                      <a:pt x="333" y="128"/>
                    </a:cubicBezTo>
                    <a:cubicBezTo>
                      <a:pt x="333" y="128"/>
                      <a:pt x="333" y="130"/>
                      <a:pt x="333" y="130"/>
                    </a:cubicBezTo>
                    <a:cubicBezTo>
                      <a:pt x="332" y="131"/>
                      <a:pt x="330" y="131"/>
                      <a:pt x="329" y="132"/>
                    </a:cubicBezTo>
                    <a:cubicBezTo>
                      <a:pt x="329" y="132"/>
                      <a:pt x="329" y="132"/>
                      <a:pt x="329" y="132"/>
                    </a:cubicBezTo>
                    <a:cubicBezTo>
                      <a:pt x="327" y="133"/>
                      <a:pt x="323" y="130"/>
                      <a:pt x="319" y="132"/>
                    </a:cubicBezTo>
                    <a:cubicBezTo>
                      <a:pt x="319" y="132"/>
                      <a:pt x="319" y="134"/>
                      <a:pt x="318" y="134"/>
                    </a:cubicBezTo>
                    <a:cubicBezTo>
                      <a:pt x="316" y="137"/>
                      <a:pt x="313" y="135"/>
                      <a:pt x="311" y="134"/>
                    </a:cubicBezTo>
                    <a:cubicBezTo>
                      <a:pt x="309" y="137"/>
                      <a:pt x="309" y="137"/>
                      <a:pt x="309" y="137"/>
                    </a:cubicBezTo>
                    <a:cubicBezTo>
                      <a:pt x="309" y="137"/>
                      <a:pt x="309" y="137"/>
                      <a:pt x="311" y="138"/>
                    </a:cubicBezTo>
                    <a:cubicBezTo>
                      <a:pt x="309" y="140"/>
                      <a:pt x="307" y="139"/>
                      <a:pt x="311" y="142"/>
                    </a:cubicBezTo>
                    <a:cubicBezTo>
                      <a:pt x="309" y="142"/>
                      <a:pt x="308" y="142"/>
                      <a:pt x="306" y="142"/>
                    </a:cubicBezTo>
                    <a:cubicBezTo>
                      <a:pt x="307" y="140"/>
                      <a:pt x="304" y="142"/>
                      <a:pt x="304" y="142"/>
                    </a:cubicBezTo>
                    <a:cubicBezTo>
                      <a:pt x="304" y="143"/>
                      <a:pt x="304" y="145"/>
                      <a:pt x="304" y="146"/>
                    </a:cubicBezTo>
                    <a:cubicBezTo>
                      <a:pt x="304" y="146"/>
                      <a:pt x="302" y="145"/>
                      <a:pt x="301" y="145"/>
                    </a:cubicBezTo>
                    <a:cubicBezTo>
                      <a:pt x="301" y="146"/>
                      <a:pt x="300" y="149"/>
                      <a:pt x="301" y="148"/>
                    </a:cubicBezTo>
                    <a:cubicBezTo>
                      <a:pt x="300" y="147"/>
                      <a:pt x="300" y="148"/>
                      <a:pt x="300" y="147"/>
                    </a:cubicBezTo>
                    <a:cubicBezTo>
                      <a:pt x="298" y="146"/>
                      <a:pt x="298" y="148"/>
                      <a:pt x="301" y="148"/>
                    </a:cubicBezTo>
                    <a:cubicBezTo>
                      <a:pt x="301" y="150"/>
                      <a:pt x="301" y="150"/>
                      <a:pt x="301" y="150"/>
                    </a:cubicBezTo>
                    <a:cubicBezTo>
                      <a:pt x="299" y="150"/>
                      <a:pt x="300" y="148"/>
                      <a:pt x="297" y="149"/>
                    </a:cubicBezTo>
                    <a:cubicBezTo>
                      <a:pt x="296" y="149"/>
                      <a:pt x="294" y="154"/>
                      <a:pt x="292" y="154"/>
                    </a:cubicBezTo>
                    <a:cubicBezTo>
                      <a:pt x="290" y="154"/>
                      <a:pt x="289" y="154"/>
                      <a:pt x="288" y="154"/>
                    </a:cubicBezTo>
                    <a:cubicBezTo>
                      <a:pt x="288" y="154"/>
                      <a:pt x="288" y="157"/>
                      <a:pt x="288" y="157"/>
                    </a:cubicBezTo>
                    <a:cubicBezTo>
                      <a:pt x="292" y="158"/>
                      <a:pt x="294" y="157"/>
                      <a:pt x="299" y="157"/>
                    </a:cubicBezTo>
                    <a:cubicBezTo>
                      <a:pt x="293" y="158"/>
                      <a:pt x="293" y="159"/>
                      <a:pt x="292" y="164"/>
                    </a:cubicBezTo>
                    <a:cubicBezTo>
                      <a:pt x="293" y="164"/>
                      <a:pt x="292" y="165"/>
                      <a:pt x="293" y="165"/>
                    </a:cubicBezTo>
                    <a:cubicBezTo>
                      <a:pt x="294" y="165"/>
                      <a:pt x="295" y="164"/>
                      <a:pt x="296" y="164"/>
                    </a:cubicBezTo>
                    <a:cubicBezTo>
                      <a:pt x="295" y="165"/>
                      <a:pt x="293" y="168"/>
                      <a:pt x="292" y="169"/>
                    </a:cubicBezTo>
                    <a:cubicBezTo>
                      <a:pt x="292" y="169"/>
                      <a:pt x="291" y="168"/>
                      <a:pt x="290" y="168"/>
                    </a:cubicBezTo>
                    <a:cubicBezTo>
                      <a:pt x="288" y="168"/>
                      <a:pt x="286" y="170"/>
                      <a:pt x="284" y="170"/>
                    </a:cubicBezTo>
                    <a:cubicBezTo>
                      <a:pt x="285" y="174"/>
                      <a:pt x="284" y="174"/>
                      <a:pt x="286" y="178"/>
                    </a:cubicBezTo>
                    <a:cubicBezTo>
                      <a:pt x="285" y="178"/>
                      <a:pt x="284" y="178"/>
                      <a:pt x="283" y="178"/>
                    </a:cubicBezTo>
                    <a:cubicBezTo>
                      <a:pt x="282" y="179"/>
                      <a:pt x="283" y="181"/>
                      <a:pt x="283" y="182"/>
                    </a:cubicBezTo>
                    <a:cubicBezTo>
                      <a:pt x="282" y="182"/>
                      <a:pt x="282" y="182"/>
                      <a:pt x="281" y="183"/>
                    </a:cubicBezTo>
                    <a:cubicBezTo>
                      <a:pt x="280" y="183"/>
                      <a:pt x="281" y="184"/>
                      <a:pt x="282" y="184"/>
                    </a:cubicBezTo>
                    <a:cubicBezTo>
                      <a:pt x="282" y="184"/>
                      <a:pt x="282" y="185"/>
                      <a:pt x="283" y="185"/>
                    </a:cubicBezTo>
                    <a:cubicBezTo>
                      <a:pt x="282" y="185"/>
                      <a:pt x="282" y="187"/>
                      <a:pt x="282" y="187"/>
                    </a:cubicBezTo>
                    <a:cubicBezTo>
                      <a:pt x="280" y="188"/>
                      <a:pt x="279" y="188"/>
                      <a:pt x="276" y="187"/>
                    </a:cubicBezTo>
                    <a:cubicBezTo>
                      <a:pt x="273" y="192"/>
                      <a:pt x="274" y="194"/>
                      <a:pt x="276" y="200"/>
                    </a:cubicBezTo>
                    <a:cubicBezTo>
                      <a:pt x="277" y="200"/>
                      <a:pt x="278" y="200"/>
                      <a:pt x="279" y="200"/>
                    </a:cubicBezTo>
                    <a:cubicBezTo>
                      <a:pt x="279" y="200"/>
                      <a:pt x="279" y="198"/>
                      <a:pt x="279" y="198"/>
                    </a:cubicBezTo>
                    <a:cubicBezTo>
                      <a:pt x="279" y="198"/>
                      <a:pt x="281" y="198"/>
                      <a:pt x="282" y="198"/>
                    </a:cubicBezTo>
                    <a:cubicBezTo>
                      <a:pt x="282" y="198"/>
                      <a:pt x="281" y="196"/>
                      <a:pt x="282" y="195"/>
                    </a:cubicBezTo>
                    <a:cubicBezTo>
                      <a:pt x="282" y="196"/>
                      <a:pt x="284" y="196"/>
                      <a:pt x="284" y="197"/>
                    </a:cubicBezTo>
                    <a:cubicBezTo>
                      <a:pt x="284" y="198"/>
                      <a:pt x="284" y="198"/>
                      <a:pt x="284" y="198"/>
                    </a:cubicBezTo>
                    <a:cubicBezTo>
                      <a:pt x="286" y="199"/>
                      <a:pt x="287" y="197"/>
                      <a:pt x="287" y="197"/>
                    </a:cubicBezTo>
                    <a:cubicBezTo>
                      <a:pt x="288" y="196"/>
                      <a:pt x="290" y="196"/>
                      <a:pt x="292" y="195"/>
                    </a:cubicBezTo>
                    <a:cubicBezTo>
                      <a:pt x="291" y="196"/>
                      <a:pt x="291" y="197"/>
                      <a:pt x="291" y="197"/>
                    </a:cubicBezTo>
                    <a:cubicBezTo>
                      <a:pt x="291" y="197"/>
                      <a:pt x="289" y="199"/>
                      <a:pt x="290" y="199"/>
                    </a:cubicBezTo>
                    <a:cubicBezTo>
                      <a:pt x="290" y="199"/>
                      <a:pt x="291" y="201"/>
                      <a:pt x="292" y="202"/>
                    </a:cubicBezTo>
                    <a:cubicBezTo>
                      <a:pt x="295" y="202"/>
                      <a:pt x="295" y="202"/>
                      <a:pt x="298" y="201"/>
                    </a:cubicBezTo>
                    <a:cubicBezTo>
                      <a:pt x="298" y="202"/>
                      <a:pt x="298" y="205"/>
                      <a:pt x="298" y="205"/>
                    </a:cubicBezTo>
                    <a:cubicBezTo>
                      <a:pt x="296" y="206"/>
                      <a:pt x="297" y="204"/>
                      <a:pt x="295" y="205"/>
                    </a:cubicBezTo>
                    <a:cubicBezTo>
                      <a:pt x="295" y="207"/>
                      <a:pt x="295" y="207"/>
                      <a:pt x="295" y="207"/>
                    </a:cubicBezTo>
                    <a:cubicBezTo>
                      <a:pt x="293" y="206"/>
                      <a:pt x="293" y="206"/>
                      <a:pt x="292" y="207"/>
                    </a:cubicBezTo>
                    <a:cubicBezTo>
                      <a:pt x="289" y="208"/>
                      <a:pt x="294" y="209"/>
                      <a:pt x="294" y="209"/>
                    </a:cubicBezTo>
                    <a:cubicBezTo>
                      <a:pt x="294" y="209"/>
                      <a:pt x="295" y="212"/>
                      <a:pt x="293" y="211"/>
                    </a:cubicBezTo>
                    <a:cubicBezTo>
                      <a:pt x="293" y="212"/>
                      <a:pt x="292" y="212"/>
                      <a:pt x="291" y="212"/>
                    </a:cubicBezTo>
                    <a:cubicBezTo>
                      <a:pt x="292" y="215"/>
                      <a:pt x="292" y="215"/>
                      <a:pt x="292" y="215"/>
                    </a:cubicBezTo>
                    <a:cubicBezTo>
                      <a:pt x="294" y="214"/>
                      <a:pt x="298" y="213"/>
                      <a:pt x="300" y="213"/>
                    </a:cubicBezTo>
                    <a:cubicBezTo>
                      <a:pt x="301" y="213"/>
                      <a:pt x="303" y="216"/>
                      <a:pt x="304" y="217"/>
                    </a:cubicBezTo>
                    <a:cubicBezTo>
                      <a:pt x="305" y="217"/>
                      <a:pt x="305" y="217"/>
                      <a:pt x="305" y="217"/>
                    </a:cubicBezTo>
                    <a:cubicBezTo>
                      <a:pt x="306" y="216"/>
                      <a:pt x="305" y="215"/>
                      <a:pt x="305" y="214"/>
                    </a:cubicBezTo>
                    <a:cubicBezTo>
                      <a:pt x="305" y="214"/>
                      <a:pt x="307" y="213"/>
                      <a:pt x="307" y="212"/>
                    </a:cubicBezTo>
                    <a:cubicBezTo>
                      <a:pt x="311" y="215"/>
                      <a:pt x="313" y="215"/>
                      <a:pt x="318" y="213"/>
                    </a:cubicBezTo>
                    <a:cubicBezTo>
                      <a:pt x="319" y="215"/>
                      <a:pt x="318" y="215"/>
                      <a:pt x="319" y="215"/>
                    </a:cubicBezTo>
                    <a:cubicBezTo>
                      <a:pt x="319" y="215"/>
                      <a:pt x="320" y="214"/>
                      <a:pt x="319" y="213"/>
                    </a:cubicBezTo>
                    <a:cubicBezTo>
                      <a:pt x="319" y="213"/>
                      <a:pt x="318" y="212"/>
                      <a:pt x="317" y="212"/>
                    </a:cubicBezTo>
                    <a:cubicBezTo>
                      <a:pt x="318" y="212"/>
                      <a:pt x="317" y="210"/>
                      <a:pt x="317" y="209"/>
                    </a:cubicBezTo>
                    <a:cubicBezTo>
                      <a:pt x="320" y="210"/>
                      <a:pt x="321" y="209"/>
                      <a:pt x="323" y="210"/>
                    </a:cubicBezTo>
                    <a:cubicBezTo>
                      <a:pt x="324" y="210"/>
                      <a:pt x="324" y="212"/>
                      <a:pt x="327" y="212"/>
                    </a:cubicBezTo>
                    <a:cubicBezTo>
                      <a:pt x="327" y="212"/>
                      <a:pt x="330" y="210"/>
                      <a:pt x="331" y="209"/>
                    </a:cubicBezTo>
                    <a:cubicBezTo>
                      <a:pt x="322" y="207"/>
                      <a:pt x="316" y="204"/>
                      <a:pt x="313" y="197"/>
                    </a:cubicBezTo>
                    <a:cubicBezTo>
                      <a:pt x="312" y="197"/>
                      <a:pt x="313" y="195"/>
                      <a:pt x="312" y="195"/>
                    </a:cubicBezTo>
                    <a:cubicBezTo>
                      <a:pt x="310" y="194"/>
                      <a:pt x="310" y="194"/>
                      <a:pt x="310" y="194"/>
                    </a:cubicBezTo>
                    <a:cubicBezTo>
                      <a:pt x="310" y="192"/>
                      <a:pt x="313" y="190"/>
                      <a:pt x="309" y="188"/>
                    </a:cubicBezTo>
                    <a:cubicBezTo>
                      <a:pt x="309" y="187"/>
                      <a:pt x="309" y="187"/>
                      <a:pt x="309" y="187"/>
                    </a:cubicBezTo>
                    <a:cubicBezTo>
                      <a:pt x="310" y="186"/>
                      <a:pt x="311" y="186"/>
                      <a:pt x="311" y="186"/>
                    </a:cubicBezTo>
                    <a:cubicBezTo>
                      <a:pt x="311" y="185"/>
                      <a:pt x="311" y="185"/>
                      <a:pt x="311" y="185"/>
                    </a:cubicBezTo>
                    <a:cubicBezTo>
                      <a:pt x="312" y="186"/>
                      <a:pt x="312" y="182"/>
                      <a:pt x="312" y="182"/>
                    </a:cubicBezTo>
                    <a:cubicBezTo>
                      <a:pt x="312" y="182"/>
                      <a:pt x="311" y="182"/>
                      <a:pt x="311" y="181"/>
                    </a:cubicBezTo>
                    <a:cubicBezTo>
                      <a:pt x="311" y="180"/>
                      <a:pt x="311" y="180"/>
                      <a:pt x="311" y="180"/>
                    </a:cubicBezTo>
                    <a:cubicBezTo>
                      <a:pt x="311" y="180"/>
                      <a:pt x="313" y="179"/>
                      <a:pt x="313" y="179"/>
                    </a:cubicBezTo>
                    <a:cubicBezTo>
                      <a:pt x="314" y="177"/>
                      <a:pt x="313" y="174"/>
                      <a:pt x="313" y="173"/>
                    </a:cubicBezTo>
                    <a:cubicBezTo>
                      <a:pt x="314" y="172"/>
                      <a:pt x="316" y="172"/>
                      <a:pt x="316" y="171"/>
                    </a:cubicBezTo>
                    <a:cubicBezTo>
                      <a:pt x="316" y="171"/>
                      <a:pt x="316" y="170"/>
                      <a:pt x="316" y="169"/>
                    </a:cubicBezTo>
                    <a:cubicBezTo>
                      <a:pt x="316" y="169"/>
                      <a:pt x="315" y="168"/>
                      <a:pt x="315" y="168"/>
                    </a:cubicBezTo>
                    <a:cubicBezTo>
                      <a:pt x="314" y="168"/>
                      <a:pt x="312" y="168"/>
                      <a:pt x="311" y="168"/>
                    </a:cubicBezTo>
                    <a:cubicBezTo>
                      <a:pt x="310" y="168"/>
                      <a:pt x="309" y="166"/>
                      <a:pt x="309" y="166"/>
                    </a:cubicBezTo>
                    <a:cubicBezTo>
                      <a:pt x="306" y="165"/>
                      <a:pt x="303" y="167"/>
                      <a:pt x="302" y="167"/>
                    </a:cubicBezTo>
                    <a:cubicBezTo>
                      <a:pt x="301" y="163"/>
                      <a:pt x="301" y="163"/>
                      <a:pt x="301" y="163"/>
                    </a:cubicBezTo>
                    <a:cubicBezTo>
                      <a:pt x="302" y="164"/>
                      <a:pt x="306" y="167"/>
                      <a:pt x="309" y="165"/>
                    </a:cubicBezTo>
                    <a:cubicBezTo>
                      <a:pt x="309" y="165"/>
                      <a:pt x="308" y="164"/>
                      <a:pt x="310" y="164"/>
                    </a:cubicBezTo>
                    <a:cubicBezTo>
                      <a:pt x="310" y="164"/>
                      <a:pt x="311" y="166"/>
                      <a:pt x="311" y="167"/>
                    </a:cubicBezTo>
                    <a:cubicBezTo>
                      <a:pt x="313" y="167"/>
                      <a:pt x="316" y="166"/>
                      <a:pt x="316" y="166"/>
                    </a:cubicBezTo>
                    <a:cubicBezTo>
                      <a:pt x="317" y="165"/>
                      <a:pt x="319" y="165"/>
                      <a:pt x="319" y="163"/>
                    </a:cubicBezTo>
                    <a:cubicBezTo>
                      <a:pt x="320" y="163"/>
                      <a:pt x="319" y="162"/>
                      <a:pt x="319" y="161"/>
                    </a:cubicBezTo>
                    <a:cubicBezTo>
                      <a:pt x="318" y="162"/>
                      <a:pt x="319" y="160"/>
                      <a:pt x="319" y="159"/>
                    </a:cubicBezTo>
                    <a:cubicBezTo>
                      <a:pt x="319" y="159"/>
                      <a:pt x="320" y="161"/>
                      <a:pt x="321" y="161"/>
                    </a:cubicBezTo>
                    <a:cubicBezTo>
                      <a:pt x="321" y="161"/>
                      <a:pt x="322" y="160"/>
                      <a:pt x="323" y="161"/>
                    </a:cubicBezTo>
                    <a:cubicBezTo>
                      <a:pt x="325" y="159"/>
                      <a:pt x="322" y="159"/>
                      <a:pt x="323" y="157"/>
                    </a:cubicBezTo>
                    <a:cubicBezTo>
                      <a:pt x="324" y="157"/>
                      <a:pt x="326" y="157"/>
                      <a:pt x="327" y="157"/>
                    </a:cubicBezTo>
                    <a:cubicBezTo>
                      <a:pt x="327" y="156"/>
                      <a:pt x="327" y="156"/>
                      <a:pt x="327" y="156"/>
                    </a:cubicBezTo>
                    <a:cubicBezTo>
                      <a:pt x="327" y="155"/>
                      <a:pt x="326" y="152"/>
                      <a:pt x="325" y="151"/>
                    </a:cubicBezTo>
                    <a:cubicBezTo>
                      <a:pt x="326" y="151"/>
                      <a:pt x="327" y="150"/>
                      <a:pt x="328" y="151"/>
                    </a:cubicBezTo>
                    <a:cubicBezTo>
                      <a:pt x="329" y="154"/>
                      <a:pt x="329" y="154"/>
                      <a:pt x="329" y="154"/>
                    </a:cubicBezTo>
                    <a:cubicBezTo>
                      <a:pt x="332" y="152"/>
                      <a:pt x="332" y="152"/>
                      <a:pt x="332" y="152"/>
                    </a:cubicBezTo>
                    <a:cubicBezTo>
                      <a:pt x="333" y="150"/>
                      <a:pt x="332" y="149"/>
                      <a:pt x="333" y="148"/>
                    </a:cubicBezTo>
                    <a:cubicBezTo>
                      <a:pt x="334" y="148"/>
                      <a:pt x="335" y="148"/>
                      <a:pt x="335" y="148"/>
                    </a:cubicBezTo>
                    <a:cubicBezTo>
                      <a:pt x="335" y="147"/>
                      <a:pt x="336" y="145"/>
                      <a:pt x="335" y="146"/>
                    </a:cubicBezTo>
                    <a:cubicBezTo>
                      <a:pt x="334" y="145"/>
                      <a:pt x="335" y="144"/>
                      <a:pt x="334" y="144"/>
                    </a:cubicBezTo>
                    <a:cubicBezTo>
                      <a:pt x="336" y="144"/>
                      <a:pt x="337" y="144"/>
                      <a:pt x="339" y="143"/>
                    </a:cubicBezTo>
                    <a:cubicBezTo>
                      <a:pt x="339" y="142"/>
                      <a:pt x="339" y="141"/>
                      <a:pt x="339" y="141"/>
                    </a:cubicBezTo>
                    <a:cubicBezTo>
                      <a:pt x="340" y="141"/>
                      <a:pt x="343" y="141"/>
                      <a:pt x="345" y="142"/>
                    </a:cubicBezTo>
                    <a:cubicBezTo>
                      <a:pt x="345" y="140"/>
                      <a:pt x="344" y="139"/>
                      <a:pt x="346" y="139"/>
                    </a:cubicBezTo>
                    <a:cubicBezTo>
                      <a:pt x="347" y="139"/>
                      <a:pt x="349" y="141"/>
                      <a:pt x="351" y="140"/>
                    </a:cubicBezTo>
                    <a:cubicBezTo>
                      <a:pt x="352" y="140"/>
                      <a:pt x="351" y="137"/>
                      <a:pt x="351" y="137"/>
                    </a:cubicBezTo>
                    <a:cubicBezTo>
                      <a:pt x="352" y="136"/>
                      <a:pt x="353" y="137"/>
                      <a:pt x="354" y="137"/>
                    </a:cubicBezTo>
                    <a:cubicBezTo>
                      <a:pt x="355" y="137"/>
                      <a:pt x="355" y="134"/>
                      <a:pt x="356" y="134"/>
                    </a:cubicBezTo>
                    <a:cubicBezTo>
                      <a:pt x="357" y="133"/>
                      <a:pt x="358" y="134"/>
                      <a:pt x="359" y="134"/>
                    </a:cubicBezTo>
                    <a:cubicBezTo>
                      <a:pt x="360" y="132"/>
                      <a:pt x="360" y="132"/>
                      <a:pt x="360" y="132"/>
                    </a:cubicBezTo>
                    <a:cubicBezTo>
                      <a:pt x="360" y="132"/>
                      <a:pt x="367" y="130"/>
                      <a:pt x="367" y="130"/>
                    </a:cubicBezTo>
                    <a:cubicBezTo>
                      <a:pt x="369" y="129"/>
                      <a:pt x="369" y="131"/>
                      <a:pt x="372" y="130"/>
                    </a:cubicBezTo>
                    <a:cubicBezTo>
                      <a:pt x="374" y="130"/>
                      <a:pt x="378" y="126"/>
                      <a:pt x="380" y="126"/>
                    </a:cubicBezTo>
                    <a:cubicBezTo>
                      <a:pt x="381" y="126"/>
                      <a:pt x="382" y="128"/>
                      <a:pt x="383" y="128"/>
                    </a:cubicBezTo>
                    <a:cubicBezTo>
                      <a:pt x="383" y="128"/>
                      <a:pt x="384" y="126"/>
                      <a:pt x="384" y="126"/>
                    </a:cubicBezTo>
                    <a:cubicBezTo>
                      <a:pt x="385" y="126"/>
                      <a:pt x="386" y="126"/>
                      <a:pt x="387" y="126"/>
                    </a:cubicBezTo>
                    <a:cubicBezTo>
                      <a:pt x="387" y="126"/>
                      <a:pt x="389" y="124"/>
                      <a:pt x="389" y="124"/>
                    </a:cubicBezTo>
                    <a:cubicBezTo>
                      <a:pt x="393" y="123"/>
                      <a:pt x="396" y="124"/>
                      <a:pt x="401" y="123"/>
                    </a:cubicBezTo>
                    <a:cubicBezTo>
                      <a:pt x="401" y="123"/>
                      <a:pt x="403" y="121"/>
                      <a:pt x="404" y="121"/>
                    </a:cubicBezTo>
                    <a:cubicBezTo>
                      <a:pt x="405" y="121"/>
                      <a:pt x="407" y="121"/>
                      <a:pt x="408" y="121"/>
                    </a:cubicBezTo>
                    <a:cubicBezTo>
                      <a:pt x="408" y="121"/>
                      <a:pt x="409" y="119"/>
                      <a:pt x="410" y="119"/>
                    </a:cubicBezTo>
                    <a:cubicBezTo>
                      <a:pt x="411" y="119"/>
                      <a:pt x="412" y="119"/>
                      <a:pt x="412" y="119"/>
                    </a:cubicBezTo>
                    <a:cubicBezTo>
                      <a:pt x="413" y="119"/>
                      <a:pt x="413" y="117"/>
                      <a:pt x="413" y="117"/>
                    </a:cubicBezTo>
                    <a:cubicBezTo>
                      <a:pt x="415" y="116"/>
                      <a:pt x="415" y="117"/>
                      <a:pt x="416" y="116"/>
                    </a:cubicBezTo>
                    <a:cubicBezTo>
                      <a:pt x="417" y="115"/>
                      <a:pt x="418" y="111"/>
                      <a:pt x="418" y="109"/>
                    </a:cubicBezTo>
                    <a:cubicBezTo>
                      <a:pt x="418" y="108"/>
                      <a:pt x="415" y="108"/>
                      <a:pt x="415" y="108"/>
                    </a:cubicBezTo>
                    <a:cubicBezTo>
                      <a:pt x="415" y="107"/>
                      <a:pt x="415" y="105"/>
                      <a:pt x="414" y="105"/>
                    </a:cubicBezTo>
                    <a:cubicBezTo>
                      <a:pt x="414" y="104"/>
                      <a:pt x="411" y="104"/>
                      <a:pt x="410" y="104"/>
                    </a:cubicBezTo>
                    <a:close/>
                    <a:moveTo>
                      <a:pt x="1027" y="120"/>
                    </a:moveTo>
                    <a:cubicBezTo>
                      <a:pt x="1025" y="121"/>
                      <a:pt x="1021" y="127"/>
                      <a:pt x="1019" y="128"/>
                    </a:cubicBezTo>
                    <a:cubicBezTo>
                      <a:pt x="1019" y="128"/>
                      <a:pt x="1019" y="128"/>
                      <a:pt x="1019" y="128"/>
                    </a:cubicBezTo>
                    <a:cubicBezTo>
                      <a:pt x="1018" y="129"/>
                      <a:pt x="1019" y="130"/>
                      <a:pt x="1019" y="132"/>
                    </a:cubicBezTo>
                    <a:cubicBezTo>
                      <a:pt x="1018" y="132"/>
                      <a:pt x="1016" y="133"/>
                      <a:pt x="1016" y="134"/>
                    </a:cubicBezTo>
                    <a:cubicBezTo>
                      <a:pt x="1016" y="137"/>
                      <a:pt x="1017" y="138"/>
                      <a:pt x="1017" y="140"/>
                    </a:cubicBezTo>
                    <a:cubicBezTo>
                      <a:pt x="1017" y="140"/>
                      <a:pt x="1016" y="139"/>
                      <a:pt x="1016" y="140"/>
                    </a:cubicBezTo>
                    <a:cubicBezTo>
                      <a:pt x="1016" y="141"/>
                      <a:pt x="1018" y="141"/>
                      <a:pt x="1018" y="142"/>
                    </a:cubicBezTo>
                    <a:cubicBezTo>
                      <a:pt x="1018" y="142"/>
                      <a:pt x="1018" y="143"/>
                      <a:pt x="1018" y="144"/>
                    </a:cubicBezTo>
                    <a:cubicBezTo>
                      <a:pt x="1019" y="144"/>
                      <a:pt x="1019" y="144"/>
                      <a:pt x="1019" y="144"/>
                    </a:cubicBezTo>
                    <a:cubicBezTo>
                      <a:pt x="1018" y="144"/>
                      <a:pt x="1020" y="146"/>
                      <a:pt x="1017" y="146"/>
                    </a:cubicBezTo>
                    <a:cubicBezTo>
                      <a:pt x="1017" y="146"/>
                      <a:pt x="1017" y="146"/>
                      <a:pt x="1017" y="146"/>
                    </a:cubicBezTo>
                    <a:cubicBezTo>
                      <a:pt x="1018" y="147"/>
                      <a:pt x="1019" y="146"/>
                      <a:pt x="1020" y="147"/>
                    </a:cubicBezTo>
                    <a:cubicBezTo>
                      <a:pt x="1021" y="147"/>
                      <a:pt x="1021" y="150"/>
                      <a:pt x="1021" y="150"/>
                    </a:cubicBezTo>
                    <a:cubicBezTo>
                      <a:pt x="1023" y="152"/>
                      <a:pt x="1026" y="152"/>
                      <a:pt x="1029" y="153"/>
                    </a:cubicBezTo>
                    <a:cubicBezTo>
                      <a:pt x="1030" y="152"/>
                      <a:pt x="1033" y="149"/>
                      <a:pt x="1034" y="147"/>
                    </a:cubicBezTo>
                    <a:cubicBezTo>
                      <a:pt x="1034" y="146"/>
                      <a:pt x="1034" y="145"/>
                      <a:pt x="1034" y="144"/>
                    </a:cubicBezTo>
                    <a:cubicBezTo>
                      <a:pt x="1035" y="144"/>
                      <a:pt x="1035" y="144"/>
                      <a:pt x="1035" y="144"/>
                    </a:cubicBezTo>
                    <a:cubicBezTo>
                      <a:pt x="1040" y="138"/>
                      <a:pt x="1040" y="138"/>
                      <a:pt x="1040" y="138"/>
                    </a:cubicBezTo>
                    <a:cubicBezTo>
                      <a:pt x="1040" y="137"/>
                      <a:pt x="1039" y="132"/>
                      <a:pt x="1039" y="132"/>
                    </a:cubicBezTo>
                    <a:cubicBezTo>
                      <a:pt x="1038" y="131"/>
                      <a:pt x="1036" y="130"/>
                      <a:pt x="1035" y="130"/>
                    </a:cubicBezTo>
                    <a:cubicBezTo>
                      <a:pt x="1035" y="129"/>
                      <a:pt x="1035" y="127"/>
                      <a:pt x="1035" y="126"/>
                    </a:cubicBezTo>
                    <a:cubicBezTo>
                      <a:pt x="1034" y="126"/>
                      <a:pt x="1033" y="126"/>
                      <a:pt x="1032" y="126"/>
                    </a:cubicBezTo>
                    <a:cubicBezTo>
                      <a:pt x="1031" y="126"/>
                      <a:pt x="1030" y="123"/>
                      <a:pt x="1029" y="123"/>
                    </a:cubicBezTo>
                    <a:cubicBezTo>
                      <a:pt x="1028" y="122"/>
                      <a:pt x="1028" y="123"/>
                      <a:pt x="1027" y="122"/>
                    </a:cubicBezTo>
                    <a:cubicBezTo>
                      <a:pt x="1027" y="122"/>
                      <a:pt x="1028" y="119"/>
                      <a:pt x="1027" y="120"/>
                    </a:cubicBezTo>
                    <a:close/>
                    <a:moveTo>
                      <a:pt x="727" y="122"/>
                    </a:moveTo>
                    <a:cubicBezTo>
                      <a:pt x="731" y="123"/>
                      <a:pt x="728" y="125"/>
                      <a:pt x="730" y="126"/>
                    </a:cubicBezTo>
                    <a:cubicBezTo>
                      <a:pt x="731" y="126"/>
                      <a:pt x="731" y="125"/>
                      <a:pt x="732" y="126"/>
                    </a:cubicBezTo>
                    <a:cubicBezTo>
                      <a:pt x="732" y="127"/>
                      <a:pt x="732" y="127"/>
                      <a:pt x="732" y="127"/>
                    </a:cubicBezTo>
                    <a:cubicBezTo>
                      <a:pt x="731" y="127"/>
                      <a:pt x="729" y="129"/>
                      <a:pt x="728" y="129"/>
                    </a:cubicBezTo>
                    <a:cubicBezTo>
                      <a:pt x="727" y="129"/>
                      <a:pt x="726" y="129"/>
                      <a:pt x="726" y="129"/>
                    </a:cubicBezTo>
                    <a:cubicBezTo>
                      <a:pt x="725" y="129"/>
                      <a:pt x="724" y="131"/>
                      <a:pt x="724" y="132"/>
                    </a:cubicBezTo>
                    <a:cubicBezTo>
                      <a:pt x="722" y="132"/>
                      <a:pt x="720" y="132"/>
                      <a:pt x="718" y="133"/>
                    </a:cubicBezTo>
                    <a:cubicBezTo>
                      <a:pt x="718" y="133"/>
                      <a:pt x="718" y="135"/>
                      <a:pt x="718" y="136"/>
                    </a:cubicBezTo>
                    <a:cubicBezTo>
                      <a:pt x="716" y="137"/>
                      <a:pt x="714" y="136"/>
                      <a:pt x="714" y="138"/>
                    </a:cubicBezTo>
                    <a:cubicBezTo>
                      <a:pt x="713" y="138"/>
                      <a:pt x="714" y="139"/>
                      <a:pt x="714" y="140"/>
                    </a:cubicBezTo>
                    <a:cubicBezTo>
                      <a:pt x="713" y="140"/>
                      <a:pt x="712" y="140"/>
                      <a:pt x="712" y="140"/>
                    </a:cubicBezTo>
                    <a:cubicBezTo>
                      <a:pt x="710" y="137"/>
                      <a:pt x="712" y="137"/>
                      <a:pt x="706" y="136"/>
                    </a:cubicBezTo>
                    <a:cubicBezTo>
                      <a:pt x="708" y="133"/>
                      <a:pt x="707" y="132"/>
                      <a:pt x="708" y="129"/>
                    </a:cubicBezTo>
                    <a:cubicBezTo>
                      <a:pt x="708" y="129"/>
                      <a:pt x="709" y="128"/>
                      <a:pt x="710" y="128"/>
                    </a:cubicBezTo>
                    <a:cubicBezTo>
                      <a:pt x="710" y="129"/>
                      <a:pt x="711" y="130"/>
                      <a:pt x="712" y="131"/>
                    </a:cubicBezTo>
                    <a:cubicBezTo>
                      <a:pt x="715" y="130"/>
                      <a:pt x="719" y="130"/>
                      <a:pt x="722" y="129"/>
                    </a:cubicBezTo>
                    <a:cubicBezTo>
                      <a:pt x="724" y="128"/>
                      <a:pt x="726" y="127"/>
                      <a:pt x="728" y="126"/>
                    </a:cubicBezTo>
                    <a:cubicBezTo>
                      <a:pt x="727" y="126"/>
                      <a:pt x="728" y="124"/>
                      <a:pt x="726" y="125"/>
                    </a:cubicBezTo>
                    <a:cubicBezTo>
                      <a:pt x="726" y="124"/>
                      <a:pt x="726" y="122"/>
                      <a:pt x="727" y="122"/>
                    </a:cubicBezTo>
                    <a:close/>
                    <a:moveTo>
                      <a:pt x="1063" y="127"/>
                    </a:moveTo>
                    <a:cubicBezTo>
                      <a:pt x="1063" y="128"/>
                      <a:pt x="1065" y="129"/>
                      <a:pt x="1065" y="130"/>
                    </a:cubicBezTo>
                    <a:cubicBezTo>
                      <a:pt x="1066" y="132"/>
                      <a:pt x="1064" y="136"/>
                      <a:pt x="1065" y="138"/>
                    </a:cubicBezTo>
                    <a:cubicBezTo>
                      <a:pt x="1065" y="139"/>
                      <a:pt x="1067" y="141"/>
                      <a:pt x="1067" y="142"/>
                    </a:cubicBezTo>
                    <a:cubicBezTo>
                      <a:pt x="1068" y="142"/>
                      <a:pt x="1069" y="142"/>
                      <a:pt x="1070" y="142"/>
                    </a:cubicBezTo>
                    <a:cubicBezTo>
                      <a:pt x="1071" y="141"/>
                      <a:pt x="1072" y="140"/>
                      <a:pt x="1073" y="139"/>
                    </a:cubicBezTo>
                    <a:cubicBezTo>
                      <a:pt x="1074" y="138"/>
                      <a:pt x="1075" y="138"/>
                      <a:pt x="1077" y="138"/>
                    </a:cubicBezTo>
                    <a:cubicBezTo>
                      <a:pt x="1078" y="134"/>
                      <a:pt x="1078" y="129"/>
                      <a:pt x="1072" y="130"/>
                    </a:cubicBezTo>
                    <a:cubicBezTo>
                      <a:pt x="1072" y="130"/>
                      <a:pt x="1071" y="131"/>
                      <a:pt x="1069" y="131"/>
                    </a:cubicBezTo>
                    <a:cubicBezTo>
                      <a:pt x="1068" y="131"/>
                      <a:pt x="1067" y="128"/>
                      <a:pt x="1066" y="128"/>
                    </a:cubicBezTo>
                    <a:cubicBezTo>
                      <a:pt x="1065" y="127"/>
                      <a:pt x="1064" y="127"/>
                      <a:pt x="1063" y="127"/>
                    </a:cubicBezTo>
                    <a:close/>
                    <a:moveTo>
                      <a:pt x="1101" y="128"/>
                    </a:moveTo>
                    <a:cubicBezTo>
                      <a:pt x="1101" y="130"/>
                      <a:pt x="1101" y="133"/>
                      <a:pt x="1100" y="136"/>
                    </a:cubicBezTo>
                    <a:cubicBezTo>
                      <a:pt x="1101" y="136"/>
                      <a:pt x="1106" y="139"/>
                      <a:pt x="1106" y="140"/>
                    </a:cubicBezTo>
                    <a:cubicBezTo>
                      <a:pt x="1108" y="140"/>
                      <a:pt x="1111" y="139"/>
                      <a:pt x="1112" y="140"/>
                    </a:cubicBezTo>
                    <a:cubicBezTo>
                      <a:pt x="1113" y="140"/>
                      <a:pt x="1113" y="141"/>
                      <a:pt x="1114" y="142"/>
                    </a:cubicBezTo>
                    <a:cubicBezTo>
                      <a:pt x="1115" y="142"/>
                      <a:pt x="1121" y="141"/>
                      <a:pt x="1123" y="140"/>
                    </a:cubicBezTo>
                    <a:cubicBezTo>
                      <a:pt x="1124" y="140"/>
                      <a:pt x="1123" y="139"/>
                      <a:pt x="1124" y="138"/>
                    </a:cubicBezTo>
                    <a:cubicBezTo>
                      <a:pt x="1125" y="137"/>
                      <a:pt x="1128" y="136"/>
                      <a:pt x="1131" y="136"/>
                    </a:cubicBezTo>
                    <a:cubicBezTo>
                      <a:pt x="1130" y="133"/>
                      <a:pt x="1130" y="133"/>
                      <a:pt x="1130" y="133"/>
                    </a:cubicBezTo>
                    <a:cubicBezTo>
                      <a:pt x="1130" y="133"/>
                      <a:pt x="1128" y="131"/>
                      <a:pt x="1128" y="131"/>
                    </a:cubicBezTo>
                    <a:cubicBezTo>
                      <a:pt x="1126" y="130"/>
                      <a:pt x="1121" y="130"/>
                      <a:pt x="1118" y="130"/>
                    </a:cubicBezTo>
                    <a:cubicBezTo>
                      <a:pt x="1118" y="129"/>
                      <a:pt x="1116" y="128"/>
                      <a:pt x="1116" y="128"/>
                    </a:cubicBezTo>
                    <a:cubicBezTo>
                      <a:pt x="1114" y="127"/>
                      <a:pt x="1111" y="129"/>
                      <a:pt x="1110" y="129"/>
                    </a:cubicBezTo>
                    <a:cubicBezTo>
                      <a:pt x="1106" y="129"/>
                      <a:pt x="1104" y="128"/>
                      <a:pt x="1101" y="128"/>
                    </a:cubicBezTo>
                    <a:close/>
                    <a:moveTo>
                      <a:pt x="1040" y="152"/>
                    </a:moveTo>
                    <a:cubicBezTo>
                      <a:pt x="1040" y="152"/>
                      <a:pt x="1039" y="153"/>
                      <a:pt x="1039" y="154"/>
                    </a:cubicBezTo>
                    <a:cubicBezTo>
                      <a:pt x="1038" y="156"/>
                      <a:pt x="1040" y="155"/>
                      <a:pt x="1040" y="156"/>
                    </a:cubicBezTo>
                    <a:cubicBezTo>
                      <a:pt x="1039" y="156"/>
                      <a:pt x="1042" y="157"/>
                      <a:pt x="1042" y="157"/>
                    </a:cubicBezTo>
                    <a:cubicBezTo>
                      <a:pt x="1042" y="157"/>
                      <a:pt x="1043" y="157"/>
                      <a:pt x="1043" y="156"/>
                    </a:cubicBezTo>
                    <a:cubicBezTo>
                      <a:pt x="1043" y="156"/>
                      <a:pt x="1043" y="155"/>
                      <a:pt x="1043" y="154"/>
                    </a:cubicBezTo>
                    <a:cubicBezTo>
                      <a:pt x="1043" y="154"/>
                      <a:pt x="1042" y="152"/>
                      <a:pt x="1043" y="152"/>
                    </a:cubicBezTo>
                    <a:cubicBezTo>
                      <a:pt x="1042" y="152"/>
                      <a:pt x="1040" y="152"/>
                      <a:pt x="1040" y="152"/>
                    </a:cubicBezTo>
                    <a:close/>
                    <a:moveTo>
                      <a:pt x="1053" y="155"/>
                    </a:moveTo>
                    <a:cubicBezTo>
                      <a:pt x="1052" y="155"/>
                      <a:pt x="1051" y="157"/>
                      <a:pt x="1051" y="157"/>
                    </a:cubicBezTo>
                    <a:cubicBezTo>
                      <a:pt x="1049" y="158"/>
                      <a:pt x="1046" y="158"/>
                      <a:pt x="1045" y="159"/>
                    </a:cubicBezTo>
                    <a:cubicBezTo>
                      <a:pt x="1043" y="161"/>
                      <a:pt x="1044" y="163"/>
                      <a:pt x="1041" y="164"/>
                    </a:cubicBezTo>
                    <a:cubicBezTo>
                      <a:pt x="1040" y="165"/>
                      <a:pt x="1039" y="165"/>
                      <a:pt x="1037" y="165"/>
                    </a:cubicBezTo>
                    <a:cubicBezTo>
                      <a:pt x="1038" y="167"/>
                      <a:pt x="1038" y="167"/>
                      <a:pt x="1038" y="167"/>
                    </a:cubicBezTo>
                    <a:cubicBezTo>
                      <a:pt x="1039" y="168"/>
                      <a:pt x="1041" y="167"/>
                      <a:pt x="1043" y="167"/>
                    </a:cubicBezTo>
                    <a:cubicBezTo>
                      <a:pt x="1043" y="168"/>
                      <a:pt x="1045" y="169"/>
                      <a:pt x="1046" y="169"/>
                    </a:cubicBezTo>
                    <a:cubicBezTo>
                      <a:pt x="1049" y="170"/>
                      <a:pt x="1049" y="168"/>
                      <a:pt x="1052" y="168"/>
                    </a:cubicBezTo>
                    <a:cubicBezTo>
                      <a:pt x="1052" y="168"/>
                      <a:pt x="1054" y="170"/>
                      <a:pt x="1055" y="170"/>
                    </a:cubicBezTo>
                    <a:cubicBezTo>
                      <a:pt x="1059" y="171"/>
                      <a:pt x="1064" y="171"/>
                      <a:pt x="1068" y="171"/>
                    </a:cubicBezTo>
                    <a:cubicBezTo>
                      <a:pt x="1068" y="169"/>
                      <a:pt x="1069" y="166"/>
                      <a:pt x="1068" y="163"/>
                    </a:cubicBezTo>
                    <a:cubicBezTo>
                      <a:pt x="1067" y="162"/>
                      <a:pt x="1065" y="162"/>
                      <a:pt x="1064" y="161"/>
                    </a:cubicBezTo>
                    <a:cubicBezTo>
                      <a:pt x="1063" y="161"/>
                      <a:pt x="1063" y="160"/>
                      <a:pt x="1063" y="159"/>
                    </a:cubicBezTo>
                    <a:cubicBezTo>
                      <a:pt x="1060" y="157"/>
                      <a:pt x="1059" y="157"/>
                      <a:pt x="1055" y="156"/>
                    </a:cubicBezTo>
                    <a:cubicBezTo>
                      <a:pt x="1055" y="156"/>
                      <a:pt x="1053" y="155"/>
                      <a:pt x="1053" y="155"/>
                    </a:cubicBezTo>
                    <a:close/>
                    <a:moveTo>
                      <a:pt x="1387" y="202"/>
                    </a:moveTo>
                    <a:cubicBezTo>
                      <a:pt x="1385" y="204"/>
                      <a:pt x="1385" y="205"/>
                      <a:pt x="1382" y="206"/>
                    </a:cubicBezTo>
                    <a:cubicBezTo>
                      <a:pt x="1382" y="206"/>
                      <a:pt x="1381" y="206"/>
                      <a:pt x="1380" y="206"/>
                    </a:cubicBezTo>
                    <a:cubicBezTo>
                      <a:pt x="1376" y="211"/>
                      <a:pt x="1376" y="211"/>
                      <a:pt x="1376" y="211"/>
                    </a:cubicBezTo>
                    <a:cubicBezTo>
                      <a:pt x="1375" y="212"/>
                      <a:pt x="1376" y="213"/>
                      <a:pt x="1376" y="213"/>
                    </a:cubicBezTo>
                    <a:cubicBezTo>
                      <a:pt x="1379" y="214"/>
                      <a:pt x="1384" y="215"/>
                      <a:pt x="1387" y="215"/>
                    </a:cubicBezTo>
                    <a:cubicBezTo>
                      <a:pt x="1388" y="214"/>
                      <a:pt x="1389" y="212"/>
                      <a:pt x="1392" y="212"/>
                    </a:cubicBezTo>
                    <a:cubicBezTo>
                      <a:pt x="1392" y="213"/>
                      <a:pt x="1392" y="213"/>
                      <a:pt x="1392" y="213"/>
                    </a:cubicBezTo>
                    <a:cubicBezTo>
                      <a:pt x="1395" y="214"/>
                      <a:pt x="1402" y="214"/>
                      <a:pt x="1405" y="215"/>
                    </a:cubicBezTo>
                    <a:cubicBezTo>
                      <a:pt x="1405" y="212"/>
                      <a:pt x="1406" y="211"/>
                      <a:pt x="1405" y="209"/>
                    </a:cubicBezTo>
                    <a:cubicBezTo>
                      <a:pt x="1404" y="209"/>
                      <a:pt x="1403" y="207"/>
                      <a:pt x="1403" y="207"/>
                    </a:cubicBezTo>
                    <a:cubicBezTo>
                      <a:pt x="1400" y="205"/>
                      <a:pt x="1396" y="206"/>
                      <a:pt x="1393" y="205"/>
                    </a:cubicBezTo>
                    <a:cubicBezTo>
                      <a:pt x="1391" y="205"/>
                      <a:pt x="1389" y="203"/>
                      <a:pt x="1387" y="202"/>
                    </a:cubicBezTo>
                    <a:close/>
                    <a:moveTo>
                      <a:pt x="1285" y="219"/>
                    </a:moveTo>
                    <a:cubicBezTo>
                      <a:pt x="1284" y="220"/>
                      <a:pt x="1284" y="219"/>
                      <a:pt x="1283" y="220"/>
                    </a:cubicBezTo>
                    <a:cubicBezTo>
                      <a:pt x="1282" y="221"/>
                      <a:pt x="1283" y="222"/>
                      <a:pt x="1283" y="223"/>
                    </a:cubicBezTo>
                    <a:cubicBezTo>
                      <a:pt x="1285" y="225"/>
                      <a:pt x="1287" y="227"/>
                      <a:pt x="1291" y="225"/>
                    </a:cubicBezTo>
                    <a:cubicBezTo>
                      <a:pt x="1291" y="225"/>
                      <a:pt x="1291" y="224"/>
                      <a:pt x="1292" y="223"/>
                    </a:cubicBezTo>
                    <a:lnTo>
                      <a:pt x="1285" y="219"/>
                    </a:lnTo>
                    <a:close/>
                    <a:moveTo>
                      <a:pt x="133" y="335"/>
                    </a:moveTo>
                    <a:cubicBezTo>
                      <a:pt x="134" y="335"/>
                      <a:pt x="136" y="336"/>
                      <a:pt x="136" y="336"/>
                    </a:cubicBezTo>
                    <a:cubicBezTo>
                      <a:pt x="137" y="337"/>
                      <a:pt x="139" y="336"/>
                      <a:pt x="141" y="336"/>
                    </a:cubicBezTo>
                    <a:cubicBezTo>
                      <a:pt x="141" y="337"/>
                      <a:pt x="142" y="338"/>
                      <a:pt x="143" y="338"/>
                    </a:cubicBezTo>
                    <a:cubicBezTo>
                      <a:pt x="143" y="341"/>
                      <a:pt x="141" y="344"/>
                      <a:pt x="143" y="347"/>
                    </a:cubicBezTo>
                    <a:cubicBezTo>
                      <a:pt x="143" y="348"/>
                      <a:pt x="145" y="349"/>
                      <a:pt x="146" y="350"/>
                    </a:cubicBezTo>
                    <a:cubicBezTo>
                      <a:pt x="146" y="350"/>
                      <a:pt x="149" y="354"/>
                      <a:pt x="148" y="354"/>
                    </a:cubicBezTo>
                    <a:cubicBezTo>
                      <a:pt x="146" y="355"/>
                      <a:pt x="147" y="356"/>
                      <a:pt x="147" y="358"/>
                    </a:cubicBezTo>
                    <a:cubicBezTo>
                      <a:pt x="146" y="359"/>
                      <a:pt x="145" y="359"/>
                      <a:pt x="145" y="360"/>
                    </a:cubicBezTo>
                    <a:cubicBezTo>
                      <a:pt x="145" y="360"/>
                      <a:pt x="144" y="361"/>
                      <a:pt x="144" y="361"/>
                    </a:cubicBezTo>
                    <a:cubicBezTo>
                      <a:pt x="144" y="360"/>
                      <a:pt x="142" y="358"/>
                      <a:pt x="141" y="357"/>
                    </a:cubicBezTo>
                    <a:cubicBezTo>
                      <a:pt x="141" y="356"/>
                      <a:pt x="139" y="353"/>
                      <a:pt x="138" y="353"/>
                    </a:cubicBezTo>
                    <a:cubicBezTo>
                      <a:pt x="138" y="353"/>
                      <a:pt x="136" y="353"/>
                      <a:pt x="136" y="353"/>
                    </a:cubicBezTo>
                    <a:cubicBezTo>
                      <a:pt x="135" y="352"/>
                      <a:pt x="136" y="351"/>
                      <a:pt x="135" y="350"/>
                    </a:cubicBezTo>
                    <a:cubicBezTo>
                      <a:pt x="135" y="349"/>
                      <a:pt x="132" y="349"/>
                      <a:pt x="131" y="348"/>
                    </a:cubicBezTo>
                    <a:cubicBezTo>
                      <a:pt x="131" y="348"/>
                      <a:pt x="131" y="346"/>
                      <a:pt x="131" y="346"/>
                    </a:cubicBezTo>
                    <a:cubicBezTo>
                      <a:pt x="132" y="347"/>
                      <a:pt x="133" y="346"/>
                      <a:pt x="134" y="346"/>
                    </a:cubicBezTo>
                    <a:cubicBezTo>
                      <a:pt x="134" y="347"/>
                      <a:pt x="134" y="348"/>
                      <a:pt x="135" y="348"/>
                    </a:cubicBezTo>
                    <a:cubicBezTo>
                      <a:pt x="136" y="354"/>
                      <a:pt x="136" y="348"/>
                      <a:pt x="134" y="346"/>
                    </a:cubicBezTo>
                    <a:cubicBezTo>
                      <a:pt x="135" y="346"/>
                      <a:pt x="135" y="346"/>
                      <a:pt x="135" y="346"/>
                    </a:cubicBezTo>
                    <a:cubicBezTo>
                      <a:pt x="135" y="346"/>
                      <a:pt x="135" y="346"/>
                      <a:pt x="135" y="345"/>
                    </a:cubicBezTo>
                    <a:cubicBezTo>
                      <a:pt x="140" y="344"/>
                      <a:pt x="138" y="349"/>
                      <a:pt x="139" y="339"/>
                    </a:cubicBezTo>
                    <a:cubicBezTo>
                      <a:pt x="138" y="339"/>
                      <a:pt x="137" y="339"/>
                      <a:pt x="135" y="340"/>
                    </a:cubicBezTo>
                    <a:cubicBezTo>
                      <a:pt x="135" y="340"/>
                      <a:pt x="135" y="340"/>
                      <a:pt x="135" y="340"/>
                    </a:cubicBezTo>
                    <a:cubicBezTo>
                      <a:pt x="134" y="340"/>
                      <a:pt x="134" y="338"/>
                      <a:pt x="133" y="338"/>
                    </a:cubicBezTo>
                    <a:cubicBezTo>
                      <a:pt x="133" y="338"/>
                      <a:pt x="134" y="336"/>
                      <a:pt x="133" y="336"/>
                    </a:cubicBezTo>
                    <a:cubicBezTo>
                      <a:pt x="132" y="336"/>
                      <a:pt x="132" y="335"/>
                      <a:pt x="133" y="335"/>
                    </a:cubicBezTo>
                    <a:close/>
                    <a:moveTo>
                      <a:pt x="99" y="347"/>
                    </a:moveTo>
                    <a:cubicBezTo>
                      <a:pt x="101" y="347"/>
                      <a:pt x="99" y="348"/>
                      <a:pt x="100" y="348"/>
                    </a:cubicBezTo>
                    <a:cubicBezTo>
                      <a:pt x="101" y="349"/>
                      <a:pt x="103" y="348"/>
                      <a:pt x="104" y="348"/>
                    </a:cubicBezTo>
                    <a:cubicBezTo>
                      <a:pt x="104" y="349"/>
                      <a:pt x="105" y="351"/>
                      <a:pt x="105" y="352"/>
                    </a:cubicBezTo>
                    <a:cubicBezTo>
                      <a:pt x="106" y="352"/>
                      <a:pt x="107" y="352"/>
                      <a:pt x="108" y="352"/>
                    </a:cubicBezTo>
                    <a:cubicBezTo>
                      <a:pt x="113" y="356"/>
                      <a:pt x="114" y="360"/>
                      <a:pt x="117" y="366"/>
                    </a:cubicBezTo>
                    <a:cubicBezTo>
                      <a:pt x="115" y="366"/>
                      <a:pt x="115" y="365"/>
                      <a:pt x="113" y="365"/>
                    </a:cubicBezTo>
                    <a:cubicBezTo>
                      <a:pt x="113" y="367"/>
                      <a:pt x="114" y="368"/>
                      <a:pt x="113" y="369"/>
                    </a:cubicBezTo>
                    <a:cubicBezTo>
                      <a:pt x="112" y="369"/>
                      <a:pt x="111" y="368"/>
                      <a:pt x="111" y="368"/>
                    </a:cubicBezTo>
                    <a:cubicBezTo>
                      <a:pt x="108" y="368"/>
                      <a:pt x="108" y="369"/>
                      <a:pt x="105" y="372"/>
                    </a:cubicBezTo>
                    <a:cubicBezTo>
                      <a:pt x="104" y="371"/>
                      <a:pt x="103" y="371"/>
                      <a:pt x="101" y="371"/>
                    </a:cubicBezTo>
                    <a:cubicBezTo>
                      <a:pt x="101" y="370"/>
                      <a:pt x="102" y="368"/>
                      <a:pt x="101" y="367"/>
                    </a:cubicBezTo>
                    <a:cubicBezTo>
                      <a:pt x="101" y="365"/>
                      <a:pt x="97" y="364"/>
                      <a:pt x="97" y="362"/>
                    </a:cubicBezTo>
                    <a:cubicBezTo>
                      <a:pt x="96" y="360"/>
                      <a:pt x="97" y="359"/>
                      <a:pt x="96" y="357"/>
                    </a:cubicBezTo>
                    <a:cubicBezTo>
                      <a:pt x="96" y="356"/>
                      <a:pt x="93" y="356"/>
                      <a:pt x="93" y="355"/>
                    </a:cubicBezTo>
                    <a:cubicBezTo>
                      <a:pt x="92" y="354"/>
                      <a:pt x="92" y="353"/>
                      <a:pt x="91" y="352"/>
                    </a:cubicBezTo>
                    <a:cubicBezTo>
                      <a:pt x="93" y="352"/>
                      <a:pt x="93" y="352"/>
                      <a:pt x="93" y="352"/>
                    </a:cubicBezTo>
                    <a:cubicBezTo>
                      <a:pt x="93" y="351"/>
                      <a:pt x="94" y="349"/>
                      <a:pt x="94" y="349"/>
                    </a:cubicBezTo>
                    <a:cubicBezTo>
                      <a:pt x="94" y="349"/>
                      <a:pt x="95" y="349"/>
                      <a:pt x="95" y="350"/>
                    </a:cubicBezTo>
                    <a:cubicBezTo>
                      <a:pt x="96" y="350"/>
                      <a:pt x="97" y="350"/>
                      <a:pt x="97" y="350"/>
                    </a:cubicBezTo>
                    <a:cubicBezTo>
                      <a:pt x="98" y="348"/>
                      <a:pt x="97" y="347"/>
                      <a:pt x="99" y="347"/>
                    </a:cubicBezTo>
                    <a:close/>
                    <a:moveTo>
                      <a:pt x="1245" y="386"/>
                    </a:moveTo>
                    <a:cubicBezTo>
                      <a:pt x="1245" y="387"/>
                      <a:pt x="1244" y="388"/>
                      <a:pt x="1243" y="389"/>
                    </a:cubicBezTo>
                    <a:cubicBezTo>
                      <a:pt x="1242" y="389"/>
                      <a:pt x="1240" y="390"/>
                      <a:pt x="1239" y="391"/>
                    </a:cubicBezTo>
                    <a:cubicBezTo>
                      <a:pt x="1239" y="392"/>
                      <a:pt x="1239" y="395"/>
                      <a:pt x="1239" y="397"/>
                    </a:cubicBezTo>
                    <a:cubicBezTo>
                      <a:pt x="1237" y="396"/>
                      <a:pt x="1240" y="399"/>
                      <a:pt x="1240" y="399"/>
                    </a:cubicBezTo>
                    <a:cubicBezTo>
                      <a:pt x="1242" y="396"/>
                      <a:pt x="1244" y="394"/>
                      <a:pt x="1247" y="391"/>
                    </a:cubicBezTo>
                    <a:cubicBezTo>
                      <a:pt x="1247" y="390"/>
                      <a:pt x="1247" y="388"/>
                      <a:pt x="1247" y="386"/>
                    </a:cubicBezTo>
                    <a:lnTo>
                      <a:pt x="1245" y="386"/>
                    </a:lnTo>
                    <a:close/>
                    <a:moveTo>
                      <a:pt x="75" y="403"/>
                    </a:moveTo>
                    <a:cubicBezTo>
                      <a:pt x="76" y="404"/>
                      <a:pt x="76" y="405"/>
                      <a:pt x="75" y="405"/>
                    </a:cubicBezTo>
                    <a:cubicBezTo>
                      <a:pt x="75" y="405"/>
                      <a:pt x="73" y="403"/>
                      <a:pt x="75" y="403"/>
                    </a:cubicBezTo>
                    <a:close/>
                    <a:moveTo>
                      <a:pt x="775" y="439"/>
                    </a:moveTo>
                    <a:cubicBezTo>
                      <a:pt x="776" y="439"/>
                      <a:pt x="776" y="439"/>
                      <a:pt x="776" y="439"/>
                    </a:cubicBezTo>
                    <a:cubicBezTo>
                      <a:pt x="776" y="439"/>
                      <a:pt x="777" y="441"/>
                      <a:pt x="777" y="441"/>
                    </a:cubicBezTo>
                    <a:cubicBezTo>
                      <a:pt x="777" y="443"/>
                      <a:pt x="775" y="443"/>
                      <a:pt x="775" y="444"/>
                    </a:cubicBezTo>
                    <a:cubicBezTo>
                      <a:pt x="775" y="445"/>
                      <a:pt x="775" y="453"/>
                      <a:pt x="775" y="453"/>
                    </a:cubicBezTo>
                    <a:cubicBezTo>
                      <a:pt x="775" y="454"/>
                      <a:pt x="777" y="455"/>
                      <a:pt x="776" y="457"/>
                    </a:cubicBezTo>
                    <a:cubicBezTo>
                      <a:pt x="776" y="458"/>
                      <a:pt x="774" y="460"/>
                      <a:pt x="773" y="460"/>
                    </a:cubicBezTo>
                    <a:cubicBezTo>
                      <a:pt x="773" y="461"/>
                      <a:pt x="773" y="463"/>
                      <a:pt x="772" y="465"/>
                    </a:cubicBezTo>
                    <a:cubicBezTo>
                      <a:pt x="771" y="464"/>
                      <a:pt x="771" y="463"/>
                      <a:pt x="770" y="463"/>
                    </a:cubicBezTo>
                    <a:cubicBezTo>
                      <a:pt x="770" y="463"/>
                      <a:pt x="769" y="464"/>
                      <a:pt x="768" y="464"/>
                    </a:cubicBezTo>
                    <a:cubicBezTo>
                      <a:pt x="768" y="465"/>
                      <a:pt x="768" y="465"/>
                      <a:pt x="768" y="466"/>
                    </a:cubicBezTo>
                    <a:cubicBezTo>
                      <a:pt x="768" y="466"/>
                      <a:pt x="764" y="469"/>
                      <a:pt x="767" y="469"/>
                    </a:cubicBezTo>
                    <a:cubicBezTo>
                      <a:pt x="767" y="469"/>
                      <a:pt x="769" y="468"/>
                      <a:pt x="769" y="468"/>
                    </a:cubicBezTo>
                    <a:cubicBezTo>
                      <a:pt x="769" y="468"/>
                      <a:pt x="769" y="470"/>
                      <a:pt x="769" y="470"/>
                    </a:cubicBezTo>
                    <a:cubicBezTo>
                      <a:pt x="768" y="471"/>
                      <a:pt x="766" y="471"/>
                      <a:pt x="765" y="472"/>
                    </a:cubicBezTo>
                    <a:cubicBezTo>
                      <a:pt x="765" y="472"/>
                      <a:pt x="764" y="476"/>
                      <a:pt x="763" y="477"/>
                    </a:cubicBezTo>
                    <a:cubicBezTo>
                      <a:pt x="762" y="477"/>
                      <a:pt x="759" y="476"/>
                      <a:pt x="758" y="477"/>
                    </a:cubicBezTo>
                    <a:cubicBezTo>
                      <a:pt x="758" y="477"/>
                      <a:pt x="758" y="479"/>
                      <a:pt x="758" y="479"/>
                    </a:cubicBezTo>
                    <a:cubicBezTo>
                      <a:pt x="758" y="480"/>
                      <a:pt x="753" y="484"/>
                      <a:pt x="753" y="484"/>
                    </a:cubicBezTo>
                    <a:cubicBezTo>
                      <a:pt x="751" y="484"/>
                      <a:pt x="751" y="483"/>
                      <a:pt x="749" y="483"/>
                    </a:cubicBezTo>
                    <a:cubicBezTo>
                      <a:pt x="747" y="485"/>
                      <a:pt x="745" y="487"/>
                      <a:pt x="744" y="489"/>
                    </a:cubicBezTo>
                    <a:cubicBezTo>
                      <a:pt x="743" y="490"/>
                      <a:pt x="744" y="492"/>
                      <a:pt x="743" y="493"/>
                    </a:cubicBezTo>
                    <a:cubicBezTo>
                      <a:pt x="741" y="493"/>
                      <a:pt x="741" y="493"/>
                      <a:pt x="741" y="493"/>
                    </a:cubicBezTo>
                    <a:cubicBezTo>
                      <a:pt x="741" y="493"/>
                      <a:pt x="740" y="495"/>
                      <a:pt x="740" y="495"/>
                    </a:cubicBezTo>
                    <a:cubicBezTo>
                      <a:pt x="738" y="498"/>
                      <a:pt x="734" y="501"/>
                      <a:pt x="728" y="500"/>
                    </a:cubicBezTo>
                    <a:cubicBezTo>
                      <a:pt x="727" y="500"/>
                      <a:pt x="724" y="498"/>
                      <a:pt x="723" y="497"/>
                    </a:cubicBezTo>
                    <a:cubicBezTo>
                      <a:pt x="723" y="496"/>
                      <a:pt x="723" y="496"/>
                      <a:pt x="723" y="496"/>
                    </a:cubicBezTo>
                    <a:cubicBezTo>
                      <a:pt x="731" y="495"/>
                      <a:pt x="733" y="493"/>
                      <a:pt x="737" y="488"/>
                    </a:cubicBezTo>
                    <a:cubicBezTo>
                      <a:pt x="738" y="487"/>
                      <a:pt x="739" y="486"/>
                      <a:pt x="740" y="485"/>
                    </a:cubicBezTo>
                    <a:cubicBezTo>
                      <a:pt x="742" y="482"/>
                      <a:pt x="742" y="479"/>
                      <a:pt x="744" y="478"/>
                    </a:cubicBezTo>
                    <a:cubicBezTo>
                      <a:pt x="746" y="477"/>
                      <a:pt x="748" y="477"/>
                      <a:pt x="749" y="475"/>
                    </a:cubicBezTo>
                    <a:cubicBezTo>
                      <a:pt x="750" y="474"/>
                      <a:pt x="750" y="473"/>
                      <a:pt x="751" y="472"/>
                    </a:cubicBezTo>
                    <a:cubicBezTo>
                      <a:pt x="752" y="471"/>
                      <a:pt x="754" y="471"/>
                      <a:pt x="755" y="470"/>
                    </a:cubicBezTo>
                    <a:cubicBezTo>
                      <a:pt x="757" y="468"/>
                      <a:pt x="758" y="466"/>
                      <a:pt x="759" y="464"/>
                    </a:cubicBezTo>
                    <a:cubicBezTo>
                      <a:pt x="760" y="463"/>
                      <a:pt x="763" y="462"/>
                      <a:pt x="763" y="461"/>
                    </a:cubicBezTo>
                    <a:cubicBezTo>
                      <a:pt x="764" y="459"/>
                      <a:pt x="764" y="457"/>
                      <a:pt x="765" y="456"/>
                    </a:cubicBezTo>
                    <a:cubicBezTo>
                      <a:pt x="765" y="455"/>
                      <a:pt x="767" y="455"/>
                      <a:pt x="767" y="454"/>
                    </a:cubicBezTo>
                    <a:cubicBezTo>
                      <a:pt x="768" y="453"/>
                      <a:pt x="767" y="451"/>
                      <a:pt x="768" y="449"/>
                    </a:cubicBezTo>
                    <a:cubicBezTo>
                      <a:pt x="768" y="449"/>
                      <a:pt x="770" y="448"/>
                      <a:pt x="770" y="448"/>
                    </a:cubicBezTo>
                    <a:cubicBezTo>
                      <a:pt x="772" y="446"/>
                      <a:pt x="771" y="444"/>
                      <a:pt x="772" y="441"/>
                    </a:cubicBezTo>
                    <a:cubicBezTo>
                      <a:pt x="772" y="441"/>
                      <a:pt x="774" y="439"/>
                      <a:pt x="775" y="439"/>
                    </a:cubicBezTo>
                    <a:close/>
                    <a:moveTo>
                      <a:pt x="1016" y="449"/>
                    </a:moveTo>
                    <a:cubicBezTo>
                      <a:pt x="1012" y="453"/>
                      <a:pt x="1013" y="454"/>
                      <a:pt x="1018" y="456"/>
                    </a:cubicBezTo>
                    <a:cubicBezTo>
                      <a:pt x="1019" y="455"/>
                      <a:pt x="1019" y="453"/>
                      <a:pt x="1021" y="452"/>
                    </a:cubicBezTo>
                    <a:cubicBezTo>
                      <a:pt x="1019" y="451"/>
                      <a:pt x="1018" y="450"/>
                      <a:pt x="1016" y="449"/>
                    </a:cubicBezTo>
                    <a:close/>
                    <a:moveTo>
                      <a:pt x="1063" y="459"/>
                    </a:moveTo>
                    <a:cubicBezTo>
                      <a:pt x="1062" y="460"/>
                      <a:pt x="1062" y="461"/>
                      <a:pt x="1062" y="463"/>
                    </a:cubicBezTo>
                    <a:cubicBezTo>
                      <a:pt x="1061" y="463"/>
                      <a:pt x="1060" y="462"/>
                      <a:pt x="1059" y="463"/>
                    </a:cubicBezTo>
                    <a:cubicBezTo>
                      <a:pt x="1060" y="467"/>
                      <a:pt x="1060" y="469"/>
                      <a:pt x="1061" y="474"/>
                    </a:cubicBezTo>
                    <a:cubicBezTo>
                      <a:pt x="1059" y="475"/>
                      <a:pt x="1058" y="476"/>
                      <a:pt x="1056" y="477"/>
                    </a:cubicBezTo>
                    <a:cubicBezTo>
                      <a:pt x="1056" y="477"/>
                      <a:pt x="1056" y="479"/>
                      <a:pt x="1056" y="480"/>
                    </a:cubicBezTo>
                    <a:cubicBezTo>
                      <a:pt x="1056" y="480"/>
                      <a:pt x="1054" y="481"/>
                      <a:pt x="1054" y="481"/>
                    </a:cubicBezTo>
                    <a:cubicBezTo>
                      <a:pt x="1053" y="484"/>
                      <a:pt x="1055" y="485"/>
                      <a:pt x="1055" y="487"/>
                    </a:cubicBezTo>
                    <a:cubicBezTo>
                      <a:pt x="1054" y="489"/>
                      <a:pt x="1053" y="490"/>
                      <a:pt x="1053" y="493"/>
                    </a:cubicBezTo>
                    <a:cubicBezTo>
                      <a:pt x="1053" y="494"/>
                      <a:pt x="1055" y="497"/>
                      <a:pt x="1055" y="498"/>
                    </a:cubicBezTo>
                    <a:cubicBezTo>
                      <a:pt x="1056" y="502"/>
                      <a:pt x="1055" y="503"/>
                      <a:pt x="1055" y="507"/>
                    </a:cubicBezTo>
                    <a:cubicBezTo>
                      <a:pt x="1055" y="507"/>
                      <a:pt x="1057" y="512"/>
                      <a:pt x="1057" y="512"/>
                    </a:cubicBezTo>
                    <a:cubicBezTo>
                      <a:pt x="1057" y="516"/>
                      <a:pt x="1055" y="521"/>
                      <a:pt x="1055" y="524"/>
                    </a:cubicBezTo>
                    <a:cubicBezTo>
                      <a:pt x="1055" y="526"/>
                      <a:pt x="1056" y="530"/>
                      <a:pt x="1056" y="531"/>
                    </a:cubicBezTo>
                    <a:cubicBezTo>
                      <a:pt x="1056" y="531"/>
                      <a:pt x="1055" y="532"/>
                      <a:pt x="1055" y="532"/>
                    </a:cubicBezTo>
                    <a:cubicBezTo>
                      <a:pt x="1055" y="535"/>
                      <a:pt x="1056" y="538"/>
                      <a:pt x="1057" y="540"/>
                    </a:cubicBezTo>
                    <a:cubicBezTo>
                      <a:pt x="1057" y="542"/>
                      <a:pt x="1057" y="546"/>
                      <a:pt x="1056" y="548"/>
                    </a:cubicBezTo>
                    <a:cubicBezTo>
                      <a:pt x="1055" y="550"/>
                      <a:pt x="1055" y="550"/>
                      <a:pt x="1055" y="550"/>
                    </a:cubicBezTo>
                    <a:cubicBezTo>
                      <a:pt x="1054" y="553"/>
                      <a:pt x="1055" y="554"/>
                      <a:pt x="1055" y="556"/>
                    </a:cubicBezTo>
                    <a:cubicBezTo>
                      <a:pt x="1054" y="558"/>
                      <a:pt x="1054" y="558"/>
                      <a:pt x="1054" y="558"/>
                    </a:cubicBezTo>
                    <a:cubicBezTo>
                      <a:pt x="1053" y="560"/>
                      <a:pt x="1053" y="563"/>
                      <a:pt x="1053" y="566"/>
                    </a:cubicBezTo>
                    <a:cubicBezTo>
                      <a:pt x="1053" y="566"/>
                      <a:pt x="1054" y="566"/>
                      <a:pt x="1055" y="566"/>
                    </a:cubicBezTo>
                    <a:cubicBezTo>
                      <a:pt x="1055" y="565"/>
                      <a:pt x="1055" y="565"/>
                      <a:pt x="1055" y="564"/>
                    </a:cubicBezTo>
                    <a:cubicBezTo>
                      <a:pt x="1056" y="562"/>
                      <a:pt x="1056" y="558"/>
                      <a:pt x="1058" y="558"/>
                    </a:cubicBezTo>
                    <a:cubicBezTo>
                      <a:pt x="1058" y="557"/>
                      <a:pt x="1059" y="558"/>
                      <a:pt x="1060" y="558"/>
                    </a:cubicBezTo>
                    <a:cubicBezTo>
                      <a:pt x="1060" y="559"/>
                      <a:pt x="1060" y="559"/>
                      <a:pt x="1061" y="560"/>
                    </a:cubicBezTo>
                    <a:cubicBezTo>
                      <a:pt x="1061" y="561"/>
                      <a:pt x="1062" y="561"/>
                      <a:pt x="1063" y="562"/>
                    </a:cubicBezTo>
                    <a:cubicBezTo>
                      <a:pt x="1063" y="562"/>
                      <a:pt x="1064" y="563"/>
                      <a:pt x="1064" y="563"/>
                    </a:cubicBezTo>
                    <a:cubicBezTo>
                      <a:pt x="1065" y="564"/>
                      <a:pt x="1064" y="565"/>
                      <a:pt x="1065" y="567"/>
                    </a:cubicBezTo>
                    <a:cubicBezTo>
                      <a:pt x="1067" y="566"/>
                      <a:pt x="1067" y="566"/>
                      <a:pt x="1067" y="566"/>
                    </a:cubicBezTo>
                    <a:cubicBezTo>
                      <a:pt x="1066" y="563"/>
                      <a:pt x="1067" y="559"/>
                      <a:pt x="1066" y="557"/>
                    </a:cubicBezTo>
                    <a:cubicBezTo>
                      <a:pt x="1063" y="556"/>
                      <a:pt x="1063" y="556"/>
                      <a:pt x="1063" y="556"/>
                    </a:cubicBezTo>
                    <a:cubicBezTo>
                      <a:pt x="1062" y="552"/>
                      <a:pt x="1060" y="549"/>
                      <a:pt x="1060" y="544"/>
                    </a:cubicBezTo>
                    <a:cubicBezTo>
                      <a:pt x="1060" y="540"/>
                      <a:pt x="1062" y="536"/>
                      <a:pt x="1063" y="532"/>
                    </a:cubicBezTo>
                    <a:cubicBezTo>
                      <a:pt x="1064" y="530"/>
                      <a:pt x="1063" y="528"/>
                      <a:pt x="1064" y="525"/>
                    </a:cubicBezTo>
                    <a:cubicBezTo>
                      <a:pt x="1067" y="516"/>
                      <a:pt x="1073" y="524"/>
                      <a:pt x="1076" y="527"/>
                    </a:cubicBezTo>
                    <a:cubicBezTo>
                      <a:pt x="1076" y="525"/>
                      <a:pt x="1076" y="523"/>
                      <a:pt x="1075" y="522"/>
                    </a:cubicBezTo>
                    <a:cubicBezTo>
                      <a:pt x="1074" y="522"/>
                      <a:pt x="1074" y="522"/>
                      <a:pt x="1074" y="522"/>
                    </a:cubicBezTo>
                    <a:cubicBezTo>
                      <a:pt x="1073" y="520"/>
                      <a:pt x="1074" y="519"/>
                      <a:pt x="1072" y="517"/>
                    </a:cubicBezTo>
                    <a:cubicBezTo>
                      <a:pt x="1072" y="517"/>
                      <a:pt x="1071" y="517"/>
                      <a:pt x="1070" y="517"/>
                    </a:cubicBezTo>
                    <a:cubicBezTo>
                      <a:pt x="1067" y="513"/>
                      <a:pt x="1067" y="513"/>
                      <a:pt x="1067" y="513"/>
                    </a:cubicBezTo>
                    <a:cubicBezTo>
                      <a:pt x="1066" y="510"/>
                      <a:pt x="1069" y="510"/>
                      <a:pt x="1069" y="508"/>
                    </a:cubicBezTo>
                    <a:cubicBezTo>
                      <a:pt x="1069" y="506"/>
                      <a:pt x="1067" y="501"/>
                      <a:pt x="1067" y="501"/>
                    </a:cubicBezTo>
                    <a:cubicBezTo>
                      <a:pt x="1066" y="498"/>
                      <a:pt x="1067" y="494"/>
                      <a:pt x="1068" y="491"/>
                    </a:cubicBezTo>
                    <a:cubicBezTo>
                      <a:pt x="1068" y="491"/>
                      <a:pt x="1065" y="491"/>
                      <a:pt x="1067" y="490"/>
                    </a:cubicBezTo>
                    <a:cubicBezTo>
                      <a:pt x="1067" y="490"/>
                      <a:pt x="1068" y="485"/>
                      <a:pt x="1069" y="485"/>
                    </a:cubicBezTo>
                    <a:cubicBezTo>
                      <a:pt x="1069" y="479"/>
                      <a:pt x="1065" y="478"/>
                      <a:pt x="1065" y="474"/>
                    </a:cubicBezTo>
                    <a:cubicBezTo>
                      <a:pt x="1064" y="469"/>
                      <a:pt x="1067" y="469"/>
                      <a:pt x="1066" y="464"/>
                    </a:cubicBezTo>
                    <a:cubicBezTo>
                      <a:pt x="1066" y="463"/>
                      <a:pt x="1064" y="461"/>
                      <a:pt x="1063" y="459"/>
                    </a:cubicBezTo>
                    <a:close/>
                    <a:moveTo>
                      <a:pt x="1176" y="505"/>
                    </a:moveTo>
                    <a:cubicBezTo>
                      <a:pt x="1175" y="505"/>
                      <a:pt x="1174" y="507"/>
                      <a:pt x="1174" y="507"/>
                    </a:cubicBezTo>
                    <a:cubicBezTo>
                      <a:pt x="1171" y="508"/>
                      <a:pt x="1169" y="507"/>
                      <a:pt x="1170" y="509"/>
                    </a:cubicBezTo>
                    <a:cubicBezTo>
                      <a:pt x="1171" y="510"/>
                      <a:pt x="1170" y="511"/>
                      <a:pt x="1172" y="510"/>
                    </a:cubicBezTo>
                    <a:cubicBezTo>
                      <a:pt x="1172" y="510"/>
                      <a:pt x="1180" y="504"/>
                      <a:pt x="1176" y="505"/>
                    </a:cubicBezTo>
                    <a:close/>
                    <a:moveTo>
                      <a:pt x="1164" y="518"/>
                    </a:moveTo>
                    <a:cubicBezTo>
                      <a:pt x="1164" y="520"/>
                      <a:pt x="1164" y="520"/>
                      <a:pt x="1164" y="520"/>
                    </a:cubicBezTo>
                    <a:cubicBezTo>
                      <a:pt x="1164" y="520"/>
                      <a:pt x="1164" y="521"/>
                      <a:pt x="1165" y="521"/>
                    </a:cubicBezTo>
                    <a:cubicBezTo>
                      <a:pt x="1165" y="521"/>
                      <a:pt x="1167" y="517"/>
                      <a:pt x="1164" y="518"/>
                    </a:cubicBezTo>
                    <a:close/>
                    <a:moveTo>
                      <a:pt x="1158" y="528"/>
                    </a:moveTo>
                    <a:cubicBezTo>
                      <a:pt x="1159" y="529"/>
                      <a:pt x="1159" y="529"/>
                      <a:pt x="1159" y="529"/>
                    </a:cubicBezTo>
                    <a:cubicBezTo>
                      <a:pt x="1159" y="528"/>
                      <a:pt x="1159" y="528"/>
                      <a:pt x="1158" y="528"/>
                    </a:cubicBezTo>
                    <a:close/>
                    <a:moveTo>
                      <a:pt x="1140" y="550"/>
                    </a:moveTo>
                    <a:cubicBezTo>
                      <a:pt x="1139" y="551"/>
                      <a:pt x="1138" y="553"/>
                      <a:pt x="1138" y="554"/>
                    </a:cubicBezTo>
                    <a:cubicBezTo>
                      <a:pt x="1132" y="562"/>
                      <a:pt x="1141" y="552"/>
                      <a:pt x="1141" y="552"/>
                    </a:cubicBezTo>
                    <a:cubicBezTo>
                      <a:pt x="1141" y="552"/>
                      <a:pt x="1141" y="551"/>
                      <a:pt x="1141" y="550"/>
                    </a:cubicBezTo>
                    <a:lnTo>
                      <a:pt x="1140" y="550"/>
                    </a:lnTo>
                    <a:close/>
                    <a:moveTo>
                      <a:pt x="1125" y="562"/>
                    </a:moveTo>
                    <a:cubicBezTo>
                      <a:pt x="1124" y="562"/>
                      <a:pt x="1122" y="564"/>
                      <a:pt x="1121" y="565"/>
                    </a:cubicBezTo>
                    <a:cubicBezTo>
                      <a:pt x="1120" y="565"/>
                      <a:pt x="1120" y="565"/>
                      <a:pt x="1120" y="565"/>
                    </a:cubicBezTo>
                    <a:cubicBezTo>
                      <a:pt x="1120" y="566"/>
                      <a:pt x="1121" y="567"/>
                      <a:pt x="1120" y="568"/>
                    </a:cubicBezTo>
                    <a:cubicBezTo>
                      <a:pt x="1120" y="568"/>
                      <a:pt x="1117" y="572"/>
                      <a:pt x="1120" y="571"/>
                    </a:cubicBezTo>
                    <a:cubicBezTo>
                      <a:pt x="1122" y="570"/>
                      <a:pt x="1125" y="566"/>
                      <a:pt x="1126" y="564"/>
                    </a:cubicBezTo>
                    <a:cubicBezTo>
                      <a:pt x="1126" y="563"/>
                      <a:pt x="1126" y="561"/>
                      <a:pt x="1125" y="562"/>
                    </a:cubicBezTo>
                    <a:close/>
                    <a:moveTo>
                      <a:pt x="1111" y="570"/>
                    </a:moveTo>
                    <a:cubicBezTo>
                      <a:pt x="1110" y="572"/>
                      <a:pt x="1110" y="574"/>
                      <a:pt x="1109" y="576"/>
                    </a:cubicBezTo>
                    <a:cubicBezTo>
                      <a:pt x="1109" y="577"/>
                      <a:pt x="1107" y="577"/>
                      <a:pt x="1107" y="577"/>
                    </a:cubicBezTo>
                    <a:cubicBezTo>
                      <a:pt x="1106" y="576"/>
                      <a:pt x="1107" y="576"/>
                      <a:pt x="1105" y="575"/>
                    </a:cubicBezTo>
                    <a:cubicBezTo>
                      <a:pt x="1104" y="575"/>
                      <a:pt x="1104" y="577"/>
                      <a:pt x="1104" y="578"/>
                    </a:cubicBezTo>
                    <a:cubicBezTo>
                      <a:pt x="1103" y="578"/>
                      <a:pt x="1101" y="577"/>
                      <a:pt x="1101" y="578"/>
                    </a:cubicBezTo>
                    <a:cubicBezTo>
                      <a:pt x="1101" y="580"/>
                      <a:pt x="1101" y="580"/>
                      <a:pt x="1101" y="580"/>
                    </a:cubicBezTo>
                    <a:cubicBezTo>
                      <a:pt x="1100" y="581"/>
                      <a:pt x="1098" y="582"/>
                      <a:pt x="1097" y="583"/>
                    </a:cubicBezTo>
                    <a:cubicBezTo>
                      <a:pt x="1096" y="584"/>
                      <a:pt x="1098" y="584"/>
                      <a:pt x="1098" y="584"/>
                    </a:cubicBezTo>
                    <a:cubicBezTo>
                      <a:pt x="1099" y="584"/>
                      <a:pt x="1100" y="582"/>
                      <a:pt x="1101" y="582"/>
                    </a:cubicBezTo>
                    <a:cubicBezTo>
                      <a:pt x="1102" y="581"/>
                      <a:pt x="1104" y="581"/>
                      <a:pt x="1105" y="580"/>
                    </a:cubicBezTo>
                    <a:cubicBezTo>
                      <a:pt x="1106" y="580"/>
                      <a:pt x="1106" y="579"/>
                      <a:pt x="1106" y="578"/>
                    </a:cubicBezTo>
                    <a:cubicBezTo>
                      <a:pt x="1108" y="577"/>
                      <a:pt x="1110" y="578"/>
                      <a:pt x="1111" y="577"/>
                    </a:cubicBezTo>
                    <a:cubicBezTo>
                      <a:pt x="1113" y="575"/>
                      <a:pt x="1112" y="573"/>
                      <a:pt x="1112" y="570"/>
                    </a:cubicBezTo>
                    <a:lnTo>
                      <a:pt x="1111" y="570"/>
                    </a:lnTo>
                    <a:close/>
                    <a:moveTo>
                      <a:pt x="1090" y="586"/>
                    </a:moveTo>
                    <a:cubicBezTo>
                      <a:pt x="1089" y="588"/>
                      <a:pt x="1088" y="589"/>
                      <a:pt x="1087" y="590"/>
                    </a:cubicBezTo>
                    <a:cubicBezTo>
                      <a:pt x="1087" y="590"/>
                      <a:pt x="1084" y="597"/>
                      <a:pt x="1086" y="595"/>
                    </a:cubicBezTo>
                    <a:cubicBezTo>
                      <a:pt x="1088" y="594"/>
                      <a:pt x="1087" y="592"/>
                      <a:pt x="1088" y="591"/>
                    </a:cubicBezTo>
                    <a:cubicBezTo>
                      <a:pt x="1089" y="590"/>
                      <a:pt x="1091" y="589"/>
                      <a:pt x="1092" y="588"/>
                    </a:cubicBezTo>
                    <a:cubicBezTo>
                      <a:pt x="1093" y="588"/>
                      <a:pt x="1093" y="588"/>
                      <a:pt x="1093" y="588"/>
                    </a:cubicBezTo>
                    <a:cubicBezTo>
                      <a:pt x="1093" y="586"/>
                      <a:pt x="1093" y="586"/>
                      <a:pt x="1093" y="586"/>
                    </a:cubicBezTo>
                    <a:cubicBezTo>
                      <a:pt x="1092" y="586"/>
                      <a:pt x="1091" y="586"/>
                      <a:pt x="1090" y="586"/>
                    </a:cubicBezTo>
                    <a:close/>
                    <a:moveTo>
                      <a:pt x="1094" y="594"/>
                    </a:moveTo>
                    <a:cubicBezTo>
                      <a:pt x="1094" y="594"/>
                      <a:pt x="1095" y="596"/>
                      <a:pt x="1095" y="596"/>
                    </a:cubicBezTo>
                    <a:cubicBezTo>
                      <a:pt x="1096" y="596"/>
                      <a:pt x="1096" y="595"/>
                      <a:pt x="1096" y="595"/>
                    </a:cubicBezTo>
                    <a:cubicBezTo>
                      <a:pt x="1098" y="594"/>
                      <a:pt x="1096" y="594"/>
                      <a:pt x="1094" y="594"/>
                    </a:cubicBezTo>
                    <a:close/>
                    <a:moveTo>
                      <a:pt x="256" y="229"/>
                    </a:moveTo>
                    <a:cubicBezTo>
                      <a:pt x="255" y="230"/>
                      <a:pt x="253" y="230"/>
                      <a:pt x="253" y="231"/>
                    </a:cubicBezTo>
                    <a:cubicBezTo>
                      <a:pt x="253" y="232"/>
                      <a:pt x="253" y="233"/>
                      <a:pt x="253" y="234"/>
                    </a:cubicBezTo>
                    <a:cubicBezTo>
                      <a:pt x="251" y="234"/>
                      <a:pt x="253" y="236"/>
                      <a:pt x="253" y="236"/>
                    </a:cubicBezTo>
                    <a:cubicBezTo>
                      <a:pt x="253" y="237"/>
                      <a:pt x="253" y="238"/>
                      <a:pt x="253" y="239"/>
                    </a:cubicBezTo>
                    <a:cubicBezTo>
                      <a:pt x="253" y="239"/>
                      <a:pt x="255" y="239"/>
                      <a:pt x="256" y="240"/>
                    </a:cubicBezTo>
                    <a:cubicBezTo>
                      <a:pt x="257" y="240"/>
                      <a:pt x="257" y="241"/>
                      <a:pt x="259" y="241"/>
                    </a:cubicBezTo>
                    <a:cubicBezTo>
                      <a:pt x="260" y="240"/>
                      <a:pt x="265" y="233"/>
                      <a:pt x="262" y="231"/>
                    </a:cubicBezTo>
                    <a:cubicBezTo>
                      <a:pt x="261" y="230"/>
                      <a:pt x="257" y="230"/>
                      <a:pt x="256" y="229"/>
                    </a:cubicBezTo>
                    <a:close/>
                    <a:moveTo>
                      <a:pt x="167" y="302"/>
                    </a:moveTo>
                    <a:cubicBezTo>
                      <a:pt x="168" y="302"/>
                      <a:pt x="167" y="304"/>
                      <a:pt x="167" y="304"/>
                    </a:cubicBezTo>
                    <a:cubicBezTo>
                      <a:pt x="165" y="305"/>
                      <a:pt x="166" y="303"/>
                      <a:pt x="167" y="302"/>
                    </a:cubicBezTo>
                    <a:close/>
                    <a:moveTo>
                      <a:pt x="128" y="319"/>
                    </a:moveTo>
                    <a:cubicBezTo>
                      <a:pt x="130" y="319"/>
                      <a:pt x="132" y="321"/>
                      <a:pt x="134" y="322"/>
                    </a:cubicBezTo>
                    <a:cubicBezTo>
                      <a:pt x="135" y="323"/>
                      <a:pt x="135" y="323"/>
                      <a:pt x="136" y="324"/>
                    </a:cubicBezTo>
                    <a:cubicBezTo>
                      <a:pt x="139" y="323"/>
                      <a:pt x="137" y="326"/>
                      <a:pt x="137" y="326"/>
                    </a:cubicBezTo>
                    <a:cubicBezTo>
                      <a:pt x="131" y="326"/>
                      <a:pt x="131" y="326"/>
                      <a:pt x="131" y="326"/>
                    </a:cubicBezTo>
                    <a:cubicBezTo>
                      <a:pt x="130" y="324"/>
                      <a:pt x="130" y="323"/>
                      <a:pt x="129" y="322"/>
                    </a:cubicBezTo>
                    <a:cubicBezTo>
                      <a:pt x="129" y="322"/>
                      <a:pt x="126" y="319"/>
                      <a:pt x="128" y="319"/>
                    </a:cubicBezTo>
                    <a:close/>
                    <a:moveTo>
                      <a:pt x="155" y="366"/>
                    </a:moveTo>
                    <a:cubicBezTo>
                      <a:pt x="159" y="366"/>
                      <a:pt x="160" y="371"/>
                      <a:pt x="154" y="370"/>
                    </a:cubicBezTo>
                    <a:cubicBezTo>
                      <a:pt x="151" y="369"/>
                      <a:pt x="151" y="365"/>
                      <a:pt x="155" y="366"/>
                    </a:cubicBezTo>
                    <a:close/>
                    <a:moveTo>
                      <a:pt x="158" y="382"/>
                    </a:moveTo>
                    <a:cubicBezTo>
                      <a:pt x="158" y="382"/>
                      <a:pt x="162" y="388"/>
                      <a:pt x="159" y="387"/>
                    </a:cubicBezTo>
                    <a:cubicBezTo>
                      <a:pt x="158" y="387"/>
                      <a:pt x="158" y="385"/>
                      <a:pt x="157" y="385"/>
                    </a:cubicBezTo>
                    <a:cubicBezTo>
                      <a:pt x="156" y="384"/>
                      <a:pt x="155" y="385"/>
                      <a:pt x="154" y="386"/>
                    </a:cubicBezTo>
                    <a:cubicBezTo>
                      <a:pt x="154" y="384"/>
                      <a:pt x="154" y="384"/>
                      <a:pt x="154" y="384"/>
                    </a:cubicBezTo>
                    <a:cubicBezTo>
                      <a:pt x="155" y="384"/>
                      <a:pt x="156" y="385"/>
                      <a:pt x="157" y="384"/>
                    </a:cubicBezTo>
                    <a:cubicBezTo>
                      <a:pt x="157" y="384"/>
                      <a:pt x="157" y="383"/>
                      <a:pt x="158" y="382"/>
                    </a:cubicBezTo>
                    <a:close/>
                    <a:moveTo>
                      <a:pt x="161" y="387"/>
                    </a:moveTo>
                    <a:cubicBezTo>
                      <a:pt x="164" y="390"/>
                      <a:pt x="164" y="390"/>
                      <a:pt x="169" y="391"/>
                    </a:cubicBezTo>
                    <a:cubicBezTo>
                      <a:pt x="168" y="393"/>
                      <a:pt x="168" y="393"/>
                      <a:pt x="167" y="393"/>
                    </a:cubicBezTo>
                    <a:cubicBezTo>
                      <a:pt x="167" y="395"/>
                      <a:pt x="168" y="396"/>
                      <a:pt x="168" y="397"/>
                    </a:cubicBezTo>
                    <a:cubicBezTo>
                      <a:pt x="168" y="398"/>
                      <a:pt x="166" y="396"/>
                      <a:pt x="165" y="397"/>
                    </a:cubicBezTo>
                    <a:cubicBezTo>
                      <a:pt x="165" y="397"/>
                      <a:pt x="165" y="399"/>
                      <a:pt x="165" y="399"/>
                    </a:cubicBezTo>
                    <a:cubicBezTo>
                      <a:pt x="164" y="399"/>
                      <a:pt x="162" y="400"/>
                      <a:pt x="162" y="400"/>
                    </a:cubicBezTo>
                    <a:cubicBezTo>
                      <a:pt x="160" y="400"/>
                      <a:pt x="156" y="396"/>
                      <a:pt x="155" y="395"/>
                    </a:cubicBezTo>
                    <a:cubicBezTo>
                      <a:pt x="154" y="394"/>
                      <a:pt x="154" y="392"/>
                      <a:pt x="153" y="391"/>
                    </a:cubicBezTo>
                    <a:cubicBezTo>
                      <a:pt x="148" y="387"/>
                      <a:pt x="157" y="392"/>
                      <a:pt x="157" y="392"/>
                    </a:cubicBezTo>
                    <a:cubicBezTo>
                      <a:pt x="157" y="392"/>
                      <a:pt x="158" y="391"/>
                      <a:pt x="160" y="391"/>
                    </a:cubicBezTo>
                    <a:cubicBezTo>
                      <a:pt x="160" y="390"/>
                      <a:pt x="160" y="388"/>
                      <a:pt x="161" y="387"/>
                    </a:cubicBezTo>
                    <a:close/>
                    <a:moveTo>
                      <a:pt x="754" y="473"/>
                    </a:moveTo>
                    <a:cubicBezTo>
                      <a:pt x="753" y="473"/>
                      <a:pt x="753" y="474"/>
                      <a:pt x="755" y="474"/>
                    </a:cubicBezTo>
                    <a:cubicBezTo>
                      <a:pt x="755" y="474"/>
                      <a:pt x="756" y="472"/>
                      <a:pt x="754" y="473"/>
                    </a:cubicBezTo>
                    <a:close/>
                    <a:moveTo>
                      <a:pt x="1126" y="199"/>
                    </a:moveTo>
                    <a:cubicBezTo>
                      <a:pt x="1126" y="199"/>
                      <a:pt x="1125" y="202"/>
                      <a:pt x="1126" y="201"/>
                    </a:cubicBezTo>
                    <a:cubicBezTo>
                      <a:pt x="1127" y="201"/>
                      <a:pt x="1127" y="198"/>
                      <a:pt x="1126" y="199"/>
                    </a:cubicBezTo>
                    <a:close/>
                    <a:moveTo>
                      <a:pt x="1129" y="199"/>
                    </a:moveTo>
                    <a:cubicBezTo>
                      <a:pt x="1129" y="199"/>
                      <a:pt x="1129" y="201"/>
                      <a:pt x="1128" y="201"/>
                    </a:cubicBezTo>
                    <a:cubicBezTo>
                      <a:pt x="1127" y="203"/>
                      <a:pt x="1125" y="204"/>
                      <a:pt x="1123" y="205"/>
                    </a:cubicBezTo>
                    <a:cubicBezTo>
                      <a:pt x="1118" y="209"/>
                      <a:pt x="1118" y="211"/>
                      <a:pt x="1118" y="211"/>
                    </a:cubicBezTo>
                    <a:cubicBezTo>
                      <a:pt x="1117" y="212"/>
                      <a:pt x="1120" y="212"/>
                      <a:pt x="1120" y="212"/>
                    </a:cubicBezTo>
                    <a:cubicBezTo>
                      <a:pt x="1121" y="212"/>
                      <a:pt x="1128" y="204"/>
                      <a:pt x="1130" y="203"/>
                    </a:cubicBezTo>
                    <a:cubicBezTo>
                      <a:pt x="1130" y="203"/>
                      <a:pt x="1131" y="198"/>
                      <a:pt x="1129" y="199"/>
                    </a:cubicBezTo>
                    <a:close/>
                    <a:moveTo>
                      <a:pt x="1136" y="202"/>
                    </a:moveTo>
                    <a:cubicBezTo>
                      <a:pt x="1135" y="205"/>
                      <a:pt x="1134" y="208"/>
                      <a:pt x="1133" y="211"/>
                    </a:cubicBezTo>
                    <a:cubicBezTo>
                      <a:pt x="1135" y="211"/>
                      <a:pt x="1140" y="212"/>
                      <a:pt x="1144" y="211"/>
                    </a:cubicBezTo>
                    <a:cubicBezTo>
                      <a:pt x="1145" y="211"/>
                      <a:pt x="1146" y="208"/>
                      <a:pt x="1144" y="209"/>
                    </a:cubicBezTo>
                    <a:cubicBezTo>
                      <a:pt x="1141" y="203"/>
                      <a:pt x="1142" y="205"/>
                      <a:pt x="1136" y="202"/>
                    </a:cubicBezTo>
                    <a:close/>
                    <a:moveTo>
                      <a:pt x="1130" y="205"/>
                    </a:moveTo>
                    <a:cubicBezTo>
                      <a:pt x="1130" y="205"/>
                      <a:pt x="1129" y="206"/>
                      <a:pt x="1128" y="207"/>
                    </a:cubicBezTo>
                    <a:cubicBezTo>
                      <a:pt x="1127" y="209"/>
                      <a:pt x="1127" y="209"/>
                      <a:pt x="1127" y="209"/>
                    </a:cubicBezTo>
                    <a:cubicBezTo>
                      <a:pt x="1129" y="209"/>
                      <a:pt x="1131" y="209"/>
                      <a:pt x="1132" y="209"/>
                    </a:cubicBezTo>
                    <a:cubicBezTo>
                      <a:pt x="1131" y="208"/>
                      <a:pt x="1132" y="205"/>
                      <a:pt x="1132" y="205"/>
                    </a:cubicBezTo>
                    <a:cubicBezTo>
                      <a:pt x="1132" y="205"/>
                      <a:pt x="1131" y="205"/>
                      <a:pt x="1130" y="205"/>
                    </a:cubicBezTo>
                    <a:close/>
                    <a:moveTo>
                      <a:pt x="1126" y="209"/>
                    </a:moveTo>
                    <a:cubicBezTo>
                      <a:pt x="1125" y="210"/>
                      <a:pt x="1123" y="212"/>
                      <a:pt x="1126" y="211"/>
                    </a:cubicBezTo>
                    <a:cubicBezTo>
                      <a:pt x="1126" y="211"/>
                      <a:pt x="1127" y="209"/>
                      <a:pt x="1126" y="209"/>
                    </a:cubicBezTo>
                    <a:close/>
                    <a:moveTo>
                      <a:pt x="1217" y="227"/>
                    </a:moveTo>
                    <a:cubicBezTo>
                      <a:pt x="1218" y="228"/>
                      <a:pt x="1218" y="228"/>
                      <a:pt x="1218" y="228"/>
                    </a:cubicBezTo>
                    <a:cubicBezTo>
                      <a:pt x="1218" y="227"/>
                      <a:pt x="1219" y="227"/>
                      <a:pt x="1217" y="227"/>
                    </a:cubicBezTo>
                    <a:close/>
                    <a:moveTo>
                      <a:pt x="1219" y="232"/>
                    </a:moveTo>
                    <a:cubicBezTo>
                      <a:pt x="1219" y="232"/>
                      <a:pt x="1219" y="234"/>
                      <a:pt x="1219" y="234"/>
                    </a:cubicBezTo>
                    <a:cubicBezTo>
                      <a:pt x="1221" y="235"/>
                      <a:pt x="1220" y="232"/>
                      <a:pt x="1219" y="232"/>
                    </a:cubicBezTo>
                    <a:close/>
                    <a:moveTo>
                      <a:pt x="803" y="151"/>
                    </a:moveTo>
                    <a:cubicBezTo>
                      <a:pt x="803" y="152"/>
                      <a:pt x="803" y="152"/>
                      <a:pt x="803" y="152"/>
                    </a:cubicBezTo>
                    <a:cubicBezTo>
                      <a:pt x="802" y="152"/>
                      <a:pt x="800" y="152"/>
                      <a:pt x="799" y="152"/>
                    </a:cubicBezTo>
                    <a:cubicBezTo>
                      <a:pt x="799" y="154"/>
                      <a:pt x="799" y="154"/>
                      <a:pt x="799" y="154"/>
                    </a:cubicBezTo>
                    <a:cubicBezTo>
                      <a:pt x="799" y="154"/>
                      <a:pt x="798" y="155"/>
                      <a:pt x="798" y="157"/>
                    </a:cubicBezTo>
                    <a:cubicBezTo>
                      <a:pt x="799" y="157"/>
                      <a:pt x="801" y="157"/>
                      <a:pt x="802" y="157"/>
                    </a:cubicBezTo>
                    <a:cubicBezTo>
                      <a:pt x="803" y="157"/>
                      <a:pt x="803" y="155"/>
                      <a:pt x="804" y="155"/>
                    </a:cubicBezTo>
                    <a:cubicBezTo>
                      <a:pt x="804" y="154"/>
                      <a:pt x="804" y="153"/>
                      <a:pt x="804" y="153"/>
                    </a:cubicBezTo>
                    <a:cubicBezTo>
                      <a:pt x="804" y="153"/>
                      <a:pt x="806" y="151"/>
                      <a:pt x="803" y="151"/>
                    </a:cubicBezTo>
                    <a:close/>
                    <a:moveTo>
                      <a:pt x="785" y="166"/>
                    </a:moveTo>
                    <a:cubicBezTo>
                      <a:pt x="785" y="166"/>
                      <a:pt x="784" y="168"/>
                      <a:pt x="784" y="168"/>
                    </a:cubicBezTo>
                    <a:cubicBezTo>
                      <a:pt x="783" y="169"/>
                      <a:pt x="784" y="166"/>
                      <a:pt x="785" y="166"/>
                    </a:cubicBezTo>
                    <a:close/>
                    <a:moveTo>
                      <a:pt x="925" y="169"/>
                    </a:moveTo>
                    <a:cubicBezTo>
                      <a:pt x="925" y="172"/>
                      <a:pt x="925" y="172"/>
                      <a:pt x="925" y="172"/>
                    </a:cubicBezTo>
                    <a:cubicBezTo>
                      <a:pt x="926" y="172"/>
                      <a:pt x="927" y="172"/>
                      <a:pt x="928" y="172"/>
                    </a:cubicBezTo>
                    <a:cubicBezTo>
                      <a:pt x="927" y="169"/>
                      <a:pt x="927" y="169"/>
                      <a:pt x="927" y="169"/>
                    </a:cubicBezTo>
                    <a:cubicBezTo>
                      <a:pt x="927" y="169"/>
                      <a:pt x="925" y="170"/>
                      <a:pt x="925" y="169"/>
                    </a:cubicBezTo>
                    <a:close/>
                    <a:moveTo>
                      <a:pt x="808" y="173"/>
                    </a:moveTo>
                    <a:cubicBezTo>
                      <a:pt x="808" y="173"/>
                      <a:pt x="810" y="174"/>
                      <a:pt x="810" y="174"/>
                    </a:cubicBezTo>
                    <a:cubicBezTo>
                      <a:pt x="810" y="175"/>
                      <a:pt x="810" y="176"/>
                      <a:pt x="811" y="177"/>
                    </a:cubicBezTo>
                    <a:cubicBezTo>
                      <a:pt x="809" y="179"/>
                      <a:pt x="807" y="182"/>
                      <a:pt x="805" y="184"/>
                    </a:cubicBezTo>
                    <a:cubicBezTo>
                      <a:pt x="804" y="184"/>
                      <a:pt x="806" y="185"/>
                      <a:pt x="805" y="186"/>
                    </a:cubicBezTo>
                    <a:cubicBezTo>
                      <a:pt x="804" y="186"/>
                      <a:pt x="804" y="186"/>
                      <a:pt x="804" y="186"/>
                    </a:cubicBezTo>
                    <a:cubicBezTo>
                      <a:pt x="804" y="186"/>
                      <a:pt x="804" y="183"/>
                      <a:pt x="803" y="183"/>
                    </a:cubicBezTo>
                    <a:cubicBezTo>
                      <a:pt x="803" y="183"/>
                      <a:pt x="805" y="181"/>
                      <a:pt x="805" y="181"/>
                    </a:cubicBezTo>
                    <a:cubicBezTo>
                      <a:pt x="807" y="176"/>
                      <a:pt x="801" y="178"/>
                      <a:pt x="808" y="175"/>
                    </a:cubicBezTo>
                    <a:cubicBezTo>
                      <a:pt x="808" y="174"/>
                      <a:pt x="807" y="174"/>
                      <a:pt x="808" y="173"/>
                    </a:cubicBezTo>
                    <a:close/>
                    <a:moveTo>
                      <a:pt x="918" y="173"/>
                    </a:moveTo>
                    <a:cubicBezTo>
                      <a:pt x="918" y="173"/>
                      <a:pt x="916" y="176"/>
                      <a:pt x="918" y="175"/>
                    </a:cubicBezTo>
                    <a:cubicBezTo>
                      <a:pt x="919" y="175"/>
                      <a:pt x="921" y="172"/>
                      <a:pt x="918" y="173"/>
                    </a:cubicBezTo>
                    <a:close/>
                    <a:moveTo>
                      <a:pt x="921" y="173"/>
                    </a:moveTo>
                    <a:cubicBezTo>
                      <a:pt x="920" y="173"/>
                      <a:pt x="922" y="174"/>
                      <a:pt x="922" y="174"/>
                    </a:cubicBezTo>
                    <a:cubicBezTo>
                      <a:pt x="921" y="174"/>
                      <a:pt x="923" y="172"/>
                      <a:pt x="921" y="173"/>
                    </a:cubicBezTo>
                    <a:close/>
                    <a:moveTo>
                      <a:pt x="929" y="173"/>
                    </a:moveTo>
                    <a:cubicBezTo>
                      <a:pt x="928" y="174"/>
                      <a:pt x="926" y="176"/>
                      <a:pt x="929" y="175"/>
                    </a:cubicBezTo>
                    <a:cubicBezTo>
                      <a:pt x="929" y="175"/>
                      <a:pt x="931" y="173"/>
                      <a:pt x="929" y="173"/>
                    </a:cubicBezTo>
                    <a:close/>
                    <a:moveTo>
                      <a:pt x="895" y="174"/>
                    </a:moveTo>
                    <a:cubicBezTo>
                      <a:pt x="894" y="176"/>
                      <a:pt x="894" y="176"/>
                      <a:pt x="894" y="176"/>
                    </a:cubicBezTo>
                    <a:cubicBezTo>
                      <a:pt x="898" y="176"/>
                      <a:pt x="897" y="174"/>
                      <a:pt x="895" y="174"/>
                    </a:cubicBezTo>
                    <a:close/>
                    <a:moveTo>
                      <a:pt x="931" y="175"/>
                    </a:moveTo>
                    <a:cubicBezTo>
                      <a:pt x="930" y="175"/>
                      <a:pt x="931" y="176"/>
                      <a:pt x="932" y="176"/>
                    </a:cubicBezTo>
                    <a:cubicBezTo>
                      <a:pt x="935" y="176"/>
                      <a:pt x="936" y="174"/>
                      <a:pt x="931" y="175"/>
                    </a:cubicBezTo>
                    <a:close/>
                    <a:moveTo>
                      <a:pt x="912" y="175"/>
                    </a:moveTo>
                    <a:cubicBezTo>
                      <a:pt x="912" y="177"/>
                      <a:pt x="910" y="181"/>
                      <a:pt x="912" y="181"/>
                    </a:cubicBezTo>
                    <a:cubicBezTo>
                      <a:pt x="912" y="181"/>
                      <a:pt x="913" y="179"/>
                      <a:pt x="913" y="179"/>
                    </a:cubicBezTo>
                    <a:cubicBezTo>
                      <a:pt x="914" y="179"/>
                      <a:pt x="915" y="179"/>
                      <a:pt x="916" y="179"/>
                    </a:cubicBezTo>
                    <a:cubicBezTo>
                      <a:pt x="915" y="178"/>
                      <a:pt x="915" y="177"/>
                      <a:pt x="914" y="175"/>
                    </a:cubicBezTo>
                    <a:cubicBezTo>
                      <a:pt x="914" y="175"/>
                      <a:pt x="912" y="176"/>
                      <a:pt x="912" y="175"/>
                    </a:cubicBezTo>
                    <a:close/>
                    <a:moveTo>
                      <a:pt x="938" y="176"/>
                    </a:moveTo>
                    <a:cubicBezTo>
                      <a:pt x="938" y="176"/>
                      <a:pt x="936" y="177"/>
                      <a:pt x="936" y="177"/>
                    </a:cubicBezTo>
                    <a:cubicBezTo>
                      <a:pt x="936" y="178"/>
                      <a:pt x="936" y="178"/>
                      <a:pt x="936" y="178"/>
                    </a:cubicBezTo>
                    <a:cubicBezTo>
                      <a:pt x="938" y="179"/>
                      <a:pt x="939" y="179"/>
                      <a:pt x="942" y="179"/>
                    </a:cubicBezTo>
                    <a:cubicBezTo>
                      <a:pt x="942" y="179"/>
                      <a:pt x="942" y="178"/>
                      <a:pt x="942" y="177"/>
                    </a:cubicBezTo>
                    <a:cubicBezTo>
                      <a:pt x="943" y="178"/>
                      <a:pt x="943" y="177"/>
                      <a:pt x="943" y="176"/>
                    </a:cubicBezTo>
                    <a:cubicBezTo>
                      <a:pt x="941" y="176"/>
                      <a:pt x="938" y="176"/>
                      <a:pt x="938" y="176"/>
                    </a:cubicBezTo>
                    <a:close/>
                    <a:moveTo>
                      <a:pt x="926" y="178"/>
                    </a:moveTo>
                    <a:cubicBezTo>
                      <a:pt x="926" y="178"/>
                      <a:pt x="920" y="185"/>
                      <a:pt x="925" y="183"/>
                    </a:cubicBezTo>
                    <a:cubicBezTo>
                      <a:pt x="925" y="181"/>
                      <a:pt x="925" y="181"/>
                      <a:pt x="925" y="181"/>
                    </a:cubicBezTo>
                    <a:cubicBezTo>
                      <a:pt x="927" y="180"/>
                      <a:pt x="930" y="176"/>
                      <a:pt x="926" y="178"/>
                    </a:cubicBezTo>
                    <a:close/>
                    <a:moveTo>
                      <a:pt x="889" y="179"/>
                    </a:moveTo>
                    <a:cubicBezTo>
                      <a:pt x="891" y="180"/>
                      <a:pt x="891" y="180"/>
                      <a:pt x="891" y="180"/>
                    </a:cubicBezTo>
                    <a:cubicBezTo>
                      <a:pt x="893" y="180"/>
                      <a:pt x="892" y="179"/>
                      <a:pt x="893" y="179"/>
                    </a:cubicBezTo>
                    <a:cubicBezTo>
                      <a:pt x="892" y="179"/>
                      <a:pt x="890" y="179"/>
                      <a:pt x="889" y="179"/>
                    </a:cubicBezTo>
                    <a:close/>
                    <a:moveTo>
                      <a:pt x="919" y="181"/>
                    </a:moveTo>
                    <a:cubicBezTo>
                      <a:pt x="919" y="182"/>
                      <a:pt x="918" y="183"/>
                      <a:pt x="918" y="183"/>
                    </a:cubicBezTo>
                    <a:cubicBezTo>
                      <a:pt x="919" y="184"/>
                      <a:pt x="919" y="185"/>
                      <a:pt x="920" y="185"/>
                    </a:cubicBezTo>
                    <a:cubicBezTo>
                      <a:pt x="923" y="186"/>
                      <a:pt x="919" y="181"/>
                      <a:pt x="919" y="181"/>
                    </a:cubicBezTo>
                    <a:close/>
                    <a:moveTo>
                      <a:pt x="933" y="181"/>
                    </a:moveTo>
                    <a:cubicBezTo>
                      <a:pt x="934" y="183"/>
                      <a:pt x="934" y="183"/>
                      <a:pt x="934" y="183"/>
                    </a:cubicBezTo>
                    <a:cubicBezTo>
                      <a:pt x="934" y="183"/>
                      <a:pt x="935" y="181"/>
                      <a:pt x="933" y="181"/>
                    </a:cubicBezTo>
                    <a:close/>
                    <a:moveTo>
                      <a:pt x="939" y="182"/>
                    </a:moveTo>
                    <a:cubicBezTo>
                      <a:pt x="939" y="184"/>
                      <a:pt x="938" y="185"/>
                      <a:pt x="939" y="186"/>
                    </a:cubicBezTo>
                    <a:cubicBezTo>
                      <a:pt x="940" y="187"/>
                      <a:pt x="940" y="187"/>
                      <a:pt x="940" y="187"/>
                    </a:cubicBezTo>
                    <a:cubicBezTo>
                      <a:pt x="943" y="187"/>
                      <a:pt x="943" y="187"/>
                      <a:pt x="943" y="187"/>
                    </a:cubicBezTo>
                    <a:cubicBezTo>
                      <a:pt x="943" y="187"/>
                      <a:pt x="943" y="185"/>
                      <a:pt x="943" y="185"/>
                    </a:cubicBezTo>
                    <a:cubicBezTo>
                      <a:pt x="942" y="184"/>
                      <a:pt x="941" y="183"/>
                      <a:pt x="941" y="182"/>
                    </a:cubicBezTo>
                    <a:cubicBezTo>
                      <a:pt x="940" y="182"/>
                      <a:pt x="939" y="182"/>
                      <a:pt x="939" y="182"/>
                    </a:cubicBezTo>
                    <a:close/>
                    <a:moveTo>
                      <a:pt x="931" y="183"/>
                    </a:moveTo>
                    <a:cubicBezTo>
                      <a:pt x="930" y="185"/>
                      <a:pt x="929" y="186"/>
                      <a:pt x="928" y="187"/>
                    </a:cubicBezTo>
                    <a:cubicBezTo>
                      <a:pt x="936" y="189"/>
                      <a:pt x="940" y="188"/>
                      <a:pt x="931" y="183"/>
                    </a:cubicBezTo>
                    <a:close/>
                    <a:moveTo>
                      <a:pt x="922" y="186"/>
                    </a:moveTo>
                    <a:cubicBezTo>
                      <a:pt x="921" y="186"/>
                      <a:pt x="920" y="189"/>
                      <a:pt x="920" y="189"/>
                    </a:cubicBezTo>
                    <a:cubicBezTo>
                      <a:pt x="921" y="189"/>
                      <a:pt x="921" y="190"/>
                      <a:pt x="922" y="191"/>
                    </a:cubicBezTo>
                    <a:cubicBezTo>
                      <a:pt x="922" y="190"/>
                      <a:pt x="923" y="190"/>
                      <a:pt x="924" y="190"/>
                    </a:cubicBezTo>
                    <a:cubicBezTo>
                      <a:pt x="924" y="189"/>
                      <a:pt x="924" y="189"/>
                      <a:pt x="924" y="189"/>
                    </a:cubicBezTo>
                    <a:cubicBezTo>
                      <a:pt x="923" y="188"/>
                      <a:pt x="922" y="186"/>
                      <a:pt x="922" y="186"/>
                    </a:cubicBezTo>
                    <a:close/>
                    <a:moveTo>
                      <a:pt x="932" y="189"/>
                    </a:moveTo>
                    <a:cubicBezTo>
                      <a:pt x="933" y="191"/>
                      <a:pt x="933" y="191"/>
                      <a:pt x="933" y="191"/>
                    </a:cubicBezTo>
                    <a:cubicBezTo>
                      <a:pt x="934" y="191"/>
                      <a:pt x="936" y="191"/>
                      <a:pt x="936" y="191"/>
                    </a:cubicBezTo>
                    <a:cubicBezTo>
                      <a:pt x="936" y="189"/>
                      <a:pt x="936" y="189"/>
                      <a:pt x="936" y="189"/>
                    </a:cubicBezTo>
                    <a:cubicBezTo>
                      <a:pt x="935" y="189"/>
                      <a:pt x="933" y="190"/>
                      <a:pt x="932" y="189"/>
                    </a:cubicBezTo>
                    <a:close/>
                    <a:moveTo>
                      <a:pt x="938" y="191"/>
                    </a:moveTo>
                    <a:cubicBezTo>
                      <a:pt x="938" y="191"/>
                      <a:pt x="935" y="194"/>
                      <a:pt x="938" y="193"/>
                    </a:cubicBezTo>
                    <a:cubicBezTo>
                      <a:pt x="938" y="193"/>
                      <a:pt x="940" y="190"/>
                      <a:pt x="938" y="191"/>
                    </a:cubicBezTo>
                    <a:close/>
                    <a:moveTo>
                      <a:pt x="619" y="28"/>
                    </a:moveTo>
                    <a:cubicBezTo>
                      <a:pt x="618" y="29"/>
                      <a:pt x="618" y="29"/>
                      <a:pt x="618" y="29"/>
                    </a:cubicBezTo>
                    <a:cubicBezTo>
                      <a:pt x="613" y="31"/>
                      <a:pt x="616" y="33"/>
                      <a:pt x="620" y="33"/>
                    </a:cubicBezTo>
                    <a:cubicBezTo>
                      <a:pt x="622" y="33"/>
                      <a:pt x="624" y="31"/>
                      <a:pt x="626" y="30"/>
                    </a:cubicBezTo>
                    <a:cubicBezTo>
                      <a:pt x="626" y="30"/>
                      <a:pt x="624" y="30"/>
                      <a:pt x="625" y="29"/>
                    </a:cubicBezTo>
                    <a:cubicBezTo>
                      <a:pt x="624" y="29"/>
                      <a:pt x="622" y="29"/>
                      <a:pt x="621" y="29"/>
                    </a:cubicBezTo>
                    <a:cubicBezTo>
                      <a:pt x="620" y="29"/>
                      <a:pt x="620" y="28"/>
                      <a:pt x="619" y="28"/>
                    </a:cubicBezTo>
                    <a:close/>
                    <a:moveTo>
                      <a:pt x="626" y="52"/>
                    </a:moveTo>
                    <a:cubicBezTo>
                      <a:pt x="625" y="53"/>
                      <a:pt x="627" y="55"/>
                      <a:pt x="626" y="56"/>
                    </a:cubicBezTo>
                    <a:cubicBezTo>
                      <a:pt x="626" y="56"/>
                      <a:pt x="624" y="57"/>
                      <a:pt x="624" y="57"/>
                    </a:cubicBezTo>
                    <a:cubicBezTo>
                      <a:pt x="624" y="59"/>
                      <a:pt x="624" y="60"/>
                      <a:pt x="625" y="61"/>
                    </a:cubicBezTo>
                    <a:cubicBezTo>
                      <a:pt x="626" y="62"/>
                      <a:pt x="626" y="62"/>
                      <a:pt x="626" y="62"/>
                    </a:cubicBezTo>
                    <a:cubicBezTo>
                      <a:pt x="626" y="63"/>
                      <a:pt x="625" y="62"/>
                      <a:pt x="625" y="64"/>
                    </a:cubicBezTo>
                    <a:cubicBezTo>
                      <a:pt x="628" y="64"/>
                      <a:pt x="638" y="64"/>
                      <a:pt x="642" y="62"/>
                    </a:cubicBezTo>
                    <a:cubicBezTo>
                      <a:pt x="648" y="59"/>
                      <a:pt x="637" y="56"/>
                      <a:pt x="635" y="55"/>
                    </a:cubicBezTo>
                    <a:cubicBezTo>
                      <a:pt x="634" y="55"/>
                      <a:pt x="634" y="53"/>
                      <a:pt x="633" y="52"/>
                    </a:cubicBezTo>
                    <a:cubicBezTo>
                      <a:pt x="632" y="52"/>
                      <a:pt x="627" y="52"/>
                      <a:pt x="626" y="52"/>
                    </a:cubicBezTo>
                    <a:close/>
                    <a:moveTo>
                      <a:pt x="668" y="113"/>
                    </a:moveTo>
                    <a:cubicBezTo>
                      <a:pt x="668" y="113"/>
                      <a:pt x="668" y="114"/>
                      <a:pt x="668" y="114"/>
                    </a:cubicBezTo>
                    <a:cubicBezTo>
                      <a:pt x="666" y="114"/>
                      <a:pt x="665" y="114"/>
                      <a:pt x="664" y="114"/>
                    </a:cubicBezTo>
                    <a:cubicBezTo>
                      <a:pt x="664" y="114"/>
                      <a:pt x="661" y="114"/>
                      <a:pt x="660" y="114"/>
                    </a:cubicBezTo>
                    <a:cubicBezTo>
                      <a:pt x="659" y="116"/>
                      <a:pt x="659" y="116"/>
                      <a:pt x="659" y="116"/>
                    </a:cubicBezTo>
                    <a:cubicBezTo>
                      <a:pt x="661" y="116"/>
                      <a:pt x="664" y="119"/>
                      <a:pt x="668" y="118"/>
                    </a:cubicBezTo>
                    <a:cubicBezTo>
                      <a:pt x="668" y="118"/>
                      <a:pt x="675" y="113"/>
                      <a:pt x="668" y="113"/>
                    </a:cubicBezTo>
                    <a:close/>
                    <a:moveTo>
                      <a:pt x="636" y="119"/>
                    </a:moveTo>
                    <a:cubicBezTo>
                      <a:pt x="636" y="121"/>
                      <a:pt x="636" y="121"/>
                      <a:pt x="636" y="121"/>
                    </a:cubicBezTo>
                    <a:cubicBezTo>
                      <a:pt x="639" y="121"/>
                      <a:pt x="639" y="119"/>
                      <a:pt x="636" y="119"/>
                    </a:cubicBezTo>
                    <a:close/>
                    <a:moveTo>
                      <a:pt x="575" y="165"/>
                    </a:moveTo>
                    <a:cubicBezTo>
                      <a:pt x="578" y="164"/>
                      <a:pt x="577" y="166"/>
                      <a:pt x="577" y="166"/>
                    </a:cubicBezTo>
                    <a:cubicBezTo>
                      <a:pt x="576" y="166"/>
                      <a:pt x="575" y="166"/>
                      <a:pt x="575" y="166"/>
                    </a:cubicBezTo>
                    <a:cubicBezTo>
                      <a:pt x="574" y="167"/>
                      <a:pt x="574" y="168"/>
                      <a:pt x="573" y="169"/>
                    </a:cubicBezTo>
                    <a:cubicBezTo>
                      <a:pt x="571" y="170"/>
                      <a:pt x="574" y="165"/>
                      <a:pt x="575" y="165"/>
                    </a:cubicBezTo>
                    <a:close/>
                    <a:moveTo>
                      <a:pt x="724" y="184"/>
                    </a:moveTo>
                    <a:cubicBezTo>
                      <a:pt x="727" y="184"/>
                      <a:pt x="733" y="186"/>
                      <a:pt x="726" y="187"/>
                    </a:cubicBezTo>
                    <a:cubicBezTo>
                      <a:pt x="723" y="187"/>
                      <a:pt x="721" y="184"/>
                      <a:pt x="724" y="184"/>
                    </a:cubicBezTo>
                    <a:close/>
                    <a:moveTo>
                      <a:pt x="712" y="192"/>
                    </a:moveTo>
                    <a:cubicBezTo>
                      <a:pt x="712" y="192"/>
                      <a:pt x="713" y="193"/>
                      <a:pt x="713" y="194"/>
                    </a:cubicBezTo>
                    <a:cubicBezTo>
                      <a:pt x="711" y="194"/>
                      <a:pt x="710" y="192"/>
                      <a:pt x="712" y="192"/>
                    </a:cubicBezTo>
                    <a:close/>
                    <a:moveTo>
                      <a:pt x="442" y="160"/>
                    </a:moveTo>
                    <a:cubicBezTo>
                      <a:pt x="442" y="161"/>
                      <a:pt x="440" y="161"/>
                      <a:pt x="440" y="161"/>
                    </a:cubicBezTo>
                    <a:cubicBezTo>
                      <a:pt x="440" y="163"/>
                      <a:pt x="441" y="164"/>
                      <a:pt x="440" y="165"/>
                    </a:cubicBezTo>
                    <a:cubicBezTo>
                      <a:pt x="440" y="166"/>
                      <a:pt x="438" y="167"/>
                      <a:pt x="438" y="167"/>
                    </a:cubicBezTo>
                    <a:cubicBezTo>
                      <a:pt x="438" y="167"/>
                      <a:pt x="439" y="168"/>
                      <a:pt x="438" y="169"/>
                    </a:cubicBezTo>
                    <a:cubicBezTo>
                      <a:pt x="439" y="169"/>
                      <a:pt x="442" y="169"/>
                      <a:pt x="441" y="169"/>
                    </a:cubicBezTo>
                    <a:cubicBezTo>
                      <a:pt x="447" y="167"/>
                      <a:pt x="446" y="168"/>
                      <a:pt x="446" y="161"/>
                    </a:cubicBezTo>
                    <a:cubicBezTo>
                      <a:pt x="445" y="161"/>
                      <a:pt x="444" y="161"/>
                      <a:pt x="442" y="160"/>
                    </a:cubicBezTo>
                    <a:close/>
                    <a:moveTo>
                      <a:pt x="515" y="166"/>
                    </a:moveTo>
                    <a:cubicBezTo>
                      <a:pt x="514" y="167"/>
                      <a:pt x="513" y="168"/>
                      <a:pt x="512" y="169"/>
                    </a:cubicBezTo>
                    <a:cubicBezTo>
                      <a:pt x="512" y="170"/>
                      <a:pt x="511" y="171"/>
                      <a:pt x="512" y="171"/>
                    </a:cubicBezTo>
                    <a:cubicBezTo>
                      <a:pt x="512" y="172"/>
                      <a:pt x="513" y="172"/>
                      <a:pt x="514" y="173"/>
                    </a:cubicBezTo>
                    <a:cubicBezTo>
                      <a:pt x="514" y="173"/>
                      <a:pt x="515" y="174"/>
                      <a:pt x="515" y="174"/>
                    </a:cubicBezTo>
                    <a:cubicBezTo>
                      <a:pt x="516" y="174"/>
                      <a:pt x="517" y="174"/>
                      <a:pt x="518" y="174"/>
                    </a:cubicBezTo>
                    <a:cubicBezTo>
                      <a:pt x="519" y="172"/>
                      <a:pt x="520" y="169"/>
                      <a:pt x="518" y="167"/>
                    </a:cubicBezTo>
                    <a:cubicBezTo>
                      <a:pt x="518" y="166"/>
                      <a:pt x="516" y="167"/>
                      <a:pt x="515" y="166"/>
                    </a:cubicBezTo>
                    <a:close/>
                    <a:moveTo>
                      <a:pt x="470" y="171"/>
                    </a:moveTo>
                    <a:cubicBezTo>
                      <a:pt x="470" y="172"/>
                      <a:pt x="470" y="174"/>
                      <a:pt x="471" y="174"/>
                    </a:cubicBezTo>
                    <a:cubicBezTo>
                      <a:pt x="472" y="174"/>
                      <a:pt x="471" y="174"/>
                      <a:pt x="472" y="173"/>
                    </a:cubicBezTo>
                    <a:cubicBezTo>
                      <a:pt x="473" y="173"/>
                      <a:pt x="472" y="171"/>
                      <a:pt x="472" y="171"/>
                    </a:cubicBezTo>
                    <a:cubicBezTo>
                      <a:pt x="471" y="171"/>
                      <a:pt x="470" y="172"/>
                      <a:pt x="470" y="171"/>
                    </a:cubicBezTo>
                    <a:close/>
                    <a:moveTo>
                      <a:pt x="506" y="177"/>
                    </a:moveTo>
                    <a:cubicBezTo>
                      <a:pt x="505" y="178"/>
                      <a:pt x="503" y="181"/>
                      <a:pt x="502" y="181"/>
                    </a:cubicBezTo>
                    <a:cubicBezTo>
                      <a:pt x="501" y="182"/>
                      <a:pt x="501" y="181"/>
                      <a:pt x="500" y="182"/>
                    </a:cubicBezTo>
                    <a:cubicBezTo>
                      <a:pt x="500" y="183"/>
                      <a:pt x="501" y="184"/>
                      <a:pt x="500" y="185"/>
                    </a:cubicBezTo>
                    <a:cubicBezTo>
                      <a:pt x="502" y="185"/>
                      <a:pt x="502" y="185"/>
                      <a:pt x="502" y="185"/>
                    </a:cubicBezTo>
                    <a:cubicBezTo>
                      <a:pt x="503" y="185"/>
                      <a:pt x="504" y="183"/>
                      <a:pt x="505" y="183"/>
                    </a:cubicBezTo>
                    <a:cubicBezTo>
                      <a:pt x="507" y="182"/>
                      <a:pt x="508" y="183"/>
                      <a:pt x="509" y="183"/>
                    </a:cubicBezTo>
                    <a:cubicBezTo>
                      <a:pt x="510" y="182"/>
                      <a:pt x="511" y="181"/>
                      <a:pt x="512" y="181"/>
                    </a:cubicBezTo>
                    <a:cubicBezTo>
                      <a:pt x="512" y="180"/>
                      <a:pt x="512" y="179"/>
                      <a:pt x="512" y="179"/>
                    </a:cubicBezTo>
                    <a:cubicBezTo>
                      <a:pt x="510" y="178"/>
                      <a:pt x="508" y="177"/>
                      <a:pt x="506" y="177"/>
                    </a:cubicBezTo>
                    <a:close/>
                    <a:moveTo>
                      <a:pt x="505" y="211"/>
                    </a:moveTo>
                    <a:cubicBezTo>
                      <a:pt x="506" y="212"/>
                      <a:pt x="506" y="212"/>
                      <a:pt x="506" y="212"/>
                    </a:cubicBezTo>
                    <a:cubicBezTo>
                      <a:pt x="509" y="213"/>
                      <a:pt x="508" y="213"/>
                      <a:pt x="505" y="214"/>
                    </a:cubicBezTo>
                    <a:cubicBezTo>
                      <a:pt x="505" y="214"/>
                      <a:pt x="503" y="210"/>
                      <a:pt x="505" y="211"/>
                    </a:cubicBezTo>
                    <a:close/>
                    <a:moveTo>
                      <a:pt x="321" y="211"/>
                    </a:moveTo>
                    <a:cubicBezTo>
                      <a:pt x="322" y="212"/>
                      <a:pt x="322" y="213"/>
                      <a:pt x="322" y="213"/>
                    </a:cubicBezTo>
                    <a:cubicBezTo>
                      <a:pt x="323" y="214"/>
                      <a:pt x="325" y="214"/>
                      <a:pt x="324" y="213"/>
                    </a:cubicBezTo>
                    <a:cubicBezTo>
                      <a:pt x="323" y="212"/>
                      <a:pt x="322" y="212"/>
                      <a:pt x="321" y="211"/>
                    </a:cubicBezTo>
                    <a:close/>
                    <a:moveTo>
                      <a:pt x="338" y="216"/>
                    </a:moveTo>
                    <a:cubicBezTo>
                      <a:pt x="338" y="216"/>
                      <a:pt x="338" y="219"/>
                      <a:pt x="338" y="219"/>
                    </a:cubicBezTo>
                    <a:cubicBezTo>
                      <a:pt x="338" y="219"/>
                      <a:pt x="337" y="219"/>
                      <a:pt x="337" y="219"/>
                    </a:cubicBezTo>
                    <a:cubicBezTo>
                      <a:pt x="337" y="219"/>
                      <a:pt x="337" y="222"/>
                      <a:pt x="337" y="221"/>
                    </a:cubicBezTo>
                    <a:cubicBezTo>
                      <a:pt x="338" y="222"/>
                      <a:pt x="337" y="223"/>
                      <a:pt x="337" y="223"/>
                    </a:cubicBezTo>
                    <a:cubicBezTo>
                      <a:pt x="338" y="224"/>
                      <a:pt x="339" y="225"/>
                      <a:pt x="339" y="225"/>
                    </a:cubicBezTo>
                    <a:cubicBezTo>
                      <a:pt x="340" y="226"/>
                      <a:pt x="343" y="224"/>
                      <a:pt x="345" y="225"/>
                    </a:cubicBezTo>
                    <a:cubicBezTo>
                      <a:pt x="345" y="225"/>
                      <a:pt x="347" y="229"/>
                      <a:pt x="347" y="229"/>
                    </a:cubicBezTo>
                    <a:cubicBezTo>
                      <a:pt x="348" y="229"/>
                      <a:pt x="350" y="229"/>
                      <a:pt x="351" y="229"/>
                    </a:cubicBezTo>
                    <a:cubicBezTo>
                      <a:pt x="351" y="229"/>
                      <a:pt x="353" y="230"/>
                      <a:pt x="354" y="229"/>
                    </a:cubicBezTo>
                    <a:cubicBezTo>
                      <a:pt x="354" y="229"/>
                      <a:pt x="355" y="228"/>
                      <a:pt x="355" y="228"/>
                    </a:cubicBezTo>
                    <a:cubicBezTo>
                      <a:pt x="354" y="225"/>
                      <a:pt x="353" y="224"/>
                      <a:pt x="349" y="222"/>
                    </a:cubicBezTo>
                    <a:cubicBezTo>
                      <a:pt x="348" y="221"/>
                      <a:pt x="346" y="221"/>
                      <a:pt x="345" y="220"/>
                    </a:cubicBezTo>
                    <a:cubicBezTo>
                      <a:pt x="344" y="219"/>
                      <a:pt x="342" y="216"/>
                      <a:pt x="341" y="216"/>
                    </a:cubicBezTo>
                    <a:cubicBezTo>
                      <a:pt x="340" y="216"/>
                      <a:pt x="339" y="216"/>
                      <a:pt x="338" y="216"/>
                    </a:cubicBezTo>
                    <a:close/>
                    <a:moveTo>
                      <a:pt x="0" y="456"/>
                    </a:moveTo>
                    <a:cubicBezTo>
                      <a:pt x="0" y="456"/>
                      <a:pt x="3" y="459"/>
                      <a:pt x="10" y="461"/>
                    </a:cubicBezTo>
                    <a:cubicBezTo>
                      <a:pt x="16" y="463"/>
                      <a:pt x="18" y="462"/>
                      <a:pt x="21" y="462"/>
                    </a:cubicBezTo>
                    <a:cubicBezTo>
                      <a:pt x="25" y="462"/>
                      <a:pt x="26" y="463"/>
                      <a:pt x="26" y="463"/>
                    </a:cubicBezTo>
                    <a:cubicBezTo>
                      <a:pt x="30" y="461"/>
                      <a:pt x="30" y="461"/>
                      <a:pt x="30" y="461"/>
                    </a:cubicBezTo>
                    <a:cubicBezTo>
                      <a:pt x="28" y="453"/>
                      <a:pt x="28" y="453"/>
                      <a:pt x="28" y="453"/>
                    </a:cubicBezTo>
                    <a:cubicBezTo>
                      <a:pt x="28" y="453"/>
                      <a:pt x="20" y="453"/>
                      <a:pt x="18" y="451"/>
                    </a:cubicBezTo>
                    <a:cubicBezTo>
                      <a:pt x="16" y="449"/>
                      <a:pt x="11" y="443"/>
                      <a:pt x="11" y="443"/>
                    </a:cubicBezTo>
                    <a:cubicBezTo>
                      <a:pt x="10" y="444"/>
                      <a:pt x="9" y="445"/>
                      <a:pt x="8" y="445"/>
                    </a:cubicBezTo>
                    <a:cubicBezTo>
                      <a:pt x="8" y="445"/>
                      <a:pt x="10" y="440"/>
                      <a:pt x="8" y="441"/>
                    </a:cubicBezTo>
                    <a:cubicBezTo>
                      <a:pt x="8" y="441"/>
                      <a:pt x="6" y="442"/>
                      <a:pt x="8" y="442"/>
                    </a:cubicBezTo>
                    <a:cubicBezTo>
                      <a:pt x="7" y="443"/>
                      <a:pt x="6" y="443"/>
                      <a:pt x="5" y="444"/>
                    </a:cubicBezTo>
                    <a:cubicBezTo>
                      <a:pt x="4" y="444"/>
                      <a:pt x="4" y="444"/>
                      <a:pt x="4" y="444"/>
                    </a:cubicBezTo>
                    <a:cubicBezTo>
                      <a:pt x="3" y="445"/>
                      <a:pt x="3" y="447"/>
                      <a:pt x="2" y="449"/>
                    </a:cubicBezTo>
                    <a:cubicBezTo>
                      <a:pt x="3" y="449"/>
                      <a:pt x="4" y="448"/>
                      <a:pt x="4" y="449"/>
                    </a:cubicBezTo>
                    <a:cubicBezTo>
                      <a:pt x="4" y="449"/>
                      <a:pt x="3" y="450"/>
                      <a:pt x="2" y="450"/>
                    </a:cubicBezTo>
                    <a:cubicBezTo>
                      <a:pt x="2" y="451"/>
                      <a:pt x="3" y="452"/>
                      <a:pt x="2" y="453"/>
                    </a:cubicBezTo>
                    <a:cubicBezTo>
                      <a:pt x="2" y="453"/>
                      <a:pt x="1" y="454"/>
                      <a:pt x="0" y="454"/>
                    </a:cubicBezTo>
                    <a:cubicBezTo>
                      <a:pt x="0" y="455"/>
                      <a:pt x="0" y="455"/>
                      <a:pt x="0" y="456"/>
                    </a:cubicBezTo>
                    <a:close/>
                    <a:moveTo>
                      <a:pt x="354" y="46"/>
                    </a:moveTo>
                    <a:cubicBezTo>
                      <a:pt x="356" y="47"/>
                      <a:pt x="358" y="49"/>
                      <a:pt x="360" y="48"/>
                    </a:cubicBezTo>
                    <a:cubicBezTo>
                      <a:pt x="362" y="47"/>
                      <a:pt x="360" y="41"/>
                      <a:pt x="359" y="40"/>
                    </a:cubicBezTo>
                    <a:cubicBezTo>
                      <a:pt x="361" y="40"/>
                      <a:pt x="363" y="41"/>
                      <a:pt x="365" y="40"/>
                    </a:cubicBezTo>
                    <a:cubicBezTo>
                      <a:pt x="366" y="39"/>
                      <a:pt x="366" y="39"/>
                      <a:pt x="366" y="39"/>
                    </a:cubicBezTo>
                    <a:cubicBezTo>
                      <a:pt x="367" y="39"/>
                      <a:pt x="368" y="39"/>
                      <a:pt x="369" y="40"/>
                    </a:cubicBezTo>
                    <a:cubicBezTo>
                      <a:pt x="369" y="39"/>
                      <a:pt x="369" y="38"/>
                      <a:pt x="369" y="37"/>
                    </a:cubicBezTo>
                    <a:cubicBezTo>
                      <a:pt x="369" y="36"/>
                      <a:pt x="367" y="34"/>
                      <a:pt x="366" y="33"/>
                    </a:cubicBezTo>
                    <a:cubicBezTo>
                      <a:pt x="365" y="33"/>
                      <a:pt x="364" y="34"/>
                      <a:pt x="363" y="34"/>
                    </a:cubicBezTo>
                    <a:cubicBezTo>
                      <a:pt x="361" y="32"/>
                      <a:pt x="366" y="31"/>
                      <a:pt x="359" y="31"/>
                    </a:cubicBezTo>
                    <a:cubicBezTo>
                      <a:pt x="357" y="32"/>
                      <a:pt x="357" y="32"/>
                      <a:pt x="357" y="32"/>
                    </a:cubicBezTo>
                    <a:cubicBezTo>
                      <a:pt x="355" y="32"/>
                      <a:pt x="355" y="31"/>
                      <a:pt x="353" y="31"/>
                    </a:cubicBezTo>
                    <a:cubicBezTo>
                      <a:pt x="353" y="32"/>
                      <a:pt x="352" y="35"/>
                      <a:pt x="351" y="36"/>
                    </a:cubicBezTo>
                    <a:cubicBezTo>
                      <a:pt x="350" y="38"/>
                      <a:pt x="347" y="38"/>
                      <a:pt x="347" y="41"/>
                    </a:cubicBezTo>
                    <a:cubicBezTo>
                      <a:pt x="346" y="46"/>
                      <a:pt x="348" y="48"/>
                      <a:pt x="353" y="47"/>
                    </a:cubicBezTo>
                    <a:lnTo>
                      <a:pt x="354" y="46"/>
                    </a:lnTo>
                    <a:close/>
                  </a:path>
                </a:pathLst>
              </a:custGeom>
              <a:grpFill/>
              <a:ln w="9525">
                <a:solidFill>
                  <a:schemeClr val="tx2">
                    <a:lumMod val="2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9" name="Freeform 91"/>
              <p:cNvSpPr>
                <a:spLocks noEditPoints="1"/>
              </p:cNvSpPr>
              <p:nvPr/>
            </p:nvSpPr>
            <p:spPr bwMode="auto">
              <a:xfrm>
                <a:off x="3449" y="129"/>
                <a:ext cx="2879" cy="1229"/>
              </a:xfrm>
              <a:custGeom>
                <a:avLst/>
                <a:gdLst>
                  <a:gd name="T0" fmla="*/ 1394 w 1468"/>
                  <a:gd name="T1" fmla="*/ 299 h 626"/>
                  <a:gd name="T2" fmla="*/ 1455 w 1468"/>
                  <a:gd name="T3" fmla="*/ 286 h 626"/>
                  <a:gd name="T4" fmla="*/ 1302 w 1468"/>
                  <a:gd name="T5" fmla="*/ 219 h 626"/>
                  <a:gd name="T6" fmla="*/ 1197 w 1468"/>
                  <a:gd name="T7" fmla="*/ 210 h 626"/>
                  <a:gd name="T8" fmla="*/ 1084 w 1468"/>
                  <a:gd name="T9" fmla="*/ 187 h 626"/>
                  <a:gd name="T10" fmla="*/ 983 w 1468"/>
                  <a:gd name="T11" fmla="*/ 201 h 626"/>
                  <a:gd name="T12" fmla="*/ 904 w 1468"/>
                  <a:gd name="T13" fmla="*/ 185 h 626"/>
                  <a:gd name="T14" fmla="*/ 850 w 1468"/>
                  <a:gd name="T15" fmla="*/ 162 h 626"/>
                  <a:gd name="T16" fmla="*/ 765 w 1468"/>
                  <a:gd name="T17" fmla="*/ 170 h 626"/>
                  <a:gd name="T18" fmla="*/ 719 w 1468"/>
                  <a:gd name="T19" fmla="*/ 94 h 626"/>
                  <a:gd name="T20" fmla="*/ 615 w 1468"/>
                  <a:gd name="T21" fmla="*/ 127 h 626"/>
                  <a:gd name="T22" fmla="*/ 553 w 1468"/>
                  <a:gd name="T23" fmla="*/ 196 h 626"/>
                  <a:gd name="T24" fmla="*/ 496 w 1468"/>
                  <a:gd name="T25" fmla="*/ 204 h 626"/>
                  <a:gd name="T26" fmla="*/ 507 w 1468"/>
                  <a:gd name="T27" fmla="*/ 251 h 626"/>
                  <a:gd name="T28" fmla="*/ 450 w 1468"/>
                  <a:gd name="T29" fmla="*/ 276 h 626"/>
                  <a:gd name="T30" fmla="*/ 417 w 1468"/>
                  <a:gd name="T31" fmla="*/ 233 h 626"/>
                  <a:gd name="T32" fmla="*/ 329 w 1468"/>
                  <a:gd name="T33" fmla="*/ 247 h 626"/>
                  <a:gd name="T34" fmla="*/ 223 w 1468"/>
                  <a:gd name="T35" fmla="*/ 269 h 626"/>
                  <a:gd name="T36" fmla="*/ 157 w 1468"/>
                  <a:gd name="T37" fmla="*/ 297 h 626"/>
                  <a:gd name="T38" fmla="*/ 130 w 1468"/>
                  <a:gd name="T39" fmla="*/ 276 h 626"/>
                  <a:gd name="T40" fmla="*/ 104 w 1468"/>
                  <a:gd name="T41" fmla="*/ 222 h 626"/>
                  <a:gd name="T42" fmla="*/ 83 w 1468"/>
                  <a:gd name="T43" fmla="*/ 377 h 626"/>
                  <a:gd name="T44" fmla="*/ 151 w 1468"/>
                  <a:gd name="T45" fmla="*/ 505 h 626"/>
                  <a:gd name="T46" fmla="*/ 178 w 1468"/>
                  <a:gd name="T47" fmla="*/ 592 h 626"/>
                  <a:gd name="T48" fmla="*/ 250 w 1468"/>
                  <a:gd name="T49" fmla="*/ 562 h 626"/>
                  <a:gd name="T50" fmla="*/ 325 w 1468"/>
                  <a:gd name="T51" fmla="*/ 500 h 626"/>
                  <a:gd name="T52" fmla="*/ 453 w 1468"/>
                  <a:gd name="T53" fmla="*/ 460 h 626"/>
                  <a:gd name="T54" fmla="*/ 645 w 1468"/>
                  <a:gd name="T55" fmla="*/ 508 h 626"/>
                  <a:gd name="T56" fmla="*/ 817 w 1468"/>
                  <a:gd name="T57" fmla="*/ 512 h 626"/>
                  <a:gd name="T58" fmla="*/ 950 w 1468"/>
                  <a:gd name="T59" fmla="*/ 521 h 626"/>
                  <a:gd name="T60" fmla="*/ 957 w 1468"/>
                  <a:gd name="T61" fmla="*/ 604 h 626"/>
                  <a:gd name="T62" fmla="*/ 1045 w 1468"/>
                  <a:gd name="T63" fmla="*/ 496 h 626"/>
                  <a:gd name="T64" fmla="*/ 1030 w 1468"/>
                  <a:gd name="T65" fmla="*/ 417 h 626"/>
                  <a:gd name="T66" fmla="*/ 1154 w 1468"/>
                  <a:gd name="T67" fmla="*/ 392 h 626"/>
                  <a:gd name="T68" fmla="*/ 1223 w 1468"/>
                  <a:gd name="T69" fmla="*/ 359 h 626"/>
                  <a:gd name="T70" fmla="*/ 1177 w 1468"/>
                  <a:gd name="T71" fmla="*/ 425 h 626"/>
                  <a:gd name="T72" fmla="*/ 1234 w 1468"/>
                  <a:gd name="T73" fmla="*/ 391 h 626"/>
                  <a:gd name="T74" fmla="*/ 335 w 1468"/>
                  <a:gd name="T75" fmla="*/ 0 h 626"/>
                  <a:gd name="T76" fmla="*/ 313 w 1468"/>
                  <a:gd name="T77" fmla="*/ 23 h 626"/>
                  <a:gd name="T78" fmla="*/ 323 w 1468"/>
                  <a:gd name="T79" fmla="*/ 33 h 626"/>
                  <a:gd name="T80" fmla="*/ 695 w 1468"/>
                  <a:gd name="T81" fmla="*/ 65 h 626"/>
                  <a:gd name="T82" fmla="*/ 222 w 1468"/>
                  <a:gd name="T83" fmla="*/ 35 h 626"/>
                  <a:gd name="T84" fmla="*/ 336 w 1468"/>
                  <a:gd name="T85" fmla="*/ 42 h 626"/>
                  <a:gd name="T86" fmla="*/ 706 w 1468"/>
                  <a:gd name="T87" fmla="*/ 67 h 626"/>
                  <a:gd name="T88" fmla="*/ 329 w 1468"/>
                  <a:gd name="T89" fmla="*/ 132 h 626"/>
                  <a:gd name="T90" fmla="*/ 287 w 1468"/>
                  <a:gd name="T91" fmla="*/ 197 h 626"/>
                  <a:gd name="T92" fmla="*/ 311 w 1468"/>
                  <a:gd name="T93" fmla="*/ 168 h 626"/>
                  <a:gd name="T94" fmla="*/ 404 w 1468"/>
                  <a:gd name="T95" fmla="*/ 121 h 626"/>
                  <a:gd name="T96" fmla="*/ 724 w 1468"/>
                  <a:gd name="T97" fmla="*/ 132 h 626"/>
                  <a:gd name="T98" fmla="*/ 1042 w 1468"/>
                  <a:gd name="T99" fmla="*/ 157 h 626"/>
                  <a:gd name="T100" fmla="*/ 141 w 1468"/>
                  <a:gd name="T101" fmla="*/ 336 h 626"/>
                  <a:gd name="T102" fmla="*/ 94 w 1468"/>
                  <a:gd name="T103" fmla="*/ 349 h 626"/>
                  <a:gd name="T104" fmla="*/ 737 w 1468"/>
                  <a:gd name="T105" fmla="*/ 488 h 626"/>
                  <a:gd name="T106" fmla="*/ 1060 w 1468"/>
                  <a:gd name="T107" fmla="*/ 558 h 626"/>
                  <a:gd name="T108" fmla="*/ 1125 w 1468"/>
                  <a:gd name="T109" fmla="*/ 562 h 626"/>
                  <a:gd name="T110" fmla="*/ 256 w 1468"/>
                  <a:gd name="T111" fmla="*/ 229 h 626"/>
                  <a:gd name="T112" fmla="*/ 1118 w 1468"/>
                  <a:gd name="T113" fmla="*/ 211 h 626"/>
                  <a:gd name="T114" fmla="*/ 810 w 1468"/>
                  <a:gd name="T115" fmla="*/ 174 h 626"/>
                  <a:gd name="T116" fmla="*/ 891 w 1468"/>
                  <a:gd name="T117" fmla="*/ 180 h 626"/>
                  <a:gd name="T118" fmla="*/ 626 w 1468"/>
                  <a:gd name="T119" fmla="*/ 56 h 626"/>
                  <a:gd name="T120" fmla="*/ 515 w 1468"/>
                  <a:gd name="T121" fmla="*/ 174 h 626"/>
                  <a:gd name="T122" fmla="*/ 0 w 1468"/>
                  <a:gd name="T123" fmla="*/ 456 h 6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468" h="626">
                    <a:moveTo>
                      <a:pt x="1333" y="349"/>
                    </a:moveTo>
                    <a:cubicBezTo>
                      <a:pt x="1336" y="347"/>
                      <a:pt x="1339" y="348"/>
                      <a:pt x="1342" y="346"/>
                    </a:cubicBezTo>
                    <a:cubicBezTo>
                      <a:pt x="1342" y="346"/>
                      <a:pt x="1343" y="345"/>
                      <a:pt x="1343" y="345"/>
                    </a:cubicBezTo>
                    <a:cubicBezTo>
                      <a:pt x="1346" y="343"/>
                      <a:pt x="1350" y="342"/>
                      <a:pt x="1354" y="341"/>
                    </a:cubicBezTo>
                    <a:cubicBezTo>
                      <a:pt x="1356" y="340"/>
                      <a:pt x="1356" y="340"/>
                      <a:pt x="1356" y="340"/>
                    </a:cubicBezTo>
                    <a:cubicBezTo>
                      <a:pt x="1357" y="339"/>
                      <a:pt x="1357" y="341"/>
                      <a:pt x="1358" y="341"/>
                    </a:cubicBezTo>
                    <a:cubicBezTo>
                      <a:pt x="1359" y="341"/>
                      <a:pt x="1363" y="339"/>
                      <a:pt x="1364" y="340"/>
                    </a:cubicBezTo>
                    <a:cubicBezTo>
                      <a:pt x="1365" y="340"/>
                      <a:pt x="1367" y="342"/>
                      <a:pt x="1368" y="342"/>
                    </a:cubicBezTo>
                    <a:cubicBezTo>
                      <a:pt x="1373" y="344"/>
                      <a:pt x="1375" y="341"/>
                      <a:pt x="1378" y="339"/>
                    </a:cubicBezTo>
                    <a:cubicBezTo>
                      <a:pt x="1377" y="338"/>
                      <a:pt x="1376" y="338"/>
                      <a:pt x="1376" y="338"/>
                    </a:cubicBezTo>
                    <a:cubicBezTo>
                      <a:pt x="1375" y="335"/>
                      <a:pt x="1378" y="334"/>
                      <a:pt x="1376" y="333"/>
                    </a:cubicBezTo>
                    <a:cubicBezTo>
                      <a:pt x="1374" y="332"/>
                      <a:pt x="1373" y="333"/>
                      <a:pt x="1372" y="332"/>
                    </a:cubicBezTo>
                    <a:cubicBezTo>
                      <a:pt x="1372" y="331"/>
                      <a:pt x="1373" y="330"/>
                      <a:pt x="1373" y="330"/>
                    </a:cubicBezTo>
                    <a:cubicBezTo>
                      <a:pt x="1372" y="328"/>
                      <a:pt x="1372" y="328"/>
                      <a:pt x="1372" y="328"/>
                    </a:cubicBezTo>
                    <a:cubicBezTo>
                      <a:pt x="1371" y="327"/>
                      <a:pt x="1372" y="326"/>
                      <a:pt x="1371" y="324"/>
                    </a:cubicBezTo>
                    <a:cubicBezTo>
                      <a:pt x="1371" y="324"/>
                      <a:pt x="1370" y="324"/>
                      <a:pt x="1370" y="324"/>
                    </a:cubicBezTo>
                    <a:cubicBezTo>
                      <a:pt x="1368" y="321"/>
                      <a:pt x="1367" y="319"/>
                      <a:pt x="1366" y="316"/>
                    </a:cubicBezTo>
                    <a:cubicBezTo>
                      <a:pt x="1363" y="317"/>
                      <a:pt x="1362" y="317"/>
                      <a:pt x="1360" y="317"/>
                    </a:cubicBezTo>
                    <a:cubicBezTo>
                      <a:pt x="1360" y="316"/>
                      <a:pt x="1360" y="314"/>
                      <a:pt x="1361" y="314"/>
                    </a:cubicBezTo>
                    <a:cubicBezTo>
                      <a:pt x="1361" y="313"/>
                      <a:pt x="1362" y="313"/>
                      <a:pt x="1363" y="313"/>
                    </a:cubicBezTo>
                    <a:cubicBezTo>
                      <a:pt x="1363" y="312"/>
                      <a:pt x="1362" y="310"/>
                      <a:pt x="1362" y="310"/>
                    </a:cubicBezTo>
                    <a:cubicBezTo>
                      <a:pt x="1358" y="312"/>
                      <a:pt x="1359" y="313"/>
                      <a:pt x="1355" y="310"/>
                    </a:cubicBezTo>
                    <a:cubicBezTo>
                      <a:pt x="1350" y="310"/>
                      <a:pt x="1350" y="310"/>
                      <a:pt x="1350" y="310"/>
                    </a:cubicBezTo>
                    <a:cubicBezTo>
                      <a:pt x="1351" y="310"/>
                      <a:pt x="1351" y="308"/>
                      <a:pt x="1352" y="308"/>
                    </a:cubicBezTo>
                    <a:cubicBezTo>
                      <a:pt x="1354" y="308"/>
                      <a:pt x="1357" y="309"/>
                      <a:pt x="1360" y="309"/>
                    </a:cubicBezTo>
                    <a:cubicBezTo>
                      <a:pt x="1360" y="308"/>
                      <a:pt x="1360" y="308"/>
                      <a:pt x="1360" y="308"/>
                    </a:cubicBezTo>
                    <a:cubicBezTo>
                      <a:pt x="1365" y="310"/>
                      <a:pt x="1370" y="312"/>
                      <a:pt x="1376" y="311"/>
                    </a:cubicBezTo>
                    <a:cubicBezTo>
                      <a:pt x="1378" y="311"/>
                      <a:pt x="1384" y="309"/>
                      <a:pt x="1386" y="307"/>
                    </a:cubicBezTo>
                    <a:cubicBezTo>
                      <a:pt x="1387" y="306"/>
                      <a:pt x="1385" y="305"/>
                      <a:pt x="1386" y="304"/>
                    </a:cubicBezTo>
                    <a:cubicBezTo>
                      <a:pt x="1386" y="303"/>
                      <a:pt x="1388" y="301"/>
                      <a:pt x="1389" y="300"/>
                    </a:cubicBezTo>
                    <a:cubicBezTo>
                      <a:pt x="1389" y="299"/>
                      <a:pt x="1388" y="298"/>
                      <a:pt x="1389" y="298"/>
                    </a:cubicBezTo>
                    <a:cubicBezTo>
                      <a:pt x="1387" y="297"/>
                      <a:pt x="1386" y="296"/>
                      <a:pt x="1384" y="295"/>
                    </a:cubicBezTo>
                    <a:cubicBezTo>
                      <a:pt x="1385" y="294"/>
                      <a:pt x="1385" y="294"/>
                      <a:pt x="1385" y="292"/>
                    </a:cubicBezTo>
                    <a:cubicBezTo>
                      <a:pt x="1386" y="292"/>
                      <a:pt x="1386" y="292"/>
                      <a:pt x="1386" y="292"/>
                    </a:cubicBezTo>
                    <a:cubicBezTo>
                      <a:pt x="1387" y="291"/>
                      <a:pt x="1386" y="289"/>
                      <a:pt x="1386" y="289"/>
                    </a:cubicBezTo>
                    <a:cubicBezTo>
                      <a:pt x="1386" y="288"/>
                      <a:pt x="1386" y="288"/>
                      <a:pt x="1386" y="288"/>
                    </a:cubicBezTo>
                    <a:cubicBezTo>
                      <a:pt x="1387" y="287"/>
                      <a:pt x="1387" y="286"/>
                      <a:pt x="1388" y="286"/>
                    </a:cubicBezTo>
                    <a:cubicBezTo>
                      <a:pt x="1389" y="286"/>
                      <a:pt x="1390" y="286"/>
                      <a:pt x="1392" y="286"/>
                    </a:cubicBezTo>
                    <a:cubicBezTo>
                      <a:pt x="1387" y="290"/>
                      <a:pt x="1392" y="290"/>
                      <a:pt x="1392" y="292"/>
                    </a:cubicBezTo>
                    <a:cubicBezTo>
                      <a:pt x="1392" y="293"/>
                      <a:pt x="1392" y="293"/>
                      <a:pt x="1392" y="293"/>
                    </a:cubicBezTo>
                    <a:cubicBezTo>
                      <a:pt x="1390" y="295"/>
                      <a:pt x="1391" y="296"/>
                      <a:pt x="1390" y="298"/>
                    </a:cubicBezTo>
                    <a:cubicBezTo>
                      <a:pt x="1391" y="299"/>
                      <a:pt x="1393" y="298"/>
                      <a:pt x="1394" y="299"/>
                    </a:cubicBezTo>
                    <a:cubicBezTo>
                      <a:pt x="1395" y="299"/>
                      <a:pt x="1396" y="302"/>
                      <a:pt x="1396" y="302"/>
                    </a:cubicBezTo>
                    <a:cubicBezTo>
                      <a:pt x="1398" y="302"/>
                      <a:pt x="1403" y="300"/>
                      <a:pt x="1404" y="299"/>
                    </a:cubicBezTo>
                    <a:cubicBezTo>
                      <a:pt x="1405" y="299"/>
                      <a:pt x="1405" y="297"/>
                      <a:pt x="1405" y="296"/>
                    </a:cubicBezTo>
                    <a:cubicBezTo>
                      <a:pt x="1407" y="296"/>
                      <a:pt x="1407" y="296"/>
                      <a:pt x="1407" y="296"/>
                    </a:cubicBezTo>
                    <a:cubicBezTo>
                      <a:pt x="1407" y="296"/>
                      <a:pt x="1407" y="298"/>
                      <a:pt x="1407" y="298"/>
                    </a:cubicBezTo>
                    <a:cubicBezTo>
                      <a:pt x="1409" y="298"/>
                      <a:pt x="1412" y="297"/>
                      <a:pt x="1413" y="298"/>
                    </a:cubicBezTo>
                    <a:cubicBezTo>
                      <a:pt x="1414" y="298"/>
                      <a:pt x="1414" y="298"/>
                      <a:pt x="1414" y="298"/>
                    </a:cubicBezTo>
                    <a:cubicBezTo>
                      <a:pt x="1415" y="301"/>
                      <a:pt x="1419" y="303"/>
                      <a:pt x="1418" y="306"/>
                    </a:cubicBezTo>
                    <a:cubicBezTo>
                      <a:pt x="1418" y="307"/>
                      <a:pt x="1417" y="308"/>
                      <a:pt x="1417" y="308"/>
                    </a:cubicBezTo>
                    <a:cubicBezTo>
                      <a:pt x="1418" y="309"/>
                      <a:pt x="1421" y="312"/>
                      <a:pt x="1422" y="312"/>
                    </a:cubicBezTo>
                    <a:cubicBezTo>
                      <a:pt x="1424" y="313"/>
                      <a:pt x="1425" y="311"/>
                      <a:pt x="1425" y="311"/>
                    </a:cubicBezTo>
                    <a:cubicBezTo>
                      <a:pt x="1427" y="311"/>
                      <a:pt x="1434" y="315"/>
                      <a:pt x="1435" y="316"/>
                    </a:cubicBezTo>
                    <a:cubicBezTo>
                      <a:pt x="1435" y="316"/>
                      <a:pt x="1435" y="318"/>
                      <a:pt x="1435" y="318"/>
                    </a:cubicBezTo>
                    <a:cubicBezTo>
                      <a:pt x="1437" y="318"/>
                      <a:pt x="1438" y="318"/>
                      <a:pt x="1439" y="318"/>
                    </a:cubicBezTo>
                    <a:cubicBezTo>
                      <a:pt x="1439" y="318"/>
                      <a:pt x="1439" y="316"/>
                      <a:pt x="1439" y="316"/>
                    </a:cubicBezTo>
                    <a:cubicBezTo>
                      <a:pt x="1441" y="316"/>
                      <a:pt x="1441" y="316"/>
                      <a:pt x="1441" y="316"/>
                    </a:cubicBezTo>
                    <a:cubicBezTo>
                      <a:pt x="1440" y="315"/>
                      <a:pt x="1442" y="315"/>
                      <a:pt x="1442" y="315"/>
                    </a:cubicBezTo>
                    <a:cubicBezTo>
                      <a:pt x="1442" y="315"/>
                      <a:pt x="1442" y="318"/>
                      <a:pt x="1442" y="318"/>
                    </a:cubicBezTo>
                    <a:cubicBezTo>
                      <a:pt x="1443" y="318"/>
                      <a:pt x="1443" y="318"/>
                      <a:pt x="1443" y="318"/>
                    </a:cubicBezTo>
                    <a:cubicBezTo>
                      <a:pt x="1445" y="320"/>
                      <a:pt x="1444" y="318"/>
                      <a:pt x="1446" y="319"/>
                    </a:cubicBezTo>
                    <a:cubicBezTo>
                      <a:pt x="1446" y="318"/>
                      <a:pt x="1446" y="318"/>
                      <a:pt x="1446" y="318"/>
                    </a:cubicBezTo>
                    <a:cubicBezTo>
                      <a:pt x="1448" y="318"/>
                      <a:pt x="1448" y="318"/>
                      <a:pt x="1451" y="318"/>
                    </a:cubicBezTo>
                    <a:cubicBezTo>
                      <a:pt x="1450" y="318"/>
                      <a:pt x="1449" y="316"/>
                      <a:pt x="1449" y="316"/>
                    </a:cubicBezTo>
                    <a:cubicBezTo>
                      <a:pt x="1448" y="315"/>
                      <a:pt x="1448" y="314"/>
                      <a:pt x="1447" y="314"/>
                    </a:cubicBezTo>
                    <a:cubicBezTo>
                      <a:pt x="1447" y="313"/>
                      <a:pt x="1448" y="312"/>
                      <a:pt x="1447" y="311"/>
                    </a:cubicBezTo>
                    <a:cubicBezTo>
                      <a:pt x="1447" y="311"/>
                      <a:pt x="1446" y="311"/>
                      <a:pt x="1445" y="310"/>
                    </a:cubicBezTo>
                    <a:cubicBezTo>
                      <a:pt x="1447" y="309"/>
                      <a:pt x="1449" y="309"/>
                      <a:pt x="1451" y="308"/>
                    </a:cubicBezTo>
                    <a:cubicBezTo>
                      <a:pt x="1451" y="308"/>
                      <a:pt x="1451" y="304"/>
                      <a:pt x="1451" y="304"/>
                    </a:cubicBezTo>
                    <a:cubicBezTo>
                      <a:pt x="1449" y="304"/>
                      <a:pt x="1449" y="305"/>
                      <a:pt x="1447" y="304"/>
                    </a:cubicBezTo>
                    <a:cubicBezTo>
                      <a:pt x="1447" y="301"/>
                      <a:pt x="1447" y="301"/>
                      <a:pt x="1447" y="301"/>
                    </a:cubicBezTo>
                    <a:cubicBezTo>
                      <a:pt x="1451" y="302"/>
                      <a:pt x="1453" y="301"/>
                      <a:pt x="1456" y="301"/>
                    </a:cubicBezTo>
                    <a:cubicBezTo>
                      <a:pt x="1456" y="301"/>
                      <a:pt x="1457" y="302"/>
                      <a:pt x="1458" y="302"/>
                    </a:cubicBezTo>
                    <a:cubicBezTo>
                      <a:pt x="1458" y="303"/>
                      <a:pt x="1458" y="303"/>
                      <a:pt x="1458" y="303"/>
                    </a:cubicBezTo>
                    <a:cubicBezTo>
                      <a:pt x="1459" y="303"/>
                      <a:pt x="1460" y="303"/>
                      <a:pt x="1461" y="303"/>
                    </a:cubicBezTo>
                    <a:cubicBezTo>
                      <a:pt x="1462" y="302"/>
                      <a:pt x="1462" y="301"/>
                      <a:pt x="1462" y="299"/>
                    </a:cubicBezTo>
                    <a:cubicBezTo>
                      <a:pt x="1462" y="299"/>
                      <a:pt x="1465" y="299"/>
                      <a:pt x="1465" y="299"/>
                    </a:cubicBezTo>
                    <a:cubicBezTo>
                      <a:pt x="1466" y="299"/>
                      <a:pt x="1464" y="296"/>
                      <a:pt x="1465" y="295"/>
                    </a:cubicBezTo>
                    <a:cubicBezTo>
                      <a:pt x="1466" y="294"/>
                      <a:pt x="1467" y="295"/>
                      <a:pt x="1468" y="294"/>
                    </a:cubicBezTo>
                    <a:cubicBezTo>
                      <a:pt x="1468" y="293"/>
                      <a:pt x="1468" y="293"/>
                      <a:pt x="1468" y="293"/>
                    </a:cubicBezTo>
                    <a:cubicBezTo>
                      <a:pt x="1467" y="293"/>
                      <a:pt x="1466" y="293"/>
                      <a:pt x="1465" y="293"/>
                    </a:cubicBezTo>
                    <a:cubicBezTo>
                      <a:pt x="1465" y="293"/>
                      <a:pt x="1464" y="291"/>
                      <a:pt x="1464" y="291"/>
                    </a:cubicBezTo>
                    <a:cubicBezTo>
                      <a:pt x="1461" y="289"/>
                      <a:pt x="1458" y="289"/>
                      <a:pt x="1455" y="286"/>
                    </a:cubicBezTo>
                    <a:cubicBezTo>
                      <a:pt x="1455" y="286"/>
                      <a:pt x="1455" y="285"/>
                      <a:pt x="1455" y="284"/>
                    </a:cubicBezTo>
                    <a:cubicBezTo>
                      <a:pt x="1454" y="284"/>
                      <a:pt x="1452" y="283"/>
                      <a:pt x="1451" y="282"/>
                    </a:cubicBezTo>
                    <a:cubicBezTo>
                      <a:pt x="1451" y="281"/>
                      <a:pt x="1451" y="280"/>
                      <a:pt x="1450" y="279"/>
                    </a:cubicBezTo>
                    <a:cubicBezTo>
                      <a:pt x="1449" y="278"/>
                      <a:pt x="1447" y="278"/>
                      <a:pt x="1445" y="278"/>
                    </a:cubicBezTo>
                    <a:cubicBezTo>
                      <a:pt x="1444" y="276"/>
                      <a:pt x="1444" y="276"/>
                      <a:pt x="1444" y="276"/>
                    </a:cubicBezTo>
                    <a:cubicBezTo>
                      <a:pt x="1440" y="276"/>
                      <a:pt x="1433" y="277"/>
                      <a:pt x="1429" y="278"/>
                    </a:cubicBezTo>
                    <a:cubicBezTo>
                      <a:pt x="1430" y="281"/>
                      <a:pt x="1430" y="282"/>
                      <a:pt x="1431" y="285"/>
                    </a:cubicBezTo>
                    <a:cubicBezTo>
                      <a:pt x="1429" y="284"/>
                      <a:pt x="1428" y="284"/>
                      <a:pt x="1427" y="284"/>
                    </a:cubicBezTo>
                    <a:cubicBezTo>
                      <a:pt x="1427" y="282"/>
                      <a:pt x="1428" y="276"/>
                      <a:pt x="1427" y="274"/>
                    </a:cubicBezTo>
                    <a:cubicBezTo>
                      <a:pt x="1427" y="273"/>
                      <a:pt x="1424" y="273"/>
                      <a:pt x="1423" y="272"/>
                    </a:cubicBezTo>
                    <a:cubicBezTo>
                      <a:pt x="1423" y="271"/>
                      <a:pt x="1423" y="269"/>
                      <a:pt x="1423" y="269"/>
                    </a:cubicBezTo>
                    <a:cubicBezTo>
                      <a:pt x="1421" y="268"/>
                      <a:pt x="1419" y="269"/>
                      <a:pt x="1417" y="268"/>
                    </a:cubicBezTo>
                    <a:cubicBezTo>
                      <a:pt x="1417" y="268"/>
                      <a:pt x="1417" y="266"/>
                      <a:pt x="1416" y="265"/>
                    </a:cubicBezTo>
                    <a:cubicBezTo>
                      <a:pt x="1415" y="264"/>
                      <a:pt x="1413" y="265"/>
                      <a:pt x="1411" y="264"/>
                    </a:cubicBezTo>
                    <a:cubicBezTo>
                      <a:pt x="1411" y="263"/>
                      <a:pt x="1410" y="262"/>
                      <a:pt x="1409" y="261"/>
                    </a:cubicBezTo>
                    <a:cubicBezTo>
                      <a:pt x="1409" y="261"/>
                      <a:pt x="1408" y="261"/>
                      <a:pt x="1407" y="261"/>
                    </a:cubicBezTo>
                    <a:cubicBezTo>
                      <a:pt x="1404" y="259"/>
                      <a:pt x="1402" y="256"/>
                      <a:pt x="1400" y="255"/>
                    </a:cubicBezTo>
                    <a:cubicBezTo>
                      <a:pt x="1398" y="255"/>
                      <a:pt x="1398" y="255"/>
                      <a:pt x="1398" y="255"/>
                    </a:cubicBezTo>
                    <a:cubicBezTo>
                      <a:pt x="1397" y="254"/>
                      <a:pt x="1399" y="254"/>
                      <a:pt x="1399" y="253"/>
                    </a:cubicBezTo>
                    <a:cubicBezTo>
                      <a:pt x="1399" y="252"/>
                      <a:pt x="1397" y="250"/>
                      <a:pt x="1397" y="250"/>
                    </a:cubicBezTo>
                    <a:cubicBezTo>
                      <a:pt x="1395" y="250"/>
                      <a:pt x="1395" y="251"/>
                      <a:pt x="1393" y="251"/>
                    </a:cubicBezTo>
                    <a:cubicBezTo>
                      <a:pt x="1392" y="249"/>
                      <a:pt x="1392" y="249"/>
                      <a:pt x="1392" y="249"/>
                    </a:cubicBezTo>
                    <a:cubicBezTo>
                      <a:pt x="1389" y="248"/>
                      <a:pt x="1388" y="248"/>
                      <a:pt x="1386" y="247"/>
                    </a:cubicBezTo>
                    <a:cubicBezTo>
                      <a:pt x="1385" y="244"/>
                      <a:pt x="1384" y="242"/>
                      <a:pt x="1381" y="240"/>
                    </a:cubicBezTo>
                    <a:cubicBezTo>
                      <a:pt x="1380" y="239"/>
                      <a:pt x="1379" y="239"/>
                      <a:pt x="1378" y="239"/>
                    </a:cubicBezTo>
                    <a:cubicBezTo>
                      <a:pt x="1378" y="238"/>
                      <a:pt x="1378" y="237"/>
                      <a:pt x="1378" y="236"/>
                    </a:cubicBezTo>
                    <a:cubicBezTo>
                      <a:pt x="1378" y="235"/>
                      <a:pt x="1377" y="234"/>
                      <a:pt x="1376" y="233"/>
                    </a:cubicBezTo>
                    <a:cubicBezTo>
                      <a:pt x="1374" y="233"/>
                      <a:pt x="1371" y="234"/>
                      <a:pt x="1369" y="233"/>
                    </a:cubicBezTo>
                    <a:cubicBezTo>
                      <a:pt x="1368" y="233"/>
                      <a:pt x="1367" y="231"/>
                      <a:pt x="1366" y="231"/>
                    </a:cubicBezTo>
                    <a:cubicBezTo>
                      <a:pt x="1361" y="230"/>
                      <a:pt x="1361" y="234"/>
                      <a:pt x="1356" y="232"/>
                    </a:cubicBezTo>
                    <a:cubicBezTo>
                      <a:pt x="1355" y="231"/>
                      <a:pt x="1354" y="228"/>
                      <a:pt x="1353" y="227"/>
                    </a:cubicBezTo>
                    <a:cubicBezTo>
                      <a:pt x="1351" y="225"/>
                      <a:pt x="1348" y="226"/>
                      <a:pt x="1345" y="225"/>
                    </a:cubicBezTo>
                    <a:cubicBezTo>
                      <a:pt x="1342" y="223"/>
                      <a:pt x="1342" y="223"/>
                      <a:pt x="1342" y="223"/>
                    </a:cubicBezTo>
                    <a:cubicBezTo>
                      <a:pt x="1342" y="221"/>
                      <a:pt x="1342" y="221"/>
                      <a:pt x="1342" y="221"/>
                    </a:cubicBezTo>
                    <a:cubicBezTo>
                      <a:pt x="1340" y="221"/>
                      <a:pt x="1340" y="222"/>
                      <a:pt x="1340" y="223"/>
                    </a:cubicBezTo>
                    <a:cubicBezTo>
                      <a:pt x="1337" y="223"/>
                      <a:pt x="1333" y="223"/>
                      <a:pt x="1330" y="223"/>
                    </a:cubicBezTo>
                    <a:cubicBezTo>
                      <a:pt x="1329" y="222"/>
                      <a:pt x="1326" y="221"/>
                      <a:pt x="1324" y="221"/>
                    </a:cubicBezTo>
                    <a:cubicBezTo>
                      <a:pt x="1323" y="221"/>
                      <a:pt x="1323" y="223"/>
                      <a:pt x="1320" y="223"/>
                    </a:cubicBezTo>
                    <a:cubicBezTo>
                      <a:pt x="1320" y="223"/>
                      <a:pt x="1319" y="221"/>
                      <a:pt x="1318" y="221"/>
                    </a:cubicBezTo>
                    <a:cubicBezTo>
                      <a:pt x="1315" y="220"/>
                      <a:pt x="1311" y="222"/>
                      <a:pt x="1307" y="221"/>
                    </a:cubicBezTo>
                    <a:cubicBezTo>
                      <a:pt x="1306" y="221"/>
                      <a:pt x="1305" y="219"/>
                      <a:pt x="1304" y="219"/>
                    </a:cubicBezTo>
                    <a:cubicBezTo>
                      <a:pt x="1304" y="219"/>
                      <a:pt x="1303" y="220"/>
                      <a:pt x="1302" y="219"/>
                    </a:cubicBezTo>
                    <a:cubicBezTo>
                      <a:pt x="1303" y="224"/>
                      <a:pt x="1303" y="224"/>
                      <a:pt x="1302" y="228"/>
                    </a:cubicBezTo>
                    <a:cubicBezTo>
                      <a:pt x="1302" y="228"/>
                      <a:pt x="1303" y="228"/>
                      <a:pt x="1304" y="228"/>
                    </a:cubicBezTo>
                    <a:cubicBezTo>
                      <a:pt x="1304" y="229"/>
                      <a:pt x="1306" y="229"/>
                      <a:pt x="1306" y="230"/>
                    </a:cubicBezTo>
                    <a:cubicBezTo>
                      <a:pt x="1307" y="232"/>
                      <a:pt x="1306" y="235"/>
                      <a:pt x="1306" y="237"/>
                    </a:cubicBezTo>
                    <a:cubicBezTo>
                      <a:pt x="1306" y="238"/>
                      <a:pt x="1304" y="237"/>
                      <a:pt x="1304" y="237"/>
                    </a:cubicBezTo>
                    <a:cubicBezTo>
                      <a:pt x="1304" y="237"/>
                      <a:pt x="1302" y="240"/>
                      <a:pt x="1302" y="241"/>
                    </a:cubicBezTo>
                    <a:cubicBezTo>
                      <a:pt x="1301" y="241"/>
                      <a:pt x="1300" y="240"/>
                      <a:pt x="1300" y="241"/>
                    </a:cubicBezTo>
                    <a:cubicBezTo>
                      <a:pt x="1300" y="241"/>
                      <a:pt x="1300" y="243"/>
                      <a:pt x="1300" y="243"/>
                    </a:cubicBezTo>
                    <a:cubicBezTo>
                      <a:pt x="1299" y="244"/>
                      <a:pt x="1296" y="243"/>
                      <a:pt x="1295" y="243"/>
                    </a:cubicBezTo>
                    <a:cubicBezTo>
                      <a:pt x="1295" y="243"/>
                      <a:pt x="1295" y="244"/>
                      <a:pt x="1294" y="245"/>
                    </a:cubicBezTo>
                    <a:cubicBezTo>
                      <a:pt x="1293" y="245"/>
                      <a:pt x="1291" y="245"/>
                      <a:pt x="1289" y="245"/>
                    </a:cubicBezTo>
                    <a:cubicBezTo>
                      <a:pt x="1288" y="243"/>
                      <a:pt x="1287" y="238"/>
                      <a:pt x="1287" y="236"/>
                    </a:cubicBezTo>
                    <a:cubicBezTo>
                      <a:pt x="1286" y="235"/>
                      <a:pt x="1284" y="236"/>
                      <a:pt x="1283" y="235"/>
                    </a:cubicBezTo>
                    <a:cubicBezTo>
                      <a:pt x="1282" y="233"/>
                      <a:pt x="1283" y="228"/>
                      <a:pt x="1283" y="227"/>
                    </a:cubicBezTo>
                    <a:cubicBezTo>
                      <a:pt x="1281" y="228"/>
                      <a:pt x="1279" y="230"/>
                      <a:pt x="1279" y="231"/>
                    </a:cubicBezTo>
                    <a:cubicBezTo>
                      <a:pt x="1277" y="231"/>
                      <a:pt x="1279" y="230"/>
                      <a:pt x="1277" y="230"/>
                    </a:cubicBezTo>
                    <a:cubicBezTo>
                      <a:pt x="1275" y="230"/>
                      <a:pt x="1271" y="233"/>
                      <a:pt x="1269" y="233"/>
                    </a:cubicBezTo>
                    <a:cubicBezTo>
                      <a:pt x="1268" y="233"/>
                      <a:pt x="1269" y="230"/>
                      <a:pt x="1269" y="230"/>
                    </a:cubicBezTo>
                    <a:cubicBezTo>
                      <a:pt x="1267" y="229"/>
                      <a:pt x="1263" y="228"/>
                      <a:pt x="1262" y="228"/>
                    </a:cubicBezTo>
                    <a:cubicBezTo>
                      <a:pt x="1261" y="228"/>
                      <a:pt x="1257" y="228"/>
                      <a:pt x="1255" y="229"/>
                    </a:cubicBezTo>
                    <a:cubicBezTo>
                      <a:pt x="1255" y="229"/>
                      <a:pt x="1254" y="231"/>
                      <a:pt x="1254" y="231"/>
                    </a:cubicBezTo>
                    <a:cubicBezTo>
                      <a:pt x="1252" y="231"/>
                      <a:pt x="1251" y="230"/>
                      <a:pt x="1250" y="229"/>
                    </a:cubicBezTo>
                    <a:cubicBezTo>
                      <a:pt x="1250" y="229"/>
                      <a:pt x="1250" y="227"/>
                      <a:pt x="1250" y="227"/>
                    </a:cubicBezTo>
                    <a:cubicBezTo>
                      <a:pt x="1246" y="227"/>
                      <a:pt x="1240" y="228"/>
                      <a:pt x="1235" y="227"/>
                    </a:cubicBezTo>
                    <a:cubicBezTo>
                      <a:pt x="1234" y="227"/>
                      <a:pt x="1234" y="226"/>
                      <a:pt x="1233" y="227"/>
                    </a:cubicBezTo>
                    <a:cubicBezTo>
                      <a:pt x="1232" y="227"/>
                      <a:pt x="1229" y="230"/>
                      <a:pt x="1228" y="230"/>
                    </a:cubicBezTo>
                    <a:cubicBezTo>
                      <a:pt x="1226" y="230"/>
                      <a:pt x="1225" y="230"/>
                      <a:pt x="1223" y="231"/>
                    </a:cubicBezTo>
                    <a:cubicBezTo>
                      <a:pt x="1223" y="233"/>
                      <a:pt x="1222" y="237"/>
                      <a:pt x="1221" y="240"/>
                    </a:cubicBezTo>
                    <a:cubicBezTo>
                      <a:pt x="1221" y="240"/>
                      <a:pt x="1219" y="242"/>
                      <a:pt x="1219" y="242"/>
                    </a:cubicBezTo>
                    <a:cubicBezTo>
                      <a:pt x="1219" y="241"/>
                      <a:pt x="1220" y="240"/>
                      <a:pt x="1219" y="239"/>
                    </a:cubicBezTo>
                    <a:cubicBezTo>
                      <a:pt x="1218" y="238"/>
                      <a:pt x="1218" y="238"/>
                      <a:pt x="1218" y="238"/>
                    </a:cubicBezTo>
                    <a:cubicBezTo>
                      <a:pt x="1218" y="237"/>
                      <a:pt x="1218" y="236"/>
                      <a:pt x="1218" y="235"/>
                    </a:cubicBezTo>
                    <a:cubicBezTo>
                      <a:pt x="1218" y="234"/>
                      <a:pt x="1216" y="233"/>
                      <a:pt x="1216" y="233"/>
                    </a:cubicBezTo>
                    <a:cubicBezTo>
                      <a:pt x="1215" y="231"/>
                      <a:pt x="1216" y="230"/>
                      <a:pt x="1215" y="229"/>
                    </a:cubicBezTo>
                    <a:cubicBezTo>
                      <a:pt x="1214" y="229"/>
                      <a:pt x="1212" y="229"/>
                      <a:pt x="1211" y="229"/>
                    </a:cubicBezTo>
                    <a:cubicBezTo>
                      <a:pt x="1211" y="228"/>
                      <a:pt x="1212" y="225"/>
                      <a:pt x="1212" y="225"/>
                    </a:cubicBezTo>
                    <a:cubicBezTo>
                      <a:pt x="1211" y="223"/>
                      <a:pt x="1211" y="225"/>
                      <a:pt x="1211" y="223"/>
                    </a:cubicBezTo>
                    <a:cubicBezTo>
                      <a:pt x="1212" y="222"/>
                      <a:pt x="1213" y="221"/>
                      <a:pt x="1213" y="221"/>
                    </a:cubicBezTo>
                    <a:cubicBezTo>
                      <a:pt x="1212" y="219"/>
                      <a:pt x="1210" y="216"/>
                      <a:pt x="1208" y="215"/>
                    </a:cubicBezTo>
                    <a:cubicBezTo>
                      <a:pt x="1208" y="215"/>
                      <a:pt x="1206" y="216"/>
                      <a:pt x="1206" y="215"/>
                    </a:cubicBezTo>
                    <a:cubicBezTo>
                      <a:pt x="1205" y="214"/>
                      <a:pt x="1205" y="212"/>
                      <a:pt x="1203" y="211"/>
                    </a:cubicBezTo>
                    <a:cubicBezTo>
                      <a:pt x="1202" y="210"/>
                      <a:pt x="1200" y="211"/>
                      <a:pt x="1197" y="210"/>
                    </a:cubicBezTo>
                    <a:cubicBezTo>
                      <a:pt x="1196" y="210"/>
                      <a:pt x="1195" y="208"/>
                      <a:pt x="1193" y="207"/>
                    </a:cubicBezTo>
                    <a:cubicBezTo>
                      <a:pt x="1193" y="208"/>
                      <a:pt x="1191" y="209"/>
                      <a:pt x="1191" y="209"/>
                    </a:cubicBezTo>
                    <a:cubicBezTo>
                      <a:pt x="1191" y="210"/>
                      <a:pt x="1191" y="210"/>
                      <a:pt x="1191" y="210"/>
                    </a:cubicBezTo>
                    <a:cubicBezTo>
                      <a:pt x="1190" y="210"/>
                      <a:pt x="1189" y="208"/>
                      <a:pt x="1187" y="209"/>
                    </a:cubicBezTo>
                    <a:cubicBezTo>
                      <a:pt x="1185" y="209"/>
                      <a:pt x="1184" y="211"/>
                      <a:pt x="1181" y="211"/>
                    </a:cubicBezTo>
                    <a:cubicBezTo>
                      <a:pt x="1180" y="209"/>
                      <a:pt x="1180" y="209"/>
                      <a:pt x="1180" y="209"/>
                    </a:cubicBezTo>
                    <a:cubicBezTo>
                      <a:pt x="1179" y="209"/>
                      <a:pt x="1177" y="210"/>
                      <a:pt x="1174" y="209"/>
                    </a:cubicBezTo>
                    <a:cubicBezTo>
                      <a:pt x="1173" y="209"/>
                      <a:pt x="1171" y="208"/>
                      <a:pt x="1169" y="208"/>
                    </a:cubicBezTo>
                    <a:cubicBezTo>
                      <a:pt x="1166" y="208"/>
                      <a:pt x="1164" y="212"/>
                      <a:pt x="1160" y="211"/>
                    </a:cubicBezTo>
                    <a:cubicBezTo>
                      <a:pt x="1157" y="211"/>
                      <a:pt x="1157" y="209"/>
                      <a:pt x="1153" y="209"/>
                    </a:cubicBezTo>
                    <a:cubicBezTo>
                      <a:pt x="1150" y="210"/>
                      <a:pt x="1146" y="213"/>
                      <a:pt x="1142" y="213"/>
                    </a:cubicBezTo>
                    <a:cubicBezTo>
                      <a:pt x="1139" y="213"/>
                      <a:pt x="1136" y="212"/>
                      <a:pt x="1132" y="213"/>
                    </a:cubicBezTo>
                    <a:cubicBezTo>
                      <a:pt x="1130" y="213"/>
                      <a:pt x="1127" y="214"/>
                      <a:pt x="1124" y="213"/>
                    </a:cubicBezTo>
                    <a:cubicBezTo>
                      <a:pt x="1123" y="213"/>
                      <a:pt x="1122" y="214"/>
                      <a:pt x="1122" y="214"/>
                    </a:cubicBezTo>
                    <a:cubicBezTo>
                      <a:pt x="1118" y="213"/>
                      <a:pt x="1117" y="213"/>
                      <a:pt x="1113" y="214"/>
                    </a:cubicBezTo>
                    <a:cubicBezTo>
                      <a:pt x="1115" y="210"/>
                      <a:pt x="1117" y="208"/>
                      <a:pt x="1121" y="205"/>
                    </a:cubicBezTo>
                    <a:cubicBezTo>
                      <a:pt x="1120" y="203"/>
                      <a:pt x="1120" y="203"/>
                      <a:pt x="1120" y="203"/>
                    </a:cubicBezTo>
                    <a:cubicBezTo>
                      <a:pt x="1119" y="203"/>
                      <a:pt x="1118" y="203"/>
                      <a:pt x="1116" y="203"/>
                    </a:cubicBezTo>
                    <a:cubicBezTo>
                      <a:pt x="1117" y="202"/>
                      <a:pt x="1116" y="200"/>
                      <a:pt x="1116" y="199"/>
                    </a:cubicBezTo>
                    <a:cubicBezTo>
                      <a:pt x="1118" y="199"/>
                      <a:pt x="1118" y="199"/>
                      <a:pt x="1118" y="199"/>
                    </a:cubicBezTo>
                    <a:cubicBezTo>
                      <a:pt x="1116" y="198"/>
                      <a:pt x="1119" y="197"/>
                      <a:pt x="1119" y="197"/>
                    </a:cubicBezTo>
                    <a:cubicBezTo>
                      <a:pt x="1120" y="198"/>
                      <a:pt x="1120" y="200"/>
                      <a:pt x="1120" y="201"/>
                    </a:cubicBezTo>
                    <a:cubicBezTo>
                      <a:pt x="1121" y="200"/>
                      <a:pt x="1123" y="199"/>
                      <a:pt x="1124" y="199"/>
                    </a:cubicBezTo>
                    <a:cubicBezTo>
                      <a:pt x="1124" y="198"/>
                      <a:pt x="1124" y="197"/>
                      <a:pt x="1125" y="195"/>
                    </a:cubicBezTo>
                    <a:cubicBezTo>
                      <a:pt x="1123" y="193"/>
                      <a:pt x="1120" y="190"/>
                      <a:pt x="1118" y="190"/>
                    </a:cubicBezTo>
                    <a:cubicBezTo>
                      <a:pt x="1116" y="190"/>
                      <a:pt x="1116" y="191"/>
                      <a:pt x="1114" y="191"/>
                    </a:cubicBezTo>
                    <a:cubicBezTo>
                      <a:pt x="1114" y="191"/>
                      <a:pt x="1112" y="188"/>
                      <a:pt x="1111" y="188"/>
                    </a:cubicBezTo>
                    <a:cubicBezTo>
                      <a:pt x="1107" y="187"/>
                      <a:pt x="1103" y="188"/>
                      <a:pt x="1099" y="189"/>
                    </a:cubicBezTo>
                    <a:cubicBezTo>
                      <a:pt x="1097" y="194"/>
                      <a:pt x="1094" y="196"/>
                      <a:pt x="1092" y="201"/>
                    </a:cubicBezTo>
                    <a:cubicBezTo>
                      <a:pt x="1092" y="201"/>
                      <a:pt x="1091" y="203"/>
                      <a:pt x="1091" y="203"/>
                    </a:cubicBezTo>
                    <a:cubicBezTo>
                      <a:pt x="1091" y="203"/>
                      <a:pt x="1083" y="205"/>
                      <a:pt x="1083" y="205"/>
                    </a:cubicBezTo>
                    <a:cubicBezTo>
                      <a:pt x="1082" y="204"/>
                      <a:pt x="1082" y="204"/>
                      <a:pt x="1082" y="204"/>
                    </a:cubicBezTo>
                    <a:cubicBezTo>
                      <a:pt x="1080" y="203"/>
                      <a:pt x="1084" y="202"/>
                      <a:pt x="1085" y="201"/>
                    </a:cubicBezTo>
                    <a:cubicBezTo>
                      <a:pt x="1085" y="200"/>
                      <a:pt x="1083" y="200"/>
                      <a:pt x="1083" y="199"/>
                    </a:cubicBezTo>
                    <a:cubicBezTo>
                      <a:pt x="1083" y="199"/>
                      <a:pt x="1084" y="198"/>
                      <a:pt x="1083" y="197"/>
                    </a:cubicBezTo>
                    <a:cubicBezTo>
                      <a:pt x="1088" y="196"/>
                      <a:pt x="1087" y="196"/>
                      <a:pt x="1089" y="191"/>
                    </a:cubicBezTo>
                    <a:cubicBezTo>
                      <a:pt x="1090" y="192"/>
                      <a:pt x="1091" y="192"/>
                      <a:pt x="1091" y="192"/>
                    </a:cubicBezTo>
                    <a:cubicBezTo>
                      <a:pt x="1091" y="193"/>
                      <a:pt x="1091" y="193"/>
                      <a:pt x="1091" y="193"/>
                    </a:cubicBezTo>
                    <a:cubicBezTo>
                      <a:pt x="1090" y="193"/>
                      <a:pt x="1089" y="195"/>
                      <a:pt x="1092" y="196"/>
                    </a:cubicBezTo>
                    <a:cubicBezTo>
                      <a:pt x="1093" y="194"/>
                      <a:pt x="1093" y="193"/>
                      <a:pt x="1094" y="190"/>
                    </a:cubicBezTo>
                    <a:cubicBezTo>
                      <a:pt x="1088" y="190"/>
                      <a:pt x="1081" y="191"/>
                      <a:pt x="1076" y="191"/>
                    </a:cubicBezTo>
                    <a:cubicBezTo>
                      <a:pt x="1074" y="183"/>
                      <a:pt x="1075" y="186"/>
                      <a:pt x="1084" y="187"/>
                    </a:cubicBezTo>
                    <a:cubicBezTo>
                      <a:pt x="1084" y="185"/>
                      <a:pt x="1084" y="185"/>
                      <a:pt x="1084" y="185"/>
                    </a:cubicBezTo>
                    <a:cubicBezTo>
                      <a:pt x="1081" y="185"/>
                      <a:pt x="1078" y="184"/>
                      <a:pt x="1074" y="183"/>
                    </a:cubicBezTo>
                    <a:cubicBezTo>
                      <a:pt x="1072" y="182"/>
                      <a:pt x="1072" y="182"/>
                      <a:pt x="1072" y="182"/>
                    </a:cubicBezTo>
                    <a:cubicBezTo>
                      <a:pt x="1070" y="182"/>
                      <a:pt x="1069" y="183"/>
                      <a:pt x="1066" y="183"/>
                    </a:cubicBezTo>
                    <a:cubicBezTo>
                      <a:pt x="1064" y="183"/>
                      <a:pt x="1061" y="181"/>
                      <a:pt x="1060" y="181"/>
                    </a:cubicBezTo>
                    <a:cubicBezTo>
                      <a:pt x="1058" y="180"/>
                      <a:pt x="1057" y="181"/>
                      <a:pt x="1055" y="181"/>
                    </a:cubicBezTo>
                    <a:cubicBezTo>
                      <a:pt x="1055" y="181"/>
                      <a:pt x="1050" y="179"/>
                      <a:pt x="1049" y="179"/>
                    </a:cubicBezTo>
                    <a:cubicBezTo>
                      <a:pt x="1049" y="178"/>
                      <a:pt x="1048" y="176"/>
                      <a:pt x="1047" y="176"/>
                    </a:cubicBezTo>
                    <a:cubicBezTo>
                      <a:pt x="1046" y="176"/>
                      <a:pt x="1043" y="176"/>
                      <a:pt x="1041" y="176"/>
                    </a:cubicBezTo>
                    <a:cubicBezTo>
                      <a:pt x="1042" y="176"/>
                      <a:pt x="1041" y="178"/>
                      <a:pt x="1042" y="178"/>
                    </a:cubicBezTo>
                    <a:cubicBezTo>
                      <a:pt x="1043" y="178"/>
                      <a:pt x="1043" y="178"/>
                      <a:pt x="1044" y="178"/>
                    </a:cubicBezTo>
                    <a:cubicBezTo>
                      <a:pt x="1044" y="178"/>
                      <a:pt x="1044" y="179"/>
                      <a:pt x="1045" y="179"/>
                    </a:cubicBezTo>
                    <a:cubicBezTo>
                      <a:pt x="1045" y="179"/>
                      <a:pt x="1045" y="180"/>
                      <a:pt x="1045" y="180"/>
                    </a:cubicBezTo>
                    <a:cubicBezTo>
                      <a:pt x="1045" y="182"/>
                      <a:pt x="1045" y="182"/>
                      <a:pt x="1045" y="182"/>
                    </a:cubicBezTo>
                    <a:cubicBezTo>
                      <a:pt x="1042" y="182"/>
                      <a:pt x="1039" y="182"/>
                      <a:pt x="1036" y="182"/>
                    </a:cubicBezTo>
                    <a:cubicBezTo>
                      <a:pt x="1036" y="182"/>
                      <a:pt x="1036" y="185"/>
                      <a:pt x="1035" y="186"/>
                    </a:cubicBezTo>
                    <a:cubicBezTo>
                      <a:pt x="1036" y="186"/>
                      <a:pt x="1041" y="187"/>
                      <a:pt x="1040" y="187"/>
                    </a:cubicBezTo>
                    <a:cubicBezTo>
                      <a:pt x="1041" y="187"/>
                      <a:pt x="1042" y="187"/>
                      <a:pt x="1043" y="187"/>
                    </a:cubicBezTo>
                    <a:cubicBezTo>
                      <a:pt x="1044" y="189"/>
                      <a:pt x="1044" y="189"/>
                      <a:pt x="1044" y="189"/>
                    </a:cubicBezTo>
                    <a:cubicBezTo>
                      <a:pt x="1037" y="187"/>
                      <a:pt x="1032" y="188"/>
                      <a:pt x="1035" y="197"/>
                    </a:cubicBezTo>
                    <a:cubicBezTo>
                      <a:pt x="1035" y="198"/>
                      <a:pt x="1036" y="199"/>
                      <a:pt x="1037" y="199"/>
                    </a:cubicBezTo>
                    <a:cubicBezTo>
                      <a:pt x="1036" y="200"/>
                      <a:pt x="1037" y="201"/>
                      <a:pt x="1037" y="203"/>
                    </a:cubicBezTo>
                    <a:cubicBezTo>
                      <a:pt x="1036" y="203"/>
                      <a:pt x="1034" y="204"/>
                      <a:pt x="1033" y="203"/>
                    </a:cubicBezTo>
                    <a:cubicBezTo>
                      <a:pt x="1032" y="203"/>
                      <a:pt x="1032" y="202"/>
                      <a:pt x="1030" y="202"/>
                    </a:cubicBezTo>
                    <a:cubicBezTo>
                      <a:pt x="1030" y="202"/>
                      <a:pt x="1029" y="203"/>
                      <a:pt x="1028" y="203"/>
                    </a:cubicBezTo>
                    <a:cubicBezTo>
                      <a:pt x="1028" y="202"/>
                      <a:pt x="1028" y="202"/>
                      <a:pt x="1029" y="200"/>
                    </a:cubicBezTo>
                    <a:cubicBezTo>
                      <a:pt x="1028" y="200"/>
                      <a:pt x="1028" y="199"/>
                      <a:pt x="1027" y="198"/>
                    </a:cubicBezTo>
                    <a:cubicBezTo>
                      <a:pt x="1027" y="198"/>
                      <a:pt x="1024" y="199"/>
                      <a:pt x="1025" y="199"/>
                    </a:cubicBezTo>
                    <a:cubicBezTo>
                      <a:pt x="1025" y="199"/>
                      <a:pt x="1024" y="199"/>
                      <a:pt x="1023" y="199"/>
                    </a:cubicBezTo>
                    <a:cubicBezTo>
                      <a:pt x="1023" y="200"/>
                      <a:pt x="1024" y="200"/>
                      <a:pt x="1023" y="200"/>
                    </a:cubicBezTo>
                    <a:cubicBezTo>
                      <a:pt x="1023" y="200"/>
                      <a:pt x="1022" y="202"/>
                      <a:pt x="1022" y="203"/>
                    </a:cubicBezTo>
                    <a:cubicBezTo>
                      <a:pt x="1023" y="203"/>
                      <a:pt x="1024" y="204"/>
                      <a:pt x="1024" y="205"/>
                    </a:cubicBezTo>
                    <a:cubicBezTo>
                      <a:pt x="1021" y="206"/>
                      <a:pt x="1019" y="207"/>
                      <a:pt x="1015" y="207"/>
                    </a:cubicBezTo>
                    <a:cubicBezTo>
                      <a:pt x="1015" y="205"/>
                      <a:pt x="1015" y="205"/>
                      <a:pt x="1015" y="205"/>
                    </a:cubicBezTo>
                    <a:cubicBezTo>
                      <a:pt x="1014" y="205"/>
                      <a:pt x="1012" y="206"/>
                      <a:pt x="1011" y="205"/>
                    </a:cubicBezTo>
                    <a:cubicBezTo>
                      <a:pt x="1011" y="205"/>
                      <a:pt x="1011" y="204"/>
                      <a:pt x="1011" y="203"/>
                    </a:cubicBezTo>
                    <a:cubicBezTo>
                      <a:pt x="1008" y="201"/>
                      <a:pt x="1005" y="199"/>
                      <a:pt x="1002" y="198"/>
                    </a:cubicBezTo>
                    <a:cubicBezTo>
                      <a:pt x="1002" y="197"/>
                      <a:pt x="1002" y="197"/>
                      <a:pt x="1002" y="197"/>
                    </a:cubicBezTo>
                    <a:cubicBezTo>
                      <a:pt x="1001" y="197"/>
                      <a:pt x="1000" y="198"/>
                      <a:pt x="999" y="197"/>
                    </a:cubicBezTo>
                    <a:cubicBezTo>
                      <a:pt x="998" y="197"/>
                      <a:pt x="997" y="195"/>
                      <a:pt x="997" y="195"/>
                    </a:cubicBezTo>
                    <a:cubicBezTo>
                      <a:pt x="992" y="195"/>
                      <a:pt x="989" y="200"/>
                      <a:pt x="986" y="201"/>
                    </a:cubicBezTo>
                    <a:cubicBezTo>
                      <a:pt x="985" y="202"/>
                      <a:pt x="984" y="201"/>
                      <a:pt x="983" y="201"/>
                    </a:cubicBezTo>
                    <a:cubicBezTo>
                      <a:pt x="982" y="201"/>
                      <a:pt x="980" y="203"/>
                      <a:pt x="979" y="203"/>
                    </a:cubicBezTo>
                    <a:cubicBezTo>
                      <a:pt x="980" y="201"/>
                      <a:pt x="980" y="199"/>
                      <a:pt x="980" y="197"/>
                    </a:cubicBezTo>
                    <a:cubicBezTo>
                      <a:pt x="980" y="197"/>
                      <a:pt x="979" y="197"/>
                      <a:pt x="979" y="196"/>
                    </a:cubicBezTo>
                    <a:cubicBezTo>
                      <a:pt x="978" y="196"/>
                      <a:pt x="977" y="196"/>
                      <a:pt x="977" y="195"/>
                    </a:cubicBezTo>
                    <a:cubicBezTo>
                      <a:pt x="976" y="194"/>
                      <a:pt x="977" y="193"/>
                      <a:pt x="977" y="192"/>
                    </a:cubicBezTo>
                    <a:cubicBezTo>
                      <a:pt x="977" y="192"/>
                      <a:pt x="975" y="192"/>
                      <a:pt x="975" y="191"/>
                    </a:cubicBezTo>
                    <a:cubicBezTo>
                      <a:pt x="972" y="197"/>
                      <a:pt x="972" y="197"/>
                      <a:pt x="972" y="197"/>
                    </a:cubicBezTo>
                    <a:cubicBezTo>
                      <a:pt x="972" y="199"/>
                      <a:pt x="973" y="201"/>
                      <a:pt x="973" y="202"/>
                    </a:cubicBezTo>
                    <a:cubicBezTo>
                      <a:pt x="973" y="202"/>
                      <a:pt x="970" y="203"/>
                      <a:pt x="970" y="203"/>
                    </a:cubicBezTo>
                    <a:cubicBezTo>
                      <a:pt x="970" y="211"/>
                      <a:pt x="969" y="211"/>
                      <a:pt x="966" y="215"/>
                    </a:cubicBezTo>
                    <a:cubicBezTo>
                      <a:pt x="966" y="216"/>
                      <a:pt x="965" y="218"/>
                      <a:pt x="965" y="219"/>
                    </a:cubicBezTo>
                    <a:cubicBezTo>
                      <a:pt x="964" y="219"/>
                      <a:pt x="963" y="219"/>
                      <a:pt x="962" y="219"/>
                    </a:cubicBezTo>
                    <a:cubicBezTo>
                      <a:pt x="962" y="218"/>
                      <a:pt x="961" y="218"/>
                      <a:pt x="961" y="218"/>
                    </a:cubicBezTo>
                    <a:cubicBezTo>
                      <a:pt x="962" y="215"/>
                      <a:pt x="962" y="214"/>
                      <a:pt x="963" y="211"/>
                    </a:cubicBezTo>
                    <a:cubicBezTo>
                      <a:pt x="962" y="211"/>
                      <a:pt x="961" y="211"/>
                      <a:pt x="961" y="211"/>
                    </a:cubicBezTo>
                    <a:cubicBezTo>
                      <a:pt x="961" y="213"/>
                      <a:pt x="961" y="213"/>
                      <a:pt x="961" y="213"/>
                    </a:cubicBezTo>
                    <a:cubicBezTo>
                      <a:pt x="958" y="213"/>
                      <a:pt x="955" y="209"/>
                      <a:pt x="954" y="208"/>
                    </a:cubicBezTo>
                    <a:cubicBezTo>
                      <a:pt x="951" y="209"/>
                      <a:pt x="950" y="208"/>
                      <a:pt x="948" y="209"/>
                    </a:cubicBezTo>
                    <a:cubicBezTo>
                      <a:pt x="946" y="207"/>
                      <a:pt x="945" y="206"/>
                      <a:pt x="944" y="203"/>
                    </a:cubicBezTo>
                    <a:cubicBezTo>
                      <a:pt x="943" y="204"/>
                      <a:pt x="942" y="204"/>
                      <a:pt x="940" y="205"/>
                    </a:cubicBezTo>
                    <a:cubicBezTo>
                      <a:pt x="940" y="204"/>
                      <a:pt x="941" y="203"/>
                      <a:pt x="940" y="203"/>
                    </a:cubicBezTo>
                    <a:cubicBezTo>
                      <a:pt x="940" y="203"/>
                      <a:pt x="940" y="201"/>
                      <a:pt x="941" y="201"/>
                    </a:cubicBezTo>
                    <a:cubicBezTo>
                      <a:pt x="945" y="198"/>
                      <a:pt x="946" y="202"/>
                      <a:pt x="943" y="196"/>
                    </a:cubicBezTo>
                    <a:cubicBezTo>
                      <a:pt x="942" y="196"/>
                      <a:pt x="942" y="196"/>
                      <a:pt x="942" y="196"/>
                    </a:cubicBezTo>
                    <a:cubicBezTo>
                      <a:pt x="941" y="197"/>
                      <a:pt x="942" y="198"/>
                      <a:pt x="942" y="198"/>
                    </a:cubicBezTo>
                    <a:cubicBezTo>
                      <a:pt x="942" y="198"/>
                      <a:pt x="942" y="199"/>
                      <a:pt x="942" y="199"/>
                    </a:cubicBezTo>
                    <a:cubicBezTo>
                      <a:pt x="941" y="199"/>
                      <a:pt x="939" y="199"/>
                      <a:pt x="938" y="199"/>
                    </a:cubicBezTo>
                    <a:cubicBezTo>
                      <a:pt x="936" y="194"/>
                      <a:pt x="932" y="192"/>
                      <a:pt x="928" y="189"/>
                    </a:cubicBezTo>
                    <a:cubicBezTo>
                      <a:pt x="927" y="189"/>
                      <a:pt x="926" y="189"/>
                      <a:pt x="925" y="189"/>
                    </a:cubicBezTo>
                    <a:cubicBezTo>
                      <a:pt x="922" y="192"/>
                      <a:pt x="926" y="196"/>
                      <a:pt x="926" y="197"/>
                    </a:cubicBezTo>
                    <a:cubicBezTo>
                      <a:pt x="926" y="197"/>
                      <a:pt x="926" y="199"/>
                      <a:pt x="926" y="198"/>
                    </a:cubicBezTo>
                    <a:cubicBezTo>
                      <a:pt x="925" y="198"/>
                      <a:pt x="926" y="200"/>
                      <a:pt x="925" y="199"/>
                    </a:cubicBezTo>
                    <a:cubicBezTo>
                      <a:pt x="923" y="197"/>
                      <a:pt x="923" y="192"/>
                      <a:pt x="920" y="190"/>
                    </a:cubicBezTo>
                    <a:cubicBezTo>
                      <a:pt x="919" y="190"/>
                      <a:pt x="918" y="190"/>
                      <a:pt x="917" y="190"/>
                    </a:cubicBezTo>
                    <a:cubicBezTo>
                      <a:pt x="916" y="190"/>
                      <a:pt x="909" y="187"/>
                      <a:pt x="912" y="187"/>
                    </a:cubicBezTo>
                    <a:cubicBezTo>
                      <a:pt x="914" y="188"/>
                      <a:pt x="915" y="188"/>
                      <a:pt x="918" y="188"/>
                    </a:cubicBezTo>
                    <a:cubicBezTo>
                      <a:pt x="917" y="186"/>
                      <a:pt x="917" y="185"/>
                      <a:pt x="916" y="183"/>
                    </a:cubicBezTo>
                    <a:cubicBezTo>
                      <a:pt x="915" y="184"/>
                      <a:pt x="914" y="184"/>
                      <a:pt x="912" y="184"/>
                    </a:cubicBezTo>
                    <a:cubicBezTo>
                      <a:pt x="911" y="187"/>
                      <a:pt x="911" y="187"/>
                      <a:pt x="911" y="187"/>
                    </a:cubicBezTo>
                    <a:cubicBezTo>
                      <a:pt x="910" y="187"/>
                      <a:pt x="910" y="187"/>
                      <a:pt x="910" y="187"/>
                    </a:cubicBezTo>
                    <a:cubicBezTo>
                      <a:pt x="909" y="187"/>
                      <a:pt x="908" y="185"/>
                      <a:pt x="907" y="185"/>
                    </a:cubicBezTo>
                    <a:cubicBezTo>
                      <a:pt x="905" y="184"/>
                      <a:pt x="904" y="185"/>
                      <a:pt x="904" y="185"/>
                    </a:cubicBezTo>
                    <a:cubicBezTo>
                      <a:pt x="904" y="185"/>
                      <a:pt x="905" y="185"/>
                      <a:pt x="906" y="184"/>
                    </a:cubicBezTo>
                    <a:cubicBezTo>
                      <a:pt x="906" y="184"/>
                      <a:pt x="907" y="183"/>
                      <a:pt x="908" y="182"/>
                    </a:cubicBezTo>
                    <a:cubicBezTo>
                      <a:pt x="908" y="182"/>
                      <a:pt x="906" y="180"/>
                      <a:pt x="906" y="180"/>
                    </a:cubicBezTo>
                    <a:cubicBezTo>
                      <a:pt x="906" y="180"/>
                      <a:pt x="903" y="181"/>
                      <a:pt x="904" y="181"/>
                    </a:cubicBezTo>
                    <a:cubicBezTo>
                      <a:pt x="898" y="182"/>
                      <a:pt x="904" y="180"/>
                      <a:pt x="904" y="179"/>
                    </a:cubicBezTo>
                    <a:cubicBezTo>
                      <a:pt x="906" y="178"/>
                      <a:pt x="905" y="178"/>
                      <a:pt x="905" y="176"/>
                    </a:cubicBezTo>
                    <a:cubicBezTo>
                      <a:pt x="906" y="176"/>
                      <a:pt x="907" y="176"/>
                      <a:pt x="908" y="176"/>
                    </a:cubicBezTo>
                    <a:cubicBezTo>
                      <a:pt x="909" y="176"/>
                      <a:pt x="911" y="174"/>
                      <a:pt x="911" y="174"/>
                    </a:cubicBezTo>
                    <a:cubicBezTo>
                      <a:pt x="912" y="174"/>
                      <a:pt x="913" y="174"/>
                      <a:pt x="914" y="174"/>
                    </a:cubicBezTo>
                    <a:cubicBezTo>
                      <a:pt x="916" y="173"/>
                      <a:pt x="917" y="170"/>
                      <a:pt x="919" y="169"/>
                    </a:cubicBezTo>
                    <a:cubicBezTo>
                      <a:pt x="920" y="169"/>
                      <a:pt x="920" y="169"/>
                      <a:pt x="920" y="169"/>
                    </a:cubicBezTo>
                    <a:cubicBezTo>
                      <a:pt x="920" y="168"/>
                      <a:pt x="919" y="166"/>
                      <a:pt x="920" y="165"/>
                    </a:cubicBezTo>
                    <a:cubicBezTo>
                      <a:pt x="918" y="165"/>
                      <a:pt x="916" y="166"/>
                      <a:pt x="914" y="165"/>
                    </a:cubicBezTo>
                    <a:cubicBezTo>
                      <a:pt x="913" y="165"/>
                      <a:pt x="912" y="162"/>
                      <a:pt x="911" y="161"/>
                    </a:cubicBezTo>
                    <a:cubicBezTo>
                      <a:pt x="910" y="161"/>
                      <a:pt x="909" y="162"/>
                      <a:pt x="908" y="161"/>
                    </a:cubicBezTo>
                    <a:cubicBezTo>
                      <a:pt x="907" y="161"/>
                      <a:pt x="907" y="160"/>
                      <a:pt x="907" y="159"/>
                    </a:cubicBezTo>
                    <a:cubicBezTo>
                      <a:pt x="905" y="158"/>
                      <a:pt x="900" y="158"/>
                      <a:pt x="898" y="159"/>
                    </a:cubicBezTo>
                    <a:cubicBezTo>
                      <a:pt x="889" y="161"/>
                      <a:pt x="888" y="162"/>
                      <a:pt x="889" y="169"/>
                    </a:cubicBezTo>
                    <a:cubicBezTo>
                      <a:pt x="891" y="170"/>
                      <a:pt x="891" y="169"/>
                      <a:pt x="892" y="170"/>
                    </a:cubicBezTo>
                    <a:cubicBezTo>
                      <a:pt x="892" y="170"/>
                      <a:pt x="892" y="173"/>
                      <a:pt x="892" y="173"/>
                    </a:cubicBezTo>
                    <a:cubicBezTo>
                      <a:pt x="894" y="174"/>
                      <a:pt x="897" y="172"/>
                      <a:pt x="899" y="173"/>
                    </a:cubicBezTo>
                    <a:cubicBezTo>
                      <a:pt x="899" y="173"/>
                      <a:pt x="901" y="175"/>
                      <a:pt x="902" y="175"/>
                    </a:cubicBezTo>
                    <a:cubicBezTo>
                      <a:pt x="904" y="176"/>
                      <a:pt x="901" y="176"/>
                      <a:pt x="900" y="177"/>
                    </a:cubicBezTo>
                    <a:cubicBezTo>
                      <a:pt x="900" y="177"/>
                      <a:pt x="900" y="180"/>
                      <a:pt x="901" y="179"/>
                    </a:cubicBezTo>
                    <a:cubicBezTo>
                      <a:pt x="896" y="180"/>
                      <a:pt x="896" y="180"/>
                      <a:pt x="896" y="180"/>
                    </a:cubicBezTo>
                    <a:cubicBezTo>
                      <a:pt x="895" y="181"/>
                      <a:pt x="895" y="182"/>
                      <a:pt x="896" y="183"/>
                    </a:cubicBezTo>
                    <a:cubicBezTo>
                      <a:pt x="892" y="183"/>
                      <a:pt x="889" y="183"/>
                      <a:pt x="886" y="182"/>
                    </a:cubicBezTo>
                    <a:cubicBezTo>
                      <a:pt x="885" y="182"/>
                      <a:pt x="884" y="179"/>
                      <a:pt x="882" y="179"/>
                    </a:cubicBezTo>
                    <a:cubicBezTo>
                      <a:pt x="881" y="178"/>
                      <a:pt x="881" y="180"/>
                      <a:pt x="880" y="179"/>
                    </a:cubicBezTo>
                    <a:cubicBezTo>
                      <a:pt x="879" y="179"/>
                      <a:pt x="876" y="177"/>
                      <a:pt x="875" y="177"/>
                    </a:cubicBezTo>
                    <a:cubicBezTo>
                      <a:pt x="874" y="177"/>
                      <a:pt x="873" y="178"/>
                      <a:pt x="873" y="178"/>
                    </a:cubicBezTo>
                    <a:cubicBezTo>
                      <a:pt x="870" y="179"/>
                      <a:pt x="868" y="176"/>
                      <a:pt x="865" y="177"/>
                    </a:cubicBezTo>
                    <a:cubicBezTo>
                      <a:pt x="865" y="177"/>
                      <a:pt x="865" y="179"/>
                      <a:pt x="865" y="179"/>
                    </a:cubicBezTo>
                    <a:cubicBezTo>
                      <a:pt x="865" y="179"/>
                      <a:pt x="864" y="179"/>
                      <a:pt x="863" y="179"/>
                    </a:cubicBezTo>
                    <a:cubicBezTo>
                      <a:pt x="862" y="178"/>
                      <a:pt x="861" y="176"/>
                      <a:pt x="860" y="175"/>
                    </a:cubicBezTo>
                    <a:cubicBezTo>
                      <a:pt x="859" y="175"/>
                      <a:pt x="858" y="176"/>
                      <a:pt x="857" y="175"/>
                    </a:cubicBezTo>
                    <a:cubicBezTo>
                      <a:pt x="856" y="174"/>
                      <a:pt x="856" y="174"/>
                      <a:pt x="856" y="174"/>
                    </a:cubicBezTo>
                    <a:cubicBezTo>
                      <a:pt x="855" y="173"/>
                      <a:pt x="854" y="174"/>
                      <a:pt x="852" y="173"/>
                    </a:cubicBezTo>
                    <a:cubicBezTo>
                      <a:pt x="851" y="173"/>
                      <a:pt x="850" y="172"/>
                      <a:pt x="848" y="171"/>
                    </a:cubicBezTo>
                    <a:cubicBezTo>
                      <a:pt x="849" y="170"/>
                      <a:pt x="848" y="170"/>
                      <a:pt x="848" y="169"/>
                    </a:cubicBezTo>
                    <a:cubicBezTo>
                      <a:pt x="850" y="169"/>
                      <a:pt x="850" y="169"/>
                      <a:pt x="850" y="169"/>
                    </a:cubicBezTo>
                    <a:cubicBezTo>
                      <a:pt x="850" y="166"/>
                      <a:pt x="850" y="164"/>
                      <a:pt x="850" y="162"/>
                    </a:cubicBezTo>
                    <a:cubicBezTo>
                      <a:pt x="847" y="162"/>
                      <a:pt x="844" y="161"/>
                      <a:pt x="839" y="161"/>
                    </a:cubicBezTo>
                    <a:cubicBezTo>
                      <a:pt x="839" y="162"/>
                      <a:pt x="837" y="162"/>
                      <a:pt x="835" y="162"/>
                    </a:cubicBezTo>
                    <a:cubicBezTo>
                      <a:pt x="834" y="160"/>
                      <a:pt x="834" y="160"/>
                      <a:pt x="834" y="160"/>
                    </a:cubicBezTo>
                    <a:cubicBezTo>
                      <a:pt x="833" y="160"/>
                      <a:pt x="831" y="161"/>
                      <a:pt x="829" y="161"/>
                    </a:cubicBezTo>
                    <a:cubicBezTo>
                      <a:pt x="827" y="161"/>
                      <a:pt x="824" y="158"/>
                      <a:pt x="821" y="158"/>
                    </a:cubicBezTo>
                    <a:cubicBezTo>
                      <a:pt x="820" y="158"/>
                      <a:pt x="819" y="160"/>
                      <a:pt x="819" y="161"/>
                    </a:cubicBezTo>
                    <a:cubicBezTo>
                      <a:pt x="814" y="164"/>
                      <a:pt x="810" y="165"/>
                      <a:pt x="807" y="170"/>
                    </a:cubicBezTo>
                    <a:cubicBezTo>
                      <a:pt x="807" y="171"/>
                      <a:pt x="807" y="172"/>
                      <a:pt x="807" y="173"/>
                    </a:cubicBezTo>
                    <a:cubicBezTo>
                      <a:pt x="807" y="172"/>
                      <a:pt x="806" y="172"/>
                      <a:pt x="805" y="172"/>
                    </a:cubicBezTo>
                    <a:cubicBezTo>
                      <a:pt x="805" y="172"/>
                      <a:pt x="806" y="170"/>
                      <a:pt x="805" y="169"/>
                    </a:cubicBezTo>
                    <a:cubicBezTo>
                      <a:pt x="805" y="168"/>
                      <a:pt x="807" y="167"/>
                      <a:pt x="807" y="164"/>
                    </a:cubicBezTo>
                    <a:cubicBezTo>
                      <a:pt x="807" y="164"/>
                      <a:pt x="805" y="162"/>
                      <a:pt x="805" y="162"/>
                    </a:cubicBezTo>
                    <a:cubicBezTo>
                      <a:pt x="805" y="162"/>
                      <a:pt x="802" y="161"/>
                      <a:pt x="803" y="161"/>
                    </a:cubicBezTo>
                    <a:cubicBezTo>
                      <a:pt x="803" y="163"/>
                      <a:pt x="803" y="165"/>
                      <a:pt x="803" y="166"/>
                    </a:cubicBezTo>
                    <a:cubicBezTo>
                      <a:pt x="790" y="166"/>
                      <a:pt x="793" y="168"/>
                      <a:pt x="789" y="159"/>
                    </a:cubicBezTo>
                    <a:cubicBezTo>
                      <a:pt x="787" y="159"/>
                      <a:pt x="787" y="159"/>
                      <a:pt x="787" y="159"/>
                    </a:cubicBezTo>
                    <a:cubicBezTo>
                      <a:pt x="787" y="160"/>
                      <a:pt x="787" y="160"/>
                      <a:pt x="787" y="161"/>
                    </a:cubicBezTo>
                    <a:cubicBezTo>
                      <a:pt x="785" y="161"/>
                      <a:pt x="787" y="162"/>
                      <a:pt x="785" y="162"/>
                    </a:cubicBezTo>
                    <a:cubicBezTo>
                      <a:pt x="783" y="162"/>
                      <a:pt x="784" y="158"/>
                      <a:pt x="780" y="161"/>
                    </a:cubicBezTo>
                    <a:cubicBezTo>
                      <a:pt x="780" y="161"/>
                      <a:pt x="779" y="163"/>
                      <a:pt x="779" y="163"/>
                    </a:cubicBezTo>
                    <a:cubicBezTo>
                      <a:pt x="779" y="164"/>
                      <a:pt x="778" y="164"/>
                      <a:pt x="777" y="165"/>
                    </a:cubicBezTo>
                    <a:cubicBezTo>
                      <a:pt x="777" y="166"/>
                      <a:pt x="777" y="166"/>
                      <a:pt x="777" y="166"/>
                    </a:cubicBezTo>
                    <a:cubicBezTo>
                      <a:pt x="776" y="165"/>
                      <a:pt x="776" y="168"/>
                      <a:pt x="776" y="168"/>
                    </a:cubicBezTo>
                    <a:cubicBezTo>
                      <a:pt x="776" y="168"/>
                      <a:pt x="777" y="170"/>
                      <a:pt x="777" y="170"/>
                    </a:cubicBezTo>
                    <a:cubicBezTo>
                      <a:pt x="778" y="170"/>
                      <a:pt x="781" y="171"/>
                      <a:pt x="781" y="171"/>
                    </a:cubicBezTo>
                    <a:cubicBezTo>
                      <a:pt x="781" y="171"/>
                      <a:pt x="780" y="173"/>
                      <a:pt x="779" y="173"/>
                    </a:cubicBezTo>
                    <a:cubicBezTo>
                      <a:pt x="776" y="174"/>
                      <a:pt x="775" y="172"/>
                      <a:pt x="773" y="171"/>
                    </a:cubicBezTo>
                    <a:cubicBezTo>
                      <a:pt x="773" y="172"/>
                      <a:pt x="774" y="172"/>
                      <a:pt x="774" y="173"/>
                    </a:cubicBezTo>
                    <a:cubicBezTo>
                      <a:pt x="773" y="174"/>
                      <a:pt x="772" y="176"/>
                      <a:pt x="771" y="176"/>
                    </a:cubicBezTo>
                    <a:cubicBezTo>
                      <a:pt x="769" y="177"/>
                      <a:pt x="767" y="176"/>
                      <a:pt x="765" y="177"/>
                    </a:cubicBezTo>
                    <a:cubicBezTo>
                      <a:pt x="764" y="178"/>
                      <a:pt x="766" y="179"/>
                      <a:pt x="764" y="179"/>
                    </a:cubicBezTo>
                    <a:cubicBezTo>
                      <a:pt x="761" y="179"/>
                      <a:pt x="758" y="176"/>
                      <a:pt x="753" y="178"/>
                    </a:cubicBezTo>
                    <a:cubicBezTo>
                      <a:pt x="753" y="179"/>
                      <a:pt x="753" y="179"/>
                      <a:pt x="753" y="179"/>
                    </a:cubicBezTo>
                    <a:cubicBezTo>
                      <a:pt x="752" y="179"/>
                      <a:pt x="754" y="180"/>
                      <a:pt x="753" y="181"/>
                    </a:cubicBezTo>
                    <a:cubicBezTo>
                      <a:pt x="749" y="183"/>
                      <a:pt x="749" y="183"/>
                      <a:pt x="749" y="183"/>
                    </a:cubicBezTo>
                    <a:cubicBezTo>
                      <a:pt x="745" y="184"/>
                      <a:pt x="738" y="184"/>
                      <a:pt x="733" y="184"/>
                    </a:cubicBezTo>
                    <a:cubicBezTo>
                      <a:pt x="734" y="183"/>
                      <a:pt x="734" y="183"/>
                      <a:pt x="734" y="183"/>
                    </a:cubicBezTo>
                    <a:cubicBezTo>
                      <a:pt x="739" y="181"/>
                      <a:pt x="746" y="182"/>
                      <a:pt x="749" y="179"/>
                    </a:cubicBezTo>
                    <a:cubicBezTo>
                      <a:pt x="751" y="178"/>
                      <a:pt x="750" y="175"/>
                      <a:pt x="753" y="174"/>
                    </a:cubicBezTo>
                    <a:cubicBezTo>
                      <a:pt x="755" y="173"/>
                      <a:pt x="756" y="174"/>
                      <a:pt x="758" y="173"/>
                    </a:cubicBezTo>
                    <a:cubicBezTo>
                      <a:pt x="759" y="173"/>
                      <a:pt x="760" y="172"/>
                      <a:pt x="760" y="171"/>
                    </a:cubicBezTo>
                    <a:cubicBezTo>
                      <a:pt x="762" y="171"/>
                      <a:pt x="764" y="171"/>
                      <a:pt x="765" y="170"/>
                    </a:cubicBezTo>
                    <a:cubicBezTo>
                      <a:pt x="767" y="169"/>
                      <a:pt x="767" y="165"/>
                      <a:pt x="769" y="164"/>
                    </a:cubicBezTo>
                    <a:cubicBezTo>
                      <a:pt x="771" y="163"/>
                      <a:pt x="772" y="164"/>
                      <a:pt x="773" y="163"/>
                    </a:cubicBezTo>
                    <a:cubicBezTo>
                      <a:pt x="772" y="161"/>
                      <a:pt x="772" y="160"/>
                      <a:pt x="772" y="157"/>
                    </a:cubicBezTo>
                    <a:cubicBezTo>
                      <a:pt x="773" y="157"/>
                      <a:pt x="774" y="157"/>
                      <a:pt x="775" y="156"/>
                    </a:cubicBezTo>
                    <a:cubicBezTo>
                      <a:pt x="775" y="155"/>
                      <a:pt x="775" y="153"/>
                      <a:pt x="775" y="153"/>
                    </a:cubicBezTo>
                    <a:cubicBezTo>
                      <a:pt x="777" y="152"/>
                      <a:pt x="779" y="153"/>
                      <a:pt x="780" y="153"/>
                    </a:cubicBezTo>
                    <a:cubicBezTo>
                      <a:pt x="781" y="153"/>
                      <a:pt x="786" y="152"/>
                      <a:pt x="788" y="151"/>
                    </a:cubicBezTo>
                    <a:cubicBezTo>
                      <a:pt x="788" y="151"/>
                      <a:pt x="790" y="149"/>
                      <a:pt x="790" y="149"/>
                    </a:cubicBezTo>
                    <a:cubicBezTo>
                      <a:pt x="791" y="148"/>
                      <a:pt x="793" y="149"/>
                      <a:pt x="795" y="149"/>
                    </a:cubicBezTo>
                    <a:cubicBezTo>
                      <a:pt x="797" y="149"/>
                      <a:pt x="811" y="145"/>
                      <a:pt x="813" y="144"/>
                    </a:cubicBezTo>
                    <a:cubicBezTo>
                      <a:pt x="817" y="140"/>
                      <a:pt x="809" y="134"/>
                      <a:pt x="807" y="134"/>
                    </a:cubicBezTo>
                    <a:cubicBezTo>
                      <a:pt x="807" y="133"/>
                      <a:pt x="807" y="131"/>
                      <a:pt x="808" y="131"/>
                    </a:cubicBezTo>
                    <a:cubicBezTo>
                      <a:pt x="808" y="131"/>
                      <a:pt x="809" y="132"/>
                      <a:pt x="809" y="132"/>
                    </a:cubicBezTo>
                    <a:cubicBezTo>
                      <a:pt x="810" y="133"/>
                      <a:pt x="811" y="132"/>
                      <a:pt x="813" y="133"/>
                    </a:cubicBezTo>
                    <a:cubicBezTo>
                      <a:pt x="813" y="130"/>
                      <a:pt x="815" y="127"/>
                      <a:pt x="813" y="124"/>
                    </a:cubicBezTo>
                    <a:cubicBezTo>
                      <a:pt x="812" y="124"/>
                      <a:pt x="810" y="124"/>
                      <a:pt x="810" y="124"/>
                    </a:cubicBezTo>
                    <a:cubicBezTo>
                      <a:pt x="809" y="122"/>
                      <a:pt x="808" y="120"/>
                      <a:pt x="808" y="117"/>
                    </a:cubicBezTo>
                    <a:cubicBezTo>
                      <a:pt x="805" y="116"/>
                      <a:pt x="799" y="116"/>
                      <a:pt x="798" y="114"/>
                    </a:cubicBezTo>
                    <a:cubicBezTo>
                      <a:pt x="796" y="111"/>
                      <a:pt x="798" y="108"/>
                      <a:pt x="795" y="106"/>
                    </a:cubicBezTo>
                    <a:cubicBezTo>
                      <a:pt x="794" y="106"/>
                      <a:pt x="794" y="106"/>
                      <a:pt x="794" y="106"/>
                    </a:cubicBezTo>
                    <a:cubicBezTo>
                      <a:pt x="793" y="106"/>
                      <a:pt x="792" y="107"/>
                      <a:pt x="792" y="107"/>
                    </a:cubicBezTo>
                    <a:cubicBezTo>
                      <a:pt x="790" y="107"/>
                      <a:pt x="789" y="107"/>
                      <a:pt x="787" y="107"/>
                    </a:cubicBezTo>
                    <a:cubicBezTo>
                      <a:pt x="787" y="107"/>
                      <a:pt x="785" y="109"/>
                      <a:pt x="785" y="109"/>
                    </a:cubicBezTo>
                    <a:cubicBezTo>
                      <a:pt x="783" y="109"/>
                      <a:pt x="783" y="107"/>
                      <a:pt x="782" y="107"/>
                    </a:cubicBezTo>
                    <a:cubicBezTo>
                      <a:pt x="780" y="106"/>
                      <a:pt x="768" y="109"/>
                      <a:pt x="767" y="110"/>
                    </a:cubicBezTo>
                    <a:cubicBezTo>
                      <a:pt x="766" y="110"/>
                      <a:pt x="765" y="112"/>
                      <a:pt x="765" y="113"/>
                    </a:cubicBezTo>
                    <a:cubicBezTo>
                      <a:pt x="763" y="115"/>
                      <a:pt x="759" y="116"/>
                      <a:pt x="756" y="116"/>
                    </a:cubicBezTo>
                    <a:cubicBezTo>
                      <a:pt x="757" y="113"/>
                      <a:pt x="758" y="110"/>
                      <a:pt x="759" y="107"/>
                    </a:cubicBezTo>
                    <a:cubicBezTo>
                      <a:pt x="758" y="107"/>
                      <a:pt x="755" y="107"/>
                      <a:pt x="753" y="106"/>
                    </a:cubicBezTo>
                    <a:cubicBezTo>
                      <a:pt x="752" y="104"/>
                      <a:pt x="752" y="104"/>
                      <a:pt x="752" y="104"/>
                    </a:cubicBezTo>
                    <a:cubicBezTo>
                      <a:pt x="749" y="104"/>
                      <a:pt x="748" y="106"/>
                      <a:pt x="745" y="106"/>
                    </a:cubicBezTo>
                    <a:cubicBezTo>
                      <a:pt x="744" y="105"/>
                      <a:pt x="745" y="105"/>
                      <a:pt x="745" y="105"/>
                    </a:cubicBezTo>
                    <a:cubicBezTo>
                      <a:pt x="747" y="102"/>
                      <a:pt x="742" y="104"/>
                      <a:pt x="741" y="104"/>
                    </a:cubicBezTo>
                    <a:cubicBezTo>
                      <a:pt x="741" y="103"/>
                      <a:pt x="743" y="100"/>
                      <a:pt x="744" y="100"/>
                    </a:cubicBezTo>
                    <a:cubicBezTo>
                      <a:pt x="745" y="99"/>
                      <a:pt x="746" y="100"/>
                      <a:pt x="746" y="100"/>
                    </a:cubicBezTo>
                    <a:cubicBezTo>
                      <a:pt x="745" y="99"/>
                      <a:pt x="746" y="97"/>
                      <a:pt x="745" y="96"/>
                    </a:cubicBezTo>
                    <a:cubicBezTo>
                      <a:pt x="743" y="96"/>
                      <a:pt x="741" y="97"/>
                      <a:pt x="740" y="96"/>
                    </a:cubicBezTo>
                    <a:cubicBezTo>
                      <a:pt x="739" y="96"/>
                      <a:pt x="740" y="94"/>
                      <a:pt x="739" y="93"/>
                    </a:cubicBezTo>
                    <a:cubicBezTo>
                      <a:pt x="738" y="93"/>
                      <a:pt x="737" y="94"/>
                      <a:pt x="734" y="94"/>
                    </a:cubicBezTo>
                    <a:cubicBezTo>
                      <a:pt x="734" y="94"/>
                      <a:pt x="732" y="92"/>
                      <a:pt x="730" y="92"/>
                    </a:cubicBezTo>
                    <a:cubicBezTo>
                      <a:pt x="729" y="93"/>
                      <a:pt x="728" y="96"/>
                      <a:pt x="726" y="96"/>
                    </a:cubicBezTo>
                    <a:cubicBezTo>
                      <a:pt x="723" y="96"/>
                      <a:pt x="723" y="94"/>
                      <a:pt x="719" y="94"/>
                    </a:cubicBezTo>
                    <a:cubicBezTo>
                      <a:pt x="718" y="96"/>
                      <a:pt x="718" y="96"/>
                      <a:pt x="718" y="96"/>
                    </a:cubicBezTo>
                    <a:cubicBezTo>
                      <a:pt x="716" y="97"/>
                      <a:pt x="715" y="96"/>
                      <a:pt x="713" y="97"/>
                    </a:cubicBezTo>
                    <a:cubicBezTo>
                      <a:pt x="711" y="98"/>
                      <a:pt x="713" y="99"/>
                      <a:pt x="712" y="101"/>
                    </a:cubicBezTo>
                    <a:cubicBezTo>
                      <a:pt x="711" y="101"/>
                      <a:pt x="705" y="105"/>
                      <a:pt x="704" y="106"/>
                    </a:cubicBezTo>
                    <a:cubicBezTo>
                      <a:pt x="704" y="106"/>
                      <a:pt x="704" y="106"/>
                      <a:pt x="704" y="106"/>
                    </a:cubicBezTo>
                    <a:cubicBezTo>
                      <a:pt x="703" y="107"/>
                      <a:pt x="704" y="109"/>
                      <a:pt x="704" y="110"/>
                    </a:cubicBezTo>
                    <a:cubicBezTo>
                      <a:pt x="706" y="112"/>
                      <a:pt x="707" y="113"/>
                      <a:pt x="709" y="116"/>
                    </a:cubicBezTo>
                    <a:cubicBezTo>
                      <a:pt x="708" y="115"/>
                      <a:pt x="707" y="116"/>
                      <a:pt x="706" y="116"/>
                    </a:cubicBezTo>
                    <a:cubicBezTo>
                      <a:pt x="705" y="115"/>
                      <a:pt x="703" y="113"/>
                      <a:pt x="703" y="113"/>
                    </a:cubicBezTo>
                    <a:cubicBezTo>
                      <a:pt x="701" y="113"/>
                      <a:pt x="700" y="114"/>
                      <a:pt x="700" y="114"/>
                    </a:cubicBezTo>
                    <a:cubicBezTo>
                      <a:pt x="696" y="115"/>
                      <a:pt x="691" y="114"/>
                      <a:pt x="687" y="114"/>
                    </a:cubicBezTo>
                    <a:cubicBezTo>
                      <a:pt x="687" y="114"/>
                      <a:pt x="687" y="116"/>
                      <a:pt x="688" y="116"/>
                    </a:cubicBezTo>
                    <a:cubicBezTo>
                      <a:pt x="689" y="117"/>
                      <a:pt x="689" y="116"/>
                      <a:pt x="690" y="117"/>
                    </a:cubicBezTo>
                    <a:cubicBezTo>
                      <a:pt x="692" y="118"/>
                      <a:pt x="692" y="122"/>
                      <a:pt x="693" y="125"/>
                    </a:cubicBezTo>
                    <a:cubicBezTo>
                      <a:pt x="693" y="125"/>
                      <a:pt x="691" y="125"/>
                      <a:pt x="691" y="126"/>
                    </a:cubicBezTo>
                    <a:cubicBezTo>
                      <a:pt x="690" y="128"/>
                      <a:pt x="690" y="128"/>
                      <a:pt x="690" y="128"/>
                    </a:cubicBezTo>
                    <a:cubicBezTo>
                      <a:pt x="688" y="128"/>
                      <a:pt x="692" y="121"/>
                      <a:pt x="690" y="120"/>
                    </a:cubicBezTo>
                    <a:cubicBezTo>
                      <a:pt x="685" y="116"/>
                      <a:pt x="684" y="119"/>
                      <a:pt x="681" y="122"/>
                    </a:cubicBezTo>
                    <a:cubicBezTo>
                      <a:pt x="680" y="123"/>
                      <a:pt x="678" y="124"/>
                      <a:pt x="677" y="125"/>
                    </a:cubicBezTo>
                    <a:cubicBezTo>
                      <a:pt x="677" y="125"/>
                      <a:pt x="676" y="124"/>
                      <a:pt x="674" y="124"/>
                    </a:cubicBezTo>
                    <a:cubicBezTo>
                      <a:pt x="674" y="124"/>
                      <a:pt x="673" y="126"/>
                      <a:pt x="673" y="127"/>
                    </a:cubicBezTo>
                    <a:cubicBezTo>
                      <a:pt x="672" y="127"/>
                      <a:pt x="672" y="127"/>
                      <a:pt x="672" y="127"/>
                    </a:cubicBezTo>
                    <a:cubicBezTo>
                      <a:pt x="671" y="126"/>
                      <a:pt x="672" y="125"/>
                      <a:pt x="672" y="124"/>
                    </a:cubicBezTo>
                    <a:cubicBezTo>
                      <a:pt x="670" y="124"/>
                      <a:pt x="670" y="124"/>
                      <a:pt x="670" y="124"/>
                    </a:cubicBezTo>
                    <a:cubicBezTo>
                      <a:pt x="669" y="124"/>
                      <a:pt x="670" y="126"/>
                      <a:pt x="669" y="126"/>
                    </a:cubicBezTo>
                    <a:cubicBezTo>
                      <a:pt x="667" y="127"/>
                      <a:pt x="665" y="127"/>
                      <a:pt x="664" y="128"/>
                    </a:cubicBezTo>
                    <a:cubicBezTo>
                      <a:pt x="664" y="126"/>
                      <a:pt x="664" y="126"/>
                      <a:pt x="664" y="126"/>
                    </a:cubicBezTo>
                    <a:cubicBezTo>
                      <a:pt x="666" y="125"/>
                      <a:pt x="667" y="124"/>
                      <a:pt x="668" y="122"/>
                    </a:cubicBezTo>
                    <a:cubicBezTo>
                      <a:pt x="670" y="123"/>
                      <a:pt x="669" y="120"/>
                      <a:pt x="667" y="119"/>
                    </a:cubicBezTo>
                    <a:cubicBezTo>
                      <a:pt x="664" y="117"/>
                      <a:pt x="663" y="120"/>
                      <a:pt x="660" y="120"/>
                    </a:cubicBezTo>
                    <a:cubicBezTo>
                      <a:pt x="659" y="120"/>
                      <a:pt x="658" y="118"/>
                      <a:pt x="656" y="118"/>
                    </a:cubicBezTo>
                    <a:cubicBezTo>
                      <a:pt x="655" y="120"/>
                      <a:pt x="655" y="120"/>
                      <a:pt x="655" y="120"/>
                    </a:cubicBezTo>
                    <a:cubicBezTo>
                      <a:pt x="653" y="120"/>
                      <a:pt x="653" y="119"/>
                      <a:pt x="652" y="118"/>
                    </a:cubicBezTo>
                    <a:cubicBezTo>
                      <a:pt x="651" y="118"/>
                      <a:pt x="647" y="118"/>
                      <a:pt x="648" y="118"/>
                    </a:cubicBezTo>
                    <a:cubicBezTo>
                      <a:pt x="646" y="118"/>
                      <a:pt x="646" y="118"/>
                      <a:pt x="646" y="118"/>
                    </a:cubicBezTo>
                    <a:cubicBezTo>
                      <a:pt x="646" y="118"/>
                      <a:pt x="647" y="119"/>
                      <a:pt x="645" y="120"/>
                    </a:cubicBezTo>
                    <a:cubicBezTo>
                      <a:pt x="644" y="120"/>
                      <a:pt x="643" y="118"/>
                      <a:pt x="642" y="118"/>
                    </a:cubicBezTo>
                    <a:cubicBezTo>
                      <a:pt x="636" y="118"/>
                      <a:pt x="643" y="122"/>
                      <a:pt x="638" y="123"/>
                    </a:cubicBezTo>
                    <a:cubicBezTo>
                      <a:pt x="635" y="123"/>
                      <a:pt x="633" y="122"/>
                      <a:pt x="630" y="123"/>
                    </a:cubicBezTo>
                    <a:cubicBezTo>
                      <a:pt x="629" y="123"/>
                      <a:pt x="626" y="125"/>
                      <a:pt x="626" y="125"/>
                    </a:cubicBezTo>
                    <a:cubicBezTo>
                      <a:pt x="623" y="126"/>
                      <a:pt x="622" y="124"/>
                      <a:pt x="619" y="125"/>
                    </a:cubicBezTo>
                    <a:cubicBezTo>
                      <a:pt x="619" y="125"/>
                      <a:pt x="615" y="127"/>
                      <a:pt x="615" y="127"/>
                    </a:cubicBezTo>
                    <a:cubicBezTo>
                      <a:pt x="613" y="127"/>
                      <a:pt x="613" y="125"/>
                      <a:pt x="611" y="126"/>
                    </a:cubicBezTo>
                    <a:cubicBezTo>
                      <a:pt x="608" y="126"/>
                      <a:pt x="607" y="128"/>
                      <a:pt x="605" y="129"/>
                    </a:cubicBezTo>
                    <a:cubicBezTo>
                      <a:pt x="604" y="130"/>
                      <a:pt x="603" y="129"/>
                      <a:pt x="602" y="130"/>
                    </a:cubicBezTo>
                    <a:cubicBezTo>
                      <a:pt x="601" y="131"/>
                      <a:pt x="601" y="131"/>
                      <a:pt x="601" y="131"/>
                    </a:cubicBezTo>
                    <a:cubicBezTo>
                      <a:pt x="600" y="131"/>
                      <a:pt x="598" y="131"/>
                      <a:pt x="597" y="131"/>
                    </a:cubicBezTo>
                    <a:cubicBezTo>
                      <a:pt x="595" y="132"/>
                      <a:pt x="595" y="132"/>
                      <a:pt x="595" y="132"/>
                    </a:cubicBezTo>
                    <a:cubicBezTo>
                      <a:pt x="592" y="133"/>
                      <a:pt x="591" y="132"/>
                      <a:pt x="587" y="132"/>
                    </a:cubicBezTo>
                    <a:cubicBezTo>
                      <a:pt x="588" y="132"/>
                      <a:pt x="587" y="133"/>
                      <a:pt x="588" y="134"/>
                    </a:cubicBezTo>
                    <a:cubicBezTo>
                      <a:pt x="589" y="134"/>
                      <a:pt x="590" y="133"/>
                      <a:pt x="591" y="134"/>
                    </a:cubicBezTo>
                    <a:cubicBezTo>
                      <a:pt x="591" y="134"/>
                      <a:pt x="591" y="135"/>
                      <a:pt x="592" y="135"/>
                    </a:cubicBezTo>
                    <a:cubicBezTo>
                      <a:pt x="591" y="135"/>
                      <a:pt x="592" y="136"/>
                      <a:pt x="591" y="137"/>
                    </a:cubicBezTo>
                    <a:cubicBezTo>
                      <a:pt x="591" y="137"/>
                      <a:pt x="589" y="137"/>
                      <a:pt x="589" y="137"/>
                    </a:cubicBezTo>
                    <a:cubicBezTo>
                      <a:pt x="587" y="139"/>
                      <a:pt x="587" y="141"/>
                      <a:pt x="587" y="144"/>
                    </a:cubicBezTo>
                    <a:cubicBezTo>
                      <a:pt x="584" y="142"/>
                      <a:pt x="582" y="142"/>
                      <a:pt x="579" y="140"/>
                    </a:cubicBezTo>
                    <a:cubicBezTo>
                      <a:pt x="579" y="141"/>
                      <a:pt x="578" y="143"/>
                      <a:pt x="578" y="144"/>
                    </a:cubicBezTo>
                    <a:cubicBezTo>
                      <a:pt x="579" y="144"/>
                      <a:pt x="581" y="143"/>
                      <a:pt x="583" y="144"/>
                    </a:cubicBezTo>
                    <a:cubicBezTo>
                      <a:pt x="584" y="145"/>
                      <a:pt x="583" y="147"/>
                      <a:pt x="585" y="148"/>
                    </a:cubicBezTo>
                    <a:cubicBezTo>
                      <a:pt x="585" y="149"/>
                      <a:pt x="585" y="149"/>
                      <a:pt x="585" y="149"/>
                    </a:cubicBezTo>
                    <a:cubicBezTo>
                      <a:pt x="581" y="148"/>
                      <a:pt x="581" y="148"/>
                      <a:pt x="577" y="149"/>
                    </a:cubicBezTo>
                    <a:cubicBezTo>
                      <a:pt x="577" y="149"/>
                      <a:pt x="577" y="151"/>
                      <a:pt x="577" y="151"/>
                    </a:cubicBezTo>
                    <a:cubicBezTo>
                      <a:pt x="579" y="152"/>
                      <a:pt x="581" y="152"/>
                      <a:pt x="582" y="154"/>
                    </a:cubicBezTo>
                    <a:cubicBezTo>
                      <a:pt x="583" y="154"/>
                      <a:pt x="589" y="164"/>
                      <a:pt x="586" y="165"/>
                    </a:cubicBezTo>
                    <a:cubicBezTo>
                      <a:pt x="585" y="166"/>
                      <a:pt x="578" y="165"/>
                      <a:pt x="581" y="163"/>
                    </a:cubicBezTo>
                    <a:cubicBezTo>
                      <a:pt x="585" y="162"/>
                      <a:pt x="581" y="159"/>
                      <a:pt x="579" y="158"/>
                    </a:cubicBezTo>
                    <a:cubicBezTo>
                      <a:pt x="576" y="158"/>
                      <a:pt x="574" y="160"/>
                      <a:pt x="571" y="160"/>
                    </a:cubicBezTo>
                    <a:cubicBezTo>
                      <a:pt x="570" y="160"/>
                      <a:pt x="569" y="159"/>
                      <a:pt x="568" y="159"/>
                    </a:cubicBezTo>
                    <a:cubicBezTo>
                      <a:pt x="567" y="161"/>
                      <a:pt x="567" y="161"/>
                      <a:pt x="567" y="161"/>
                    </a:cubicBezTo>
                    <a:cubicBezTo>
                      <a:pt x="564" y="162"/>
                      <a:pt x="564" y="159"/>
                      <a:pt x="562" y="159"/>
                    </a:cubicBezTo>
                    <a:cubicBezTo>
                      <a:pt x="558" y="158"/>
                      <a:pt x="555" y="161"/>
                      <a:pt x="553" y="161"/>
                    </a:cubicBezTo>
                    <a:cubicBezTo>
                      <a:pt x="551" y="161"/>
                      <a:pt x="550" y="160"/>
                      <a:pt x="547" y="160"/>
                    </a:cubicBezTo>
                    <a:cubicBezTo>
                      <a:pt x="545" y="161"/>
                      <a:pt x="545" y="161"/>
                      <a:pt x="545" y="161"/>
                    </a:cubicBezTo>
                    <a:cubicBezTo>
                      <a:pt x="543" y="162"/>
                      <a:pt x="541" y="161"/>
                      <a:pt x="539" y="161"/>
                    </a:cubicBezTo>
                    <a:cubicBezTo>
                      <a:pt x="537" y="163"/>
                      <a:pt x="537" y="163"/>
                      <a:pt x="537" y="163"/>
                    </a:cubicBezTo>
                    <a:cubicBezTo>
                      <a:pt x="536" y="163"/>
                      <a:pt x="535" y="162"/>
                      <a:pt x="534" y="163"/>
                    </a:cubicBezTo>
                    <a:cubicBezTo>
                      <a:pt x="534" y="163"/>
                      <a:pt x="531" y="167"/>
                      <a:pt x="531" y="167"/>
                    </a:cubicBezTo>
                    <a:cubicBezTo>
                      <a:pt x="531" y="169"/>
                      <a:pt x="532" y="169"/>
                      <a:pt x="532" y="171"/>
                    </a:cubicBezTo>
                    <a:cubicBezTo>
                      <a:pt x="532" y="172"/>
                      <a:pt x="530" y="175"/>
                      <a:pt x="530" y="176"/>
                    </a:cubicBezTo>
                    <a:cubicBezTo>
                      <a:pt x="529" y="184"/>
                      <a:pt x="532" y="186"/>
                      <a:pt x="537" y="188"/>
                    </a:cubicBezTo>
                    <a:cubicBezTo>
                      <a:pt x="538" y="189"/>
                      <a:pt x="538" y="189"/>
                      <a:pt x="538" y="189"/>
                    </a:cubicBezTo>
                    <a:cubicBezTo>
                      <a:pt x="540" y="190"/>
                      <a:pt x="542" y="189"/>
                      <a:pt x="544" y="189"/>
                    </a:cubicBezTo>
                    <a:cubicBezTo>
                      <a:pt x="545" y="190"/>
                      <a:pt x="546" y="193"/>
                      <a:pt x="547" y="193"/>
                    </a:cubicBezTo>
                    <a:cubicBezTo>
                      <a:pt x="548" y="194"/>
                      <a:pt x="552" y="195"/>
                      <a:pt x="553" y="196"/>
                    </a:cubicBezTo>
                    <a:cubicBezTo>
                      <a:pt x="553" y="198"/>
                      <a:pt x="554" y="199"/>
                      <a:pt x="554" y="201"/>
                    </a:cubicBezTo>
                    <a:cubicBezTo>
                      <a:pt x="554" y="201"/>
                      <a:pt x="551" y="205"/>
                      <a:pt x="551" y="206"/>
                    </a:cubicBezTo>
                    <a:cubicBezTo>
                      <a:pt x="550" y="209"/>
                      <a:pt x="553" y="212"/>
                      <a:pt x="553" y="215"/>
                    </a:cubicBezTo>
                    <a:cubicBezTo>
                      <a:pt x="554" y="216"/>
                      <a:pt x="553" y="218"/>
                      <a:pt x="553" y="219"/>
                    </a:cubicBezTo>
                    <a:cubicBezTo>
                      <a:pt x="552" y="220"/>
                      <a:pt x="550" y="220"/>
                      <a:pt x="547" y="221"/>
                    </a:cubicBezTo>
                    <a:cubicBezTo>
                      <a:pt x="548" y="225"/>
                      <a:pt x="548" y="225"/>
                      <a:pt x="548" y="225"/>
                    </a:cubicBezTo>
                    <a:cubicBezTo>
                      <a:pt x="550" y="225"/>
                      <a:pt x="556" y="230"/>
                      <a:pt x="557" y="230"/>
                    </a:cubicBezTo>
                    <a:cubicBezTo>
                      <a:pt x="559" y="230"/>
                      <a:pt x="561" y="227"/>
                      <a:pt x="563" y="227"/>
                    </a:cubicBezTo>
                    <a:cubicBezTo>
                      <a:pt x="563" y="227"/>
                      <a:pt x="564" y="226"/>
                      <a:pt x="565" y="227"/>
                    </a:cubicBezTo>
                    <a:cubicBezTo>
                      <a:pt x="565" y="227"/>
                      <a:pt x="565" y="229"/>
                      <a:pt x="566" y="229"/>
                    </a:cubicBezTo>
                    <a:cubicBezTo>
                      <a:pt x="567" y="230"/>
                      <a:pt x="567" y="229"/>
                      <a:pt x="569" y="230"/>
                    </a:cubicBezTo>
                    <a:cubicBezTo>
                      <a:pt x="571" y="231"/>
                      <a:pt x="572" y="234"/>
                      <a:pt x="572" y="237"/>
                    </a:cubicBezTo>
                    <a:cubicBezTo>
                      <a:pt x="571" y="236"/>
                      <a:pt x="569" y="237"/>
                      <a:pt x="569" y="236"/>
                    </a:cubicBezTo>
                    <a:cubicBezTo>
                      <a:pt x="568" y="236"/>
                      <a:pt x="568" y="232"/>
                      <a:pt x="568" y="232"/>
                    </a:cubicBezTo>
                    <a:cubicBezTo>
                      <a:pt x="567" y="232"/>
                      <a:pt x="566" y="232"/>
                      <a:pt x="565" y="231"/>
                    </a:cubicBezTo>
                    <a:cubicBezTo>
                      <a:pt x="565" y="231"/>
                      <a:pt x="565" y="230"/>
                      <a:pt x="565" y="230"/>
                    </a:cubicBezTo>
                    <a:cubicBezTo>
                      <a:pt x="561" y="229"/>
                      <a:pt x="561" y="232"/>
                      <a:pt x="560" y="232"/>
                    </a:cubicBezTo>
                    <a:cubicBezTo>
                      <a:pt x="558" y="232"/>
                      <a:pt x="549" y="231"/>
                      <a:pt x="547" y="230"/>
                    </a:cubicBezTo>
                    <a:cubicBezTo>
                      <a:pt x="547" y="230"/>
                      <a:pt x="548" y="227"/>
                      <a:pt x="547" y="227"/>
                    </a:cubicBezTo>
                    <a:cubicBezTo>
                      <a:pt x="544" y="225"/>
                      <a:pt x="544" y="225"/>
                      <a:pt x="544" y="225"/>
                    </a:cubicBezTo>
                    <a:cubicBezTo>
                      <a:pt x="544" y="224"/>
                      <a:pt x="544" y="223"/>
                      <a:pt x="543" y="223"/>
                    </a:cubicBezTo>
                    <a:cubicBezTo>
                      <a:pt x="543" y="223"/>
                      <a:pt x="542" y="222"/>
                      <a:pt x="542" y="222"/>
                    </a:cubicBezTo>
                    <a:cubicBezTo>
                      <a:pt x="541" y="223"/>
                      <a:pt x="540" y="224"/>
                      <a:pt x="539" y="225"/>
                    </a:cubicBezTo>
                    <a:cubicBezTo>
                      <a:pt x="538" y="226"/>
                      <a:pt x="537" y="226"/>
                      <a:pt x="535" y="227"/>
                    </a:cubicBezTo>
                    <a:cubicBezTo>
                      <a:pt x="539" y="223"/>
                      <a:pt x="539" y="222"/>
                      <a:pt x="541" y="217"/>
                    </a:cubicBezTo>
                    <a:cubicBezTo>
                      <a:pt x="542" y="215"/>
                      <a:pt x="542" y="215"/>
                      <a:pt x="542" y="215"/>
                    </a:cubicBezTo>
                    <a:cubicBezTo>
                      <a:pt x="543" y="209"/>
                      <a:pt x="541" y="208"/>
                      <a:pt x="545" y="203"/>
                    </a:cubicBezTo>
                    <a:cubicBezTo>
                      <a:pt x="545" y="203"/>
                      <a:pt x="552" y="198"/>
                      <a:pt x="547" y="197"/>
                    </a:cubicBezTo>
                    <a:cubicBezTo>
                      <a:pt x="543" y="195"/>
                      <a:pt x="537" y="198"/>
                      <a:pt x="533" y="196"/>
                    </a:cubicBezTo>
                    <a:cubicBezTo>
                      <a:pt x="531" y="195"/>
                      <a:pt x="531" y="192"/>
                      <a:pt x="529" y="191"/>
                    </a:cubicBezTo>
                    <a:cubicBezTo>
                      <a:pt x="528" y="190"/>
                      <a:pt x="527" y="191"/>
                      <a:pt x="527" y="191"/>
                    </a:cubicBezTo>
                    <a:cubicBezTo>
                      <a:pt x="526" y="190"/>
                      <a:pt x="525" y="188"/>
                      <a:pt x="525" y="188"/>
                    </a:cubicBezTo>
                    <a:cubicBezTo>
                      <a:pt x="524" y="188"/>
                      <a:pt x="518" y="185"/>
                      <a:pt x="517" y="185"/>
                    </a:cubicBezTo>
                    <a:cubicBezTo>
                      <a:pt x="511" y="184"/>
                      <a:pt x="507" y="189"/>
                      <a:pt x="504" y="191"/>
                    </a:cubicBezTo>
                    <a:cubicBezTo>
                      <a:pt x="505" y="191"/>
                      <a:pt x="506" y="191"/>
                      <a:pt x="507" y="191"/>
                    </a:cubicBezTo>
                    <a:cubicBezTo>
                      <a:pt x="508" y="192"/>
                      <a:pt x="509" y="192"/>
                      <a:pt x="510" y="193"/>
                    </a:cubicBezTo>
                    <a:cubicBezTo>
                      <a:pt x="509" y="194"/>
                      <a:pt x="508" y="198"/>
                      <a:pt x="506" y="198"/>
                    </a:cubicBezTo>
                    <a:cubicBezTo>
                      <a:pt x="506" y="198"/>
                      <a:pt x="503" y="198"/>
                      <a:pt x="504" y="197"/>
                    </a:cubicBezTo>
                    <a:cubicBezTo>
                      <a:pt x="501" y="195"/>
                      <a:pt x="499" y="194"/>
                      <a:pt x="493" y="193"/>
                    </a:cubicBezTo>
                    <a:cubicBezTo>
                      <a:pt x="492" y="196"/>
                      <a:pt x="492" y="198"/>
                      <a:pt x="491" y="201"/>
                    </a:cubicBezTo>
                    <a:cubicBezTo>
                      <a:pt x="492" y="201"/>
                      <a:pt x="494" y="200"/>
                      <a:pt x="495" y="201"/>
                    </a:cubicBezTo>
                    <a:cubicBezTo>
                      <a:pt x="496" y="202"/>
                      <a:pt x="495" y="204"/>
                      <a:pt x="496" y="204"/>
                    </a:cubicBezTo>
                    <a:cubicBezTo>
                      <a:pt x="497" y="204"/>
                      <a:pt x="499" y="204"/>
                      <a:pt x="500" y="204"/>
                    </a:cubicBezTo>
                    <a:cubicBezTo>
                      <a:pt x="500" y="204"/>
                      <a:pt x="500" y="206"/>
                      <a:pt x="501" y="206"/>
                    </a:cubicBezTo>
                    <a:cubicBezTo>
                      <a:pt x="502" y="207"/>
                      <a:pt x="503" y="206"/>
                      <a:pt x="504" y="207"/>
                    </a:cubicBezTo>
                    <a:cubicBezTo>
                      <a:pt x="504" y="207"/>
                      <a:pt x="504" y="209"/>
                      <a:pt x="505" y="209"/>
                    </a:cubicBezTo>
                    <a:cubicBezTo>
                      <a:pt x="504" y="209"/>
                      <a:pt x="504" y="211"/>
                      <a:pt x="504" y="211"/>
                    </a:cubicBezTo>
                    <a:cubicBezTo>
                      <a:pt x="503" y="209"/>
                      <a:pt x="503" y="209"/>
                      <a:pt x="503" y="209"/>
                    </a:cubicBezTo>
                    <a:cubicBezTo>
                      <a:pt x="499" y="210"/>
                      <a:pt x="497" y="211"/>
                      <a:pt x="494" y="211"/>
                    </a:cubicBezTo>
                    <a:cubicBezTo>
                      <a:pt x="494" y="209"/>
                      <a:pt x="494" y="209"/>
                      <a:pt x="494" y="209"/>
                    </a:cubicBezTo>
                    <a:cubicBezTo>
                      <a:pt x="492" y="209"/>
                      <a:pt x="489" y="209"/>
                      <a:pt x="489" y="209"/>
                    </a:cubicBezTo>
                    <a:cubicBezTo>
                      <a:pt x="488" y="210"/>
                      <a:pt x="488" y="212"/>
                      <a:pt x="486" y="211"/>
                    </a:cubicBezTo>
                    <a:cubicBezTo>
                      <a:pt x="484" y="211"/>
                      <a:pt x="482" y="209"/>
                      <a:pt x="481" y="208"/>
                    </a:cubicBezTo>
                    <a:cubicBezTo>
                      <a:pt x="481" y="207"/>
                      <a:pt x="481" y="207"/>
                      <a:pt x="481" y="207"/>
                    </a:cubicBezTo>
                    <a:cubicBezTo>
                      <a:pt x="485" y="205"/>
                      <a:pt x="479" y="200"/>
                      <a:pt x="479" y="199"/>
                    </a:cubicBezTo>
                    <a:cubicBezTo>
                      <a:pt x="479" y="197"/>
                      <a:pt x="479" y="196"/>
                      <a:pt x="479" y="195"/>
                    </a:cubicBezTo>
                    <a:cubicBezTo>
                      <a:pt x="478" y="195"/>
                      <a:pt x="478" y="195"/>
                      <a:pt x="478" y="195"/>
                    </a:cubicBezTo>
                    <a:cubicBezTo>
                      <a:pt x="478" y="195"/>
                      <a:pt x="479" y="191"/>
                      <a:pt x="479" y="191"/>
                    </a:cubicBezTo>
                    <a:cubicBezTo>
                      <a:pt x="479" y="191"/>
                      <a:pt x="481" y="189"/>
                      <a:pt x="481" y="189"/>
                    </a:cubicBezTo>
                    <a:cubicBezTo>
                      <a:pt x="480" y="187"/>
                      <a:pt x="477" y="186"/>
                      <a:pt x="478" y="183"/>
                    </a:cubicBezTo>
                    <a:cubicBezTo>
                      <a:pt x="478" y="182"/>
                      <a:pt x="480" y="182"/>
                      <a:pt x="480" y="181"/>
                    </a:cubicBezTo>
                    <a:cubicBezTo>
                      <a:pt x="480" y="181"/>
                      <a:pt x="476" y="176"/>
                      <a:pt x="476" y="176"/>
                    </a:cubicBezTo>
                    <a:cubicBezTo>
                      <a:pt x="476" y="176"/>
                      <a:pt x="475" y="177"/>
                      <a:pt x="474" y="177"/>
                    </a:cubicBezTo>
                    <a:cubicBezTo>
                      <a:pt x="476" y="182"/>
                      <a:pt x="477" y="187"/>
                      <a:pt x="476" y="193"/>
                    </a:cubicBezTo>
                    <a:cubicBezTo>
                      <a:pt x="475" y="195"/>
                      <a:pt x="472" y="199"/>
                      <a:pt x="471" y="200"/>
                    </a:cubicBezTo>
                    <a:cubicBezTo>
                      <a:pt x="470" y="201"/>
                      <a:pt x="469" y="201"/>
                      <a:pt x="468" y="201"/>
                    </a:cubicBezTo>
                    <a:cubicBezTo>
                      <a:pt x="468" y="202"/>
                      <a:pt x="469" y="204"/>
                      <a:pt x="468" y="205"/>
                    </a:cubicBezTo>
                    <a:cubicBezTo>
                      <a:pt x="468" y="207"/>
                      <a:pt x="466" y="208"/>
                      <a:pt x="466" y="209"/>
                    </a:cubicBezTo>
                    <a:cubicBezTo>
                      <a:pt x="466" y="210"/>
                      <a:pt x="465" y="211"/>
                      <a:pt x="466" y="211"/>
                    </a:cubicBezTo>
                    <a:cubicBezTo>
                      <a:pt x="466" y="212"/>
                      <a:pt x="468" y="213"/>
                      <a:pt x="469" y="214"/>
                    </a:cubicBezTo>
                    <a:cubicBezTo>
                      <a:pt x="470" y="216"/>
                      <a:pt x="472" y="220"/>
                      <a:pt x="472" y="222"/>
                    </a:cubicBezTo>
                    <a:cubicBezTo>
                      <a:pt x="471" y="223"/>
                      <a:pt x="469" y="225"/>
                      <a:pt x="469" y="227"/>
                    </a:cubicBezTo>
                    <a:cubicBezTo>
                      <a:pt x="469" y="227"/>
                      <a:pt x="470" y="231"/>
                      <a:pt x="470" y="233"/>
                    </a:cubicBezTo>
                    <a:cubicBezTo>
                      <a:pt x="471" y="233"/>
                      <a:pt x="471" y="233"/>
                      <a:pt x="471" y="233"/>
                    </a:cubicBezTo>
                    <a:cubicBezTo>
                      <a:pt x="471" y="235"/>
                      <a:pt x="471" y="237"/>
                      <a:pt x="471" y="239"/>
                    </a:cubicBezTo>
                    <a:cubicBezTo>
                      <a:pt x="472" y="238"/>
                      <a:pt x="472" y="240"/>
                      <a:pt x="474" y="239"/>
                    </a:cubicBezTo>
                    <a:cubicBezTo>
                      <a:pt x="474" y="238"/>
                      <a:pt x="474" y="238"/>
                      <a:pt x="474" y="238"/>
                    </a:cubicBezTo>
                    <a:cubicBezTo>
                      <a:pt x="474" y="238"/>
                      <a:pt x="476" y="237"/>
                      <a:pt x="476" y="237"/>
                    </a:cubicBezTo>
                    <a:cubicBezTo>
                      <a:pt x="477" y="237"/>
                      <a:pt x="479" y="238"/>
                      <a:pt x="481" y="237"/>
                    </a:cubicBezTo>
                    <a:cubicBezTo>
                      <a:pt x="482" y="237"/>
                      <a:pt x="484" y="235"/>
                      <a:pt x="486" y="235"/>
                    </a:cubicBezTo>
                    <a:cubicBezTo>
                      <a:pt x="489" y="234"/>
                      <a:pt x="500" y="237"/>
                      <a:pt x="502" y="239"/>
                    </a:cubicBezTo>
                    <a:cubicBezTo>
                      <a:pt x="503" y="240"/>
                      <a:pt x="502" y="244"/>
                      <a:pt x="504" y="246"/>
                    </a:cubicBezTo>
                    <a:cubicBezTo>
                      <a:pt x="504" y="247"/>
                      <a:pt x="506" y="247"/>
                      <a:pt x="506" y="247"/>
                    </a:cubicBezTo>
                    <a:cubicBezTo>
                      <a:pt x="507" y="248"/>
                      <a:pt x="506" y="250"/>
                      <a:pt x="507" y="251"/>
                    </a:cubicBezTo>
                    <a:cubicBezTo>
                      <a:pt x="507" y="252"/>
                      <a:pt x="508" y="253"/>
                      <a:pt x="509" y="254"/>
                    </a:cubicBezTo>
                    <a:cubicBezTo>
                      <a:pt x="506" y="255"/>
                      <a:pt x="501" y="257"/>
                      <a:pt x="504" y="262"/>
                    </a:cubicBezTo>
                    <a:cubicBezTo>
                      <a:pt x="504" y="262"/>
                      <a:pt x="505" y="262"/>
                      <a:pt x="506" y="263"/>
                    </a:cubicBezTo>
                    <a:cubicBezTo>
                      <a:pt x="506" y="263"/>
                      <a:pt x="507" y="265"/>
                      <a:pt x="508" y="265"/>
                    </a:cubicBezTo>
                    <a:cubicBezTo>
                      <a:pt x="512" y="267"/>
                      <a:pt x="516" y="266"/>
                      <a:pt x="519" y="268"/>
                    </a:cubicBezTo>
                    <a:cubicBezTo>
                      <a:pt x="520" y="268"/>
                      <a:pt x="520" y="270"/>
                      <a:pt x="521" y="270"/>
                    </a:cubicBezTo>
                    <a:cubicBezTo>
                      <a:pt x="518" y="270"/>
                      <a:pt x="513" y="270"/>
                      <a:pt x="510" y="269"/>
                    </a:cubicBezTo>
                    <a:cubicBezTo>
                      <a:pt x="510" y="268"/>
                      <a:pt x="509" y="267"/>
                      <a:pt x="509" y="267"/>
                    </a:cubicBezTo>
                    <a:cubicBezTo>
                      <a:pt x="507" y="267"/>
                      <a:pt x="506" y="267"/>
                      <a:pt x="505" y="268"/>
                    </a:cubicBezTo>
                    <a:cubicBezTo>
                      <a:pt x="505" y="268"/>
                      <a:pt x="505" y="270"/>
                      <a:pt x="505" y="271"/>
                    </a:cubicBezTo>
                    <a:cubicBezTo>
                      <a:pt x="505" y="271"/>
                      <a:pt x="506" y="272"/>
                      <a:pt x="505" y="272"/>
                    </a:cubicBezTo>
                    <a:cubicBezTo>
                      <a:pt x="505" y="272"/>
                      <a:pt x="502" y="270"/>
                      <a:pt x="502" y="269"/>
                    </a:cubicBezTo>
                    <a:cubicBezTo>
                      <a:pt x="500" y="268"/>
                      <a:pt x="499" y="267"/>
                      <a:pt x="498" y="266"/>
                    </a:cubicBezTo>
                    <a:cubicBezTo>
                      <a:pt x="498" y="260"/>
                      <a:pt x="500" y="255"/>
                      <a:pt x="499" y="249"/>
                    </a:cubicBezTo>
                    <a:cubicBezTo>
                      <a:pt x="499" y="248"/>
                      <a:pt x="497" y="247"/>
                      <a:pt x="497" y="247"/>
                    </a:cubicBezTo>
                    <a:cubicBezTo>
                      <a:pt x="496" y="245"/>
                      <a:pt x="495" y="241"/>
                      <a:pt x="494" y="239"/>
                    </a:cubicBezTo>
                    <a:cubicBezTo>
                      <a:pt x="493" y="239"/>
                      <a:pt x="491" y="239"/>
                      <a:pt x="489" y="239"/>
                    </a:cubicBezTo>
                    <a:cubicBezTo>
                      <a:pt x="489" y="239"/>
                      <a:pt x="488" y="241"/>
                      <a:pt x="488" y="241"/>
                    </a:cubicBezTo>
                    <a:cubicBezTo>
                      <a:pt x="484" y="243"/>
                      <a:pt x="480" y="242"/>
                      <a:pt x="477" y="245"/>
                    </a:cubicBezTo>
                    <a:cubicBezTo>
                      <a:pt x="476" y="246"/>
                      <a:pt x="476" y="248"/>
                      <a:pt x="476" y="249"/>
                    </a:cubicBezTo>
                    <a:cubicBezTo>
                      <a:pt x="476" y="249"/>
                      <a:pt x="474" y="251"/>
                      <a:pt x="474" y="252"/>
                    </a:cubicBezTo>
                    <a:cubicBezTo>
                      <a:pt x="474" y="253"/>
                      <a:pt x="477" y="254"/>
                      <a:pt x="477" y="255"/>
                    </a:cubicBezTo>
                    <a:cubicBezTo>
                      <a:pt x="477" y="256"/>
                      <a:pt x="476" y="260"/>
                      <a:pt x="476" y="261"/>
                    </a:cubicBezTo>
                    <a:cubicBezTo>
                      <a:pt x="475" y="262"/>
                      <a:pt x="474" y="264"/>
                      <a:pt x="474" y="265"/>
                    </a:cubicBezTo>
                    <a:cubicBezTo>
                      <a:pt x="474" y="265"/>
                      <a:pt x="474" y="267"/>
                      <a:pt x="474" y="267"/>
                    </a:cubicBezTo>
                    <a:cubicBezTo>
                      <a:pt x="474" y="267"/>
                      <a:pt x="475" y="268"/>
                      <a:pt x="474" y="269"/>
                    </a:cubicBezTo>
                    <a:cubicBezTo>
                      <a:pt x="469" y="276"/>
                      <a:pt x="469" y="276"/>
                      <a:pt x="469" y="276"/>
                    </a:cubicBezTo>
                    <a:cubicBezTo>
                      <a:pt x="467" y="277"/>
                      <a:pt x="464" y="276"/>
                      <a:pt x="462" y="277"/>
                    </a:cubicBezTo>
                    <a:cubicBezTo>
                      <a:pt x="461" y="277"/>
                      <a:pt x="457" y="279"/>
                      <a:pt x="456" y="279"/>
                    </a:cubicBezTo>
                    <a:cubicBezTo>
                      <a:pt x="456" y="280"/>
                      <a:pt x="455" y="281"/>
                      <a:pt x="454" y="282"/>
                    </a:cubicBezTo>
                    <a:cubicBezTo>
                      <a:pt x="456" y="282"/>
                      <a:pt x="457" y="282"/>
                      <a:pt x="459" y="282"/>
                    </a:cubicBezTo>
                    <a:cubicBezTo>
                      <a:pt x="460" y="287"/>
                      <a:pt x="460" y="290"/>
                      <a:pt x="462" y="294"/>
                    </a:cubicBezTo>
                    <a:cubicBezTo>
                      <a:pt x="461" y="294"/>
                      <a:pt x="461" y="293"/>
                      <a:pt x="460" y="292"/>
                    </a:cubicBezTo>
                    <a:cubicBezTo>
                      <a:pt x="459" y="292"/>
                      <a:pt x="459" y="293"/>
                      <a:pt x="458" y="293"/>
                    </a:cubicBezTo>
                    <a:cubicBezTo>
                      <a:pt x="457" y="292"/>
                      <a:pt x="457" y="290"/>
                      <a:pt x="456" y="288"/>
                    </a:cubicBezTo>
                    <a:cubicBezTo>
                      <a:pt x="456" y="288"/>
                      <a:pt x="454" y="288"/>
                      <a:pt x="454" y="287"/>
                    </a:cubicBezTo>
                    <a:cubicBezTo>
                      <a:pt x="453" y="287"/>
                      <a:pt x="453" y="285"/>
                      <a:pt x="453" y="284"/>
                    </a:cubicBezTo>
                    <a:cubicBezTo>
                      <a:pt x="452" y="284"/>
                      <a:pt x="447" y="283"/>
                      <a:pt x="445" y="284"/>
                    </a:cubicBezTo>
                    <a:cubicBezTo>
                      <a:pt x="444" y="285"/>
                      <a:pt x="444" y="285"/>
                      <a:pt x="444" y="285"/>
                    </a:cubicBezTo>
                    <a:cubicBezTo>
                      <a:pt x="439" y="285"/>
                      <a:pt x="435" y="282"/>
                      <a:pt x="432" y="280"/>
                    </a:cubicBezTo>
                    <a:cubicBezTo>
                      <a:pt x="433" y="280"/>
                      <a:pt x="432" y="277"/>
                      <a:pt x="432" y="277"/>
                    </a:cubicBezTo>
                    <a:cubicBezTo>
                      <a:pt x="438" y="276"/>
                      <a:pt x="446" y="279"/>
                      <a:pt x="450" y="276"/>
                    </a:cubicBezTo>
                    <a:cubicBezTo>
                      <a:pt x="450" y="276"/>
                      <a:pt x="451" y="273"/>
                      <a:pt x="452" y="272"/>
                    </a:cubicBezTo>
                    <a:cubicBezTo>
                      <a:pt x="454" y="274"/>
                      <a:pt x="455" y="273"/>
                      <a:pt x="458" y="274"/>
                    </a:cubicBezTo>
                    <a:cubicBezTo>
                      <a:pt x="458" y="273"/>
                      <a:pt x="459" y="273"/>
                      <a:pt x="460" y="272"/>
                    </a:cubicBezTo>
                    <a:cubicBezTo>
                      <a:pt x="459" y="270"/>
                      <a:pt x="459" y="270"/>
                      <a:pt x="459" y="270"/>
                    </a:cubicBezTo>
                    <a:cubicBezTo>
                      <a:pt x="459" y="269"/>
                      <a:pt x="461" y="269"/>
                      <a:pt x="462" y="269"/>
                    </a:cubicBezTo>
                    <a:cubicBezTo>
                      <a:pt x="462" y="268"/>
                      <a:pt x="462" y="265"/>
                      <a:pt x="462" y="265"/>
                    </a:cubicBezTo>
                    <a:cubicBezTo>
                      <a:pt x="464" y="264"/>
                      <a:pt x="464" y="265"/>
                      <a:pt x="466" y="264"/>
                    </a:cubicBezTo>
                    <a:cubicBezTo>
                      <a:pt x="462" y="256"/>
                      <a:pt x="464" y="256"/>
                      <a:pt x="466" y="248"/>
                    </a:cubicBezTo>
                    <a:cubicBezTo>
                      <a:pt x="462" y="245"/>
                      <a:pt x="461" y="244"/>
                      <a:pt x="459" y="239"/>
                    </a:cubicBezTo>
                    <a:cubicBezTo>
                      <a:pt x="458" y="238"/>
                      <a:pt x="458" y="238"/>
                      <a:pt x="458" y="238"/>
                    </a:cubicBezTo>
                    <a:cubicBezTo>
                      <a:pt x="457" y="237"/>
                      <a:pt x="458" y="235"/>
                      <a:pt x="458" y="235"/>
                    </a:cubicBezTo>
                    <a:cubicBezTo>
                      <a:pt x="458" y="233"/>
                      <a:pt x="458" y="233"/>
                      <a:pt x="458" y="233"/>
                    </a:cubicBezTo>
                    <a:cubicBezTo>
                      <a:pt x="457" y="233"/>
                      <a:pt x="458" y="230"/>
                      <a:pt x="458" y="229"/>
                    </a:cubicBezTo>
                    <a:cubicBezTo>
                      <a:pt x="458" y="228"/>
                      <a:pt x="460" y="226"/>
                      <a:pt x="460" y="225"/>
                    </a:cubicBezTo>
                    <a:cubicBezTo>
                      <a:pt x="460" y="225"/>
                      <a:pt x="461" y="220"/>
                      <a:pt x="460" y="219"/>
                    </a:cubicBezTo>
                    <a:cubicBezTo>
                      <a:pt x="460" y="219"/>
                      <a:pt x="458" y="218"/>
                      <a:pt x="458" y="218"/>
                    </a:cubicBezTo>
                    <a:cubicBezTo>
                      <a:pt x="458" y="217"/>
                      <a:pt x="459" y="215"/>
                      <a:pt x="459" y="213"/>
                    </a:cubicBezTo>
                    <a:cubicBezTo>
                      <a:pt x="456" y="212"/>
                      <a:pt x="453" y="211"/>
                      <a:pt x="453" y="207"/>
                    </a:cubicBezTo>
                    <a:cubicBezTo>
                      <a:pt x="453" y="202"/>
                      <a:pt x="456" y="202"/>
                      <a:pt x="458" y="199"/>
                    </a:cubicBezTo>
                    <a:cubicBezTo>
                      <a:pt x="459" y="195"/>
                      <a:pt x="458" y="193"/>
                      <a:pt x="458" y="189"/>
                    </a:cubicBezTo>
                    <a:cubicBezTo>
                      <a:pt x="458" y="188"/>
                      <a:pt x="460" y="187"/>
                      <a:pt x="460" y="186"/>
                    </a:cubicBezTo>
                    <a:cubicBezTo>
                      <a:pt x="461" y="185"/>
                      <a:pt x="459" y="184"/>
                      <a:pt x="460" y="182"/>
                    </a:cubicBezTo>
                    <a:cubicBezTo>
                      <a:pt x="460" y="182"/>
                      <a:pt x="461" y="181"/>
                      <a:pt x="460" y="181"/>
                    </a:cubicBezTo>
                    <a:cubicBezTo>
                      <a:pt x="460" y="180"/>
                      <a:pt x="458" y="179"/>
                      <a:pt x="458" y="178"/>
                    </a:cubicBezTo>
                    <a:cubicBezTo>
                      <a:pt x="458" y="177"/>
                      <a:pt x="459" y="175"/>
                      <a:pt x="458" y="175"/>
                    </a:cubicBezTo>
                    <a:cubicBezTo>
                      <a:pt x="458" y="175"/>
                      <a:pt x="457" y="175"/>
                      <a:pt x="456" y="175"/>
                    </a:cubicBezTo>
                    <a:cubicBezTo>
                      <a:pt x="456" y="175"/>
                      <a:pt x="452" y="172"/>
                      <a:pt x="452" y="172"/>
                    </a:cubicBezTo>
                    <a:cubicBezTo>
                      <a:pt x="451" y="172"/>
                      <a:pt x="448" y="173"/>
                      <a:pt x="448" y="173"/>
                    </a:cubicBezTo>
                    <a:cubicBezTo>
                      <a:pt x="444" y="173"/>
                      <a:pt x="440" y="173"/>
                      <a:pt x="437" y="173"/>
                    </a:cubicBezTo>
                    <a:cubicBezTo>
                      <a:pt x="437" y="173"/>
                      <a:pt x="438" y="172"/>
                      <a:pt x="436" y="172"/>
                    </a:cubicBezTo>
                    <a:cubicBezTo>
                      <a:pt x="436" y="174"/>
                      <a:pt x="436" y="174"/>
                      <a:pt x="436" y="174"/>
                    </a:cubicBezTo>
                    <a:cubicBezTo>
                      <a:pt x="434" y="175"/>
                      <a:pt x="432" y="175"/>
                      <a:pt x="431" y="177"/>
                    </a:cubicBezTo>
                    <a:cubicBezTo>
                      <a:pt x="429" y="179"/>
                      <a:pt x="429" y="183"/>
                      <a:pt x="428" y="185"/>
                    </a:cubicBezTo>
                    <a:cubicBezTo>
                      <a:pt x="426" y="189"/>
                      <a:pt x="422" y="191"/>
                      <a:pt x="420" y="194"/>
                    </a:cubicBezTo>
                    <a:cubicBezTo>
                      <a:pt x="419" y="196"/>
                      <a:pt x="419" y="198"/>
                      <a:pt x="417" y="199"/>
                    </a:cubicBezTo>
                    <a:cubicBezTo>
                      <a:pt x="416" y="200"/>
                      <a:pt x="413" y="201"/>
                      <a:pt x="411" y="202"/>
                    </a:cubicBezTo>
                    <a:cubicBezTo>
                      <a:pt x="411" y="205"/>
                      <a:pt x="411" y="207"/>
                      <a:pt x="411" y="209"/>
                    </a:cubicBezTo>
                    <a:cubicBezTo>
                      <a:pt x="411" y="209"/>
                      <a:pt x="414" y="213"/>
                      <a:pt x="414" y="214"/>
                    </a:cubicBezTo>
                    <a:cubicBezTo>
                      <a:pt x="414" y="217"/>
                      <a:pt x="413" y="218"/>
                      <a:pt x="414" y="221"/>
                    </a:cubicBezTo>
                    <a:cubicBezTo>
                      <a:pt x="409" y="224"/>
                      <a:pt x="410" y="224"/>
                      <a:pt x="410" y="231"/>
                    </a:cubicBezTo>
                    <a:cubicBezTo>
                      <a:pt x="411" y="231"/>
                      <a:pt x="411" y="230"/>
                      <a:pt x="412" y="230"/>
                    </a:cubicBezTo>
                    <a:cubicBezTo>
                      <a:pt x="414" y="230"/>
                      <a:pt x="416" y="233"/>
                      <a:pt x="417" y="233"/>
                    </a:cubicBezTo>
                    <a:cubicBezTo>
                      <a:pt x="418" y="233"/>
                      <a:pt x="417" y="232"/>
                      <a:pt x="418" y="233"/>
                    </a:cubicBezTo>
                    <a:cubicBezTo>
                      <a:pt x="417" y="232"/>
                      <a:pt x="420" y="233"/>
                      <a:pt x="420" y="233"/>
                    </a:cubicBezTo>
                    <a:cubicBezTo>
                      <a:pt x="420" y="233"/>
                      <a:pt x="420" y="235"/>
                      <a:pt x="420" y="235"/>
                    </a:cubicBezTo>
                    <a:cubicBezTo>
                      <a:pt x="420" y="236"/>
                      <a:pt x="417" y="236"/>
                      <a:pt x="418" y="239"/>
                    </a:cubicBezTo>
                    <a:cubicBezTo>
                      <a:pt x="418" y="239"/>
                      <a:pt x="419" y="240"/>
                      <a:pt x="418" y="241"/>
                    </a:cubicBezTo>
                    <a:cubicBezTo>
                      <a:pt x="419" y="241"/>
                      <a:pt x="420" y="244"/>
                      <a:pt x="420" y="245"/>
                    </a:cubicBezTo>
                    <a:cubicBezTo>
                      <a:pt x="420" y="245"/>
                      <a:pt x="422" y="244"/>
                      <a:pt x="422" y="244"/>
                    </a:cubicBezTo>
                    <a:cubicBezTo>
                      <a:pt x="424" y="244"/>
                      <a:pt x="424" y="244"/>
                      <a:pt x="424" y="244"/>
                    </a:cubicBezTo>
                    <a:cubicBezTo>
                      <a:pt x="423" y="247"/>
                      <a:pt x="422" y="251"/>
                      <a:pt x="420" y="254"/>
                    </a:cubicBezTo>
                    <a:cubicBezTo>
                      <a:pt x="419" y="255"/>
                      <a:pt x="418" y="255"/>
                      <a:pt x="416" y="256"/>
                    </a:cubicBezTo>
                    <a:cubicBezTo>
                      <a:pt x="416" y="255"/>
                      <a:pt x="416" y="253"/>
                      <a:pt x="416" y="252"/>
                    </a:cubicBezTo>
                    <a:cubicBezTo>
                      <a:pt x="415" y="251"/>
                      <a:pt x="414" y="252"/>
                      <a:pt x="413" y="251"/>
                    </a:cubicBezTo>
                    <a:cubicBezTo>
                      <a:pt x="413" y="251"/>
                      <a:pt x="413" y="249"/>
                      <a:pt x="412" y="249"/>
                    </a:cubicBezTo>
                    <a:cubicBezTo>
                      <a:pt x="410" y="245"/>
                      <a:pt x="407" y="243"/>
                      <a:pt x="401" y="242"/>
                    </a:cubicBezTo>
                    <a:cubicBezTo>
                      <a:pt x="400" y="240"/>
                      <a:pt x="400" y="240"/>
                      <a:pt x="400" y="240"/>
                    </a:cubicBezTo>
                    <a:cubicBezTo>
                      <a:pt x="401" y="240"/>
                      <a:pt x="401" y="239"/>
                      <a:pt x="401" y="239"/>
                    </a:cubicBezTo>
                    <a:cubicBezTo>
                      <a:pt x="398" y="238"/>
                      <a:pt x="396" y="237"/>
                      <a:pt x="394" y="236"/>
                    </a:cubicBezTo>
                    <a:cubicBezTo>
                      <a:pt x="392" y="241"/>
                      <a:pt x="392" y="241"/>
                      <a:pt x="392" y="241"/>
                    </a:cubicBezTo>
                    <a:cubicBezTo>
                      <a:pt x="391" y="241"/>
                      <a:pt x="391" y="241"/>
                      <a:pt x="391" y="241"/>
                    </a:cubicBezTo>
                    <a:cubicBezTo>
                      <a:pt x="391" y="239"/>
                      <a:pt x="390" y="237"/>
                      <a:pt x="391" y="233"/>
                    </a:cubicBezTo>
                    <a:cubicBezTo>
                      <a:pt x="388" y="232"/>
                      <a:pt x="385" y="233"/>
                      <a:pt x="382" y="232"/>
                    </a:cubicBezTo>
                    <a:cubicBezTo>
                      <a:pt x="381" y="232"/>
                      <a:pt x="381" y="229"/>
                      <a:pt x="381" y="229"/>
                    </a:cubicBezTo>
                    <a:cubicBezTo>
                      <a:pt x="380" y="229"/>
                      <a:pt x="379" y="230"/>
                      <a:pt x="378" y="230"/>
                    </a:cubicBezTo>
                    <a:cubicBezTo>
                      <a:pt x="378" y="230"/>
                      <a:pt x="377" y="225"/>
                      <a:pt x="373" y="227"/>
                    </a:cubicBezTo>
                    <a:cubicBezTo>
                      <a:pt x="371" y="227"/>
                      <a:pt x="373" y="231"/>
                      <a:pt x="365" y="230"/>
                    </a:cubicBezTo>
                    <a:cubicBezTo>
                      <a:pt x="364" y="230"/>
                      <a:pt x="361" y="227"/>
                      <a:pt x="359" y="228"/>
                    </a:cubicBezTo>
                    <a:cubicBezTo>
                      <a:pt x="359" y="228"/>
                      <a:pt x="358" y="231"/>
                      <a:pt x="358" y="231"/>
                    </a:cubicBezTo>
                    <a:cubicBezTo>
                      <a:pt x="356" y="231"/>
                      <a:pt x="354" y="232"/>
                      <a:pt x="353" y="232"/>
                    </a:cubicBezTo>
                    <a:cubicBezTo>
                      <a:pt x="354" y="233"/>
                      <a:pt x="353" y="233"/>
                      <a:pt x="353" y="234"/>
                    </a:cubicBezTo>
                    <a:cubicBezTo>
                      <a:pt x="353" y="234"/>
                      <a:pt x="355" y="235"/>
                      <a:pt x="355" y="235"/>
                    </a:cubicBezTo>
                    <a:cubicBezTo>
                      <a:pt x="357" y="239"/>
                      <a:pt x="357" y="244"/>
                      <a:pt x="357" y="248"/>
                    </a:cubicBezTo>
                    <a:cubicBezTo>
                      <a:pt x="356" y="248"/>
                      <a:pt x="356" y="249"/>
                      <a:pt x="355" y="249"/>
                    </a:cubicBezTo>
                    <a:cubicBezTo>
                      <a:pt x="352" y="250"/>
                      <a:pt x="350" y="247"/>
                      <a:pt x="349" y="247"/>
                    </a:cubicBezTo>
                    <a:cubicBezTo>
                      <a:pt x="349" y="247"/>
                      <a:pt x="347" y="249"/>
                      <a:pt x="347" y="249"/>
                    </a:cubicBezTo>
                    <a:cubicBezTo>
                      <a:pt x="347" y="250"/>
                      <a:pt x="346" y="254"/>
                      <a:pt x="346" y="255"/>
                    </a:cubicBezTo>
                    <a:cubicBezTo>
                      <a:pt x="346" y="255"/>
                      <a:pt x="341" y="251"/>
                      <a:pt x="341" y="251"/>
                    </a:cubicBezTo>
                    <a:cubicBezTo>
                      <a:pt x="341" y="250"/>
                      <a:pt x="342" y="244"/>
                      <a:pt x="342" y="243"/>
                    </a:cubicBezTo>
                    <a:cubicBezTo>
                      <a:pt x="341" y="243"/>
                      <a:pt x="340" y="243"/>
                      <a:pt x="339" y="243"/>
                    </a:cubicBezTo>
                    <a:cubicBezTo>
                      <a:pt x="336" y="244"/>
                      <a:pt x="333" y="247"/>
                      <a:pt x="330" y="247"/>
                    </a:cubicBezTo>
                    <a:cubicBezTo>
                      <a:pt x="330" y="247"/>
                      <a:pt x="331" y="245"/>
                      <a:pt x="331" y="245"/>
                    </a:cubicBezTo>
                    <a:cubicBezTo>
                      <a:pt x="330" y="245"/>
                      <a:pt x="329" y="245"/>
                      <a:pt x="329" y="245"/>
                    </a:cubicBezTo>
                    <a:cubicBezTo>
                      <a:pt x="329" y="247"/>
                      <a:pt x="329" y="247"/>
                      <a:pt x="329" y="247"/>
                    </a:cubicBezTo>
                    <a:cubicBezTo>
                      <a:pt x="329" y="245"/>
                      <a:pt x="330" y="248"/>
                      <a:pt x="330" y="248"/>
                    </a:cubicBezTo>
                    <a:cubicBezTo>
                      <a:pt x="330" y="249"/>
                      <a:pt x="329" y="249"/>
                      <a:pt x="329" y="250"/>
                    </a:cubicBezTo>
                    <a:cubicBezTo>
                      <a:pt x="328" y="250"/>
                      <a:pt x="327" y="250"/>
                      <a:pt x="326" y="250"/>
                    </a:cubicBezTo>
                    <a:cubicBezTo>
                      <a:pt x="324" y="248"/>
                      <a:pt x="321" y="245"/>
                      <a:pt x="316" y="246"/>
                    </a:cubicBezTo>
                    <a:cubicBezTo>
                      <a:pt x="313" y="246"/>
                      <a:pt x="309" y="249"/>
                      <a:pt x="305" y="250"/>
                    </a:cubicBezTo>
                    <a:cubicBezTo>
                      <a:pt x="306" y="251"/>
                      <a:pt x="307" y="252"/>
                      <a:pt x="307" y="253"/>
                    </a:cubicBezTo>
                    <a:cubicBezTo>
                      <a:pt x="307" y="254"/>
                      <a:pt x="306" y="254"/>
                      <a:pt x="306" y="255"/>
                    </a:cubicBezTo>
                    <a:cubicBezTo>
                      <a:pt x="306" y="254"/>
                      <a:pt x="304" y="253"/>
                      <a:pt x="303" y="253"/>
                    </a:cubicBezTo>
                    <a:cubicBezTo>
                      <a:pt x="304" y="253"/>
                      <a:pt x="302" y="251"/>
                      <a:pt x="302" y="251"/>
                    </a:cubicBezTo>
                    <a:cubicBezTo>
                      <a:pt x="302" y="252"/>
                      <a:pt x="299" y="254"/>
                      <a:pt x="299" y="255"/>
                    </a:cubicBezTo>
                    <a:cubicBezTo>
                      <a:pt x="297" y="255"/>
                      <a:pt x="292" y="254"/>
                      <a:pt x="290" y="255"/>
                    </a:cubicBezTo>
                    <a:cubicBezTo>
                      <a:pt x="290" y="254"/>
                      <a:pt x="290" y="253"/>
                      <a:pt x="290" y="253"/>
                    </a:cubicBezTo>
                    <a:cubicBezTo>
                      <a:pt x="291" y="252"/>
                      <a:pt x="291" y="251"/>
                      <a:pt x="292" y="251"/>
                    </a:cubicBezTo>
                    <a:cubicBezTo>
                      <a:pt x="292" y="251"/>
                      <a:pt x="297" y="251"/>
                      <a:pt x="297" y="251"/>
                    </a:cubicBezTo>
                    <a:cubicBezTo>
                      <a:pt x="297" y="251"/>
                      <a:pt x="297" y="249"/>
                      <a:pt x="297" y="249"/>
                    </a:cubicBezTo>
                    <a:cubicBezTo>
                      <a:pt x="296" y="249"/>
                      <a:pt x="294" y="248"/>
                      <a:pt x="294" y="248"/>
                    </a:cubicBezTo>
                    <a:cubicBezTo>
                      <a:pt x="294" y="247"/>
                      <a:pt x="295" y="246"/>
                      <a:pt x="294" y="245"/>
                    </a:cubicBezTo>
                    <a:cubicBezTo>
                      <a:pt x="293" y="245"/>
                      <a:pt x="289" y="246"/>
                      <a:pt x="292" y="244"/>
                    </a:cubicBezTo>
                    <a:cubicBezTo>
                      <a:pt x="292" y="243"/>
                      <a:pt x="291" y="243"/>
                      <a:pt x="292" y="243"/>
                    </a:cubicBezTo>
                    <a:cubicBezTo>
                      <a:pt x="291" y="243"/>
                      <a:pt x="293" y="240"/>
                      <a:pt x="291" y="241"/>
                    </a:cubicBezTo>
                    <a:cubicBezTo>
                      <a:pt x="289" y="242"/>
                      <a:pt x="289" y="244"/>
                      <a:pt x="288" y="245"/>
                    </a:cubicBezTo>
                    <a:cubicBezTo>
                      <a:pt x="288" y="245"/>
                      <a:pt x="283" y="247"/>
                      <a:pt x="283" y="247"/>
                    </a:cubicBezTo>
                    <a:cubicBezTo>
                      <a:pt x="282" y="248"/>
                      <a:pt x="285" y="249"/>
                      <a:pt x="282" y="251"/>
                    </a:cubicBezTo>
                    <a:cubicBezTo>
                      <a:pt x="282" y="251"/>
                      <a:pt x="282" y="251"/>
                      <a:pt x="282" y="251"/>
                    </a:cubicBezTo>
                    <a:cubicBezTo>
                      <a:pt x="281" y="251"/>
                      <a:pt x="282" y="250"/>
                      <a:pt x="282" y="249"/>
                    </a:cubicBezTo>
                    <a:cubicBezTo>
                      <a:pt x="279" y="249"/>
                      <a:pt x="278" y="248"/>
                      <a:pt x="276" y="249"/>
                    </a:cubicBezTo>
                    <a:cubicBezTo>
                      <a:pt x="275" y="249"/>
                      <a:pt x="274" y="251"/>
                      <a:pt x="274" y="251"/>
                    </a:cubicBezTo>
                    <a:cubicBezTo>
                      <a:pt x="272" y="252"/>
                      <a:pt x="271" y="251"/>
                      <a:pt x="270" y="251"/>
                    </a:cubicBezTo>
                    <a:cubicBezTo>
                      <a:pt x="268" y="252"/>
                      <a:pt x="268" y="253"/>
                      <a:pt x="267" y="254"/>
                    </a:cubicBezTo>
                    <a:cubicBezTo>
                      <a:pt x="266" y="255"/>
                      <a:pt x="265" y="254"/>
                      <a:pt x="264" y="255"/>
                    </a:cubicBezTo>
                    <a:cubicBezTo>
                      <a:pt x="263" y="255"/>
                      <a:pt x="262" y="256"/>
                      <a:pt x="262" y="257"/>
                    </a:cubicBezTo>
                    <a:cubicBezTo>
                      <a:pt x="258" y="258"/>
                      <a:pt x="255" y="259"/>
                      <a:pt x="251" y="259"/>
                    </a:cubicBezTo>
                    <a:cubicBezTo>
                      <a:pt x="251" y="259"/>
                      <a:pt x="251" y="261"/>
                      <a:pt x="251" y="261"/>
                    </a:cubicBezTo>
                    <a:cubicBezTo>
                      <a:pt x="249" y="262"/>
                      <a:pt x="248" y="263"/>
                      <a:pt x="246" y="263"/>
                    </a:cubicBezTo>
                    <a:cubicBezTo>
                      <a:pt x="245" y="263"/>
                      <a:pt x="245" y="262"/>
                      <a:pt x="244" y="263"/>
                    </a:cubicBezTo>
                    <a:cubicBezTo>
                      <a:pt x="243" y="267"/>
                      <a:pt x="242" y="270"/>
                      <a:pt x="242" y="276"/>
                    </a:cubicBezTo>
                    <a:cubicBezTo>
                      <a:pt x="242" y="276"/>
                      <a:pt x="239" y="276"/>
                      <a:pt x="239" y="276"/>
                    </a:cubicBezTo>
                    <a:cubicBezTo>
                      <a:pt x="238" y="276"/>
                      <a:pt x="239" y="278"/>
                      <a:pt x="238" y="278"/>
                    </a:cubicBezTo>
                    <a:cubicBezTo>
                      <a:pt x="238" y="278"/>
                      <a:pt x="235" y="279"/>
                      <a:pt x="234" y="279"/>
                    </a:cubicBezTo>
                    <a:cubicBezTo>
                      <a:pt x="231" y="280"/>
                      <a:pt x="230" y="279"/>
                      <a:pt x="226" y="280"/>
                    </a:cubicBezTo>
                    <a:cubicBezTo>
                      <a:pt x="226" y="279"/>
                      <a:pt x="226" y="275"/>
                      <a:pt x="225" y="273"/>
                    </a:cubicBezTo>
                    <a:cubicBezTo>
                      <a:pt x="225" y="272"/>
                      <a:pt x="222" y="272"/>
                      <a:pt x="223" y="269"/>
                    </a:cubicBezTo>
                    <a:cubicBezTo>
                      <a:pt x="223" y="268"/>
                      <a:pt x="225" y="267"/>
                      <a:pt x="225" y="267"/>
                    </a:cubicBezTo>
                    <a:cubicBezTo>
                      <a:pt x="226" y="266"/>
                      <a:pt x="226" y="265"/>
                      <a:pt x="226" y="264"/>
                    </a:cubicBezTo>
                    <a:cubicBezTo>
                      <a:pt x="230" y="264"/>
                      <a:pt x="231" y="264"/>
                      <a:pt x="236" y="263"/>
                    </a:cubicBezTo>
                    <a:cubicBezTo>
                      <a:pt x="236" y="261"/>
                      <a:pt x="236" y="261"/>
                      <a:pt x="236" y="261"/>
                    </a:cubicBezTo>
                    <a:cubicBezTo>
                      <a:pt x="236" y="261"/>
                      <a:pt x="235" y="260"/>
                      <a:pt x="234" y="259"/>
                    </a:cubicBezTo>
                    <a:cubicBezTo>
                      <a:pt x="234" y="259"/>
                      <a:pt x="235" y="258"/>
                      <a:pt x="234" y="257"/>
                    </a:cubicBezTo>
                    <a:cubicBezTo>
                      <a:pt x="234" y="257"/>
                      <a:pt x="233" y="256"/>
                      <a:pt x="232" y="256"/>
                    </a:cubicBezTo>
                    <a:cubicBezTo>
                      <a:pt x="231" y="254"/>
                      <a:pt x="229" y="248"/>
                      <a:pt x="226" y="247"/>
                    </a:cubicBezTo>
                    <a:cubicBezTo>
                      <a:pt x="224" y="246"/>
                      <a:pt x="221" y="247"/>
                      <a:pt x="218" y="247"/>
                    </a:cubicBezTo>
                    <a:cubicBezTo>
                      <a:pt x="217" y="245"/>
                      <a:pt x="217" y="245"/>
                      <a:pt x="217" y="245"/>
                    </a:cubicBezTo>
                    <a:cubicBezTo>
                      <a:pt x="213" y="244"/>
                      <a:pt x="211" y="244"/>
                      <a:pt x="208" y="242"/>
                    </a:cubicBezTo>
                    <a:cubicBezTo>
                      <a:pt x="209" y="243"/>
                      <a:pt x="208" y="244"/>
                      <a:pt x="208" y="245"/>
                    </a:cubicBezTo>
                    <a:cubicBezTo>
                      <a:pt x="209" y="246"/>
                      <a:pt x="213" y="249"/>
                      <a:pt x="215" y="250"/>
                    </a:cubicBezTo>
                    <a:cubicBezTo>
                      <a:pt x="214" y="253"/>
                      <a:pt x="215" y="254"/>
                      <a:pt x="214" y="257"/>
                    </a:cubicBezTo>
                    <a:cubicBezTo>
                      <a:pt x="214" y="257"/>
                      <a:pt x="212" y="257"/>
                      <a:pt x="212" y="257"/>
                    </a:cubicBezTo>
                    <a:cubicBezTo>
                      <a:pt x="212" y="258"/>
                      <a:pt x="213" y="259"/>
                      <a:pt x="212" y="259"/>
                    </a:cubicBezTo>
                    <a:cubicBezTo>
                      <a:pt x="212" y="260"/>
                      <a:pt x="211" y="259"/>
                      <a:pt x="210" y="260"/>
                    </a:cubicBezTo>
                    <a:cubicBezTo>
                      <a:pt x="209" y="263"/>
                      <a:pt x="211" y="262"/>
                      <a:pt x="208" y="264"/>
                    </a:cubicBezTo>
                    <a:cubicBezTo>
                      <a:pt x="207" y="265"/>
                      <a:pt x="212" y="270"/>
                      <a:pt x="212" y="270"/>
                    </a:cubicBezTo>
                    <a:cubicBezTo>
                      <a:pt x="212" y="270"/>
                      <a:pt x="212" y="272"/>
                      <a:pt x="212" y="272"/>
                    </a:cubicBezTo>
                    <a:cubicBezTo>
                      <a:pt x="212" y="272"/>
                      <a:pt x="213" y="272"/>
                      <a:pt x="212" y="273"/>
                    </a:cubicBezTo>
                    <a:cubicBezTo>
                      <a:pt x="212" y="274"/>
                      <a:pt x="210" y="275"/>
                      <a:pt x="209" y="276"/>
                    </a:cubicBezTo>
                    <a:cubicBezTo>
                      <a:pt x="207" y="279"/>
                      <a:pt x="207" y="282"/>
                      <a:pt x="206" y="287"/>
                    </a:cubicBezTo>
                    <a:cubicBezTo>
                      <a:pt x="205" y="287"/>
                      <a:pt x="204" y="287"/>
                      <a:pt x="202" y="287"/>
                    </a:cubicBezTo>
                    <a:cubicBezTo>
                      <a:pt x="203" y="285"/>
                      <a:pt x="203" y="285"/>
                      <a:pt x="203" y="285"/>
                    </a:cubicBezTo>
                    <a:cubicBezTo>
                      <a:pt x="204" y="286"/>
                      <a:pt x="200" y="281"/>
                      <a:pt x="200" y="281"/>
                    </a:cubicBezTo>
                    <a:cubicBezTo>
                      <a:pt x="199" y="281"/>
                      <a:pt x="198" y="281"/>
                      <a:pt x="197" y="281"/>
                    </a:cubicBezTo>
                    <a:cubicBezTo>
                      <a:pt x="197" y="281"/>
                      <a:pt x="196" y="279"/>
                      <a:pt x="195" y="278"/>
                    </a:cubicBezTo>
                    <a:cubicBezTo>
                      <a:pt x="191" y="278"/>
                      <a:pt x="191" y="281"/>
                      <a:pt x="188" y="282"/>
                    </a:cubicBezTo>
                    <a:cubicBezTo>
                      <a:pt x="187" y="283"/>
                      <a:pt x="186" y="282"/>
                      <a:pt x="184" y="283"/>
                    </a:cubicBezTo>
                    <a:cubicBezTo>
                      <a:pt x="184" y="284"/>
                      <a:pt x="184" y="286"/>
                      <a:pt x="183" y="286"/>
                    </a:cubicBezTo>
                    <a:cubicBezTo>
                      <a:pt x="182" y="288"/>
                      <a:pt x="176" y="291"/>
                      <a:pt x="176" y="292"/>
                    </a:cubicBezTo>
                    <a:cubicBezTo>
                      <a:pt x="176" y="292"/>
                      <a:pt x="176" y="294"/>
                      <a:pt x="176" y="294"/>
                    </a:cubicBezTo>
                    <a:cubicBezTo>
                      <a:pt x="176" y="297"/>
                      <a:pt x="180" y="298"/>
                      <a:pt x="181" y="300"/>
                    </a:cubicBezTo>
                    <a:cubicBezTo>
                      <a:pt x="183" y="302"/>
                      <a:pt x="183" y="304"/>
                      <a:pt x="184" y="306"/>
                    </a:cubicBezTo>
                    <a:cubicBezTo>
                      <a:pt x="181" y="306"/>
                      <a:pt x="179" y="306"/>
                      <a:pt x="175" y="305"/>
                    </a:cubicBezTo>
                    <a:cubicBezTo>
                      <a:pt x="175" y="305"/>
                      <a:pt x="173" y="303"/>
                      <a:pt x="173" y="303"/>
                    </a:cubicBezTo>
                    <a:cubicBezTo>
                      <a:pt x="171" y="302"/>
                      <a:pt x="169" y="303"/>
                      <a:pt x="168" y="302"/>
                    </a:cubicBezTo>
                    <a:cubicBezTo>
                      <a:pt x="168" y="302"/>
                      <a:pt x="168" y="301"/>
                      <a:pt x="169" y="300"/>
                    </a:cubicBezTo>
                    <a:cubicBezTo>
                      <a:pt x="167" y="300"/>
                      <a:pt x="165" y="299"/>
                      <a:pt x="163" y="298"/>
                    </a:cubicBezTo>
                    <a:cubicBezTo>
                      <a:pt x="162" y="298"/>
                      <a:pt x="161" y="296"/>
                      <a:pt x="160" y="295"/>
                    </a:cubicBezTo>
                    <a:cubicBezTo>
                      <a:pt x="156" y="294"/>
                      <a:pt x="155" y="298"/>
                      <a:pt x="157" y="297"/>
                    </a:cubicBezTo>
                    <a:cubicBezTo>
                      <a:pt x="157" y="297"/>
                      <a:pt x="158" y="300"/>
                      <a:pt x="157" y="300"/>
                    </a:cubicBezTo>
                    <a:cubicBezTo>
                      <a:pt x="157" y="301"/>
                      <a:pt x="155" y="301"/>
                      <a:pt x="155" y="301"/>
                    </a:cubicBezTo>
                    <a:cubicBezTo>
                      <a:pt x="156" y="303"/>
                      <a:pt x="157" y="307"/>
                      <a:pt x="159" y="308"/>
                    </a:cubicBezTo>
                    <a:cubicBezTo>
                      <a:pt x="160" y="309"/>
                      <a:pt x="162" y="309"/>
                      <a:pt x="163" y="310"/>
                    </a:cubicBezTo>
                    <a:cubicBezTo>
                      <a:pt x="163" y="317"/>
                      <a:pt x="163" y="317"/>
                      <a:pt x="163" y="317"/>
                    </a:cubicBezTo>
                    <a:cubicBezTo>
                      <a:pt x="163" y="317"/>
                      <a:pt x="163" y="319"/>
                      <a:pt x="163" y="319"/>
                    </a:cubicBezTo>
                    <a:cubicBezTo>
                      <a:pt x="162" y="319"/>
                      <a:pt x="161" y="319"/>
                      <a:pt x="160" y="319"/>
                    </a:cubicBezTo>
                    <a:cubicBezTo>
                      <a:pt x="159" y="320"/>
                      <a:pt x="161" y="321"/>
                      <a:pt x="158" y="321"/>
                    </a:cubicBezTo>
                    <a:cubicBezTo>
                      <a:pt x="158" y="320"/>
                      <a:pt x="158" y="320"/>
                      <a:pt x="158" y="320"/>
                    </a:cubicBezTo>
                    <a:cubicBezTo>
                      <a:pt x="157" y="319"/>
                      <a:pt x="156" y="319"/>
                      <a:pt x="155" y="318"/>
                    </a:cubicBezTo>
                    <a:cubicBezTo>
                      <a:pt x="152" y="317"/>
                      <a:pt x="149" y="318"/>
                      <a:pt x="147" y="318"/>
                    </a:cubicBezTo>
                    <a:cubicBezTo>
                      <a:pt x="146" y="318"/>
                      <a:pt x="146" y="315"/>
                      <a:pt x="146" y="314"/>
                    </a:cubicBezTo>
                    <a:cubicBezTo>
                      <a:pt x="146" y="313"/>
                      <a:pt x="144" y="312"/>
                      <a:pt x="144" y="312"/>
                    </a:cubicBezTo>
                    <a:cubicBezTo>
                      <a:pt x="144" y="312"/>
                      <a:pt x="141" y="312"/>
                      <a:pt x="142" y="312"/>
                    </a:cubicBezTo>
                    <a:cubicBezTo>
                      <a:pt x="141" y="313"/>
                      <a:pt x="141" y="313"/>
                      <a:pt x="141" y="313"/>
                    </a:cubicBezTo>
                    <a:cubicBezTo>
                      <a:pt x="140" y="313"/>
                      <a:pt x="140" y="312"/>
                      <a:pt x="139" y="312"/>
                    </a:cubicBezTo>
                    <a:cubicBezTo>
                      <a:pt x="138" y="307"/>
                      <a:pt x="138" y="306"/>
                      <a:pt x="137" y="300"/>
                    </a:cubicBezTo>
                    <a:cubicBezTo>
                      <a:pt x="137" y="299"/>
                      <a:pt x="135" y="297"/>
                      <a:pt x="135" y="296"/>
                    </a:cubicBezTo>
                    <a:cubicBezTo>
                      <a:pt x="135" y="295"/>
                      <a:pt x="137" y="292"/>
                      <a:pt x="137" y="292"/>
                    </a:cubicBezTo>
                    <a:cubicBezTo>
                      <a:pt x="138" y="290"/>
                      <a:pt x="136" y="291"/>
                      <a:pt x="137" y="289"/>
                    </a:cubicBezTo>
                    <a:cubicBezTo>
                      <a:pt x="136" y="289"/>
                      <a:pt x="135" y="289"/>
                      <a:pt x="135" y="289"/>
                    </a:cubicBezTo>
                    <a:cubicBezTo>
                      <a:pt x="134" y="289"/>
                      <a:pt x="134" y="286"/>
                      <a:pt x="133" y="286"/>
                    </a:cubicBezTo>
                    <a:cubicBezTo>
                      <a:pt x="131" y="285"/>
                      <a:pt x="129" y="286"/>
                      <a:pt x="128" y="286"/>
                    </a:cubicBezTo>
                    <a:cubicBezTo>
                      <a:pt x="127" y="284"/>
                      <a:pt x="127" y="284"/>
                      <a:pt x="127" y="284"/>
                    </a:cubicBezTo>
                    <a:cubicBezTo>
                      <a:pt x="124" y="284"/>
                      <a:pt x="123" y="284"/>
                      <a:pt x="120" y="283"/>
                    </a:cubicBezTo>
                    <a:cubicBezTo>
                      <a:pt x="120" y="283"/>
                      <a:pt x="118" y="282"/>
                      <a:pt x="118" y="282"/>
                    </a:cubicBezTo>
                    <a:cubicBezTo>
                      <a:pt x="119" y="281"/>
                      <a:pt x="120" y="282"/>
                      <a:pt x="121" y="282"/>
                    </a:cubicBezTo>
                    <a:cubicBezTo>
                      <a:pt x="122" y="279"/>
                      <a:pt x="122" y="279"/>
                      <a:pt x="122" y="279"/>
                    </a:cubicBezTo>
                    <a:cubicBezTo>
                      <a:pt x="121" y="279"/>
                      <a:pt x="120" y="280"/>
                      <a:pt x="118" y="280"/>
                    </a:cubicBezTo>
                    <a:cubicBezTo>
                      <a:pt x="117" y="279"/>
                      <a:pt x="118" y="278"/>
                      <a:pt x="117" y="278"/>
                    </a:cubicBezTo>
                    <a:cubicBezTo>
                      <a:pt x="117" y="276"/>
                      <a:pt x="117" y="276"/>
                      <a:pt x="117" y="276"/>
                    </a:cubicBezTo>
                    <a:cubicBezTo>
                      <a:pt x="122" y="273"/>
                      <a:pt x="116" y="273"/>
                      <a:pt x="113" y="274"/>
                    </a:cubicBezTo>
                    <a:cubicBezTo>
                      <a:pt x="117" y="273"/>
                      <a:pt x="113" y="269"/>
                      <a:pt x="111" y="267"/>
                    </a:cubicBezTo>
                    <a:cubicBezTo>
                      <a:pt x="110" y="267"/>
                      <a:pt x="110" y="267"/>
                      <a:pt x="110" y="267"/>
                    </a:cubicBezTo>
                    <a:cubicBezTo>
                      <a:pt x="110" y="266"/>
                      <a:pt x="111" y="265"/>
                      <a:pt x="111" y="265"/>
                    </a:cubicBezTo>
                    <a:cubicBezTo>
                      <a:pt x="112" y="265"/>
                      <a:pt x="114" y="266"/>
                      <a:pt x="115" y="267"/>
                    </a:cubicBezTo>
                    <a:cubicBezTo>
                      <a:pt x="116" y="267"/>
                      <a:pt x="116" y="269"/>
                      <a:pt x="118" y="271"/>
                    </a:cubicBezTo>
                    <a:cubicBezTo>
                      <a:pt x="121" y="272"/>
                      <a:pt x="122" y="270"/>
                      <a:pt x="124" y="271"/>
                    </a:cubicBezTo>
                    <a:cubicBezTo>
                      <a:pt x="125" y="271"/>
                      <a:pt x="125" y="273"/>
                      <a:pt x="126" y="274"/>
                    </a:cubicBezTo>
                    <a:cubicBezTo>
                      <a:pt x="127" y="274"/>
                      <a:pt x="128" y="274"/>
                      <a:pt x="129" y="274"/>
                    </a:cubicBezTo>
                    <a:cubicBezTo>
                      <a:pt x="129" y="275"/>
                      <a:pt x="129" y="276"/>
                      <a:pt x="129" y="276"/>
                    </a:cubicBezTo>
                    <a:cubicBezTo>
                      <a:pt x="130" y="276"/>
                      <a:pt x="130" y="276"/>
                      <a:pt x="130" y="276"/>
                    </a:cubicBezTo>
                    <a:cubicBezTo>
                      <a:pt x="130" y="276"/>
                      <a:pt x="130" y="274"/>
                      <a:pt x="130" y="273"/>
                    </a:cubicBezTo>
                    <a:cubicBezTo>
                      <a:pt x="132" y="272"/>
                      <a:pt x="132" y="272"/>
                      <a:pt x="132" y="272"/>
                    </a:cubicBezTo>
                    <a:cubicBezTo>
                      <a:pt x="132" y="274"/>
                      <a:pt x="134" y="277"/>
                      <a:pt x="134" y="278"/>
                    </a:cubicBezTo>
                    <a:cubicBezTo>
                      <a:pt x="136" y="278"/>
                      <a:pt x="138" y="278"/>
                      <a:pt x="140" y="278"/>
                    </a:cubicBezTo>
                    <a:cubicBezTo>
                      <a:pt x="141" y="280"/>
                      <a:pt x="141" y="280"/>
                      <a:pt x="141" y="280"/>
                    </a:cubicBezTo>
                    <a:cubicBezTo>
                      <a:pt x="142" y="280"/>
                      <a:pt x="144" y="279"/>
                      <a:pt x="146" y="280"/>
                    </a:cubicBezTo>
                    <a:cubicBezTo>
                      <a:pt x="147" y="280"/>
                      <a:pt x="149" y="282"/>
                      <a:pt x="150" y="282"/>
                    </a:cubicBezTo>
                    <a:cubicBezTo>
                      <a:pt x="156" y="284"/>
                      <a:pt x="160" y="283"/>
                      <a:pt x="166" y="284"/>
                    </a:cubicBezTo>
                    <a:cubicBezTo>
                      <a:pt x="166" y="284"/>
                      <a:pt x="168" y="285"/>
                      <a:pt x="169" y="284"/>
                    </a:cubicBezTo>
                    <a:cubicBezTo>
                      <a:pt x="170" y="284"/>
                      <a:pt x="171" y="283"/>
                      <a:pt x="171" y="282"/>
                    </a:cubicBezTo>
                    <a:cubicBezTo>
                      <a:pt x="173" y="282"/>
                      <a:pt x="174" y="282"/>
                      <a:pt x="176" y="281"/>
                    </a:cubicBezTo>
                    <a:cubicBezTo>
                      <a:pt x="177" y="281"/>
                      <a:pt x="178" y="279"/>
                      <a:pt x="179" y="278"/>
                    </a:cubicBezTo>
                    <a:cubicBezTo>
                      <a:pt x="180" y="278"/>
                      <a:pt x="180" y="278"/>
                      <a:pt x="180" y="278"/>
                    </a:cubicBezTo>
                    <a:cubicBezTo>
                      <a:pt x="180" y="278"/>
                      <a:pt x="180" y="276"/>
                      <a:pt x="181" y="276"/>
                    </a:cubicBezTo>
                    <a:cubicBezTo>
                      <a:pt x="181" y="275"/>
                      <a:pt x="183" y="275"/>
                      <a:pt x="184" y="274"/>
                    </a:cubicBezTo>
                    <a:cubicBezTo>
                      <a:pt x="186" y="272"/>
                      <a:pt x="187" y="266"/>
                      <a:pt x="185" y="263"/>
                    </a:cubicBezTo>
                    <a:cubicBezTo>
                      <a:pt x="178" y="256"/>
                      <a:pt x="178" y="256"/>
                      <a:pt x="178" y="256"/>
                    </a:cubicBezTo>
                    <a:cubicBezTo>
                      <a:pt x="177" y="256"/>
                      <a:pt x="175" y="256"/>
                      <a:pt x="175" y="256"/>
                    </a:cubicBezTo>
                    <a:cubicBezTo>
                      <a:pt x="173" y="255"/>
                      <a:pt x="173" y="252"/>
                      <a:pt x="172" y="251"/>
                    </a:cubicBezTo>
                    <a:cubicBezTo>
                      <a:pt x="172" y="251"/>
                      <a:pt x="170" y="252"/>
                      <a:pt x="170" y="253"/>
                    </a:cubicBezTo>
                    <a:cubicBezTo>
                      <a:pt x="167" y="250"/>
                      <a:pt x="163" y="246"/>
                      <a:pt x="160" y="245"/>
                    </a:cubicBezTo>
                    <a:cubicBezTo>
                      <a:pt x="158" y="244"/>
                      <a:pt x="157" y="245"/>
                      <a:pt x="156" y="244"/>
                    </a:cubicBezTo>
                    <a:cubicBezTo>
                      <a:pt x="155" y="244"/>
                      <a:pt x="155" y="242"/>
                      <a:pt x="154" y="241"/>
                    </a:cubicBezTo>
                    <a:cubicBezTo>
                      <a:pt x="152" y="241"/>
                      <a:pt x="151" y="241"/>
                      <a:pt x="149" y="241"/>
                    </a:cubicBezTo>
                    <a:cubicBezTo>
                      <a:pt x="148" y="240"/>
                      <a:pt x="145" y="238"/>
                      <a:pt x="143" y="237"/>
                    </a:cubicBezTo>
                    <a:cubicBezTo>
                      <a:pt x="142" y="237"/>
                      <a:pt x="142" y="238"/>
                      <a:pt x="141" y="238"/>
                    </a:cubicBezTo>
                    <a:cubicBezTo>
                      <a:pt x="140" y="237"/>
                      <a:pt x="139" y="235"/>
                      <a:pt x="138" y="235"/>
                    </a:cubicBezTo>
                    <a:cubicBezTo>
                      <a:pt x="136" y="234"/>
                      <a:pt x="135" y="235"/>
                      <a:pt x="135" y="235"/>
                    </a:cubicBezTo>
                    <a:cubicBezTo>
                      <a:pt x="134" y="235"/>
                      <a:pt x="132" y="233"/>
                      <a:pt x="132" y="233"/>
                    </a:cubicBezTo>
                    <a:cubicBezTo>
                      <a:pt x="129" y="231"/>
                      <a:pt x="126" y="231"/>
                      <a:pt x="123" y="231"/>
                    </a:cubicBezTo>
                    <a:cubicBezTo>
                      <a:pt x="123" y="231"/>
                      <a:pt x="123" y="229"/>
                      <a:pt x="123" y="229"/>
                    </a:cubicBezTo>
                    <a:cubicBezTo>
                      <a:pt x="122" y="229"/>
                      <a:pt x="121" y="230"/>
                      <a:pt x="120" y="230"/>
                    </a:cubicBezTo>
                    <a:cubicBezTo>
                      <a:pt x="121" y="230"/>
                      <a:pt x="119" y="229"/>
                      <a:pt x="118" y="229"/>
                    </a:cubicBezTo>
                    <a:cubicBezTo>
                      <a:pt x="115" y="229"/>
                      <a:pt x="115" y="230"/>
                      <a:pt x="111" y="229"/>
                    </a:cubicBezTo>
                    <a:cubicBezTo>
                      <a:pt x="111" y="229"/>
                      <a:pt x="111" y="227"/>
                      <a:pt x="111" y="227"/>
                    </a:cubicBezTo>
                    <a:cubicBezTo>
                      <a:pt x="114" y="226"/>
                      <a:pt x="114" y="226"/>
                      <a:pt x="117" y="225"/>
                    </a:cubicBezTo>
                    <a:cubicBezTo>
                      <a:pt x="116" y="224"/>
                      <a:pt x="109" y="221"/>
                      <a:pt x="109" y="221"/>
                    </a:cubicBezTo>
                    <a:cubicBezTo>
                      <a:pt x="109" y="221"/>
                      <a:pt x="109" y="221"/>
                      <a:pt x="108" y="221"/>
                    </a:cubicBezTo>
                    <a:cubicBezTo>
                      <a:pt x="108" y="221"/>
                      <a:pt x="109" y="222"/>
                      <a:pt x="109" y="223"/>
                    </a:cubicBezTo>
                    <a:cubicBezTo>
                      <a:pt x="108" y="223"/>
                      <a:pt x="107" y="222"/>
                      <a:pt x="106" y="223"/>
                    </a:cubicBezTo>
                    <a:cubicBezTo>
                      <a:pt x="106" y="224"/>
                      <a:pt x="106" y="224"/>
                      <a:pt x="106" y="224"/>
                    </a:cubicBezTo>
                    <a:cubicBezTo>
                      <a:pt x="104" y="224"/>
                      <a:pt x="105" y="222"/>
                      <a:pt x="104" y="222"/>
                    </a:cubicBezTo>
                    <a:cubicBezTo>
                      <a:pt x="103" y="221"/>
                      <a:pt x="105" y="224"/>
                      <a:pt x="103" y="225"/>
                    </a:cubicBezTo>
                    <a:cubicBezTo>
                      <a:pt x="101" y="225"/>
                      <a:pt x="100" y="223"/>
                      <a:pt x="97" y="222"/>
                    </a:cubicBezTo>
                    <a:cubicBezTo>
                      <a:pt x="96" y="222"/>
                      <a:pt x="97" y="225"/>
                      <a:pt x="96" y="225"/>
                    </a:cubicBezTo>
                    <a:cubicBezTo>
                      <a:pt x="95" y="226"/>
                      <a:pt x="92" y="227"/>
                      <a:pt x="92" y="227"/>
                    </a:cubicBezTo>
                    <a:cubicBezTo>
                      <a:pt x="92" y="227"/>
                      <a:pt x="90" y="229"/>
                      <a:pt x="88" y="230"/>
                    </a:cubicBezTo>
                    <a:cubicBezTo>
                      <a:pt x="87" y="232"/>
                      <a:pt x="84" y="234"/>
                      <a:pt x="84" y="234"/>
                    </a:cubicBezTo>
                    <a:cubicBezTo>
                      <a:pt x="84" y="234"/>
                      <a:pt x="82" y="236"/>
                      <a:pt x="80" y="237"/>
                    </a:cubicBezTo>
                    <a:cubicBezTo>
                      <a:pt x="78" y="237"/>
                      <a:pt x="81" y="239"/>
                      <a:pt x="81" y="239"/>
                    </a:cubicBezTo>
                    <a:cubicBezTo>
                      <a:pt x="81" y="239"/>
                      <a:pt x="78" y="242"/>
                      <a:pt x="78" y="242"/>
                    </a:cubicBezTo>
                    <a:cubicBezTo>
                      <a:pt x="79" y="243"/>
                      <a:pt x="82" y="242"/>
                      <a:pt x="82" y="242"/>
                    </a:cubicBezTo>
                    <a:cubicBezTo>
                      <a:pt x="82" y="244"/>
                      <a:pt x="81" y="247"/>
                      <a:pt x="82" y="248"/>
                    </a:cubicBezTo>
                    <a:cubicBezTo>
                      <a:pt x="83" y="250"/>
                      <a:pt x="87" y="251"/>
                      <a:pt x="87" y="251"/>
                    </a:cubicBezTo>
                    <a:cubicBezTo>
                      <a:pt x="87" y="251"/>
                      <a:pt x="87" y="255"/>
                      <a:pt x="92" y="257"/>
                    </a:cubicBezTo>
                    <a:cubicBezTo>
                      <a:pt x="98" y="261"/>
                      <a:pt x="86" y="266"/>
                      <a:pt x="86" y="268"/>
                    </a:cubicBezTo>
                    <a:cubicBezTo>
                      <a:pt x="86" y="269"/>
                      <a:pt x="87" y="274"/>
                      <a:pt x="88" y="277"/>
                    </a:cubicBezTo>
                    <a:cubicBezTo>
                      <a:pt x="89" y="280"/>
                      <a:pt x="91" y="282"/>
                      <a:pt x="91" y="282"/>
                    </a:cubicBezTo>
                    <a:cubicBezTo>
                      <a:pt x="91" y="282"/>
                      <a:pt x="95" y="287"/>
                      <a:pt x="94" y="288"/>
                    </a:cubicBezTo>
                    <a:cubicBezTo>
                      <a:pt x="94" y="290"/>
                      <a:pt x="92" y="287"/>
                      <a:pt x="91" y="289"/>
                    </a:cubicBezTo>
                    <a:cubicBezTo>
                      <a:pt x="90" y="291"/>
                      <a:pt x="90" y="295"/>
                      <a:pt x="91" y="297"/>
                    </a:cubicBezTo>
                    <a:cubicBezTo>
                      <a:pt x="92" y="298"/>
                      <a:pt x="93" y="302"/>
                      <a:pt x="93" y="302"/>
                    </a:cubicBezTo>
                    <a:cubicBezTo>
                      <a:pt x="93" y="302"/>
                      <a:pt x="93" y="303"/>
                      <a:pt x="95" y="305"/>
                    </a:cubicBezTo>
                    <a:cubicBezTo>
                      <a:pt x="97" y="307"/>
                      <a:pt x="99" y="309"/>
                      <a:pt x="98" y="311"/>
                    </a:cubicBezTo>
                    <a:cubicBezTo>
                      <a:pt x="97" y="313"/>
                      <a:pt x="95" y="312"/>
                      <a:pt x="94" y="314"/>
                    </a:cubicBezTo>
                    <a:cubicBezTo>
                      <a:pt x="93" y="318"/>
                      <a:pt x="99" y="319"/>
                      <a:pt x="100" y="322"/>
                    </a:cubicBezTo>
                    <a:cubicBezTo>
                      <a:pt x="101" y="324"/>
                      <a:pt x="104" y="324"/>
                      <a:pt x="106" y="326"/>
                    </a:cubicBezTo>
                    <a:cubicBezTo>
                      <a:pt x="108" y="327"/>
                      <a:pt x="107" y="330"/>
                      <a:pt x="105" y="332"/>
                    </a:cubicBezTo>
                    <a:cubicBezTo>
                      <a:pt x="104" y="334"/>
                      <a:pt x="97" y="340"/>
                      <a:pt x="97" y="342"/>
                    </a:cubicBezTo>
                    <a:cubicBezTo>
                      <a:pt x="97" y="344"/>
                      <a:pt x="81" y="354"/>
                      <a:pt x="81" y="354"/>
                    </a:cubicBezTo>
                    <a:cubicBezTo>
                      <a:pt x="70" y="363"/>
                      <a:pt x="70" y="363"/>
                      <a:pt x="70" y="363"/>
                    </a:cubicBezTo>
                    <a:cubicBezTo>
                      <a:pt x="70" y="363"/>
                      <a:pt x="70" y="363"/>
                      <a:pt x="70" y="363"/>
                    </a:cubicBezTo>
                    <a:cubicBezTo>
                      <a:pt x="71" y="363"/>
                      <a:pt x="71" y="363"/>
                      <a:pt x="71" y="363"/>
                    </a:cubicBezTo>
                    <a:cubicBezTo>
                      <a:pt x="71" y="362"/>
                      <a:pt x="71" y="362"/>
                      <a:pt x="71" y="362"/>
                    </a:cubicBezTo>
                    <a:cubicBezTo>
                      <a:pt x="73" y="361"/>
                      <a:pt x="75" y="360"/>
                      <a:pt x="77" y="360"/>
                    </a:cubicBezTo>
                    <a:cubicBezTo>
                      <a:pt x="76" y="362"/>
                      <a:pt x="76" y="361"/>
                      <a:pt x="76" y="362"/>
                    </a:cubicBezTo>
                    <a:cubicBezTo>
                      <a:pt x="76" y="362"/>
                      <a:pt x="76" y="362"/>
                      <a:pt x="75" y="363"/>
                    </a:cubicBezTo>
                    <a:cubicBezTo>
                      <a:pt x="77" y="365"/>
                      <a:pt x="80" y="367"/>
                      <a:pt x="83" y="370"/>
                    </a:cubicBezTo>
                    <a:cubicBezTo>
                      <a:pt x="84" y="369"/>
                      <a:pt x="88" y="368"/>
                      <a:pt x="89" y="368"/>
                    </a:cubicBezTo>
                    <a:cubicBezTo>
                      <a:pt x="91" y="369"/>
                      <a:pt x="92" y="372"/>
                      <a:pt x="93" y="373"/>
                    </a:cubicBezTo>
                    <a:cubicBezTo>
                      <a:pt x="94" y="373"/>
                      <a:pt x="96" y="373"/>
                      <a:pt x="96" y="374"/>
                    </a:cubicBezTo>
                    <a:cubicBezTo>
                      <a:pt x="96" y="374"/>
                      <a:pt x="94" y="375"/>
                      <a:pt x="92" y="375"/>
                    </a:cubicBezTo>
                    <a:cubicBezTo>
                      <a:pt x="91" y="375"/>
                      <a:pt x="90" y="373"/>
                      <a:pt x="87" y="374"/>
                    </a:cubicBezTo>
                    <a:cubicBezTo>
                      <a:pt x="86" y="374"/>
                      <a:pt x="85" y="376"/>
                      <a:pt x="83" y="377"/>
                    </a:cubicBezTo>
                    <a:cubicBezTo>
                      <a:pt x="81" y="377"/>
                      <a:pt x="81" y="376"/>
                      <a:pt x="79" y="376"/>
                    </a:cubicBezTo>
                    <a:cubicBezTo>
                      <a:pt x="78" y="376"/>
                      <a:pt x="78" y="377"/>
                      <a:pt x="77" y="378"/>
                    </a:cubicBezTo>
                    <a:cubicBezTo>
                      <a:pt x="77" y="377"/>
                      <a:pt x="77" y="376"/>
                      <a:pt x="76" y="376"/>
                    </a:cubicBezTo>
                    <a:cubicBezTo>
                      <a:pt x="76" y="377"/>
                      <a:pt x="75" y="380"/>
                      <a:pt x="74" y="382"/>
                    </a:cubicBezTo>
                    <a:cubicBezTo>
                      <a:pt x="74" y="382"/>
                      <a:pt x="76" y="384"/>
                      <a:pt x="76" y="385"/>
                    </a:cubicBezTo>
                    <a:cubicBezTo>
                      <a:pt x="76" y="387"/>
                      <a:pt x="74" y="389"/>
                      <a:pt x="74" y="389"/>
                    </a:cubicBezTo>
                    <a:cubicBezTo>
                      <a:pt x="73" y="390"/>
                      <a:pt x="73" y="390"/>
                      <a:pt x="73" y="390"/>
                    </a:cubicBezTo>
                    <a:cubicBezTo>
                      <a:pt x="74" y="394"/>
                      <a:pt x="74" y="396"/>
                      <a:pt x="73" y="401"/>
                    </a:cubicBezTo>
                    <a:cubicBezTo>
                      <a:pt x="73" y="401"/>
                      <a:pt x="71" y="401"/>
                      <a:pt x="71" y="401"/>
                    </a:cubicBezTo>
                    <a:cubicBezTo>
                      <a:pt x="71" y="401"/>
                      <a:pt x="69" y="404"/>
                      <a:pt x="67" y="405"/>
                    </a:cubicBezTo>
                    <a:cubicBezTo>
                      <a:pt x="65" y="405"/>
                      <a:pt x="65" y="410"/>
                      <a:pt x="65" y="410"/>
                    </a:cubicBezTo>
                    <a:cubicBezTo>
                      <a:pt x="65" y="410"/>
                      <a:pt x="66" y="411"/>
                      <a:pt x="66" y="413"/>
                    </a:cubicBezTo>
                    <a:cubicBezTo>
                      <a:pt x="67" y="415"/>
                      <a:pt x="71" y="413"/>
                      <a:pt x="71" y="413"/>
                    </a:cubicBezTo>
                    <a:cubicBezTo>
                      <a:pt x="71" y="413"/>
                      <a:pt x="72" y="418"/>
                      <a:pt x="72" y="420"/>
                    </a:cubicBezTo>
                    <a:cubicBezTo>
                      <a:pt x="72" y="422"/>
                      <a:pt x="74" y="420"/>
                      <a:pt x="75" y="422"/>
                    </a:cubicBezTo>
                    <a:cubicBezTo>
                      <a:pt x="76" y="424"/>
                      <a:pt x="78" y="426"/>
                      <a:pt x="78" y="426"/>
                    </a:cubicBezTo>
                    <a:cubicBezTo>
                      <a:pt x="79" y="430"/>
                      <a:pt x="79" y="430"/>
                      <a:pt x="79" y="430"/>
                    </a:cubicBezTo>
                    <a:cubicBezTo>
                      <a:pt x="80" y="427"/>
                      <a:pt x="79" y="434"/>
                      <a:pt x="81" y="432"/>
                    </a:cubicBezTo>
                    <a:cubicBezTo>
                      <a:pt x="83" y="431"/>
                      <a:pt x="85" y="431"/>
                      <a:pt x="85" y="431"/>
                    </a:cubicBezTo>
                    <a:cubicBezTo>
                      <a:pt x="85" y="431"/>
                      <a:pt x="87" y="431"/>
                      <a:pt x="89" y="432"/>
                    </a:cubicBezTo>
                    <a:cubicBezTo>
                      <a:pt x="91" y="433"/>
                      <a:pt x="94" y="433"/>
                      <a:pt x="94" y="436"/>
                    </a:cubicBezTo>
                    <a:cubicBezTo>
                      <a:pt x="94" y="438"/>
                      <a:pt x="97" y="436"/>
                      <a:pt x="97" y="440"/>
                    </a:cubicBezTo>
                    <a:cubicBezTo>
                      <a:pt x="97" y="443"/>
                      <a:pt x="99" y="443"/>
                      <a:pt x="99" y="447"/>
                    </a:cubicBezTo>
                    <a:cubicBezTo>
                      <a:pt x="99" y="451"/>
                      <a:pt x="98" y="453"/>
                      <a:pt x="100" y="454"/>
                    </a:cubicBezTo>
                    <a:cubicBezTo>
                      <a:pt x="102" y="456"/>
                      <a:pt x="105" y="456"/>
                      <a:pt x="106" y="459"/>
                    </a:cubicBezTo>
                    <a:cubicBezTo>
                      <a:pt x="107" y="462"/>
                      <a:pt x="108" y="465"/>
                      <a:pt x="106" y="466"/>
                    </a:cubicBezTo>
                    <a:cubicBezTo>
                      <a:pt x="103" y="466"/>
                      <a:pt x="102" y="463"/>
                      <a:pt x="100" y="466"/>
                    </a:cubicBezTo>
                    <a:cubicBezTo>
                      <a:pt x="99" y="469"/>
                      <a:pt x="103" y="469"/>
                      <a:pt x="103" y="471"/>
                    </a:cubicBezTo>
                    <a:cubicBezTo>
                      <a:pt x="103" y="482"/>
                      <a:pt x="103" y="482"/>
                      <a:pt x="103" y="482"/>
                    </a:cubicBezTo>
                    <a:cubicBezTo>
                      <a:pt x="103" y="482"/>
                      <a:pt x="106" y="487"/>
                      <a:pt x="109" y="482"/>
                    </a:cubicBezTo>
                    <a:cubicBezTo>
                      <a:pt x="110" y="480"/>
                      <a:pt x="110" y="482"/>
                      <a:pt x="112" y="483"/>
                    </a:cubicBezTo>
                    <a:cubicBezTo>
                      <a:pt x="115" y="484"/>
                      <a:pt x="117" y="482"/>
                      <a:pt x="117" y="484"/>
                    </a:cubicBezTo>
                    <a:cubicBezTo>
                      <a:pt x="117" y="486"/>
                      <a:pt x="118" y="488"/>
                      <a:pt x="118" y="488"/>
                    </a:cubicBezTo>
                    <a:cubicBezTo>
                      <a:pt x="118" y="488"/>
                      <a:pt x="118" y="492"/>
                      <a:pt x="120" y="492"/>
                    </a:cubicBezTo>
                    <a:cubicBezTo>
                      <a:pt x="121" y="492"/>
                      <a:pt x="120" y="496"/>
                      <a:pt x="122" y="496"/>
                    </a:cubicBezTo>
                    <a:cubicBezTo>
                      <a:pt x="124" y="496"/>
                      <a:pt x="127" y="495"/>
                      <a:pt x="128" y="496"/>
                    </a:cubicBezTo>
                    <a:cubicBezTo>
                      <a:pt x="131" y="498"/>
                      <a:pt x="132" y="498"/>
                      <a:pt x="134" y="497"/>
                    </a:cubicBezTo>
                    <a:cubicBezTo>
                      <a:pt x="136" y="497"/>
                      <a:pt x="136" y="500"/>
                      <a:pt x="137" y="501"/>
                    </a:cubicBezTo>
                    <a:cubicBezTo>
                      <a:pt x="140" y="502"/>
                      <a:pt x="139" y="502"/>
                      <a:pt x="141" y="502"/>
                    </a:cubicBezTo>
                    <a:cubicBezTo>
                      <a:pt x="143" y="503"/>
                      <a:pt x="143" y="508"/>
                      <a:pt x="143" y="508"/>
                    </a:cubicBezTo>
                    <a:cubicBezTo>
                      <a:pt x="143" y="508"/>
                      <a:pt x="146" y="507"/>
                      <a:pt x="148" y="507"/>
                    </a:cubicBezTo>
                    <a:cubicBezTo>
                      <a:pt x="150" y="506"/>
                      <a:pt x="151" y="505"/>
                      <a:pt x="151" y="505"/>
                    </a:cubicBezTo>
                    <a:cubicBezTo>
                      <a:pt x="151" y="505"/>
                      <a:pt x="155" y="505"/>
                      <a:pt x="156" y="506"/>
                    </a:cubicBezTo>
                    <a:cubicBezTo>
                      <a:pt x="157" y="508"/>
                      <a:pt x="155" y="508"/>
                      <a:pt x="158" y="508"/>
                    </a:cubicBezTo>
                    <a:cubicBezTo>
                      <a:pt x="161" y="508"/>
                      <a:pt x="160" y="510"/>
                      <a:pt x="163" y="511"/>
                    </a:cubicBezTo>
                    <a:cubicBezTo>
                      <a:pt x="165" y="511"/>
                      <a:pt x="172" y="514"/>
                      <a:pt x="174" y="516"/>
                    </a:cubicBezTo>
                    <a:cubicBezTo>
                      <a:pt x="177" y="518"/>
                      <a:pt x="173" y="519"/>
                      <a:pt x="175" y="520"/>
                    </a:cubicBezTo>
                    <a:cubicBezTo>
                      <a:pt x="176" y="522"/>
                      <a:pt x="179" y="521"/>
                      <a:pt x="178" y="523"/>
                    </a:cubicBezTo>
                    <a:cubicBezTo>
                      <a:pt x="177" y="525"/>
                      <a:pt x="175" y="526"/>
                      <a:pt x="177" y="526"/>
                    </a:cubicBezTo>
                    <a:cubicBezTo>
                      <a:pt x="181" y="527"/>
                      <a:pt x="177" y="531"/>
                      <a:pt x="178" y="533"/>
                    </a:cubicBezTo>
                    <a:cubicBezTo>
                      <a:pt x="179" y="534"/>
                      <a:pt x="179" y="535"/>
                      <a:pt x="179" y="537"/>
                    </a:cubicBezTo>
                    <a:cubicBezTo>
                      <a:pt x="179" y="539"/>
                      <a:pt x="178" y="541"/>
                      <a:pt x="178" y="543"/>
                    </a:cubicBezTo>
                    <a:cubicBezTo>
                      <a:pt x="177" y="545"/>
                      <a:pt x="173" y="546"/>
                      <a:pt x="171" y="546"/>
                    </a:cubicBezTo>
                    <a:cubicBezTo>
                      <a:pt x="169" y="548"/>
                      <a:pt x="169" y="548"/>
                      <a:pt x="169" y="548"/>
                    </a:cubicBezTo>
                    <a:cubicBezTo>
                      <a:pt x="168" y="551"/>
                      <a:pt x="168" y="551"/>
                      <a:pt x="168" y="551"/>
                    </a:cubicBezTo>
                    <a:cubicBezTo>
                      <a:pt x="168" y="552"/>
                      <a:pt x="170" y="551"/>
                      <a:pt x="171" y="551"/>
                    </a:cubicBezTo>
                    <a:cubicBezTo>
                      <a:pt x="171" y="550"/>
                      <a:pt x="171" y="550"/>
                      <a:pt x="171" y="550"/>
                    </a:cubicBezTo>
                    <a:cubicBezTo>
                      <a:pt x="172" y="549"/>
                      <a:pt x="172" y="551"/>
                      <a:pt x="173" y="550"/>
                    </a:cubicBezTo>
                    <a:cubicBezTo>
                      <a:pt x="173" y="552"/>
                      <a:pt x="173" y="552"/>
                      <a:pt x="173" y="552"/>
                    </a:cubicBezTo>
                    <a:cubicBezTo>
                      <a:pt x="171" y="553"/>
                      <a:pt x="170" y="553"/>
                      <a:pt x="168" y="554"/>
                    </a:cubicBezTo>
                    <a:cubicBezTo>
                      <a:pt x="167" y="554"/>
                      <a:pt x="166" y="556"/>
                      <a:pt x="165" y="556"/>
                    </a:cubicBezTo>
                    <a:cubicBezTo>
                      <a:pt x="164" y="556"/>
                      <a:pt x="165" y="555"/>
                      <a:pt x="163" y="556"/>
                    </a:cubicBezTo>
                    <a:cubicBezTo>
                      <a:pt x="163" y="557"/>
                      <a:pt x="163" y="560"/>
                      <a:pt x="163" y="560"/>
                    </a:cubicBezTo>
                    <a:cubicBezTo>
                      <a:pt x="162" y="560"/>
                      <a:pt x="157" y="560"/>
                      <a:pt x="156" y="560"/>
                    </a:cubicBezTo>
                    <a:cubicBezTo>
                      <a:pt x="156" y="561"/>
                      <a:pt x="157" y="563"/>
                      <a:pt x="158" y="563"/>
                    </a:cubicBezTo>
                    <a:cubicBezTo>
                      <a:pt x="159" y="563"/>
                      <a:pt x="161" y="563"/>
                      <a:pt x="161" y="564"/>
                    </a:cubicBezTo>
                    <a:cubicBezTo>
                      <a:pt x="161" y="565"/>
                      <a:pt x="162" y="566"/>
                      <a:pt x="161" y="568"/>
                    </a:cubicBezTo>
                    <a:cubicBezTo>
                      <a:pt x="160" y="568"/>
                      <a:pt x="158" y="569"/>
                      <a:pt x="158" y="569"/>
                    </a:cubicBezTo>
                    <a:cubicBezTo>
                      <a:pt x="158" y="570"/>
                      <a:pt x="158" y="571"/>
                      <a:pt x="158" y="572"/>
                    </a:cubicBezTo>
                    <a:cubicBezTo>
                      <a:pt x="157" y="572"/>
                      <a:pt x="153" y="572"/>
                      <a:pt x="153" y="572"/>
                    </a:cubicBezTo>
                    <a:cubicBezTo>
                      <a:pt x="152" y="572"/>
                      <a:pt x="153" y="575"/>
                      <a:pt x="153" y="575"/>
                    </a:cubicBezTo>
                    <a:cubicBezTo>
                      <a:pt x="151" y="576"/>
                      <a:pt x="150" y="575"/>
                      <a:pt x="149" y="576"/>
                    </a:cubicBezTo>
                    <a:cubicBezTo>
                      <a:pt x="149" y="576"/>
                      <a:pt x="149" y="578"/>
                      <a:pt x="149" y="578"/>
                    </a:cubicBezTo>
                    <a:cubicBezTo>
                      <a:pt x="151" y="577"/>
                      <a:pt x="152" y="576"/>
                      <a:pt x="155" y="576"/>
                    </a:cubicBezTo>
                    <a:cubicBezTo>
                      <a:pt x="155" y="576"/>
                      <a:pt x="154" y="578"/>
                      <a:pt x="155" y="578"/>
                    </a:cubicBezTo>
                    <a:cubicBezTo>
                      <a:pt x="155" y="579"/>
                      <a:pt x="157" y="581"/>
                      <a:pt x="157" y="582"/>
                    </a:cubicBezTo>
                    <a:cubicBezTo>
                      <a:pt x="158" y="582"/>
                      <a:pt x="159" y="581"/>
                      <a:pt x="160" y="582"/>
                    </a:cubicBezTo>
                    <a:cubicBezTo>
                      <a:pt x="160" y="582"/>
                      <a:pt x="161" y="584"/>
                      <a:pt x="161" y="585"/>
                    </a:cubicBezTo>
                    <a:cubicBezTo>
                      <a:pt x="162" y="586"/>
                      <a:pt x="164" y="586"/>
                      <a:pt x="165" y="586"/>
                    </a:cubicBezTo>
                    <a:cubicBezTo>
                      <a:pt x="165" y="587"/>
                      <a:pt x="165" y="589"/>
                      <a:pt x="166" y="590"/>
                    </a:cubicBezTo>
                    <a:cubicBezTo>
                      <a:pt x="167" y="591"/>
                      <a:pt x="168" y="590"/>
                      <a:pt x="169" y="591"/>
                    </a:cubicBezTo>
                    <a:cubicBezTo>
                      <a:pt x="171" y="592"/>
                      <a:pt x="172" y="595"/>
                      <a:pt x="174" y="597"/>
                    </a:cubicBezTo>
                    <a:cubicBezTo>
                      <a:pt x="174" y="597"/>
                      <a:pt x="174" y="597"/>
                      <a:pt x="175" y="598"/>
                    </a:cubicBezTo>
                    <a:cubicBezTo>
                      <a:pt x="176" y="598"/>
                      <a:pt x="176" y="593"/>
                      <a:pt x="178" y="592"/>
                    </a:cubicBezTo>
                    <a:cubicBezTo>
                      <a:pt x="180" y="591"/>
                      <a:pt x="183" y="590"/>
                      <a:pt x="184" y="592"/>
                    </a:cubicBezTo>
                    <a:cubicBezTo>
                      <a:pt x="185" y="593"/>
                      <a:pt x="187" y="593"/>
                      <a:pt x="190" y="594"/>
                    </a:cubicBezTo>
                    <a:cubicBezTo>
                      <a:pt x="193" y="595"/>
                      <a:pt x="195" y="594"/>
                      <a:pt x="197" y="594"/>
                    </a:cubicBezTo>
                    <a:cubicBezTo>
                      <a:pt x="199" y="594"/>
                      <a:pt x="199" y="595"/>
                      <a:pt x="201" y="597"/>
                    </a:cubicBezTo>
                    <a:cubicBezTo>
                      <a:pt x="204" y="598"/>
                      <a:pt x="205" y="602"/>
                      <a:pt x="208" y="602"/>
                    </a:cubicBezTo>
                    <a:cubicBezTo>
                      <a:pt x="211" y="602"/>
                      <a:pt x="213" y="599"/>
                      <a:pt x="215" y="601"/>
                    </a:cubicBezTo>
                    <a:cubicBezTo>
                      <a:pt x="216" y="603"/>
                      <a:pt x="216" y="601"/>
                      <a:pt x="218" y="600"/>
                    </a:cubicBezTo>
                    <a:cubicBezTo>
                      <a:pt x="221" y="599"/>
                      <a:pt x="222" y="599"/>
                      <a:pt x="223" y="601"/>
                    </a:cubicBezTo>
                    <a:cubicBezTo>
                      <a:pt x="224" y="602"/>
                      <a:pt x="224" y="604"/>
                      <a:pt x="226" y="605"/>
                    </a:cubicBezTo>
                    <a:cubicBezTo>
                      <a:pt x="228" y="606"/>
                      <a:pt x="228" y="606"/>
                      <a:pt x="230" y="607"/>
                    </a:cubicBezTo>
                    <a:cubicBezTo>
                      <a:pt x="231" y="607"/>
                      <a:pt x="228" y="610"/>
                      <a:pt x="230" y="611"/>
                    </a:cubicBezTo>
                    <a:cubicBezTo>
                      <a:pt x="232" y="611"/>
                      <a:pt x="234" y="610"/>
                      <a:pt x="235" y="611"/>
                    </a:cubicBezTo>
                    <a:cubicBezTo>
                      <a:pt x="236" y="613"/>
                      <a:pt x="238" y="615"/>
                      <a:pt x="238" y="615"/>
                    </a:cubicBezTo>
                    <a:cubicBezTo>
                      <a:pt x="238" y="615"/>
                      <a:pt x="240" y="616"/>
                      <a:pt x="241" y="618"/>
                    </a:cubicBezTo>
                    <a:cubicBezTo>
                      <a:pt x="243" y="620"/>
                      <a:pt x="244" y="620"/>
                      <a:pt x="245" y="622"/>
                    </a:cubicBezTo>
                    <a:cubicBezTo>
                      <a:pt x="246" y="625"/>
                      <a:pt x="247" y="626"/>
                      <a:pt x="249" y="626"/>
                    </a:cubicBezTo>
                    <a:cubicBezTo>
                      <a:pt x="250" y="626"/>
                      <a:pt x="253" y="620"/>
                      <a:pt x="253" y="620"/>
                    </a:cubicBezTo>
                    <a:cubicBezTo>
                      <a:pt x="253" y="619"/>
                      <a:pt x="252" y="618"/>
                      <a:pt x="252" y="617"/>
                    </a:cubicBezTo>
                    <a:cubicBezTo>
                      <a:pt x="251" y="616"/>
                      <a:pt x="247" y="613"/>
                      <a:pt x="246" y="613"/>
                    </a:cubicBezTo>
                    <a:cubicBezTo>
                      <a:pt x="245" y="611"/>
                      <a:pt x="246" y="610"/>
                      <a:pt x="245" y="608"/>
                    </a:cubicBezTo>
                    <a:cubicBezTo>
                      <a:pt x="244" y="606"/>
                      <a:pt x="241" y="605"/>
                      <a:pt x="240" y="602"/>
                    </a:cubicBezTo>
                    <a:cubicBezTo>
                      <a:pt x="240" y="601"/>
                      <a:pt x="240" y="594"/>
                      <a:pt x="240" y="594"/>
                    </a:cubicBezTo>
                    <a:cubicBezTo>
                      <a:pt x="238" y="593"/>
                      <a:pt x="238" y="593"/>
                      <a:pt x="238" y="593"/>
                    </a:cubicBezTo>
                    <a:cubicBezTo>
                      <a:pt x="239" y="590"/>
                      <a:pt x="239" y="589"/>
                      <a:pt x="239" y="586"/>
                    </a:cubicBezTo>
                    <a:cubicBezTo>
                      <a:pt x="238" y="586"/>
                      <a:pt x="234" y="586"/>
                      <a:pt x="232" y="586"/>
                    </a:cubicBezTo>
                    <a:cubicBezTo>
                      <a:pt x="234" y="584"/>
                      <a:pt x="232" y="584"/>
                      <a:pt x="232" y="581"/>
                    </a:cubicBezTo>
                    <a:cubicBezTo>
                      <a:pt x="232" y="581"/>
                      <a:pt x="234" y="580"/>
                      <a:pt x="234" y="580"/>
                    </a:cubicBezTo>
                    <a:cubicBezTo>
                      <a:pt x="235" y="579"/>
                      <a:pt x="234" y="577"/>
                      <a:pt x="234" y="576"/>
                    </a:cubicBezTo>
                    <a:cubicBezTo>
                      <a:pt x="235" y="574"/>
                      <a:pt x="236" y="571"/>
                      <a:pt x="237" y="569"/>
                    </a:cubicBezTo>
                    <a:cubicBezTo>
                      <a:pt x="237" y="569"/>
                      <a:pt x="239" y="567"/>
                      <a:pt x="239" y="566"/>
                    </a:cubicBezTo>
                    <a:cubicBezTo>
                      <a:pt x="239" y="566"/>
                      <a:pt x="238" y="565"/>
                      <a:pt x="238" y="566"/>
                    </a:cubicBezTo>
                    <a:cubicBezTo>
                      <a:pt x="238" y="564"/>
                      <a:pt x="238" y="564"/>
                      <a:pt x="238" y="564"/>
                    </a:cubicBezTo>
                    <a:cubicBezTo>
                      <a:pt x="238" y="564"/>
                      <a:pt x="238" y="564"/>
                      <a:pt x="238" y="564"/>
                    </a:cubicBezTo>
                    <a:cubicBezTo>
                      <a:pt x="237" y="564"/>
                      <a:pt x="238" y="562"/>
                      <a:pt x="238" y="562"/>
                    </a:cubicBezTo>
                    <a:cubicBezTo>
                      <a:pt x="238" y="562"/>
                      <a:pt x="239" y="562"/>
                      <a:pt x="240" y="563"/>
                    </a:cubicBezTo>
                    <a:cubicBezTo>
                      <a:pt x="241" y="563"/>
                      <a:pt x="241" y="562"/>
                      <a:pt x="242" y="562"/>
                    </a:cubicBezTo>
                    <a:cubicBezTo>
                      <a:pt x="242" y="562"/>
                      <a:pt x="242" y="560"/>
                      <a:pt x="242" y="560"/>
                    </a:cubicBezTo>
                    <a:cubicBezTo>
                      <a:pt x="244" y="560"/>
                      <a:pt x="244" y="560"/>
                      <a:pt x="244" y="560"/>
                    </a:cubicBezTo>
                    <a:cubicBezTo>
                      <a:pt x="244" y="560"/>
                      <a:pt x="243" y="562"/>
                      <a:pt x="244" y="563"/>
                    </a:cubicBezTo>
                    <a:cubicBezTo>
                      <a:pt x="244" y="563"/>
                      <a:pt x="246" y="563"/>
                      <a:pt x="246" y="563"/>
                    </a:cubicBezTo>
                    <a:cubicBezTo>
                      <a:pt x="245" y="564"/>
                      <a:pt x="246" y="564"/>
                      <a:pt x="246" y="565"/>
                    </a:cubicBezTo>
                    <a:cubicBezTo>
                      <a:pt x="247" y="565"/>
                      <a:pt x="249" y="563"/>
                      <a:pt x="250" y="562"/>
                    </a:cubicBezTo>
                    <a:cubicBezTo>
                      <a:pt x="250" y="562"/>
                      <a:pt x="249" y="561"/>
                      <a:pt x="250" y="560"/>
                    </a:cubicBezTo>
                    <a:cubicBezTo>
                      <a:pt x="249" y="560"/>
                      <a:pt x="248" y="560"/>
                      <a:pt x="247" y="560"/>
                    </a:cubicBezTo>
                    <a:cubicBezTo>
                      <a:pt x="247" y="560"/>
                      <a:pt x="246" y="559"/>
                      <a:pt x="246" y="559"/>
                    </a:cubicBezTo>
                    <a:cubicBezTo>
                      <a:pt x="247" y="559"/>
                      <a:pt x="247" y="558"/>
                      <a:pt x="247" y="558"/>
                    </a:cubicBezTo>
                    <a:cubicBezTo>
                      <a:pt x="248" y="558"/>
                      <a:pt x="248" y="558"/>
                      <a:pt x="248" y="560"/>
                    </a:cubicBezTo>
                    <a:cubicBezTo>
                      <a:pt x="249" y="559"/>
                      <a:pt x="250" y="560"/>
                      <a:pt x="250" y="560"/>
                    </a:cubicBezTo>
                    <a:cubicBezTo>
                      <a:pt x="251" y="559"/>
                      <a:pt x="250" y="558"/>
                      <a:pt x="251" y="558"/>
                    </a:cubicBezTo>
                    <a:cubicBezTo>
                      <a:pt x="251" y="558"/>
                      <a:pt x="249" y="554"/>
                      <a:pt x="250" y="553"/>
                    </a:cubicBezTo>
                    <a:cubicBezTo>
                      <a:pt x="251" y="552"/>
                      <a:pt x="250" y="549"/>
                      <a:pt x="250" y="549"/>
                    </a:cubicBezTo>
                    <a:cubicBezTo>
                      <a:pt x="246" y="541"/>
                      <a:pt x="246" y="541"/>
                      <a:pt x="246" y="541"/>
                    </a:cubicBezTo>
                    <a:cubicBezTo>
                      <a:pt x="246" y="541"/>
                      <a:pt x="242" y="543"/>
                      <a:pt x="242" y="541"/>
                    </a:cubicBezTo>
                    <a:cubicBezTo>
                      <a:pt x="241" y="539"/>
                      <a:pt x="243" y="535"/>
                      <a:pt x="240" y="534"/>
                    </a:cubicBezTo>
                    <a:cubicBezTo>
                      <a:pt x="238" y="533"/>
                      <a:pt x="236" y="531"/>
                      <a:pt x="237" y="530"/>
                    </a:cubicBezTo>
                    <a:cubicBezTo>
                      <a:pt x="239" y="528"/>
                      <a:pt x="241" y="524"/>
                      <a:pt x="241" y="524"/>
                    </a:cubicBezTo>
                    <a:cubicBezTo>
                      <a:pt x="241" y="524"/>
                      <a:pt x="243" y="523"/>
                      <a:pt x="243" y="521"/>
                    </a:cubicBezTo>
                    <a:cubicBezTo>
                      <a:pt x="242" y="519"/>
                      <a:pt x="240" y="518"/>
                      <a:pt x="240" y="518"/>
                    </a:cubicBezTo>
                    <a:cubicBezTo>
                      <a:pt x="240" y="518"/>
                      <a:pt x="244" y="514"/>
                      <a:pt x="243" y="510"/>
                    </a:cubicBezTo>
                    <a:cubicBezTo>
                      <a:pt x="242" y="509"/>
                      <a:pt x="246" y="510"/>
                      <a:pt x="247" y="508"/>
                    </a:cubicBezTo>
                    <a:cubicBezTo>
                      <a:pt x="247" y="506"/>
                      <a:pt x="250" y="503"/>
                      <a:pt x="251" y="505"/>
                    </a:cubicBezTo>
                    <a:cubicBezTo>
                      <a:pt x="252" y="507"/>
                      <a:pt x="254" y="511"/>
                      <a:pt x="254" y="511"/>
                    </a:cubicBezTo>
                    <a:cubicBezTo>
                      <a:pt x="260" y="508"/>
                      <a:pt x="260" y="508"/>
                      <a:pt x="260" y="508"/>
                    </a:cubicBezTo>
                    <a:cubicBezTo>
                      <a:pt x="260" y="508"/>
                      <a:pt x="255" y="505"/>
                      <a:pt x="256" y="503"/>
                    </a:cubicBezTo>
                    <a:cubicBezTo>
                      <a:pt x="256" y="501"/>
                      <a:pt x="256" y="497"/>
                      <a:pt x="258" y="497"/>
                    </a:cubicBezTo>
                    <a:cubicBezTo>
                      <a:pt x="260" y="497"/>
                      <a:pt x="260" y="493"/>
                      <a:pt x="262" y="494"/>
                    </a:cubicBezTo>
                    <a:cubicBezTo>
                      <a:pt x="264" y="495"/>
                      <a:pt x="268" y="494"/>
                      <a:pt x="268" y="494"/>
                    </a:cubicBezTo>
                    <a:cubicBezTo>
                      <a:pt x="268" y="494"/>
                      <a:pt x="274" y="489"/>
                      <a:pt x="275" y="487"/>
                    </a:cubicBezTo>
                    <a:cubicBezTo>
                      <a:pt x="276" y="485"/>
                      <a:pt x="274" y="484"/>
                      <a:pt x="274" y="484"/>
                    </a:cubicBezTo>
                    <a:cubicBezTo>
                      <a:pt x="281" y="483"/>
                      <a:pt x="281" y="483"/>
                      <a:pt x="281" y="483"/>
                    </a:cubicBezTo>
                    <a:cubicBezTo>
                      <a:pt x="281" y="485"/>
                      <a:pt x="281" y="485"/>
                      <a:pt x="281" y="485"/>
                    </a:cubicBezTo>
                    <a:cubicBezTo>
                      <a:pt x="286" y="485"/>
                      <a:pt x="286" y="485"/>
                      <a:pt x="286" y="485"/>
                    </a:cubicBezTo>
                    <a:cubicBezTo>
                      <a:pt x="286" y="485"/>
                      <a:pt x="284" y="483"/>
                      <a:pt x="286" y="483"/>
                    </a:cubicBezTo>
                    <a:cubicBezTo>
                      <a:pt x="287" y="483"/>
                      <a:pt x="289" y="483"/>
                      <a:pt x="290" y="485"/>
                    </a:cubicBezTo>
                    <a:cubicBezTo>
                      <a:pt x="291" y="487"/>
                      <a:pt x="291" y="489"/>
                      <a:pt x="291" y="489"/>
                    </a:cubicBezTo>
                    <a:cubicBezTo>
                      <a:pt x="291" y="489"/>
                      <a:pt x="294" y="489"/>
                      <a:pt x="296" y="490"/>
                    </a:cubicBezTo>
                    <a:cubicBezTo>
                      <a:pt x="298" y="491"/>
                      <a:pt x="299" y="492"/>
                      <a:pt x="301" y="494"/>
                    </a:cubicBezTo>
                    <a:cubicBezTo>
                      <a:pt x="302" y="496"/>
                      <a:pt x="302" y="498"/>
                      <a:pt x="304" y="498"/>
                    </a:cubicBezTo>
                    <a:cubicBezTo>
                      <a:pt x="306" y="498"/>
                      <a:pt x="308" y="497"/>
                      <a:pt x="309" y="499"/>
                    </a:cubicBezTo>
                    <a:cubicBezTo>
                      <a:pt x="310" y="501"/>
                      <a:pt x="307" y="504"/>
                      <a:pt x="307" y="504"/>
                    </a:cubicBezTo>
                    <a:cubicBezTo>
                      <a:pt x="312" y="505"/>
                      <a:pt x="312" y="505"/>
                      <a:pt x="312" y="505"/>
                    </a:cubicBezTo>
                    <a:cubicBezTo>
                      <a:pt x="312" y="505"/>
                      <a:pt x="312" y="499"/>
                      <a:pt x="313" y="499"/>
                    </a:cubicBezTo>
                    <a:cubicBezTo>
                      <a:pt x="314" y="499"/>
                      <a:pt x="314" y="497"/>
                      <a:pt x="317" y="498"/>
                    </a:cubicBezTo>
                    <a:cubicBezTo>
                      <a:pt x="321" y="500"/>
                      <a:pt x="323" y="502"/>
                      <a:pt x="325" y="500"/>
                    </a:cubicBezTo>
                    <a:cubicBezTo>
                      <a:pt x="327" y="499"/>
                      <a:pt x="329" y="497"/>
                      <a:pt x="332" y="496"/>
                    </a:cubicBezTo>
                    <a:cubicBezTo>
                      <a:pt x="335" y="495"/>
                      <a:pt x="335" y="499"/>
                      <a:pt x="337" y="499"/>
                    </a:cubicBezTo>
                    <a:cubicBezTo>
                      <a:pt x="339" y="498"/>
                      <a:pt x="338" y="496"/>
                      <a:pt x="340" y="498"/>
                    </a:cubicBezTo>
                    <a:cubicBezTo>
                      <a:pt x="342" y="499"/>
                      <a:pt x="345" y="504"/>
                      <a:pt x="345" y="504"/>
                    </a:cubicBezTo>
                    <a:cubicBezTo>
                      <a:pt x="350" y="506"/>
                      <a:pt x="350" y="506"/>
                      <a:pt x="350" y="506"/>
                    </a:cubicBezTo>
                    <a:cubicBezTo>
                      <a:pt x="354" y="506"/>
                      <a:pt x="354" y="506"/>
                      <a:pt x="354" y="506"/>
                    </a:cubicBezTo>
                    <a:cubicBezTo>
                      <a:pt x="354" y="506"/>
                      <a:pt x="358" y="504"/>
                      <a:pt x="358" y="500"/>
                    </a:cubicBezTo>
                    <a:cubicBezTo>
                      <a:pt x="355" y="498"/>
                      <a:pt x="352" y="497"/>
                      <a:pt x="352" y="497"/>
                    </a:cubicBezTo>
                    <a:cubicBezTo>
                      <a:pt x="349" y="494"/>
                      <a:pt x="349" y="494"/>
                      <a:pt x="349" y="494"/>
                    </a:cubicBezTo>
                    <a:cubicBezTo>
                      <a:pt x="352" y="488"/>
                      <a:pt x="352" y="488"/>
                      <a:pt x="352" y="488"/>
                    </a:cubicBezTo>
                    <a:cubicBezTo>
                      <a:pt x="352" y="485"/>
                      <a:pt x="352" y="485"/>
                      <a:pt x="352" y="485"/>
                    </a:cubicBezTo>
                    <a:cubicBezTo>
                      <a:pt x="348" y="480"/>
                      <a:pt x="348" y="480"/>
                      <a:pt x="348" y="480"/>
                    </a:cubicBezTo>
                    <a:cubicBezTo>
                      <a:pt x="348" y="476"/>
                      <a:pt x="348" y="476"/>
                      <a:pt x="348" y="476"/>
                    </a:cubicBezTo>
                    <a:cubicBezTo>
                      <a:pt x="349" y="472"/>
                      <a:pt x="349" y="472"/>
                      <a:pt x="349" y="472"/>
                    </a:cubicBezTo>
                    <a:cubicBezTo>
                      <a:pt x="349" y="467"/>
                      <a:pt x="349" y="467"/>
                      <a:pt x="349" y="467"/>
                    </a:cubicBezTo>
                    <a:cubicBezTo>
                      <a:pt x="354" y="463"/>
                      <a:pt x="354" y="463"/>
                      <a:pt x="354" y="463"/>
                    </a:cubicBezTo>
                    <a:cubicBezTo>
                      <a:pt x="354" y="459"/>
                      <a:pt x="354" y="459"/>
                      <a:pt x="354" y="459"/>
                    </a:cubicBezTo>
                    <a:cubicBezTo>
                      <a:pt x="353" y="456"/>
                      <a:pt x="353" y="456"/>
                      <a:pt x="353" y="456"/>
                    </a:cubicBezTo>
                    <a:cubicBezTo>
                      <a:pt x="357" y="454"/>
                      <a:pt x="357" y="454"/>
                      <a:pt x="357" y="454"/>
                    </a:cubicBezTo>
                    <a:cubicBezTo>
                      <a:pt x="361" y="456"/>
                      <a:pt x="361" y="456"/>
                      <a:pt x="361" y="456"/>
                    </a:cubicBezTo>
                    <a:cubicBezTo>
                      <a:pt x="367" y="456"/>
                      <a:pt x="367" y="456"/>
                      <a:pt x="367" y="456"/>
                    </a:cubicBezTo>
                    <a:cubicBezTo>
                      <a:pt x="370" y="458"/>
                      <a:pt x="370" y="458"/>
                      <a:pt x="370" y="458"/>
                    </a:cubicBezTo>
                    <a:cubicBezTo>
                      <a:pt x="378" y="457"/>
                      <a:pt x="378" y="457"/>
                      <a:pt x="378" y="457"/>
                    </a:cubicBezTo>
                    <a:cubicBezTo>
                      <a:pt x="384" y="455"/>
                      <a:pt x="384" y="455"/>
                      <a:pt x="384" y="455"/>
                    </a:cubicBezTo>
                    <a:cubicBezTo>
                      <a:pt x="393" y="455"/>
                      <a:pt x="393" y="455"/>
                      <a:pt x="393" y="455"/>
                    </a:cubicBezTo>
                    <a:cubicBezTo>
                      <a:pt x="401" y="453"/>
                      <a:pt x="401" y="453"/>
                      <a:pt x="401" y="453"/>
                    </a:cubicBezTo>
                    <a:cubicBezTo>
                      <a:pt x="404" y="453"/>
                      <a:pt x="404" y="453"/>
                      <a:pt x="404" y="453"/>
                    </a:cubicBezTo>
                    <a:cubicBezTo>
                      <a:pt x="412" y="448"/>
                      <a:pt x="412" y="448"/>
                      <a:pt x="412" y="448"/>
                    </a:cubicBezTo>
                    <a:cubicBezTo>
                      <a:pt x="418" y="446"/>
                      <a:pt x="418" y="446"/>
                      <a:pt x="418" y="446"/>
                    </a:cubicBezTo>
                    <a:cubicBezTo>
                      <a:pt x="422" y="446"/>
                      <a:pt x="422" y="446"/>
                      <a:pt x="422" y="446"/>
                    </a:cubicBezTo>
                    <a:cubicBezTo>
                      <a:pt x="424" y="448"/>
                      <a:pt x="424" y="448"/>
                      <a:pt x="424" y="448"/>
                    </a:cubicBezTo>
                    <a:cubicBezTo>
                      <a:pt x="427" y="449"/>
                      <a:pt x="427" y="449"/>
                      <a:pt x="427" y="449"/>
                    </a:cubicBezTo>
                    <a:cubicBezTo>
                      <a:pt x="427" y="452"/>
                      <a:pt x="427" y="452"/>
                      <a:pt x="427" y="452"/>
                    </a:cubicBezTo>
                    <a:cubicBezTo>
                      <a:pt x="426" y="456"/>
                      <a:pt x="426" y="456"/>
                      <a:pt x="426" y="456"/>
                    </a:cubicBezTo>
                    <a:cubicBezTo>
                      <a:pt x="429" y="456"/>
                      <a:pt x="429" y="456"/>
                      <a:pt x="429" y="456"/>
                    </a:cubicBezTo>
                    <a:cubicBezTo>
                      <a:pt x="433" y="461"/>
                      <a:pt x="433" y="461"/>
                      <a:pt x="433" y="461"/>
                    </a:cubicBezTo>
                    <a:cubicBezTo>
                      <a:pt x="436" y="459"/>
                      <a:pt x="436" y="459"/>
                      <a:pt x="436" y="459"/>
                    </a:cubicBezTo>
                    <a:cubicBezTo>
                      <a:pt x="440" y="455"/>
                      <a:pt x="440" y="455"/>
                      <a:pt x="440" y="455"/>
                    </a:cubicBezTo>
                    <a:cubicBezTo>
                      <a:pt x="446" y="458"/>
                      <a:pt x="446" y="458"/>
                      <a:pt x="446" y="458"/>
                    </a:cubicBezTo>
                    <a:cubicBezTo>
                      <a:pt x="447" y="460"/>
                      <a:pt x="447" y="460"/>
                      <a:pt x="447" y="460"/>
                    </a:cubicBezTo>
                    <a:cubicBezTo>
                      <a:pt x="450" y="458"/>
                      <a:pt x="450" y="458"/>
                      <a:pt x="450" y="458"/>
                    </a:cubicBezTo>
                    <a:cubicBezTo>
                      <a:pt x="450" y="458"/>
                      <a:pt x="452" y="457"/>
                      <a:pt x="453" y="460"/>
                    </a:cubicBezTo>
                    <a:cubicBezTo>
                      <a:pt x="454" y="463"/>
                      <a:pt x="453" y="463"/>
                      <a:pt x="453" y="463"/>
                    </a:cubicBezTo>
                    <a:cubicBezTo>
                      <a:pt x="461" y="464"/>
                      <a:pt x="461" y="464"/>
                      <a:pt x="461" y="464"/>
                    </a:cubicBezTo>
                    <a:cubicBezTo>
                      <a:pt x="468" y="461"/>
                      <a:pt x="468" y="461"/>
                      <a:pt x="468" y="461"/>
                    </a:cubicBezTo>
                    <a:cubicBezTo>
                      <a:pt x="476" y="457"/>
                      <a:pt x="476" y="457"/>
                      <a:pt x="476" y="457"/>
                    </a:cubicBezTo>
                    <a:cubicBezTo>
                      <a:pt x="483" y="454"/>
                      <a:pt x="483" y="454"/>
                      <a:pt x="483" y="454"/>
                    </a:cubicBezTo>
                    <a:cubicBezTo>
                      <a:pt x="490" y="453"/>
                      <a:pt x="490" y="453"/>
                      <a:pt x="490" y="453"/>
                    </a:cubicBezTo>
                    <a:cubicBezTo>
                      <a:pt x="491" y="454"/>
                      <a:pt x="491" y="454"/>
                      <a:pt x="491" y="454"/>
                    </a:cubicBezTo>
                    <a:cubicBezTo>
                      <a:pt x="491" y="459"/>
                      <a:pt x="491" y="459"/>
                      <a:pt x="491" y="459"/>
                    </a:cubicBezTo>
                    <a:cubicBezTo>
                      <a:pt x="497" y="468"/>
                      <a:pt x="497" y="468"/>
                      <a:pt x="497" y="468"/>
                    </a:cubicBezTo>
                    <a:cubicBezTo>
                      <a:pt x="503" y="483"/>
                      <a:pt x="503" y="483"/>
                      <a:pt x="503" y="483"/>
                    </a:cubicBezTo>
                    <a:cubicBezTo>
                      <a:pt x="508" y="493"/>
                      <a:pt x="508" y="493"/>
                      <a:pt x="508" y="493"/>
                    </a:cubicBezTo>
                    <a:cubicBezTo>
                      <a:pt x="508" y="493"/>
                      <a:pt x="511" y="499"/>
                      <a:pt x="514" y="499"/>
                    </a:cubicBezTo>
                    <a:cubicBezTo>
                      <a:pt x="516" y="499"/>
                      <a:pt x="522" y="497"/>
                      <a:pt x="522" y="497"/>
                    </a:cubicBezTo>
                    <a:cubicBezTo>
                      <a:pt x="531" y="497"/>
                      <a:pt x="531" y="497"/>
                      <a:pt x="531" y="497"/>
                    </a:cubicBezTo>
                    <a:cubicBezTo>
                      <a:pt x="534" y="497"/>
                      <a:pt x="539" y="504"/>
                      <a:pt x="539" y="504"/>
                    </a:cubicBezTo>
                    <a:cubicBezTo>
                      <a:pt x="541" y="510"/>
                      <a:pt x="541" y="510"/>
                      <a:pt x="541" y="510"/>
                    </a:cubicBezTo>
                    <a:cubicBezTo>
                      <a:pt x="543" y="516"/>
                      <a:pt x="543" y="516"/>
                      <a:pt x="543" y="516"/>
                    </a:cubicBezTo>
                    <a:cubicBezTo>
                      <a:pt x="544" y="519"/>
                      <a:pt x="544" y="519"/>
                      <a:pt x="544" y="519"/>
                    </a:cubicBezTo>
                    <a:cubicBezTo>
                      <a:pt x="549" y="521"/>
                      <a:pt x="549" y="521"/>
                      <a:pt x="549" y="521"/>
                    </a:cubicBezTo>
                    <a:cubicBezTo>
                      <a:pt x="555" y="520"/>
                      <a:pt x="555" y="520"/>
                      <a:pt x="555" y="520"/>
                    </a:cubicBezTo>
                    <a:cubicBezTo>
                      <a:pt x="566" y="515"/>
                      <a:pt x="566" y="515"/>
                      <a:pt x="566" y="515"/>
                    </a:cubicBezTo>
                    <a:cubicBezTo>
                      <a:pt x="572" y="514"/>
                      <a:pt x="572" y="514"/>
                      <a:pt x="572" y="514"/>
                    </a:cubicBezTo>
                    <a:cubicBezTo>
                      <a:pt x="577" y="514"/>
                      <a:pt x="577" y="514"/>
                      <a:pt x="577" y="514"/>
                    </a:cubicBezTo>
                    <a:cubicBezTo>
                      <a:pt x="579" y="518"/>
                      <a:pt x="579" y="518"/>
                      <a:pt x="579" y="518"/>
                    </a:cubicBezTo>
                    <a:cubicBezTo>
                      <a:pt x="582" y="522"/>
                      <a:pt x="582" y="522"/>
                      <a:pt x="582" y="522"/>
                    </a:cubicBezTo>
                    <a:cubicBezTo>
                      <a:pt x="584" y="524"/>
                      <a:pt x="584" y="524"/>
                      <a:pt x="584" y="524"/>
                    </a:cubicBezTo>
                    <a:cubicBezTo>
                      <a:pt x="590" y="525"/>
                      <a:pt x="590" y="525"/>
                      <a:pt x="590" y="525"/>
                    </a:cubicBezTo>
                    <a:cubicBezTo>
                      <a:pt x="593" y="523"/>
                      <a:pt x="593" y="523"/>
                      <a:pt x="593" y="523"/>
                    </a:cubicBezTo>
                    <a:cubicBezTo>
                      <a:pt x="598" y="522"/>
                      <a:pt x="598" y="522"/>
                      <a:pt x="598" y="522"/>
                    </a:cubicBezTo>
                    <a:cubicBezTo>
                      <a:pt x="601" y="520"/>
                      <a:pt x="601" y="520"/>
                      <a:pt x="601" y="520"/>
                    </a:cubicBezTo>
                    <a:cubicBezTo>
                      <a:pt x="603" y="517"/>
                      <a:pt x="603" y="517"/>
                      <a:pt x="603" y="517"/>
                    </a:cubicBezTo>
                    <a:cubicBezTo>
                      <a:pt x="603" y="515"/>
                      <a:pt x="603" y="515"/>
                      <a:pt x="603" y="515"/>
                    </a:cubicBezTo>
                    <a:cubicBezTo>
                      <a:pt x="605" y="512"/>
                      <a:pt x="605" y="512"/>
                      <a:pt x="605" y="512"/>
                    </a:cubicBezTo>
                    <a:cubicBezTo>
                      <a:pt x="609" y="510"/>
                      <a:pt x="609" y="510"/>
                      <a:pt x="609" y="510"/>
                    </a:cubicBezTo>
                    <a:cubicBezTo>
                      <a:pt x="613" y="508"/>
                      <a:pt x="613" y="508"/>
                      <a:pt x="613" y="508"/>
                    </a:cubicBezTo>
                    <a:cubicBezTo>
                      <a:pt x="619" y="506"/>
                      <a:pt x="619" y="506"/>
                      <a:pt x="619" y="506"/>
                    </a:cubicBezTo>
                    <a:cubicBezTo>
                      <a:pt x="622" y="503"/>
                      <a:pt x="622" y="503"/>
                      <a:pt x="622" y="503"/>
                    </a:cubicBezTo>
                    <a:cubicBezTo>
                      <a:pt x="627" y="503"/>
                      <a:pt x="627" y="503"/>
                      <a:pt x="627" y="503"/>
                    </a:cubicBezTo>
                    <a:cubicBezTo>
                      <a:pt x="632" y="504"/>
                      <a:pt x="632" y="504"/>
                      <a:pt x="632" y="504"/>
                    </a:cubicBezTo>
                    <a:cubicBezTo>
                      <a:pt x="634" y="507"/>
                      <a:pt x="634" y="507"/>
                      <a:pt x="634" y="507"/>
                    </a:cubicBezTo>
                    <a:cubicBezTo>
                      <a:pt x="639" y="504"/>
                      <a:pt x="639" y="504"/>
                      <a:pt x="639" y="504"/>
                    </a:cubicBezTo>
                    <a:cubicBezTo>
                      <a:pt x="645" y="508"/>
                      <a:pt x="645" y="508"/>
                      <a:pt x="645" y="508"/>
                    </a:cubicBezTo>
                    <a:cubicBezTo>
                      <a:pt x="650" y="510"/>
                      <a:pt x="650" y="510"/>
                      <a:pt x="650" y="510"/>
                    </a:cubicBezTo>
                    <a:cubicBezTo>
                      <a:pt x="656" y="511"/>
                      <a:pt x="656" y="511"/>
                      <a:pt x="656" y="511"/>
                    </a:cubicBezTo>
                    <a:cubicBezTo>
                      <a:pt x="662" y="512"/>
                      <a:pt x="662" y="512"/>
                      <a:pt x="662" y="512"/>
                    </a:cubicBezTo>
                    <a:cubicBezTo>
                      <a:pt x="670" y="511"/>
                      <a:pt x="670" y="511"/>
                      <a:pt x="670" y="511"/>
                    </a:cubicBezTo>
                    <a:cubicBezTo>
                      <a:pt x="677" y="511"/>
                      <a:pt x="677" y="511"/>
                      <a:pt x="677" y="511"/>
                    </a:cubicBezTo>
                    <a:cubicBezTo>
                      <a:pt x="679" y="509"/>
                      <a:pt x="679" y="509"/>
                      <a:pt x="679" y="509"/>
                    </a:cubicBezTo>
                    <a:cubicBezTo>
                      <a:pt x="678" y="503"/>
                      <a:pt x="678" y="503"/>
                      <a:pt x="678" y="503"/>
                    </a:cubicBezTo>
                    <a:cubicBezTo>
                      <a:pt x="676" y="499"/>
                      <a:pt x="676" y="499"/>
                      <a:pt x="676" y="499"/>
                    </a:cubicBezTo>
                    <a:cubicBezTo>
                      <a:pt x="671" y="497"/>
                      <a:pt x="671" y="497"/>
                      <a:pt x="671" y="497"/>
                    </a:cubicBezTo>
                    <a:cubicBezTo>
                      <a:pt x="673" y="493"/>
                      <a:pt x="673" y="493"/>
                      <a:pt x="673" y="493"/>
                    </a:cubicBezTo>
                    <a:cubicBezTo>
                      <a:pt x="675" y="490"/>
                      <a:pt x="675" y="490"/>
                      <a:pt x="675" y="490"/>
                    </a:cubicBezTo>
                    <a:cubicBezTo>
                      <a:pt x="677" y="486"/>
                      <a:pt x="677" y="486"/>
                      <a:pt x="677" y="486"/>
                    </a:cubicBezTo>
                    <a:cubicBezTo>
                      <a:pt x="683" y="487"/>
                      <a:pt x="683" y="487"/>
                      <a:pt x="683" y="487"/>
                    </a:cubicBezTo>
                    <a:cubicBezTo>
                      <a:pt x="687" y="488"/>
                      <a:pt x="687" y="488"/>
                      <a:pt x="687" y="488"/>
                    </a:cubicBezTo>
                    <a:cubicBezTo>
                      <a:pt x="693" y="488"/>
                      <a:pt x="693" y="488"/>
                      <a:pt x="693" y="488"/>
                    </a:cubicBezTo>
                    <a:cubicBezTo>
                      <a:pt x="696" y="491"/>
                      <a:pt x="696" y="491"/>
                      <a:pt x="696" y="491"/>
                    </a:cubicBezTo>
                    <a:cubicBezTo>
                      <a:pt x="702" y="491"/>
                      <a:pt x="702" y="491"/>
                      <a:pt x="702" y="491"/>
                    </a:cubicBezTo>
                    <a:cubicBezTo>
                      <a:pt x="710" y="498"/>
                      <a:pt x="710" y="498"/>
                      <a:pt x="710" y="498"/>
                    </a:cubicBezTo>
                    <a:cubicBezTo>
                      <a:pt x="715" y="502"/>
                      <a:pt x="715" y="502"/>
                      <a:pt x="715" y="502"/>
                    </a:cubicBezTo>
                    <a:cubicBezTo>
                      <a:pt x="718" y="508"/>
                      <a:pt x="718" y="508"/>
                      <a:pt x="718" y="508"/>
                    </a:cubicBezTo>
                    <a:cubicBezTo>
                      <a:pt x="721" y="510"/>
                      <a:pt x="721" y="510"/>
                      <a:pt x="721" y="510"/>
                    </a:cubicBezTo>
                    <a:cubicBezTo>
                      <a:pt x="727" y="514"/>
                      <a:pt x="727" y="514"/>
                      <a:pt x="727" y="514"/>
                    </a:cubicBezTo>
                    <a:cubicBezTo>
                      <a:pt x="731" y="513"/>
                      <a:pt x="731" y="513"/>
                      <a:pt x="731" y="513"/>
                    </a:cubicBezTo>
                    <a:cubicBezTo>
                      <a:pt x="734" y="513"/>
                      <a:pt x="734" y="513"/>
                      <a:pt x="734" y="513"/>
                    </a:cubicBezTo>
                    <a:cubicBezTo>
                      <a:pt x="739" y="512"/>
                      <a:pt x="739" y="512"/>
                      <a:pt x="739" y="512"/>
                    </a:cubicBezTo>
                    <a:cubicBezTo>
                      <a:pt x="742" y="509"/>
                      <a:pt x="742" y="509"/>
                      <a:pt x="742" y="509"/>
                    </a:cubicBezTo>
                    <a:cubicBezTo>
                      <a:pt x="748" y="511"/>
                      <a:pt x="748" y="511"/>
                      <a:pt x="748" y="511"/>
                    </a:cubicBezTo>
                    <a:cubicBezTo>
                      <a:pt x="756" y="513"/>
                      <a:pt x="756" y="513"/>
                      <a:pt x="756" y="513"/>
                    </a:cubicBezTo>
                    <a:cubicBezTo>
                      <a:pt x="759" y="514"/>
                      <a:pt x="759" y="514"/>
                      <a:pt x="759" y="514"/>
                    </a:cubicBezTo>
                    <a:cubicBezTo>
                      <a:pt x="759" y="517"/>
                      <a:pt x="759" y="517"/>
                      <a:pt x="759" y="517"/>
                    </a:cubicBezTo>
                    <a:cubicBezTo>
                      <a:pt x="762" y="520"/>
                      <a:pt x="762" y="520"/>
                      <a:pt x="762" y="520"/>
                    </a:cubicBezTo>
                    <a:cubicBezTo>
                      <a:pt x="767" y="520"/>
                      <a:pt x="767" y="520"/>
                      <a:pt x="767" y="520"/>
                    </a:cubicBezTo>
                    <a:cubicBezTo>
                      <a:pt x="771" y="523"/>
                      <a:pt x="771" y="523"/>
                      <a:pt x="771" y="523"/>
                    </a:cubicBezTo>
                    <a:cubicBezTo>
                      <a:pt x="775" y="523"/>
                      <a:pt x="775" y="523"/>
                      <a:pt x="775" y="523"/>
                    </a:cubicBezTo>
                    <a:cubicBezTo>
                      <a:pt x="779" y="521"/>
                      <a:pt x="779" y="521"/>
                      <a:pt x="779" y="521"/>
                    </a:cubicBezTo>
                    <a:cubicBezTo>
                      <a:pt x="783" y="522"/>
                      <a:pt x="783" y="522"/>
                      <a:pt x="783" y="522"/>
                    </a:cubicBezTo>
                    <a:cubicBezTo>
                      <a:pt x="788" y="524"/>
                      <a:pt x="788" y="524"/>
                      <a:pt x="788" y="524"/>
                    </a:cubicBezTo>
                    <a:cubicBezTo>
                      <a:pt x="795" y="522"/>
                      <a:pt x="795" y="522"/>
                      <a:pt x="795" y="522"/>
                    </a:cubicBezTo>
                    <a:cubicBezTo>
                      <a:pt x="799" y="520"/>
                      <a:pt x="799" y="520"/>
                      <a:pt x="799" y="520"/>
                    </a:cubicBezTo>
                    <a:cubicBezTo>
                      <a:pt x="807" y="519"/>
                      <a:pt x="807" y="519"/>
                      <a:pt x="807" y="519"/>
                    </a:cubicBezTo>
                    <a:cubicBezTo>
                      <a:pt x="815" y="513"/>
                      <a:pt x="815" y="513"/>
                      <a:pt x="815" y="513"/>
                    </a:cubicBezTo>
                    <a:cubicBezTo>
                      <a:pt x="817" y="512"/>
                      <a:pt x="817" y="512"/>
                      <a:pt x="817" y="512"/>
                    </a:cubicBezTo>
                    <a:cubicBezTo>
                      <a:pt x="823" y="517"/>
                      <a:pt x="823" y="517"/>
                      <a:pt x="823" y="517"/>
                    </a:cubicBezTo>
                    <a:cubicBezTo>
                      <a:pt x="828" y="516"/>
                      <a:pt x="828" y="516"/>
                      <a:pt x="828" y="516"/>
                    </a:cubicBezTo>
                    <a:cubicBezTo>
                      <a:pt x="834" y="518"/>
                      <a:pt x="834" y="518"/>
                      <a:pt x="834" y="518"/>
                    </a:cubicBezTo>
                    <a:cubicBezTo>
                      <a:pt x="838" y="516"/>
                      <a:pt x="838" y="516"/>
                      <a:pt x="838" y="516"/>
                    </a:cubicBezTo>
                    <a:cubicBezTo>
                      <a:pt x="844" y="519"/>
                      <a:pt x="844" y="519"/>
                      <a:pt x="844" y="519"/>
                    </a:cubicBezTo>
                    <a:cubicBezTo>
                      <a:pt x="847" y="522"/>
                      <a:pt x="847" y="522"/>
                      <a:pt x="847" y="522"/>
                    </a:cubicBezTo>
                    <a:cubicBezTo>
                      <a:pt x="853" y="517"/>
                      <a:pt x="853" y="517"/>
                      <a:pt x="853" y="517"/>
                    </a:cubicBezTo>
                    <a:cubicBezTo>
                      <a:pt x="853" y="517"/>
                      <a:pt x="859" y="515"/>
                      <a:pt x="859" y="513"/>
                    </a:cubicBezTo>
                    <a:cubicBezTo>
                      <a:pt x="856" y="512"/>
                      <a:pt x="863" y="507"/>
                      <a:pt x="863" y="507"/>
                    </a:cubicBezTo>
                    <a:cubicBezTo>
                      <a:pt x="865" y="503"/>
                      <a:pt x="865" y="503"/>
                      <a:pt x="865" y="503"/>
                    </a:cubicBezTo>
                    <a:cubicBezTo>
                      <a:pt x="868" y="499"/>
                      <a:pt x="868" y="499"/>
                      <a:pt x="868" y="499"/>
                    </a:cubicBezTo>
                    <a:cubicBezTo>
                      <a:pt x="867" y="494"/>
                      <a:pt x="867" y="494"/>
                      <a:pt x="867" y="494"/>
                    </a:cubicBezTo>
                    <a:cubicBezTo>
                      <a:pt x="869" y="492"/>
                      <a:pt x="869" y="492"/>
                      <a:pt x="869" y="492"/>
                    </a:cubicBezTo>
                    <a:cubicBezTo>
                      <a:pt x="870" y="488"/>
                      <a:pt x="870" y="488"/>
                      <a:pt x="870" y="488"/>
                    </a:cubicBezTo>
                    <a:cubicBezTo>
                      <a:pt x="869" y="483"/>
                      <a:pt x="869" y="483"/>
                      <a:pt x="869" y="483"/>
                    </a:cubicBezTo>
                    <a:cubicBezTo>
                      <a:pt x="867" y="484"/>
                      <a:pt x="867" y="484"/>
                      <a:pt x="867" y="484"/>
                    </a:cubicBezTo>
                    <a:cubicBezTo>
                      <a:pt x="867" y="481"/>
                      <a:pt x="867" y="481"/>
                      <a:pt x="867" y="481"/>
                    </a:cubicBezTo>
                    <a:cubicBezTo>
                      <a:pt x="869" y="480"/>
                      <a:pt x="869" y="480"/>
                      <a:pt x="869" y="480"/>
                    </a:cubicBezTo>
                    <a:cubicBezTo>
                      <a:pt x="872" y="476"/>
                      <a:pt x="872" y="476"/>
                      <a:pt x="872" y="476"/>
                    </a:cubicBezTo>
                    <a:cubicBezTo>
                      <a:pt x="876" y="473"/>
                      <a:pt x="876" y="473"/>
                      <a:pt x="876" y="473"/>
                    </a:cubicBezTo>
                    <a:cubicBezTo>
                      <a:pt x="879" y="470"/>
                      <a:pt x="879" y="470"/>
                      <a:pt x="879" y="470"/>
                    </a:cubicBezTo>
                    <a:cubicBezTo>
                      <a:pt x="884" y="470"/>
                      <a:pt x="884" y="470"/>
                      <a:pt x="884" y="470"/>
                    </a:cubicBezTo>
                    <a:cubicBezTo>
                      <a:pt x="889" y="468"/>
                      <a:pt x="889" y="468"/>
                      <a:pt x="889" y="468"/>
                    </a:cubicBezTo>
                    <a:cubicBezTo>
                      <a:pt x="891" y="467"/>
                      <a:pt x="891" y="467"/>
                      <a:pt x="891" y="467"/>
                    </a:cubicBezTo>
                    <a:cubicBezTo>
                      <a:pt x="897" y="468"/>
                      <a:pt x="897" y="468"/>
                      <a:pt x="897" y="468"/>
                    </a:cubicBezTo>
                    <a:cubicBezTo>
                      <a:pt x="900" y="471"/>
                      <a:pt x="900" y="471"/>
                      <a:pt x="900" y="471"/>
                    </a:cubicBezTo>
                    <a:cubicBezTo>
                      <a:pt x="903" y="474"/>
                      <a:pt x="903" y="474"/>
                      <a:pt x="903" y="474"/>
                    </a:cubicBezTo>
                    <a:cubicBezTo>
                      <a:pt x="907" y="477"/>
                      <a:pt x="907" y="477"/>
                      <a:pt x="907" y="477"/>
                    </a:cubicBezTo>
                    <a:cubicBezTo>
                      <a:pt x="913" y="478"/>
                      <a:pt x="913" y="478"/>
                      <a:pt x="913" y="478"/>
                    </a:cubicBezTo>
                    <a:cubicBezTo>
                      <a:pt x="917" y="482"/>
                      <a:pt x="917" y="482"/>
                      <a:pt x="917" y="482"/>
                    </a:cubicBezTo>
                    <a:cubicBezTo>
                      <a:pt x="920" y="485"/>
                      <a:pt x="920" y="485"/>
                      <a:pt x="920" y="485"/>
                    </a:cubicBezTo>
                    <a:cubicBezTo>
                      <a:pt x="923" y="490"/>
                      <a:pt x="923" y="490"/>
                      <a:pt x="923" y="490"/>
                    </a:cubicBezTo>
                    <a:cubicBezTo>
                      <a:pt x="923" y="493"/>
                      <a:pt x="923" y="493"/>
                      <a:pt x="923" y="493"/>
                    </a:cubicBezTo>
                    <a:cubicBezTo>
                      <a:pt x="924" y="499"/>
                      <a:pt x="924" y="499"/>
                      <a:pt x="924" y="499"/>
                    </a:cubicBezTo>
                    <a:cubicBezTo>
                      <a:pt x="928" y="505"/>
                      <a:pt x="928" y="505"/>
                      <a:pt x="928" y="505"/>
                    </a:cubicBezTo>
                    <a:cubicBezTo>
                      <a:pt x="931" y="510"/>
                      <a:pt x="931" y="510"/>
                      <a:pt x="931" y="510"/>
                    </a:cubicBezTo>
                    <a:cubicBezTo>
                      <a:pt x="934" y="513"/>
                      <a:pt x="934" y="513"/>
                      <a:pt x="934" y="513"/>
                    </a:cubicBezTo>
                    <a:cubicBezTo>
                      <a:pt x="937" y="513"/>
                      <a:pt x="937" y="513"/>
                      <a:pt x="937" y="513"/>
                    </a:cubicBezTo>
                    <a:cubicBezTo>
                      <a:pt x="941" y="513"/>
                      <a:pt x="941" y="513"/>
                      <a:pt x="941" y="513"/>
                    </a:cubicBezTo>
                    <a:cubicBezTo>
                      <a:pt x="946" y="515"/>
                      <a:pt x="946" y="515"/>
                      <a:pt x="946" y="515"/>
                    </a:cubicBezTo>
                    <a:cubicBezTo>
                      <a:pt x="949" y="518"/>
                      <a:pt x="949" y="518"/>
                      <a:pt x="949" y="518"/>
                    </a:cubicBezTo>
                    <a:cubicBezTo>
                      <a:pt x="950" y="521"/>
                      <a:pt x="950" y="521"/>
                      <a:pt x="950" y="521"/>
                    </a:cubicBezTo>
                    <a:cubicBezTo>
                      <a:pt x="952" y="526"/>
                      <a:pt x="952" y="526"/>
                      <a:pt x="952" y="526"/>
                    </a:cubicBezTo>
                    <a:cubicBezTo>
                      <a:pt x="955" y="530"/>
                      <a:pt x="955" y="530"/>
                      <a:pt x="955" y="530"/>
                    </a:cubicBezTo>
                    <a:cubicBezTo>
                      <a:pt x="957" y="533"/>
                      <a:pt x="957" y="533"/>
                      <a:pt x="957" y="533"/>
                    </a:cubicBezTo>
                    <a:cubicBezTo>
                      <a:pt x="956" y="537"/>
                      <a:pt x="956" y="537"/>
                      <a:pt x="956" y="537"/>
                    </a:cubicBezTo>
                    <a:cubicBezTo>
                      <a:pt x="958" y="541"/>
                      <a:pt x="958" y="541"/>
                      <a:pt x="958" y="541"/>
                    </a:cubicBezTo>
                    <a:cubicBezTo>
                      <a:pt x="962" y="543"/>
                      <a:pt x="962" y="543"/>
                      <a:pt x="962" y="543"/>
                    </a:cubicBezTo>
                    <a:cubicBezTo>
                      <a:pt x="966" y="545"/>
                      <a:pt x="966" y="545"/>
                      <a:pt x="966" y="545"/>
                    </a:cubicBezTo>
                    <a:cubicBezTo>
                      <a:pt x="969" y="544"/>
                      <a:pt x="969" y="544"/>
                      <a:pt x="969" y="544"/>
                    </a:cubicBezTo>
                    <a:cubicBezTo>
                      <a:pt x="972" y="542"/>
                      <a:pt x="972" y="542"/>
                      <a:pt x="972" y="542"/>
                    </a:cubicBezTo>
                    <a:cubicBezTo>
                      <a:pt x="975" y="539"/>
                      <a:pt x="975" y="539"/>
                      <a:pt x="975" y="539"/>
                    </a:cubicBezTo>
                    <a:cubicBezTo>
                      <a:pt x="978" y="537"/>
                      <a:pt x="978" y="537"/>
                      <a:pt x="978" y="537"/>
                    </a:cubicBezTo>
                    <a:cubicBezTo>
                      <a:pt x="981" y="537"/>
                      <a:pt x="981" y="537"/>
                      <a:pt x="981" y="537"/>
                    </a:cubicBezTo>
                    <a:cubicBezTo>
                      <a:pt x="985" y="536"/>
                      <a:pt x="985" y="536"/>
                      <a:pt x="985" y="536"/>
                    </a:cubicBezTo>
                    <a:cubicBezTo>
                      <a:pt x="987" y="533"/>
                      <a:pt x="987" y="533"/>
                      <a:pt x="987" y="533"/>
                    </a:cubicBezTo>
                    <a:cubicBezTo>
                      <a:pt x="991" y="531"/>
                      <a:pt x="991" y="531"/>
                      <a:pt x="991" y="531"/>
                    </a:cubicBezTo>
                    <a:cubicBezTo>
                      <a:pt x="989" y="537"/>
                      <a:pt x="989" y="537"/>
                      <a:pt x="989" y="537"/>
                    </a:cubicBezTo>
                    <a:cubicBezTo>
                      <a:pt x="989" y="540"/>
                      <a:pt x="989" y="540"/>
                      <a:pt x="989" y="540"/>
                    </a:cubicBezTo>
                    <a:cubicBezTo>
                      <a:pt x="991" y="542"/>
                      <a:pt x="991" y="542"/>
                      <a:pt x="991" y="542"/>
                    </a:cubicBezTo>
                    <a:cubicBezTo>
                      <a:pt x="991" y="547"/>
                      <a:pt x="991" y="547"/>
                      <a:pt x="991" y="547"/>
                    </a:cubicBezTo>
                    <a:cubicBezTo>
                      <a:pt x="988" y="549"/>
                      <a:pt x="988" y="549"/>
                      <a:pt x="988" y="549"/>
                    </a:cubicBezTo>
                    <a:cubicBezTo>
                      <a:pt x="989" y="552"/>
                      <a:pt x="989" y="552"/>
                      <a:pt x="989" y="552"/>
                    </a:cubicBezTo>
                    <a:cubicBezTo>
                      <a:pt x="988" y="559"/>
                      <a:pt x="988" y="559"/>
                      <a:pt x="988" y="559"/>
                    </a:cubicBezTo>
                    <a:cubicBezTo>
                      <a:pt x="986" y="563"/>
                      <a:pt x="986" y="563"/>
                      <a:pt x="986" y="563"/>
                    </a:cubicBezTo>
                    <a:cubicBezTo>
                      <a:pt x="982" y="566"/>
                      <a:pt x="982" y="566"/>
                      <a:pt x="982" y="566"/>
                    </a:cubicBezTo>
                    <a:cubicBezTo>
                      <a:pt x="979" y="568"/>
                      <a:pt x="979" y="568"/>
                      <a:pt x="979" y="568"/>
                    </a:cubicBezTo>
                    <a:cubicBezTo>
                      <a:pt x="978" y="571"/>
                      <a:pt x="978" y="571"/>
                      <a:pt x="978" y="571"/>
                    </a:cubicBezTo>
                    <a:cubicBezTo>
                      <a:pt x="974" y="573"/>
                      <a:pt x="974" y="573"/>
                      <a:pt x="974" y="573"/>
                    </a:cubicBezTo>
                    <a:cubicBezTo>
                      <a:pt x="974" y="574"/>
                      <a:pt x="972" y="576"/>
                      <a:pt x="972" y="576"/>
                    </a:cubicBezTo>
                    <a:cubicBezTo>
                      <a:pt x="972" y="578"/>
                      <a:pt x="972" y="581"/>
                      <a:pt x="971" y="584"/>
                    </a:cubicBezTo>
                    <a:cubicBezTo>
                      <a:pt x="971" y="584"/>
                      <a:pt x="969" y="583"/>
                      <a:pt x="969" y="584"/>
                    </a:cubicBezTo>
                    <a:cubicBezTo>
                      <a:pt x="969" y="582"/>
                      <a:pt x="967" y="582"/>
                      <a:pt x="967" y="580"/>
                    </a:cubicBezTo>
                    <a:cubicBezTo>
                      <a:pt x="968" y="579"/>
                      <a:pt x="969" y="578"/>
                      <a:pt x="969" y="576"/>
                    </a:cubicBezTo>
                    <a:cubicBezTo>
                      <a:pt x="969" y="576"/>
                      <a:pt x="967" y="574"/>
                      <a:pt x="967" y="574"/>
                    </a:cubicBezTo>
                    <a:cubicBezTo>
                      <a:pt x="965" y="576"/>
                      <a:pt x="965" y="576"/>
                      <a:pt x="965" y="576"/>
                    </a:cubicBezTo>
                    <a:cubicBezTo>
                      <a:pt x="962" y="578"/>
                      <a:pt x="962" y="578"/>
                      <a:pt x="962" y="578"/>
                    </a:cubicBezTo>
                    <a:cubicBezTo>
                      <a:pt x="962" y="582"/>
                      <a:pt x="962" y="582"/>
                      <a:pt x="962" y="582"/>
                    </a:cubicBezTo>
                    <a:cubicBezTo>
                      <a:pt x="961" y="586"/>
                      <a:pt x="961" y="586"/>
                      <a:pt x="961" y="586"/>
                    </a:cubicBezTo>
                    <a:cubicBezTo>
                      <a:pt x="961" y="592"/>
                      <a:pt x="961" y="592"/>
                      <a:pt x="961" y="592"/>
                    </a:cubicBezTo>
                    <a:cubicBezTo>
                      <a:pt x="961" y="596"/>
                      <a:pt x="961" y="596"/>
                      <a:pt x="961" y="596"/>
                    </a:cubicBezTo>
                    <a:cubicBezTo>
                      <a:pt x="958" y="598"/>
                      <a:pt x="958" y="598"/>
                      <a:pt x="958" y="598"/>
                    </a:cubicBezTo>
                    <a:cubicBezTo>
                      <a:pt x="959" y="601"/>
                      <a:pt x="959" y="601"/>
                      <a:pt x="959" y="601"/>
                    </a:cubicBezTo>
                    <a:cubicBezTo>
                      <a:pt x="957" y="604"/>
                      <a:pt x="957" y="604"/>
                      <a:pt x="957" y="604"/>
                    </a:cubicBezTo>
                    <a:cubicBezTo>
                      <a:pt x="958" y="605"/>
                      <a:pt x="958" y="605"/>
                      <a:pt x="958" y="605"/>
                    </a:cubicBezTo>
                    <a:cubicBezTo>
                      <a:pt x="958" y="605"/>
                      <a:pt x="960" y="605"/>
                      <a:pt x="961" y="605"/>
                    </a:cubicBezTo>
                    <a:cubicBezTo>
                      <a:pt x="961" y="604"/>
                      <a:pt x="961" y="602"/>
                      <a:pt x="961" y="602"/>
                    </a:cubicBezTo>
                    <a:cubicBezTo>
                      <a:pt x="962" y="601"/>
                      <a:pt x="963" y="602"/>
                      <a:pt x="963" y="602"/>
                    </a:cubicBezTo>
                    <a:cubicBezTo>
                      <a:pt x="965" y="601"/>
                      <a:pt x="967" y="598"/>
                      <a:pt x="967" y="596"/>
                    </a:cubicBezTo>
                    <a:cubicBezTo>
                      <a:pt x="968" y="596"/>
                      <a:pt x="969" y="595"/>
                      <a:pt x="969" y="596"/>
                    </a:cubicBezTo>
                    <a:cubicBezTo>
                      <a:pt x="971" y="596"/>
                      <a:pt x="968" y="600"/>
                      <a:pt x="972" y="598"/>
                    </a:cubicBezTo>
                    <a:cubicBezTo>
                      <a:pt x="973" y="597"/>
                      <a:pt x="973" y="597"/>
                      <a:pt x="974" y="596"/>
                    </a:cubicBezTo>
                    <a:cubicBezTo>
                      <a:pt x="973" y="600"/>
                      <a:pt x="973" y="600"/>
                      <a:pt x="975" y="603"/>
                    </a:cubicBezTo>
                    <a:cubicBezTo>
                      <a:pt x="976" y="603"/>
                      <a:pt x="976" y="603"/>
                      <a:pt x="976" y="603"/>
                    </a:cubicBezTo>
                    <a:cubicBezTo>
                      <a:pt x="977" y="604"/>
                      <a:pt x="976" y="605"/>
                      <a:pt x="977" y="606"/>
                    </a:cubicBezTo>
                    <a:cubicBezTo>
                      <a:pt x="979" y="605"/>
                      <a:pt x="979" y="605"/>
                      <a:pt x="979" y="605"/>
                    </a:cubicBezTo>
                    <a:cubicBezTo>
                      <a:pt x="982" y="606"/>
                      <a:pt x="981" y="609"/>
                      <a:pt x="985" y="607"/>
                    </a:cubicBezTo>
                    <a:cubicBezTo>
                      <a:pt x="987" y="606"/>
                      <a:pt x="991" y="598"/>
                      <a:pt x="993" y="597"/>
                    </a:cubicBezTo>
                    <a:cubicBezTo>
                      <a:pt x="994" y="597"/>
                      <a:pt x="994" y="597"/>
                      <a:pt x="994" y="597"/>
                    </a:cubicBezTo>
                    <a:cubicBezTo>
                      <a:pt x="994" y="596"/>
                      <a:pt x="994" y="594"/>
                      <a:pt x="995" y="594"/>
                    </a:cubicBezTo>
                    <a:cubicBezTo>
                      <a:pt x="995" y="594"/>
                      <a:pt x="998" y="594"/>
                      <a:pt x="998" y="594"/>
                    </a:cubicBezTo>
                    <a:cubicBezTo>
                      <a:pt x="999" y="591"/>
                      <a:pt x="998" y="589"/>
                      <a:pt x="999" y="587"/>
                    </a:cubicBezTo>
                    <a:cubicBezTo>
                      <a:pt x="1000" y="586"/>
                      <a:pt x="1001" y="586"/>
                      <a:pt x="1001" y="586"/>
                    </a:cubicBezTo>
                    <a:cubicBezTo>
                      <a:pt x="1002" y="585"/>
                      <a:pt x="1002" y="583"/>
                      <a:pt x="1002" y="583"/>
                    </a:cubicBezTo>
                    <a:cubicBezTo>
                      <a:pt x="1003" y="582"/>
                      <a:pt x="1003" y="584"/>
                      <a:pt x="1004" y="582"/>
                    </a:cubicBezTo>
                    <a:cubicBezTo>
                      <a:pt x="1005" y="582"/>
                      <a:pt x="1006" y="579"/>
                      <a:pt x="1006" y="578"/>
                    </a:cubicBezTo>
                    <a:cubicBezTo>
                      <a:pt x="1011" y="572"/>
                      <a:pt x="1011" y="572"/>
                      <a:pt x="1011" y="572"/>
                    </a:cubicBezTo>
                    <a:cubicBezTo>
                      <a:pt x="1012" y="572"/>
                      <a:pt x="1013" y="572"/>
                      <a:pt x="1014" y="572"/>
                    </a:cubicBezTo>
                    <a:cubicBezTo>
                      <a:pt x="1015" y="571"/>
                      <a:pt x="1015" y="569"/>
                      <a:pt x="1015" y="568"/>
                    </a:cubicBezTo>
                    <a:cubicBezTo>
                      <a:pt x="1016" y="567"/>
                      <a:pt x="1019" y="566"/>
                      <a:pt x="1019" y="565"/>
                    </a:cubicBezTo>
                    <a:cubicBezTo>
                      <a:pt x="1023" y="558"/>
                      <a:pt x="1023" y="558"/>
                      <a:pt x="1023" y="558"/>
                    </a:cubicBezTo>
                    <a:cubicBezTo>
                      <a:pt x="1023" y="557"/>
                      <a:pt x="1022" y="557"/>
                      <a:pt x="1023" y="555"/>
                    </a:cubicBezTo>
                    <a:cubicBezTo>
                      <a:pt x="1023" y="553"/>
                      <a:pt x="1026" y="548"/>
                      <a:pt x="1027" y="547"/>
                    </a:cubicBezTo>
                    <a:cubicBezTo>
                      <a:pt x="1028" y="547"/>
                      <a:pt x="1029" y="547"/>
                      <a:pt x="1029" y="546"/>
                    </a:cubicBezTo>
                    <a:cubicBezTo>
                      <a:pt x="1030" y="545"/>
                      <a:pt x="1030" y="543"/>
                      <a:pt x="1031" y="541"/>
                    </a:cubicBezTo>
                    <a:cubicBezTo>
                      <a:pt x="1032" y="538"/>
                      <a:pt x="1037" y="537"/>
                      <a:pt x="1038" y="534"/>
                    </a:cubicBezTo>
                    <a:cubicBezTo>
                      <a:pt x="1039" y="533"/>
                      <a:pt x="1038" y="531"/>
                      <a:pt x="1039" y="529"/>
                    </a:cubicBezTo>
                    <a:cubicBezTo>
                      <a:pt x="1039" y="529"/>
                      <a:pt x="1041" y="529"/>
                      <a:pt x="1041" y="528"/>
                    </a:cubicBezTo>
                    <a:cubicBezTo>
                      <a:pt x="1041" y="528"/>
                      <a:pt x="1039" y="525"/>
                      <a:pt x="1039" y="525"/>
                    </a:cubicBezTo>
                    <a:cubicBezTo>
                      <a:pt x="1039" y="524"/>
                      <a:pt x="1042" y="521"/>
                      <a:pt x="1042" y="520"/>
                    </a:cubicBezTo>
                    <a:cubicBezTo>
                      <a:pt x="1042" y="517"/>
                      <a:pt x="1041" y="515"/>
                      <a:pt x="1041" y="514"/>
                    </a:cubicBezTo>
                    <a:cubicBezTo>
                      <a:pt x="1041" y="514"/>
                      <a:pt x="1042" y="512"/>
                      <a:pt x="1042" y="510"/>
                    </a:cubicBezTo>
                    <a:cubicBezTo>
                      <a:pt x="1040" y="510"/>
                      <a:pt x="1040" y="510"/>
                      <a:pt x="1040" y="510"/>
                    </a:cubicBezTo>
                    <a:cubicBezTo>
                      <a:pt x="1040" y="509"/>
                      <a:pt x="1040" y="508"/>
                      <a:pt x="1040" y="507"/>
                    </a:cubicBezTo>
                    <a:cubicBezTo>
                      <a:pt x="1043" y="503"/>
                      <a:pt x="1043" y="505"/>
                      <a:pt x="1041" y="501"/>
                    </a:cubicBezTo>
                    <a:cubicBezTo>
                      <a:pt x="1042" y="499"/>
                      <a:pt x="1045" y="497"/>
                      <a:pt x="1045" y="496"/>
                    </a:cubicBezTo>
                    <a:cubicBezTo>
                      <a:pt x="1045" y="495"/>
                      <a:pt x="1045" y="494"/>
                      <a:pt x="1045" y="493"/>
                    </a:cubicBezTo>
                    <a:cubicBezTo>
                      <a:pt x="1045" y="493"/>
                      <a:pt x="1047" y="492"/>
                      <a:pt x="1047" y="492"/>
                    </a:cubicBezTo>
                    <a:cubicBezTo>
                      <a:pt x="1047" y="490"/>
                      <a:pt x="1046" y="490"/>
                      <a:pt x="1045" y="490"/>
                    </a:cubicBezTo>
                    <a:cubicBezTo>
                      <a:pt x="1045" y="490"/>
                      <a:pt x="1045" y="487"/>
                      <a:pt x="1046" y="489"/>
                    </a:cubicBezTo>
                    <a:cubicBezTo>
                      <a:pt x="1046" y="487"/>
                      <a:pt x="1046" y="487"/>
                      <a:pt x="1046" y="487"/>
                    </a:cubicBezTo>
                    <a:cubicBezTo>
                      <a:pt x="1046" y="488"/>
                      <a:pt x="1047" y="486"/>
                      <a:pt x="1045" y="485"/>
                    </a:cubicBezTo>
                    <a:cubicBezTo>
                      <a:pt x="1045" y="485"/>
                      <a:pt x="1045" y="481"/>
                      <a:pt x="1045" y="481"/>
                    </a:cubicBezTo>
                    <a:cubicBezTo>
                      <a:pt x="1048" y="479"/>
                      <a:pt x="1050" y="481"/>
                      <a:pt x="1052" y="482"/>
                    </a:cubicBezTo>
                    <a:cubicBezTo>
                      <a:pt x="1052" y="478"/>
                      <a:pt x="1052" y="478"/>
                      <a:pt x="1052" y="478"/>
                    </a:cubicBezTo>
                    <a:cubicBezTo>
                      <a:pt x="1051" y="478"/>
                      <a:pt x="1051" y="479"/>
                      <a:pt x="1051" y="479"/>
                    </a:cubicBezTo>
                    <a:cubicBezTo>
                      <a:pt x="1049" y="479"/>
                      <a:pt x="1047" y="478"/>
                      <a:pt x="1046" y="477"/>
                    </a:cubicBezTo>
                    <a:cubicBezTo>
                      <a:pt x="1046" y="477"/>
                      <a:pt x="1046" y="475"/>
                      <a:pt x="1046" y="475"/>
                    </a:cubicBezTo>
                    <a:cubicBezTo>
                      <a:pt x="1046" y="475"/>
                      <a:pt x="1044" y="476"/>
                      <a:pt x="1044" y="476"/>
                    </a:cubicBezTo>
                    <a:cubicBezTo>
                      <a:pt x="1039" y="472"/>
                      <a:pt x="1039" y="472"/>
                      <a:pt x="1039" y="472"/>
                    </a:cubicBezTo>
                    <a:cubicBezTo>
                      <a:pt x="1038" y="470"/>
                      <a:pt x="1040" y="469"/>
                      <a:pt x="1039" y="468"/>
                    </a:cubicBezTo>
                    <a:cubicBezTo>
                      <a:pt x="1038" y="467"/>
                      <a:pt x="1035" y="467"/>
                      <a:pt x="1034" y="467"/>
                    </a:cubicBezTo>
                    <a:cubicBezTo>
                      <a:pt x="1034" y="467"/>
                      <a:pt x="1033" y="465"/>
                      <a:pt x="1033" y="465"/>
                    </a:cubicBezTo>
                    <a:cubicBezTo>
                      <a:pt x="1030" y="464"/>
                      <a:pt x="1027" y="464"/>
                      <a:pt x="1025" y="464"/>
                    </a:cubicBezTo>
                    <a:cubicBezTo>
                      <a:pt x="1025" y="466"/>
                      <a:pt x="1025" y="468"/>
                      <a:pt x="1025" y="470"/>
                    </a:cubicBezTo>
                    <a:cubicBezTo>
                      <a:pt x="1024" y="470"/>
                      <a:pt x="1022" y="469"/>
                      <a:pt x="1021" y="469"/>
                    </a:cubicBezTo>
                    <a:cubicBezTo>
                      <a:pt x="1020" y="470"/>
                      <a:pt x="1019" y="473"/>
                      <a:pt x="1017" y="474"/>
                    </a:cubicBezTo>
                    <a:cubicBezTo>
                      <a:pt x="1017" y="474"/>
                      <a:pt x="1015" y="474"/>
                      <a:pt x="1015" y="474"/>
                    </a:cubicBezTo>
                    <a:cubicBezTo>
                      <a:pt x="1017" y="468"/>
                      <a:pt x="1019" y="468"/>
                      <a:pt x="1013" y="465"/>
                    </a:cubicBezTo>
                    <a:cubicBezTo>
                      <a:pt x="1013" y="466"/>
                      <a:pt x="1012" y="468"/>
                      <a:pt x="1012" y="470"/>
                    </a:cubicBezTo>
                    <a:cubicBezTo>
                      <a:pt x="1012" y="470"/>
                      <a:pt x="1010" y="470"/>
                      <a:pt x="1009" y="470"/>
                    </a:cubicBezTo>
                    <a:cubicBezTo>
                      <a:pt x="1010" y="464"/>
                      <a:pt x="1010" y="462"/>
                      <a:pt x="1009" y="457"/>
                    </a:cubicBezTo>
                    <a:cubicBezTo>
                      <a:pt x="1004" y="457"/>
                      <a:pt x="1001" y="458"/>
                      <a:pt x="996" y="457"/>
                    </a:cubicBezTo>
                    <a:cubicBezTo>
                      <a:pt x="997" y="454"/>
                      <a:pt x="999" y="450"/>
                      <a:pt x="1001" y="449"/>
                    </a:cubicBezTo>
                    <a:cubicBezTo>
                      <a:pt x="1001" y="448"/>
                      <a:pt x="1002" y="449"/>
                      <a:pt x="1003" y="448"/>
                    </a:cubicBezTo>
                    <a:cubicBezTo>
                      <a:pt x="1004" y="446"/>
                      <a:pt x="1005" y="444"/>
                      <a:pt x="1007" y="443"/>
                    </a:cubicBezTo>
                    <a:cubicBezTo>
                      <a:pt x="1008" y="442"/>
                      <a:pt x="1008" y="443"/>
                      <a:pt x="1009" y="442"/>
                    </a:cubicBezTo>
                    <a:cubicBezTo>
                      <a:pt x="1011" y="441"/>
                      <a:pt x="1012" y="438"/>
                      <a:pt x="1014" y="437"/>
                    </a:cubicBezTo>
                    <a:cubicBezTo>
                      <a:pt x="1015" y="436"/>
                      <a:pt x="1017" y="436"/>
                      <a:pt x="1017" y="435"/>
                    </a:cubicBezTo>
                    <a:cubicBezTo>
                      <a:pt x="1018" y="435"/>
                      <a:pt x="1017" y="433"/>
                      <a:pt x="1017" y="432"/>
                    </a:cubicBezTo>
                    <a:cubicBezTo>
                      <a:pt x="1018" y="431"/>
                      <a:pt x="1021" y="431"/>
                      <a:pt x="1022" y="429"/>
                    </a:cubicBezTo>
                    <a:cubicBezTo>
                      <a:pt x="1022" y="429"/>
                      <a:pt x="1022" y="427"/>
                      <a:pt x="1022" y="426"/>
                    </a:cubicBezTo>
                    <a:cubicBezTo>
                      <a:pt x="1022" y="426"/>
                      <a:pt x="1024" y="424"/>
                      <a:pt x="1024" y="423"/>
                    </a:cubicBezTo>
                    <a:cubicBezTo>
                      <a:pt x="1024" y="423"/>
                      <a:pt x="1023" y="422"/>
                      <a:pt x="1023" y="421"/>
                    </a:cubicBezTo>
                    <a:cubicBezTo>
                      <a:pt x="1024" y="421"/>
                      <a:pt x="1024" y="420"/>
                      <a:pt x="1025" y="420"/>
                    </a:cubicBezTo>
                    <a:cubicBezTo>
                      <a:pt x="1026" y="421"/>
                      <a:pt x="1025" y="421"/>
                      <a:pt x="1026" y="421"/>
                    </a:cubicBezTo>
                    <a:cubicBezTo>
                      <a:pt x="1027" y="420"/>
                      <a:pt x="1027" y="418"/>
                      <a:pt x="1029" y="417"/>
                    </a:cubicBezTo>
                    <a:cubicBezTo>
                      <a:pt x="1030" y="417"/>
                      <a:pt x="1030" y="417"/>
                      <a:pt x="1030" y="417"/>
                    </a:cubicBezTo>
                    <a:cubicBezTo>
                      <a:pt x="1030" y="417"/>
                      <a:pt x="1030" y="416"/>
                      <a:pt x="1031" y="415"/>
                    </a:cubicBezTo>
                    <a:cubicBezTo>
                      <a:pt x="1032" y="415"/>
                      <a:pt x="1033" y="415"/>
                      <a:pt x="1034" y="414"/>
                    </a:cubicBezTo>
                    <a:cubicBezTo>
                      <a:pt x="1035" y="414"/>
                      <a:pt x="1035" y="412"/>
                      <a:pt x="1036" y="411"/>
                    </a:cubicBezTo>
                    <a:cubicBezTo>
                      <a:pt x="1036" y="411"/>
                      <a:pt x="1038" y="412"/>
                      <a:pt x="1038" y="411"/>
                    </a:cubicBezTo>
                    <a:cubicBezTo>
                      <a:pt x="1039" y="411"/>
                      <a:pt x="1038" y="409"/>
                      <a:pt x="1039" y="408"/>
                    </a:cubicBezTo>
                    <a:cubicBezTo>
                      <a:pt x="1041" y="408"/>
                      <a:pt x="1042" y="407"/>
                      <a:pt x="1044" y="407"/>
                    </a:cubicBezTo>
                    <a:cubicBezTo>
                      <a:pt x="1045" y="401"/>
                      <a:pt x="1047" y="397"/>
                      <a:pt x="1050" y="393"/>
                    </a:cubicBezTo>
                    <a:cubicBezTo>
                      <a:pt x="1051" y="392"/>
                      <a:pt x="1054" y="391"/>
                      <a:pt x="1054" y="389"/>
                    </a:cubicBezTo>
                    <a:cubicBezTo>
                      <a:pt x="1054" y="388"/>
                      <a:pt x="1053" y="388"/>
                      <a:pt x="1053" y="386"/>
                    </a:cubicBezTo>
                    <a:cubicBezTo>
                      <a:pt x="1055" y="386"/>
                      <a:pt x="1055" y="387"/>
                      <a:pt x="1057" y="387"/>
                    </a:cubicBezTo>
                    <a:cubicBezTo>
                      <a:pt x="1058" y="387"/>
                      <a:pt x="1059" y="384"/>
                      <a:pt x="1060" y="383"/>
                    </a:cubicBezTo>
                    <a:cubicBezTo>
                      <a:pt x="1062" y="382"/>
                      <a:pt x="1063" y="382"/>
                      <a:pt x="1065" y="382"/>
                    </a:cubicBezTo>
                    <a:cubicBezTo>
                      <a:pt x="1065" y="381"/>
                      <a:pt x="1065" y="378"/>
                      <a:pt x="1065" y="378"/>
                    </a:cubicBezTo>
                    <a:cubicBezTo>
                      <a:pt x="1066" y="378"/>
                      <a:pt x="1067" y="379"/>
                      <a:pt x="1069" y="380"/>
                    </a:cubicBezTo>
                    <a:cubicBezTo>
                      <a:pt x="1069" y="378"/>
                      <a:pt x="1069" y="378"/>
                      <a:pt x="1069" y="378"/>
                    </a:cubicBezTo>
                    <a:cubicBezTo>
                      <a:pt x="1071" y="379"/>
                      <a:pt x="1069" y="380"/>
                      <a:pt x="1069" y="382"/>
                    </a:cubicBezTo>
                    <a:cubicBezTo>
                      <a:pt x="1078" y="380"/>
                      <a:pt x="1086" y="380"/>
                      <a:pt x="1092" y="382"/>
                    </a:cubicBezTo>
                    <a:cubicBezTo>
                      <a:pt x="1092" y="382"/>
                      <a:pt x="1091" y="385"/>
                      <a:pt x="1092" y="386"/>
                    </a:cubicBezTo>
                    <a:cubicBezTo>
                      <a:pt x="1092" y="387"/>
                      <a:pt x="1092" y="387"/>
                      <a:pt x="1092" y="387"/>
                    </a:cubicBezTo>
                    <a:cubicBezTo>
                      <a:pt x="1094" y="387"/>
                      <a:pt x="1095" y="387"/>
                      <a:pt x="1096" y="386"/>
                    </a:cubicBezTo>
                    <a:cubicBezTo>
                      <a:pt x="1098" y="382"/>
                      <a:pt x="1098" y="382"/>
                      <a:pt x="1098" y="382"/>
                    </a:cubicBezTo>
                    <a:cubicBezTo>
                      <a:pt x="1099" y="382"/>
                      <a:pt x="1099" y="381"/>
                      <a:pt x="1100" y="382"/>
                    </a:cubicBezTo>
                    <a:cubicBezTo>
                      <a:pt x="1100" y="384"/>
                      <a:pt x="1100" y="384"/>
                      <a:pt x="1100" y="384"/>
                    </a:cubicBezTo>
                    <a:cubicBezTo>
                      <a:pt x="1101" y="385"/>
                      <a:pt x="1106" y="386"/>
                      <a:pt x="1108" y="386"/>
                    </a:cubicBezTo>
                    <a:cubicBezTo>
                      <a:pt x="1110" y="386"/>
                      <a:pt x="1112" y="384"/>
                      <a:pt x="1114" y="385"/>
                    </a:cubicBezTo>
                    <a:cubicBezTo>
                      <a:pt x="1115" y="385"/>
                      <a:pt x="1114" y="387"/>
                      <a:pt x="1117" y="388"/>
                    </a:cubicBezTo>
                    <a:cubicBezTo>
                      <a:pt x="1119" y="388"/>
                      <a:pt x="1119" y="384"/>
                      <a:pt x="1118" y="385"/>
                    </a:cubicBezTo>
                    <a:cubicBezTo>
                      <a:pt x="1118" y="383"/>
                      <a:pt x="1117" y="384"/>
                      <a:pt x="1119" y="383"/>
                    </a:cubicBezTo>
                    <a:cubicBezTo>
                      <a:pt x="1119" y="382"/>
                      <a:pt x="1118" y="380"/>
                      <a:pt x="1118" y="380"/>
                    </a:cubicBezTo>
                    <a:cubicBezTo>
                      <a:pt x="1122" y="377"/>
                      <a:pt x="1124" y="380"/>
                      <a:pt x="1127" y="380"/>
                    </a:cubicBezTo>
                    <a:cubicBezTo>
                      <a:pt x="1130" y="381"/>
                      <a:pt x="1131" y="380"/>
                      <a:pt x="1134" y="380"/>
                    </a:cubicBezTo>
                    <a:cubicBezTo>
                      <a:pt x="1134" y="380"/>
                      <a:pt x="1133" y="381"/>
                      <a:pt x="1134" y="381"/>
                    </a:cubicBezTo>
                    <a:cubicBezTo>
                      <a:pt x="1133" y="381"/>
                      <a:pt x="1136" y="382"/>
                      <a:pt x="1136" y="382"/>
                    </a:cubicBezTo>
                    <a:cubicBezTo>
                      <a:pt x="1137" y="381"/>
                      <a:pt x="1137" y="380"/>
                      <a:pt x="1138" y="380"/>
                    </a:cubicBezTo>
                    <a:cubicBezTo>
                      <a:pt x="1139" y="379"/>
                      <a:pt x="1140" y="379"/>
                      <a:pt x="1142" y="378"/>
                    </a:cubicBezTo>
                    <a:cubicBezTo>
                      <a:pt x="1142" y="379"/>
                      <a:pt x="1142" y="380"/>
                      <a:pt x="1142" y="381"/>
                    </a:cubicBezTo>
                    <a:cubicBezTo>
                      <a:pt x="1143" y="382"/>
                      <a:pt x="1146" y="384"/>
                      <a:pt x="1147" y="385"/>
                    </a:cubicBezTo>
                    <a:cubicBezTo>
                      <a:pt x="1146" y="387"/>
                      <a:pt x="1146" y="387"/>
                      <a:pt x="1146" y="387"/>
                    </a:cubicBezTo>
                    <a:cubicBezTo>
                      <a:pt x="1143" y="387"/>
                      <a:pt x="1141" y="387"/>
                      <a:pt x="1138" y="387"/>
                    </a:cubicBezTo>
                    <a:cubicBezTo>
                      <a:pt x="1140" y="395"/>
                      <a:pt x="1138" y="393"/>
                      <a:pt x="1148" y="393"/>
                    </a:cubicBezTo>
                    <a:cubicBezTo>
                      <a:pt x="1148" y="390"/>
                      <a:pt x="1148" y="390"/>
                      <a:pt x="1148" y="390"/>
                    </a:cubicBezTo>
                    <a:cubicBezTo>
                      <a:pt x="1151" y="391"/>
                      <a:pt x="1152" y="391"/>
                      <a:pt x="1154" y="392"/>
                    </a:cubicBezTo>
                    <a:cubicBezTo>
                      <a:pt x="1155" y="392"/>
                      <a:pt x="1155" y="390"/>
                      <a:pt x="1155" y="389"/>
                    </a:cubicBezTo>
                    <a:cubicBezTo>
                      <a:pt x="1156" y="389"/>
                      <a:pt x="1157" y="389"/>
                      <a:pt x="1158" y="389"/>
                    </a:cubicBezTo>
                    <a:cubicBezTo>
                      <a:pt x="1158" y="388"/>
                      <a:pt x="1158" y="387"/>
                      <a:pt x="1159" y="387"/>
                    </a:cubicBezTo>
                    <a:cubicBezTo>
                      <a:pt x="1159" y="387"/>
                      <a:pt x="1160" y="387"/>
                      <a:pt x="1161" y="387"/>
                    </a:cubicBezTo>
                    <a:cubicBezTo>
                      <a:pt x="1162" y="387"/>
                      <a:pt x="1161" y="388"/>
                      <a:pt x="1162" y="389"/>
                    </a:cubicBezTo>
                    <a:cubicBezTo>
                      <a:pt x="1166" y="388"/>
                      <a:pt x="1166" y="388"/>
                      <a:pt x="1171" y="387"/>
                    </a:cubicBezTo>
                    <a:cubicBezTo>
                      <a:pt x="1170" y="385"/>
                      <a:pt x="1170" y="384"/>
                      <a:pt x="1170" y="383"/>
                    </a:cubicBezTo>
                    <a:cubicBezTo>
                      <a:pt x="1169" y="383"/>
                      <a:pt x="1169" y="383"/>
                      <a:pt x="1169" y="383"/>
                    </a:cubicBezTo>
                    <a:cubicBezTo>
                      <a:pt x="1169" y="383"/>
                      <a:pt x="1167" y="382"/>
                      <a:pt x="1166" y="382"/>
                    </a:cubicBezTo>
                    <a:cubicBezTo>
                      <a:pt x="1166" y="382"/>
                      <a:pt x="1164" y="384"/>
                      <a:pt x="1164" y="384"/>
                    </a:cubicBezTo>
                    <a:cubicBezTo>
                      <a:pt x="1162" y="384"/>
                      <a:pt x="1162" y="383"/>
                      <a:pt x="1161" y="383"/>
                    </a:cubicBezTo>
                    <a:cubicBezTo>
                      <a:pt x="1161" y="382"/>
                      <a:pt x="1163" y="376"/>
                      <a:pt x="1162" y="376"/>
                    </a:cubicBezTo>
                    <a:cubicBezTo>
                      <a:pt x="1163" y="375"/>
                      <a:pt x="1163" y="376"/>
                      <a:pt x="1164" y="376"/>
                    </a:cubicBezTo>
                    <a:cubicBezTo>
                      <a:pt x="1164" y="374"/>
                      <a:pt x="1165" y="370"/>
                      <a:pt x="1168" y="369"/>
                    </a:cubicBezTo>
                    <a:cubicBezTo>
                      <a:pt x="1169" y="368"/>
                      <a:pt x="1170" y="369"/>
                      <a:pt x="1171" y="368"/>
                    </a:cubicBezTo>
                    <a:cubicBezTo>
                      <a:pt x="1171" y="368"/>
                      <a:pt x="1172" y="366"/>
                      <a:pt x="1173" y="366"/>
                    </a:cubicBezTo>
                    <a:cubicBezTo>
                      <a:pt x="1173" y="365"/>
                      <a:pt x="1175" y="366"/>
                      <a:pt x="1177" y="366"/>
                    </a:cubicBezTo>
                    <a:cubicBezTo>
                      <a:pt x="1177" y="365"/>
                      <a:pt x="1177" y="363"/>
                      <a:pt x="1178" y="363"/>
                    </a:cubicBezTo>
                    <a:cubicBezTo>
                      <a:pt x="1180" y="362"/>
                      <a:pt x="1180" y="362"/>
                      <a:pt x="1180" y="362"/>
                    </a:cubicBezTo>
                    <a:cubicBezTo>
                      <a:pt x="1180" y="360"/>
                      <a:pt x="1178" y="360"/>
                      <a:pt x="1179" y="358"/>
                    </a:cubicBezTo>
                    <a:cubicBezTo>
                      <a:pt x="1180" y="358"/>
                      <a:pt x="1180" y="358"/>
                      <a:pt x="1180" y="358"/>
                    </a:cubicBezTo>
                    <a:cubicBezTo>
                      <a:pt x="1184" y="357"/>
                      <a:pt x="1183" y="354"/>
                      <a:pt x="1184" y="353"/>
                    </a:cubicBezTo>
                    <a:cubicBezTo>
                      <a:pt x="1185" y="352"/>
                      <a:pt x="1185" y="354"/>
                      <a:pt x="1186" y="354"/>
                    </a:cubicBezTo>
                    <a:cubicBezTo>
                      <a:pt x="1187" y="353"/>
                      <a:pt x="1188" y="351"/>
                      <a:pt x="1189" y="351"/>
                    </a:cubicBezTo>
                    <a:cubicBezTo>
                      <a:pt x="1192" y="350"/>
                      <a:pt x="1194" y="351"/>
                      <a:pt x="1197" y="350"/>
                    </a:cubicBezTo>
                    <a:cubicBezTo>
                      <a:pt x="1199" y="350"/>
                      <a:pt x="1203" y="348"/>
                      <a:pt x="1205" y="348"/>
                    </a:cubicBezTo>
                    <a:cubicBezTo>
                      <a:pt x="1206" y="349"/>
                      <a:pt x="1207" y="353"/>
                      <a:pt x="1209" y="353"/>
                    </a:cubicBezTo>
                    <a:cubicBezTo>
                      <a:pt x="1209" y="353"/>
                      <a:pt x="1211" y="353"/>
                      <a:pt x="1211" y="352"/>
                    </a:cubicBezTo>
                    <a:cubicBezTo>
                      <a:pt x="1213" y="351"/>
                      <a:pt x="1214" y="350"/>
                      <a:pt x="1215" y="349"/>
                    </a:cubicBezTo>
                    <a:cubicBezTo>
                      <a:pt x="1215" y="349"/>
                      <a:pt x="1216" y="354"/>
                      <a:pt x="1215" y="355"/>
                    </a:cubicBezTo>
                    <a:cubicBezTo>
                      <a:pt x="1215" y="356"/>
                      <a:pt x="1214" y="355"/>
                      <a:pt x="1213" y="356"/>
                    </a:cubicBezTo>
                    <a:cubicBezTo>
                      <a:pt x="1212" y="357"/>
                      <a:pt x="1212" y="360"/>
                      <a:pt x="1211" y="363"/>
                    </a:cubicBezTo>
                    <a:cubicBezTo>
                      <a:pt x="1213" y="362"/>
                      <a:pt x="1214" y="363"/>
                      <a:pt x="1215" y="362"/>
                    </a:cubicBezTo>
                    <a:cubicBezTo>
                      <a:pt x="1215" y="362"/>
                      <a:pt x="1217" y="357"/>
                      <a:pt x="1217" y="361"/>
                    </a:cubicBezTo>
                    <a:cubicBezTo>
                      <a:pt x="1216" y="362"/>
                      <a:pt x="1216" y="362"/>
                      <a:pt x="1216" y="362"/>
                    </a:cubicBezTo>
                    <a:cubicBezTo>
                      <a:pt x="1216" y="362"/>
                      <a:pt x="1216" y="363"/>
                      <a:pt x="1216" y="364"/>
                    </a:cubicBezTo>
                    <a:cubicBezTo>
                      <a:pt x="1215" y="364"/>
                      <a:pt x="1214" y="364"/>
                      <a:pt x="1214" y="364"/>
                    </a:cubicBezTo>
                    <a:cubicBezTo>
                      <a:pt x="1214" y="365"/>
                      <a:pt x="1214" y="366"/>
                      <a:pt x="1214" y="366"/>
                    </a:cubicBezTo>
                    <a:cubicBezTo>
                      <a:pt x="1216" y="368"/>
                      <a:pt x="1216" y="368"/>
                      <a:pt x="1216" y="368"/>
                    </a:cubicBezTo>
                    <a:cubicBezTo>
                      <a:pt x="1218" y="366"/>
                      <a:pt x="1219" y="364"/>
                      <a:pt x="1220" y="363"/>
                    </a:cubicBezTo>
                    <a:cubicBezTo>
                      <a:pt x="1221" y="362"/>
                      <a:pt x="1222" y="362"/>
                      <a:pt x="1223" y="361"/>
                    </a:cubicBezTo>
                    <a:cubicBezTo>
                      <a:pt x="1224" y="361"/>
                      <a:pt x="1223" y="359"/>
                      <a:pt x="1223" y="359"/>
                    </a:cubicBezTo>
                    <a:cubicBezTo>
                      <a:pt x="1224" y="358"/>
                      <a:pt x="1225" y="359"/>
                      <a:pt x="1225" y="358"/>
                    </a:cubicBezTo>
                    <a:cubicBezTo>
                      <a:pt x="1226" y="358"/>
                      <a:pt x="1226" y="356"/>
                      <a:pt x="1227" y="356"/>
                    </a:cubicBezTo>
                    <a:cubicBezTo>
                      <a:pt x="1228" y="354"/>
                      <a:pt x="1232" y="350"/>
                      <a:pt x="1235" y="350"/>
                    </a:cubicBezTo>
                    <a:cubicBezTo>
                      <a:pt x="1240" y="350"/>
                      <a:pt x="1235" y="355"/>
                      <a:pt x="1243" y="352"/>
                    </a:cubicBezTo>
                    <a:cubicBezTo>
                      <a:pt x="1242" y="351"/>
                      <a:pt x="1243" y="348"/>
                      <a:pt x="1241" y="350"/>
                    </a:cubicBezTo>
                    <a:cubicBezTo>
                      <a:pt x="1241" y="348"/>
                      <a:pt x="1240" y="345"/>
                      <a:pt x="1240" y="343"/>
                    </a:cubicBezTo>
                    <a:cubicBezTo>
                      <a:pt x="1241" y="343"/>
                      <a:pt x="1242" y="343"/>
                      <a:pt x="1243" y="342"/>
                    </a:cubicBezTo>
                    <a:cubicBezTo>
                      <a:pt x="1243" y="341"/>
                      <a:pt x="1242" y="340"/>
                      <a:pt x="1243" y="339"/>
                    </a:cubicBezTo>
                    <a:cubicBezTo>
                      <a:pt x="1243" y="339"/>
                      <a:pt x="1245" y="338"/>
                      <a:pt x="1246" y="338"/>
                    </a:cubicBezTo>
                    <a:cubicBezTo>
                      <a:pt x="1247" y="338"/>
                      <a:pt x="1249" y="336"/>
                      <a:pt x="1250" y="336"/>
                    </a:cubicBezTo>
                    <a:cubicBezTo>
                      <a:pt x="1253" y="336"/>
                      <a:pt x="1255" y="340"/>
                      <a:pt x="1259" y="341"/>
                    </a:cubicBezTo>
                    <a:cubicBezTo>
                      <a:pt x="1259" y="341"/>
                      <a:pt x="1257" y="342"/>
                      <a:pt x="1256" y="342"/>
                    </a:cubicBezTo>
                    <a:cubicBezTo>
                      <a:pt x="1251" y="341"/>
                      <a:pt x="1253" y="339"/>
                      <a:pt x="1249" y="343"/>
                    </a:cubicBezTo>
                    <a:cubicBezTo>
                      <a:pt x="1249" y="343"/>
                      <a:pt x="1247" y="344"/>
                      <a:pt x="1247" y="344"/>
                    </a:cubicBezTo>
                    <a:cubicBezTo>
                      <a:pt x="1247" y="347"/>
                      <a:pt x="1249" y="349"/>
                      <a:pt x="1249" y="352"/>
                    </a:cubicBezTo>
                    <a:cubicBezTo>
                      <a:pt x="1249" y="352"/>
                      <a:pt x="1247" y="353"/>
                      <a:pt x="1247" y="354"/>
                    </a:cubicBezTo>
                    <a:cubicBezTo>
                      <a:pt x="1245" y="357"/>
                      <a:pt x="1246" y="358"/>
                      <a:pt x="1247" y="361"/>
                    </a:cubicBezTo>
                    <a:cubicBezTo>
                      <a:pt x="1245" y="362"/>
                      <a:pt x="1245" y="362"/>
                      <a:pt x="1245" y="362"/>
                    </a:cubicBezTo>
                    <a:cubicBezTo>
                      <a:pt x="1244" y="362"/>
                      <a:pt x="1245" y="364"/>
                      <a:pt x="1245" y="364"/>
                    </a:cubicBezTo>
                    <a:cubicBezTo>
                      <a:pt x="1241" y="365"/>
                      <a:pt x="1238" y="364"/>
                      <a:pt x="1235" y="364"/>
                    </a:cubicBezTo>
                    <a:cubicBezTo>
                      <a:pt x="1235" y="364"/>
                      <a:pt x="1234" y="366"/>
                      <a:pt x="1233" y="366"/>
                    </a:cubicBezTo>
                    <a:cubicBezTo>
                      <a:pt x="1232" y="367"/>
                      <a:pt x="1230" y="366"/>
                      <a:pt x="1229" y="366"/>
                    </a:cubicBezTo>
                    <a:cubicBezTo>
                      <a:pt x="1228" y="366"/>
                      <a:pt x="1228" y="367"/>
                      <a:pt x="1227" y="368"/>
                    </a:cubicBezTo>
                    <a:cubicBezTo>
                      <a:pt x="1227" y="374"/>
                      <a:pt x="1227" y="374"/>
                      <a:pt x="1227" y="374"/>
                    </a:cubicBezTo>
                    <a:cubicBezTo>
                      <a:pt x="1227" y="374"/>
                      <a:pt x="1224" y="374"/>
                      <a:pt x="1224" y="375"/>
                    </a:cubicBezTo>
                    <a:cubicBezTo>
                      <a:pt x="1224" y="375"/>
                      <a:pt x="1224" y="377"/>
                      <a:pt x="1224" y="378"/>
                    </a:cubicBezTo>
                    <a:cubicBezTo>
                      <a:pt x="1221" y="382"/>
                      <a:pt x="1221" y="382"/>
                      <a:pt x="1221" y="382"/>
                    </a:cubicBezTo>
                    <a:cubicBezTo>
                      <a:pt x="1220" y="382"/>
                      <a:pt x="1219" y="382"/>
                      <a:pt x="1217" y="383"/>
                    </a:cubicBezTo>
                    <a:cubicBezTo>
                      <a:pt x="1216" y="384"/>
                      <a:pt x="1217" y="385"/>
                      <a:pt x="1216" y="387"/>
                    </a:cubicBezTo>
                    <a:cubicBezTo>
                      <a:pt x="1216" y="388"/>
                      <a:pt x="1213" y="388"/>
                      <a:pt x="1212" y="389"/>
                    </a:cubicBezTo>
                    <a:cubicBezTo>
                      <a:pt x="1212" y="389"/>
                      <a:pt x="1210" y="392"/>
                      <a:pt x="1209" y="392"/>
                    </a:cubicBezTo>
                    <a:cubicBezTo>
                      <a:pt x="1209" y="393"/>
                      <a:pt x="1210" y="394"/>
                      <a:pt x="1209" y="394"/>
                    </a:cubicBezTo>
                    <a:cubicBezTo>
                      <a:pt x="1208" y="396"/>
                      <a:pt x="1203" y="399"/>
                      <a:pt x="1201" y="401"/>
                    </a:cubicBezTo>
                    <a:cubicBezTo>
                      <a:pt x="1201" y="402"/>
                      <a:pt x="1200" y="404"/>
                      <a:pt x="1199" y="405"/>
                    </a:cubicBezTo>
                    <a:cubicBezTo>
                      <a:pt x="1197" y="406"/>
                      <a:pt x="1196" y="404"/>
                      <a:pt x="1195" y="404"/>
                    </a:cubicBezTo>
                    <a:cubicBezTo>
                      <a:pt x="1193" y="404"/>
                      <a:pt x="1193" y="408"/>
                      <a:pt x="1191" y="408"/>
                    </a:cubicBezTo>
                    <a:cubicBezTo>
                      <a:pt x="1190" y="408"/>
                      <a:pt x="1185" y="408"/>
                      <a:pt x="1184" y="408"/>
                    </a:cubicBezTo>
                    <a:cubicBezTo>
                      <a:pt x="1184" y="409"/>
                      <a:pt x="1184" y="409"/>
                      <a:pt x="1184" y="409"/>
                    </a:cubicBezTo>
                    <a:cubicBezTo>
                      <a:pt x="1184" y="410"/>
                      <a:pt x="1186" y="411"/>
                      <a:pt x="1187" y="411"/>
                    </a:cubicBezTo>
                    <a:cubicBezTo>
                      <a:pt x="1186" y="415"/>
                      <a:pt x="1185" y="418"/>
                      <a:pt x="1185" y="422"/>
                    </a:cubicBezTo>
                    <a:cubicBezTo>
                      <a:pt x="1180" y="422"/>
                      <a:pt x="1182" y="423"/>
                      <a:pt x="1179" y="425"/>
                    </a:cubicBezTo>
                    <a:cubicBezTo>
                      <a:pt x="1178" y="425"/>
                      <a:pt x="1177" y="425"/>
                      <a:pt x="1177" y="425"/>
                    </a:cubicBezTo>
                    <a:cubicBezTo>
                      <a:pt x="1176" y="428"/>
                      <a:pt x="1177" y="430"/>
                      <a:pt x="1176" y="433"/>
                    </a:cubicBezTo>
                    <a:cubicBezTo>
                      <a:pt x="1176" y="434"/>
                      <a:pt x="1174" y="437"/>
                      <a:pt x="1174" y="438"/>
                    </a:cubicBezTo>
                    <a:cubicBezTo>
                      <a:pt x="1173" y="443"/>
                      <a:pt x="1173" y="448"/>
                      <a:pt x="1174" y="452"/>
                    </a:cubicBezTo>
                    <a:cubicBezTo>
                      <a:pt x="1175" y="455"/>
                      <a:pt x="1177" y="458"/>
                      <a:pt x="1178" y="461"/>
                    </a:cubicBezTo>
                    <a:cubicBezTo>
                      <a:pt x="1178" y="466"/>
                      <a:pt x="1177" y="471"/>
                      <a:pt x="1178" y="477"/>
                    </a:cubicBezTo>
                    <a:cubicBezTo>
                      <a:pt x="1178" y="477"/>
                      <a:pt x="1179" y="484"/>
                      <a:pt x="1179" y="485"/>
                    </a:cubicBezTo>
                    <a:cubicBezTo>
                      <a:pt x="1179" y="486"/>
                      <a:pt x="1181" y="487"/>
                      <a:pt x="1181" y="489"/>
                    </a:cubicBezTo>
                    <a:cubicBezTo>
                      <a:pt x="1183" y="492"/>
                      <a:pt x="1181" y="495"/>
                      <a:pt x="1181" y="499"/>
                    </a:cubicBezTo>
                    <a:cubicBezTo>
                      <a:pt x="1181" y="499"/>
                      <a:pt x="1183" y="500"/>
                      <a:pt x="1183" y="501"/>
                    </a:cubicBezTo>
                    <a:cubicBezTo>
                      <a:pt x="1184" y="502"/>
                      <a:pt x="1183" y="503"/>
                      <a:pt x="1183" y="504"/>
                    </a:cubicBezTo>
                    <a:cubicBezTo>
                      <a:pt x="1184" y="504"/>
                      <a:pt x="1185" y="504"/>
                      <a:pt x="1185" y="504"/>
                    </a:cubicBezTo>
                    <a:cubicBezTo>
                      <a:pt x="1186" y="504"/>
                      <a:pt x="1197" y="493"/>
                      <a:pt x="1197" y="493"/>
                    </a:cubicBezTo>
                    <a:cubicBezTo>
                      <a:pt x="1199" y="489"/>
                      <a:pt x="1196" y="485"/>
                      <a:pt x="1198" y="481"/>
                    </a:cubicBezTo>
                    <a:cubicBezTo>
                      <a:pt x="1198" y="481"/>
                      <a:pt x="1200" y="481"/>
                      <a:pt x="1200" y="481"/>
                    </a:cubicBezTo>
                    <a:cubicBezTo>
                      <a:pt x="1201" y="481"/>
                      <a:pt x="1202" y="479"/>
                      <a:pt x="1203" y="479"/>
                    </a:cubicBezTo>
                    <a:cubicBezTo>
                      <a:pt x="1205" y="478"/>
                      <a:pt x="1207" y="479"/>
                      <a:pt x="1209" y="479"/>
                    </a:cubicBezTo>
                    <a:cubicBezTo>
                      <a:pt x="1209" y="477"/>
                      <a:pt x="1209" y="477"/>
                      <a:pt x="1209" y="477"/>
                    </a:cubicBezTo>
                    <a:cubicBezTo>
                      <a:pt x="1208" y="476"/>
                      <a:pt x="1207" y="471"/>
                      <a:pt x="1208" y="468"/>
                    </a:cubicBezTo>
                    <a:cubicBezTo>
                      <a:pt x="1208" y="468"/>
                      <a:pt x="1213" y="461"/>
                      <a:pt x="1213" y="461"/>
                    </a:cubicBezTo>
                    <a:cubicBezTo>
                      <a:pt x="1217" y="457"/>
                      <a:pt x="1220" y="457"/>
                      <a:pt x="1225" y="459"/>
                    </a:cubicBezTo>
                    <a:cubicBezTo>
                      <a:pt x="1226" y="458"/>
                      <a:pt x="1227" y="455"/>
                      <a:pt x="1228" y="455"/>
                    </a:cubicBezTo>
                    <a:cubicBezTo>
                      <a:pt x="1229" y="455"/>
                      <a:pt x="1229" y="455"/>
                      <a:pt x="1229" y="455"/>
                    </a:cubicBezTo>
                    <a:cubicBezTo>
                      <a:pt x="1229" y="454"/>
                      <a:pt x="1230" y="453"/>
                      <a:pt x="1229" y="452"/>
                    </a:cubicBezTo>
                    <a:cubicBezTo>
                      <a:pt x="1229" y="451"/>
                      <a:pt x="1225" y="448"/>
                      <a:pt x="1224" y="447"/>
                    </a:cubicBezTo>
                    <a:cubicBezTo>
                      <a:pt x="1225" y="444"/>
                      <a:pt x="1226" y="439"/>
                      <a:pt x="1226" y="436"/>
                    </a:cubicBezTo>
                    <a:cubicBezTo>
                      <a:pt x="1228" y="435"/>
                      <a:pt x="1229" y="435"/>
                      <a:pt x="1231" y="435"/>
                    </a:cubicBezTo>
                    <a:cubicBezTo>
                      <a:pt x="1231" y="435"/>
                      <a:pt x="1232" y="433"/>
                      <a:pt x="1233" y="433"/>
                    </a:cubicBezTo>
                    <a:cubicBezTo>
                      <a:pt x="1234" y="433"/>
                      <a:pt x="1236" y="434"/>
                      <a:pt x="1237" y="435"/>
                    </a:cubicBezTo>
                    <a:cubicBezTo>
                      <a:pt x="1238" y="434"/>
                      <a:pt x="1238" y="433"/>
                      <a:pt x="1239" y="433"/>
                    </a:cubicBezTo>
                    <a:cubicBezTo>
                      <a:pt x="1239" y="431"/>
                      <a:pt x="1239" y="430"/>
                      <a:pt x="1239" y="428"/>
                    </a:cubicBezTo>
                    <a:cubicBezTo>
                      <a:pt x="1237" y="428"/>
                      <a:pt x="1236" y="428"/>
                      <a:pt x="1234" y="429"/>
                    </a:cubicBezTo>
                    <a:cubicBezTo>
                      <a:pt x="1234" y="428"/>
                      <a:pt x="1234" y="427"/>
                      <a:pt x="1234" y="426"/>
                    </a:cubicBezTo>
                    <a:cubicBezTo>
                      <a:pt x="1234" y="425"/>
                      <a:pt x="1231" y="424"/>
                      <a:pt x="1231" y="423"/>
                    </a:cubicBezTo>
                    <a:cubicBezTo>
                      <a:pt x="1231" y="421"/>
                      <a:pt x="1232" y="420"/>
                      <a:pt x="1233" y="419"/>
                    </a:cubicBezTo>
                    <a:cubicBezTo>
                      <a:pt x="1233" y="418"/>
                      <a:pt x="1233" y="416"/>
                      <a:pt x="1233" y="415"/>
                    </a:cubicBezTo>
                    <a:cubicBezTo>
                      <a:pt x="1234" y="414"/>
                      <a:pt x="1235" y="414"/>
                      <a:pt x="1236" y="413"/>
                    </a:cubicBezTo>
                    <a:cubicBezTo>
                      <a:pt x="1237" y="413"/>
                      <a:pt x="1238" y="409"/>
                      <a:pt x="1238" y="409"/>
                    </a:cubicBezTo>
                    <a:cubicBezTo>
                      <a:pt x="1238" y="409"/>
                      <a:pt x="1238" y="407"/>
                      <a:pt x="1238" y="407"/>
                    </a:cubicBezTo>
                    <a:cubicBezTo>
                      <a:pt x="1236" y="406"/>
                      <a:pt x="1235" y="406"/>
                      <a:pt x="1232" y="405"/>
                    </a:cubicBezTo>
                    <a:cubicBezTo>
                      <a:pt x="1232" y="406"/>
                      <a:pt x="1232" y="406"/>
                      <a:pt x="1232" y="406"/>
                    </a:cubicBezTo>
                    <a:cubicBezTo>
                      <a:pt x="1231" y="406"/>
                      <a:pt x="1230" y="405"/>
                      <a:pt x="1230" y="405"/>
                    </a:cubicBezTo>
                    <a:cubicBezTo>
                      <a:pt x="1228" y="398"/>
                      <a:pt x="1229" y="395"/>
                      <a:pt x="1234" y="391"/>
                    </a:cubicBezTo>
                    <a:cubicBezTo>
                      <a:pt x="1234" y="391"/>
                      <a:pt x="1236" y="390"/>
                      <a:pt x="1236" y="389"/>
                    </a:cubicBezTo>
                    <a:cubicBezTo>
                      <a:pt x="1236" y="389"/>
                      <a:pt x="1236" y="388"/>
                      <a:pt x="1236" y="388"/>
                    </a:cubicBezTo>
                    <a:cubicBezTo>
                      <a:pt x="1237" y="387"/>
                      <a:pt x="1238" y="388"/>
                      <a:pt x="1239" y="387"/>
                    </a:cubicBezTo>
                    <a:cubicBezTo>
                      <a:pt x="1239" y="386"/>
                      <a:pt x="1238" y="384"/>
                      <a:pt x="1239" y="384"/>
                    </a:cubicBezTo>
                    <a:cubicBezTo>
                      <a:pt x="1239" y="384"/>
                      <a:pt x="1241" y="384"/>
                      <a:pt x="1241" y="384"/>
                    </a:cubicBezTo>
                    <a:cubicBezTo>
                      <a:pt x="1241" y="382"/>
                      <a:pt x="1239" y="382"/>
                      <a:pt x="1240" y="380"/>
                    </a:cubicBezTo>
                    <a:cubicBezTo>
                      <a:pt x="1241" y="380"/>
                      <a:pt x="1241" y="380"/>
                      <a:pt x="1241" y="380"/>
                    </a:cubicBezTo>
                    <a:cubicBezTo>
                      <a:pt x="1243" y="379"/>
                      <a:pt x="1243" y="376"/>
                      <a:pt x="1244" y="374"/>
                    </a:cubicBezTo>
                    <a:cubicBezTo>
                      <a:pt x="1244" y="374"/>
                      <a:pt x="1246" y="374"/>
                      <a:pt x="1246" y="374"/>
                    </a:cubicBezTo>
                    <a:cubicBezTo>
                      <a:pt x="1246" y="374"/>
                      <a:pt x="1247" y="376"/>
                      <a:pt x="1247" y="376"/>
                    </a:cubicBezTo>
                    <a:cubicBezTo>
                      <a:pt x="1249" y="377"/>
                      <a:pt x="1249" y="375"/>
                      <a:pt x="1251" y="376"/>
                    </a:cubicBezTo>
                    <a:cubicBezTo>
                      <a:pt x="1252" y="376"/>
                      <a:pt x="1252" y="377"/>
                      <a:pt x="1253" y="378"/>
                    </a:cubicBezTo>
                    <a:cubicBezTo>
                      <a:pt x="1253" y="378"/>
                      <a:pt x="1254" y="377"/>
                      <a:pt x="1255" y="378"/>
                    </a:cubicBezTo>
                    <a:cubicBezTo>
                      <a:pt x="1255" y="377"/>
                      <a:pt x="1255" y="375"/>
                      <a:pt x="1255" y="374"/>
                    </a:cubicBezTo>
                    <a:cubicBezTo>
                      <a:pt x="1255" y="374"/>
                      <a:pt x="1262" y="371"/>
                      <a:pt x="1263" y="370"/>
                    </a:cubicBezTo>
                    <a:cubicBezTo>
                      <a:pt x="1263" y="370"/>
                      <a:pt x="1265" y="367"/>
                      <a:pt x="1265" y="367"/>
                    </a:cubicBezTo>
                    <a:cubicBezTo>
                      <a:pt x="1268" y="365"/>
                      <a:pt x="1264" y="372"/>
                      <a:pt x="1264" y="374"/>
                    </a:cubicBezTo>
                    <a:cubicBezTo>
                      <a:pt x="1264" y="378"/>
                      <a:pt x="1265" y="380"/>
                      <a:pt x="1269" y="378"/>
                    </a:cubicBezTo>
                    <a:cubicBezTo>
                      <a:pt x="1274" y="371"/>
                      <a:pt x="1274" y="371"/>
                      <a:pt x="1274" y="371"/>
                    </a:cubicBezTo>
                    <a:cubicBezTo>
                      <a:pt x="1274" y="370"/>
                      <a:pt x="1274" y="369"/>
                      <a:pt x="1274" y="368"/>
                    </a:cubicBezTo>
                    <a:cubicBezTo>
                      <a:pt x="1275" y="367"/>
                      <a:pt x="1275" y="368"/>
                      <a:pt x="1276" y="368"/>
                    </a:cubicBezTo>
                    <a:cubicBezTo>
                      <a:pt x="1276" y="368"/>
                      <a:pt x="1276" y="367"/>
                      <a:pt x="1277" y="367"/>
                    </a:cubicBezTo>
                    <a:cubicBezTo>
                      <a:pt x="1277" y="367"/>
                      <a:pt x="1278" y="367"/>
                      <a:pt x="1279" y="367"/>
                    </a:cubicBezTo>
                    <a:cubicBezTo>
                      <a:pt x="1279" y="367"/>
                      <a:pt x="1280" y="364"/>
                      <a:pt x="1283" y="364"/>
                    </a:cubicBezTo>
                    <a:cubicBezTo>
                      <a:pt x="1285" y="364"/>
                      <a:pt x="1289" y="368"/>
                      <a:pt x="1290" y="369"/>
                    </a:cubicBezTo>
                    <a:cubicBezTo>
                      <a:pt x="1292" y="370"/>
                      <a:pt x="1293" y="368"/>
                      <a:pt x="1294" y="370"/>
                    </a:cubicBezTo>
                    <a:cubicBezTo>
                      <a:pt x="1294" y="370"/>
                      <a:pt x="1293" y="373"/>
                      <a:pt x="1294" y="374"/>
                    </a:cubicBezTo>
                    <a:cubicBezTo>
                      <a:pt x="1294" y="374"/>
                      <a:pt x="1300" y="377"/>
                      <a:pt x="1301" y="378"/>
                    </a:cubicBezTo>
                    <a:cubicBezTo>
                      <a:pt x="1302" y="376"/>
                      <a:pt x="1302" y="372"/>
                      <a:pt x="1303" y="370"/>
                    </a:cubicBezTo>
                    <a:cubicBezTo>
                      <a:pt x="1304" y="369"/>
                      <a:pt x="1306" y="368"/>
                      <a:pt x="1306" y="368"/>
                    </a:cubicBezTo>
                    <a:cubicBezTo>
                      <a:pt x="1306" y="366"/>
                      <a:pt x="1306" y="366"/>
                      <a:pt x="1306" y="366"/>
                    </a:cubicBezTo>
                    <a:cubicBezTo>
                      <a:pt x="1308" y="365"/>
                      <a:pt x="1310" y="366"/>
                      <a:pt x="1311" y="365"/>
                    </a:cubicBezTo>
                    <a:cubicBezTo>
                      <a:pt x="1312" y="364"/>
                      <a:pt x="1312" y="362"/>
                      <a:pt x="1312" y="362"/>
                    </a:cubicBezTo>
                    <a:cubicBezTo>
                      <a:pt x="1311" y="361"/>
                      <a:pt x="1311" y="361"/>
                      <a:pt x="1311" y="361"/>
                    </a:cubicBezTo>
                    <a:cubicBezTo>
                      <a:pt x="1313" y="360"/>
                      <a:pt x="1315" y="360"/>
                      <a:pt x="1315" y="360"/>
                    </a:cubicBezTo>
                    <a:cubicBezTo>
                      <a:pt x="1315" y="360"/>
                      <a:pt x="1317" y="361"/>
                      <a:pt x="1318" y="360"/>
                    </a:cubicBezTo>
                    <a:cubicBezTo>
                      <a:pt x="1319" y="360"/>
                      <a:pt x="1320" y="358"/>
                      <a:pt x="1320" y="357"/>
                    </a:cubicBezTo>
                    <a:cubicBezTo>
                      <a:pt x="1320" y="356"/>
                      <a:pt x="1319" y="356"/>
                      <a:pt x="1318" y="354"/>
                    </a:cubicBezTo>
                    <a:cubicBezTo>
                      <a:pt x="1324" y="357"/>
                      <a:pt x="1327" y="357"/>
                      <a:pt x="1325" y="350"/>
                    </a:cubicBezTo>
                    <a:cubicBezTo>
                      <a:pt x="1327" y="351"/>
                      <a:pt x="1328" y="351"/>
                      <a:pt x="1330" y="352"/>
                    </a:cubicBezTo>
                    <a:cubicBezTo>
                      <a:pt x="1331" y="351"/>
                      <a:pt x="1332" y="350"/>
                      <a:pt x="1333" y="349"/>
                    </a:cubicBezTo>
                    <a:close/>
                    <a:moveTo>
                      <a:pt x="335" y="0"/>
                    </a:moveTo>
                    <a:cubicBezTo>
                      <a:pt x="335" y="2"/>
                      <a:pt x="335" y="2"/>
                      <a:pt x="335" y="2"/>
                    </a:cubicBezTo>
                    <a:cubicBezTo>
                      <a:pt x="337" y="2"/>
                      <a:pt x="341" y="2"/>
                      <a:pt x="341" y="2"/>
                    </a:cubicBezTo>
                    <a:cubicBezTo>
                      <a:pt x="343" y="3"/>
                      <a:pt x="341" y="0"/>
                      <a:pt x="341" y="0"/>
                    </a:cubicBezTo>
                    <a:cubicBezTo>
                      <a:pt x="340" y="0"/>
                      <a:pt x="337" y="0"/>
                      <a:pt x="335" y="0"/>
                    </a:cubicBezTo>
                    <a:close/>
                    <a:moveTo>
                      <a:pt x="327" y="5"/>
                    </a:moveTo>
                    <a:cubicBezTo>
                      <a:pt x="327" y="5"/>
                      <a:pt x="327" y="8"/>
                      <a:pt x="327" y="9"/>
                    </a:cubicBezTo>
                    <a:cubicBezTo>
                      <a:pt x="328" y="9"/>
                      <a:pt x="327" y="9"/>
                      <a:pt x="328" y="10"/>
                    </a:cubicBezTo>
                    <a:cubicBezTo>
                      <a:pt x="329" y="10"/>
                      <a:pt x="335" y="9"/>
                      <a:pt x="331" y="7"/>
                    </a:cubicBezTo>
                    <a:cubicBezTo>
                      <a:pt x="330" y="7"/>
                      <a:pt x="328" y="6"/>
                      <a:pt x="327" y="5"/>
                    </a:cubicBezTo>
                    <a:close/>
                    <a:moveTo>
                      <a:pt x="318" y="9"/>
                    </a:moveTo>
                    <a:cubicBezTo>
                      <a:pt x="318" y="9"/>
                      <a:pt x="317" y="12"/>
                      <a:pt x="317" y="13"/>
                    </a:cubicBezTo>
                    <a:cubicBezTo>
                      <a:pt x="305" y="13"/>
                      <a:pt x="314" y="16"/>
                      <a:pt x="319" y="15"/>
                    </a:cubicBezTo>
                    <a:cubicBezTo>
                      <a:pt x="320" y="14"/>
                      <a:pt x="323" y="12"/>
                      <a:pt x="324" y="12"/>
                    </a:cubicBezTo>
                    <a:cubicBezTo>
                      <a:pt x="324" y="11"/>
                      <a:pt x="324" y="11"/>
                      <a:pt x="324" y="11"/>
                    </a:cubicBezTo>
                    <a:cubicBezTo>
                      <a:pt x="323" y="11"/>
                      <a:pt x="321" y="11"/>
                      <a:pt x="320" y="11"/>
                    </a:cubicBezTo>
                    <a:cubicBezTo>
                      <a:pt x="319" y="10"/>
                      <a:pt x="320" y="9"/>
                      <a:pt x="318" y="9"/>
                    </a:cubicBezTo>
                    <a:close/>
                    <a:moveTo>
                      <a:pt x="334" y="11"/>
                    </a:moveTo>
                    <a:cubicBezTo>
                      <a:pt x="334" y="11"/>
                      <a:pt x="332" y="13"/>
                      <a:pt x="334" y="13"/>
                    </a:cubicBezTo>
                    <a:cubicBezTo>
                      <a:pt x="336" y="13"/>
                      <a:pt x="338" y="10"/>
                      <a:pt x="334" y="11"/>
                    </a:cubicBezTo>
                    <a:close/>
                    <a:moveTo>
                      <a:pt x="325" y="14"/>
                    </a:moveTo>
                    <a:cubicBezTo>
                      <a:pt x="325" y="14"/>
                      <a:pt x="323" y="16"/>
                      <a:pt x="323" y="16"/>
                    </a:cubicBezTo>
                    <a:cubicBezTo>
                      <a:pt x="323" y="16"/>
                      <a:pt x="325" y="16"/>
                      <a:pt x="325" y="17"/>
                    </a:cubicBezTo>
                    <a:cubicBezTo>
                      <a:pt x="326" y="16"/>
                      <a:pt x="326" y="14"/>
                      <a:pt x="327" y="14"/>
                    </a:cubicBezTo>
                    <a:cubicBezTo>
                      <a:pt x="326" y="14"/>
                      <a:pt x="325" y="14"/>
                      <a:pt x="325" y="14"/>
                    </a:cubicBezTo>
                    <a:close/>
                    <a:moveTo>
                      <a:pt x="331" y="19"/>
                    </a:moveTo>
                    <a:cubicBezTo>
                      <a:pt x="332" y="19"/>
                      <a:pt x="332" y="21"/>
                      <a:pt x="333" y="21"/>
                    </a:cubicBezTo>
                    <a:cubicBezTo>
                      <a:pt x="334" y="22"/>
                      <a:pt x="333" y="19"/>
                      <a:pt x="333" y="19"/>
                    </a:cubicBezTo>
                    <a:cubicBezTo>
                      <a:pt x="333" y="19"/>
                      <a:pt x="332" y="19"/>
                      <a:pt x="331" y="19"/>
                    </a:cubicBezTo>
                    <a:close/>
                    <a:moveTo>
                      <a:pt x="306" y="19"/>
                    </a:moveTo>
                    <a:cubicBezTo>
                      <a:pt x="307" y="20"/>
                      <a:pt x="305" y="20"/>
                      <a:pt x="308" y="22"/>
                    </a:cubicBezTo>
                    <a:cubicBezTo>
                      <a:pt x="308" y="23"/>
                      <a:pt x="308" y="23"/>
                      <a:pt x="308" y="23"/>
                    </a:cubicBezTo>
                    <a:cubicBezTo>
                      <a:pt x="309" y="22"/>
                      <a:pt x="312" y="22"/>
                      <a:pt x="311" y="22"/>
                    </a:cubicBezTo>
                    <a:cubicBezTo>
                      <a:pt x="313" y="23"/>
                      <a:pt x="312" y="20"/>
                      <a:pt x="310" y="19"/>
                    </a:cubicBezTo>
                    <a:cubicBezTo>
                      <a:pt x="309" y="19"/>
                      <a:pt x="307" y="19"/>
                      <a:pt x="306" y="19"/>
                    </a:cubicBezTo>
                    <a:close/>
                    <a:moveTo>
                      <a:pt x="319" y="19"/>
                    </a:moveTo>
                    <a:cubicBezTo>
                      <a:pt x="320" y="20"/>
                      <a:pt x="320" y="22"/>
                      <a:pt x="321" y="22"/>
                    </a:cubicBezTo>
                    <a:cubicBezTo>
                      <a:pt x="322" y="23"/>
                      <a:pt x="324" y="22"/>
                      <a:pt x="325" y="23"/>
                    </a:cubicBezTo>
                    <a:cubicBezTo>
                      <a:pt x="326" y="24"/>
                      <a:pt x="326" y="25"/>
                      <a:pt x="327" y="25"/>
                    </a:cubicBezTo>
                    <a:cubicBezTo>
                      <a:pt x="328" y="25"/>
                      <a:pt x="328" y="25"/>
                      <a:pt x="329" y="25"/>
                    </a:cubicBezTo>
                    <a:cubicBezTo>
                      <a:pt x="335" y="21"/>
                      <a:pt x="322" y="20"/>
                      <a:pt x="319" y="19"/>
                    </a:cubicBezTo>
                    <a:close/>
                    <a:moveTo>
                      <a:pt x="315" y="20"/>
                    </a:moveTo>
                    <a:cubicBezTo>
                      <a:pt x="313" y="23"/>
                      <a:pt x="313" y="23"/>
                      <a:pt x="313" y="23"/>
                    </a:cubicBezTo>
                    <a:cubicBezTo>
                      <a:pt x="314" y="23"/>
                      <a:pt x="314" y="24"/>
                      <a:pt x="314" y="25"/>
                    </a:cubicBezTo>
                    <a:cubicBezTo>
                      <a:pt x="315" y="24"/>
                      <a:pt x="316" y="24"/>
                      <a:pt x="316" y="24"/>
                    </a:cubicBezTo>
                    <a:cubicBezTo>
                      <a:pt x="317" y="24"/>
                      <a:pt x="317" y="26"/>
                      <a:pt x="317" y="27"/>
                    </a:cubicBezTo>
                    <a:cubicBezTo>
                      <a:pt x="319" y="27"/>
                      <a:pt x="319" y="26"/>
                      <a:pt x="320" y="26"/>
                    </a:cubicBezTo>
                    <a:cubicBezTo>
                      <a:pt x="322" y="26"/>
                      <a:pt x="324" y="28"/>
                      <a:pt x="325" y="29"/>
                    </a:cubicBezTo>
                    <a:cubicBezTo>
                      <a:pt x="327" y="29"/>
                      <a:pt x="328" y="27"/>
                      <a:pt x="329" y="27"/>
                    </a:cubicBezTo>
                    <a:cubicBezTo>
                      <a:pt x="327" y="26"/>
                      <a:pt x="323" y="25"/>
                      <a:pt x="321" y="24"/>
                    </a:cubicBezTo>
                    <a:cubicBezTo>
                      <a:pt x="320" y="23"/>
                      <a:pt x="318" y="20"/>
                      <a:pt x="317" y="20"/>
                    </a:cubicBezTo>
                    <a:cubicBezTo>
                      <a:pt x="316" y="20"/>
                      <a:pt x="315" y="20"/>
                      <a:pt x="315" y="20"/>
                    </a:cubicBezTo>
                    <a:close/>
                    <a:moveTo>
                      <a:pt x="334" y="23"/>
                    </a:moveTo>
                    <a:cubicBezTo>
                      <a:pt x="334" y="23"/>
                      <a:pt x="332" y="24"/>
                      <a:pt x="332" y="24"/>
                    </a:cubicBezTo>
                    <a:cubicBezTo>
                      <a:pt x="332" y="24"/>
                      <a:pt x="331" y="26"/>
                      <a:pt x="331" y="26"/>
                    </a:cubicBezTo>
                    <a:cubicBezTo>
                      <a:pt x="332" y="26"/>
                      <a:pt x="333" y="27"/>
                      <a:pt x="334" y="27"/>
                    </a:cubicBezTo>
                    <a:cubicBezTo>
                      <a:pt x="334" y="27"/>
                      <a:pt x="337" y="22"/>
                      <a:pt x="334" y="23"/>
                    </a:cubicBezTo>
                    <a:close/>
                    <a:moveTo>
                      <a:pt x="306" y="26"/>
                    </a:moveTo>
                    <a:cubicBezTo>
                      <a:pt x="306" y="26"/>
                      <a:pt x="305" y="27"/>
                      <a:pt x="305" y="27"/>
                    </a:cubicBezTo>
                    <a:cubicBezTo>
                      <a:pt x="303" y="29"/>
                      <a:pt x="306" y="27"/>
                      <a:pt x="307" y="28"/>
                    </a:cubicBezTo>
                    <a:cubicBezTo>
                      <a:pt x="309" y="28"/>
                      <a:pt x="307" y="30"/>
                      <a:pt x="309" y="30"/>
                    </a:cubicBezTo>
                    <a:cubicBezTo>
                      <a:pt x="310" y="29"/>
                      <a:pt x="310" y="29"/>
                      <a:pt x="310" y="29"/>
                    </a:cubicBezTo>
                    <a:cubicBezTo>
                      <a:pt x="311" y="28"/>
                      <a:pt x="313" y="29"/>
                      <a:pt x="313" y="29"/>
                    </a:cubicBezTo>
                    <a:cubicBezTo>
                      <a:pt x="313" y="27"/>
                      <a:pt x="313" y="27"/>
                      <a:pt x="313" y="27"/>
                    </a:cubicBezTo>
                    <a:cubicBezTo>
                      <a:pt x="312" y="27"/>
                      <a:pt x="307" y="26"/>
                      <a:pt x="306" y="26"/>
                    </a:cubicBezTo>
                    <a:close/>
                    <a:moveTo>
                      <a:pt x="391" y="26"/>
                    </a:moveTo>
                    <a:cubicBezTo>
                      <a:pt x="389" y="26"/>
                      <a:pt x="387" y="30"/>
                      <a:pt x="385" y="31"/>
                    </a:cubicBezTo>
                    <a:cubicBezTo>
                      <a:pt x="383" y="31"/>
                      <a:pt x="381" y="30"/>
                      <a:pt x="379" y="31"/>
                    </a:cubicBezTo>
                    <a:cubicBezTo>
                      <a:pt x="379" y="31"/>
                      <a:pt x="381" y="33"/>
                      <a:pt x="381" y="33"/>
                    </a:cubicBezTo>
                    <a:cubicBezTo>
                      <a:pt x="380" y="33"/>
                      <a:pt x="379" y="33"/>
                      <a:pt x="378" y="33"/>
                    </a:cubicBezTo>
                    <a:cubicBezTo>
                      <a:pt x="378" y="33"/>
                      <a:pt x="378" y="35"/>
                      <a:pt x="378" y="35"/>
                    </a:cubicBezTo>
                    <a:cubicBezTo>
                      <a:pt x="378" y="36"/>
                      <a:pt x="379" y="35"/>
                      <a:pt x="380" y="36"/>
                    </a:cubicBezTo>
                    <a:cubicBezTo>
                      <a:pt x="381" y="37"/>
                      <a:pt x="381" y="39"/>
                      <a:pt x="382" y="39"/>
                    </a:cubicBezTo>
                    <a:cubicBezTo>
                      <a:pt x="383" y="40"/>
                      <a:pt x="384" y="39"/>
                      <a:pt x="385" y="40"/>
                    </a:cubicBezTo>
                    <a:cubicBezTo>
                      <a:pt x="386" y="38"/>
                      <a:pt x="388" y="35"/>
                      <a:pt x="390" y="35"/>
                    </a:cubicBezTo>
                    <a:cubicBezTo>
                      <a:pt x="391" y="34"/>
                      <a:pt x="393" y="35"/>
                      <a:pt x="394" y="35"/>
                    </a:cubicBezTo>
                    <a:cubicBezTo>
                      <a:pt x="395" y="34"/>
                      <a:pt x="395" y="31"/>
                      <a:pt x="397" y="31"/>
                    </a:cubicBezTo>
                    <a:cubicBezTo>
                      <a:pt x="397" y="30"/>
                      <a:pt x="398" y="31"/>
                      <a:pt x="399" y="31"/>
                    </a:cubicBezTo>
                    <a:cubicBezTo>
                      <a:pt x="399" y="30"/>
                      <a:pt x="399" y="28"/>
                      <a:pt x="399" y="28"/>
                    </a:cubicBezTo>
                    <a:cubicBezTo>
                      <a:pt x="397" y="27"/>
                      <a:pt x="394" y="25"/>
                      <a:pt x="391" y="26"/>
                    </a:cubicBezTo>
                    <a:close/>
                    <a:moveTo>
                      <a:pt x="319" y="28"/>
                    </a:moveTo>
                    <a:cubicBezTo>
                      <a:pt x="318" y="28"/>
                      <a:pt x="316" y="29"/>
                      <a:pt x="315" y="29"/>
                    </a:cubicBezTo>
                    <a:cubicBezTo>
                      <a:pt x="315" y="29"/>
                      <a:pt x="315" y="32"/>
                      <a:pt x="315" y="32"/>
                    </a:cubicBezTo>
                    <a:cubicBezTo>
                      <a:pt x="316" y="32"/>
                      <a:pt x="319" y="30"/>
                      <a:pt x="320" y="31"/>
                    </a:cubicBezTo>
                    <a:cubicBezTo>
                      <a:pt x="320" y="31"/>
                      <a:pt x="322" y="33"/>
                      <a:pt x="323" y="33"/>
                    </a:cubicBezTo>
                    <a:cubicBezTo>
                      <a:pt x="326" y="32"/>
                      <a:pt x="324" y="30"/>
                      <a:pt x="324" y="29"/>
                    </a:cubicBezTo>
                    <a:cubicBezTo>
                      <a:pt x="324" y="29"/>
                      <a:pt x="324" y="29"/>
                      <a:pt x="324" y="29"/>
                    </a:cubicBezTo>
                    <a:cubicBezTo>
                      <a:pt x="322" y="28"/>
                      <a:pt x="320" y="28"/>
                      <a:pt x="319" y="28"/>
                    </a:cubicBezTo>
                    <a:close/>
                    <a:moveTo>
                      <a:pt x="661" y="30"/>
                    </a:moveTo>
                    <a:cubicBezTo>
                      <a:pt x="659" y="33"/>
                      <a:pt x="658" y="34"/>
                      <a:pt x="654" y="35"/>
                    </a:cubicBezTo>
                    <a:cubicBezTo>
                      <a:pt x="652" y="37"/>
                      <a:pt x="652" y="37"/>
                      <a:pt x="652" y="37"/>
                    </a:cubicBezTo>
                    <a:cubicBezTo>
                      <a:pt x="651" y="37"/>
                      <a:pt x="651" y="35"/>
                      <a:pt x="650" y="36"/>
                    </a:cubicBezTo>
                    <a:cubicBezTo>
                      <a:pt x="649" y="36"/>
                      <a:pt x="650" y="37"/>
                      <a:pt x="650" y="38"/>
                    </a:cubicBezTo>
                    <a:cubicBezTo>
                      <a:pt x="646" y="40"/>
                      <a:pt x="646" y="40"/>
                      <a:pt x="646" y="40"/>
                    </a:cubicBezTo>
                    <a:cubicBezTo>
                      <a:pt x="646" y="41"/>
                      <a:pt x="647" y="43"/>
                      <a:pt x="647" y="42"/>
                    </a:cubicBezTo>
                    <a:cubicBezTo>
                      <a:pt x="647" y="43"/>
                      <a:pt x="647" y="44"/>
                      <a:pt x="647" y="44"/>
                    </a:cubicBezTo>
                    <a:cubicBezTo>
                      <a:pt x="645" y="46"/>
                      <a:pt x="642" y="45"/>
                      <a:pt x="639" y="46"/>
                    </a:cubicBezTo>
                    <a:cubicBezTo>
                      <a:pt x="638" y="46"/>
                      <a:pt x="636" y="49"/>
                      <a:pt x="635" y="49"/>
                    </a:cubicBezTo>
                    <a:cubicBezTo>
                      <a:pt x="637" y="49"/>
                      <a:pt x="640" y="49"/>
                      <a:pt x="642" y="49"/>
                    </a:cubicBezTo>
                    <a:cubicBezTo>
                      <a:pt x="642" y="49"/>
                      <a:pt x="642" y="51"/>
                      <a:pt x="642" y="51"/>
                    </a:cubicBezTo>
                    <a:cubicBezTo>
                      <a:pt x="651" y="54"/>
                      <a:pt x="651" y="54"/>
                      <a:pt x="651" y="54"/>
                    </a:cubicBezTo>
                    <a:cubicBezTo>
                      <a:pt x="655" y="54"/>
                      <a:pt x="657" y="51"/>
                      <a:pt x="660" y="50"/>
                    </a:cubicBezTo>
                    <a:cubicBezTo>
                      <a:pt x="660" y="50"/>
                      <a:pt x="662" y="51"/>
                      <a:pt x="661" y="51"/>
                    </a:cubicBezTo>
                    <a:cubicBezTo>
                      <a:pt x="664" y="52"/>
                      <a:pt x="665" y="51"/>
                      <a:pt x="668" y="52"/>
                    </a:cubicBezTo>
                    <a:cubicBezTo>
                      <a:pt x="666" y="52"/>
                      <a:pt x="663" y="54"/>
                      <a:pt x="662" y="54"/>
                    </a:cubicBezTo>
                    <a:cubicBezTo>
                      <a:pt x="660" y="55"/>
                      <a:pt x="660" y="53"/>
                      <a:pt x="658" y="54"/>
                    </a:cubicBezTo>
                    <a:cubicBezTo>
                      <a:pt x="658" y="54"/>
                      <a:pt x="657" y="56"/>
                      <a:pt x="657" y="56"/>
                    </a:cubicBezTo>
                    <a:cubicBezTo>
                      <a:pt x="656" y="57"/>
                      <a:pt x="654" y="57"/>
                      <a:pt x="652" y="58"/>
                    </a:cubicBezTo>
                    <a:cubicBezTo>
                      <a:pt x="652" y="59"/>
                      <a:pt x="653" y="60"/>
                      <a:pt x="652" y="61"/>
                    </a:cubicBezTo>
                    <a:cubicBezTo>
                      <a:pt x="646" y="62"/>
                      <a:pt x="651" y="60"/>
                      <a:pt x="646" y="63"/>
                    </a:cubicBezTo>
                    <a:cubicBezTo>
                      <a:pt x="646" y="64"/>
                      <a:pt x="645" y="63"/>
                      <a:pt x="644" y="64"/>
                    </a:cubicBezTo>
                    <a:cubicBezTo>
                      <a:pt x="644" y="64"/>
                      <a:pt x="645" y="65"/>
                      <a:pt x="644" y="66"/>
                    </a:cubicBezTo>
                    <a:cubicBezTo>
                      <a:pt x="648" y="66"/>
                      <a:pt x="649" y="65"/>
                      <a:pt x="652" y="64"/>
                    </a:cubicBezTo>
                    <a:cubicBezTo>
                      <a:pt x="653" y="66"/>
                      <a:pt x="652" y="66"/>
                      <a:pt x="652" y="67"/>
                    </a:cubicBezTo>
                    <a:cubicBezTo>
                      <a:pt x="652" y="68"/>
                      <a:pt x="653" y="67"/>
                      <a:pt x="653" y="68"/>
                    </a:cubicBezTo>
                    <a:cubicBezTo>
                      <a:pt x="655" y="68"/>
                      <a:pt x="658" y="67"/>
                      <a:pt x="660" y="67"/>
                    </a:cubicBezTo>
                    <a:cubicBezTo>
                      <a:pt x="661" y="69"/>
                      <a:pt x="661" y="69"/>
                      <a:pt x="661" y="69"/>
                    </a:cubicBezTo>
                    <a:cubicBezTo>
                      <a:pt x="662" y="69"/>
                      <a:pt x="663" y="68"/>
                      <a:pt x="664" y="68"/>
                    </a:cubicBezTo>
                    <a:cubicBezTo>
                      <a:pt x="667" y="69"/>
                      <a:pt x="675" y="73"/>
                      <a:pt x="678" y="72"/>
                    </a:cubicBezTo>
                    <a:cubicBezTo>
                      <a:pt x="678" y="70"/>
                      <a:pt x="678" y="70"/>
                      <a:pt x="678" y="70"/>
                    </a:cubicBezTo>
                    <a:cubicBezTo>
                      <a:pt x="680" y="70"/>
                      <a:pt x="680" y="70"/>
                      <a:pt x="680" y="70"/>
                    </a:cubicBezTo>
                    <a:cubicBezTo>
                      <a:pt x="681" y="70"/>
                      <a:pt x="682" y="72"/>
                      <a:pt x="683" y="72"/>
                    </a:cubicBezTo>
                    <a:cubicBezTo>
                      <a:pt x="684" y="72"/>
                      <a:pt x="684" y="71"/>
                      <a:pt x="684" y="70"/>
                    </a:cubicBezTo>
                    <a:cubicBezTo>
                      <a:pt x="687" y="69"/>
                      <a:pt x="690" y="69"/>
                      <a:pt x="692" y="68"/>
                    </a:cubicBezTo>
                    <a:cubicBezTo>
                      <a:pt x="692" y="68"/>
                      <a:pt x="693" y="67"/>
                      <a:pt x="693" y="67"/>
                    </a:cubicBezTo>
                    <a:cubicBezTo>
                      <a:pt x="692" y="67"/>
                      <a:pt x="692" y="66"/>
                      <a:pt x="692" y="65"/>
                    </a:cubicBezTo>
                    <a:cubicBezTo>
                      <a:pt x="692" y="65"/>
                      <a:pt x="694" y="65"/>
                      <a:pt x="695" y="65"/>
                    </a:cubicBezTo>
                    <a:cubicBezTo>
                      <a:pt x="697" y="61"/>
                      <a:pt x="698" y="62"/>
                      <a:pt x="695" y="58"/>
                    </a:cubicBezTo>
                    <a:cubicBezTo>
                      <a:pt x="691" y="52"/>
                      <a:pt x="691" y="56"/>
                      <a:pt x="689" y="60"/>
                    </a:cubicBezTo>
                    <a:cubicBezTo>
                      <a:pt x="687" y="60"/>
                      <a:pt x="686" y="60"/>
                      <a:pt x="684" y="60"/>
                    </a:cubicBezTo>
                    <a:cubicBezTo>
                      <a:pt x="685" y="60"/>
                      <a:pt x="686" y="60"/>
                      <a:pt x="686" y="59"/>
                    </a:cubicBezTo>
                    <a:cubicBezTo>
                      <a:pt x="687" y="58"/>
                      <a:pt x="686" y="55"/>
                      <a:pt x="686" y="55"/>
                    </a:cubicBezTo>
                    <a:cubicBezTo>
                      <a:pt x="686" y="55"/>
                      <a:pt x="686" y="53"/>
                      <a:pt x="686" y="53"/>
                    </a:cubicBezTo>
                    <a:cubicBezTo>
                      <a:pt x="684" y="52"/>
                      <a:pt x="683" y="52"/>
                      <a:pt x="680" y="51"/>
                    </a:cubicBezTo>
                    <a:cubicBezTo>
                      <a:pt x="680" y="51"/>
                      <a:pt x="679" y="53"/>
                      <a:pt x="679" y="53"/>
                    </a:cubicBezTo>
                    <a:cubicBezTo>
                      <a:pt x="677" y="54"/>
                      <a:pt x="674" y="53"/>
                      <a:pt x="672" y="53"/>
                    </a:cubicBezTo>
                    <a:cubicBezTo>
                      <a:pt x="674" y="52"/>
                      <a:pt x="674" y="52"/>
                      <a:pt x="674" y="52"/>
                    </a:cubicBezTo>
                    <a:cubicBezTo>
                      <a:pt x="680" y="50"/>
                      <a:pt x="679" y="50"/>
                      <a:pt x="680" y="44"/>
                    </a:cubicBezTo>
                    <a:cubicBezTo>
                      <a:pt x="677" y="43"/>
                      <a:pt x="673" y="41"/>
                      <a:pt x="672" y="39"/>
                    </a:cubicBezTo>
                    <a:cubicBezTo>
                      <a:pt x="671" y="38"/>
                      <a:pt x="672" y="37"/>
                      <a:pt x="671" y="37"/>
                    </a:cubicBezTo>
                    <a:cubicBezTo>
                      <a:pt x="670" y="35"/>
                      <a:pt x="667" y="35"/>
                      <a:pt x="666" y="34"/>
                    </a:cubicBezTo>
                    <a:cubicBezTo>
                      <a:pt x="666" y="34"/>
                      <a:pt x="666" y="32"/>
                      <a:pt x="666" y="32"/>
                    </a:cubicBezTo>
                    <a:cubicBezTo>
                      <a:pt x="665" y="31"/>
                      <a:pt x="664" y="31"/>
                      <a:pt x="662" y="31"/>
                    </a:cubicBezTo>
                    <a:lnTo>
                      <a:pt x="661" y="30"/>
                    </a:lnTo>
                    <a:close/>
                    <a:moveTo>
                      <a:pt x="222" y="35"/>
                    </a:moveTo>
                    <a:cubicBezTo>
                      <a:pt x="221" y="35"/>
                      <a:pt x="219" y="36"/>
                      <a:pt x="219" y="37"/>
                    </a:cubicBezTo>
                    <a:cubicBezTo>
                      <a:pt x="216" y="37"/>
                      <a:pt x="214" y="36"/>
                      <a:pt x="212" y="37"/>
                    </a:cubicBezTo>
                    <a:cubicBezTo>
                      <a:pt x="211" y="37"/>
                      <a:pt x="210" y="39"/>
                      <a:pt x="209" y="39"/>
                    </a:cubicBezTo>
                    <a:cubicBezTo>
                      <a:pt x="207" y="40"/>
                      <a:pt x="206" y="38"/>
                      <a:pt x="203" y="39"/>
                    </a:cubicBezTo>
                    <a:cubicBezTo>
                      <a:pt x="202" y="39"/>
                      <a:pt x="201" y="42"/>
                      <a:pt x="200" y="42"/>
                    </a:cubicBezTo>
                    <a:cubicBezTo>
                      <a:pt x="199" y="42"/>
                      <a:pt x="199" y="45"/>
                      <a:pt x="199" y="45"/>
                    </a:cubicBezTo>
                    <a:cubicBezTo>
                      <a:pt x="200" y="45"/>
                      <a:pt x="204" y="44"/>
                      <a:pt x="204" y="44"/>
                    </a:cubicBezTo>
                    <a:cubicBezTo>
                      <a:pt x="205" y="45"/>
                      <a:pt x="211" y="47"/>
                      <a:pt x="211" y="47"/>
                    </a:cubicBezTo>
                    <a:cubicBezTo>
                      <a:pt x="211" y="47"/>
                      <a:pt x="217" y="43"/>
                      <a:pt x="218" y="43"/>
                    </a:cubicBezTo>
                    <a:cubicBezTo>
                      <a:pt x="222" y="43"/>
                      <a:pt x="221" y="45"/>
                      <a:pt x="223" y="46"/>
                    </a:cubicBezTo>
                    <a:cubicBezTo>
                      <a:pt x="224" y="46"/>
                      <a:pt x="225" y="47"/>
                      <a:pt x="226" y="46"/>
                    </a:cubicBezTo>
                    <a:cubicBezTo>
                      <a:pt x="226" y="45"/>
                      <a:pt x="226" y="45"/>
                      <a:pt x="226" y="45"/>
                    </a:cubicBezTo>
                    <a:cubicBezTo>
                      <a:pt x="230" y="44"/>
                      <a:pt x="230" y="44"/>
                      <a:pt x="232" y="40"/>
                    </a:cubicBezTo>
                    <a:cubicBezTo>
                      <a:pt x="234" y="40"/>
                      <a:pt x="236" y="42"/>
                      <a:pt x="238" y="41"/>
                    </a:cubicBezTo>
                    <a:cubicBezTo>
                      <a:pt x="238" y="41"/>
                      <a:pt x="240" y="39"/>
                      <a:pt x="240" y="39"/>
                    </a:cubicBezTo>
                    <a:cubicBezTo>
                      <a:pt x="244" y="39"/>
                      <a:pt x="248" y="41"/>
                      <a:pt x="250" y="41"/>
                    </a:cubicBezTo>
                    <a:cubicBezTo>
                      <a:pt x="251" y="41"/>
                      <a:pt x="254" y="41"/>
                      <a:pt x="256" y="40"/>
                    </a:cubicBezTo>
                    <a:cubicBezTo>
                      <a:pt x="254" y="40"/>
                      <a:pt x="251" y="38"/>
                      <a:pt x="249" y="37"/>
                    </a:cubicBezTo>
                    <a:cubicBezTo>
                      <a:pt x="248" y="36"/>
                      <a:pt x="248" y="36"/>
                      <a:pt x="248" y="36"/>
                    </a:cubicBezTo>
                    <a:cubicBezTo>
                      <a:pt x="247" y="35"/>
                      <a:pt x="245" y="36"/>
                      <a:pt x="244" y="36"/>
                    </a:cubicBezTo>
                    <a:cubicBezTo>
                      <a:pt x="242" y="35"/>
                      <a:pt x="242" y="35"/>
                      <a:pt x="242" y="35"/>
                    </a:cubicBezTo>
                    <a:cubicBezTo>
                      <a:pt x="240" y="34"/>
                      <a:pt x="234" y="35"/>
                      <a:pt x="232" y="35"/>
                    </a:cubicBezTo>
                    <a:cubicBezTo>
                      <a:pt x="232" y="34"/>
                      <a:pt x="229" y="35"/>
                      <a:pt x="230" y="35"/>
                    </a:cubicBezTo>
                    <a:cubicBezTo>
                      <a:pt x="227" y="35"/>
                      <a:pt x="224" y="34"/>
                      <a:pt x="222" y="35"/>
                    </a:cubicBezTo>
                    <a:close/>
                    <a:moveTo>
                      <a:pt x="264" y="37"/>
                    </a:moveTo>
                    <a:cubicBezTo>
                      <a:pt x="265" y="37"/>
                      <a:pt x="262" y="37"/>
                      <a:pt x="262" y="37"/>
                    </a:cubicBezTo>
                    <a:cubicBezTo>
                      <a:pt x="263" y="38"/>
                      <a:pt x="265" y="42"/>
                      <a:pt x="263" y="40"/>
                    </a:cubicBezTo>
                    <a:cubicBezTo>
                      <a:pt x="261" y="41"/>
                      <a:pt x="258" y="43"/>
                      <a:pt x="255" y="44"/>
                    </a:cubicBezTo>
                    <a:cubicBezTo>
                      <a:pt x="251" y="44"/>
                      <a:pt x="247" y="42"/>
                      <a:pt x="244" y="42"/>
                    </a:cubicBezTo>
                    <a:cubicBezTo>
                      <a:pt x="241" y="41"/>
                      <a:pt x="239" y="42"/>
                      <a:pt x="236" y="42"/>
                    </a:cubicBezTo>
                    <a:cubicBezTo>
                      <a:pt x="236" y="44"/>
                      <a:pt x="236" y="44"/>
                      <a:pt x="236" y="44"/>
                    </a:cubicBezTo>
                    <a:cubicBezTo>
                      <a:pt x="237" y="44"/>
                      <a:pt x="239" y="44"/>
                      <a:pt x="240" y="44"/>
                    </a:cubicBezTo>
                    <a:cubicBezTo>
                      <a:pt x="240" y="44"/>
                      <a:pt x="241" y="47"/>
                      <a:pt x="240" y="46"/>
                    </a:cubicBezTo>
                    <a:cubicBezTo>
                      <a:pt x="235" y="49"/>
                      <a:pt x="243" y="50"/>
                      <a:pt x="246" y="50"/>
                    </a:cubicBezTo>
                    <a:cubicBezTo>
                      <a:pt x="245" y="51"/>
                      <a:pt x="244" y="53"/>
                      <a:pt x="244" y="53"/>
                    </a:cubicBezTo>
                    <a:cubicBezTo>
                      <a:pt x="246" y="53"/>
                      <a:pt x="247" y="51"/>
                      <a:pt x="248" y="50"/>
                    </a:cubicBezTo>
                    <a:cubicBezTo>
                      <a:pt x="249" y="50"/>
                      <a:pt x="250" y="51"/>
                      <a:pt x="251" y="51"/>
                    </a:cubicBezTo>
                    <a:cubicBezTo>
                      <a:pt x="251" y="51"/>
                      <a:pt x="253" y="50"/>
                      <a:pt x="254" y="50"/>
                    </a:cubicBezTo>
                    <a:cubicBezTo>
                      <a:pt x="254" y="50"/>
                      <a:pt x="253" y="47"/>
                      <a:pt x="254" y="47"/>
                    </a:cubicBezTo>
                    <a:cubicBezTo>
                      <a:pt x="257" y="46"/>
                      <a:pt x="261" y="48"/>
                      <a:pt x="264" y="48"/>
                    </a:cubicBezTo>
                    <a:cubicBezTo>
                      <a:pt x="265" y="48"/>
                      <a:pt x="264" y="48"/>
                      <a:pt x="266" y="48"/>
                    </a:cubicBezTo>
                    <a:cubicBezTo>
                      <a:pt x="265" y="47"/>
                      <a:pt x="265" y="45"/>
                      <a:pt x="264" y="44"/>
                    </a:cubicBezTo>
                    <a:cubicBezTo>
                      <a:pt x="267" y="44"/>
                      <a:pt x="270" y="45"/>
                      <a:pt x="272" y="44"/>
                    </a:cubicBezTo>
                    <a:cubicBezTo>
                      <a:pt x="274" y="43"/>
                      <a:pt x="274" y="43"/>
                      <a:pt x="274" y="43"/>
                    </a:cubicBezTo>
                    <a:cubicBezTo>
                      <a:pt x="276" y="42"/>
                      <a:pt x="276" y="42"/>
                      <a:pt x="276" y="42"/>
                    </a:cubicBezTo>
                    <a:cubicBezTo>
                      <a:pt x="276" y="42"/>
                      <a:pt x="276" y="40"/>
                      <a:pt x="276" y="40"/>
                    </a:cubicBezTo>
                    <a:cubicBezTo>
                      <a:pt x="275" y="40"/>
                      <a:pt x="276" y="39"/>
                      <a:pt x="275" y="39"/>
                    </a:cubicBezTo>
                    <a:cubicBezTo>
                      <a:pt x="273" y="39"/>
                      <a:pt x="272" y="40"/>
                      <a:pt x="270" y="40"/>
                    </a:cubicBezTo>
                    <a:cubicBezTo>
                      <a:pt x="270" y="39"/>
                      <a:pt x="270" y="39"/>
                      <a:pt x="270" y="39"/>
                    </a:cubicBezTo>
                    <a:cubicBezTo>
                      <a:pt x="271" y="39"/>
                      <a:pt x="271" y="38"/>
                      <a:pt x="271" y="37"/>
                    </a:cubicBezTo>
                    <a:cubicBezTo>
                      <a:pt x="267" y="37"/>
                      <a:pt x="267" y="38"/>
                      <a:pt x="264" y="37"/>
                    </a:cubicBezTo>
                    <a:close/>
                    <a:moveTo>
                      <a:pt x="293" y="38"/>
                    </a:moveTo>
                    <a:cubicBezTo>
                      <a:pt x="293" y="38"/>
                      <a:pt x="294" y="39"/>
                      <a:pt x="294" y="39"/>
                    </a:cubicBezTo>
                    <a:cubicBezTo>
                      <a:pt x="294" y="39"/>
                      <a:pt x="296" y="37"/>
                      <a:pt x="293" y="38"/>
                    </a:cubicBezTo>
                    <a:close/>
                    <a:moveTo>
                      <a:pt x="297" y="39"/>
                    </a:moveTo>
                    <a:cubicBezTo>
                      <a:pt x="297" y="39"/>
                      <a:pt x="296" y="42"/>
                      <a:pt x="297" y="42"/>
                    </a:cubicBezTo>
                    <a:cubicBezTo>
                      <a:pt x="297" y="42"/>
                      <a:pt x="300" y="42"/>
                      <a:pt x="299" y="41"/>
                    </a:cubicBezTo>
                    <a:cubicBezTo>
                      <a:pt x="300" y="42"/>
                      <a:pt x="299" y="40"/>
                      <a:pt x="299" y="40"/>
                    </a:cubicBezTo>
                    <a:cubicBezTo>
                      <a:pt x="298" y="39"/>
                      <a:pt x="298" y="40"/>
                      <a:pt x="297" y="39"/>
                    </a:cubicBezTo>
                    <a:close/>
                    <a:moveTo>
                      <a:pt x="331" y="40"/>
                    </a:moveTo>
                    <a:cubicBezTo>
                      <a:pt x="329" y="40"/>
                      <a:pt x="330" y="45"/>
                      <a:pt x="330" y="48"/>
                    </a:cubicBezTo>
                    <a:cubicBezTo>
                      <a:pt x="331" y="49"/>
                      <a:pt x="332" y="48"/>
                      <a:pt x="333" y="48"/>
                    </a:cubicBezTo>
                    <a:cubicBezTo>
                      <a:pt x="334" y="49"/>
                      <a:pt x="334" y="50"/>
                      <a:pt x="335" y="50"/>
                    </a:cubicBezTo>
                    <a:cubicBezTo>
                      <a:pt x="337" y="46"/>
                      <a:pt x="337" y="47"/>
                      <a:pt x="341" y="44"/>
                    </a:cubicBezTo>
                    <a:cubicBezTo>
                      <a:pt x="341" y="44"/>
                      <a:pt x="341" y="43"/>
                      <a:pt x="341" y="42"/>
                    </a:cubicBezTo>
                    <a:cubicBezTo>
                      <a:pt x="339" y="42"/>
                      <a:pt x="338" y="42"/>
                      <a:pt x="336" y="42"/>
                    </a:cubicBezTo>
                    <a:cubicBezTo>
                      <a:pt x="335" y="42"/>
                      <a:pt x="332" y="40"/>
                      <a:pt x="331" y="40"/>
                    </a:cubicBezTo>
                    <a:close/>
                    <a:moveTo>
                      <a:pt x="289" y="42"/>
                    </a:moveTo>
                    <a:cubicBezTo>
                      <a:pt x="289" y="42"/>
                      <a:pt x="288" y="44"/>
                      <a:pt x="288" y="44"/>
                    </a:cubicBezTo>
                    <a:cubicBezTo>
                      <a:pt x="287" y="45"/>
                      <a:pt x="285" y="44"/>
                      <a:pt x="284" y="44"/>
                    </a:cubicBezTo>
                    <a:cubicBezTo>
                      <a:pt x="284" y="44"/>
                      <a:pt x="284" y="47"/>
                      <a:pt x="285" y="47"/>
                    </a:cubicBezTo>
                    <a:cubicBezTo>
                      <a:pt x="287" y="48"/>
                      <a:pt x="291" y="48"/>
                      <a:pt x="294" y="49"/>
                    </a:cubicBezTo>
                    <a:cubicBezTo>
                      <a:pt x="294" y="48"/>
                      <a:pt x="295" y="47"/>
                      <a:pt x="295" y="45"/>
                    </a:cubicBezTo>
                    <a:cubicBezTo>
                      <a:pt x="294" y="44"/>
                      <a:pt x="291" y="42"/>
                      <a:pt x="289" y="42"/>
                    </a:cubicBezTo>
                    <a:close/>
                    <a:moveTo>
                      <a:pt x="324" y="44"/>
                    </a:moveTo>
                    <a:cubicBezTo>
                      <a:pt x="323" y="44"/>
                      <a:pt x="320" y="46"/>
                      <a:pt x="319" y="46"/>
                    </a:cubicBezTo>
                    <a:cubicBezTo>
                      <a:pt x="313" y="51"/>
                      <a:pt x="324" y="51"/>
                      <a:pt x="327" y="51"/>
                    </a:cubicBezTo>
                    <a:cubicBezTo>
                      <a:pt x="326" y="51"/>
                      <a:pt x="327" y="50"/>
                      <a:pt x="327" y="50"/>
                    </a:cubicBezTo>
                    <a:cubicBezTo>
                      <a:pt x="326" y="49"/>
                      <a:pt x="326" y="49"/>
                      <a:pt x="325" y="48"/>
                    </a:cubicBezTo>
                    <a:cubicBezTo>
                      <a:pt x="327" y="47"/>
                      <a:pt x="332" y="43"/>
                      <a:pt x="324" y="44"/>
                    </a:cubicBezTo>
                    <a:close/>
                    <a:moveTo>
                      <a:pt x="306" y="45"/>
                    </a:moveTo>
                    <a:cubicBezTo>
                      <a:pt x="306" y="45"/>
                      <a:pt x="306" y="48"/>
                      <a:pt x="307" y="48"/>
                    </a:cubicBezTo>
                    <a:cubicBezTo>
                      <a:pt x="309" y="48"/>
                      <a:pt x="308" y="46"/>
                      <a:pt x="309" y="45"/>
                    </a:cubicBezTo>
                    <a:cubicBezTo>
                      <a:pt x="308" y="45"/>
                      <a:pt x="307" y="45"/>
                      <a:pt x="306" y="45"/>
                    </a:cubicBezTo>
                    <a:close/>
                    <a:moveTo>
                      <a:pt x="297" y="46"/>
                    </a:moveTo>
                    <a:cubicBezTo>
                      <a:pt x="298" y="48"/>
                      <a:pt x="298" y="48"/>
                      <a:pt x="298" y="48"/>
                    </a:cubicBezTo>
                    <a:cubicBezTo>
                      <a:pt x="298" y="47"/>
                      <a:pt x="299" y="46"/>
                      <a:pt x="297" y="46"/>
                    </a:cubicBezTo>
                    <a:close/>
                    <a:moveTo>
                      <a:pt x="266" y="49"/>
                    </a:moveTo>
                    <a:cubicBezTo>
                      <a:pt x="259" y="52"/>
                      <a:pt x="263" y="52"/>
                      <a:pt x="268" y="53"/>
                    </a:cubicBezTo>
                    <a:cubicBezTo>
                      <a:pt x="268" y="49"/>
                      <a:pt x="268" y="49"/>
                      <a:pt x="268" y="49"/>
                    </a:cubicBezTo>
                    <a:cubicBezTo>
                      <a:pt x="268" y="49"/>
                      <a:pt x="266" y="49"/>
                      <a:pt x="266" y="49"/>
                    </a:cubicBezTo>
                    <a:close/>
                    <a:moveTo>
                      <a:pt x="343" y="50"/>
                    </a:moveTo>
                    <a:cubicBezTo>
                      <a:pt x="342" y="51"/>
                      <a:pt x="341" y="53"/>
                      <a:pt x="339" y="54"/>
                    </a:cubicBezTo>
                    <a:cubicBezTo>
                      <a:pt x="341" y="55"/>
                      <a:pt x="344" y="59"/>
                      <a:pt x="347" y="57"/>
                    </a:cubicBezTo>
                    <a:cubicBezTo>
                      <a:pt x="349" y="56"/>
                      <a:pt x="347" y="53"/>
                      <a:pt x="347" y="52"/>
                    </a:cubicBezTo>
                    <a:cubicBezTo>
                      <a:pt x="346" y="52"/>
                      <a:pt x="347" y="52"/>
                      <a:pt x="346" y="50"/>
                    </a:cubicBezTo>
                    <a:cubicBezTo>
                      <a:pt x="345" y="50"/>
                      <a:pt x="344" y="51"/>
                      <a:pt x="343" y="50"/>
                    </a:cubicBezTo>
                    <a:close/>
                    <a:moveTo>
                      <a:pt x="275" y="52"/>
                    </a:moveTo>
                    <a:cubicBezTo>
                      <a:pt x="273" y="53"/>
                      <a:pt x="272" y="55"/>
                      <a:pt x="271" y="56"/>
                    </a:cubicBezTo>
                    <a:cubicBezTo>
                      <a:pt x="268" y="58"/>
                      <a:pt x="276" y="57"/>
                      <a:pt x="278" y="57"/>
                    </a:cubicBezTo>
                    <a:cubicBezTo>
                      <a:pt x="278" y="55"/>
                      <a:pt x="277" y="54"/>
                      <a:pt x="277" y="52"/>
                    </a:cubicBezTo>
                    <a:cubicBezTo>
                      <a:pt x="277" y="52"/>
                      <a:pt x="275" y="52"/>
                      <a:pt x="275" y="52"/>
                    </a:cubicBezTo>
                    <a:close/>
                    <a:moveTo>
                      <a:pt x="710" y="58"/>
                    </a:moveTo>
                    <a:cubicBezTo>
                      <a:pt x="710" y="60"/>
                      <a:pt x="710" y="60"/>
                      <a:pt x="710" y="60"/>
                    </a:cubicBezTo>
                    <a:cubicBezTo>
                      <a:pt x="710" y="61"/>
                      <a:pt x="709" y="61"/>
                      <a:pt x="709" y="61"/>
                    </a:cubicBezTo>
                    <a:cubicBezTo>
                      <a:pt x="708" y="60"/>
                      <a:pt x="708" y="60"/>
                      <a:pt x="708" y="60"/>
                    </a:cubicBezTo>
                    <a:cubicBezTo>
                      <a:pt x="708" y="60"/>
                      <a:pt x="707" y="60"/>
                      <a:pt x="706" y="60"/>
                    </a:cubicBezTo>
                    <a:cubicBezTo>
                      <a:pt x="706" y="62"/>
                      <a:pt x="707" y="64"/>
                      <a:pt x="706" y="67"/>
                    </a:cubicBezTo>
                    <a:cubicBezTo>
                      <a:pt x="705" y="68"/>
                      <a:pt x="702" y="69"/>
                      <a:pt x="702" y="71"/>
                    </a:cubicBezTo>
                    <a:cubicBezTo>
                      <a:pt x="702" y="72"/>
                      <a:pt x="704" y="73"/>
                      <a:pt x="703" y="74"/>
                    </a:cubicBezTo>
                    <a:cubicBezTo>
                      <a:pt x="703" y="75"/>
                      <a:pt x="701" y="74"/>
                      <a:pt x="701" y="74"/>
                    </a:cubicBezTo>
                    <a:cubicBezTo>
                      <a:pt x="699" y="80"/>
                      <a:pt x="697" y="82"/>
                      <a:pt x="692" y="85"/>
                    </a:cubicBezTo>
                    <a:cubicBezTo>
                      <a:pt x="692" y="85"/>
                      <a:pt x="692" y="87"/>
                      <a:pt x="692" y="87"/>
                    </a:cubicBezTo>
                    <a:cubicBezTo>
                      <a:pt x="698" y="87"/>
                      <a:pt x="701" y="86"/>
                      <a:pt x="705" y="82"/>
                    </a:cubicBezTo>
                    <a:cubicBezTo>
                      <a:pt x="705" y="82"/>
                      <a:pt x="706" y="80"/>
                      <a:pt x="706" y="80"/>
                    </a:cubicBezTo>
                    <a:cubicBezTo>
                      <a:pt x="707" y="80"/>
                      <a:pt x="717" y="84"/>
                      <a:pt x="718" y="84"/>
                    </a:cubicBezTo>
                    <a:cubicBezTo>
                      <a:pt x="719" y="83"/>
                      <a:pt x="720" y="82"/>
                      <a:pt x="722" y="81"/>
                    </a:cubicBezTo>
                    <a:cubicBezTo>
                      <a:pt x="722" y="81"/>
                      <a:pt x="723" y="81"/>
                      <a:pt x="724" y="81"/>
                    </a:cubicBezTo>
                    <a:cubicBezTo>
                      <a:pt x="728" y="80"/>
                      <a:pt x="726" y="79"/>
                      <a:pt x="733" y="79"/>
                    </a:cubicBezTo>
                    <a:cubicBezTo>
                      <a:pt x="733" y="78"/>
                      <a:pt x="734" y="76"/>
                      <a:pt x="734" y="75"/>
                    </a:cubicBezTo>
                    <a:cubicBezTo>
                      <a:pt x="733" y="70"/>
                      <a:pt x="728" y="70"/>
                      <a:pt x="724" y="68"/>
                    </a:cubicBezTo>
                    <a:cubicBezTo>
                      <a:pt x="722" y="67"/>
                      <a:pt x="720" y="67"/>
                      <a:pt x="720" y="64"/>
                    </a:cubicBezTo>
                    <a:cubicBezTo>
                      <a:pt x="720" y="64"/>
                      <a:pt x="720" y="64"/>
                      <a:pt x="720" y="64"/>
                    </a:cubicBezTo>
                    <a:cubicBezTo>
                      <a:pt x="719" y="63"/>
                      <a:pt x="719" y="64"/>
                      <a:pt x="719" y="64"/>
                    </a:cubicBezTo>
                    <a:cubicBezTo>
                      <a:pt x="715" y="65"/>
                      <a:pt x="719" y="61"/>
                      <a:pt x="713" y="66"/>
                    </a:cubicBezTo>
                    <a:cubicBezTo>
                      <a:pt x="713" y="65"/>
                      <a:pt x="712" y="64"/>
                      <a:pt x="712" y="64"/>
                    </a:cubicBezTo>
                    <a:cubicBezTo>
                      <a:pt x="715" y="63"/>
                      <a:pt x="712" y="59"/>
                      <a:pt x="710" y="58"/>
                    </a:cubicBezTo>
                    <a:close/>
                    <a:moveTo>
                      <a:pt x="410" y="104"/>
                    </a:moveTo>
                    <a:cubicBezTo>
                      <a:pt x="409" y="104"/>
                      <a:pt x="408" y="107"/>
                      <a:pt x="407" y="107"/>
                    </a:cubicBezTo>
                    <a:cubicBezTo>
                      <a:pt x="406" y="107"/>
                      <a:pt x="405" y="107"/>
                      <a:pt x="404" y="107"/>
                    </a:cubicBezTo>
                    <a:cubicBezTo>
                      <a:pt x="403" y="108"/>
                      <a:pt x="402" y="110"/>
                      <a:pt x="401" y="112"/>
                    </a:cubicBezTo>
                    <a:cubicBezTo>
                      <a:pt x="400" y="111"/>
                      <a:pt x="399" y="110"/>
                      <a:pt x="399" y="110"/>
                    </a:cubicBezTo>
                    <a:cubicBezTo>
                      <a:pt x="396" y="110"/>
                      <a:pt x="395" y="113"/>
                      <a:pt x="393" y="114"/>
                    </a:cubicBezTo>
                    <a:cubicBezTo>
                      <a:pt x="391" y="114"/>
                      <a:pt x="392" y="112"/>
                      <a:pt x="391" y="113"/>
                    </a:cubicBezTo>
                    <a:cubicBezTo>
                      <a:pt x="389" y="113"/>
                      <a:pt x="386" y="117"/>
                      <a:pt x="384" y="117"/>
                    </a:cubicBezTo>
                    <a:cubicBezTo>
                      <a:pt x="381" y="117"/>
                      <a:pt x="381" y="116"/>
                      <a:pt x="379" y="116"/>
                    </a:cubicBezTo>
                    <a:cubicBezTo>
                      <a:pt x="379" y="116"/>
                      <a:pt x="378" y="118"/>
                      <a:pt x="377" y="118"/>
                    </a:cubicBezTo>
                    <a:cubicBezTo>
                      <a:pt x="377" y="118"/>
                      <a:pt x="370" y="118"/>
                      <a:pt x="370" y="118"/>
                    </a:cubicBezTo>
                    <a:cubicBezTo>
                      <a:pt x="370" y="117"/>
                      <a:pt x="370" y="117"/>
                      <a:pt x="370" y="117"/>
                    </a:cubicBezTo>
                    <a:cubicBezTo>
                      <a:pt x="366" y="116"/>
                      <a:pt x="365" y="115"/>
                      <a:pt x="361" y="116"/>
                    </a:cubicBezTo>
                    <a:cubicBezTo>
                      <a:pt x="361" y="117"/>
                      <a:pt x="361" y="119"/>
                      <a:pt x="361" y="121"/>
                    </a:cubicBezTo>
                    <a:cubicBezTo>
                      <a:pt x="358" y="121"/>
                      <a:pt x="354" y="121"/>
                      <a:pt x="354" y="121"/>
                    </a:cubicBezTo>
                    <a:cubicBezTo>
                      <a:pt x="354" y="121"/>
                      <a:pt x="352" y="121"/>
                      <a:pt x="353" y="122"/>
                    </a:cubicBezTo>
                    <a:cubicBezTo>
                      <a:pt x="352" y="121"/>
                      <a:pt x="350" y="121"/>
                      <a:pt x="350" y="121"/>
                    </a:cubicBezTo>
                    <a:cubicBezTo>
                      <a:pt x="349" y="121"/>
                      <a:pt x="347" y="123"/>
                      <a:pt x="346" y="124"/>
                    </a:cubicBezTo>
                    <a:cubicBezTo>
                      <a:pt x="344" y="124"/>
                      <a:pt x="343" y="123"/>
                      <a:pt x="341" y="124"/>
                    </a:cubicBezTo>
                    <a:cubicBezTo>
                      <a:pt x="341" y="125"/>
                      <a:pt x="340" y="127"/>
                      <a:pt x="339" y="127"/>
                    </a:cubicBezTo>
                    <a:cubicBezTo>
                      <a:pt x="337" y="128"/>
                      <a:pt x="335" y="127"/>
                      <a:pt x="333" y="128"/>
                    </a:cubicBezTo>
                    <a:cubicBezTo>
                      <a:pt x="333" y="128"/>
                      <a:pt x="333" y="130"/>
                      <a:pt x="333" y="130"/>
                    </a:cubicBezTo>
                    <a:cubicBezTo>
                      <a:pt x="332" y="131"/>
                      <a:pt x="330" y="131"/>
                      <a:pt x="329" y="132"/>
                    </a:cubicBezTo>
                    <a:cubicBezTo>
                      <a:pt x="329" y="132"/>
                      <a:pt x="329" y="132"/>
                      <a:pt x="329" y="132"/>
                    </a:cubicBezTo>
                    <a:cubicBezTo>
                      <a:pt x="327" y="133"/>
                      <a:pt x="323" y="130"/>
                      <a:pt x="319" y="132"/>
                    </a:cubicBezTo>
                    <a:cubicBezTo>
                      <a:pt x="319" y="132"/>
                      <a:pt x="319" y="134"/>
                      <a:pt x="318" y="134"/>
                    </a:cubicBezTo>
                    <a:cubicBezTo>
                      <a:pt x="316" y="137"/>
                      <a:pt x="313" y="135"/>
                      <a:pt x="311" y="134"/>
                    </a:cubicBezTo>
                    <a:cubicBezTo>
                      <a:pt x="309" y="137"/>
                      <a:pt x="309" y="137"/>
                      <a:pt x="309" y="137"/>
                    </a:cubicBezTo>
                    <a:cubicBezTo>
                      <a:pt x="309" y="137"/>
                      <a:pt x="309" y="137"/>
                      <a:pt x="311" y="138"/>
                    </a:cubicBezTo>
                    <a:cubicBezTo>
                      <a:pt x="309" y="140"/>
                      <a:pt x="307" y="139"/>
                      <a:pt x="311" y="142"/>
                    </a:cubicBezTo>
                    <a:cubicBezTo>
                      <a:pt x="309" y="142"/>
                      <a:pt x="308" y="142"/>
                      <a:pt x="306" y="142"/>
                    </a:cubicBezTo>
                    <a:cubicBezTo>
                      <a:pt x="307" y="140"/>
                      <a:pt x="304" y="142"/>
                      <a:pt x="304" y="142"/>
                    </a:cubicBezTo>
                    <a:cubicBezTo>
                      <a:pt x="304" y="143"/>
                      <a:pt x="304" y="145"/>
                      <a:pt x="304" y="146"/>
                    </a:cubicBezTo>
                    <a:cubicBezTo>
                      <a:pt x="304" y="146"/>
                      <a:pt x="302" y="145"/>
                      <a:pt x="301" y="145"/>
                    </a:cubicBezTo>
                    <a:cubicBezTo>
                      <a:pt x="301" y="146"/>
                      <a:pt x="300" y="149"/>
                      <a:pt x="301" y="148"/>
                    </a:cubicBezTo>
                    <a:cubicBezTo>
                      <a:pt x="300" y="147"/>
                      <a:pt x="300" y="148"/>
                      <a:pt x="300" y="147"/>
                    </a:cubicBezTo>
                    <a:cubicBezTo>
                      <a:pt x="298" y="146"/>
                      <a:pt x="298" y="148"/>
                      <a:pt x="301" y="148"/>
                    </a:cubicBezTo>
                    <a:cubicBezTo>
                      <a:pt x="301" y="150"/>
                      <a:pt x="301" y="150"/>
                      <a:pt x="301" y="150"/>
                    </a:cubicBezTo>
                    <a:cubicBezTo>
                      <a:pt x="299" y="150"/>
                      <a:pt x="300" y="148"/>
                      <a:pt x="297" y="149"/>
                    </a:cubicBezTo>
                    <a:cubicBezTo>
                      <a:pt x="296" y="149"/>
                      <a:pt x="294" y="154"/>
                      <a:pt x="292" y="154"/>
                    </a:cubicBezTo>
                    <a:cubicBezTo>
                      <a:pt x="290" y="154"/>
                      <a:pt x="289" y="154"/>
                      <a:pt x="288" y="154"/>
                    </a:cubicBezTo>
                    <a:cubicBezTo>
                      <a:pt x="288" y="154"/>
                      <a:pt x="288" y="157"/>
                      <a:pt x="288" y="157"/>
                    </a:cubicBezTo>
                    <a:cubicBezTo>
                      <a:pt x="292" y="158"/>
                      <a:pt x="294" y="157"/>
                      <a:pt x="299" y="157"/>
                    </a:cubicBezTo>
                    <a:cubicBezTo>
                      <a:pt x="293" y="158"/>
                      <a:pt x="293" y="159"/>
                      <a:pt x="292" y="164"/>
                    </a:cubicBezTo>
                    <a:cubicBezTo>
                      <a:pt x="293" y="164"/>
                      <a:pt x="292" y="165"/>
                      <a:pt x="293" y="165"/>
                    </a:cubicBezTo>
                    <a:cubicBezTo>
                      <a:pt x="294" y="165"/>
                      <a:pt x="295" y="164"/>
                      <a:pt x="296" y="164"/>
                    </a:cubicBezTo>
                    <a:cubicBezTo>
                      <a:pt x="295" y="165"/>
                      <a:pt x="293" y="168"/>
                      <a:pt x="292" y="169"/>
                    </a:cubicBezTo>
                    <a:cubicBezTo>
                      <a:pt x="292" y="169"/>
                      <a:pt x="291" y="168"/>
                      <a:pt x="290" y="168"/>
                    </a:cubicBezTo>
                    <a:cubicBezTo>
                      <a:pt x="288" y="168"/>
                      <a:pt x="286" y="170"/>
                      <a:pt x="284" y="170"/>
                    </a:cubicBezTo>
                    <a:cubicBezTo>
                      <a:pt x="285" y="174"/>
                      <a:pt x="284" y="174"/>
                      <a:pt x="286" y="178"/>
                    </a:cubicBezTo>
                    <a:cubicBezTo>
                      <a:pt x="285" y="178"/>
                      <a:pt x="284" y="178"/>
                      <a:pt x="283" y="178"/>
                    </a:cubicBezTo>
                    <a:cubicBezTo>
                      <a:pt x="282" y="179"/>
                      <a:pt x="283" y="181"/>
                      <a:pt x="283" y="182"/>
                    </a:cubicBezTo>
                    <a:cubicBezTo>
                      <a:pt x="282" y="182"/>
                      <a:pt x="282" y="182"/>
                      <a:pt x="281" y="183"/>
                    </a:cubicBezTo>
                    <a:cubicBezTo>
                      <a:pt x="280" y="183"/>
                      <a:pt x="281" y="184"/>
                      <a:pt x="282" y="184"/>
                    </a:cubicBezTo>
                    <a:cubicBezTo>
                      <a:pt x="282" y="184"/>
                      <a:pt x="282" y="185"/>
                      <a:pt x="283" y="185"/>
                    </a:cubicBezTo>
                    <a:cubicBezTo>
                      <a:pt x="282" y="185"/>
                      <a:pt x="282" y="187"/>
                      <a:pt x="282" y="187"/>
                    </a:cubicBezTo>
                    <a:cubicBezTo>
                      <a:pt x="280" y="188"/>
                      <a:pt x="279" y="188"/>
                      <a:pt x="276" y="187"/>
                    </a:cubicBezTo>
                    <a:cubicBezTo>
                      <a:pt x="273" y="192"/>
                      <a:pt x="274" y="194"/>
                      <a:pt x="276" y="200"/>
                    </a:cubicBezTo>
                    <a:cubicBezTo>
                      <a:pt x="277" y="200"/>
                      <a:pt x="278" y="200"/>
                      <a:pt x="279" y="200"/>
                    </a:cubicBezTo>
                    <a:cubicBezTo>
                      <a:pt x="279" y="200"/>
                      <a:pt x="279" y="198"/>
                      <a:pt x="279" y="198"/>
                    </a:cubicBezTo>
                    <a:cubicBezTo>
                      <a:pt x="279" y="198"/>
                      <a:pt x="281" y="198"/>
                      <a:pt x="282" y="198"/>
                    </a:cubicBezTo>
                    <a:cubicBezTo>
                      <a:pt x="282" y="198"/>
                      <a:pt x="281" y="196"/>
                      <a:pt x="282" y="195"/>
                    </a:cubicBezTo>
                    <a:cubicBezTo>
                      <a:pt x="282" y="196"/>
                      <a:pt x="284" y="196"/>
                      <a:pt x="284" y="197"/>
                    </a:cubicBezTo>
                    <a:cubicBezTo>
                      <a:pt x="284" y="198"/>
                      <a:pt x="284" y="198"/>
                      <a:pt x="284" y="198"/>
                    </a:cubicBezTo>
                    <a:cubicBezTo>
                      <a:pt x="286" y="199"/>
                      <a:pt x="287" y="197"/>
                      <a:pt x="287" y="197"/>
                    </a:cubicBezTo>
                    <a:cubicBezTo>
                      <a:pt x="288" y="196"/>
                      <a:pt x="290" y="196"/>
                      <a:pt x="292" y="195"/>
                    </a:cubicBezTo>
                    <a:cubicBezTo>
                      <a:pt x="291" y="196"/>
                      <a:pt x="291" y="197"/>
                      <a:pt x="291" y="197"/>
                    </a:cubicBezTo>
                    <a:cubicBezTo>
                      <a:pt x="291" y="197"/>
                      <a:pt x="289" y="199"/>
                      <a:pt x="290" y="199"/>
                    </a:cubicBezTo>
                    <a:cubicBezTo>
                      <a:pt x="290" y="199"/>
                      <a:pt x="291" y="201"/>
                      <a:pt x="292" y="202"/>
                    </a:cubicBezTo>
                    <a:cubicBezTo>
                      <a:pt x="295" y="202"/>
                      <a:pt x="295" y="202"/>
                      <a:pt x="298" y="201"/>
                    </a:cubicBezTo>
                    <a:cubicBezTo>
                      <a:pt x="298" y="202"/>
                      <a:pt x="298" y="205"/>
                      <a:pt x="298" y="205"/>
                    </a:cubicBezTo>
                    <a:cubicBezTo>
                      <a:pt x="296" y="206"/>
                      <a:pt x="297" y="204"/>
                      <a:pt x="295" y="205"/>
                    </a:cubicBezTo>
                    <a:cubicBezTo>
                      <a:pt x="295" y="207"/>
                      <a:pt x="295" y="207"/>
                      <a:pt x="295" y="207"/>
                    </a:cubicBezTo>
                    <a:cubicBezTo>
                      <a:pt x="293" y="206"/>
                      <a:pt x="293" y="206"/>
                      <a:pt x="292" y="207"/>
                    </a:cubicBezTo>
                    <a:cubicBezTo>
                      <a:pt x="289" y="208"/>
                      <a:pt x="294" y="209"/>
                      <a:pt x="294" y="209"/>
                    </a:cubicBezTo>
                    <a:cubicBezTo>
                      <a:pt x="294" y="209"/>
                      <a:pt x="295" y="212"/>
                      <a:pt x="293" y="211"/>
                    </a:cubicBezTo>
                    <a:cubicBezTo>
                      <a:pt x="293" y="212"/>
                      <a:pt x="292" y="212"/>
                      <a:pt x="291" y="212"/>
                    </a:cubicBezTo>
                    <a:cubicBezTo>
                      <a:pt x="292" y="215"/>
                      <a:pt x="292" y="215"/>
                      <a:pt x="292" y="215"/>
                    </a:cubicBezTo>
                    <a:cubicBezTo>
                      <a:pt x="294" y="214"/>
                      <a:pt x="298" y="213"/>
                      <a:pt x="300" y="213"/>
                    </a:cubicBezTo>
                    <a:cubicBezTo>
                      <a:pt x="301" y="213"/>
                      <a:pt x="303" y="216"/>
                      <a:pt x="304" y="217"/>
                    </a:cubicBezTo>
                    <a:cubicBezTo>
                      <a:pt x="305" y="217"/>
                      <a:pt x="305" y="217"/>
                      <a:pt x="305" y="217"/>
                    </a:cubicBezTo>
                    <a:cubicBezTo>
                      <a:pt x="306" y="216"/>
                      <a:pt x="305" y="215"/>
                      <a:pt x="305" y="214"/>
                    </a:cubicBezTo>
                    <a:cubicBezTo>
                      <a:pt x="305" y="214"/>
                      <a:pt x="307" y="213"/>
                      <a:pt x="307" y="212"/>
                    </a:cubicBezTo>
                    <a:cubicBezTo>
                      <a:pt x="311" y="215"/>
                      <a:pt x="313" y="215"/>
                      <a:pt x="318" y="213"/>
                    </a:cubicBezTo>
                    <a:cubicBezTo>
                      <a:pt x="319" y="215"/>
                      <a:pt x="318" y="215"/>
                      <a:pt x="319" y="215"/>
                    </a:cubicBezTo>
                    <a:cubicBezTo>
                      <a:pt x="319" y="215"/>
                      <a:pt x="320" y="214"/>
                      <a:pt x="319" y="213"/>
                    </a:cubicBezTo>
                    <a:cubicBezTo>
                      <a:pt x="319" y="213"/>
                      <a:pt x="318" y="212"/>
                      <a:pt x="317" y="212"/>
                    </a:cubicBezTo>
                    <a:cubicBezTo>
                      <a:pt x="318" y="212"/>
                      <a:pt x="317" y="210"/>
                      <a:pt x="317" y="209"/>
                    </a:cubicBezTo>
                    <a:cubicBezTo>
                      <a:pt x="320" y="210"/>
                      <a:pt x="321" y="209"/>
                      <a:pt x="323" y="210"/>
                    </a:cubicBezTo>
                    <a:cubicBezTo>
                      <a:pt x="324" y="210"/>
                      <a:pt x="324" y="212"/>
                      <a:pt x="327" y="212"/>
                    </a:cubicBezTo>
                    <a:cubicBezTo>
                      <a:pt x="327" y="212"/>
                      <a:pt x="330" y="210"/>
                      <a:pt x="331" y="209"/>
                    </a:cubicBezTo>
                    <a:cubicBezTo>
                      <a:pt x="322" y="207"/>
                      <a:pt x="316" y="204"/>
                      <a:pt x="313" y="197"/>
                    </a:cubicBezTo>
                    <a:cubicBezTo>
                      <a:pt x="312" y="197"/>
                      <a:pt x="313" y="195"/>
                      <a:pt x="312" y="195"/>
                    </a:cubicBezTo>
                    <a:cubicBezTo>
                      <a:pt x="310" y="194"/>
                      <a:pt x="310" y="194"/>
                      <a:pt x="310" y="194"/>
                    </a:cubicBezTo>
                    <a:cubicBezTo>
                      <a:pt x="310" y="192"/>
                      <a:pt x="313" y="190"/>
                      <a:pt x="309" y="188"/>
                    </a:cubicBezTo>
                    <a:cubicBezTo>
                      <a:pt x="309" y="187"/>
                      <a:pt x="309" y="187"/>
                      <a:pt x="309" y="187"/>
                    </a:cubicBezTo>
                    <a:cubicBezTo>
                      <a:pt x="310" y="186"/>
                      <a:pt x="311" y="186"/>
                      <a:pt x="311" y="186"/>
                    </a:cubicBezTo>
                    <a:cubicBezTo>
                      <a:pt x="311" y="185"/>
                      <a:pt x="311" y="185"/>
                      <a:pt x="311" y="185"/>
                    </a:cubicBezTo>
                    <a:cubicBezTo>
                      <a:pt x="312" y="186"/>
                      <a:pt x="312" y="182"/>
                      <a:pt x="312" y="182"/>
                    </a:cubicBezTo>
                    <a:cubicBezTo>
                      <a:pt x="312" y="182"/>
                      <a:pt x="311" y="182"/>
                      <a:pt x="311" y="181"/>
                    </a:cubicBezTo>
                    <a:cubicBezTo>
                      <a:pt x="311" y="180"/>
                      <a:pt x="311" y="180"/>
                      <a:pt x="311" y="180"/>
                    </a:cubicBezTo>
                    <a:cubicBezTo>
                      <a:pt x="311" y="180"/>
                      <a:pt x="313" y="179"/>
                      <a:pt x="313" y="179"/>
                    </a:cubicBezTo>
                    <a:cubicBezTo>
                      <a:pt x="314" y="177"/>
                      <a:pt x="313" y="174"/>
                      <a:pt x="313" y="173"/>
                    </a:cubicBezTo>
                    <a:cubicBezTo>
                      <a:pt x="314" y="172"/>
                      <a:pt x="316" y="172"/>
                      <a:pt x="316" y="171"/>
                    </a:cubicBezTo>
                    <a:cubicBezTo>
                      <a:pt x="316" y="171"/>
                      <a:pt x="316" y="170"/>
                      <a:pt x="316" y="169"/>
                    </a:cubicBezTo>
                    <a:cubicBezTo>
                      <a:pt x="316" y="169"/>
                      <a:pt x="315" y="168"/>
                      <a:pt x="315" y="168"/>
                    </a:cubicBezTo>
                    <a:cubicBezTo>
                      <a:pt x="314" y="168"/>
                      <a:pt x="312" y="168"/>
                      <a:pt x="311" y="168"/>
                    </a:cubicBezTo>
                    <a:cubicBezTo>
                      <a:pt x="310" y="168"/>
                      <a:pt x="309" y="166"/>
                      <a:pt x="309" y="166"/>
                    </a:cubicBezTo>
                    <a:cubicBezTo>
                      <a:pt x="306" y="165"/>
                      <a:pt x="303" y="167"/>
                      <a:pt x="302" y="167"/>
                    </a:cubicBezTo>
                    <a:cubicBezTo>
                      <a:pt x="301" y="163"/>
                      <a:pt x="301" y="163"/>
                      <a:pt x="301" y="163"/>
                    </a:cubicBezTo>
                    <a:cubicBezTo>
                      <a:pt x="302" y="164"/>
                      <a:pt x="306" y="167"/>
                      <a:pt x="309" y="165"/>
                    </a:cubicBezTo>
                    <a:cubicBezTo>
                      <a:pt x="309" y="165"/>
                      <a:pt x="308" y="164"/>
                      <a:pt x="310" y="164"/>
                    </a:cubicBezTo>
                    <a:cubicBezTo>
                      <a:pt x="310" y="164"/>
                      <a:pt x="311" y="166"/>
                      <a:pt x="311" y="167"/>
                    </a:cubicBezTo>
                    <a:cubicBezTo>
                      <a:pt x="313" y="167"/>
                      <a:pt x="316" y="166"/>
                      <a:pt x="316" y="166"/>
                    </a:cubicBezTo>
                    <a:cubicBezTo>
                      <a:pt x="317" y="165"/>
                      <a:pt x="319" y="165"/>
                      <a:pt x="319" y="163"/>
                    </a:cubicBezTo>
                    <a:cubicBezTo>
                      <a:pt x="320" y="163"/>
                      <a:pt x="319" y="162"/>
                      <a:pt x="319" y="161"/>
                    </a:cubicBezTo>
                    <a:cubicBezTo>
                      <a:pt x="318" y="162"/>
                      <a:pt x="319" y="160"/>
                      <a:pt x="319" y="159"/>
                    </a:cubicBezTo>
                    <a:cubicBezTo>
                      <a:pt x="319" y="159"/>
                      <a:pt x="320" y="161"/>
                      <a:pt x="321" y="161"/>
                    </a:cubicBezTo>
                    <a:cubicBezTo>
                      <a:pt x="321" y="161"/>
                      <a:pt x="322" y="160"/>
                      <a:pt x="323" y="161"/>
                    </a:cubicBezTo>
                    <a:cubicBezTo>
                      <a:pt x="325" y="159"/>
                      <a:pt x="322" y="159"/>
                      <a:pt x="323" y="157"/>
                    </a:cubicBezTo>
                    <a:cubicBezTo>
                      <a:pt x="324" y="157"/>
                      <a:pt x="326" y="157"/>
                      <a:pt x="327" y="157"/>
                    </a:cubicBezTo>
                    <a:cubicBezTo>
                      <a:pt x="327" y="156"/>
                      <a:pt x="327" y="156"/>
                      <a:pt x="327" y="156"/>
                    </a:cubicBezTo>
                    <a:cubicBezTo>
                      <a:pt x="327" y="155"/>
                      <a:pt x="326" y="152"/>
                      <a:pt x="325" y="151"/>
                    </a:cubicBezTo>
                    <a:cubicBezTo>
                      <a:pt x="326" y="151"/>
                      <a:pt x="327" y="150"/>
                      <a:pt x="328" y="151"/>
                    </a:cubicBezTo>
                    <a:cubicBezTo>
                      <a:pt x="329" y="154"/>
                      <a:pt x="329" y="154"/>
                      <a:pt x="329" y="154"/>
                    </a:cubicBezTo>
                    <a:cubicBezTo>
                      <a:pt x="332" y="152"/>
                      <a:pt x="332" y="152"/>
                      <a:pt x="332" y="152"/>
                    </a:cubicBezTo>
                    <a:cubicBezTo>
                      <a:pt x="333" y="150"/>
                      <a:pt x="332" y="149"/>
                      <a:pt x="333" y="148"/>
                    </a:cubicBezTo>
                    <a:cubicBezTo>
                      <a:pt x="334" y="148"/>
                      <a:pt x="335" y="148"/>
                      <a:pt x="335" y="148"/>
                    </a:cubicBezTo>
                    <a:cubicBezTo>
                      <a:pt x="335" y="147"/>
                      <a:pt x="336" y="145"/>
                      <a:pt x="335" y="146"/>
                    </a:cubicBezTo>
                    <a:cubicBezTo>
                      <a:pt x="334" y="145"/>
                      <a:pt x="335" y="144"/>
                      <a:pt x="334" y="144"/>
                    </a:cubicBezTo>
                    <a:cubicBezTo>
                      <a:pt x="336" y="144"/>
                      <a:pt x="337" y="144"/>
                      <a:pt x="339" y="143"/>
                    </a:cubicBezTo>
                    <a:cubicBezTo>
                      <a:pt x="339" y="142"/>
                      <a:pt x="339" y="141"/>
                      <a:pt x="339" y="141"/>
                    </a:cubicBezTo>
                    <a:cubicBezTo>
                      <a:pt x="340" y="141"/>
                      <a:pt x="343" y="141"/>
                      <a:pt x="345" y="142"/>
                    </a:cubicBezTo>
                    <a:cubicBezTo>
                      <a:pt x="345" y="140"/>
                      <a:pt x="344" y="139"/>
                      <a:pt x="346" y="139"/>
                    </a:cubicBezTo>
                    <a:cubicBezTo>
                      <a:pt x="347" y="139"/>
                      <a:pt x="349" y="141"/>
                      <a:pt x="351" y="140"/>
                    </a:cubicBezTo>
                    <a:cubicBezTo>
                      <a:pt x="352" y="140"/>
                      <a:pt x="351" y="137"/>
                      <a:pt x="351" y="137"/>
                    </a:cubicBezTo>
                    <a:cubicBezTo>
                      <a:pt x="352" y="136"/>
                      <a:pt x="353" y="137"/>
                      <a:pt x="354" y="137"/>
                    </a:cubicBezTo>
                    <a:cubicBezTo>
                      <a:pt x="355" y="137"/>
                      <a:pt x="355" y="134"/>
                      <a:pt x="356" y="134"/>
                    </a:cubicBezTo>
                    <a:cubicBezTo>
                      <a:pt x="357" y="133"/>
                      <a:pt x="358" y="134"/>
                      <a:pt x="359" y="134"/>
                    </a:cubicBezTo>
                    <a:cubicBezTo>
                      <a:pt x="360" y="132"/>
                      <a:pt x="360" y="132"/>
                      <a:pt x="360" y="132"/>
                    </a:cubicBezTo>
                    <a:cubicBezTo>
                      <a:pt x="360" y="132"/>
                      <a:pt x="367" y="130"/>
                      <a:pt x="367" y="130"/>
                    </a:cubicBezTo>
                    <a:cubicBezTo>
                      <a:pt x="369" y="129"/>
                      <a:pt x="369" y="131"/>
                      <a:pt x="372" y="130"/>
                    </a:cubicBezTo>
                    <a:cubicBezTo>
                      <a:pt x="374" y="130"/>
                      <a:pt x="378" y="126"/>
                      <a:pt x="380" y="126"/>
                    </a:cubicBezTo>
                    <a:cubicBezTo>
                      <a:pt x="381" y="126"/>
                      <a:pt x="382" y="128"/>
                      <a:pt x="383" y="128"/>
                    </a:cubicBezTo>
                    <a:cubicBezTo>
                      <a:pt x="383" y="128"/>
                      <a:pt x="384" y="126"/>
                      <a:pt x="384" y="126"/>
                    </a:cubicBezTo>
                    <a:cubicBezTo>
                      <a:pt x="385" y="126"/>
                      <a:pt x="386" y="126"/>
                      <a:pt x="387" y="126"/>
                    </a:cubicBezTo>
                    <a:cubicBezTo>
                      <a:pt x="387" y="126"/>
                      <a:pt x="389" y="124"/>
                      <a:pt x="389" y="124"/>
                    </a:cubicBezTo>
                    <a:cubicBezTo>
                      <a:pt x="393" y="123"/>
                      <a:pt x="396" y="124"/>
                      <a:pt x="401" y="123"/>
                    </a:cubicBezTo>
                    <a:cubicBezTo>
                      <a:pt x="401" y="123"/>
                      <a:pt x="403" y="121"/>
                      <a:pt x="404" y="121"/>
                    </a:cubicBezTo>
                    <a:cubicBezTo>
                      <a:pt x="405" y="121"/>
                      <a:pt x="407" y="121"/>
                      <a:pt x="408" y="121"/>
                    </a:cubicBezTo>
                    <a:cubicBezTo>
                      <a:pt x="408" y="121"/>
                      <a:pt x="409" y="119"/>
                      <a:pt x="410" y="119"/>
                    </a:cubicBezTo>
                    <a:cubicBezTo>
                      <a:pt x="411" y="119"/>
                      <a:pt x="412" y="119"/>
                      <a:pt x="412" y="119"/>
                    </a:cubicBezTo>
                    <a:cubicBezTo>
                      <a:pt x="413" y="119"/>
                      <a:pt x="413" y="117"/>
                      <a:pt x="413" y="117"/>
                    </a:cubicBezTo>
                    <a:cubicBezTo>
                      <a:pt x="415" y="116"/>
                      <a:pt x="415" y="117"/>
                      <a:pt x="416" y="116"/>
                    </a:cubicBezTo>
                    <a:cubicBezTo>
                      <a:pt x="417" y="115"/>
                      <a:pt x="418" y="111"/>
                      <a:pt x="418" y="109"/>
                    </a:cubicBezTo>
                    <a:cubicBezTo>
                      <a:pt x="418" y="108"/>
                      <a:pt x="415" y="108"/>
                      <a:pt x="415" y="108"/>
                    </a:cubicBezTo>
                    <a:cubicBezTo>
                      <a:pt x="415" y="107"/>
                      <a:pt x="415" y="105"/>
                      <a:pt x="414" y="105"/>
                    </a:cubicBezTo>
                    <a:cubicBezTo>
                      <a:pt x="414" y="104"/>
                      <a:pt x="411" y="104"/>
                      <a:pt x="410" y="104"/>
                    </a:cubicBezTo>
                    <a:close/>
                    <a:moveTo>
                      <a:pt x="1027" y="120"/>
                    </a:moveTo>
                    <a:cubicBezTo>
                      <a:pt x="1025" y="121"/>
                      <a:pt x="1021" y="127"/>
                      <a:pt x="1019" y="128"/>
                    </a:cubicBezTo>
                    <a:cubicBezTo>
                      <a:pt x="1019" y="128"/>
                      <a:pt x="1019" y="128"/>
                      <a:pt x="1019" y="128"/>
                    </a:cubicBezTo>
                    <a:cubicBezTo>
                      <a:pt x="1018" y="129"/>
                      <a:pt x="1019" y="130"/>
                      <a:pt x="1019" y="132"/>
                    </a:cubicBezTo>
                    <a:cubicBezTo>
                      <a:pt x="1018" y="132"/>
                      <a:pt x="1016" y="133"/>
                      <a:pt x="1016" y="134"/>
                    </a:cubicBezTo>
                    <a:cubicBezTo>
                      <a:pt x="1016" y="137"/>
                      <a:pt x="1017" y="138"/>
                      <a:pt x="1017" y="140"/>
                    </a:cubicBezTo>
                    <a:cubicBezTo>
                      <a:pt x="1017" y="140"/>
                      <a:pt x="1016" y="139"/>
                      <a:pt x="1016" y="140"/>
                    </a:cubicBezTo>
                    <a:cubicBezTo>
                      <a:pt x="1016" y="141"/>
                      <a:pt x="1018" y="141"/>
                      <a:pt x="1018" y="142"/>
                    </a:cubicBezTo>
                    <a:cubicBezTo>
                      <a:pt x="1018" y="142"/>
                      <a:pt x="1018" y="143"/>
                      <a:pt x="1018" y="144"/>
                    </a:cubicBezTo>
                    <a:cubicBezTo>
                      <a:pt x="1019" y="144"/>
                      <a:pt x="1019" y="144"/>
                      <a:pt x="1019" y="144"/>
                    </a:cubicBezTo>
                    <a:cubicBezTo>
                      <a:pt x="1018" y="144"/>
                      <a:pt x="1020" y="146"/>
                      <a:pt x="1017" y="146"/>
                    </a:cubicBezTo>
                    <a:cubicBezTo>
                      <a:pt x="1017" y="146"/>
                      <a:pt x="1017" y="146"/>
                      <a:pt x="1017" y="146"/>
                    </a:cubicBezTo>
                    <a:cubicBezTo>
                      <a:pt x="1018" y="147"/>
                      <a:pt x="1019" y="146"/>
                      <a:pt x="1020" y="147"/>
                    </a:cubicBezTo>
                    <a:cubicBezTo>
                      <a:pt x="1021" y="147"/>
                      <a:pt x="1021" y="150"/>
                      <a:pt x="1021" y="150"/>
                    </a:cubicBezTo>
                    <a:cubicBezTo>
                      <a:pt x="1023" y="152"/>
                      <a:pt x="1026" y="152"/>
                      <a:pt x="1029" y="153"/>
                    </a:cubicBezTo>
                    <a:cubicBezTo>
                      <a:pt x="1030" y="152"/>
                      <a:pt x="1033" y="149"/>
                      <a:pt x="1034" y="147"/>
                    </a:cubicBezTo>
                    <a:cubicBezTo>
                      <a:pt x="1034" y="146"/>
                      <a:pt x="1034" y="145"/>
                      <a:pt x="1034" y="144"/>
                    </a:cubicBezTo>
                    <a:cubicBezTo>
                      <a:pt x="1035" y="144"/>
                      <a:pt x="1035" y="144"/>
                      <a:pt x="1035" y="144"/>
                    </a:cubicBezTo>
                    <a:cubicBezTo>
                      <a:pt x="1040" y="138"/>
                      <a:pt x="1040" y="138"/>
                      <a:pt x="1040" y="138"/>
                    </a:cubicBezTo>
                    <a:cubicBezTo>
                      <a:pt x="1040" y="137"/>
                      <a:pt x="1039" y="132"/>
                      <a:pt x="1039" y="132"/>
                    </a:cubicBezTo>
                    <a:cubicBezTo>
                      <a:pt x="1038" y="131"/>
                      <a:pt x="1036" y="130"/>
                      <a:pt x="1035" y="130"/>
                    </a:cubicBezTo>
                    <a:cubicBezTo>
                      <a:pt x="1035" y="129"/>
                      <a:pt x="1035" y="127"/>
                      <a:pt x="1035" y="126"/>
                    </a:cubicBezTo>
                    <a:cubicBezTo>
                      <a:pt x="1034" y="126"/>
                      <a:pt x="1033" y="126"/>
                      <a:pt x="1032" y="126"/>
                    </a:cubicBezTo>
                    <a:cubicBezTo>
                      <a:pt x="1031" y="126"/>
                      <a:pt x="1030" y="123"/>
                      <a:pt x="1029" y="123"/>
                    </a:cubicBezTo>
                    <a:cubicBezTo>
                      <a:pt x="1028" y="122"/>
                      <a:pt x="1028" y="123"/>
                      <a:pt x="1027" y="122"/>
                    </a:cubicBezTo>
                    <a:cubicBezTo>
                      <a:pt x="1027" y="122"/>
                      <a:pt x="1028" y="119"/>
                      <a:pt x="1027" y="120"/>
                    </a:cubicBezTo>
                    <a:close/>
                    <a:moveTo>
                      <a:pt x="727" y="122"/>
                    </a:moveTo>
                    <a:cubicBezTo>
                      <a:pt x="731" y="123"/>
                      <a:pt x="728" y="125"/>
                      <a:pt x="730" y="126"/>
                    </a:cubicBezTo>
                    <a:cubicBezTo>
                      <a:pt x="731" y="126"/>
                      <a:pt x="731" y="125"/>
                      <a:pt x="732" y="126"/>
                    </a:cubicBezTo>
                    <a:cubicBezTo>
                      <a:pt x="732" y="127"/>
                      <a:pt x="732" y="127"/>
                      <a:pt x="732" y="127"/>
                    </a:cubicBezTo>
                    <a:cubicBezTo>
                      <a:pt x="731" y="127"/>
                      <a:pt x="729" y="129"/>
                      <a:pt x="728" y="129"/>
                    </a:cubicBezTo>
                    <a:cubicBezTo>
                      <a:pt x="727" y="129"/>
                      <a:pt x="726" y="129"/>
                      <a:pt x="726" y="129"/>
                    </a:cubicBezTo>
                    <a:cubicBezTo>
                      <a:pt x="725" y="129"/>
                      <a:pt x="724" y="131"/>
                      <a:pt x="724" y="132"/>
                    </a:cubicBezTo>
                    <a:cubicBezTo>
                      <a:pt x="722" y="132"/>
                      <a:pt x="720" y="132"/>
                      <a:pt x="718" y="133"/>
                    </a:cubicBezTo>
                    <a:cubicBezTo>
                      <a:pt x="718" y="133"/>
                      <a:pt x="718" y="135"/>
                      <a:pt x="718" y="136"/>
                    </a:cubicBezTo>
                    <a:cubicBezTo>
                      <a:pt x="716" y="137"/>
                      <a:pt x="714" y="136"/>
                      <a:pt x="714" y="138"/>
                    </a:cubicBezTo>
                    <a:cubicBezTo>
                      <a:pt x="713" y="138"/>
                      <a:pt x="714" y="139"/>
                      <a:pt x="714" y="140"/>
                    </a:cubicBezTo>
                    <a:cubicBezTo>
                      <a:pt x="713" y="140"/>
                      <a:pt x="712" y="140"/>
                      <a:pt x="712" y="140"/>
                    </a:cubicBezTo>
                    <a:cubicBezTo>
                      <a:pt x="710" y="137"/>
                      <a:pt x="712" y="137"/>
                      <a:pt x="706" y="136"/>
                    </a:cubicBezTo>
                    <a:cubicBezTo>
                      <a:pt x="708" y="133"/>
                      <a:pt x="707" y="132"/>
                      <a:pt x="708" y="129"/>
                    </a:cubicBezTo>
                    <a:cubicBezTo>
                      <a:pt x="708" y="129"/>
                      <a:pt x="709" y="128"/>
                      <a:pt x="710" y="128"/>
                    </a:cubicBezTo>
                    <a:cubicBezTo>
                      <a:pt x="710" y="129"/>
                      <a:pt x="711" y="130"/>
                      <a:pt x="712" y="131"/>
                    </a:cubicBezTo>
                    <a:cubicBezTo>
                      <a:pt x="715" y="130"/>
                      <a:pt x="719" y="130"/>
                      <a:pt x="722" y="129"/>
                    </a:cubicBezTo>
                    <a:cubicBezTo>
                      <a:pt x="724" y="128"/>
                      <a:pt x="726" y="127"/>
                      <a:pt x="728" y="126"/>
                    </a:cubicBezTo>
                    <a:cubicBezTo>
                      <a:pt x="727" y="126"/>
                      <a:pt x="728" y="124"/>
                      <a:pt x="726" y="125"/>
                    </a:cubicBezTo>
                    <a:cubicBezTo>
                      <a:pt x="726" y="124"/>
                      <a:pt x="726" y="122"/>
                      <a:pt x="727" y="122"/>
                    </a:cubicBezTo>
                    <a:close/>
                    <a:moveTo>
                      <a:pt x="1063" y="127"/>
                    </a:moveTo>
                    <a:cubicBezTo>
                      <a:pt x="1063" y="128"/>
                      <a:pt x="1065" y="129"/>
                      <a:pt x="1065" y="130"/>
                    </a:cubicBezTo>
                    <a:cubicBezTo>
                      <a:pt x="1066" y="132"/>
                      <a:pt x="1064" y="136"/>
                      <a:pt x="1065" y="138"/>
                    </a:cubicBezTo>
                    <a:cubicBezTo>
                      <a:pt x="1065" y="139"/>
                      <a:pt x="1067" y="141"/>
                      <a:pt x="1067" y="142"/>
                    </a:cubicBezTo>
                    <a:cubicBezTo>
                      <a:pt x="1068" y="142"/>
                      <a:pt x="1069" y="142"/>
                      <a:pt x="1070" y="142"/>
                    </a:cubicBezTo>
                    <a:cubicBezTo>
                      <a:pt x="1071" y="141"/>
                      <a:pt x="1072" y="140"/>
                      <a:pt x="1073" y="139"/>
                    </a:cubicBezTo>
                    <a:cubicBezTo>
                      <a:pt x="1074" y="138"/>
                      <a:pt x="1075" y="138"/>
                      <a:pt x="1077" y="138"/>
                    </a:cubicBezTo>
                    <a:cubicBezTo>
                      <a:pt x="1078" y="134"/>
                      <a:pt x="1078" y="129"/>
                      <a:pt x="1072" y="130"/>
                    </a:cubicBezTo>
                    <a:cubicBezTo>
                      <a:pt x="1072" y="130"/>
                      <a:pt x="1071" y="131"/>
                      <a:pt x="1069" y="131"/>
                    </a:cubicBezTo>
                    <a:cubicBezTo>
                      <a:pt x="1068" y="131"/>
                      <a:pt x="1067" y="128"/>
                      <a:pt x="1066" y="128"/>
                    </a:cubicBezTo>
                    <a:cubicBezTo>
                      <a:pt x="1065" y="127"/>
                      <a:pt x="1064" y="127"/>
                      <a:pt x="1063" y="127"/>
                    </a:cubicBezTo>
                    <a:close/>
                    <a:moveTo>
                      <a:pt x="1101" y="128"/>
                    </a:moveTo>
                    <a:cubicBezTo>
                      <a:pt x="1101" y="130"/>
                      <a:pt x="1101" y="133"/>
                      <a:pt x="1100" y="136"/>
                    </a:cubicBezTo>
                    <a:cubicBezTo>
                      <a:pt x="1101" y="136"/>
                      <a:pt x="1106" y="139"/>
                      <a:pt x="1106" y="140"/>
                    </a:cubicBezTo>
                    <a:cubicBezTo>
                      <a:pt x="1108" y="140"/>
                      <a:pt x="1111" y="139"/>
                      <a:pt x="1112" y="140"/>
                    </a:cubicBezTo>
                    <a:cubicBezTo>
                      <a:pt x="1113" y="140"/>
                      <a:pt x="1113" y="141"/>
                      <a:pt x="1114" y="142"/>
                    </a:cubicBezTo>
                    <a:cubicBezTo>
                      <a:pt x="1115" y="142"/>
                      <a:pt x="1121" y="141"/>
                      <a:pt x="1123" y="140"/>
                    </a:cubicBezTo>
                    <a:cubicBezTo>
                      <a:pt x="1124" y="140"/>
                      <a:pt x="1123" y="139"/>
                      <a:pt x="1124" y="138"/>
                    </a:cubicBezTo>
                    <a:cubicBezTo>
                      <a:pt x="1125" y="137"/>
                      <a:pt x="1128" y="136"/>
                      <a:pt x="1131" y="136"/>
                    </a:cubicBezTo>
                    <a:cubicBezTo>
                      <a:pt x="1130" y="133"/>
                      <a:pt x="1130" y="133"/>
                      <a:pt x="1130" y="133"/>
                    </a:cubicBezTo>
                    <a:cubicBezTo>
                      <a:pt x="1130" y="133"/>
                      <a:pt x="1128" y="131"/>
                      <a:pt x="1128" y="131"/>
                    </a:cubicBezTo>
                    <a:cubicBezTo>
                      <a:pt x="1126" y="130"/>
                      <a:pt x="1121" y="130"/>
                      <a:pt x="1118" y="130"/>
                    </a:cubicBezTo>
                    <a:cubicBezTo>
                      <a:pt x="1118" y="129"/>
                      <a:pt x="1116" y="128"/>
                      <a:pt x="1116" y="128"/>
                    </a:cubicBezTo>
                    <a:cubicBezTo>
                      <a:pt x="1114" y="127"/>
                      <a:pt x="1111" y="129"/>
                      <a:pt x="1110" y="129"/>
                    </a:cubicBezTo>
                    <a:cubicBezTo>
                      <a:pt x="1106" y="129"/>
                      <a:pt x="1104" y="128"/>
                      <a:pt x="1101" y="128"/>
                    </a:cubicBezTo>
                    <a:close/>
                    <a:moveTo>
                      <a:pt x="1040" y="152"/>
                    </a:moveTo>
                    <a:cubicBezTo>
                      <a:pt x="1040" y="152"/>
                      <a:pt x="1039" y="153"/>
                      <a:pt x="1039" y="154"/>
                    </a:cubicBezTo>
                    <a:cubicBezTo>
                      <a:pt x="1038" y="156"/>
                      <a:pt x="1040" y="155"/>
                      <a:pt x="1040" y="156"/>
                    </a:cubicBezTo>
                    <a:cubicBezTo>
                      <a:pt x="1039" y="156"/>
                      <a:pt x="1042" y="157"/>
                      <a:pt x="1042" y="157"/>
                    </a:cubicBezTo>
                    <a:cubicBezTo>
                      <a:pt x="1042" y="157"/>
                      <a:pt x="1043" y="157"/>
                      <a:pt x="1043" y="156"/>
                    </a:cubicBezTo>
                    <a:cubicBezTo>
                      <a:pt x="1043" y="156"/>
                      <a:pt x="1043" y="155"/>
                      <a:pt x="1043" y="154"/>
                    </a:cubicBezTo>
                    <a:cubicBezTo>
                      <a:pt x="1043" y="154"/>
                      <a:pt x="1042" y="152"/>
                      <a:pt x="1043" y="152"/>
                    </a:cubicBezTo>
                    <a:cubicBezTo>
                      <a:pt x="1042" y="152"/>
                      <a:pt x="1040" y="152"/>
                      <a:pt x="1040" y="152"/>
                    </a:cubicBezTo>
                    <a:close/>
                    <a:moveTo>
                      <a:pt x="1053" y="155"/>
                    </a:moveTo>
                    <a:cubicBezTo>
                      <a:pt x="1052" y="155"/>
                      <a:pt x="1051" y="157"/>
                      <a:pt x="1051" y="157"/>
                    </a:cubicBezTo>
                    <a:cubicBezTo>
                      <a:pt x="1049" y="158"/>
                      <a:pt x="1046" y="158"/>
                      <a:pt x="1045" y="159"/>
                    </a:cubicBezTo>
                    <a:cubicBezTo>
                      <a:pt x="1043" y="161"/>
                      <a:pt x="1044" y="163"/>
                      <a:pt x="1041" y="164"/>
                    </a:cubicBezTo>
                    <a:cubicBezTo>
                      <a:pt x="1040" y="165"/>
                      <a:pt x="1039" y="165"/>
                      <a:pt x="1037" y="165"/>
                    </a:cubicBezTo>
                    <a:cubicBezTo>
                      <a:pt x="1038" y="167"/>
                      <a:pt x="1038" y="167"/>
                      <a:pt x="1038" y="167"/>
                    </a:cubicBezTo>
                    <a:cubicBezTo>
                      <a:pt x="1039" y="168"/>
                      <a:pt x="1041" y="167"/>
                      <a:pt x="1043" y="167"/>
                    </a:cubicBezTo>
                    <a:cubicBezTo>
                      <a:pt x="1043" y="168"/>
                      <a:pt x="1045" y="169"/>
                      <a:pt x="1046" y="169"/>
                    </a:cubicBezTo>
                    <a:cubicBezTo>
                      <a:pt x="1049" y="170"/>
                      <a:pt x="1049" y="168"/>
                      <a:pt x="1052" y="168"/>
                    </a:cubicBezTo>
                    <a:cubicBezTo>
                      <a:pt x="1052" y="168"/>
                      <a:pt x="1054" y="170"/>
                      <a:pt x="1055" y="170"/>
                    </a:cubicBezTo>
                    <a:cubicBezTo>
                      <a:pt x="1059" y="171"/>
                      <a:pt x="1064" y="171"/>
                      <a:pt x="1068" y="171"/>
                    </a:cubicBezTo>
                    <a:cubicBezTo>
                      <a:pt x="1068" y="169"/>
                      <a:pt x="1069" y="166"/>
                      <a:pt x="1068" y="163"/>
                    </a:cubicBezTo>
                    <a:cubicBezTo>
                      <a:pt x="1067" y="162"/>
                      <a:pt x="1065" y="162"/>
                      <a:pt x="1064" y="161"/>
                    </a:cubicBezTo>
                    <a:cubicBezTo>
                      <a:pt x="1063" y="161"/>
                      <a:pt x="1063" y="160"/>
                      <a:pt x="1063" y="159"/>
                    </a:cubicBezTo>
                    <a:cubicBezTo>
                      <a:pt x="1060" y="157"/>
                      <a:pt x="1059" y="157"/>
                      <a:pt x="1055" y="156"/>
                    </a:cubicBezTo>
                    <a:cubicBezTo>
                      <a:pt x="1055" y="156"/>
                      <a:pt x="1053" y="155"/>
                      <a:pt x="1053" y="155"/>
                    </a:cubicBezTo>
                    <a:close/>
                    <a:moveTo>
                      <a:pt x="1387" y="202"/>
                    </a:moveTo>
                    <a:cubicBezTo>
                      <a:pt x="1385" y="204"/>
                      <a:pt x="1385" y="205"/>
                      <a:pt x="1382" y="206"/>
                    </a:cubicBezTo>
                    <a:cubicBezTo>
                      <a:pt x="1382" y="206"/>
                      <a:pt x="1381" y="206"/>
                      <a:pt x="1380" y="206"/>
                    </a:cubicBezTo>
                    <a:cubicBezTo>
                      <a:pt x="1376" y="211"/>
                      <a:pt x="1376" y="211"/>
                      <a:pt x="1376" y="211"/>
                    </a:cubicBezTo>
                    <a:cubicBezTo>
                      <a:pt x="1375" y="212"/>
                      <a:pt x="1376" y="213"/>
                      <a:pt x="1376" y="213"/>
                    </a:cubicBezTo>
                    <a:cubicBezTo>
                      <a:pt x="1379" y="214"/>
                      <a:pt x="1384" y="215"/>
                      <a:pt x="1387" y="215"/>
                    </a:cubicBezTo>
                    <a:cubicBezTo>
                      <a:pt x="1388" y="214"/>
                      <a:pt x="1389" y="212"/>
                      <a:pt x="1392" y="212"/>
                    </a:cubicBezTo>
                    <a:cubicBezTo>
                      <a:pt x="1392" y="213"/>
                      <a:pt x="1392" y="213"/>
                      <a:pt x="1392" y="213"/>
                    </a:cubicBezTo>
                    <a:cubicBezTo>
                      <a:pt x="1395" y="214"/>
                      <a:pt x="1402" y="214"/>
                      <a:pt x="1405" y="215"/>
                    </a:cubicBezTo>
                    <a:cubicBezTo>
                      <a:pt x="1405" y="212"/>
                      <a:pt x="1406" y="211"/>
                      <a:pt x="1405" y="209"/>
                    </a:cubicBezTo>
                    <a:cubicBezTo>
                      <a:pt x="1404" y="209"/>
                      <a:pt x="1403" y="207"/>
                      <a:pt x="1403" y="207"/>
                    </a:cubicBezTo>
                    <a:cubicBezTo>
                      <a:pt x="1400" y="205"/>
                      <a:pt x="1396" y="206"/>
                      <a:pt x="1393" y="205"/>
                    </a:cubicBezTo>
                    <a:cubicBezTo>
                      <a:pt x="1391" y="205"/>
                      <a:pt x="1389" y="203"/>
                      <a:pt x="1387" y="202"/>
                    </a:cubicBezTo>
                    <a:close/>
                    <a:moveTo>
                      <a:pt x="1285" y="219"/>
                    </a:moveTo>
                    <a:cubicBezTo>
                      <a:pt x="1284" y="220"/>
                      <a:pt x="1284" y="219"/>
                      <a:pt x="1283" y="220"/>
                    </a:cubicBezTo>
                    <a:cubicBezTo>
                      <a:pt x="1282" y="221"/>
                      <a:pt x="1283" y="222"/>
                      <a:pt x="1283" y="223"/>
                    </a:cubicBezTo>
                    <a:cubicBezTo>
                      <a:pt x="1285" y="225"/>
                      <a:pt x="1287" y="227"/>
                      <a:pt x="1291" y="225"/>
                    </a:cubicBezTo>
                    <a:cubicBezTo>
                      <a:pt x="1291" y="225"/>
                      <a:pt x="1291" y="224"/>
                      <a:pt x="1292" y="223"/>
                    </a:cubicBezTo>
                    <a:lnTo>
                      <a:pt x="1285" y="219"/>
                    </a:lnTo>
                    <a:close/>
                    <a:moveTo>
                      <a:pt x="133" y="335"/>
                    </a:moveTo>
                    <a:cubicBezTo>
                      <a:pt x="134" y="335"/>
                      <a:pt x="136" y="336"/>
                      <a:pt x="136" y="336"/>
                    </a:cubicBezTo>
                    <a:cubicBezTo>
                      <a:pt x="137" y="337"/>
                      <a:pt x="139" y="336"/>
                      <a:pt x="141" y="336"/>
                    </a:cubicBezTo>
                    <a:cubicBezTo>
                      <a:pt x="141" y="337"/>
                      <a:pt x="142" y="338"/>
                      <a:pt x="143" y="338"/>
                    </a:cubicBezTo>
                    <a:cubicBezTo>
                      <a:pt x="143" y="341"/>
                      <a:pt x="141" y="344"/>
                      <a:pt x="143" y="347"/>
                    </a:cubicBezTo>
                    <a:cubicBezTo>
                      <a:pt x="143" y="348"/>
                      <a:pt x="145" y="349"/>
                      <a:pt x="146" y="350"/>
                    </a:cubicBezTo>
                    <a:cubicBezTo>
                      <a:pt x="146" y="350"/>
                      <a:pt x="149" y="354"/>
                      <a:pt x="148" y="354"/>
                    </a:cubicBezTo>
                    <a:cubicBezTo>
                      <a:pt x="146" y="355"/>
                      <a:pt x="147" y="356"/>
                      <a:pt x="147" y="358"/>
                    </a:cubicBezTo>
                    <a:cubicBezTo>
                      <a:pt x="146" y="359"/>
                      <a:pt x="145" y="359"/>
                      <a:pt x="145" y="360"/>
                    </a:cubicBezTo>
                    <a:cubicBezTo>
                      <a:pt x="145" y="360"/>
                      <a:pt x="144" y="361"/>
                      <a:pt x="144" y="361"/>
                    </a:cubicBezTo>
                    <a:cubicBezTo>
                      <a:pt x="144" y="360"/>
                      <a:pt x="142" y="358"/>
                      <a:pt x="141" y="357"/>
                    </a:cubicBezTo>
                    <a:cubicBezTo>
                      <a:pt x="141" y="356"/>
                      <a:pt x="139" y="353"/>
                      <a:pt x="138" y="353"/>
                    </a:cubicBezTo>
                    <a:cubicBezTo>
                      <a:pt x="138" y="353"/>
                      <a:pt x="136" y="353"/>
                      <a:pt x="136" y="353"/>
                    </a:cubicBezTo>
                    <a:cubicBezTo>
                      <a:pt x="135" y="352"/>
                      <a:pt x="136" y="351"/>
                      <a:pt x="135" y="350"/>
                    </a:cubicBezTo>
                    <a:cubicBezTo>
                      <a:pt x="135" y="349"/>
                      <a:pt x="132" y="349"/>
                      <a:pt x="131" y="348"/>
                    </a:cubicBezTo>
                    <a:cubicBezTo>
                      <a:pt x="131" y="348"/>
                      <a:pt x="131" y="346"/>
                      <a:pt x="131" y="346"/>
                    </a:cubicBezTo>
                    <a:cubicBezTo>
                      <a:pt x="132" y="347"/>
                      <a:pt x="133" y="346"/>
                      <a:pt x="134" y="346"/>
                    </a:cubicBezTo>
                    <a:cubicBezTo>
                      <a:pt x="134" y="347"/>
                      <a:pt x="134" y="348"/>
                      <a:pt x="135" y="348"/>
                    </a:cubicBezTo>
                    <a:cubicBezTo>
                      <a:pt x="136" y="354"/>
                      <a:pt x="136" y="348"/>
                      <a:pt x="134" y="346"/>
                    </a:cubicBezTo>
                    <a:cubicBezTo>
                      <a:pt x="135" y="346"/>
                      <a:pt x="135" y="346"/>
                      <a:pt x="135" y="346"/>
                    </a:cubicBezTo>
                    <a:cubicBezTo>
                      <a:pt x="135" y="346"/>
                      <a:pt x="135" y="346"/>
                      <a:pt x="135" y="345"/>
                    </a:cubicBezTo>
                    <a:cubicBezTo>
                      <a:pt x="140" y="344"/>
                      <a:pt x="138" y="349"/>
                      <a:pt x="139" y="339"/>
                    </a:cubicBezTo>
                    <a:cubicBezTo>
                      <a:pt x="138" y="339"/>
                      <a:pt x="137" y="339"/>
                      <a:pt x="135" y="340"/>
                    </a:cubicBezTo>
                    <a:cubicBezTo>
                      <a:pt x="135" y="340"/>
                      <a:pt x="135" y="340"/>
                      <a:pt x="135" y="340"/>
                    </a:cubicBezTo>
                    <a:cubicBezTo>
                      <a:pt x="134" y="340"/>
                      <a:pt x="134" y="338"/>
                      <a:pt x="133" y="338"/>
                    </a:cubicBezTo>
                    <a:cubicBezTo>
                      <a:pt x="133" y="338"/>
                      <a:pt x="134" y="336"/>
                      <a:pt x="133" y="336"/>
                    </a:cubicBezTo>
                    <a:cubicBezTo>
                      <a:pt x="132" y="336"/>
                      <a:pt x="132" y="335"/>
                      <a:pt x="133" y="335"/>
                    </a:cubicBezTo>
                    <a:close/>
                    <a:moveTo>
                      <a:pt x="99" y="347"/>
                    </a:moveTo>
                    <a:cubicBezTo>
                      <a:pt x="101" y="347"/>
                      <a:pt x="99" y="348"/>
                      <a:pt x="100" y="348"/>
                    </a:cubicBezTo>
                    <a:cubicBezTo>
                      <a:pt x="101" y="349"/>
                      <a:pt x="103" y="348"/>
                      <a:pt x="104" y="348"/>
                    </a:cubicBezTo>
                    <a:cubicBezTo>
                      <a:pt x="104" y="349"/>
                      <a:pt x="105" y="351"/>
                      <a:pt x="105" y="352"/>
                    </a:cubicBezTo>
                    <a:cubicBezTo>
                      <a:pt x="106" y="352"/>
                      <a:pt x="107" y="352"/>
                      <a:pt x="108" y="352"/>
                    </a:cubicBezTo>
                    <a:cubicBezTo>
                      <a:pt x="113" y="356"/>
                      <a:pt x="114" y="360"/>
                      <a:pt x="117" y="366"/>
                    </a:cubicBezTo>
                    <a:cubicBezTo>
                      <a:pt x="115" y="366"/>
                      <a:pt x="115" y="365"/>
                      <a:pt x="113" y="365"/>
                    </a:cubicBezTo>
                    <a:cubicBezTo>
                      <a:pt x="113" y="367"/>
                      <a:pt x="114" y="368"/>
                      <a:pt x="113" y="369"/>
                    </a:cubicBezTo>
                    <a:cubicBezTo>
                      <a:pt x="112" y="369"/>
                      <a:pt x="111" y="368"/>
                      <a:pt x="111" y="368"/>
                    </a:cubicBezTo>
                    <a:cubicBezTo>
                      <a:pt x="108" y="368"/>
                      <a:pt x="108" y="369"/>
                      <a:pt x="105" y="372"/>
                    </a:cubicBezTo>
                    <a:cubicBezTo>
                      <a:pt x="104" y="371"/>
                      <a:pt x="103" y="371"/>
                      <a:pt x="101" y="371"/>
                    </a:cubicBezTo>
                    <a:cubicBezTo>
                      <a:pt x="101" y="370"/>
                      <a:pt x="102" y="368"/>
                      <a:pt x="101" y="367"/>
                    </a:cubicBezTo>
                    <a:cubicBezTo>
                      <a:pt x="101" y="365"/>
                      <a:pt x="97" y="364"/>
                      <a:pt x="97" y="362"/>
                    </a:cubicBezTo>
                    <a:cubicBezTo>
                      <a:pt x="96" y="360"/>
                      <a:pt x="97" y="359"/>
                      <a:pt x="96" y="357"/>
                    </a:cubicBezTo>
                    <a:cubicBezTo>
                      <a:pt x="96" y="356"/>
                      <a:pt x="93" y="356"/>
                      <a:pt x="93" y="355"/>
                    </a:cubicBezTo>
                    <a:cubicBezTo>
                      <a:pt x="92" y="354"/>
                      <a:pt x="92" y="353"/>
                      <a:pt x="91" y="352"/>
                    </a:cubicBezTo>
                    <a:cubicBezTo>
                      <a:pt x="93" y="352"/>
                      <a:pt x="93" y="352"/>
                      <a:pt x="93" y="352"/>
                    </a:cubicBezTo>
                    <a:cubicBezTo>
                      <a:pt x="93" y="351"/>
                      <a:pt x="94" y="349"/>
                      <a:pt x="94" y="349"/>
                    </a:cubicBezTo>
                    <a:cubicBezTo>
                      <a:pt x="94" y="349"/>
                      <a:pt x="95" y="349"/>
                      <a:pt x="95" y="350"/>
                    </a:cubicBezTo>
                    <a:cubicBezTo>
                      <a:pt x="96" y="350"/>
                      <a:pt x="97" y="350"/>
                      <a:pt x="97" y="350"/>
                    </a:cubicBezTo>
                    <a:cubicBezTo>
                      <a:pt x="98" y="348"/>
                      <a:pt x="97" y="347"/>
                      <a:pt x="99" y="347"/>
                    </a:cubicBezTo>
                    <a:close/>
                    <a:moveTo>
                      <a:pt x="1245" y="386"/>
                    </a:moveTo>
                    <a:cubicBezTo>
                      <a:pt x="1245" y="387"/>
                      <a:pt x="1244" y="388"/>
                      <a:pt x="1243" y="389"/>
                    </a:cubicBezTo>
                    <a:cubicBezTo>
                      <a:pt x="1242" y="389"/>
                      <a:pt x="1240" y="390"/>
                      <a:pt x="1239" y="391"/>
                    </a:cubicBezTo>
                    <a:cubicBezTo>
                      <a:pt x="1239" y="392"/>
                      <a:pt x="1239" y="395"/>
                      <a:pt x="1239" y="397"/>
                    </a:cubicBezTo>
                    <a:cubicBezTo>
                      <a:pt x="1237" y="396"/>
                      <a:pt x="1240" y="399"/>
                      <a:pt x="1240" y="399"/>
                    </a:cubicBezTo>
                    <a:cubicBezTo>
                      <a:pt x="1242" y="396"/>
                      <a:pt x="1244" y="394"/>
                      <a:pt x="1247" y="391"/>
                    </a:cubicBezTo>
                    <a:cubicBezTo>
                      <a:pt x="1247" y="390"/>
                      <a:pt x="1247" y="388"/>
                      <a:pt x="1247" y="386"/>
                    </a:cubicBezTo>
                    <a:lnTo>
                      <a:pt x="1245" y="386"/>
                    </a:lnTo>
                    <a:close/>
                    <a:moveTo>
                      <a:pt x="75" y="403"/>
                    </a:moveTo>
                    <a:cubicBezTo>
                      <a:pt x="76" y="404"/>
                      <a:pt x="76" y="405"/>
                      <a:pt x="75" y="405"/>
                    </a:cubicBezTo>
                    <a:cubicBezTo>
                      <a:pt x="75" y="405"/>
                      <a:pt x="73" y="403"/>
                      <a:pt x="75" y="403"/>
                    </a:cubicBezTo>
                    <a:close/>
                    <a:moveTo>
                      <a:pt x="775" y="439"/>
                    </a:moveTo>
                    <a:cubicBezTo>
                      <a:pt x="776" y="439"/>
                      <a:pt x="776" y="439"/>
                      <a:pt x="776" y="439"/>
                    </a:cubicBezTo>
                    <a:cubicBezTo>
                      <a:pt x="776" y="439"/>
                      <a:pt x="777" y="441"/>
                      <a:pt x="777" y="441"/>
                    </a:cubicBezTo>
                    <a:cubicBezTo>
                      <a:pt x="777" y="443"/>
                      <a:pt x="775" y="443"/>
                      <a:pt x="775" y="444"/>
                    </a:cubicBezTo>
                    <a:cubicBezTo>
                      <a:pt x="775" y="445"/>
                      <a:pt x="775" y="453"/>
                      <a:pt x="775" y="453"/>
                    </a:cubicBezTo>
                    <a:cubicBezTo>
                      <a:pt x="775" y="454"/>
                      <a:pt x="777" y="455"/>
                      <a:pt x="776" y="457"/>
                    </a:cubicBezTo>
                    <a:cubicBezTo>
                      <a:pt x="776" y="458"/>
                      <a:pt x="774" y="460"/>
                      <a:pt x="773" y="460"/>
                    </a:cubicBezTo>
                    <a:cubicBezTo>
                      <a:pt x="773" y="461"/>
                      <a:pt x="773" y="463"/>
                      <a:pt x="772" y="465"/>
                    </a:cubicBezTo>
                    <a:cubicBezTo>
                      <a:pt x="771" y="464"/>
                      <a:pt x="771" y="463"/>
                      <a:pt x="770" y="463"/>
                    </a:cubicBezTo>
                    <a:cubicBezTo>
                      <a:pt x="770" y="463"/>
                      <a:pt x="769" y="464"/>
                      <a:pt x="768" y="464"/>
                    </a:cubicBezTo>
                    <a:cubicBezTo>
                      <a:pt x="768" y="465"/>
                      <a:pt x="768" y="465"/>
                      <a:pt x="768" y="466"/>
                    </a:cubicBezTo>
                    <a:cubicBezTo>
                      <a:pt x="768" y="466"/>
                      <a:pt x="764" y="469"/>
                      <a:pt x="767" y="469"/>
                    </a:cubicBezTo>
                    <a:cubicBezTo>
                      <a:pt x="767" y="469"/>
                      <a:pt x="769" y="468"/>
                      <a:pt x="769" y="468"/>
                    </a:cubicBezTo>
                    <a:cubicBezTo>
                      <a:pt x="769" y="468"/>
                      <a:pt x="769" y="470"/>
                      <a:pt x="769" y="470"/>
                    </a:cubicBezTo>
                    <a:cubicBezTo>
                      <a:pt x="768" y="471"/>
                      <a:pt x="766" y="471"/>
                      <a:pt x="765" y="472"/>
                    </a:cubicBezTo>
                    <a:cubicBezTo>
                      <a:pt x="765" y="472"/>
                      <a:pt x="764" y="476"/>
                      <a:pt x="763" y="477"/>
                    </a:cubicBezTo>
                    <a:cubicBezTo>
                      <a:pt x="762" y="477"/>
                      <a:pt x="759" y="476"/>
                      <a:pt x="758" y="477"/>
                    </a:cubicBezTo>
                    <a:cubicBezTo>
                      <a:pt x="758" y="477"/>
                      <a:pt x="758" y="479"/>
                      <a:pt x="758" y="479"/>
                    </a:cubicBezTo>
                    <a:cubicBezTo>
                      <a:pt x="758" y="480"/>
                      <a:pt x="753" y="484"/>
                      <a:pt x="753" y="484"/>
                    </a:cubicBezTo>
                    <a:cubicBezTo>
                      <a:pt x="751" y="484"/>
                      <a:pt x="751" y="483"/>
                      <a:pt x="749" y="483"/>
                    </a:cubicBezTo>
                    <a:cubicBezTo>
                      <a:pt x="747" y="485"/>
                      <a:pt x="745" y="487"/>
                      <a:pt x="744" y="489"/>
                    </a:cubicBezTo>
                    <a:cubicBezTo>
                      <a:pt x="743" y="490"/>
                      <a:pt x="744" y="492"/>
                      <a:pt x="743" y="493"/>
                    </a:cubicBezTo>
                    <a:cubicBezTo>
                      <a:pt x="741" y="493"/>
                      <a:pt x="741" y="493"/>
                      <a:pt x="741" y="493"/>
                    </a:cubicBezTo>
                    <a:cubicBezTo>
                      <a:pt x="741" y="493"/>
                      <a:pt x="740" y="495"/>
                      <a:pt x="740" y="495"/>
                    </a:cubicBezTo>
                    <a:cubicBezTo>
                      <a:pt x="738" y="498"/>
                      <a:pt x="734" y="501"/>
                      <a:pt x="728" y="500"/>
                    </a:cubicBezTo>
                    <a:cubicBezTo>
                      <a:pt x="727" y="500"/>
                      <a:pt x="724" y="498"/>
                      <a:pt x="723" y="497"/>
                    </a:cubicBezTo>
                    <a:cubicBezTo>
                      <a:pt x="723" y="496"/>
                      <a:pt x="723" y="496"/>
                      <a:pt x="723" y="496"/>
                    </a:cubicBezTo>
                    <a:cubicBezTo>
                      <a:pt x="731" y="495"/>
                      <a:pt x="733" y="493"/>
                      <a:pt x="737" y="488"/>
                    </a:cubicBezTo>
                    <a:cubicBezTo>
                      <a:pt x="738" y="487"/>
                      <a:pt x="739" y="486"/>
                      <a:pt x="740" y="485"/>
                    </a:cubicBezTo>
                    <a:cubicBezTo>
                      <a:pt x="742" y="482"/>
                      <a:pt x="742" y="479"/>
                      <a:pt x="744" y="478"/>
                    </a:cubicBezTo>
                    <a:cubicBezTo>
                      <a:pt x="746" y="477"/>
                      <a:pt x="748" y="477"/>
                      <a:pt x="749" y="475"/>
                    </a:cubicBezTo>
                    <a:cubicBezTo>
                      <a:pt x="750" y="474"/>
                      <a:pt x="750" y="473"/>
                      <a:pt x="751" y="472"/>
                    </a:cubicBezTo>
                    <a:cubicBezTo>
                      <a:pt x="752" y="471"/>
                      <a:pt x="754" y="471"/>
                      <a:pt x="755" y="470"/>
                    </a:cubicBezTo>
                    <a:cubicBezTo>
                      <a:pt x="757" y="468"/>
                      <a:pt x="758" y="466"/>
                      <a:pt x="759" y="464"/>
                    </a:cubicBezTo>
                    <a:cubicBezTo>
                      <a:pt x="760" y="463"/>
                      <a:pt x="763" y="462"/>
                      <a:pt x="763" y="461"/>
                    </a:cubicBezTo>
                    <a:cubicBezTo>
                      <a:pt x="764" y="459"/>
                      <a:pt x="764" y="457"/>
                      <a:pt x="765" y="456"/>
                    </a:cubicBezTo>
                    <a:cubicBezTo>
                      <a:pt x="765" y="455"/>
                      <a:pt x="767" y="455"/>
                      <a:pt x="767" y="454"/>
                    </a:cubicBezTo>
                    <a:cubicBezTo>
                      <a:pt x="768" y="453"/>
                      <a:pt x="767" y="451"/>
                      <a:pt x="768" y="449"/>
                    </a:cubicBezTo>
                    <a:cubicBezTo>
                      <a:pt x="768" y="449"/>
                      <a:pt x="770" y="448"/>
                      <a:pt x="770" y="448"/>
                    </a:cubicBezTo>
                    <a:cubicBezTo>
                      <a:pt x="772" y="446"/>
                      <a:pt x="771" y="444"/>
                      <a:pt x="772" y="441"/>
                    </a:cubicBezTo>
                    <a:cubicBezTo>
                      <a:pt x="772" y="441"/>
                      <a:pt x="774" y="439"/>
                      <a:pt x="775" y="439"/>
                    </a:cubicBezTo>
                    <a:close/>
                    <a:moveTo>
                      <a:pt x="1016" y="449"/>
                    </a:moveTo>
                    <a:cubicBezTo>
                      <a:pt x="1012" y="453"/>
                      <a:pt x="1013" y="454"/>
                      <a:pt x="1018" y="456"/>
                    </a:cubicBezTo>
                    <a:cubicBezTo>
                      <a:pt x="1019" y="455"/>
                      <a:pt x="1019" y="453"/>
                      <a:pt x="1021" y="452"/>
                    </a:cubicBezTo>
                    <a:cubicBezTo>
                      <a:pt x="1019" y="451"/>
                      <a:pt x="1018" y="450"/>
                      <a:pt x="1016" y="449"/>
                    </a:cubicBezTo>
                    <a:close/>
                    <a:moveTo>
                      <a:pt x="1063" y="459"/>
                    </a:moveTo>
                    <a:cubicBezTo>
                      <a:pt x="1062" y="460"/>
                      <a:pt x="1062" y="461"/>
                      <a:pt x="1062" y="463"/>
                    </a:cubicBezTo>
                    <a:cubicBezTo>
                      <a:pt x="1061" y="463"/>
                      <a:pt x="1060" y="462"/>
                      <a:pt x="1059" y="463"/>
                    </a:cubicBezTo>
                    <a:cubicBezTo>
                      <a:pt x="1060" y="467"/>
                      <a:pt x="1060" y="469"/>
                      <a:pt x="1061" y="474"/>
                    </a:cubicBezTo>
                    <a:cubicBezTo>
                      <a:pt x="1059" y="475"/>
                      <a:pt x="1058" y="476"/>
                      <a:pt x="1056" y="477"/>
                    </a:cubicBezTo>
                    <a:cubicBezTo>
                      <a:pt x="1056" y="477"/>
                      <a:pt x="1056" y="479"/>
                      <a:pt x="1056" y="480"/>
                    </a:cubicBezTo>
                    <a:cubicBezTo>
                      <a:pt x="1056" y="480"/>
                      <a:pt x="1054" y="481"/>
                      <a:pt x="1054" y="481"/>
                    </a:cubicBezTo>
                    <a:cubicBezTo>
                      <a:pt x="1053" y="484"/>
                      <a:pt x="1055" y="485"/>
                      <a:pt x="1055" y="487"/>
                    </a:cubicBezTo>
                    <a:cubicBezTo>
                      <a:pt x="1054" y="489"/>
                      <a:pt x="1053" y="490"/>
                      <a:pt x="1053" y="493"/>
                    </a:cubicBezTo>
                    <a:cubicBezTo>
                      <a:pt x="1053" y="494"/>
                      <a:pt x="1055" y="497"/>
                      <a:pt x="1055" y="498"/>
                    </a:cubicBezTo>
                    <a:cubicBezTo>
                      <a:pt x="1056" y="502"/>
                      <a:pt x="1055" y="503"/>
                      <a:pt x="1055" y="507"/>
                    </a:cubicBezTo>
                    <a:cubicBezTo>
                      <a:pt x="1055" y="507"/>
                      <a:pt x="1057" y="512"/>
                      <a:pt x="1057" y="512"/>
                    </a:cubicBezTo>
                    <a:cubicBezTo>
                      <a:pt x="1057" y="516"/>
                      <a:pt x="1055" y="521"/>
                      <a:pt x="1055" y="524"/>
                    </a:cubicBezTo>
                    <a:cubicBezTo>
                      <a:pt x="1055" y="526"/>
                      <a:pt x="1056" y="530"/>
                      <a:pt x="1056" y="531"/>
                    </a:cubicBezTo>
                    <a:cubicBezTo>
                      <a:pt x="1056" y="531"/>
                      <a:pt x="1055" y="532"/>
                      <a:pt x="1055" y="532"/>
                    </a:cubicBezTo>
                    <a:cubicBezTo>
                      <a:pt x="1055" y="535"/>
                      <a:pt x="1056" y="538"/>
                      <a:pt x="1057" y="540"/>
                    </a:cubicBezTo>
                    <a:cubicBezTo>
                      <a:pt x="1057" y="542"/>
                      <a:pt x="1057" y="546"/>
                      <a:pt x="1056" y="548"/>
                    </a:cubicBezTo>
                    <a:cubicBezTo>
                      <a:pt x="1055" y="550"/>
                      <a:pt x="1055" y="550"/>
                      <a:pt x="1055" y="550"/>
                    </a:cubicBezTo>
                    <a:cubicBezTo>
                      <a:pt x="1054" y="553"/>
                      <a:pt x="1055" y="554"/>
                      <a:pt x="1055" y="556"/>
                    </a:cubicBezTo>
                    <a:cubicBezTo>
                      <a:pt x="1054" y="558"/>
                      <a:pt x="1054" y="558"/>
                      <a:pt x="1054" y="558"/>
                    </a:cubicBezTo>
                    <a:cubicBezTo>
                      <a:pt x="1053" y="560"/>
                      <a:pt x="1053" y="563"/>
                      <a:pt x="1053" y="566"/>
                    </a:cubicBezTo>
                    <a:cubicBezTo>
                      <a:pt x="1053" y="566"/>
                      <a:pt x="1054" y="566"/>
                      <a:pt x="1055" y="566"/>
                    </a:cubicBezTo>
                    <a:cubicBezTo>
                      <a:pt x="1055" y="565"/>
                      <a:pt x="1055" y="565"/>
                      <a:pt x="1055" y="564"/>
                    </a:cubicBezTo>
                    <a:cubicBezTo>
                      <a:pt x="1056" y="562"/>
                      <a:pt x="1056" y="558"/>
                      <a:pt x="1058" y="558"/>
                    </a:cubicBezTo>
                    <a:cubicBezTo>
                      <a:pt x="1058" y="557"/>
                      <a:pt x="1059" y="558"/>
                      <a:pt x="1060" y="558"/>
                    </a:cubicBezTo>
                    <a:cubicBezTo>
                      <a:pt x="1060" y="559"/>
                      <a:pt x="1060" y="559"/>
                      <a:pt x="1061" y="560"/>
                    </a:cubicBezTo>
                    <a:cubicBezTo>
                      <a:pt x="1061" y="561"/>
                      <a:pt x="1062" y="561"/>
                      <a:pt x="1063" y="562"/>
                    </a:cubicBezTo>
                    <a:cubicBezTo>
                      <a:pt x="1063" y="562"/>
                      <a:pt x="1064" y="563"/>
                      <a:pt x="1064" y="563"/>
                    </a:cubicBezTo>
                    <a:cubicBezTo>
                      <a:pt x="1065" y="564"/>
                      <a:pt x="1064" y="565"/>
                      <a:pt x="1065" y="567"/>
                    </a:cubicBezTo>
                    <a:cubicBezTo>
                      <a:pt x="1067" y="566"/>
                      <a:pt x="1067" y="566"/>
                      <a:pt x="1067" y="566"/>
                    </a:cubicBezTo>
                    <a:cubicBezTo>
                      <a:pt x="1066" y="563"/>
                      <a:pt x="1067" y="559"/>
                      <a:pt x="1066" y="557"/>
                    </a:cubicBezTo>
                    <a:cubicBezTo>
                      <a:pt x="1063" y="556"/>
                      <a:pt x="1063" y="556"/>
                      <a:pt x="1063" y="556"/>
                    </a:cubicBezTo>
                    <a:cubicBezTo>
                      <a:pt x="1062" y="552"/>
                      <a:pt x="1060" y="549"/>
                      <a:pt x="1060" y="544"/>
                    </a:cubicBezTo>
                    <a:cubicBezTo>
                      <a:pt x="1060" y="540"/>
                      <a:pt x="1062" y="536"/>
                      <a:pt x="1063" y="532"/>
                    </a:cubicBezTo>
                    <a:cubicBezTo>
                      <a:pt x="1064" y="530"/>
                      <a:pt x="1063" y="528"/>
                      <a:pt x="1064" y="525"/>
                    </a:cubicBezTo>
                    <a:cubicBezTo>
                      <a:pt x="1067" y="516"/>
                      <a:pt x="1073" y="524"/>
                      <a:pt x="1076" y="527"/>
                    </a:cubicBezTo>
                    <a:cubicBezTo>
                      <a:pt x="1076" y="525"/>
                      <a:pt x="1076" y="523"/>
                      <a:pt x="1075" y="522"/>
                    </a:cubicBezTo>
                    <a:cubicBezTo>
                      <a:pt x="1074" y="522"/>
                      <a:pt x="1074" y="522"/>
                      <a:pt x="1074" y="522"/>
                    </a:cubicBezTo>
                    <a:cubicBezTo>
                      <a:pt x="1073" y="520"/>
                      <a:pt x="1074" y="519"/>
                      <a:pt x="1072" y="517"/>
                    </a:cubicBezTo>
                    <a:cubicBezTo>
                      <a:pt x="1072" y="517"/>
                      <a:pt x="1071" y="517"/>
                      <a:pt x="1070" y="517"/>
                    </a:cubicBezTo>
                    <a:cubicBezTo>
                      <a:pt x="1067" y="513"/>
                      <a:pt x="1067" y="513"/>
                      <a:pt x="1067" y="513"/>
                    </a:cubicBezTo>
                    <a:cubicBezTo>
                      <a:pt x="1066" y="510"/>
                      <a:pt x="1069" y="510"/>
                      <a:pt x="1069" y="508"/>
                    </a:cubicBezTo>
                    <a:cubicBezTo>
                      <a:pt x="1069" y="506"/>
                      <a:pt x="1067" y="501"/>
                      <a:pt x="1067" y="501"/>
                    </a:cubicBezTo>
                    <a:cubicBezTo>
                      <a:pt x="1066" y="498"/>
                      <a:pt x="1067" y="494"/>
                      <a:pt x="1068" y="491"/>
                    </a:cubicBezTo>
                    <a:cubicBezTo>
                      <a:pt x="1068" y="491"/>
                      <a:pt x="1065" y="491"/>
                      <a:pt x="1067" y="490"/>
                    </a:cubicBezTo>
                    <a:cubicBezTo>
                      <a:pt x="1067" y="490"/>
                      <a:pt x="1068" y="485"/>
                      <a:pt x="1069" y="485"/>
                    </a:cubicBezTo>
                    <a:cubicBezTo>
                      <a:pt x="1069" y="479"/>
                      <a:pt x="1065" y="478"/>
                      <a:pt x="1065" y="474"/>
                    </a:cubicBezTo>
                    <a:cubicBezTo>
                      <a:pt x="1064" y="469"/>
                      <a:pt x="1067" y="469"/>
                      <a:pt x="1066" y="464"/>
                    </a:cubicBezTo>
                    <a:cubicBezTo>
                      <a:pt x="1066" y="463"/>
                      <a:pt x="1064" y="461"/>
                      <a:pt x="1063" y="459"/>
                    </a:cubicBezTo>
                    <a:close/>
                    <a:moveTo>
                      <a:pt x="1176" y="505"/>
                    </a:moveTo>
                    <a:cubicBezTo>
                      <a:pt x="1175" y="505"/>
                      <a:pt x="1174" y="507"/>
                      <a:pt x="1174" y="507"/>
                    </a:cubicBezTo>
                    <a:cubicBezTo>
                      <a:pt x="1171" y="508"/>
                      <a:pt x="1169" y="507"/>
                      <a:pt x="1170" y="509"/>
                    </a:cubicBezTo>
                    <a:cubicBezTo>
                      <a:pt x="1171" y="510"/>
                      <a:pt x="1170" y="511"/>
                      <a:pt x="1172" y="510"/>
                    </a:cubicBezTo>
                    <a:cubicBezTo>
                      <a:pt x="1172" y="510"/>
                      <a:pt x="1180" y="504"/>
                      <a:pt x="1176" y="505"/>
                    </a:cubicBezTo>
                    <a:close/>
                    <a:moveTo>
                      <a:pt x="1164" y="518"/>
                    </a:moveTo>
                    <a:cubicBezTo>
                      <a:pt x="1164" y="520"/>
                      <a:pt x="1164" y="520"/>
                      <a:pt x="1164" y="520"/>
                    </a:cubicBezTo>
                    <a:cubicBezTo>
                      <a:pt x="1164" y="520"/>
                      <a:pt x="1164" y="521"/>
                      <a:pt x="1165" y="521"/>
                    </a:cubicBezTo>
                    <a:cubicBezTo>
                      <a:pt x="1165" y="521"/>
                      <a:pt x="1167" y="517"/>
                      <a:pt x="1164" y="518"/>
                    </a:cubicBezTo>
                    <a:close/>
                    <a:moveTo>
                      <a:pt x="1158" y="528"/>
                    </a:moveTo>
                    <a:cubicBezTo>
                      <a:pt x="1159" y="529"/>
                      <a:pt x="1159" y="529"/>
                      <a:pt x="1159" y="529"/>
                    </a:cubicBezTo>
                    <a:cubicBezTo>
                      <a:pt x="1159" y="528"/>
                      <a:pt x="1159" y="528"/>
                      <a:pt x="1158" y="528"/>
                    </a:cubicBezTo>
                    <a:close/>
                    <a:moveTo>
                      <a:pt x="1140" y="550"/>
                    </a:moveTo>
                    <a:cubicBezTo>
                      <a:pt x="1139" y="551"/>
                      <a:pt x="1138" y="553"/>
                      <a:pt x="1138" y="554"/>
                    </a:cubicBezTo>
                    <a:cubicBezTo>
                      <a:pt x="1132" y="562"/>
                      <a:pt x="1141" y="552"/>
                      <a:pt x="1141" y="552"/>
                    </a:cubicBezTo>
                    <a:cubicBezTo>
                      <a:pt x="1141" y="552"/>
                      <a:pt x="1141" y="551"/>
                      <a:pt x="1141" y="550"/>
                    </a:cubicBezTo>
                    <a:lnTo>
                      <a:pt x="1140" y="550"/>
                    </a:lnTo>
                    <a:close/>
                    <a:moveTo>
                      <a:pt x="1125" y="562"/>
                    </a:moveTo>
                    <a:cubicBezTo>
                      <a:pt x="1124" y="562"/>
                      <a:pt x="1122" y="564"/>
                      <a:pt x="1121" y="565"/>
                    </a:cubicBezTo>
                    <a:cubicBezTo>
                      <a:pt x="1120" y="565"/>
                      <a:pt x="1120" y="565"/>
                      <a:pt x="1120" y="565"/>
                    </a:cubicBezTo>
                    <a:cubicBezTo>
                      <a:pt x="1120" y="566"/>
                      <a:pt x="1121" y="567"/>
                      <a:pt x="1120" y="568"/>
                    </a:cubicBezTo>
                    <a:cubicBezTo>
                      <a:pt x="1120" y="568"/>
                      <a:pt x="1117" y="572"/>
                      <a:pt x="1120" y="571"/>
                    </a:cubicBezTo>
                    <a:cubicBezTo>
                      <a:pt x="1122" y="570"/>
                      <a:pt x="1125" y="566"/>
                      <a:pt x="1126" y="564"/>
                    </a:cubicBezTo>
                    <a:cubicBezTo>
                      <a:pt x="1126" y="563"/>
                      <a:pt x="1126" y="561"/>
                      <a:pt x="1125" y="562"/>
                    </a:cubicBezTo>
                    <a:close/>
                    <a:moveTo>
                      <a:pt x="1111" y="570"/>
                    </a:moveTo>
                    <a:cubicBezTo>
                      <a:pt x="1110" y="572"/>
                      <a:pt x="1110" y="574"/>
                      <a:pt x="1109" y="576"/>
                    </a:cubicBezTo>
                    <a:cubicBezTo>
                      <a:pt x="1109" y="577"/>
                      <a:pt x="1107" y="577"/>
                      <a:pt x="1107" y="577"/>
                    </a:cubicBezTo>
                    <a:cubicBezTo>
                      <a:pt x="1106" y="576"/>
                      <a:pt x="1107" y="576"/>
                      <a:pt x="1105" y="575"/>
                    </a:cubicBezTo>
                    <a:cubicBezTo>
                      <a:pt x="1104" y="575"/>
                      <a:pt x="1104" y="577"/>
                      <a:pt x="1104" y="578"/>
                    </a:cubicBezTo>
                    <a:cubicBezTo>
                      <a:pt x="1103" y="578"/>
                      <a:pt x="1101" y="577"/>
                      <a:pt x="1101" y="578"/>
                    </a:cubicBezTo>
                    <a:cubicBezTo>
                      <a:pt x="1101" y="580"/>
                      <a:pt x="1101" y="580"/>
                      <a:pt x="1101" y="580"/>
                    </a:cubicBezTo>
                    <a:cubicBezTo>
                      <a:pt x="1100" y="581"/>
                      <a:pt x="1098" y="582"/>
                      <a:pt x="1097" y="583"/>
                    </a:cubicBezTo>
                    <a:cubicBezTo>
                      <a:pt x="1096" y="584"/>
                      <a:pt x="1098" y="584"/>
                      <a:pt x="1098" y="584"/>
                    </a:cubicBezTo>
                    <a:cubicBezTo>
                      <a:pt x="1099" y="584"/>
                      <a:pt x="1100" y="582"/>
                      <a:pt x="1101" y="582"/>
                    </a:cubicBezTo>
                    <a:cubicBezTo>
                      <a:pt x="1102" y="581"/>
                      <a:pt x="1104" y="581"/>
                      <a:pt x="1105" y="580"/>
                    </a:cubicBezTo>
                    <a:cubicBezTo>
                      <a:pt x="1106" y="580"/>
                      <a:pt x="1106" y="579"/>
                      <a:pt x="1106" y="578"/>
                    </a:cubicBezTo>
                    <a:cubicBezTo>
                      <a:pt x="1108" y="577"/>
                      <a:pt x="1110" y="578"/>
                      <a:pt x="1111" y="577"/>
                    </a:cubicBezTo>
                    <a:cubicBezTo>
                      <a:pt x="1113" y="575"/>
                      <a:pt x="1112" y="573"/>
                      <a:pt x="1112" y="570"/>
                    </a:cubicBezTo>
                    <a:lnTo>
                      <a:pt x="1111" y="570"/>
                    </a:lnTo>
                    <a:close/>
                    <a:moveTo>
                      <a:pt x="1090" y="586"/>
                    </a:moveTo>
                    <a:cubicBezTo>
                      <a:pt x="1089" y="588"/>
                      <a:pt x="1088" y="589"/>
                      <a:pt x="1087" y="590"/>
                    </a:cubicBezTo>
                    <a:cubicBezTo>
                      <a:pt x="1087" y="590"/>
                      <a:pt x="1084" y="597"/>
                      <a:pt x="1086" y="595"/>
                    </a:cubicBezTo>
                    <a:cubicBezTo>
                      <a:pt x="1088" y="594"/>
                      <a:pt x="1087" y="592"/>
                      <a:pt x="1088" y="591"/>
                    </a:cubicBezTo>
                    <a:cubicBezTo>
                      <a:pt x="1089" y="590"/>
                      <a:pt x="1091" y="589"/>
                      <a:pt x="1092" y="588"/>
                    </a:cubicBezTo>
                    <a:cubicBezTo>
                      <a:pt x="1093" y="588"/>
                      <a:pt x="1093" y="588"/>
                      <a:pt x="1093" y="588"/>
                    </a:cubicBezTo>
                    <a:cubicBezTo>
                      <a:pt x="1093" y="586"/>
                      <a:pt x="1093" y="586"/>
                      <a:pt x="1093" y="586"/>
                    </a:cubicBezTo>
                    <a:cubicBezTo>
                      <a:pt x="1092" y="586"/>
                      <a:pt x="1091" y="586"/>
                      <a:pt x="1090" y="586"/>
                    </a:cubicBezTo>
                    <a:close/>
                    <a:moveTo>
                      <a:pt x="1094" y="594"/>
                    </a:moveTo>
                    <a:cubicBezTo>
                      <a:pt x="1094" y="594"/>
                      <a:pt x="1095" y="596"/>
                      <a:pt x="1095" y="596"/>
                    </a:cubicBezTo>
                    <a:cubicBezTo>
                      <a:pt x="1096" y="596"/>
                      <a:pt x="1096" y="595"/>
                      <a:pt x="1096" y="595"/>
                    </a:cubicBezTo>
                    <a:cubicBezTo>
                      <a:pt x="1098" y="594"/>
                      <a:pt x="1096" y="594"/>
                      <a:pt x="1094" y="594"/>
                    </a:cubicBezTo>
                    <a:close/>
                    <a:moveTo>
                      <a:pt x="256" y="229"/>
                    </a:moveTo>
                    <a:cubicBezTo>
                      <a:pt x="255" y="230"/>
                      <a:pt x="253" y="230"/>
                      <a:pt x="253" y="231"/>
                    </a:cubicBezTo>
                    <a:cubicBezTo>
                      <a:pt x="253" y="232"/>
                      <a:pt x="253" y="233"/>
                      <a:pt x="253" y="234"/>
                    </a:cubicBezTo>
                    <a:cubicBezTo>
                      <a:pt x="251" y="234"/>
                      <a:pt x="253" y="236"/>
                      <a:pt x="253" y="236"/>
                    </a:cubicBezTo>
                    <a:cubicBezTo>
                      <a:pt x="253" y="237"/>
                      <a:pt x="253" y="238"/>
                      <a:pt x="253" y="239"/>
                    </a:cubicBezTo>
                    <a:cubicBezTo>
                      <a:pt x="253" y="239"/>
                      <a:pt x="255" y="239"/>
                      <a:pt x="256" y="240"/>
                    </a:cubicBezTo>
                    <a:cubicBezTo>
                      <a:pt x="257" y="240"/>
                      <a:pt x="257" y="241"/>
                      <a:pt x="259" y="241"/>
                    </a:cubicBezTo>
                    <a:cubicBezTo>
                      <a:pt x="260" y="240"/>
                      <a:pt x="265" y="233"/>
                      <a:pt x="262" y="231"/>
                    </a:cubicBezTo>
                    <a:cubicBezTo>
                      <a:pt x="261" y="230"/>
                      <a:pt x="257" y="230"/>
                      <a:pt x="256" y="229"/>
                    </a:cubicBezTo>
                    <a:close/>
                    <a:moveTo>
                      <a:pt x="167" y="302"/>
                    </a:moveTo>
                    <a:cubicBezTo>
                      <a:pt x="168" y="302"/>
                      <a:pt x="167" y="304"/>
                      <a:pt x="167" y="304"/>
                    </a:cubicBezTo>
                    <a:cubicBezTo>
                      <a:pt x="165" y="305"/>
                      <a:pt x="166" y="303"/>
                      <a:pt x="167" y="302"/>
                    </a:cubicBezTo>
                    <a:close/>
                    <a:moveTo>
                      <a:pt x="128" y="319"/>
                    </a:moveTo>
                    <a:cubicBezTo>
                      <a:pt x="130" y="319"/>
                      <a:pt x="132" y="321"/>
                      <a:pt x="134" y="322"/>
                    </a:cubicBezTo>
                    <a:cubicBezTo>
                      <a:pt x="135" y="323"/>
                      <a:pt x="135" y="323"/>
                      <a:pt x="136" y="324"/>
                    </a:cubicBezTo>
                    <a:cubicBezTo>
                      <a:pt x="139" y="323"/>
                      <a:pt x="137" y="326"/>
                      <a:pt x="137" y="326"/>
                    </a:cubicBezTo>
                    <a:cubicBezTo>
                      <a:pt x="131" y="326"/>
                      <a:pt x="131" y="326"/>
                      <a:pt x="131" y="326"/>
                    </a:cubicBezTo>
                    <a:cubicBezTo>
                      <a:pt x="130" y="324"/>
                      <a:pt x="130" y="323"/>
                      <a:pt x="129" y="322"/>
                    </a:cubicBezTo>
                    <a:cubicBezTo>
                      <a:pt x="129" y="322"/>
                      <a:pt x="126" y="319"/>
                      <a:pt x="128" y="319"/>
                    </a:cubicBezTo>
                    <a:close/>
                    <a:moveTo>
                      <a:pt x="155" y="366"/>
                    </a:moveTo>
                    <a:cubicBezTo>
                      <a:pt x="159" y="366"/>
                      <a:pt x="160" y="371"/>
                      <a:pt x="154" y="370"/>
                    </a:cubicBezTo>
                    <a:cubicBezTo>
                      <a:pt x="151" y="369"/>
                      <a:pt x="151" y="365"/>
                      <a:pt x="155" y="366"/>
                    </a:cubicBezTo>
                    <a:close/>
                    <a:moveTo>
                      <a:pt x="158" y="382"/>
                    </a:moveTo>
                    <a:cubicBezTo>
                      <a:pt x="158" y="382"/>
                      <a:pt x="162" y="388"/>
                      <a:pt x="159" y="387"/>
                    </a:cubicBezTo>
                    <a:cubicBezTo>
                      <a:pt x="158" y="387"/>
                      <a:pt x="158" y="385"/>
                      <a:pt x="157" y="385"/>
                    </a:cubicBezTo>
                    <a:cubicBezTo>
                      <a:pt x="156" y="384"/>
                      <a:pt x="155" y="385"/>
                      <a:pt x="154" y="386"/>
                    </a:cubicBezTo>
                    <a:cubicBezTo>
                      <a:pt x="154" y="384"/>
                      <a:pt x="154" y="384"/>
                      <a:pt x="154" y="384"/>
                    </a:cubicBezTo>
                    <a:cubicBezTo>
                      <a:pt x="155" y="384"/>
                      <a:pt x="156" y="385"/>
                      <a:pt x="157" y="384"/>
                    </a:cubicBezTo>
                    <a:cubicBezTo>
                      <a:pt x="157" y="384"/>
                      <a:pt x="157" y="383"/>
                      <a:pt x="158" y="382"/>
                    </a:cubicBezTo>
                    <a:close/>
                    <a:moveTo>
                      <a:pt x="161" y="387"/>
                    </a:moveTo>
                    <a:cubicBezTo>
                      <a:pt x="164" y="390"/>
                      <a:pt x="164" y="390"/>
                      <a:pt x="169" y="391"/>
                    </a:cubicBezTo>
                    <a:cubicBezTo>
                      <a:pt x="168" y="393"/>
                      <a:pt x="168" y="393"/>
                      <a:pt x="167" y="393"/>
                    </a:cubicBezTo>
                    <a:cubicBezTo>
                      <a:pt x="167" y="395"/>
                      <a:pt x="168" y="396"/>
                      <a:pt x="168" y="397"/>
                    </a:cubicBezTo>
                    <a:cubicBezTo>
                      <a:pt x="168" y="398"/>
                      <a:pt x="166" y="396"/>
                      <a:pt x="165" y="397"/>
                    </a:cubicBezTo>
                    <a:cubicBezTo>
                      <a:pt x="165" y="397"/>
                      <a:pt x="165" y="399"/>
                      <a:pt x="165" y="399"/>
                    </a:cubicBezTo>
                    <a:cubicBezTo>
                      <a:pt x="164" y="399"/>
                      <a:pt x="162" y="400"/>
                      <a:pt x="162" y="400"/>
                    </a:cubicBezTo>
                    <a:cubicBezTo>
                      <a:pt x="160" y="400"/>
                      <a:pt x="156" y="396"/>
                      <a:pt x="155" y="395"/>
                    </a:cubicBezTo>
                    <a:cubicBezTo>
                      <a:pt x="154" y="394"/>
                      <a:pt x="154" y="392"/>
                      <a:pt x="153" y="391"/>
                    </a:cubicBezTo>
                    <a:cubicBezTo>
                      <a:pt x="148" y="387"/>
                      <a:pt x="157" y="392"/>
                      <a:pt x="157" y="392"/>
                    </a:cubicBezTo>
                    <a:cubicBezTo>
                      <a:pt x="157" y="392"/>
                      <a:pt x="158" y="391"/>
                      <a:pt x="160" y="391"/>
                    </a:cubicBezTo>
                    <a:cubicBezTo>
                      <a:pt x="160" y="390"/>
                      <a:pt x="160" y="388"/>
                      <a:pt x="161" y="387"/>
                    </a:cubicBezTo>
                    <a:close/>
                    <a:moveTo>
                      <a:pt x="754" y="473"/>
                    </a:moveTo>
                    <a:cubicBezTo>
                      <a:pt x="753" y="473"/>
                      <a:pt x="753" y="474"/>
                      <a:pt x="755" y="474"/>
                    </a:cubicBezTo>
                    <a:cubicBezTo>
                      <a:pt x="755" y="474"/>
                      <a:pt x="756" y="472"/>
                      <a:pt x="754" y="473"/>
                    </a:cubicBezTo>
                    <a:close/>
                    <a:moveTo>
                      <a:pt x="1126" y="199"/>
                    </a:moveTo>
                    <a:cubicBezTo>
                      <a:pt x="1126" y="199"/>
                      <a:pt x="1125" y="202"/>
                      <a:pt x="1126" y="201"/>
                    </a:cubicBezTo>
                    <a:cubicBezTo>
                      <a:pt x="1127" y="201"/>
                      <a:pt x="1127" y="198"/>
                      <a:pt x="1126" y="199"/>
                    </a:cubicBezTo>
                    <a:close/>
                    <a:moveTo>
                      <a:pt x="1129" y="199"/>
                    </a:moveTo>
                    <a:cubicBezTo>
                      <a:pt x="1129" y="199"/>
                      <a:pt x="1129" y="201"/>
                      <a:pt x="1128" y="201"/>
                    </a:cubicBezTo>
                    <a:cubicBezTo>
                      <a:pt x="1127" y="203"/>
                      <a:pt x="1125" y="204"/>
                      <a:pt x="1123" y="205"/>
                    </a:cubicBezTo>
                    <a:cubicBezTo>
                      <a:pt x="1118" y="209"/>
                      <a:pt x="1118" y="211"/>
                      <a:pt x="1118" y="211"/>
                    </a:cubicBezTo>
                    <a:cubicBezTo>
                      <a:pt x="1117" y="212"/>
                      <a:pt x="1120" y="212"/>
                      <a:pt x="1120" y="212"/>
                    </a:cubicBezTo>
                    <a:cubicBezTo>
                      <a:pt x="1121" y="212"/>
                      <a:pt x="1128" y="204"/>
                      <a:pt x="1130" y="203"/>
                    </a:cubicBezTo>
                    <a:cubicBezTo>
                      <a:pt x="1130" y="203"/>
                      <a:pt x="1131" y="198"/>
                      <a:pt x="1129" y="199"/>
                    </a:cubicBezTo>
                    <a:close/>
                    <a:moveTo>
                      <a:pt x="1136" y="202"/>
                    </a:moveTo>
                    <a:cubicBezTo>
                      <a:pt x="1135" y="205"/>
                      <a:pt x="1134" y="208"/>
                      <a:pt x="1133" y="211"/>
                    </a:cubicBezTo>
                    <a:cubicBezTo>
                      <a:pt x="1135" y="211"/>
                      <a:pt x="1140" y="212"/>
                      <a:pt x="1144" y="211"/>
                    </a:cubicBezTo>
                    <a:cubicBezTo>
                      <a:pt x="1145" y="211"/>
                      <a:pt x="1146" y="208"/>
                      <a:pt x="1144" y="209"/>
                    </a:cubicBezTo>
                    <a:cubicBezTo>
                      <a:pt x="1141" y="203"/>
                      <a:pt x="1142" y="205"/>
                      <a:pt x="1136" y="202"/>
                    </a:cubicBezTo>
                    <a:close/>
                    <a:moveTo>
                      <a:pt x="1130" y="205"/>
                    </a:moveTo>
                    <a:cubicBezTo>
                      <a:pt x="1130" y="205"/>
                      <a:pt x="1129" y="206"/>
                      <a:pt x="1128" y="207"/>
                    </a:cubicBezTo>
                    <a:cubicBezTo>
                      <a:pt x="1127" y="209"/>
                      <a:pt x="1127" y="209"/>
                      <a:pt x="1127" y="209"/>
                    </a:cubicBezTo>
                    <a:cubicBezTo>
                      <a:pt x="1129" y="209"/>
                      <a:pt x="1131" y="209"/>
                      <a:pt x="1132" y="209"/>
                    </a:cubicBezTo>
                    <a:cubicBezTo>
                      <a:pt x="1131" y="208"/>
                      <a:pt x="1132" y="205"/>
                      <a:pt x="1132" y="205"/>
                    </a:cubicBezTo>
                    <a:cubicBezTo>
                      <a:pt x="1132" y="205"/>
                      <a:pt x="1131" y="205"/>
                      <a:pt x="1130" y="205"/>
                    </a:cubicBezTo>
                    <a:close/>
                    <a:moveTo>
                      <a:pt x="1126" y="209"/>
                    </a:moveTo>
                    <a:cubicBezTo>
                      <a:pt x="1125" y="210"/>
                      <a:pt x="1123" y="212"/>
                      <a:pt x="1126" y="211"/>
                    </a:cubicBezTo>
                    <a:cubicBezTo>
                      <a:pt x="1126" y="211"/>
                      <a:pt x="1127" y="209"/>
                      <a:pt x="1126" y="209"/>
                    </a:cubicBezTo>
                    <a:close/>
                    <a:moveTo>
                      <a:pt x="1217" y="227"/>
                    </a:moveTo>
                    <a:cubicBezTo>
                      <a:pt x="1218" y="228"/>
                      <a:pt x="1218" y="228"/>
                      <a:pt x="1218" y="228"/>
                    </a:cubicBezTo>
                    <a:cubicBezTo>
                      <a:pt x="1218" y="227"/>
                      <a:pt x="1219" y="227"/>
                      <a:pt x="1217" y="227"/>
                    </a:cubicBezTo>
                    <a:close/>
                    <a:moveTo>
                      <a:pt x="1219" y="232"/>
                    </a:moveTo>
                    <a:cubicBezTo>
                      <a:pt x="1219" y="232"/>
                      <a:pt x="1219" y="234"/>
                      <a:pt x="1219" y="234"/>
                    </a:cubicBezTo>
                    <a:cubicBezTo>
                      <a:pt x="1221" y="235"/>
                      <a:pt x="1220" y="232"/>
                      <a:pt x="1219" y="232"/>
                    </a:cubicBezTo>
                    <a:close/>
                    <a:moveTo>
                      <a:pt x="803" y="151"/>
                    </a:moveTo>
                    <a:cubicBezTo>
                      <a:pt x="803" y="152"/>
                      <a:pt x="803" y="152"/>
                      <a:pt x="803" y="152"/>
                    </a:cubicBezTo>
                    <a:cubicBezTo>
                      <a:pt x="802" y="152"/>
                      <a:pt x="800" y="152"/>
                      <a:pt x="799" y="152"/>
                    </a:cubicBezTo>
                    <a:cubicBezTo>
                      <a:pt x="799" y="154"/>
                      <a:pt x="799" y="154"/>
                      <a:pt x="799" y="154"/>
                    </a:cubicBezTo>
                    <a:cubicBezTo>
                      <a:pt x="799" y="154"/>
                      <a:pt x="798" y="155"/>
                      <a:pt x="798" y="157"/>
                    </a:cubicBezTo>
                    <a:cubicBezTo>
                      <a:pt x="799" y="157"/>
                      <a:pt x="801" y="157"/>
                      <a:pt x="802" y="157"/>
                    </a:cubicBezTo>
                    <a:cubicBezTo>
                      <a:pt x="803" y="157"/>
                      <a:pt x="803" y="155"/>
                      <a:pt x="804" y="155"/>
                    </a:cubicBezTo>
                    <a:cubicBezTo>
                      <a:pt x="804" y="154"/>
                      <a:pt x="804" y="153"/>
                      <a:pt x="804" y="153"/>
                    </a:cubicBezTo>
                    <a:cubicBezTo>
                      <a:pt x="804" y="153"/>
                      <a:pt x="806" y="151"/>
                      <a:pt x="803" y="151"/>
                    </a:cubicBezTo>
                    <a:close/>
                    <a:moveTo>
                      <a:pt x="785" y="166"/>
                    </a:moveTo>
                    <a:cubicBezTo>
                      <a:pt x="785" y="166"/>
                      <a:pt x="784" y="168"/>
                      <a:pt x="784" y="168"/>
                    </a:cubicBezTo>
                    <a:cubicBezTo>
                      <a:pt x="783" y="169"/>
                      <a:pt x="784" y="166"/>
                      <a:pt x="785" y="166"/>
                    </a:cubicBezTo>
                    <a:close/>
                    <a:moveTo>
                      <a:pt x="925" y="169"/>
                    </a:moveTo>
                    <a:cubicBezTo>
                      <a:pt x="925" y="172"/>
                      <a:pt x="925" y="172"/>
                      <a:pt x="925" y="172"/>
                    </a:cubicBezTo>
                    <a:cubicBezTo>
                      <a:pt x="926" y="172"/>
                      <a:pt x="927" y="172"/>
                      <a:pt x="928" y="172"/>
                    </a:cubicBezTo>
                    <a:cubicBezTo>
                      <a:pt x="927" y="169"/>
                      <a:pt x="927" y="169"/>
                      <a:pt x="927" y="169"/>
                    </a:cubicBezTo>
                    <a:cubicBezTo>
                      <a:pt x="927" y="169"/>
                      <a:pt x="925" y="170"/>
                      <a:pt x="925" y="169"/>
                    </a:cubicBezTo>
                    <a:close/>
                    <a:moveTo>
                      <a:pt x="808" y="173"/>
                    </a:moveTo>
                    <a:cubicBezTo>
                      <a:pt x="808" y="173"/>
                      <a:pt x="810" y="174"/>
                      <a:pt x="810" y="174"/>
                    </a:cubicBezTo>
                    <a:cubicBezTo>
                      <a:pt x="810" y="175"/>
                      <a:pt x="810" y="176"/>
                      <a:pt x="811" y="177"/>
                    </a:cubicBezTo>
                    <a:cubicBezTo>
                      <a:pt x="809" y="179"/>
                      <a:pt x="807" y="182"/>
                      <a:pt x="805" y="184"/>
                    </a:cubicBezTo>
                    <a:cubicBezTo>
                      <a:pt x="804" y="184"/>
                      <a:pt x="806" y="185"/>
                      <a:pt x="805" y="186"/>
                    </a:cubicBezTo>
                    <a:cubicBezTo>
                      <a:pt x="804" y="186"/>
                      <a:pt x="804" y="186"/>
                      <a:pt x="804" y="186"/>
                    </a:cubicBezTo>
                    <a:cubicBezTo>
                      <a:pt x="804" y="186"/>
                      <a:pt x="804" y="183"/>
                      <a:pt x="803" y="183"/>
                    </a:cubicBezTo>
                    <a:cubicBezTo>
                      <a:pt x="803" y="183"/>
                      <a:pt x="805" y="181"/>
                      <a:pt x="805" y="181"/>
                    </a:cubicBezTo>
                    <a:cubicBezTo>
                      <a:pt x="807" y="176"/>
                      <a:pt x="801" y="178"/>
                      <a:pt x="808" y="175"/>
                    </a:cubicBezTo>
                    <a:cubicBezTo>
                      <a:pt x="808" y="174"/>
                      <a:pt x="807" y="174"/>
                      <a:pt x="808" y="173"/>
                    </a:cubicBezTo>
                    <a:close/>
                    <a:moveTo>
                      <a:pt x="918" y="173"/>
                    </a:moveTo>
                    <a:cubicBezTo>
                      <a:pt x="918" y="173"/>
                      <a:pt x="916" y="176"/>
                      <a:pt x="918" y="175"/>
                    </a:cubicBezTo>
                    <a:cubicBezTo>
                      <a:pt x="919" y="175"/>
                      <a:pt x="921" y="172"/>
                      <a:pt x="918" y="173"/>
                    </a:cubicBezTo>
                    <a:close/>
                    <a:moveTo>
                      <a:pt x="921" y="173"/>
                    </a:moveTo>
                    <a:cubicBezTo>
                      <a:pt x="920" y="173"/>
                      <a:pt x="922" y="174"/>
                      <a:pt x="922" y="174"/>
                    </a:cubicBezTo>
                    <a:cubicBezTo>
                      <a:pt x="921" y="174"/>
                      <a:pt x="923" y="172"/>
                      <a:pt x="921" y="173"/>
                    </a:cubicBezTo>
                    <a:close/>
                    <a:moveTo>
                      <a:pt x="929" y="173"/>
                    </a:moveTo>
                    <a:cubicBezTo>
                      <a:pt x="928" y="174"/>
                      <a:pt x="926" y="176"/>
                      <a:pt x="929" y="175"/>
                    </a:cubicBezTo>
                    <a:cubicBezTo>
                      <a:pt x="929" y="175"/>
                      <a:pt x="931" y="173"/>
                      <a:pt x="929" y="173"/>
                    </a:cubicBezTo>
                    <a:close/>
                    <a:moveTo>
                      <a:pt x="895" y="174"/>
                    </a:moveTo>
                    <a:cubicBezTo>
                      <a:pt x="894" y="176"/>
                      <a:pt x="894" y="176"/>
                      <a:pt x="894" y="176"/>
                    </a:cubicBezTo>
                    <a:cubicBezTo>
                      <a:pt x="898" y="176"/>
                      <a:pt x="897" y="174"/>
                      <a:pt x="895" y="174"/>
                    </a:cubicBezTo>
                    <a:close/>
                    <a:moveTo>
                      <a:pt x="931" y="175"/>
                    </a:moveTo>
                    <a:cubicBezTo>
                      <a:pt x="930" y="175"/>
                      <a:pt x="931" y="176"/>
                      <a:pt x="932" y="176"/>
                    </a:cubicBezTo>
                    <a:cubicBezTo>
                      <a:pt x="935" y="176"/>
                      <a:pt x="936" y="174"/>
                      <a:pt x="931" y="175"/>
                    </a:cubicBezTo>
                    <a:close/>
                    <a:moveTo>
                      <a:pt x="912" y="175"/>
                    </a:moveTo>
                    <a:cubicBezTo>
                      <a:pt x="912" y="177"/>
                      <a:pt x="910" y="181"/>
                      <a:pt x="912" y="181"/>
                    </a:cubicBezTo>
                    <a:cubicBezTo>
                      <a:pt x="912" y="181"/>
                      <a:pt x="913" y="179"/>
                      <a:pt x="913" y="179"/>
                    </a:cubicBezTo>
                    <a:cubicBezTo>
                      <a:pt x="914" y="179"/>
                      <a:pt x="915" y="179"/>
                      <a:pt x="916" y="179"/>
                    </a:cubicBezTo>
                    <a:cubicBezTo>
                      <a:pt x="915" y="178"/>
                      <a:pt x="915" y="177"/>
                      <a:pt x="914" y="175"/>
                    </a:cubicBezTo>
                    <a:cubicBezTo>
                      <a:pt x="914" y="175"/>
                      <a:pt x="912" y="176"/>
                      <a:pt x="912" y="175"/>
                    </a:cubicBezTo>
                    <a:close/>
                    <a:moveTo>
                      <a:pt x="938" y="176"/>
                    </a:moveTo>
                    <a:cubicBezTo>
                      <a:pt x="938" y="176"/>
                      <a:pt x="936" y="177"/>
                      <a:pt x="936" y="177"/>
                    </a:cubicBezTo>
                    <a:cubicBezTo>
                      <a:pt x="936" y="178"/>
                      <a:pt x="936" y="178"/>
                      <a:pt x="936" y="178"/>
                    </a:cubicBezTo>
                    <a:cubicBezTo>
                      <a:pt x="938" y="179"/>
                      <a:pt x="939" y="179"/>
                      <a:pt x="942" y="179"/>
                    </a:cubicBezTo>
                    <a:cubicBezTo>
                      <a:pt x="942" y="179"/>
                      <a:pt x="942" y="178"/>
                      <a:pt x="942" y="177"/>
                    </a:cubicBezTo>
                    <a:cubicBezTo>
                      <a:pt x="943" y="178"/>
                      <a:pt x="943" y="177"/>
                      <a:pt x="943" y="176"/>
                    </a:cubicBezTo>
                    <a:cubicBezTo>
                      <a:pt x="941" y="176"/>
                      <a:pt x="938" y="176"/>
                      <a:pt x="938" y="176"/>
                    </a:cubicBezTo>
                    <a:close/>
                    <a:moveTo>
                      <a:pt x="926" y="178"/>
                    </a:moveTo>
                    <a:cubicBezTo>
                      <a:pt x="926" y="178"/>
                      <a:pt x="920" y="185"/>
                      <a:pt x="925" y="183"/>
                    </a:cubicBezTo>
                    <a:cubicBezTo>
                      <a:pt x="925" y="181"/>
                      <a:pt x="925" y="181"/>
                      <a:pt x="925" y="181"/>
                    </a:cubicBezTo>
                    <a:cubicBezTo>
                      <a:pt x="927" y="180"/>
                      <a:pt x="930" y="176"/>
                      <a:pt x="926" y="178"/>
                    </a:cubicBezTo>
                    <a:close/>
                    <a:moveTo>
                      <a:pt x="889" y="179"/>
                    </a:moveTo>
                    <a:cubicBezTo>
                      <a:pt x="891" y="180"/>
                      <a:pt x="891" y="180"/>
                      <a:pt x="891" y="180"/>
                    </a:cubicBezTo>
                    <a:cubicBezTo>
                      <a:pt x="893" y="180"/>
                      <a:pt x="892" y="179"/>
                      <a:pt x="893" y="179"/>
                    </a:cubicBezTo>
                    <a:cubicBezTo>
                      <a:pt x="892" y="179"/>
                      <a:pt x="890" y="179"/>
                      <a:pt x="889" y="179"/>
                    </a:cubicBezTo>
                    <a:close/>
                    <a:moveTo>
                      <a:pt x="919" y="181"/>
                    </a:moveTo>
                    <a:cubicBezTo>
                      <a:pt x="919" y="182"/>
                      <a:pt x="918" y="183"/>
                      <a:pt x="918" y="183"/>
                    </a:cubicBezTo>
                    <a:cubicBezTo>
                      <a:pt x="919" y="184"/>
                      <a:pt x="919" y="185"/>
                      <a:pt x="920" y="185"/>
                    </a:cubicBezTo>
                    <a:cubicBezTo>
                      <a:pt x="923" y="186"/>
                      <a:pt x="919" y="181"/>
                      <a:pt x="919" y="181"/>
                    </a:cubicBezTo>
                    <a:close/>
                    <a:moveTo>
                      <a:pt x="933" y="181"/>
                    </a:moveTo>
                    <a:cubicBezTo>
                      <a:pt x="934" y="183"/>
                      <a:pt x="934" y="183"/>
                      <a:pt x="934" y="183"/>
                    </a:cubicBezTo>
                    <a:cubicBezTo>
                      <a:pt x="934" y="183"/>
                      <a:pt x="935" y="181"/>
                      <a:pt x="933" y="181"/>
                    </a:cubicBezTo>
                    <a:close/>
                    <a:moveTo>
                      <a:pt x="939" y="182"/>
                    </a:moveTo>
                    <a:cubicBezTo>
                      <a:pt x="939" y="184"/>
                      <a:pt x="938" y="185"/>
                      <a:pt x="939" y="186"/>
                    </a:cubicBezTo>
                    <a:cubicBezTo>
                      <a:pt x="940" y="187"/>
                      <a:pt x="940" y="187"/>
                      <a:pt x="940" y="187"/>
                    </a:cubicBezTo>
                    <a:cubicBezTo>
                      <a:pt x="943" y="187"/>
                      <a:pt x="943" y="187"/>
                      <a:pt x="943" y="187"/>
                    </a:cubicBezTo>
                    <a:cubicBezTo>
                      <a:pt x="943" y="187"/>
                      <a:pt x="943" y="185"/>
                      <a:pt x="943" y="185"/>
                    </a:cubicBezTo>
                    <a:cubicBezTo>
                      <a:pt x="942" y="184"/>
                      <a:pt x="941" y="183"/>
                      <a:pt x="941" y="182"/>
                    </a:cubicBezTo>
                    <a:cubicBezTo>
                      <a:pt x="940" y="182"/>
                      <a:pt x="939" y="182"/>
                      <a:pt x="939" y="182"/>
                    </a:cubicBezTo>
                    <a:close/>
                    <a:moveTo>
                      <a:pt x="931" y="183"/>
                    </a:moveTo>
                    <a:cubicBezTo>
                      <a:pt x="930" y="185"/>
                      <a:pt x="929" y="186"/>
                      <a:pt x="928" y="187"/>
                    </a:cubicBezTo>
                    <a:cubicBezTo>
                      <a:pt x="936" y="189"/>
                      <a:pt x="940" y="188"/>
                      <a:pt x="931" y="183"/>
                    </a:cubicBezTo>
                    <a:close/>
                    <a:moveTo>
                      <a:pt x="922" y="186"/>
                    </a:moveTo>
                    <a:cubicBezTo>
                      <a:pt x="921" y="186"/>
                      <a:pt x="920" y="189"/>
                      <a:pt x="920" y="189"/>
                    </a:cubicBezTo>
                    <a:cubicBezTo>
                      <a:pt x="921" y="189"/>
                      <a:pt x="921" y="190"/>
                      <a:pt x="922" y="191"/>
                    </a:cubicBezTo>
                    <a:cubicBezTo>
                      <a:pt x="922" y="190"/>
                      <a:pt x="923" y="190"/>
                      <a:pt x="924" y="190"/>
                    </a:cubicBezTo>
                    <a:cubicBezTo>
                      <a:pt x="924" y="189"/>
                      <a:pt x="924" y="189"/>
                      <a:pt x="924" y="189"/>
                    </a:cubicBezTo>
                    <a:cubicBezTo>
                      <a:pt x="923" y="188"/>
                      <a:pt x="922" y="186"/>
                      <a:pt x="922" y="186"/>
                    </a:cubicBezTo>
                    <a:close/>
                    <a:moveTo>
                      <a:pt x="932" y="189"/>
                    </a:moveTo>
                    <a:cubicBezTo>
                      <a:pt x="933" y="191"/>
                      <a:pt x="933" y="191"/>
                      <a:pt x="933" y="191"/>
                    </a:cubicBezTo>
                    <a:cubicBezTo>
                      <a:pt x="934" y="191"/>
                      <a:pt x="936" y="191"/>
                      <a:pt x="936" y="191"/>
                    </a:cubicBezTo>
                    <a:cubicBezTo>
                      <a:pt x="936" y="189"/>
                      <a:pt x="936" y="189"/>
                      <a:pt x="936" y="189"/>
                    </a:cubicBezTo>
                    <a:cubicBezTo>
                      <a:pt x="935" y="189"/>
                      <a:pt x="933" y="190"/>
                      <a:pt x="932" y="189"/>
                    </a:cubicBezTo>
                    <a:close/>
                    <a:moveTo>
                      <a:pt x="938" y="191"/>
                    </a:moveTo>
                    <a:cubicBezTo>
                      <a:pt x="938" y="191"/>
                      <a:pt x="935" y="194"/>
                      <a:pt x="938" y="193"/>
                    </a:cubicBezTo>
                    <a:cubicBezTo>
                      <a:pt x="938" y="193"/>
                      <a:pt x="940" y="190"/>
                      <a:pt x="938" y="191"/>
                    </a:cubicBezTo>
                    <a:close/>
                    <a:moveTo>
                      <a:pt x="619" y="28"/>
                    </a:moveTo>
                    <a:cubicBezTo>
                      <a:pt x="618" y="29"/>
                      <a:pt x="618" y="29"/>
                      <a:pt x="618" y="29"/>
                    </a:cubicBezTo>
                    <a:cubicBezTo>
                      <a:pt x="613" y="31"/>
                      <a:pt x="616" y="33"/>
                      <a:pt x="620" y="33"/>
                    </a:cubicBezTo>
                    <a:cubicBezTo>
                      <a:pt x="622" y="33"/>
                      <a:pt x="624" y="31"/>
                      <a:pt x="626" y="30"/>
                    </a:cubicBezTo>
                    <a:cubicBezTo>
                      <a:pt x="626" y="30"/>
                      <a:pt x="624" y="30"/>
                      <a:pt x="625" y="29"/>
                    </a:cubicBezTo>
                    <a:cubicBezTo>
                      <a:pt x="624" y="29"/>
                      <a:pt x="622" y="29"/>
                      <a:pt x="621" y="29"/>
                    </a:cubicBezTo>
                    <a:cubicBezTo>
                      <a:pt x="620" y="29"/>
                      <a:pt x="620" y="28"/>
                      <a:pt x="619" y="28"/>
                    </a:cubicBezTo>
                    <a:close/>
                    <a:moveTo>
                      <a:pt x="626" y="52"/>
                    </a:moveTo>
                    <a:cubicBezTo>
                      <a:pt x="625" y="53"/>
                      <a:pt x="627" y="55"/>
                      <a:pt x="626" y="56"/>
                    </a:cubicBezTo>
                    <a:cubicBezTo>
                      <a:pt x="626" y="56"/>
                      <a:pt x="624" y="57"/>
                      <a:pt x="624" y="57"/>
                    </a:cubicBezTo>
                    <a:cubicBezTo>
                      <a:pt x="624" y="59"/>
                      <a:pt x="624" y="60"/>
                      <a:pt x="625" y="61"/>
                    </a:cubicBezTo>
                    <a:cubicBezTo>
                      <a:pt x="626" y="62"/>
                      <a:pt x="626" y="62"/>
                      <a:pt x="626" y="62"/>
                    </a:cubicBezTo>
                    <a:cubicBezTo>
                      <a:pt x="626" y="63"/>
                      <a:pt x="625" y="62"/>
                      <a:pt x="625" y="64"/>
                    </a:cubicBezTo>
                    <a:cubicBezTo>
                      <a:pt x="628" y="64"/>
                      <a:pt x="638" y="64"/>
                      <a:pt x="642" y="62"/>
                    </a:cubicBezTo>
                    <a:cubicBezTo>
                      <a:pt x="648" y="59"/>
                      <a:pt x="637" y="56"/>
                      <a:pt x="635" y="55"/>
                    </a:cubicBezTo>
                    <a:cubicBezTo>
                      <a:pt x="634" y="55"/>
                      <a:pt x="634" y="53"/>
                      <a:pt x="633" y="52"/>
                    </a:cubicBezTo>
                    <a:cubicBezTo>
                      <a:pt x="632" y="52"/>
                      <a:pt x="627" y="52"/>
                      <a:pt x="626" y="52"/>
                    </a:cubicBezTo>
                    <a:close/>
                    <a:moveTo>
                      <a:pt x="668" y="113"/>
                    </a:moveTo>
                    <a:cubicBezTo>
                      <a:pt x="668" y="113"/>
                      <a:pt x="668" y="114"/>
                      <a:pt x="668" y="114"/>
                    </a:cubicBezTo>
                    <a:cubicBezTo>
                      <a:pt x="666" y="114"/>
                      <a:pt x="665" y="114"/>
                      <a:pt x="664" y="114"/>
                    </a:cubicBezTo>
                    <a:cubicBezTo>
                      <a:pt x="664" y="114"/>
                      <a:pt x="661" y="114"/>
                      <a:pt x="660" y="114"/>
                    </a:cubicBezTo>
                    <a:cubicBezTo>
                      <a:pt x="659" y="116"/>
                      <a:pt x="659" y="116"/>
                      <a:pt x="659" y="116"/>
                    </a:cubicBezTo>
                    <a:cubicBezTo>
                      <a:pt x="661" y="116"/>
                      <a:pt x="664" y="119"/>
                      <a:pt x="668" y="118"/>
                    </a:cubicBezTo>
                    <a:cubicBezTo>
                      <a:pt x="668" y="118"/>
                      <a:pt x="675" y="113"/>
                      <a:pt x="668" y="113"/>
                    </a:cubicBezTo>
                    <a:close/>
                    <a:moveTo>
                      <a:pt x="636" y="119"/>
                    </a:moveTo>
                    <a:cubicBezTo>
                      <a:pt x="636" y="121"/>
                      <a:pt x="636" y="121"/>
                      <a:pt x="636" y="121"/>
                    </a:cubicBezTo>
                    <a:cubicBezTo>
                      <a:pt x="639" y="121"/>
                      <a:pt x="639" y="119"/>
                      <a:pt x="636" y="119"/>
                    </a:cubicBezTo>
                    <a:close/>
                    <a:moveTo>
                      <a:pt x="575" y="165"/>
                    </a:moveTo>
                    <a:cubicBezTo>
                      <a:pt x="578" y="164"/>
                      <a:pt x="577" y="166"/>
                      <a:pt x="577" y="166"/>
                    </a:cubicBezTo>
                    <a:cubicBezTo>
                      <a:pt x="576" y="166"/>
                      <a:pt x="575" y="166"/>
                      <a:pt x="575" y="166"/>
                    </a:cubicBezTo>
                    <a:cubicBezTo>
                      <a:pt x="574" y="167"/>
                      <a:pt x="574" y="168"/>
                      <a:pt x="573" y="169"/>
                    </a:cubicBezTo>
                    <a:cubicBezTo>
                      <a:pt x="571" y="170"/>
                      <a:pt x="574" y="165"/>
                      <a:pt x="575" y="165"/>
                    </a:cubicBezTo>
                    <a:close/>
                    <a:moveTo>
                      <a:pt x="724" y="184"/>
                    </a:moveTo>
                    <a:cubicBezTo>
                      <a:pt x="727" y="184"/>
                      <a:pt x="733" y="186"/>
                      <a:pt x="726" y="187"/>
                    </a:cubicBezTo>
                    <a:cubicBezTo>
                      <a:pt x="723" y="187"/>
                      <a:pt x="721" y="184"/>
                      <a:pt x="724" y="184"/>
                    </a:cubicBezTo>
                    <a:close/>
                    <a:moveTo>
                      <a:pt x="712" y="192"/>
                    </a:moveTo>
                    <a:cubicBezTo>
                      <a:pt x="712" y="192"/>
                      <a:pt x="713" y="193"/>
                      <a:pt x="713" y="194"/>
                    </a:cubicBezTo>
                    <a:cubicBezTo>
                      <a:pt x="711" y="194"/>
                      <a:pt x="710" y="192"/>
                      <a:pt x="712" y="192"/>
                    </a:cubicBezTo>
                    <a:close/>
                    <a:moveTo>
                      <a:pt x="442" y="160"/>
                    </a:moveTo>
                    <a:cubicBezTo>
                      <a:pt x="442" y="161"/>
                      <a:pt x="440" y="161"/>
                      <a:pt x="440" y="161"/>
                    </a:cubicBezTo>
                    <a:cubicBezTo>
                      <a:pt x="440" y="163"/>
                      <a:pt x="441" y="164"/>
                      <a:pt x="440" y="165"/>
                    </a:cubicBezTo>
                    <a:cubicBezTo>
                      <a:pt x="440" y="166"/>
                      <a:pt x="438" y="167"/>
                      <a:pt x="438" y="167"/>
                    </a:cubicBezTo>
                    <a:cubicBezTo>
                      <a:pt x="438" y="167"/>
                      <a:pt x="439" y="168"/>
                      <a:pt x="438" y="169"/>
                    </a:cubicBezTo>
                    <a:cubicBezTo>
                      <a:pt x="439" y="169"/>
                      <a:pt x="442" y="169"/>
                      <a:pt x="441" y="169"/>
                    </a:cubicBezTo>
                    <a:cubicBezTo>
                      <a:pt x="447" y="167"/>
                      <a:pt x="446" y="168"/>
                      <a:pt x="446" y="161"/>
                    </a:cubicBezTo>
                    <a:cubicBezTo>
                      <a:pt x="445" y="161"/>
                      <a:pt x="444" y="161"/>
                      <a:pt x="442" y="160"/>
                    </a:cubicBezTo>
                    <a:close/>
                    <a:moveTo>
                      <a:pt x="515" y="166"/>
                    </a:moveTo>
                    <a:cubicBezTo>
                      <a:pt x="514" y="167"/>
                      <a:pt x="513" y="168"/>
                      <a:pt x="512" y="169"/>
                    </a:cubicBezTo>
                    <a:cubicBezTo>
                      <a:pt x="512" y="170"/>
                      <a:pt x="511" y="171"/>
                      <a:pt x="512" y="171"/>
                    </a:cubicBezTo>
                    <a:cubicBezTo>
                      <a:pt x="512" y="172"/>
                      <a:pt x="513" y="172"/>
                      <a:pt x="514" y="173"/>
                    </a:cubicBezTo>
                    <a:cubicBezTo>
                      <a:pt x="514" y="173"/>
                      <a:pt x="515" y="174"/>
                      <a:pt x="515" y="174"/>
                    </a:cubicBezTo>
                    <a:cubicBezTo>
                      <a:pt x="516" y="174"/>
                      <a:pt x="517" y="174"/>
                      <a:pt x="518" y="174"/>
                    </a:cubicBezTo>
                    <a:cubicBezTo>
                      <a:pt x="519" y="172"/>
                      <a:pt x="520" y="169"/>
                      <a:pt x="518" y="167"/>
                    </a:cubicBezTo>
                    <a:cubicBezTo>
                      <a:pt x="518" y="166"/>
                      <a:pt x="516" y="167"/>
                      <a:pt x="515" y="166"/>
                    </a:cubicBezTo>
                    <a:close/>
                    <a:moveTo>
                      <a:pt x="470" y="171"/>
                    </a:moveTo>
                    <a:cubicBezTo>
                      <a:pt x="470" y="172"/>
                      <a:pt x="470" y="174"/>
                      <a:pt x="471" y="174"/>
                    </a:cubicBezTo>
                    <a:cubicBezTo>
                      <a:pt x="472" y="174"/>
                      <a:pt x="471" y="174"/>
                      <a:pt x="472" y="173"/>
                    </a:cubicBezTo>
                    <a:cubicBezTo>
                      <a:pt x="473" y="173"/>
                      <a:pt x="472" y="171"/>
                      <a:pt x="472" y="171"/>
                    </a:cubicBezTo>
                    <a:cubicBezTo>
                      <a:pt x="471" y="171"/>
                      <a:pt x="470" y="172"/>
                      <a:pt x="470" y="171"/>
                    </a:cubicBezTo>
                    <a:close/>
                    <a:moveTo>
                      <a:pt x="506" y="177"/>
                    </a:moveTo>
                    <a:cubicBezTo>
                      <a:pt x="505" y="178"/>
                      <a:pt x="503" y="181"/>
                      <a:pt x="502" y="181"/>
                    </a:cubicBezTo>
                    <a:cubicBezTo>
                      <a:pt x="501" y="182"/>
                      <a:pt x="501" y="181"/>
                      <a:pt x="500" y="182"/>
                    </a:cubicBezTo>
                    <a:cubicBezTo>
                      <a:pt x="500" y="183"/>
                      <a:pt x="501" y="184"/>
                      <a:pt x="500" y="185"/>
                    </a:cubicBezTo>
                    <a:cubicBezTo>
                      <a:pt x="502" y="185"/>
                      <a:pt x="502" y="185"/>
                      <a:pt x="502" y="185"/>
                    </a:cubicBezTo>
                    <a:cubicBezTo>
                      <a:pt x="503" y="185"/>
                      <a:pt x="504" y="183"/>
                      <a:pt x="505" y="183"/>
                    </a:cubicBezTo>
                    <a:cubicBezTo>
                      <a:pt x="507" y="182"/>
                      <a:pt x="508" y="183"/>
                      <a:pt x="509" y="183"/>
                    </a:cubicBezTo>
                    <a:cubicBezTo>
                      <a:pt x="510" y="182"/>
                      <a:pt x="511" y="181"/>
                      <a:pt x="512" y="181"/>
                    </a:cubicBezTo>
                    <a:cubicBezTo>
                      <a:pt x="512" y="180"/>
                      <a:pt x="512" y="179"/>
                      <a:pt x="512" y="179"/>
                    </a:cubicBezTo>
                    <a:cubicBezTo>
                      <a:pt x="510" y="178"/>
                      <a:pt x="508" y="177"/>
                      <a:pt x="506" y="177"/>
                    </a:cubicBezTo>
                    <a:close/>
                    <a:moveTo>
                      <a:pt x="505" y="211"/>
                    </a:moveTo>
                    <a:cubicBezTo>
                      <a:pt x="506" y="212"/>
                      <a:pt x="506" y="212"/>
                      <a:pt x="506" y="212"/>
                    </a:cubicBezTo>
                    <a:cubicBezTo>
                      <a:pt x="509" y="213"/>
                      <a:pt x="508" y="213"/>
                      <a:pt x="505" y="214"/>
                    </a:cubicBezTo>
                    <a:cubicBezTo>
                      <a:pt x="505" y="214"/>
                      <a:pt x="503" y="210"/>
                      <a:pt x="505" y="211"/>
                    </a:cubicBezTo>
                    <a:close/>
                    <a:moveTo>
                      <a:pt x="321" y="211"/>
                    </a:moveTo>
                    <a:cubicBezTo>
                      <a:pt x="322" y="212"/>
                      <a:pt x="322" y="213"/>
                      <a:pt x="322" y="213"/>
                    </a:cubicBezTo>
                    <a:cubicBezTo>
                      <a:pt x="323" y="214"/>
                      <a:pt x="325" y="214"/>
                      <a:pt x="324" y="213"/>
                    </a:cubicBezTo>
                    <a:cubicBezTo>
                      <a:pt x="323" y="212"/>
                      <a:pt x="322" y="212"/>
                      <a:pt x="321" y="211"/>
                    </a:cubicBezTo>
                    <a:close/>
                    <a:moveTo>
                      <a:pt x="338" y="216"/>
                    </a:moveTo>
                    <a:cubicBezTo>
                      <a:pt x="338" y="216"/>
                      <a:pt x="338" y="219"/>
                      <a:pt x="338" y="219"/>
                    </a:cubicBezTo>
                    <a:cubicBezTo>
                      <a:pt x="338" y="219"/>
                      <a:pt x="337" y="219"/>
                      <a:pt x="337" y="219"/>
                    </a:cubicBezTo>
                    <a:cubicBezTo>
                      <a:pt x="337" y="219"/>
                      <a:pt x="337" y="222"/>
                      <a:pt x="337" y="221"/>
                    </a:cubicBezTo>
                    <a:cubicBezTo>
                      <a:pt x="338" y="222"/>
                      <a:pt x="337" y="223"/>
                      <a:pt x="337" y="223"/>
                    </a:cubicBezTo>
                    <a:cubicBezTo>
                      <a:pt x="338" y="224"/>
                      <a:pt x="339" y="225"/>
                      <a:pt x="339" y="225"/>
                    </a:cubicBezTo>
                    <a:cubicBezTo>
                      <a:pt x="340" y="226"/>
                      <a:pt x="343" y="224"/>
                      <a:pt x="345" y="225"/>
                    </a:cubicBezTo>
                    <a:cubicBezTo>
                      <a:pt x="345" y="225"/>
                      <a:pt x="347" y="229"/>
                      <a:pt x="347" y="229"/>
                    </a:cubicBezTo>
                    <a:cubicBezTo>
                      <a:pt x="348" y="229"/>
                      <a:pt x="350" y="229"/>
                      <a:pt x="351" y="229"/>
                    </a:cubicBezTo>
                    <a:cubicBezTo>
                      <a:pt x="351" y="229"/>
                      <a:pt x="353" y="230"/>
                      <a:pt x="354" y="229"/>
                    </a:cubicBezTo>
                    <a:cubicBezTo>
                      <a:pt x="354" y="229"/>
                      <a:pt x="355" y="228"/>
                      <a:pt x="355" y="228"/>
                    </a:cubicBezTo>
                    <a:cubicBezTo>
                      <a:pt x="354" y="225"/>
                      <a:pt x="353" y="224"/>
                      <a:pt x="349" y="222"/>
                    </a:cubicBezTo>
                    <a:cubicBezTo>
                      <a:pt x="348" y="221"/>
                      <a:pt x="346" y="221"/>
                      <a:pt x="345" y="220"/>
                    </a:cubicBezTo>
                    <a:cubicBezTo>
                      <a:pt x="344" y="219"/>
                      <a:pt x="342" y="216"/>
                      <a:pt x="341" y="216"/>
                    </a:cubicBezTo>
                    <a:cubicBezTo>
                      <a:pt x="340" y="216"/>
                      <a:pt x="339" y="216"/>
                      <a:pt x="338" y="216"/>
                    </a:cubicBezTo>
                    <a:close/>
                    <a:moveTo>
                      <a:pt x="0" y="456"/>
                    </a:moveTo>
                    <a:cubicBezTo>
                      <a:pt x="0" y="456"/>
                      <a:pt x="3" y="459"/>
                      <a:pt x="10" y="461"/>
                    </a:cubicBezTo>
                    <a:cubicBezTo>
                      <a:pt x="16" y="463"/>
                      <a:pt x="18" y="462"/>
                      <a:pt x="21" y="462"/>
                    </a:cubicBezTo>
                    <a:cubicBezTo>
                      <a:pt x="25" y="462"/>
                      <a:pt x="26" y="463"/>
                      <a:pt x="26" y="463"/>
                    </a:cubicBezTo>
                    <a:cubicBezTo>
                      <a:pt x="30" y="461"/>
                      <a:pt x="30" y="461"/>
                      <a:pt x="30" y="461"/>
                    </a:cubicBezTo>
                    <a:cubicBezTo>
                      <a:pt x="28" y="453"/>
                      <a:pt x="28" y="453"/>
                      <a:pt x="28" y="453"/>
                    </a:cubicBezTo>
                    <a:cubicBezTo>
                      <a:pt x="28" y="453"/>
                      <a:pt x="20" y="453"/>
                      <a:pt x="18" y="451"/>
                    </a:cubicBezTo>
                    <a:cubicBezTo>
                      <a:pt x="16" y="449"/>
                      <a:pt x="11" y="443"/>
                      <a:pt x="11" y="443"/>
                    </a:cubicBezTo>
                    <a:cubicBezTo>
                      <a:pt x="10" y="444"/>
                      <a:pt x="9" y="445"/>
                      <a:pt x="8" y="445"/>
                    </a:cubicBezTo>
                    <a:cubicBezTo>
                      <a:pt x="8" y="445"/>
                      <a:pt x="10" y="440"/>
                      <a:pt x="8" y="441"/>
                    </a:cubicBezTo>
                    <a:cubicBezTo>
                      <a:pt x="8" y="441"/>
                      <a:pt x="6" y="442"/>
                      <a:pt x="8" y="442"/>
                    </a:cubicBezTo>
                    <a:cubicBezTo>
                      <a:pt x="7" y="443"/>
                      <a:pt x="6" y="443"/>
                      <a:pt x="5" y="444"/>
                    </a:cubicBezTo>
                    <a:cubicBezTo>
                      <a:pt x="4" y="444"/>
                      <a:pt x="4" y="444"/>
                      <a:pt x="4" y="444"/>
                    </a:cubicBezTo>
                    <a:cubicBezTo>
                      <a:pt x="3" y="445"/>
                      <a:pt x="3" y="447"/>
                      <a:pt x="2" y="449"/>
                    </a:cubicBezTo>
                    <a:cubicBezTo>
                      <a:pt x="3" y="449"/>
                      <a:pt x="4" y="448"/>
                      <a:pt x="4" y="449"/>
                    </a:cubicBezTo>
                    <a:cubicBezTo>
                      <a:pt x="4" y="449"/>
                      <a:pt x="3" y="450"/>
                      <a:pt x="2" y="450"/>
                    </a:cubicBezTo>
                    <a:cubicBezTo>
                      <a:pt x="2" y="451"/>
                      <a:pt x="3" y="452"/>
                      <a:pt x="2" y="453"/>
                    </a:cubicBezTo>
                    <a:cubicBezTo>
                      <a:pt x="2" y="453"/>
                      <a:pt x="1" y="454"/>
                      <a:pt x="0" y="454"/>
                    </a:cubicBezTo>
                    <a:cubicBezTo>
                      <a:pt x="0" y="455"/>
                      <a:pt x="0" y="455"/>
                      <a:pt x="0" y="456"/>
                    </a:cubicBezTo>
                    <a:close/>
                    <a:moveTo>
                      <a:pt x="354" y="46"/>
                    </a:moveTo>
                    <a:cubicBezTo>
                      <a:pt x="356" y="47"/>
                      <a:pt x="358" y="49"/>
                      <a:pt x="360" y="48"/>
                    </a:cubicBezTo>
                    <a:cubicBezTo>
                      <a:pt x="362" y="47"/>
                      <a:pt x="360" y="41"/>
                      <a:pt x="359" y="40"/>
                    </a:cubicBezTo>
                    <a:cubicBezTo>
                      <a:pt x="361" y="40"/>
                      <a:pt x="363" y="41"/>
                      <a:pt x="365" y="40"/>
                    </a:cubicBezTo>
                    <a:cubicBezTo>
                      <a:pt x="366" y="39"/>
                      <a:pt x="366" y="39"/>
                      <a:pt x="366" y="39"/>
                    </a:cubicBezTo>
                    <a:cubicBezTo>
                      <a:pt x="367" y="39"/>
                      <a:pt x="368" y="39"/>
                      <a:pt x="369" y="40"/>
                    </a:cubicBezTo>
                    <a:cubicBezTo>
                      <a:pt x="369" y="39"/>
                      <a:pt x="369" y="38"/>
                      <a:pt x="369" y="37"/>
                    </a:cubicBezTo>
                    <a:cubicBezTo>
                      <a:pt x="369" y="36"/>
                      <a:pt x="367" y="34"/>
                      <a:pt x="366" y="33"/>
                    </a:cubicBezTo>
                    <a:cubicBezTo>
                      <a:pt x="365" y="33"/>
                      <a:pt x="364" y="34"/>
                      <a:pt x="363" y="34"/>
                    </a:cubicBezTo>
                    <a:cubicBezTo>
                      <a:pt x="361" y="32"/>
                      <a:pt x="366" y="31"/>
                      <a:pt x="359" y="31"/>
                    </a:cubicBezTo>
                    <a:cubicBezTo>
                      <a:pt x="357" y="32"/>
                      <a:pt x="357" y="32"/>
                      <a:pt x="357" y="32"/>
                    </a:cubicBezTo>
                    <a:cubicBezTo>
                      <a:pt x="355" y="32"/>
                      <a:pt x="355" y="31"/>
                      <a:pt x="353" y="31"/>
                    </a:cubicBezTo>
                    <a:cubicBezTo>
                      <a:pt x="353" y="32"/>
                      <a:pt x="352" y="35"/>
                      <a:pt x="351" y="36"/>
                    </a:cubicBezTo>
                    <a:cubicBezTo>
                      <a:pt x="350" y="38"/>
                      <a:pt x="347" y="38"/>
                      <a:pt x="347" y="41"/>
                    </a:cubicBezTo>
                    <a:cubicBezTo>
                      <a:pt x="346" y="46"/>
                      <a:pt x="348" y="48"/>
                      <a:pt x="353" y="47"/>
                    </a:cubicBezTo>
                    <a:lnTo>
                      <a:pt x="354" y="46"/>
                    </a:lnTo>
                    <a:close/>
                  </a:path>
                </a:pathLst>
              </a:custGeom>
              <a:grpFill/>
              <a:ln w="2" cap="rnd">
                <a:solidFill>
                  <a:schemeClr val="tx2">
                    <a:lumMod val="2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0" name="Freeform 92"/>
              <p:cNvSpPr>
                <a:spLocks/>
              </p:cNvSpPr>
              <p:nvPr/>
            </p:nvSpPr>
            <p:spPr bwMode="auto">
              <a:xfrm>
                <a:off x="3476" y="1175"/>
                <a:ext cx="145" cy="116"/>
              </a:xfrm>
              <a:custGeom>
                <a:avLst/>
                <a:gdLst>
                  <a:gd name="T0" fmla="*/ 74 w 74"/>
                  <a:gd name="T1" fmla="*/ 39 h 59"/>
                  <a:gd name="T2" fmla="*/ 69 w 74"/>
                  <a:gd name="T3" fmla="*/ 39 h 59"/>
                  <a:gd name="T4" fmla="*/ 66 w 74"/>
                  <a:gd name="T5" fmla="*/ 39 h 59"/>
                  <a:gd name="T6" fmla="*/ 64 w 74"/>
                  <a:gd name="T7" fmla="*/ 38 h 59"/>
                  <a:gd name="T8" fmla="*/ 62 w 74"/>
                  <a:gd name="T9" fmla="*/ 37 h 59"/>
                  <a:gd name="T10" fmla="*/ 61 w 74"/>
                  <a:gd name="T11" fmla="*/ 32 h 59"/>
                  <a:gd name="T12" fmla="*/ 61 w 74"/>
                  <a:gd name="T13" fmla="*/ 27 h 59"/>
                  <a:gd name="T14" fmla="*/ 61 w 74"/>
                  <a:gd name="T15" fmla="*/ 23 h 59"/>
                  <a:gd name="T16" fmla="*/ 61 w 74"/>
                  <a:gd name="T17" fmla="*/ 18 h 59"/>
                  <a:gd name="T18" fmla="*/ 57 w 74"/>
                  <a:gd name="T19" fmla="*/ 12 h 59"/>
                  <a:gd name="T20" fmla="*/ 54 w 74"/>
                  <a:gd name="T21" fmla="*/ 6 h 59"/>
                  <a:gd name="T22" fmla="*/ 48 w 74"/>
                  <a:gd name="T23" fmla="*/ 0 h 59"/>
                  <a:gd name="T24" fmla="*/ 45 w 74"/>
                  <a:gd name="T25" fmla="*/ 3 h 59"/>
                  <a:gd name="T26" fmla="*/ 41 w 74"/>
                  <a:gd name="T27" fmla="*/ 5 h 59"/>
                  <a:gd name="T28" fmla="*/ 36 w 74"/>
                  <a:gd name="T29" fmla="*/ 8 h 59"/>
                  <a:gd name="T30" fmla="*/ 33 w 74"/>
                  <a:gd name="T31" fmla="*/ 7 h 59"/>
                  <a:gd name="T32" fmla="*/ 27 w 74"/>
                  <a:gd name="T33" fmla="*/ 5 h 59"/>
                  <a:gd name="T34" fmla="*/ 22 w 74"/>
                  <a:gd name="T35" fmla="*/ 3 h 59"/>
                  <a:gd name="T36" fmla="*/ 18 w 74"/>
                  <a:gd name="T37" fmla="*/ 2 h 59"/>
                  <a:gd name="T38" fmla="*/ 17 w 74"/>
                  <a:gd name="T39" fmla="*/ 10 h 59"/>
                  <a:gd name="T40" fmla="*/ 12 w 74"/>
                  <a:gd name="T41" fmla="*/ 14 h 59"/>
                  <a:gd name="T42" fmla="*/ 8 w 74"/>
                  <a:gd name="T43" fmla="*/ 30 h 59"/>
                  <a:gd name="T44" fmla="*/ 2 w 74"/>
                  <a:gd name="T45" fmla="*/ 35 h 59"/>
                  <a:gd name="T46" fmla="*/ 0 w 74"/>
                  <a:gd name="T47" fmla="*/ 35 h 59"/>
                  <a:gd name="T48" fmla="*/ 4 w 74"/>
                  <a:gd name="T49" fmla="*/ 41 h 59"/>
                  <a:gd name="T50" fmla="*/ 5 w 74"/>
                  <a:gd name="T51" fmla="*/ 44 h 59"/>
                  <a:gd name="T52" fmla="*/ 8 w 74"/>
                  <a:gd name="T53" fmla="*/ 46 h 59"/>
                  <a:gd name="T54" fmla="*/ 12 w 74"/>
                  <a:gd name="T55" fmla="*/ 45 h 59"/>
                  <a:gd name="T56" fmla="*/ 17 w 74"/>
                  <a:gd name="T57" fmla="*/ 46 h 59"/>
                  <a:gd name="T58" fmla="*/ 17 w 74"/>
                  <a:gd name="T59" fmla="*/ 48 h 59"/>
                  <a:gd name="T60" fmla="*/ 16 w 74"/>
                  <a:gd name="T61" fmla="*/ 51 h 59"/>
                  <a:gd name="T62" fmla="*/ 20 w 74"/>
                  <a:gd name="T63" fmla="*/ 53 h 59"/>
                  <a:gd name="T64" fmla="*/ 24 w 74"/>
                  <a:gd name="T65" fmla="*/ 55 h 59"/>
                  <a:gd name="T66" fmla="*/ 26 w 74"/>
                  <a:gd name="T67" fmla="*/ 59 h 59"/>
                  <a:gd name="T68" fmla="*/ 31 w 74"/>
                  <a:gd name="T69" fmla="*/ 58 h 59"/>
                  <a:gd name="T70" fmla="*/ 39 w 74"/>
                  <a:gd name="T71" fmla="*/ 58 h 59"/>
                  <a:gd name="T72" fmla="*/ 44 w 74"/>
                  <a:gd name="T73" fmla="*/ 56 h 59"/>
                  <a:gd name="T74" fmla="*/ 49 w 74"/>
                  <a:gd name="T75" fmla="*/ 53 h 59"/>
                  <a:gd name="T76" fmla="*/ 55 w 74"/>
                  <a:gd name="T77" fmla="*/ 55 h 59"/>
                  <a:gd name="T78" fmla="*/ 62 w 74"/>
                  <a:gd name="T79" fmla="*/ 54 h 59"/>
                  <a:gd name="T80" fmla="*/ 65 w 74"/>
                  <a:gd name="T81" fmla="*/ 56 h 59"/>
                  <a:gd name="T82" fmla="*/ 68 w 74"/>
                  <a:gd name="T83" fmla="*/ 54 h 59"/>
                  <a:gd name="T84" fmla="*/ 67 w 74"/>
                  <a:gd name="T85" fmla="*/ 51 h 59"/>
                  <a:gd name="T86" fmla="*/ 69 w 74"/>
                  <a:gd name="T87" fmla="*/ 49 h 59"/>
                  <a:gd name="T88" fmla="*/ 71 w 74"/>
                  <a:gd name="T89" fmla="*/ 51 h 59"/>
                  <a:gd name="T90" fmla="*/ 72 w 74"/>
                  <a:gd name="T91" fmla="*/ 49 h 59"/>
                  <a:gd name="T92" fmla="*/ 72 w 74"/>
                  <a:gd name="T93" fmla="*/ 43 h 59"/>
                  <a:gd name="T94" fmla="*/ 73 w 74"/>
                  <a:gd name="T95" fmla="*/ 42 h 59"/>
                  <a:gd name="T96" fmla="*/ 72 w 74"/>
                  <a:gd name="T97" fmla="*/ 42 h 59"/>
                  <a:gd name="T98" fmla="*/ 72 w 74"/>
                  <a:gd name="T99" fmla="*/ 40 h 59"/>
                  <a:gd name="T100" fmla="*/ 74 w 74"/>
                  <a:gd name="T101" fmla="*/ 41 h 59"/>
                  <a:gd name="T102" fmla="*/ 74 w 74"/>
                  <a:gd name="T103" fmla="*/ 39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74" h="59">
                    <a:moveTo>
                      <a:pt x="74" y="39"/>
                    </a:moveTo>
                    <a:cubicBezTo>
                      <a:pt x="74" y="39"/>
                      <a:pt x="70" y="38"/>
                      <a:pt x="69" y="39"/>
                    </a:cubicBezTo>
                    <a:cubicBezTo>
                      <a:pt x="69" y="41"/>
                      <a:pt x="66" y="39"/>
                      <a:pt x="66" y="39"/>
                    </a:cubicBezTo>
                    <a:cubicBezTo>
                      <a:pt x="66" y="39"/>
                      <a:pt x="65" y="39"/>
                      <a:pt x="64" y="38"/>
                    </a:cubicBezTo>
                    <a:cubicBezTo>
                      <a:pt x="64" y="38"/>
                      <a:pt x="63" y="38"/>
                      <a:pt x="62" y="37"/>
                    </a:cubicBezTo>
                    <a:cubicBezTo>
                      <a:pt x="60" y="36"/>
                      <a:pt x="63" y="33"/>
                      <a:pt x="61" y="32"/>
                    </a:cubicBezTo>
                    <a:cubicBezTo>
                      <a:pt x="60" y="32"/>
                      <a:pt x="62" y="29"/>
                      <a:pt x="61" y="27"/>
                    </a:cubicBezTo>
                    <a:cubicBezTo>
                      <a:pt x="61" y="25"/>
                      <a:pt x="63" y="25"/>
                      <a:pt x="61" y="23"/>
                    </a:cubicBezTo>
                    <a:cubicBezTo>
                      <a:pt x="60" y="22"/>
                      <a:pt x="62" y="20"/>
                      <a:pt x="61" y="18"/>
                    </a:cubicBezTo>
                    <a:cubicBezTo>
                      <a:pt x="60" y="16"/>
                      <a:pt x="60" y="15"/>
                      <a:pt x="57" y="12"/>
                    </a:cubicBezTo>
                    <a:cubicBezTo>
                      <a:pt x="55" y="9"/>
                      <a:pt x="55" y="10"/>
                      <a:pt x="54" y="6"/>
                    </a:cubicBezTo>
                    <a:cubicBezTo>
                      <a:pt x="53" y="3"/>
                      <a:pt x="48" y="0"/>
                      <a:pt x="48" y="0"/>
                    </a:cubicBezTo>
                    <a:cubicBezTo>
                      <a:pt x="48" y="0"/>
                      <a:pt x="45" y="1"/>
                      <a:pt x="45" y="3"/>
                    </a:cubicBezTo>
                    <a:cubicBezTo>
                      <a:pt x="44" y="5"/>
                      <a:pt x="43" y="5"/>
                      <a:pt x="41" y="5"/>
                    </a:cubicBezTo>
                    <a:cubicBezTo>
                      <a:pt x="39" y="5"/>
                      <a:pt x="39" y="7"/>
                      <a:pt x="36" y="8"/>
                    </a:cubicBezTo>
                    <a:cubicBezTo>
                      <a:pt x="34" y="9"/>
                      <a:pt x="34" y="9"/>
                      <a:pt x="33" y="7"/>
                    </a:cubicBezTo>
                    <a:cubicBezTo>
                      <a:pt x="31" y="5"/>
                      <a:pt x="30" y="5"/>
                      <a:pt x="27" y="5"/>
                    </a:cubicBezTo>
                    <a:cubicBezTo>
                      <a:pt x="24" y="5"/>
                      <a:pt x="23" y="5"/>
                      <a:pt x="22" y="3"/>
                    </a:cubicBezTo>
                    <a:cubicBezTo>
                      <a:pt x="21" y="1"/>
                      <a:pt x="18" y="2"/>
                      <a:pt x="18" y="2"/>
                    </a:cubicBezTo>
                    <a:cubicBezTo>
                      <a:pt x="18" y="2"/>
                      <a:pt x="18" y="8"/>
                      <a:pt x="17" y="10"/>
                    </a:cubicBezTo>
                    <a:cubicBezTo>
                      <a:pt x="17" y="12"/>
                      <a:pt x="16" y="12"/>
                      <a:pt x="12" y="14"/>
                    </a:cubicBezTo>
                    <a:cubicBezTo>
                      <a:pt x="9" y="17"/>
                      <a:pt x="11" y="24"/>
                      <a:pt x="8" y="30"/>
                    </a:cubicBezTo>
                    <a:cubicBezTo>
                      <a:pt x="5" y="35"/>
                      <a:pt x="2" y="35"/>
                      <a:pt x="2" y="35"/>
                    </a:cubicBezTo>
                    <a:cubicBezTo>
                      <a:pt x="2" y="35"/>
                      <a:pt x="1" y="35"/>
                      <a:pt x="0" y="35"/>
                    </a:cubicBezTo>
                    <a:cubicBezTo>
                      <a:pt x="0" y="35"/>
                      <a:pt x="4" y="39"/>
                      <a:pt x="4" y="41"/>
                    </a:cubicBezTo>
                    <a:cubicBezTo>
                      <a:pt x="4" y="43"/>
                      <a:pt x="3" y="44"/>
                      <a:pt x="5" y="44"/>
                    </a:cubicBezTo>
                    <a:cubicBezTo>
                      <a:pt x="7" y="44"/>
                      <a:pt x="7" y="44"/>
                      <a:pt x="8" y="46"/>
                    </a:cubicBezTo>
                    <a:cubicBezTo>
                      <a:pt x="10" y="49"/>
                      <a:pt x="11" y="46"/>
                      <a:pt x="12" y="45"/>
                    </a:cubicBezTo>
                    <a:cubicBezTo>
                      <a:pt x="13" y="44"/>
                      <a:pt x="15" y="45"/>
                      <a:pt x="17" y="46"/>
                    </a:cubicBezTo>
                    <a:cubicBezTo>
                      <a:pt x="20" y="48"/>
                      <a:pt x="19" y="48"/>
                      <a:pt x="17" y="48"/>
                    </a:cubicBezTo>
                    <a:cubicBezTo>
                      <a:pt x="14" y="48"/>
                      <a:pt x="14" y="50"/>
                      <a:pt x="16" y="51"/>
                    </a:cubicBezTo>
                    <a:cubicBezTo>
                      <a:pt x="17" y="53"/>
                      <a:pt x="20" y="53"/>
                      <a:pt x="20" y="53"/>
                    </a:cubicBezTo>
                    <a:cubicBezTo>
                      <a:pt x="20" y="53"/>
                      <a:pt x="26" y="54"/>
                      <a:pt x="24" y="55"/>
                    </a:cubicBezTo>
                    <a:cubicBezTo>
                      <a:pt x="22" y="57"/>
                      <a:pt x="22" y="59"/>
                      <a:pt x="26" y="59"/>
                    </a:cubicBezTo>
                    <a:cubicBezTo>
                      <a:pt x="31" y="59"/>
                      <a:pt x="28" y="57"/>
                      <a:pt x="31" y="58"/>
                    </a:cubicBezTo>
                    <a:cubicBezTo>
                      <a:pt x="35" y="59"/>
                      <a:pt x="34" y="59"/>
                      <a:pt x="39" y="58"/>
                    </a:cubicBezTo>
                    <a:cubicBezTo>
                      <a:pt x="43" y="57"/>
                      <a:pt x="42" y="58"/>
                      <a:pt x="44" y="56"/>
                    </a:cubicBezTo>
                    <a:cubicBezTo>
                      <a:pt x="46" y="54"/>
                      <a:pt x="47" y="52"/>
                      <a:pt x="49" y="53"/>
                    </a:cubicBezTo>
                    <a:cubicBezTo>
                      <a:pt x="51" y="53"/>
                      <a:pt x="52" y="56"/>
                      <a:pt x="55" y="55"/>
                    </a:cubicBezTo>
                    <a:cubicBezTo>
                      <a:pt x="59" y="53"/>
                      <a:pt x="59" y="53"/>
                      <a:pt x="62" y="54"/>
                    </a:cubicBezTo>
                    <a:cubicBezTo>
                      <a:pt x="63" y="54"/>
                      <a:pt x="65" y="56"/>
                      <a:pt x="65" y="56"/>
                    </a:cubicBezTo>
                    <a:cubicBezTo>
                      <a:pt x="68" y="54"/>
                      <a:pt x="68" y="54"/>
                      <a:pt x="68" y="54"/>
                    </a:cubicBezTo>
                    <a:cubicBezTo>
                      <a:pt x="69" y="52"/>
                      <a:pt x="67" y="53"/>
                      <a:pt x="67" y="51"/>
                    </a:cubicBezTo>
                    <a:cubicBezTo>
                      <a:pt x="68" y="51"/>
                      <a:pt x="69" y="51"/>
                      <a:pt x="69" y="49"/>
                    </a:cubicBezTo>
                    <a:cubicBezTo>
                      <a:pt x="69" y="49"/>
                      <a:pt x="70" y="50"/>
                      <a:pt x="71" y="51"/>
                    </a:cubicBezTo>
                    <a:cubicBezTo>
                      <a:pt x="71" y="50"/>
                      <a:pt x="71" y="49"/>
                      <a:pt x="72" y="49"/>
                    </a:cubicBezTo>
                    <a:cubicBezTo>
                      <a:pt x="72" y="47"/>
                      <a:pt x="72" y="45"/>
                      <a:pt x="72" y="43"/>
                    </a:cubicBezTo>
                    <a:cubicBezTo>
                      <a:pt x="72" y="43"/>
                      <a:pt x="73" y="43"/>
                      <a:pt x="73" y="42"/>
                    </a:cubicBezTo>
                    <a:cubicBezTo>
                      <a:pt x="72" y="42"/>
                      <a:pt x="72" y="42"/>
                      <a:pt x="72" y="42"/>
                    </a:cubicBezTo>
                    <a:cubicBezTo>
                      <a:pt x="72" y="42"/>
                      <a:pt x="72" y="40"/>
                      <a:pt x="72" y="40"/>
                    </a:cubicBezTo>
                    <a:cubicBezTo>
                      <a:pt x="72" y="40"/>
                      <a:pt x="73" y="40"/>
                      <a:pt x="74" y="41"/>
                    </a:cubicBezTo>
                    <a:cubicBezTo>
                      <a:pt x="74" y="41"/>
                      <a:pt x="74" y="41"/>
                      <a:pt x="74" y="39"/>
                    </a:cubicBezTo>
                    <a:close/>
                  </a:path>
                </a:pathLst>
              </a:custGeom>
              <a:grpFill/>
              <a:ln w="9525">
                <a:solidFill>
                  <a:schemeClr val="tx2">
                    <a:lumMod val="2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1" name="Freeform 93"/>
              <p:cNvSpPr>
                <a:spLocks/>
              </p:cNvSpPr>
              <p:nvPr/>
            </p:nvSpPr>
            <p:spPr bwMode="auto">
              <a:xfrm>
                <a:off x="3476" y="1175"/>
                <a:ext cx="145" cy="116"/>
              </a:xfrm>
              <a:custGeom>
                <a:avLst/>
                <a:gdLst>
                  <a:gd name="T0" fmla="*/ 74 w 74"/>
                  <a:gd name="T1" fmla="*/ 39 h 59"/>
                  <a:gd name="T2" fmla="*/ 69 w 74"/>
                  <a:gd name="T3" fmla="*/ 39 h 59"/>
                  <a:gd name="T4" fmla="*/ 66 w 74"/>
                  <a:gd name="T5" fmla="*/ 39 h 59"/>
                  <a:gd name="T6" fmla="*/ 64 w 74"/>
                  <a:gd name="T7" fmla="*/ 38 h 59"/>
                  <a:gd name="T8" fmla="*/ 62 w 74"/>
                  <a:gd name="T9" fmla="*/ 37 h 59"/>
                  <a:gd name="T10" fmla="*/ 61 w 74"/>
                  <a:gd name="T11" fmla="*/ 32 h 59"/>
                  <a:gd name="T12" fmla="*/ 61 w 74"/>
                  <a:gd name="T13" fmla="*/ 27 h 59"/>
                  <a:gd name="T14" fmla="*/ 61 w 74"/>
                  <a:gd name="T15" fmla="*/ 23 h 59"/>
                  <a:gd name="T16" fmla="*/ 61 w 74"/>
                  <a:gd name="T17" fmla="*/ 18 h 59"/>
                  <a:gd name="T18" fmla="*/ 57 w 74"/>
                  <a:gd name="T19" fmla="*/ 12 h 59"/>
                  <a:gd name="T20" fmla="*/ 54 w 74"/>
                  <a:gd name="T21" fmla="*/ 6 h 59"/>
                  <a:gd name="T22" fmla="*/ 48 w 74"/>
                  <a:gd name="T23" fmla="*/ 0 h 59"/>
                  <a:gd name="T24" fmla="*/ 45 w 74"/>
                  <a:gd name="T25" fmla="*/ 3 h 59"/>
                  <a:gd name="T26" fmla="*/ 41 w 74"/>
                  <a:gd name="T27" fmla="*/ 5 h 59"/>
                  <a:gd name="T28" fmla="*/ 36 w 74"/>
                  <a:gd name="T29" fmla="*/ 8 h 59"/>
                  <a:gd name="T30" fmla="*/ 33 w 74"/>
                  <a:gd name="T31" fmla="*/ 7 h 59"/>
                  <a:gd name="T32" fmla="*/ 27 w 74"/>
                  <a:gd name="T33" fmla="*/ 5 h 59"/>
                  <a:gd name="T34" fmla="*/ 22 w 74"/>
                  <a:gd name="T35" fmla="*/ 3 h 59"/>
                  <a:gd name="T36" fmla="*/ 18 w 74"/>
                  <a:gd name="T37" fmla="*/ 2 h 59"/>
                  <a:gd name="T38" fmla="*/ 17 w 74"/>
                  <a:gd name="T39" fmla="*/ 10 h 59"/>
                  <a:gd name="T40" fmla="*/ 12 w 74"/>
                  <a:gd name="T41" fmla="*/ 14 h 59"/>
                  <a:gd name="T42" fmla="*/ 8 w 74"/>
                  <a:gd name="T43" fmla="*/ 30 h 59"/>
                  <a:gd name="T44" fmla="*/ 2 w 74"/>
                  <a:gd name="T45" fmla="*/ 35 h 59"/>
                  <a:gd name="T46" fmla="*/ 0 w 74"/>
                  <a:gd name="T47" fmla="*/ 35 h 59"/>
                  <a:gd name="T48" fmla="*/ 4 w 74"/>
                  <a:gd name="T49" fmla="*/ 41 h 59"/>
                  <a:gd name="T50" fmla="*/ 5 w 74"/>
                  <a:gd name="T51" fmla="*/ 44 h 59"/>
                  <a:gd name="T52" fmla="*/ 8 w 74"/>
                  <a:gd name="T53" fmla="*/ 46 h 59"/>
                  <a:gd name="T54" fmla="*/ 12 w 74"/>
                  <a:gd name="T55" fmla="*/ 45 h 59"/>
                  <a:gd name="T56" fmla="*/ 17 w 74"/>
                  <a:gd name="T57" fmla="*/ 46 h 59"/>
                  <a:gd name="T58" fmla="*/ 17 w 74"/>
                  <a:gd name="T59" fmla="*/ 48 h 59"/>
                  <a:gd name="T60" fmla="*/ 16 w 74"/>
                  <a:gd name="T61" fmla="*/ 51 h 59"/>
                  <a:gd name="T62" fmla="*/ 20 w 74"/>
                  <a:gd name="T63" fmla="*/ 53 h 59"/>
                  <a:gd name="T64" fmla="*/ 24 w 74"/>
                  <a:gd name="T65" fmla="*/ 55 h 59"/>
                  <a:gd name="T66" fmla="*/ 26 w 74"/>
                  <a:gd name="T67" fmla="*/ 59 h 59"/>
                  <a:gd name="T68" fmla="*/ 31 w 74"/>
                  <a:gd name="T69" fmla="*/ 58 h 59"/>
                  <a:gd name="T70" fmla="*/ 39 w 74"/>
                  <a:gd name="T71" fmla="*/ 58 h 59"/>
                  <a:gd name="T72" fmla="*/ 44 w 74"/>
                  <a:gd name="T73" fmla="*/ 56 h 59"/>
                  <a:gd name="T74" fmla="*/ 49 w 74"/>
                  <a:gd name="T75" fmla="*/ 53 h 59"/>
                  <a:gd name="T76" fmla="*/ 55 w 74"/>
                  <a:gd name="T77" fmla="*/ 55 h 59"/>
                  <a:gd name="T78" fmla="*/ 62 w 74"/>
                  <a:gd name="T79" fmla="*/ 54 h 59"/>
                  <a:gd name="T80" fmla="*/ 65 w 74"/>
                  <a:gd name="T81" fmla="*/ 56 h 59"/>
                  <a:gd name="T82" fmla="*/ 68 w 74"/>
                  <a:gd name="T83" fmla="*/ 54 h 59"/>
                  <a:gd name="T84" fmla="*/ 67 w 74"/>
                  <a:gd name="T85" fmla="*/ 51 h 59"/>
                  <a:gd name="T86" fmla="*/ 69 w 74"/>
                  <a:gd name="T87" fmla="*/ 49 h 59"/>
                  <a:gd name="T88" fmla="*/ 71 w 74"/>
                  <a:gd name="T89" fmla="*/ 51 h 59"/>
                  <a:gd name="T90" fmla="*/ 72 w 74"/>
                  <a:gd name="T91" fmla="*/ 49 h 59"/>
                  <a:gd name="T92" fmla="*/ 72 w 74"/>
                  <a:gd name="T93" fmla="*/ 43 h 59"/>
                  <a:gd name="T94" fmla="*/ 73 w 74"/>
                  <a:gd name="T95" fmla="*/ 42 h 59"/>
                  <a:gd name="T96" fmla="*/ 72 w 74"/>
                  <a:gd name="T97" fmla="*/ 42 h 59"/>
                  <a:gd name="T98" fmla="*/ 72 w 74"/>
                  <a:gd name="T99" fmla="*/ 40 h 59"/>
                  <a:gd name="T100" fmla="*/ 74 w 74"/>
                  <a:gd name="T101" fmla="*/ 41 h 59"/>
                  <a:gd name="T102" fmla="*/ 74 w 74"/>
                  <a:gd name="T103" fmla="*/ 39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74" h="59">
                    <a:moveTo>
                      <a:pt x="74" y="39"/>
                    </a:moveTo>
                    <a:cubicBezTo>
                      <a:pt x="74" y="39"/>
                      <a:pt x="70" y="38"/>
                      <a:pt x="69" y="39"/>
                    </a:cubicBezTo>
                    <a:cubicBezTo>
                      <a:pt x="69" y="41"/>
                      <a:pt x="66" y="39"/>
                      <a:pt x="66" y="39"/>
                    </a:cubicBezTo>
                    <a:cubicBezTo>
                      <a:pt x="66" y="39"/>
                      <a:pt x="65" y="39"/>
                      <a:pt x="64" y="38"/>
                    </a:cubicBezTo>
                    <a:cubicBezTo>
                      <a:pt x="64" y="38"/>
                      <a:pt x="63" y="38"/>
                      <a:pt x="62" y="37"/>
                    </a:cubicBezTo>
                    <a:cubicBezTo>
                      <a:pt x="60" y="36"/>
                      <a:pt x="63" y="33"/>
                      <a:pt x="61" y="32"/>
                    </a:cubicBezTo>
                    <a:cubicBezTo>
                      <a:pt x="60" y="32"/>
                      <a:pt x="62" y="29"/>
                      <a:pt x="61" y="27"/>
                    </a:cubicBezTo>
                    <a:cubicBezTo>
                      <a:pt x="61" y="25"/>
                      <a:pt x="63" y="25"/>
                      <a:pt x="61" y="23"/>
                    </a:cubicBezTo>
                    <a:cubicBezTo>
                      <a:pt x="60" y="22"/>
                      <a:pt x="62" y="20"/>
                      <a:pt x="61" y="18"/>
                    </a:cubicBezTo>
                    <a:cubicBezTo>
                      <a:pt x="60" y="16"/>
                      <a:pt x="60" y="15"/>
                      <a:pt x="57" y="12"/>
                    </a:cubicBezTo>
                    <a:cubicBezTo>
                      <a:pt x="55" y="9"/>
                      <a:pt x="55" y="10"/>
                      <a:pt x="54" y="6"/>
                    </a:cubicBezTo>
                    <a:cubicBezTo>
                      <a:pt x="53" y="3"/>
                      <a:pt x="48" y="0"/>
                      <a:pt x="48" y="0"/>
                    </a:cubicBezTo>
                    <a:cubicBezTo>
                      <a:pt x="48" y="0"/>
                      <a:pt x="45" y="1"/>
                      <a:pt x="45" y="3"/>
                    </a:cubicBezTo>
                    <a:cubicBezTo>
                      <a:pt x="44" y="5"/>
                      <a:pt x="43" y="5"/>
                      <a:pt x="41" y="5"/>
                    </a:cubicBezTo>
                    <a:cubicBezTo>
                      <a:pt x="39" y="5"/>
                      <a:pt x="39" y="7"/>
                      <a:pt x="36" y="8"/>
                    </a:cubicBezTo>
                    <a:cubicBezTo>
                      <a:pt x="34" y="9"/>
                      <a:pt x="34" y="9"/>
                      <a:pt x="33" y="7"/>
                    </a:cubicBezTo>
                    <a:cubicBezTo>
                      <a:pt x="31" y="5"/>
                      <a:pt x="30" y="5"/>
                      <a:pt x="27" y="5"/>
                    </a:cubicBezTo>
                    <a:cubicBezTo>
                      <a:pt x="24" y="5"/>
                      <a:pt x="23" y="5"/>
                      <a:pt x="22" y="3"/>
                    </a:cubicBezTo>
                    <a:cubicBezTo>
                      <a:pt x="21" y="1"/>
                      <a:pt x="18" y="2"/>
                      <a:pt x="18" y="2"/>
                    </a:cubicBezTo>
                    <a:cubicBezTo>
                      <a:pt x="18" y="2"/>
                      <a:pt x="18" y="8"/>
                      <a:pt x="17" y="10"/>
                    </a:cubicBezTo>
                    <a:cubicBezTo>
                      <a:pt x="17" y="12"/>
                      <a:pt x="16" y="12"/>
                      <a:pt x="12" y="14"/>
                    </a:cubicBezTo>
                    <a:cubicBezTo>
                      <a:pt x="9" y="17"/>
                      <a:pt x="11" y="24"/>
                      <a:pt x="8" y="30"/>
                    </a:cubicBezTo>
                    <a:cubicBezTo>
                      <a:pt x="5" y="35"/>
                      <a:pt x="2" y="35"/>
                      <a:pt x="2" y="35"/>
                    </a:cubicBezTo>
                    <a:cubicBezTo>
                      <a:pt x="2" y="35"/>
                      <a:pt x="1" y="35"/>
                      <a:pt x="0" y="35"/>
                    </a:cubicBezTo>
                    <a:cubicBezTo>
                      <a:pt x="0" y="35"/>
                      <a:pt x="4" y="39"/>
                      <a:pt x="4" y="41"/>
                    </a:cubicBezTo>
                    <a:cubicBezTo>
                      <a:pt x="4" y="43"/>
                      <a:pt x="3" y="44"/>
                      <a:pt x="5" y="44"/>
                    </a:cubicBezTo>
                    <a:cubicBezTo>
                      <a:pt x="7" y="44"/>
                      <a:pt x="7" y="44"/>
                      <a:pt x="8" y="46"/>
                    </a:cubicBezTo>
                    <a:cubicBezTo>
                      <a:pt x="10" y="49"/>
                      <a:pt x="11" y="46"/>
                      <a:pt x="12" y="45"/>
                    </a:cubicBezTo>
                    <a:cubicBezTo>
                      <a:pt x="13" y="44"/>
                      <a:pt x="15" y="45"/>
                      <a:pt x="17" y="46"/>
                    </a:cubicBezTo>
                    <a:cubicBezTo>
                      <a:pt x="20" y="48"/>
                      <a:pt x="19" y="48"/>
                      <a:pt x="17" y="48"/>
                    </a:cubicBezTo>
                    <a:cubicBezTo>
                      <a:pt x="14" y="48"/>
                      <a:pt x="14" y="50"/>
                      <a:pt x="16" y="51"/>
                    </a:cubicBezTo>
                    <a:cubicBezTo>
                      <a:pt x="17" y="53"/>
                      <a:pt x="20" y="53"/>
                      <a:pt x="20" y="53"/>
                    </a:cubicBezTo>
                    <a:cubicBezTo>
                      <a:pt x="20" y="53"/>
                      <a:pt x="26" y="54"/>
                      <a:pt x="24" y="55"/>
                    </a:cubicBezTo>
                    <a:cubicBezTo>
                      <a:pt x="22" y="57"/>
                      <a:pt x="22" y="59"/>
                      <a:pt x="26" y="59"/>
                    </a:cubicBezTo>
                    <a:cubicBezTo>
                      <a:pt x="31" y="59"/>
                      <a:pt x="28" y="57"/>
                      <a:pt x="31" y="58"/>
                    </a:cubicBezTo>
                    <a:cubicBezTo>
                      <a:pt x="35" y="59"/>
                      <a:pt x="34" y="59"/>
                      <a:pt x="39" y="58"/>
                    </a:cubicBezTo>
                    <a:cubicBezTo>
                      <a:pt x="43" y="57"/>
                      <a:pt x="42" y="58"/>
                      <a:pt x="44" y="56"/>
                    </a:cubicBezTo>
                    <a:cubicBezTo>
                      <a:pt x="46" y="54"/>
                      <a:pt x="47" y="52"/>
                      <a:pt x="49" y="53"/>
                    </a:cubicBezTo>
                    <a:cubicBezTo>
                      <a:pt x="51" y="53"/>
                      <a:pt x="52" y="56"/>
                      <a:pt x="55" y="55"/>
                    </a:cubicBezTo>
                    <a:cubicBezTo>
                      <a:pt x="59" y="53"/>
                      <a:pt x="59" y="53"/>
                      <a:pt x="62" y="54"/>
                    </a:cubicBezTo>
                    <a:cubicBezTo>
                      <a:pt x="63" y="54"/>
                      <a:pt x="65" y="56"/>
                      <a:pt x="65" y="56"/>
                    </a:cubicBezTo>
                    <a:cubicBezTo>
                      <a:pt x="68" y="54"/>
                      <a:pt x="68" y="54"/>
                      <a:pt x="68" y="54"/>
                    </a:cubicBezTo>
                    <a:cubicBezTo>
                      <a:pt x="69" y="52"/>
                      <a:pt x="67" y="53"/>
                      <a:pt x="67" y="51"/>
                    </a:cubicBezTo>
                    <a:cubicBezTo>
                      <a:pt x="68" y="51"/>
                      <a:pt x="69" y="51"/>
                      <a:pt x="69" y="49"/>
                    </a:cubicBezTo>
                    <a:cubicBezTo>
                      <a:pt x="69" y="49"/>
                      <a:pt x="70" y="50"/>
                      <a:pt x="71" y="51"/>
                    </a:cubicBezTo>
                    <a:cubicBezTo>
                      <a:pt x="71" y="50"/>
                      <a:pt x="71" y="49"/>
                      <a:pt x="72" y="49"/>
                    </a:cubicBezTo>
                    <a:cubicBezTo>
                      <a:pt x="72" y="47"/>
                      <a:pt x="72" y="45"/>
                      <a:pt x="72" y="43"/>
                    </a:cubicBezTo>
                    <a:cubicBezTo>
                      <a:pt x="72" y="43"/>
                      <a:pt x="73" y="43"/>
                      <a:pt x="73" y="42"/>
                    </a:cubicBezTo>
                    <a:cubicBezTo>
                      <a:pt x="72" y="42"/>
                      <a:pt x="72" y="42"/>
                      <a:pt x="72" y="42"/>
                    </a:cubicBezTo>
                    <a:cubicBezTo>
                      <a:pt x="72" y="42"/>
                      <a:pt x="72" y="40"/>
                      <a:pt x="72" y="40"/>
                    </a:cubicBezTo>
                    <a:cubicBezTo>
                      <a:pt x="72" y="40"/>
                      <a:pt x="73" y="40"/>
                      <a:pt x="74" y="41"/>
                    </a:cubicBezTo>
                    <a:cubicBezTo>
                      <a:pt x="74" y="41"/>
                      <a:pt x="74" y="41"/>
                      <a:pt x="74" y="39"/>
                    </a:cubicBezTo>
                    <a:close/>
                  </a:path>
                </a:pathLst>
              </a:custGeom>
              <a:grpFill/>
              <a:ln w="2" cap="rnd">
                <a:solidFill>
                  <a:schemeClr val="tx2">
                    <a:lumMod val="2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2" name="Freeform 94"/>
              <p:cNvSpPr>
                <a:spLocks/>
              </p:cNvSpPr>
              <p:nvPr/>
            </p:nvSpPr>
            <p:spPr bwMode="auto">
              <a:xfrm>
                <a:off x="3970" y="1699"/>
                <a:ext cx="16" cy="24"/>
              </a:xfrm>
              <a:custGeom>
                <a:avLst/>
                <a:gdLst>
                  <a:gd name="T0" fmla="*/ 0 w 8"/>
                  <a:gd name="T1" fmla="*/ 8 h 12"/>
                  <a:gd name="T2" fmla="*/ 0 w 8"/>
                  <a:gd name="T3" fmla="*/ 6 h 12"/>
                  <a:gd name="T4" fmla="*/ 5 w 8"/>
                  <a:gd name="T5" fmla="*/ 0 h 12"/>
                  <a:gd name="T6" fmla="*/ 7 w 8"/>
                  <a:gd name="T7" fmla="*/ 0 h 12"/>
                  <a:gd name="T8" fmla="*/ 7 w 8"/>
                  <a:gd name="T9" fmla="*/ 12 h 12"/>
                  <a:gd name="T10" fmla="*/ 4 w 8"/>
                  <a:gd name="T11" fmla="*/ 11 h 12"/>
                  <a:gd name="T12" fmla="*/ 0 w 8"/>
                  <a:gd name="T13" fmla="*/ 8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12">
                    <a:moveTo>
                      <a:pt x="0" y="8"/>
                    </a:moveTo>
                    <a:cubicBezTo>
                      <a:pt x="0" y="8"/>
                      <a:pt x="0" y="6"/>
                      <a:pt x="0" y="6"/>
                    </a:cubicBezTo>
                    <a:cubicBezTo>
                      <a:pt x="4" y="4"/>
                      <a:pt x="4" y="4"/>
                      <a:pt x="5" y="0"/>
                    </a:cubicBezTo>
                    <a:cubicBezTo>
                      <a:pt x="5" y="0"/>
                      <a:pt x="7" y="0"/>
                      <a:pt x="7" y="0"/>
                    </a:cubicBezTo>
                    <a:cubicBezTo>
                      <a:pt x="8" y="3"/>
                      <a:pt x="8" y="7"/>
                      <a:pt x="7" y="12"/>
                    </a:cubicBezTo>
                    <a:cubicBezTo>
                      <a:pt x="4" y="11"/>
                      <a:pt x="4" y="11"/>
                      <a:pt x="4" y="11"/>
                    </a:cubicBezTo>
                    <a:lnTo>
                      <a:pt x="0" y="8"/>
                    </a:lnTo>
                    <a:close/>
                  </a:path>
                </a:pathLst>
              </a:custGeom>
              <a:grpFill/>
              <a:ln w="9525">
                <a:solidFill>
                  <a:schemeClr val="tx2">
                    <a:lumMod val="2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3" name="Freeform 95"/>
              <p:cNvSpPr>
                <a:spLocks/>
              </p:cNvSpPr>
              <p:nvPr/>
            </p:nvSpPr>
            <p:spPr bwMode="auto">
              <a:xfrm>
                <a:off x="3970" y="1699"/>
                <a:ext cx="16" cy="24"/>
              </a:xfrm>
              <a:custGeom>
                <a:avLst/>
                <a:gdLst>
                  <a:gd name="T0" fmla="*/ 0 w 8"/>
                  <a:gd name="T1" fmla="*/ 8 h 12"/>
                  <a:gd name="T2" fmla="*/ 0 w 8"/>
                  <a:gd name="T3" fmla="*/ 6 h 12"/>
                  <a:gd name="T4" fmla="*/ 5 w 8"/>
                  <a:gd name="T5" fmla="*/ 0 h 12"/>
                  <a:gd name="T6" fmla="*/ 7 w 8"/>
                  <a:gd name="T7" fmla="*/ 0 h 12"/>
                  <a:gd name="T8" fmla="*/ 7 w 8"/>
                  <a:gd name="T9" fmla="*/ 12 h 12"/>
                  <a:gd name="T10" fmla="*/ 4 w 8"/>
                  <a:gd name="T11" fmla="*/ 11 h 12"/>
                  <a:gd name="T12" fmla="*/ 0 w 8"/>
                  <a:gd name="T13" fmla="*/ 8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12">
                    <a:moveTo>
                      <a:pt x="0" y="8"/>
                    </a:moveTo>
                    <a:cubicBezTo>
                      <a:pt x="0" y="8"/>
                      <a:pt x="0" y="6"/>
                      <a:pt x="0" y="6"/>
                    </a:cubicBezTo>
                    <a:cubicBezTo>
                      <a:pt x="4" y="4"/>
                      <a:pt x="4" y="4"/>
                      <a:pt x="5" y="0"/>
                    </a:cubicBezTo>
                    <a:cubicBezTo>
                      <a:pt x="5" y="0"/>
                      <a:pt x="7" y="0"/>
                      <a:pt x="7" y="0"/>
                    </a:cubicBezTo>
                    <a:cubicBezTo>
                      <a:pt x="8" y="3"/>
                      <a:pt x="8" y="7"/>
                      <a:pt x="7" y="12"/>
                    </a:cubicBezTo>
                    <a:cubicBezTo>
                      <a:pt x="4" y="11"/>
                      <a:pt x="4" y="11"/>
                      <a:pt x="4" y="11"/>
                    </a:cubicBezTo>
                    <a:lnTo>
                      <a:pt x="0" y="8"/>
                    </a:lnTo>
                    <a:close/>
                  </a:path>
                </a:pathLst>
              </a:custGeom>
              <a:grpFill/>
              <a:ln w="2" cap="rnd">
                <a:solidFill>
                  <a:schemeClr val="tx2">
                    <a:lumMod val="2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4" name="Freeform 96"/>
              <p:cNvSpPr>
                <a:spLocks/>
              </p:cNvSpPr>
              <p:nvPr/>
            </p:nvSpPr>
            <p:spPr bwMode="auto">
              <a:xfrm>
                <a:off x="1986" y="1854"/>
                <a:ext cx="29" cy="16"/>
              </a:xfrm>
              <a:custGeom>
                <a:avLst/>
                <a:gdLst>
                  <a:gd name="T0" fmla="*/ 1 w 15"/>
                  <a:gd name="T1" fmla="*/ 1 h 8"/>
                  <a:gd name="T2" fmla="*/ 0 w 15"/>
                  <a:gd name="T3" fmla="*/ 4 h 8"/>
                  <a:gd name="T4" fmla="*/ 2 w 15"/>
                  <a:gd name="T5" fmla="*/ 6 h 8"/>
                  <a:gd name="T6" fmla="*/ 11 w 15"/>
                  <a:gd name="T7" fmla="*/ 4 h 8"/>
                  <a:gd name="T8" fmla="*/ 1 w 15"/>
                  <a:gd name="T9" fmla="*/ 1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8">
                    <a:moveTo>
                      <a:pt x="1" y="1"/>
                    </a:moveTo>
                    <a:cubicBezTo>
                      <a:pt x="1" y="1"/>
                      <a:pt x="0" y="3"/>
                      <a:pt x="0" y="4"/>
                    </a:cubicBezTo>
                    <a:cubicBezTo>
                      <a:pt x="1" y="4"/>
                      <a:pt x="1" y="6"/>
                      <a:pt x="2" y="6"/>
                    </a:cubicBezTo>
                    <a:cubicBezTo>
                      <a:pt x="6" y="8"/>
                      <a:pt x="9" y="6"/>
                      <a:pt x="11" y="4"/>
                    </a:cubicBezTo>
                    <a:cubicBezTo>
                      <a:pt x="15" y="0"/>
                      <a:pt x="5" y="1"/>
                      <a:pt x="1" y="1"/>
                    </a:cubicBezTo>
                    <a:close/>
                  </a:path>
                </a:pathLst>
              </a:custGeom>
              <a:grpFill/>
              <a:ln w="9525">
                <a:solidFill>
                  <a:schemeClr val="tx2">
                    <a:lumMod val="2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5" name="Freeform 97"/>
              <p:cNvSpPr>
                <a:spLocks/>
              </p:cNvSpPr>
              <p:nvPr/>
            </p:nvSpPr>
            <p:spPr bwMode="auto">
              <a:xfrm>
                <a:off x="1986" y="1854"/>
                <a:ext cx="29" cy="16"/>
              </a:xfrm>
              <a:custGeom>
                <a:avLst/>
                <a:gdLst>
                  <a:gd name="T0" fmla="*/ 1 w 15"/>
                  <a:gd name="T1" fmla="*/ 1 h 8"/>
                  <a:gd name="T2" fmla="*/ 0 w 15"/>
                  <a:gd name="T3" fmla="*/ 4 h 8"/>
                  <a:gd name="T4" fmla="*/ 2 w 15"/>
                  <a:gd name="T5" fmla="*/ 6 h 8"/>
                  <a:gd name="T6" fmla="*/ 11 w 15"/>
                  <a:gd name="T7" fmla="*/ 4 h 8"/>
                  <a:gd name="T8" fmla="*/ 1 w 15"/>
                  <a:gd name="T9" fmla="*/ 1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8">
                    <a:moveTo>
                      <a:pt x="1" y="1"/>
                    </a:moveTo>
                    <a:cubicBezTo>
                      <a:pt x="1" y="1"/>
                      <a:pt x="0" y="3"/>
                      <a:pt x="0" y="4"/>
                    </a:cubicBezTo>
                    <a:cubicBezTo>
                      <a:pt x="1" y="4"/>
                      <a:pt x="1" y="6"/>
                      <a:pt x="2" y="6"/>
                    </a:cubicBezTo>
                    <a:cubicBezTo>
                      <a:pt x="6" y="8"/>
                      <a:pt x="9" y="6"/>
                      <a:pt x="11" y="4"/>
                    </a:cubicBezTo>
                    <a:cubicBezTo>
                      <a:pt x="15" y="0"/>
                      <a:pt x="5" y="1"/>
                      <a:pt x="1" y="1"/>
                    </a:cubicBezTo>
                    <a:close/>
                  </a:path>
                </a:pathLst>
              </a:custGeom>
              <a:grpFill/>
              <a:ln w="2" cap="rnd">
                <a:solidFill>
                  <a:schemeClr val="tx2">
                    <a:lumMod val="2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6" name="Freeform 98"/>
              <p:cNvSpPr>
                <a:spLocks/>
              </p:cNvSpPr>
              <p:nvPr/>
            </p:nvSpPr>
            <p:spPr bwMode="auto">
              <a:xfrm>
                <a:off x="2953" y="1328"/>
                <a:ext cx="53" cy="122"/>
              </a:xfrm>
              <a:custGeom>
                <a:avLst/>
                <a:gdLst>
                  <a:gd name="T0" fmla="*/ 21 w 27"/>
                  <a:gd name="T1" fmla="*/ 59 h 62"/>
                  <a:gd name="T2" fmla="*/ 23 w 27"/>
                  <a:gd name="T3" fmla="*/ 53 h 62"/>
                  <a:gd name="T4" fmla="*/ 20 w 27"/>
                  <a:gd name="T5" fmla="*/ 51 h 62"/>
                  <a:gd name="T6" fmla="*/ 21 w 27"/>
                  <a:gd name="T7" fmla="*/ 45 h 62"/>
                  <a:gd name="T8" fmla="*/ 21 w 27"/>
                  <a:gd name="T9" fmla="*/ 41 h 62"/>
                  <a:gd name="T10" fmla="*/ 22 w 27"/>
                  <a:gd name="T11" fmla="*/ 34 h 62"/>
                  <a:gd name="T12" fmla="*/ 22 w 27"/>
                  <a:gd name="T13" fmla="*/ 28 h 62"/>
                  <a:gd name="T14" fmla="*/ 23 w 27"/>
                  <a:gd name="T15" fmla="*/ 23 h 62"/>
                  <a:gd name="T16" fmla="*/ 22 w 27"/>
                  <a:gd name="T17" fmla="*/ 14 h 62"/>
                  <a:gd name="T18" fmla="*/ 25 w 27"/>
                  <a:gd name="T19" fmla="*/ 8 h 62"/>
                  <a:gd name="T20" fmla="*/ 24 w 27"/>
                  <a:gd name="T21" fmla="*/ 5 h 62"/>
                  <a:gd name="T22" fmla="*/ 21 w 27"/>
                  <a:gd name="T23" fmla="*/ 3 h 62"/>
                  <a:gd name="T24" fmla="*/ 15 w 27"/>
                  <a:gd name="T25" fmla="*/ 4 h 62"/>
                  <a:gd name="T26" fmla="*/ 13 w 27"/>
                  <a:gd name="T27" fmla="*/ 2 h 62"/>
                  <a:gd name="T28" fmla="*/ 8 w 27"/>
                  <a:gd name="T29" fmla="*/ 3 h 62"/>
                  <a:gd name="T30" fmla="*/ 9 w 27"/>
                  <a:gd name="T31" fmla="*/ 20 h 62"/>
                  <a:gd name="T32" fmla="*/ 6 w 27"/>
                  <a:gd name="T33" fmla="*/ 22 h 62"/>
                  <a:gd name="T34" fmla="*/ 7 w 27"/>
                  <a:gd name="T35" fmla="*/ 26 h 62"/>
                  <a:gd name="T36" fmla="*/ 5 w 27"/>
                  <a:gd name="T37" fmla="*/ 28 h 62"/>
                  <a:gd name="T38" fmla="*/ 5 w 27"/>
                  <a:gd name="T39" fmla="*/ 31 h 62"/>
                  <a:gd name="T40" fmla="*/ 3 w 27"/>
                  <a:gd name="T41" fmla="*/ 32 h 62"/>
                  <a:gd name="T42" fmla="*/ 2 w 27"/>
                  <a:gd name="T43" fmla="*/ 36 h 62"/>
                  <a:gd name="T44" fmla="*/ 3 w 27"/>
                  <a:gd name="T45" fmla="*/ 40 h 62"/>
                  <a:gd name="T46" fmla="*/ 5 w 27"/>
                  <a:gd name="T47" fmla="*/ 38 h 62"/>
                  <a:gd name="T48" fmla="*/ 5 w 27"/>
                  <a:gd name="T49" fmla="*/ 41 h 62"/>
                  <a:gd name="T50" fmla="*/ 3 w 27"/>
                  <a:gd name="T51" fmla="*/ 42 h 62"/>
                  <a:gd name="T52" fmla="*/ 3 w 27"/>
                  <a:gd name="T53" fmla="*/ 44 h 62"/>
                  <a:gd name="T54" fmla="*/ 5 w 27"/>
                  <a:gd name="T55" fmla="*/ 44 h 62"/>
                  <a:gd name="T56" fmla="*/ 7 w 27"/>
                  <a:gd name="T57" fmla="*/ 50 h 62"/>
                  <a:gd name="T58" fmla="*/ 7 w 27"/>
                  <a:gd name="T59" fmla="*/ 51 h 62"/>
                  <a:gd name="T60" fmla="*/ 5 w 27"/>
                  <a:gd name="T61" fmla="*/ 60 h 62"/>
                  <a:gd name="T62" fmla="*/ 13 w 27"/>
                  <a:gd name="T63" fmla="*/ 60 h 62"/>
                  <a:gd name="T64" fmla="*/ 15 w 27"/>
                  <a:gd name="T65" fmla="*/ 62 h 62"/>
                  <a:gd name="T66" fmla="*/ 21 w 27"/>
                  <a:gd name="T67" fmla="*/ 59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7" h="62">
                    <a:moveTo>
                      <a:pt x="21" y="59"/>
                    </a:moveTo>
                    <a:cubicBezTo>
                      <a:pt x="21" y="59"/>
                      <a:pt x="21" y="56"/>
                      <a:pt x="23" y="53"/>
                    </a:cubicBezTo>
                    <a:cubicBezTo>
                      <a:pt x="24" y="51"/>
                      <a:pt x="22" y="53"/>
                      <a:pt x="20" y="51"/>
                    </a:cubicBezTo>
                    <a:cubicBezTo>
                      <a:pt x="18" y="48"/>
                      <a:pt x="20" y="48"/>
                      <a:pt x="21" y="45"/>
                    </a:cubicBezTo>
                    <a:cubicBezTo>
                      <a:pt x="22" y="41"/>
                      <a:pt x="22" y="44"/>
                      <a:pt x="21" y="41"/>
                    </a:cubicBezTo>
                    <a:cubicBezTo>
                      <a:pt x="17" y="36"/>
                      <a:pt x="20" y="37"/>
                      <a:pt x="22" y="34"/>
                    </a:cubicBezTo>
                    <a:cubicBezTo>
                      <a:pt x="23" y="32"/>
                      <a:pt x="22" y="31"/>
                      <a:pt x="22" y="28"/>
                    </a:cubicBezTo>
                    <a:cubicBezTo>
                      <a:pt x="22" y="25"/>
                      <a:pt x="20" y="26"/>
                      <a:pt x="23" y="23"/>
                    </a:cubicBezTo>
                    <a:cubicBezTo>
                      <a:pt x="25" y="22"/>
                      <a:pt x="24" y="18"/>
                      <a:pt x="22" y="14"/>
                    </a:cubicBezTo>
                    <a:cubicBezTo>
                      <a:pt x="20" y="11"/>
                      <a:pt x="23" y="12"/>
                      <a:pt x="25" y="8"/>
                    </a:cubicBezTo>
                    <a:cubicBezTo>
                      <a:pt x="27" y="4"/>
                      <a:pt x="26" y="5"/>
                      <a:pt x="24" y="5"/>
                    </a:cubicBezTo>
                    <a:cubicBezTo>
                      <a:pt x="22" y="4"/>
                      <a:pt x="24" y="3"/>
                      <a:pt x="21" y="3"/>
                    </a:cubicBezTo>
                    <a:cubicBezTo>
                      <a:pt x="18" y="3"/>
                      <a:pt x="19" y="3"/>
                      <a:pt x="15" y="4"/>
                    </a:cubicBezTo>
                    <a:cubicBezTo>
                      <a:pt x="11" y="4"/>
                      <a:pt x="14" y="4"/>
                      <a:pt x="13" y="2"/>
                    </a:cubicBezTo>
                    <a:cubicBezTo>
                      <a:pt x="12" y="0"/>
                      <a:pt x="8" y="3"/>
                      <a:pt x="8" y="3"/>
                    </a:cubicBezTo>
                    <a:cubicBezTo>
                      <a:pt x="9" y="7"/>
                      <a:pt x="10" y="16"/>
                      <a:pt x="9" y="20"/>
                    </a:cubicBezTo>
                    <a:cubicBezTo>
                      <a:pt x="9" y="21"/>
                      <a:pt x="6" y="22"/>
                      <a:pt x="6" y="22"/>
                    </a:cubicBezTo>
                    <a:cubicBezTo>
                      <a:pt x="6" y="23"/>
                      <a:pt x="7" y="24"/>
                      <a:pt x="7" y="26"/>
                    </a:cubicBezTo>
                    <a:cubicBezTo>
                      <a:pt x="7" y="26"/>
                      <a:pt x="5" y="28"/>
                      <a:pt x="5" y="28"/>
                    </a:cubicBezTo>
                    <a:cubicBezTo>
                      <a:pt x="5" y="29"/>
                      <a:pt x="5" y="30"/>
                      <a:pt x="5" y="31"/>
                    </a:cubicBezTo>
                    <a:cubicBezTo>
                      <a:pt x="5" y="31"/>
                      <a:pt x="3" y="32"/>
                      <a:pt x="3" y="32"/>
                    </a:cubicBezTo>
                    <a:cubicBezTo>
                      <a:pt x="2" y="33"/>
                      <a:pt x="4" y="35"/>
                      <a:pt x="2" y="36"/>
                    </a:cubicBezTo>
                    <a:cubicBezTo>
                      <a:pt x="0" y="37"/>
                      <a:pt x="3" y="40"/>
                      <a:pt x="3" y="40"/>
                    </a:cubicBezTo>
                    <a:cubicBezTo>
                      <a:pt x="3" y="40"/>
                      <a:pt x="5" y="38"/>
                      <a:pt x="5" y="38"/>
                    </a:cubicBezTo>
                    <a:cubicBezTo>
                      <a:pt x="5" y="39"/>
                      <a:pt x="5" y="40"/>
                      <a:pt x="5" y="41"/>
                    </a:cubicBezTo>
                    <a:cubicBezTo>
                      <a:pt x="5" y="41"/>
                      <a:pt x="4" y="41"/>
                      <a:pt x="3" y="42"/>
                    </a:cubicBezTo>
                    <a:cubicBezTo>
                      <a:pt x="4" y="42"/>
                      <a:pt x="3" y="43"/>
                      <a:pt x="3" y="44"/>
                    </a:cubicBezTo>
                    <a:cubicBezTo>
                      <a:pt x="4" y="44"/>
                      <a:pt x="5" y="44"/>
                      <a:pt x="5" y="44"/>
                    </a:cubicBezTo>
                    <a:cubicBezTo>
                      <a:pt x="6" y="45"/>
                      <a:pt x="5" y="49"/>
                      <a:pt x="7" y="50"/>
                    </a:cubicBezTo>
                    <a:cubicBezTo>
                      <a:pt x="7" y="51"/>
                      <a:pt x="7" y="51"/>
                      <a:pt x="7" y="51"/>
                    </a:cubicBezTo>
                    <a:cubicBezTo>
                      <a:pt x="6" y="54"/>
                      <a:pt x="5" y="56"/>
                      <a:pt x="5" y="60"/>
                    </a:cubicBezTo>
                    <a:cubicBezTo>
                      <a:pt x="7" y="60"/>
                      <a:pt x="10" y="59"/>
                      <a:pt x="13" y="60"/>
                    </a:cubicBezTo>
                    <a:cubicBezTo>
                      <a:pt x="14" y="60"/>
                      <a:pt x="13" y="62"/>
                      <a:pt x="15" y="62"/>
                    </a:cubicBezTo>
                    <a:cubicBezTo>
                      <a:pt x="17" y="62"/>
                      <a:pt x="20" y="59"/>
                      <a:pt x="21" y="59"/>
                    </a:cubicBezTo>
                    <a:close/>
                  </a:path>
                </a:pathLst>
              </a:custGeom>
              <a:grpFill/>
              <a:ln w="9525">
                <a:solidFill>
                  <a:schemeClr val="tx2">
                    <a:lumMod val="2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7" name="Freeform 99"/>
              <p:cNvSpPr>
                <a:spLocks/>
              </p:cNvSpPr>
              <p:nvPr/>
            </p:nvSpPr>
            <p:spPr bwMode="auto">
              <a:xfrm>
                <a:off x="2953" y="1328"/>
                <a:ext cx="53" cy="122"/>
              </a:xfrm>
              <a:custGeom>
                <a:avLst/>
                <a:gdLst>
                  <a:gd name="T0" fmla="*/ 21 w 27"/>
                  <a:gd name="T1" fmla="*/ 59 h 62"/>
                  <a:gd name="T2" fmla="*/ 23 w 27"/>
                  <a:gd name="T3" fmla="*/ 53 h 62"/>
                  <a:gd name="T4" fmla="*/ 20 w 27"/>
                  <a:gd name="T5" fmla="*/ 51 h 62"/>
                  <a:gd name="T6" fmla="*/ 21 w 27"/>
                  <a:gd name="T7" fmla="*/ 45 h 62"/>
                  <a:gd name="T8" fmla="*/ 21 w 27"/>
                  <a:gd name="T9" fmla="*/ 41 h 62"/>
                  <a:gd name="T10" fmla="*/ 22 w 27"/>
                  <a:gd name="T11" fmla="*/ 34 h 62"/>
                  <a:gd name="T12" fmla="*/ 22 w 27"/>
                  <a:gd name="T13" fmla="*/ 28 h 62"/>
                  <a:gd name="T14" fmla="*/ 23 w 27"/>
                  <a:gd name="T15" fmla="*/ 23 h 62"/>
                  <a:gd name="T16" fmla="*/ 22 w 27"/>
                  <a:gd name="T17" fmla="*/ 14 h 62"/>
                  <a:gd name="T18" fmla="*/ 25 w 27"/>
                  <a:gd name="T19" fmla="*/ 8 h 62"/>
                  <a:gd name="T20" fmla="*/ 24 w 27"/>
                  <a:gd name="T21" fmla="*/ 5 h 62"/>
                  <a:gd name="T22" fmla="*/ 21 w 27"/>
                  <a:gd name="T23" fmla="*/ 3 h 62"/>
                  <a:gd name="T24" fmla="*/ 15 w 27"/>
                  <a:gd name="T25" fmla="*/ 4 h 62"/>
                  <a:gd name="T26" fmla="*/ 13 w 27"/>
                  <a:gd name="T27" fmla="*/ 2 h 62"/>
                  <a:gd name="T28" fmla="*/ 8 w 27"/>
                  <a:gd name="T29" fmla="*/ 3 h 62"/>
                  <a:gd name="T30" fmla="*/ 9 w 27"/>
                  <a:gd name="T31" fmla="*/ 20 h 62"/>
                  <a:gd name="T32" fmla="*/ 6 w 27"/>
                  <a:gd name="T33" fmla="*/ 22 h 62"/>
                  <a:gd name="T34" fmla="*/ 7 w 27"/>
                  <a:gd name="T35" fmla="*/ 26 h 62"/>
                  <a:gd name="T36" fmla="*/ 5 w 27"/>
                  <a:gd name="T37" fmla="*/ 28 h 62"/>
                  <a:gd name="T38" fmla="*/ 5 w 27"/>
                  <a:gd name="T39" fmla="*/ 31 h 62"/>
                  <a:gd name="T40" fmla="*/ 3 w 27"/>
                  <a:gd name="T41" fmla="*/ 32 h 62"/>
                  <a:gd name="T42" fmla="*/ 2 w 27"/>
                  <a:gd name="T43" fmla="*/ 36 h 62"/>
                  <a:gd name="T44" fmla="*/ 3 w 27"/>
                  <a:gd name="T45" fmla="*/ 40 h 62"/>
                  <a:gd name="T46" fmla="*/ 5 w 27"/>
                  <a:gd name="T47" fmla="*/ 38 h 62"/>
                  <a:gd name="T48" fmla="*/ 5 w 27"/>
                  <a:gd name="T49" fmla="*/ 41 h 62"/>
                  <a:gd name="T50" fmla="*/ 3 w 27"/>
                  <a:gd name="T51" fmla="*/ 42 h 62"/>
                  <a:gd name="T52" fmla="*/ 3 w 27"/>
                  <a:gd name="T53" fmla="*/ 44 h 62"/>
                  <a:gd name="T54" fmla="*/ 5 w 27"/>
                  <a:gd name="T55" fmla="*/ 44 h 62"/>
                  <a:gd name="T56" fmla="*/ 7 w 27"/>
                  <a:gd name="T57" fmla="*/ 50 h 62"/>
                  <a:gd name="T58" fmla="*/ 7 w 27"/>
                  <a:gd name="T59" fmla="*/ 51 h 62"/>
                  <a:gd name="T60" fmla="*/ 5 w 27"/>
                  <a:gd name="T61" fmla="*/ 60 h 62"/>
                  <a:gd name="T62" fmla="*/ 13 w 27"/>
                  <a:gd name="T63" fmla="*/ 60 h 62"/>
                  <a:gd name="T64" fmla="*/ 15 w 27"/>
                  <a:gd name="T65" fmla="*/ 62 h 62"/>
                  <a:gd name="T66" fmla="*/ 21 w 27"/>
                  <a:gd name="T67" fmla="*/ 59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7" h="62">
                    <a:moveTo>
                      <a:pt x="21" y="59"/>
                    </a:moveTo>
                    <a:cubicBezTo>
                      <a:pt x="21" y="59"/>
                      <a:pt x="21" y="56"/>
                      <a:pt x="23" y="53"/>
                    </a:cubicBezTo>
                    <a:cubicBezTo>
                      <a:pt x="24" y="51"/>
                      <a:pt x="22" y="53"/>
                      <a:pt x="20" y="51"/>
                    </a:cubicBezTo>
                    <a:cubicBezTo>
                      <a:pt x="18" y="48"/>
                      <a:pt x="20" y="48"/>
                      <a:pt x="21" y="45"/>
                    </a:cubicBezTo>
                    <a:cubicBezTo>
                      <a:pt x="22" y="41"/>
                      <a:pt x="22" y="44"/>
                      <a:pt x="21" y="41"/>
                    </a:cubicBezTo>
                    <a:cubicBezTo>
                      <a:pt x="17" y="36"/>
                      <a:pt x="20" y="37"/>
                      <a:pt x="22" y="34"/>
                    </a:cubicBezTo>
                    <a:cubicBezTo>
                      <a:pt x="23" y="32"/>
                      <a:pt x="22" y="31"/>
                      <a:pt x="22" y="28"/>
                    </a:cubicBezTo>
                    <a:cubicBezTo>
                      <a:pt x="22" y="25"/>
                      <a:pt x="20" y="26"/>
                      <a:pt x="23" y="23"/>
                    </a:cubicBezTo>
                    <a:cubicBezTo>
                      <a:pt x="25" y="22"/>
                      <a:pt x="24" y="18"/>
                      <a:pt x="22" y="14"/>
                    </a:cubicBezTo>
                    <a:cubicBezTo>
                      <a:pt x="20" y="11"/>
                      <a:pt x="23" y="12"/>
                      <a:pt x="25" y="8"/>
                    </a:cubicBezTo>
                    <a:cubicBezTo>
                      <a:pt x="27" y="4"/>
                      <a:pt x="26" y="5"/>
                      <a:pt x="24" y="5"/>
                    </a:cubicBezTo>
                    <a:cubicBezTo>
                      <a:pt x="22" y="4"/>
                      <a:pt x="24" y="3"/>
                      <a:pt x="21" y="3"/>
                    </a:cubicBezTo>
                    <a:cubicBezTo>
                      <a:pt x="18" y="3"/>
                      <a:pt x="19" y="3"/>
                      <a:pt x="15" y="4"/>
                    </a:cubicBezTo>
                    <a:cubicBezTo>
                      <a:pt x="11" y="4"/>
                      <a:pt x="14" y="4"/>
                      <a:pt x="13" y="2"/>
                    </a:cubicBezTo>
                    <a:cubicBezTo>
                      <a:pt x="12" y="0"/>
                      <a:pt x="8" y="3"/>
                      <a:pt x="8" y="3"/>
                    </a:cubicBezTo>
                    <a:cubicBezTo>
                      <a:pt x="9" y="7"/>
                      <a:pt x="10" y="16"/>
                      <a:pt x="9" y="20"/>
                    </a:cubicBezTo>
                    <a:cubicBezTo>
                      <a:pt x="9" y="21"/>
                      <a:pt x="6" y="22"/>
                      <a:pt x="6" y="22"/>
                    </a:cubicBezTo>
                    <a:cubicBezTo>
                      <a:pt x="6" y="23"/>
                      <a:pt x="7" y="24"/>
                      <a:pt x="7" y="26"/>
                    </a:cubicBezTo>
                    <a:cubicBezTo>
                      <a:pt x="7" y="26"/>
                      <a:pt x="5" y="28"/>
                      <a:pt x="5" y="28"/>
                    </a:cubicBezTo>
                    <a:cubicBezTo>
                      <a:pt x="5" y="29"/>
                      <a:pt x="5" y="30"/>
                      <a:pt x="5" y="31"/>
                    </a:cubicBezTo>
                    <a:cubicBezTo>
                      <a:pt x="5" y="31"/>
                      <a:pt x="3" y="32"/>
                      <a:pt x="3" y="32"/>
                    </a:cubicBezTo>
                    <a:cubicBezTo>
                      <a:pt x="2" y="33"/>
                      <a:pt x="4" y="35"/>
                      <a:pt x="2" y="36"/>
                    </a:cubicBezTo>
                    <a:cubicBezTo>
                      <a:pt x="0" y="37"/>
                      <a:pt x="3" y="40"/>
                      <a:pt x="3" y="40"/>
                    </a:cubicBezTo>
                    <a:cubicBezTo>
                      <a:pt x="3" y="40"/>
                      <a:pt x="5" y="38"/>
                      <a:pt x="5" y="38"/>
                    </a:cubicBezTo>
                    <a:cubicBezTo>
                      <a:pt x="5" y="39"/>
                      <a:pt x="5" y="40"/>
                      <a:pt x="5" y="41"/>
                    </a:cubicBezTo>
                    <a:cubicBezTo>
                      <a:pt x="5" y="41"/>
                      <a:pt x="4" y="41"/>
                      <a:pt x="3" y="42"/>
                    </a:cubicBezTo>
                    <a:cubicBezTo>
                      <a:pt x="4" y="42"/>
                      <a:pt x="3" y="43"/>
                      <a:pt x="3" y="44"/>
                    </a:cubicBezTo>
                    <a:cubicBezTo>
                      <a:pt x="4" y="44"/>
                      <a:pt x="5" y="44"/>
                      <a:pt x="5" y="44"/>
                    </a:cubicBezTo>
                    <a:cubicBezTo>
                      <a:pt x="6" y="45"/>
                      <a:pt x="5" y="49"/>
                      <a:pt x="7" y="50"/>
                    </a:cubicBezTo>
                    <a:cubicBezTo>
                      <a:pt x="7" y="51"/>
                      <a:pt x="7" y="51"/>
                      <a:pt x="7" y="51"/>
                    </a:cubicBezTo>
                    <a:cubicBezTo>
                      <a:pt x="6" y="54"/>
                      <a:pt x="5" y="56"/>
                      <a:pt x="5" y="60"/>
                    </a:cubicBezTo>
                    <a:cubicBezTo>
                      <a:pt x="7" y="60"/>
                      <a:pt x="10" y="59"/>
                      <a:pt x="13" y="60"/>
                    </a:cubicBezTo>
                    <a:cubicBezTo>
                      <a:pt x="14" y="60"/>
                      <a:pt x="13" y="62"/>
                      <a:pt x="15" y="62"/>
                    </a:cubicBezTo>
                    <a:cubicBezTo>
                      <a:pt x="17" y="62"/>
                      <a:pt x="20" y="59"/>
                      <a:pt x="21" y="59"/>
                    </a:cubicBezTo>
                    <a:close/>
                  </a:path>
                </a:pathLst>
              </a:custGeom>
              <a:grpFill/>
              <a:ln w="2" cap="rnd">
                <a:solidFill>
                  <a:schemeClr val="tx2">
                    <a:lumMod val="2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8" name="Freeform 100"/>
              <p:cNvSpPr>
                <a:spLocks/>
              </p:cNvSpPr>
              <p:nvPr/>
            </p:nvSpPr>
            <p:spPr bwMode="auto">
              <a:xfrm>
                <a:off x="3353" y="1014"/>
                <a:ext cx="188" cy="153"/>
              </a:xfrm>
              <a:custGeom>
                <a:avLst/>
                <a:gdLst>
                  <a:gd name="T0" fmla="*/ 49 w 96"/>
                  <a:gd name="T1" fmla="*/ 6 h 78"/>
                  <a:gd name="T2" fmla="*/ 48 w 96"/>
                  <a:gd name="T3" fmla="*/ 3 h 78"/>
                  <a:gd name="T4" fmla="*/ 45 w 96"/>
                  <a:gd name="T5" fmla="*/ 4 h 78"/>
                  <a:gd name="T6" fmla="*/ 42 w 96"/>
                  <a:gd name="T7" fmla="*/ 6 h 78"/>
                  <a:gd name="T8" fmla="*/ 39 w 96"/>
                  <a:gd name="T9" fmla="*/ 4 h 78"/>
                  <a:gd name="T10" fmla="*/ 39 w 96"/>
                  <a:gd name="T11" fmla="*/ 2 h 78"/>
                  <a:gd name="T12" fmla="*/ 41 w 96"/>
                  <a:gd name="T13" fmla="*/ 3 h 78"/>
                  <a:gd name="T14" fmla="*/ 41 w 96"/>
                  <a:gd name="T15" fmla="*/ 2 h 78"/>
                  <a:gd name="T16" fmla="*/ 39 w 96"/>
                  <a:gd name="T17" fmla="*/ 0 h 78"/>
                  <a:gd name="T18" fmla="*/ 30 w 96"/>
                  <a:gd name="T19" fmla="*/ 2 h 78"/>
                  <a:gd name="T20" fmla="*/ 27 w 96"/>
                  <a:gd name="T21" fmla="*/ 4 h 78"/>
                  <a:gd name="T22" fmla="*/ 23 w 96"/>
                  <a:gd name="T23" fmla="*/ 4 h 78"/>
                  <a:gd name="T24" fmla="*/ 20 w 96"/>
                  <a:gd name="T25" fmla="*/ 8 h 78"/>
                  <a:gd name="T26" fmla="*/ 17 w 96"/>
                  <a:gd name="T27" fmla="*/ 7 h 78"/>
                  <a:gd name="T28" fmla="*/ 15 w 96"/>
                  <a:gd name="T29" fmla="*/ 8 h 78"/>
                  <a:gd name="T30" fmla="*/ 7 w 96"/>
                  <a:gd name="T31" fmla="*/ 10 h 78"/>
                  <a:gd name="T32" fmla="*/ 3 w 96"/>
                  <a:gd name="T33" fmla="*/ 10 h 78"/>
                  <a:gd name="T34" fmla="*/ 1 w 96"/>
                  <a:gd name="T35" fmla="*/ 20 h 78"/>
                  <a:gd name="T36" fmla="*/ 4 w 96"/>
                  <a:gd name="T37" fmla="*/ 26 h 78"/>
                  <a:gd name="T38" fmla="*/ 3 w 96"/>
                  <a:gd name="T39" fmla="*/ 32 h 78"/>
                  <a:gd name="T40" fmla="*/ 5 w 96"/>
                  <a:gd name="T41" fmla="*/ 37 h 78"/>
                  <a:gd name="T42" fmla="*/ 5 w 96"/>
                  <a:gd name="T43" fmla="*/ 48 h 78"/>
                  <a:gd name="T44" fmla="*/ 8 w 96"/>
                  <a:gd name="T45" fmla="*/ 49 h 78"/>
                  <a:gd name="T46" fmla="*/ 13 w 96"/>
                  <a:gd name="T47" fmla="*/ 50 h 78"/>
                  <a:gd name="T48" fmla="*/ 17 w 96"/>
                  <a:gd name="T49" fmla="*/ 52 h 78"/>
                  <a:gd name="T50" fmla="*/ 23 w 96"/>
                  <a:gd name="T51" fmla="*/ 56 h 78"/>
                  <a:gd name="T52" fmla="*/ 28 w 96"/>
                  <a:gd name="T53" fmla="*/ 57 h 78"/>
                  <a:gd name="T54" fmla="*/ 33 w 96"/>
                  <a:gd name="T55" fmla="*/ 61 h 78"/>
                  <a:gd name="T56" fmla="*/ 36 w 96"/>
                  <a:gd name="T57" fmla="*/ 66 h 78"/>
                  <a:gd name="T58" fmla="*/ 40 w 96"/>
                  <a:gd name="T59" fmla="*/ 66 h 78"/>
                  <a:gd name="T60" fmla="*/ 45 w 96"/>
                  <a:gd name="T61" fmla="*/ 66 h 78"/>
                  <a:gd name="T62" fmla="*/ 50 w 96"/>
                  <a:gd name="T63" fmla="*/ 69 h 78"/>
                  <a:gd name="T64" fmla="*/ 56 w 96"/>
                  <a:gd name="T65" fmla="*/ 69 h 78"/>
                  <a:gd name="T66" fmla="*/ 61 w 96"/>
                  <a:gd name="T67" fmla="*/ 67 h 78"/>
                  <a:gd name="T68" fmla="*/ 69 w 96"/>
                  <a:gd name="T69" fmla="*/ 63 h 78"/>
                  <a:gd name="T70" fmla="*/ 75 w 96"/>
                  <a:gd name="T71" fmla="*/ 67 h 78"/>
                  <a:gd name="T72" fmla="*/ 80 w 96"/>
                  <a:gd name="T73" fmla="*/ 70 h 78"/>
                  <a:gd name="T74" fmla="*/ 82 w 96"/>
                  <a:gd name="T75" fmla="*/ 74 h 78"/>
                  <a:gd name="T76" fmla="*/ 86 w 96"/>
                  <a:gd name="T77" fmla="*/ 78 h 78"/>
                  <a:gd name="T78" fmla="*/ 91 w 96"/>
                  <a:gd name="T79" fmla="*/ 74 h 78"/>
                  <a:gd name="T80" fmla="*/ 90 w 96"/>
                  <a:gd name="T81" fmla="*/ 68 h 78"/>
                  <a:gd name="T82" fmla="*/ 92 w 96"/>
                  <a:gd name="T83" fmla="*/ 63 h 78"/>
                  <a:gd name="T84" fmla="*/ 94 w 96"/>
                  <a:gd name="T85" fmla="*/ 58 h 78"/>
                  <a:gd name="T86" fmla="*/ 91 w 96"/>
                  <a:gd name="T87" fmla="*/ 51 h 78"/>
                  <a:gd name="T88" fmla="*/ 93 w 96"/>
                  <a:gd name="T89" fmla="*/ 45 h 78"/>
                  <a:gd name="T90" fmla="*/ 93 w 96"/>
                  <a:gd name="T91" fmla="*/ 42 h 78"/>
                  <a:gd name="T92" fmla="*/ 93 w 96"/>
                  <a:gd name="T93" fmla="*/ 36 h 78"/>
                  <a:gd name="T94" fmla="*/ 92 w 96"/>
                  <a:gd name="T95" fmla="*/ 29 h 78"/>
                  <a:gd name="T96" fmla="*/ 94 w 96"/>
                  <a:gd name="T97" fmla="*/ 21 h 78"/>
                  <a:gd name="T98" fmla="*/ 92 w 96"/>
                  <a:gd name="T99" fmla="*/ 14 h 78"/>
                  <a:gd name="T100" fmla="*/ 90 w 96"/>
                  <a:gd name="T101" fmla="*/ 11 h 78"/>
                  <a:gd name="T102" fmla="*/ 79 w 96"/>
                  <a:gd name="T103" fmla="*/ 10 h 78"/>
                  <a:gd name="T104" fmla="*/ 75 w 96"/>
                  <a:gd name="T105" fmla="*/ 12 h 78"/>
                  <a:gd name="T106" fmla="*/ 70 w 96"/>
                  <a:gd name="T107" fmla="*/ 11 h 78"/>
                  <a:gd name="T108" fmla="*/ 59 w 96"/>
                  <a:gd name="T109" fmla="*/ 10 h 78"/>
                  <a:gd name="T110" fmla="*/ 49 w 96"/>
                  <a:gd name="T111" fmla="*/ 5 h 78"/>
                  <a:gd name="T112" fmla="*/ 49 w 96"/>
                  <a:gd name="T113" fmla="*/ 6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96" h="78">
                    <a:moveTo>
                      <a:pt x="49" y="6"/>
                    </a:moveTo>
                    <a:cubicBezTo>
                      <a:pt x="46" y="5"/>
                      <a:pt x="48" y="3"/>
                      <a:pt x="48" y="3"/>
                    </a:cubicBezTo>
                    <a:cubicBezTo>
                      <a:pt x="47" y="3"/>
                      <a:pt x="46" y="3"/>
                      <a:pt x="45" y="4"/>
                    </a:cubicBezTo>
                    <a:cubicBezTo>
                      <a:pt x="44" y="5"/>
                      <a:pt x="43" y="6"/>
                      <a:pt x="42" y="6"/>
                    </a:cubicBezTo>
                    <a:cubicBezTo>
                      <a:pt x="40" y="6"/>
                      <a:pt x="40" y="4"/>
                      <a:pt x="39" y="4"/>
                    </a:cubicBezTo>
                    <a:cubicBezTo>
                      <a:pt x="39" y="4"/>
                      <a:pt x="39" y="2"/>
                      <a:pt x="39" y="2"/>
                    </a:cubicBezTo>
                    <a:cubicBezTo>
                      <a:pt x="40" y="3"/>
                      <a:pt x="41" y="3"/>
                      <a:pt x="41" y="3"/>
                    </a:cubicBezTo>
                    <a:cubicBezTo>
                      <a:pt x="40" y="3"/>
                      <a:pt x="41" y="3"/>
                      <a:pt x="41" y="2"/>
                    </a:cubicBezTo>
                    <a:cubicBezTo>
                      <a:pt x="43" y="1"/>
                      <a:pt x="39" y="0"/>
                      <a:pt x="39" y="0"/>
                    </a:cubicBezTo>
                    <a:cubicBezTo>
                      <a:pt x="38" y="0"/>
                      <a:pt x="31" y="1"/>
                      <a:pt x="30" y="2"/>
                    </a:cubicBezTo>
                    <a:cubicBezTo>
                      <a:pt x="29" y="2"/>
                      <a:pt x="28" y="4"/>
                      <a:pt x="27" y="4"/>
                    </a:cubicBezTo>
                    <a:cubicBezTo>
                      <a:pt x="26" y="5"/>
                      <a:pt x="24" y="4"/>
                      <a:pt x="23" y="4"/>
                    </a:cubicBezTo>
                    <a:cubicBezTo>
                      <a:pt x="22" y="5"/>
                      <a:pt x="22" y="7"/>
                      <a:pt x="20" y="8"/>
                    </a:cubicBezTo>
                    <a:cubicBezTo>
                      <a:pt x="19" y="8"/>
                      <a:pt x="19" y="7"/>
                      <a:pt x="17" y="7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13" y="9"/>
                      <a:pt x="9" y="10"/>
                      <a:pt x="7" y="10"/>
                    </a:cubicBezTo>
                    <a:cubicBezTo>
                      <a:pt x="5" y="10"/>
                      <a:pt x="4" y="10"/>
                      <a:pt x="3" y="10"/>
                    </a:cubicBezTo>
                    <a:cubicBezTo>
                      <a:pt x="3" y="10"/>
                      <a:pt x="3" y="18"/>
                      <a:pt x="1" y="20"/>
                    </a:cubicBezTo>
                    <a:cubicBezTo>
                      <a:pt x="0" y="22"/>
                      <a:pt x="4" y="26"/>
                      <a:pt x="4" y="26"/>
                    </a:cubicBezTo>
                    <a:cubicBezTo>
                      <a:pt x="4" y="26"/>
                      <a:pt x="3" y="29"/>
                      <a:pt x="3" y="32"/>
                    </a:cubicBezTo>
                    <a:cubicBezTo>
                      <a:pt x="3" y="35"/>
                      <a:pt x="5" y="35"/>
                      <a:pt x="5" y="37"/>
                    </a:cubicBezTo>
                    <a:cubicBezTo>
                      <a:pt x="5" y="39"/>
                      <a:pt x="5" y="48"/>
                      <a:pt x="5" y="48"/>
                    </a:cubicBezTo>
                    <a:cubicBezTo>
                      <a:pt x="8" y="49"/>
                      <a:pt x="8" y="49"/>
                      <a:pt x="8" y="49"/>
                    </a:cubicBezTo>
                    <a:cubicBezTo>
                      <a:pt x="8" y="49"/>
                      <a:pt x="11" y="50"/>
                      <a:pt x="13" y="50"/>
                    </a:cubicBezTo>
                    <a:cubicBezTo>
                      <a:pt x="15" y="50"/>
                      <a:pt x="15" y="53"/>
                      <a:pt x="17" y="52"/>
                    </a:cubicBezTo>
                    <a:cubicBezTo>
                      <a:pt x="19" y="51"/>
                      <a:pt x="20" y="55"/>
                      <a:pt x="23" y="56"/>
                    </a:cubicBezTo>
                    <a:cubicBezTo>
                      <a:pt x="25" y="58"/>
                      <a:pt x="26" y="58"/>
                      <a:pt x="28" y="57"/>
                    </a:cubicBezTo>
                    <a:cubicBezTo>
                      <a:pt x="30" y="56"/>
                      <a:pt x="32" y="62"/>
                      <a:pt x="33" y="61"/>
                    </a:cubicBezTo>
                    <a:cubicBezTo>
                      <a:pt x="34" y="60"/>
                      <a:pt x="36" y="66"/>
                      <a:pt x="36" y="66"/>
                    </a:cubicBezTo>
                    <a:cubicBezTo>
                      <a:pt x="36" y="66"/>
                      <a:pt x="36" y="66"/>
                      <a:pt x="40" y="66"/>
                    </a:cubicBezTo>
                    <a:cubicBezTo>
                      <a:pt x="43" y="66"/>
                      <a:pt x="41" y="65"/>
                      <a:pt x="45" y="66"/>
                    </a:cubicBezTo>
                    <a:cubicBezTo>
                      <a:pt x="47" y="67"/>
                      <a:pt x="48" y="68"/>
                      <a:pt x="50" y="69"/>
                    </a:cubicBezTo>
                    <a:cubicBezTo>
                      <a:pt x="53" y="70"/>
                      <a:pt x="55" y="72"/>
                      <a:pt x="56" y="69"/>
                    </a:cubicBezTo>
                    <a:cubicBezTo>
                      <a:pt x="57" y="66"/>
                      <a:pt x="59" y="68"/>
                      <a:pt x="61" y="67"/>
                    </a:cubicBezTo>
                    <a:cubicBezTo>
                      <a:pt x="65" y="66"/>
                      <a:pt x="67" y="61"/>
                      <a:pt x="69" y="63"/>
                    </a:cubicBezTo>
                    <a:cubicBezTo>
                      <a:pt x="72" y="65"/>
                      <a:pt x="73" y="67"/>
                      <a:pt x="75" y="67"/>
                    </a:cubicBezTo>
                    <a:cubicBezTo>
                      <a:pt x="77" y="67"/>
                      <a:pt x="77" y="69"/>
                      <a:pt x="80" y="70"/>
                    </a:cubicBezTo>
                    <a:cubicBezTo>
                      <a:pt x="82" y="71"/>
                      <a:pt x="81" y="71"/>
                      <a:pt x="82" y="74"/>
                    </a:cubicBezTo>
                    <a:cubicBezTo>
                      <a:pt x="83" y="76"/>
                      <a:pt x="86" y="78"/>
                      <a:pt x="86" y="78"/>
                    </a:cubicBezTo>
                    <a:cubicBezTo>
                      <a:pt x="86" y="78"/>
                      <a:pt x="91" y="76"/>
                      <a:pt x="91" y="74"/>
                    </a:cubicBezTo>
                    <a:cubicBezTo>
                      <a:pt x="90" y="72"/>
                      <a:pt x="88" y="70"/>
                      <a:pt x="90" y="68"/>
                    </a:cubicBezTo>
                    <a:cubicBezTo>
                      <a:pt x="91" y="66"/>
                      <a:pt x="91" y="65"/>
                      <a:pt x="92" y="63"/>
                    </a:cubicBezTo>
                    <a:cubicBezTo>
                      <a:pt x="93" y="61"/>
                      <a:pt x="94" y="58"/>
                      <a:pt x="94" y="58"/>
                    </a:cubicBezTo>
                    <a:cubicBezTo>
                      <a:pt x="94" y="58"/>
                      <a:pt x="90" y="53"/>
                      <a:pt x="91" y="51"/>
                    </a:cubicBezTo>
                    <a:cubicBezTo>
                      <a:pt x="92" y="49"/>
                      <a:pt x="93" y="48"/>
                      <a:pt x="93" y="45"/>
                    </a:cubicBezTo>
                    <a:cubicBezTo>
                      <a:pt x="92" y="42"/>
                      <a:pt x="94" y="43"/>
                      <a:pt x="93" y="42"/>
                    </a:cubicBezTo>
                    <a:cubicBezTo>
                      <a:pt x="92" y="40"/>
                      <a:pt x="90" y="37"/>
                      <a:pt x="93" y="36"/>
                    </a:cubicBezTo>
                    <a:cubicBezTo>
                      <a:pt x="93" y="36"/>
                      <a:pt x="92" y="31"/>
                      <a:pt x="92" y="29"/>
                    </a:cubicBezTo>
                    <a:cubicBezTo>
                      <a:pt x="92" y="27"/>
                      <a:pt x="96" y="23"/>
                      <a:pt x="94" y="21"/>
                    </a:cubicBezTo>
                    <a:cubicBezTo>
                      <a:pt x="92" y="19"/>
                      <a:pt x="92" y="14"/>
                      <a:pt x="92" y="14"/>
                    </a:cubicBezTo>
                    <a:cubicBezTo>
                      <a:pt x="92" y="14"/>
                      <a:pt x="93" y="12"/>
                      <a:pt x="90" y="11"/>
                    </a:cubicBezTo>
                    <a:cubicBezTo>
                      <a:pt x="88" y="10"/>
                      <a:pt x="79" y="10"/>
                      <a:pt x="79" y="10"/>
                    </a:cubicBezTo>
                    <a:cubicBezTo>
                      <a:pt x="75" y="12"/>
                      <a:pt x="75" y="12"/>
                      <a:pt x="75" y="12"/>
                    </a:cubicBezTo>
                    <a:cubicBezTo>
                      <a:pt x="75" y="12"/>
                      <a:pt x="74" y="11"/>
                      <a:pt x="70" y="11"/>
                    </a:cubicBezTo>
                    <a:cubicBezTo>
                      <a:pt x="67" y="11"/>
                      <a:pt x="65" y="12"/>
                      <a:pt x="59" y="10"/>
                    </a:cubicBezTo>
                    <a:cubicBezTo>
                      <a:pt x="52" y="8"/>
                      <a:pt x="49" y="5"/>
                      <a:pt x="49" y="5"/>
                    </a:cubicBezTo>
                    <a:cubicBezTo>
                      <a:pt x="49" y="5"/>
                      <a:pt x="49" y="6"/>
                      <a:pt x="49" y="6"/>
                    </a:cubicBezTo>
                    <a:close/>
                  </a:path>
                </a:pathLst>
              </a:custGeom>
              <a:grpFill/>
              <a:ln w="9525">
                <a:solidFill>
                  <a:schemeClr val="tx2">
                    <a:lumMod val="2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9" name="Freeform 101"/>
              <p:cNvSpPr>
                <a:spLocks/>
              </p:cNvSpPr>
              <p:nvPr/>
            </p:nvSpPr>
            <p:spPr bwMode="auto">
              <a:xfrm>
                <a:off x="3353" y="1014"/>
                <a:ext cx="188" cy="153"/>
              </a:xfrm>
              <a:custGeom>
                <a:avLst/>
                <a:gdLst>
                  <a:gd name="T0" fmla="*/ 49 w 96"/>
                  <a:gd name="T1" fmla="*/ 6 h 78"/>
                  <a:gd name="T2" fmla="*/ 48 w 96"/>
                  <a:gd name="T3" fmla="*/ 3 h 78"/>
                  <a:gd name="T4" fmla="*/ 45 w 96"/>
                  <a:gd name="T5" fmla="*/ 4 h 78"/>
                  <a:gd name="T6" fmla="*/ 42 w 96"/>
                  <a:gd name="T7" fmla="*/ 6 h 78"/>
                  <a:gd name="T8" fmla="*/ 39 w 96"/>
                  <a:gd name="T9" fmla="*/ 4 h 78"/>
                  <a:gd name="T10" fmla="*/ 39 w 96"/>
                  <a:gd name="T11" fmla="*/ 2 h 78"/>
                  <a:gd name="T12" fmla="*/ 41 w 96"/>
                  <a:gd name="T13" fmla="*/ 3 h 78"/>
                  <a:gd name="T14" fmla="*/ 41 w 96"/>
                  <a:gd name="T15" fmla="*/ 2 h 78"/>
                  <a:gd name="T16" fmla="*/ 39 w 96"/>
                  <a:gd name="T17" fmla="*/ 0 h 78"/>
                  <a:gd name="T18" fmla="*/ 30 w 96"/>
                  <a:gd name="T19" fmla="*/ 2 h 78"/>
                  <a:gd name="T20" fmla="*/ 27 w 96"/>
                  <a:gd name="T21" fmla="*/ 4 h 78"/>
                  <a:gd name="T22" fmla="*/ 23 w 96"/>
                  <a:gd name="T23" fmla="*/ 4 h 78"/>
                  <a:gd name="T24" fmla="*/ 20 w 96"/>
                  <a:gd name="T25" fmla="*/ 8 h 78"/>
                  <a:gd name="T26" fmla="*/ 17 w 96"/>
                  <a:gd name="T27" fmla="*/ 7 h 78"/>
                  <a:gd name="T28" fmla="*/ 15 w 96"/>
                  <a:gd name="T29" fmla="*/ 8 h 78"/>
                  <a:gd name="T30" fmla="*/ 7 w 96"/>
                  <a:gd name="T31" fmla="*/ 10 h 78"/>
                  <a:gd name="T32" fmla="*/ 3 w 96"/>
                  <a:gd name="T33" fmla="*/ 10 h 78"/>
                  <a:gd name="T34" fmla="*/ 1 w 96"/>
                  <a:gd name="T35" fmla="*/ 20 h 78"/>
                  <a:gd name="T36" fmla="*/ 4 w 96"/>
                  <a:gd name="T37" fmla="*/ 26 h 78"/>
                  <a:gd name="T38" fmla="*/ 3 w 96"/>
                  <a:gd name="T39" fmla="*/ 32 h 78"/>
                  <a:gd name="T40" fmla="*/ 5 w 96"/>
                  <a:gd name="T41" fmla="*/ 37 h 78"/>
                  <a:gd name="T42" fmla="*/ 5 w 96"/>
                  <a:gd name="T43" fmla="*/ 48 h 78"/>
                  <a:gd name="T44" fmla="*/ 8 w 96"/>
                  <a:gd name="T45" fmla="*/ 49 h 78"/>
                  <a:gd name="T46" fmla="*/ 13 w 96"/>
                  <a:gd name="T47" fmla="*/ 50 h 78"/>
                  <a:gd name="T48" fmla="*/ 17 w 96"/>
                  <a:gd name="T49" fmla="*/ 52 h 78"/>
                  <a:gd name="T50" fmla="*/ 23 w 96"/>
                  <a:gd name="T51" fmla="*/ 56 h 78"/>
                  <a:gd name="T52" fmla="*/ 28 w 96"/>
                  <a:gd name="T53" fmla="*/ 57 h 78"/>
                  <a:gd name="T54" fmla="*/ 33 w 96"/>
                  <a:gd name="T55" fmla="*/ 61 h 78"/>
                  <a:gd name="T56" fmla="*/ 36 w 96"/>
                  <a:gd name="T57" fmla="*/ 66 h 78"/>
                  <a:gd name="T58" fmla="*/ 40 w 96"/>
                  <a:gd name="T59" fmla="*/ 66 h 78"/>
                  <a:gd name="T60" fmla="*/ 45 w 96"/>
                  <a:gd name="T61" fmla="*/ 66 h 78"/>
                  <a:gd name="T62" fmla="*/ 50 w 96"/>
                  <a:gd name="T63" fmla="*/ 69 h 78"/>
                  <a:gd name="T64" fmla="*/ 56 w 96"/>
                  <a:gd name="T65" fmla="*/ 69 h 78"/>
                  <a:gd name="T66" fmla="*/ 61 w 96"/>
                  <a:gd name="T67" fmla="*/ 67 h 78"/>
                  <a:gd name="T68" fmla="*/ 69 w 96"/>
                  <a:gd name="T69" fmla="*/ 63 h 78"/>
                  <a:gd name="T70" fmla="*/ 75 w 96"/>
                  <a:gd name="T71" fmla="*/ 67 h 78"/>
                  <a:gd name="T72" fmla="*/ 80 w 96"/>
                  <a:gd name="T73" fmla="*/ 70 h 78"/>
                  <a:gd name="T74" fmla="*/ 82 w 96"/>
                  <a:gd name="T75" fmla="*/ 74 h 78"/>
                  <a:gd name="T76" fmla="*/ 86 w 96"/>
                  <a:gd name="T77" fmla="*/ 78 h 78"/>
                  <a:gd name="T78" fmla="*/ 91 w 96"/>
                  <a:gd name="T79" fmla="*/ 74 h 78"/>
                  <a:gd name="T80" fmla="*/ 90 w 96"/>
                  <a:gd name="T81" fmla="*/ 68 h 78"/>
                  <a:gd name="T82" fmla="*/ 92 w 96"/>
                  <a:gd name="T83" fmla="*/ 63 h 78"/>
                  <a:gd name="T84" fmla="*/ 94 w 96"/>
                  <a:gd name="T85" fmla="*/ 58 h 78"/>
                  <a:gd name="T86" fmla="*/ 91 w 96"/>
                  <a:gd name="T87" fmla="*/ 51 h 78"/>
                  <a:gd name="T88" fmla="*/ 93 w 96"/>
                  <a:gd name="T89" fmla="*/ 45 h 78"/>
                  <a:gd name="T90" fmla="*/ 93 w 96"/>
                  <a:gd name="T91" fmla="*/ 42 h 78"/>
                  <a:gd name="T92" fmla="*/ 93 w 96"/>
                  <a:gd name="T93" fmla="*/ 36 h 78"/>
                  <a:gd name="T94" fmla="*/ 92 w 96"/>
                  <a:gd name="T95" fmla="*/ 29 h 78"/>
                  <a:gd name="T96" fmla="*/ 94 w 96"/>
                  <a:gd name="T97" fmla="*/ 21 h 78"/>
                  <a:gd name="T98" fmla="*/ 92 w 96"/>
                  <a:gd name="T99" fmla="*/ 14 h 78"/>
                  <a:gd name="T100" fmla="*/ 90 w 96"/>
                  <a:gd name="T101" fmla="*/ 11 h 78"/>
                  <a:gd name="T102" fmla="*/ 79 w 96"/>
                  <a:gd name="T103" fmla="*/ 10 h 78"/>
                  <a:gd name="T104" fmla="*/ 75 w 96"/>
                  <a:gd name="T105" fmla="*/ 12 h 78"/>
                  <a:gd name="T106" fmla="*/ 70 w 96"/>
                  <a:gd name="T107" fmla="*/ 11 h 78"/>
                  <a:gd name="T108" fmla="*/ 59 w 96"/>
                  <a:gd name="T109" fmla="*/ 10 h 78"/>
                  <a:gd name="T110" fmla="*/ 49 w 96"/>
                  <a:gd name="T111" fmla="*/ 5 h 78"/>
                  <a:gd name="T112" fmla="*/ 49 w 96"/>
                  <a:gd name="T113" fmla="*/ 6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96" h="78">
                    <a:moveTo>
                      <a:pt x="49" y="6"/>
                    </a:moveTo>
                    <a:cubicBezTo>
                      <a:pt x="46" y="5"/>
                      <a:pt x="48" y="3"/>
                      <a:pt x="48" y="3"/>
                    </a:cubicBezTo>
                    <a:cubicBezTo>
                      <a:pt x="47" y="3"/>
                      <a:pt x="46" y="3"/>
                      <a:pt x="45" y="4"/>
                    </a:cubicBezTo>
                    <a:cubicBezTo>
                      <a:pt x="44" y="5"/>
                      <a:pt x="43" y="6"/>
                      <a:pt x="42" y="6"/>
                    </a:cubicBezTo>
                    <a:cubicBezTo>
                      <a:pt x="40" y="6"/>
                      <a:pt x="40" y="4"/>
                      <a:pt x="39" y="4"/>
                    </a:cubicBezTo>
                    <a:cubicBezTo>
                      <a:pt x="39" y="4"/>
                      <a:pt x="39" y="2"/>
                      <a:pt x="39" y="2"/>
                    </a:cubicBezTo>
                    <a:cubicBezTo>
                      <a:pt x="40" y="3"/>
                      <a:pt x="41" y="3"/>
                      <a:pt x="41" y="3"/>
                    </a:cubicBezTo>
                    <a:cubicBezTo>
                      <a:pt x="40" y="3"/>
                      <a:pt x="41" y="3"/>
                      <a:pt x="41" y="2"/>
                    </a:cubicBezTo>
                    <a:cubicBezTo>
                      <a:pt x="43" y="1"/>
                      <a:pt x="39" y="0"/>
                      <a:pt x="39" y="0"/>
                    </a:cubicBezTo>
                    <a:cubicBezTo>
                      <a:pt x="38" y="0"/>
                      <a:pt x="31" y="1"/>
                      <a:pt x="30" y="2"/>
                    </a:cubicBezTo>
                    <a:cubicBezTo>
                      <a:pt x="29" y="2"/>
                      <a:pt x="28" y="4"/>
                      <a:pt x="27" y="4"/>
                    </a:cubicBezTo>
                    <a:cubicBezTo>
                      <a:pt x="26" y="5"/>
                      <a:pt x="24" y="4"/>
                      <a:pt x="23" y="4"/>
                    </a:cubicBezTo>
                    <a:cubicBezTo>
                      <a:pt x="22" y="5"/>
                      <a:pt x="22" y="7"/>
                      <a:pt x="20" y="8"/>
                    </a:cubicBezTo>
                    <a:cubicBezTo>
                      <a:pt x="19" y="8"/>
                      <a:pt x="19" y="7"/>
                      <a:pt x="17" y="7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13" y="9"/>
                      <a:pt x="9" y="10"/>
                      <a:pt x="7" y="10"/>
                    </a:cubicBezTo>
                    <a:cubicBezTo>
                      <a:pt x="5" y="10"/>
                      <a:pt x="4" y="10"/>
                      <a:pt x="3" y="10"/>
                    </a:cubicBezTo>
                    <a:cubicBezTo>
                      <a:pt x="3" y="10"/>
                      <a:pt x="3" y="18"/>
                      <a:pt x="1" y="20"/>
                    </a:cubicBezTo>
                    <a:cubicBezTo>
                      <a:pt x="0" y="22"/>
                      <a:pt x="4" y="26"/>
                      <a:pt x="4" y="26"/>
                    </a:cubicBezTo>
                    <a:cubicBezTo>
                      <a:pt x="4" y="26"/>
                      <a:pt x="3" y="29"/>
                      <a:pt x="3" y="32"/>
                    </a:cubicBezTo>
                    <a:cubicBezTo>
                      <a:pt x="3" y="35"/>
                      <a:pt x="5" y="35"/>
                      <a:pt x="5" y="37"/>
                    </a:cubicBezTo>
                    <a:cubicBezTo>
                      <a:pt x="5" y="39"/>
                      <a:pt x="5" y="48"/>
                      <a:pt x="5" y="48"/>
                    </a:cubicBezTo>
                    <a:cubicBezTo>
                      <a:pt x="8" y="49"/>
                      <a:pt x="8" y="49"/>
                      <a:pt x="8" y="49"/>
                    </a:cubicBezTo>
                    <a:cubicBezTo>
                      <a:pt x="8" y="49"/>
                      <a:pt x="11" y="50"/>
                      <a:pt x="13" y="50"/>
                    </a:cubicBezTo>
                    <a:cubicBezTo>
                      <a:pt x="15" y="50"/>
                      <a:pt x="15" y="53"/>
                      <a:pt x="17" y="52"/>
                    </a:cubicBezTo>
                    <a:cubicBezTo>
                      <a:pt x="19" y="51"/>
                      <a:pt x="20" y="55"/>
                      <a:pt x="23" y="56"/>
                    </a:cubicBezTo>
                    <a:cubicBezTo>
                      <a:pt x="25" y="58"/>
                      <a:pt x="26" y="58"/>
                      <a:pt x="28" y="57"/>
                    </a:cubicBezTo>
                    <a:cubicBezTo>
                      <a:pt x="30" y="56"/>
                      <a:pt x="32" y="62"/>
                      <a:pt x="33" y="61"/>
                    </a:cubicBezTo>
                    <a:cubicBezTo>
                      <a:pt x="34" y="60"/>
                      <a:pt x="36" y="66"/>
                      <a:pt x="36" y="66"/>
                    </a:cubicBezTo>
                    <a:cubicBezTo>
                      <a:pt x="36" y="66"/>
                      <a:pt x="36" y="66"/>
                      <a:pt x="40" y="66"/>
                    </a:cubicBezTo>
                    <a:cubicBezTo>
                      <a:pt x="43" y="66"/>
                      <a:pt x="41" y="65"/>
                      <a:pt x="45" y="66"/>
                    </a:cubicBezTo>
                    <a:cubicBezTo>
                      <a:pt x="47" y="67"/>
                      <a:pt x="48" y="68"/>
                      <a:pt x="50" y="69"/>
                    </a:cubicBezTo>
                    <a:cubicBezTo>
                      <a:pt x="53" y="70"/>
                      <a:pt x="55" y="72"/>
                      <a:pt x="56" y="69"/>
                    </a:cubicBezTo>
                    <a:cubicBezTo>
                      <a:pt x="57" y="66"/>
                      <a:pt x="59" y="68"/>
                      <a:pt x="61" y="67"/>
                    </a:cubicBezTo>
                    <a:cubicBezTo>
                      <a:pt x="65" y="66"/>
                      <a:pt x="67" y="61"/>
                      <a:pt x="69" y="63"/>
                    </a:cubicBezTo>
                    <a:cubicBezTo>
                      <a:pt x="72" y="65"/>
                      <a:pt x="73" y="67"/>
                      <a:pt x="75" y="67"/>
                    </a:cubicBezTo>
                    <a:cubicBezTo>
                      <a:pt x="77" y="67"/>
                      <a:pt x="77" y="69"/>
                      <a:pt x="80" y="70"/>
                    </a:cubicBezTo>
                    <a:cubicBezTo>
                      <a:pt x="82" y="71"/>
                      <a:pt x="81" y="71"/>
                      <a:pt x="82" y="74"/>
                    </a:cubicBezTo>
                    <a:cubicBezTo>
                      <a:pt x="83" y="76"/>
                      <a:pt x="86" y="78"/>
                      <a:pt x="86" y="78"/>
                    </a:cubicBezTo>
                    <a:cubicBezTo>
                      <a:pt x="86" y="78"/>
                      <a:pt x="91" y="76"/>
                      <a:pt x="91" y="74"/>
                    </a:cubicBezTo>
                    <a:cubicBezTo>
                      <a:pt x="90" y="72"/>
                      <a:pt x="88" y="70"/>
                      <a:pt x="90" y="68"/>
                    </a:cubicBezTo>
                    <a:cubicBezTo>
                      <a:pt x="91" y="66"/>
                      <a:pt x="91" y="65"/>
                      <a:pt x="92" y="63"/>
                    </a:cubicBezTo>
                    <a:cubicBezTo>
                      <a:pt x="93" y="61"/>
                      <a:pt x="94" y="58"/>
                      <a:pt x="94" y="58"/>
                    </a:cubicBezTo>
                    <a:cubicBezTo>
                      <a:pt x="94" y="58"/>
                      <a:pt x="90" y="53"/>
                      <a:pt x="91" y="51"/>
                    </a:cubicBezTo>
                    <a:cubicBezTo>
                      <a:pt x="92" y="49"/>
                      <a:pt x="93" y="48"/>
                      <a:pt x="93" y="45"/>
                    </a:cubicBezTo>
                    <a:cubicBezTo>
                      <a:pt x="92" y="42"/>
                      <a:pt x="94" y="43"/>
                      <a:pt x="93" y="42"/>
                    </a:cubicBezTo>
                    <a:cubicBezTo>
                      <a:pt x="92" y="40"/>
                      <a:pt x="90" y="37"/>
                      <a:pt x="93" y="36"/>
                    </a:cubicBezTo>
                    <a:cubicBezTo>
                      <a:pt x="93" y="36"/>
                      <a:pt x="92" y="31"/>
                      <a:pt x="92" y="29"/>
                    </a:cubicBezTo>
                    <a:cubicBezTo>
                      <a:pt x="92" y="27"/>
                      <a:pt x="96" y="23"/>
                      <a:pt x="94" y="21"/>
                    </a:cubicBezTo>
                    <a:cubicBezTo>
                      <a:pt x="92" y="19"/>
                      <a:pt x="92" y="14"/>
                      <a:pt x="92" y="14"/>
                    </a:cubicBezTo>
                    <a:cubicBezTo>
                      <a:pt x="92" y="14"/>
                      <a:pt x="93" y="12"/>
                      <a:pt x="90" y="11"/>
                    </a:cubicBezTo>
                    <a:cubicBezTo>
                      <a:pt x="88" y="10"/>
                      <a:pt x="79" y="10"/>
                      <a:pt x="79" y="10"/>
                    </a:cubicBezTo>
                    <a:cubicBezTo>
                      <a:pt x="75" y="12"/>
                      <a:pt x="75" y="12"/>
                      <a:pt x="75" y="12"/>
                    </a:cubicBezTo>
                    <a:cubicBezTo>
                      <a:pt x="75" y="12"/>
                      <a:pt x="74" y="11"/>
                      <a:pt x="70" y="11"/>
                    </a:cubicBezTo>
                    <a:cubicBezTo>
                      <a:pt x="67" y="11"/>
                      <a:pt x="65" y="12"/>
                      <a:pt x="59" y="10"/>
                    </a:cubicBezTo>
                    <a:cubicBezTo>
                      <a:pt x="52" y="8"/>
                      <a:pt x="49" y="5"/>
                      <a:pt x="49" y="5"/>
                    </a:cubicBezTo>
                    <a:cubicBezTo>
                      <a:pt x="49" y="5"/>
                      <a:pt x="49" y="6"/>
                      <a:pt x="49" y="6"/>
                    </a:cubicBezTo>
                    <a:close/>
                  </a:path>
                </a:pathLst>
              </a:custGeom>
              <a:grpFill/>
              <a:ln w="2" cap="rnd">
                <a:solidFill>
                  <a:schemeClr val="tx2">
                    <a:lumMod val="2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0" name="Freeform 102"/>
              <p:cNvSpPr>
                <a:spLocks noEditPoints="1"/>
              </p:cNvSpPr>
              <p:nvPr/>
            </p:nvSpPr>
            <p:spPr bwMode="auto">
              <a:xfrm>
                <a:off x="5090" y="1858"/>
                <a:ext cx="161" cy="281"/>
              </a:xfrm>
              <a:custGeom>
                <a:avLst/>
                <a:gdLst>
                  <a:gd name="T0" fmla="*/ 68 w 82"/>
                  <a:gd name="T1" fmla="*/ 108 h 143"/>
                  <a:gd name="T2" fmla="*/ 60 w 82"/>
                  <a:gd name="T3" fmla="*/ 114 h 143"/>
                  <a:gd name="T4" fmla="*/ 54 w 82"/>
                  <a:gd name="T5" fmla="*/ 111 h 143"/>
                  <a:gd name="T6" fmla="*/ 49 w 82"/>
                  <a:gd name="T7" fmla="*/ 115 h 143"/>
                  <a:gd name="T8" fmla="*/ 41 w 82"/>
                  <a:gd name="T9" fmla="*/ 127 h 143"/>
                  <a:gd name="T10" fmla="*/ 48 w 82"/>
                  <a:gd name="T11" fmla="*/ 124 h 143"/>
                  <a:gd name="T12" fmla="*/ 60 w 82"/>
                  <a:gd name="T13" fmla="*/ 127 h 143"/>
                  <a:gd name="T14" fmla="*/ 69 w 82"/>
                  <a:gd name="T15" fmla="*/ 139 h 143"/>
                  <a:gd name="T16" fmla="*/ 75 w 82"/>
                  <a:gd name="T17" fmla="*/ 135 h 143"/>
                  <a:gd name="T18" fmla="*/ 79 w 82"/>
                  <a:gd name="T19" fmla="*/ 120 h 143"/>
                  <a:gd name="T20" fmla="*/ 73 w 82"/>
                  <a:gd name="T21" fmla="*/ 102 h 143"/>
                  <a:gd name="T22" fmla="*/ 65 w 82"/>
                  <a:gd name="T23" fmla="*/ 98 h 143"/>
                  <a:gd name="T24" fmla="*/ 47 w 82"/>
                  <a:gd name="T25" fmla="*/ 89 h 143"/>
                  <a:gd name="T26" fmla="*/ 50 w 82"/>
                  <a:gd name="T27" fmla="*/ 92 h 143"/>
                  <a:gd name="T28" fmla="*/ 52 w 82"/>
                  <a:gd name="T29" fmla="*/ 94 h 143"/>
                  <a:gd name="T30" fmla="*/ 51 w 82"/>
                  <a:gd name="T31" fmla="*/ 86 h 143"/>
                  <a:gd name="T32" fmla="*/ 56 w 82"/>
                  <a:gd name="T33" fmla="*/ 97 h 143"/>
                  <a:gd name="T34" fmla="*/ 59 w 82"/>
                  <a:gd name="T35" fmla="*/ 84 h 143"/>
                  <a:gd name="T36" fmla="*/ 15 w 82"/>
                  <a:gd name="T37" fmla="*/ 92 h 143"/>
                  <a:gd name="T38" fmla="*/ 8 w 82"/>
                  <a:gd name="T39" fmla="*/ 103 h 143"/>
                  <a:gd name="T40" fmla="*/ 0 w 82"/>
                  <a:gd name="T41" fmla="*/ 113 h 143"/>
                  <a:gd name="T42" fmla="*/ 15 w 82"/>
                  <a:gd name="T43" fmla="*/ 99 h 143"/>
                  <a:gd name="T44" fmla="*/ 21 w 82"/>
                  <a:gd name="T45" fmla="*/ 91 h 143"/>
                  <a:gd name="T46" fmla="*/ 65 w 82"/>
                  <a:gd name="T47" fmla="*/ 81 h 143"/>
                  <a:gd name="T48" fmla="*/ 68 w 82"/>
                  <a:gd name="T49" fmla="*/ 86 h 143"/>
                  <a:gd name="T50" fmla="*/ 70 w 82"/>
                  <a:gd name="T51" fmla="*/ 93 h 143"/>
                  <a:gd name="T52" fmla="*/ 70 w 82"/>
                  <a:gd name="T53" fmla="*/ 86 h 143"/>
                  <a:gd name="T54" fmla="*/ 42 w 82"/>
                  <a:gd name="T55" fmla="*/ 78 h 143"/>
                  <a:gd name="T56" fmla="*/ 49 w 82"/>
                  <a:gd name="T57" fmla="*/ 85 h 143"/>
                  <a:gd name="T58" fmla="*/ 53 w 82"/>
                  <a:gd name="T59" fmla="*/ 72 h 143"/>
                  <a:gd name="T60" fmla="*/ 53 w 82"/>
                  <a:gd name="T61" fmla="*/ 72 h 143"/>
                  <a:gd name="T62" fmla="*/ 23 w 82"/>
                  <a:gd name="T63" fmla="*/ 72 h 143"/>
                  <a:gd name="T64" fmla="*/ 41 w 82"/>
                  <a:gd name="T65" fmla="*/ 68 h 143"/>
                  <a:gd name="T66" fmla="*/ 67 w 82"/>
                  <a:gd name="T67" fmla="*/ 76 h 143"/>
                  <a:gd name="T68" fmla="*/ 75 w 82"/>
                  <a:gd name="T69" fmla="*/ 83 h 143"/>
                  <a:gd name="T70" fmla="*/ 70 w 82"/>
                  <a:gd name="T71" fmla="*/ 69 h 143"/>
                  <a:gd name="T72" fmla="*/ 28 w 82"/>
                  <a:gd name="T73" fmla="*/ 58 h 143"/>
                  <a:gd name="T74" fmla="*/ 37 w 82"/>
                  <a:gd name="T75" fmla="*/ 71 h 143"/>
                  <a:gd name="T76" fmla="*/ 61 w 82"/>
                  <a:gd name="T77" fmla="*/ 53 h 143"/>
                  <a:gd name="T78" fmla="*/ 28 w 82"/>
                  <a:gd name="T79" fmla="*/ 13 h 143"/>
                  <a:gd name="T80" fmla="*/ 25 w 82"/>
                  <a:gd name="T81" fmla="*/ 30 h 143"/>
                  <a:gd name="T82" fmla="*/ 25 w 82"/>
                  <a:gd name="T83" fmla="*/ 34 h 143"/>
                  <a:gd name="T84" fmla="*/ 32 w 82"/>
                  <a:gd name="T85" fmla="*/ 42 h 143"/>
                  <a:gd name="T86" fmla="*/ 43 w 82"/>
                  <a:gd name="T87" fmla="*/ 55 h 143"/>
                  <a:gd name="T88" fmla="*/ 50 w 82"/>
                  <a:gd name="T89" fmla="*/ 56 h 143"/>
                  <a:gd name="T90" fmla="*/ 58 w 82"/>
                  <a:gd name="T91" fmla="*/ 66 h 143"/>
                  <a:gd name="T92" fmla="*/ 55 w 82"/>
                  <a:gd name="T93" fmla="*/ 50 h 143"/>
                  <a:gd name="T94" fmla="*/ 49 w 82"/>
                  <a:gd name="T95" fmla="*/ 47 h 143"/>
                  <a:gd name="T96" fmla="*/ 39 w 82"/>
                  <a:gd name="T97" fmla="*/ 49 h 143"/>
                  <a:gd name="T98" fmla="*/ 40 w 82"/>
                  <a:gd name="T99" fmla="*/ 30 h 143"/>
                  <a:gd name="T100" fmla="*/ 47 w 82"/>
                  <a:gd name="T101" fmla="*/ 20 h 143"/>
                  <a:gd name="T102" fmla="*/ 44 w 82"/>
                  <a:gd name="T103" fmla="*/ 1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82" h="143">
                    <a:moveTo>
                      <a:pt x="73" y="102"/>
                    </a:moveTo>
                    <a:cubicBezTo>
                      <a:pt x="72" y="103"/>
                      <a:pt x="72" y="103"/>
                      <a:pt x="71" y="103"/>
                    </a:cubicBezTo>
                    <a:cubicBezTo>
                      <a:pt x="72" y="103"/>
                      <a:pt x="71" y="109"/>
                      <a:pt x="71" y="109"/>
                    </a:cubicBezTo>
                    <a:cubicBezTo>
                      <a:pt x="70" y="110"/>
                      <a:pt x="68" y="108"/>
                      <a:pt x="68" y="108"/>
                    </a:cubicBezTo>
                    <a:cubicBezTo>
                      <a:pt x="68" y="109"/>
                      <a:pt x="66" y="109"/>
                      <a:pt x="66" y="109"/>
                    </a:cubicBezTo>
                    <a:cubicBezTo>
                      <a:pt x="65" y="111"/>
                      <a:pt x="66" y="112"/>
                      <a:pt x="65" y="113"/>
                    </a:cubicBezTo>
                    <a:cubicBezTo>
                      <a:pt x="64" y="112"/>
                      <a:pt x="62" y="111"/>
                      <a:pt x="61" y="111"/>
                    </a:cubicBezTo>
                    <a:cubicBezTo>
                      <a:pt x="60" y="112"/>
                      <a:pt x="61" y="114"/>
                      <a:pt x="60" y="114"/>
                    </a:cubicBezTo>
                    <a:cubicBezTo>
                      <a:pt x="59" y="114"/>
                      <a:pt x="55" y="115"/>
                      <a:pt x="55" y="115"/>
                    </a:cubicBezTo>
                    <a:cubicBezTo>
                      <a:pt x="54" y="115"/>
                      <a:pt x="55" y="113"/>
                      <a:pt x="55" y="113"/>
                    </a:cubicBezTo>
                    <a:cubicBezTo>
                      <a:pt x="55" y="113"/>
                      <a:pt x="55" y="112"/>
                      <a:pt x="55" y="111"/>
                    </a:cubicBezTo>
                    <a:cubicBezTo>
                      <a:pt x="55" y="111"/>
                      <a:pt x="54" y="111"/>
                      <a:pt x="54" y="111"/>
                    </a:cubicBezTo>
                    <a:cubicBezTo>
                      <a:pt x="54" y="111"/>
                      <a:pt x="54" y="111"/>
                      <a:pt x="54" y="111"/>
                    </a:cubicBezTo>
                    <a:cubicBezTo>
                      <a:pt x="51" y="111"/>
                      <a:pt x="51" y="111"/>
                      <a:pt x="51" y="111"/>
                    </a:cubicBezTo>
                    <a:cubicBezTo>
                      <a:pt x="50" y="112"/>
                      <a:pt x="49" y="112"/>
                      <a:pt x="49" y="113"/>
                    </a:cubicBezTo>
                    <a:cubicBezTo>
                      <a:pt x="48" y="113"/>
                      <a:pt x="49" y="115"/>
                      <a:pt x="49" y="115"/>
                    </a:cubicBezTo>
                    <a:cubicBezTo>
                      <a:pt x="47" y="116"/>
                      <a:pt x="44" y="117"/>
                      <a:pt x="42" y="117"/>
                    </a:cubicBezTo>
                    <a:cubicBezTo>
                      <a:pt x="42" y="119"/>
                      <a:pt x="43" y="121"/>
                      <a:pt x="42" y="123"/>
                    </a:cubicBezTo>
                    <a:cubicBezTo>
                      <a:pt x="42" y="124"/>
                      <a:pt x="40" y="125"/>
                      <a:pt x="40" y="125"/>
                    </a:cubicBezTo>
                    <a:cubicBezTo>
                      <a:pt x="40" y="127"/>
                      <a:pt x="41" y="126"/>
                      <a:pt x="41" y="127"/>
                    </a:cubicBezTo>
                    <a:cubicBezTo>
                      <a:pt x="41" y="127"/>
                      <a:pt x="43" y="127"/>
                      <a:pt x="43" y="127"/>
                    </a:cubicBezTo>
                    <a:cubicBezTo>
                      <a:pt x="44" y="126"/>
                      <a:pt x="43" y="126"/>
                      <a:pt x="44" y="125"/>
                    </a:cubicBezTo>
                    <a:cubicBezTo>
                      <a:pt x="45" y="124"/>
                      <a:pt x="46" y="123"/>
                      <a:pt x="47" y="121"/>
                    </a:cubicBezTo>
                    <a:cubicBezTo>
                      <a:pt x="48" y="122"/>
                      <a:pt x="47" y="122"/>
                      <a:pt x="48" y="124"/>
                    </a:cubicBezTo>
                    <a:cubicBezTo>
                      <a:pt x="51" y="124"/>
                      <a:pt x="53" y="124"/>
                      <a:pt x="55" y="124"/>
                    </a:cubicBezTo>
                    <a:cubicBezTo>
                      <a:pt x="55" y="124"/>
                      <a:pt x="55" y="122"/>
                      <a:pt x="57" y="123"/>
                    </a:cubicBezTo>
                    <a:cubicBezTo>
                      <a:pt x="57" y="123"/>
                      <a:pt x="59" y="125"/>
                      <a:pt x="59" y="125"/>
                    </a:cubicBezTo>
                    <a:cubicBezTo>
                      <a:pt x="60" y="124"/>
                      <a:pt x="60" y="126"/>
                      <a:pt x="60" y="127"/>
                    </a:cubicBezTo>
                    <a:cubicBezTo>
                      <a:pt x="59" y="127"/>
                      <a:pt x="59" y="127"/>
                      <a:pt x="59" y="127"/>
                    </a:cubicBezTo>
                    <a:cubicBezTo>
                      <a:pt x="58" y="129"/>
                      <a:pt x="56" y="133"/>
                      <a:pt x="58" y="136"/>
                    </a:cubicBezTo>
                    <a:cubicBezTo>
                      <a:pt x="58" y="137"/>
                      <a:pt x="61" y="137"/>
                      <a:pt x="61" y="137"/>
                    </a:cubicBezTo>
                    <a:cubicBezTo>
                      <a:pt x="65" y="140"/>
                      <a:pt x="63" y="140"/>
                      <a:pt x="69" y="139"/>
                    </a:cubicBezTo>
                    <a:cubicBezTo>
                      <a:pt x="68" y="140"/>
                      <a:pt x="69" y="143"/>
                      <a:pt x="69" y="143"/>
                    </a:cubicBezTo>
                    <a:cubicBezTo>
                      <a:pt x="70" y="143"/>
                      <a:pt x="72" y="143"/>
                      <a:pt x="72" y="142"/>
                    </a:cubicBezTo>
                    <a:cubicBezTo>
                      <a:pt x="74" y="139"/>
                      <a:pt x="73" y="135"/>
                      <a:pt x="71" y="132"/>
                    </a:cubicBezTo>
                    <a:cubicBezTo>
                      <a:pt x="71" y="132"/>
                      <a:pt x="74" y="131"/>
                      <a:pt x="75" y="135"/>
                    </a:cubicBezTo>
                    <a:cubicBezTo>
                      <a:pt x="76" y="135"/>
                      <a:pt x="76" y="135"/>
                      <a:pt x="76" y="135"/>
                    </a:cubicBezTo>
                    <a:cubicBezTo>
                      <a:pt x="75" y="131"/>
                      <a:pt x="75" y="130"/>
                      <a:pt x="74" y="127"/>
                    </a:cubicBezTo>
                    <a:cubicBezTo>
                      <a:pt x="75" y="126"/>
                      <a:pt x="77" y="125"/>
                      <a:pt x="77" y="124"/>
                    </a:cubicBezTo>
                    <a:cubicBezTo>
                      <a:pt x="78" y="123"/>
                      <a:pt x="78" y="120"/>
                      <a:pt x="79" y="120"/>
                    </a:cubicBezTo>
                    <a:cubicBezTo>
                      <a:pt x="81" y="120"/>
                      <a:pt x="81" y="120"/>
                      <a:pt x="81" y="120"/>
                    </a:cubicBezTo>
                    <a:cubicBezTo>
                      <a:pt x="82" y="117"/>
                      <a:pt x="80" y="115"/>
                      <a:pt x="79" y="113"/>
                    </a:cubicBezTo>
                    <a:cubicBezTo>
                      <a:pt x="78" y="110"/>
                      <a:pt x="77" y="107"/>
                      <a:pt x="77" y="103"/>
                    </a:cubicBezTo>
                    <a:cubicBezTo>
                      <a:pt x="75" y="103"/>
                      <a:pt x="74" y="103"/>
                      <a:pt x="73" y="102"/>
                    </a:cubicBezTo>
                    <a:close/>
                    <a:moveTo>
                      <a:pt x="61" y="93"/>
                    </a:moveTo>
                    <a:cubicBezTo>
                      <a:pt x="61" y="94"/>
                      <a:pt x="60" y="95"/>
                      <a:pt x="59" y="95"/>
                    </a:cubicBezTo>
                    <a:cubicBezTo>
                      <a:pt x="59" y="95"/>
                      <a:pt x="59" y="97"/>
                      <a:pt x="59" y="97"/>
                    </a:cubicBezTo>
                    <a:cubicBezTo>
                      <a:pt x="62" y="98"/>
                      <a:pt x="63" y="98"/>
                      <a:pt x="65" y="98"/>
                    </a:cubicBezTo>
                    <a:cubicBezTo>
                      <a:pt x="66" y="96"/>
                      <a:pt x="66" y="96"/>
                      <a:pt x="66" y="96"/>
                    </a:cubicBezTo>
                    <a:cubicBezTo>
                      <a:pt x="65" y="96"/>
                      <a:pt x="65" y="94"/>
                      <a:pt x="64" y="93"/>
                    </a:cubicBezTo>
                    <a:cubicBezTo>
                      <a:pt x="63" y="93"/>
                      <a:pt x="62" y="94"/>
                      <a:pt x="61" y="93"/>
                    </a:cubicBezTo>
                    <a:close/>
                    <a:moveTo>
                      <a:pt x="47" y="89"/>
                    </a:moveTo>
                    <a:cubicBezTo>
                      <a:pt x="47" y="89"/>
                      <a:pt x="46" y="90"/>
                      <a:pt x="48" y="90"/>
                    </a:cubicBezTo>
                    <a:cubicBezTo>
                      <a:pt x="48" y="89"/>
                      <a:pt x="49" y="89"/>
                      <a:pt x="47" y="89"/>
                    </a:cubicBezTo>
                    <a:close/>
                    <a:moveTo>
                      <a:pt x="51" y="86"/>
                    </a:moveTo>
                    <a:cubicBezTo>
                      <a:pt x="51" y="87"/>
                      <a:pt x="50" y="89"/>
                      <a:pt x="50" y="92"/>
                    </a:cubicBezTo>
                    <a:cubicBezTo>
                      <a:pt x="46" y="94"/>
                      <a:pt x="41" y="94"/>
                      <a:pt x="45" y="99"/>
                    </a:cubicBezTo>
                    <a:cubicBezTo>
                      <a:pt x="46" y="101"/>
                      <a:pt x="47" y="100"/>
                      <a:pt x="49" y="101"/>
                    </a:cubicBezTo>
                    <a:cubicBezTo>
                      <a:pt x="50" y="102"/>
                      <a:pt x="51" y="103"/>
                      <a:pt x="52" y="103"/>
                    </a:cubicBezTo>
                    <a:cubicBezTo>
                      <a:pt x="52" y="103"/>
                      <a:pt x="52" y="96"/>
                      <a:pt x="52" y="94"/>
                    </a:cubicBezTo>
                    <a:cubicBezTo>
                      <a:pt x="52" y="94"/>
                      <a:pt x="55" y="90"/>
                      <a:pt x="55" y="89"/>
                    </a:cubicBezTo>
                    <a:cubicBezTo>
                      <a:pt x="56" y="89"/>
                      <a:pt x="55" y="88"/>
                      <a:pt x="55" y="88"/>
                    </a:cubicBezTo>
                    <a:cubicBezTo>
                      <a:pt x="54" y="87"/>
                      <a:pt x="54" y="86"/>
                      <a:pt x="54" y="86"/>
                    </a:cubicBezTo>
                    <a:cubicBezTo>
                      <a:pt x="53" y="86"/>
                      <a:pt x="52" y="86"/>
                      <a:pt x="51" y="86"/>
                    </a:cubicBezTo>
                    <a:close/>
                    <a:moveTo>
                      <a:pt x="59" y="84"/>
                    </a:moveTo>
                    <a:cubicBezTo>
                      <a:pt x="58" y="85"/>
                      <a:pt x="59" y="86"/>
                      <a:pt x="59" y="87"/>
                    </a:cubicBezTo>
                    <a:cubicBezTo>
                      <a:pt x="58" y="89"/>
                      <a:pt x="50" y="96"/>
                      <a:pt x="55" y="99"/>
                    </a:cubicBezTo>
                    <a:cubicBezTo>
                      <a:pt x="55" y="98"/>
                      <a:pt x="56" y="97"/>
                      <a:pt x="56" y="97"/>
                    </a:cubicBezTo>
                    <a:cubicBezTo>
                      <a:pt x="57" y="96"/>
                      <a:pt x="56" y="95"/>
                      <a:pt x="57" y="93"/>
                    </a:cubicBezTo>
                    <a:cubicBezTo>
                      <a:pt x="57" y="93"/>
                      <a:pt x="59" y="92"/>
                      <a:pt x="59" y="92"/>
                    </a:cubicBezTo>
                    <a:cubicBezTo>
                      <a:pt x="61" y="91"/>
                      <a:pt x="60" y="88"/>
                      <a:pt x="60" y="84"/>
                    </a:cubicBezTo>
                    <a:lnTo>
                      <a:pt x="59" y="84"/>
                    </a:lnTo>
                    <a:close/>
                    <a:moveTo>
                      <a:pt x="19" y="82"/>
                    </a:moveTo>
                    <a:cubicBezTo>
                      <a:pt x="19" y="82"/>
                      <a:pt x="19" y="85"/>
                      <a:pt x="19" y="86"/>
                    </a:cubicBezTo>
                    <a:cubicBezTo>
                      <a:pt x="19" y="86"/>
                      <a:pt x="15" y="89"/>
                      <a:pt x="15" y="89"/>
                    </a:cubicBezTo>
                    <a:cubicBezTo>
                      <a:pt x="14" y="91"/>
                      <a:pt x="16" y="91"/>
                      <a:pt x="15" y="92"/>
                    </a:cubicBezTo>
                    <a:cubicBezTo>
                      <a:pt x="15" y="93"/>
                      <a:pt x="13" y="94"/>
                      <a:pt x="13" y="94"/>
                    </a:cubicBezTo>
                    <a:cubicBezTo>
                      <a:pt x="12" y="96"/>
                      <a:pt x="12" y="98"/>
                      <a:pt x="11" y="99"/>
                    </a:cubicBezTo>
                    <a:cubicBezTo>
                      <a:pt x="10" y="100"/>
                      <a:pt x="8" y="101"/>
                      <a:pt x="8" y="101"/>
                    </a:cubicBezTo>
                    <a:cubicBezTo>
                      <a:pt x="8" y="102"/>
                      <a:pt x="8" y="103"/>
                      <a:pt x="8" y="103"/>
                    </a:cubicBezTo>
                    <a:cubicBezTo>
                      <a:pt x="7" y="104"/>
                      <a:pt x="6" y="104"/>
                      <a:pt x="5" y="104"/>
                    </a:cubicBezTo>
                    <a:cubicBezTo>
                      <a:pt x="4" y="104"/>
                      <a:pt x="5" y="106"/>
                      <a:pt x="4" y="106"/>
                    </a:cubicBezTo>
                    <a:cubicBezTo>
                      <a:pt x="4" y="106"/>
                      <a:pt x="3" y="106"/>
                      <a:pt x="2" y="106"/>
                    </a:cubicBezTo>
                    <a:cubicBezTo>
                      <a:pt x="1" y="108"/>
                      <a:pt x="1" y="110"/>
                      <a:pt x="0" y="113"/>
                    </a:cubicBezTo>
                    <a:cubicBezTo>
                      <a:pt x="2" y="110"/>
                      <a:pt x="9" y="107"/>
                      <a:pt x="11" y="105"/>
                    </a:cubicBezTo>
                    <a:cubicBezTo>
                      <a:pt x="12" y="104"/>
                      <a:pt x="11" y="103"/>
                      <a:pt x="11" y="103"/>
                    </a:cubicBezTo>
                    <a:cubicBezTo>
                      <a:pt x="12" y="102"/>
                      <a:pt x="14" y="100"/>
                      <a:pt x="14" y="99"/>
                    </a:cubicBezTo>
                    <a:cubicBezTo>
                      <a:pt x="15" y="99"/>
                      <a:pt x="15" y="99"/>
                      <a:pt x="15" y="99"/>
                    </a:cubicBezTo>
                    <a:cubicBezTo>
                      <a:pt x="15" y="98"/>
                      <a:pt x="14" y="97"/>
                      <a:pt x="15" y="97"/>
                    </a:cubicBezTo>
                    <a:cubicBezTo>
                      <a:pt x="16" y="96"/>
                      <a:pt x="18" y="96"/>
                      <a:pt x="19" y="95"/>
                    </a:cubicBezTo>
                    <a:cubicBezTo>
                      <a:pt x="19" y="94"/>
                      <a:pt x="19" y="93"/>
                      <a:pt x="19" y="92"/>
                    </a:cubicBezTo>
                    <a:cubicBezTo>
                      <a:pt x="20" y="92"/>
                      <a:pt x="21" y="92"/>
                      <a:pt x="21" y="91"/>
                    </a:cubicBezTo>
                    <a:cubicBezTo>
                      <a:pt x="22" y="91"/>
                      <a:pt x="22" y="84"/>
                      <a:pt x="21" y="84"/>
                    </a:cubicBezTo>
                    <a:cubicBezTo>
                      <a:pt x="21" y="84"/>
                      <a:pt x="21" y="82"/>
                      <a:pt x="21" y="82"/>
                    </a:cubicBezTo>
                    <a:lnTo>
                      <a:pt x="19" y="82"/>
                    </a:lnTo>
                    <a:close/>
                    <a:moveTo>
                      <a:pt x="65" y="81"/>
                    </a:moveTo>
                    <a:cubicBezTo>
                      <a:pt x="65" y="81"/>
                      <a:pt x="64" y="83"/>
                      <a:pt x="65" y="84"/>
                    </a:cubicBezTo>
                    <a:cubicBezTo>
                      <a:pt x="65" y="84"/>
                      <a:pt x="67" y="84"/>
                      <a:pt x="67" y="84"/>
                    </a:cubicBezTo>
                    <a:cubicBezTo>
                      <a:pt x="67" y="85"/>
                      <a:pt x="67" y="85"/>
                      <a:pt x="67" y="85"/>
                    </a:cubicBezTo>
                    <a:cubicBezTo>
                      <a:pt x="68" y="84"/>
                      <a:pt x="68" y="86"/>
                      <a:pt x="68" y="86"/>
                    </a:cubicBezTo>
                    <a:cubicBezTo>
                      <a:pt x="66" y="86"/>
                      <a:pt x="67" y="88"/>
                      <a:pt x="67" y="89"/>
                    </a:cubicBezTo>
                    <a:cubicBezTo>
                      <a:pt x="67" y="90"/>
                      <a:pt x="67" y="90"/>
                      <a:pt x="67" y="90"/>
                    </a:cubicBezTo>
                    <a:cubicBezTo>
                      <a:pt x="68" y="90"/>
                      <a:pt x="69" y="91"/>
                      <a:pt x="69" y="91"/>
                    </a:cubicBezTo>
                    <a:cubicBezTo>
                      <a:pt x="70" y="92"/>
                      <a:pt x="69" y="93"/>
                      <a:pt x="70" y="93"/>
                    </a:cubicBezTo>
                    <a:cubicBezTo>
                      <a:pt x="70" y="94"/>
                      <a:pt x="72" y="94"/>
                      <a:pt x="73" y="94"/>
                    </a:cubicBezTo>
                    <a:cubicBezTo>
                      <a:pt x="72" y="93"/>
                      <a:pt x="71" y="93"/>
                      <a:pt x="71" y="92"/>
                    </a:cubicBezTo>
                    <a:cubicBezTo>
                      <a:pt x="71" y="90"/>
                      <a:pt x="72" y="91"/>
                      <a:pt x="72" y="89"/>
                    </a:cubicBezTo>
                    <a:cubicBezTo>
                      <a:pt x="72" y="88"/>
                      <a:pt x="70" y="87"/>
                      <a:pt x="70" y="86"/>
                    </a:cubicBezTo>
                    <a:cubicBezTo>
                      <a:pt x="70" y="85"/>
                      <a:pt x="71" y="84"/>
                      <a:pt x="71" y="84"/>
                    </a:cubicBezTo>
                    <a:cubicBezTo>
                      <a:pt x="71" y="83"/>
                      <a:pt x="71" y="82"/>
                      <a:pt x="70" y="82"/>
                    </a:cubicBezTo>
                    <a:cubicBezTo>
                      <a:pt x="68" y="81"/>
                      <a:pt x="67" y="81"/>
                      <a:pt x="65" y="81"/>
                    </a:cubicBezTo>
                    <a:close/>
                    <a:moveTo>
                      <a:pt x="42" y="78"/>
                    </a:moveTo>
                    <a:cubicBezTo>
                      <a:pt x="41" y="83"/>
                      <a:pt x="41" y="86"/>
                      <a:pt x="40" y="91"/>
                    </a:cubicBezTo>
                    <a:cubicBezTo>
                      <a:pt x="42" y="90"/>
                      <a:pt x="45" y="88"/>
                      <a:pt x="46" y="88"/>
                    </a:cubicBezTo>
                    <a:cubicBezTo>
                      <a:pt x="46" y="87"/>
                      <a:pt x="48" y="88"/>
                      <a:pt x="48" y="88"/>
                    </a:cubicBezTo>
                    <a:cubicBezTo>
                      <a:pt x="49" y="87"/>
                      <a:pt x="48" y="85"/>
                      <a:pt x="49" y="85"/>
                    </a:cubicBezTo>
                    <a:cubicBezTo>
                      <a:pt x="49" y="85"/>
                      <a:pt x="50" y="84"/>
                      <a:pt x="50" y="84"/>
                    </a:cubicBezTo>
                    <a:cubicBezTo>
                      <a:pt x="50" y="83"/>
                      <a:pt x="50" y="81"/>
                      <a:pt x="50" y="80"/>
                    </a:cubicBezTo>
                    <a:cubicBezTo>
                      <a:pt x="47" y="79"/>
                      <a:pt x="45" y="79"/>
                      <a:pt x="42" y="78"/>
                    </a:cubicBezTo>
                    <a:close/>
                    <a:moveTo>
                      <a:pt x="53" y="72"/>
                    </a:moveTo>
                    <a:cubicBezTo>
                      <a:pt x="53" y="73"/>
                      <a:pt x="53" y="73"/>
                      <a:pt x="53" y="73"/>
                    </a:cubicBezTo>
                    <a:cubicBezTo>
                      <a:pt x="52" y="72"/>
                      <a:pt x="52" y="75"/>
                      <a:pt x="52" y="76"/>
                    </a:cubicBezTo>
                    <a:cubicBezTo>
                      <a:pt x="54" y="76"/>
                      <a:pt x="57" y="77"/>
                      <a:pt x="58" y="77"/>
                    </a:cubicBezTo>
                    <a:cubicBezTo>
                      <a:pt x="65" y="77"/>
                      <a:pt x="53" y="72"/>
                      <a:pt x="53" y="72"/>
                    </a:cubicBezTo>
                    <a:close/>
                    <a:moveTo>
                      <a:pt x="23" y="72"/>
                    </a:moveTo>
                    <a:cubicBezTo>
                      <a:pt x="23" y="74"/>
                      <a:pt x="23" y="74"/>
                      <a:pt x="23" y="74"/>
                    </a:cubicBezTo>
                    <a:cubicBezTo>
                      <a:pt x="23" y="74"/>
                      <a:pt x="28" y="75"/>
                      <a:pt x="25" y="74"/>
                    </a:cubicBezTo>
                    <a:cubicBezTo>
                      <a:pt x="25" y="73"/>
                      <a:pt x="24" y="72"/>
                      <a:pt x="23" y="72"/>
                    </a:cubicBezTo>
                    <a:close/>
                    <a:moveTo>
                      <a:pt x="41" y="68"/>
                    </a:moveTo>
                    <a:cubicBezTo>
                      <a:pt x="41" y="68"/>
                      <a:pt x="42" y="71"/>
                      <a:pt x="42" y="71"/>
                    </a:cubicBezTo>
                    <a:cubicBezTo>
                      <a:pt x="44" y="72"/>
                      <a:pt x="43" y="70"/>
                      <a:pt x="43" y="69"/>
                    </a:cubicBezTo>
                    <a:cubicBezTo>
                      <a:pt x="42" y="69"/>
                      <a:pt x="42" y="69"/>
                      <a:pt x="41" y="68"/>
                    </a:cubicBezTo>
                    <a:close/>
                    <a:moveTo>
                      <a:pt x="65" y="66"/>
                    </a:moveTo>
                    <a:cubicBezTo>
                      <a:pt x="65" y="67"/>
                      <a:pt x="63" y="68"/>
                      <a:pt x="63" y="69"/>
                    </a:cubicBezTo>
                    <a:cubicBezTo>
                      <a:pt x="63" y="70"/>
                      <a:pt x="62" y="70"/>
                      <a:pt x="63" y="71"/>
                    </a:cubicBezTo>
                    <a:cubicBezTo>
                      <a:pt x="63" y="72"/>
                      <a:pt x="67" y="75"/>
                      <a:pt x="67" y="76"/>
                    </a:cubicBezTo>
                    <a:cubicBezTo>
                      <a:pt x="68" y="78"/>
                      <a:pt x="67" y="79"/>
                      <a:pt x="68" y="80"/>
                    </a:cubicBezTo>
                    <a:cubicBezTo>
                      <a:pt x="69" y="80"/>
                      <a:pt x="72" y="81"/>
                      <a:pt x="72" y="81"/>
                    </a:cubicBezTo>
                    <a:cubicBezTo>
                      <a:pt x="73" y="81"/>
                      <a:pt x="73" y="81"/>
                      <a:pt x="73" y="81"/>
                    </a:cubicBezTo>
                    <a:cubicBezTo>
                      <a:pt x="73" y="81"/>
                      <a:pt x="74" y="82"/>
                      <a:pt x="75" y="83"/>
                    </a:cubicBezTo>
                    <a:cubicBezTo>
                      <a:pt x="74" y="81"/>
                      <a:pt x="72" y="79"/>
                      <a:pt x="71" y="78"/>
                    </a:cubicBezTo>
                    <a:cubicBezTo>
                      <a:pt x="71" y="77"/>
                      <a:pt x="70" y="76"/>
                      <a:pt x="70" y="76"/>
                    </a:cubicBezTo>
                    <a:cubicBezTo>
                      <a:pt x="70" y="75"/>
                      <a:pt x="72" y="70"/>
                      <a:pt x="71" y="69"/>
                    </a:cubicBezTo>
                    <a:cubicBezTo>
                      <a:pt x="70" y="69"/>
                      <a:pt x="70" y="69"/>
                      <a:pt x="70" y="69"/>
                    </a:cubicBezTo>
                    <a:cubicBezTo>
                      <a:pt x="70" y="67"/>
                      <a:pt x="70" y="67"/>
                      <a:pt x="69" y="66"/>
                    </a:cubicBezTo>
                    <a:cubicBezTo>
                      <a:pt x="68" y="66"/>
                      <a:pt x="66" y="67"/>
                      <a:pt x="65" y="66"/>
                    </a:cubicBezTo>
                    <a:close/>
                    <a:moveTo>
                      <a:pt x="29" y="57"/>
                    </a:moveTo>
                    <a:cubicBezTo>
                      <a:pt x="29" y="57"/>
                      <a:pt x="28" y="58"/>
                      <a:pt x="28" y="58"/>
                    </a:cubicBezTo>
                    <a:cubicBezTo>
                      <a:pt x="24" y="58"/>
                      <a:pt x="30" y="59"/>
                      <a:pt x="30" y="60"/>
                    </a:cubicBezTo>
                    <a:cubicBezTo>
                      <a:pt x="31" y="61"/>
                      <a:pt x="31" y="65"/>
                      <a:pt x="33" y="66"/>
                    </a:cubicBezTo>
                    <a:cubicBezTo>
                      <a:pt x="34" y="66"/>
                      <a:pt x="35" y="66"/>
                      <a:pt x="36" y="66"/>
                    </a:cubicBezTo>
                    <a:cubicBezTo>
                      <a:pt x="36" y="69"/>
                      <a:pt x="34" y="69"/>
                      <a:pt x="37" y="71"/>
                    </a:cubicBezTo>
                    <a:cubicBezTo>
                      <a:pt x="41" y="68"/>
                      <a:pt x="36" y="56"/>
                      <a:pt x="29" y="57"/>
                    </a:cubicBezTo>
                    <a:close/>
                    <a:moveTo>
                      <a:pt x="61" y="53"/>
                    </a:moveTo>
                    <a:cubicBezTo>
                      <a:pt x="61" y="53"/>
                      <a:pt x="61" y="55"/>
                      <a:pt x="61" y="56"/>
                    </a:cubicBezTo>
                    <a:cubicBezTo>
                      <a:pt x="64" y="57"/>
                      <a:pt x="63" y="53"/>
                      <a:pt x="61" y="53"/>
                    </a:cubicBezTo>
                    <a:close/>
                    <a:moveTo>
                      <a:pt x="32" y="0"/>
                    </a:moveTo>
                    <a:cubicBezTo>
                      <a:pt x="32" y="1"/>
                      <a:pt x="30" y="5"/>
                      <a:pt x="30" y="5"/>
                    </a:cubicBezTo>
                    <a:cubicBezTo>
                      <a:pt x="30" y="5"/>
                      <a:pt x="31" y="7"/>
                      <a:pt x="31" y="8"/>
                    </a:cubicBezTo>
                    <a:cubicBezTo>
                      <a:pt x="31" y="9"/>
                      <a:pt x="28" y="12"/>
                      <a:pt x="28" y="13"/>
                    </a:cubicBezTo>
                    <a:cubicBezTo>
                      <a:pt x="28" y="17"/>
                      <a:pt x="30" y="18"/>
                      <a:pt x="29" y="22"/>
                    </a:cubicBezTo>
                    <a:cubicBezTo>
                      <a:pt x="29" y="22"/>
                      <a:pt x="28" y="22"/>
                      <a:pt x="28" y="22"/>
                    </a:cubicBezTo>
                    <a:cubicBezTo>
                      <a:pt x="27" y="24"/>
                      <a:pt x="27" y="26"/>
                      <a:pt x="28" y="29"/>
                    </a:cubicBezTo>
                    <a:cubicBezTo>
                      <a:pt x="27" y="29"/>
                      <a:pt x="27" y="30"/>
                      <a:pt x="25" y="30"/>
                    </a:cubicBezTo>
                    <a:cubicBezTo>
                      <a:pt x="25" y="30"/>
                      <a:pt x="24" y="28"/>
                      <a:pt x="23" y="28"/>
                    </a:cubicBezTo>
                    <a:cubicBezTo>
                      <a:pt x="22" y="27"/>
                      <a:pt x="24" y="29"/>
                      <a:pt x="22" y="28"/>
                    </a:cubicBezTo>
                    <a:cubicBezTo>
                      <a:pt x="23" y="30"/>
                      <a:pt x="22" y="31"/>
                      <a:pt x="23" y="32"/>
                    </a:cubicBezTo>
                    <a:cubicBezTo>
                      <a:pt x="23" y="33"/>
                      <a:pt x="25" y="34"/>
                      <a:pt x="25" y="34"/>
                    </a:cubicBezTo>
                    <a:cubicBezTo>
                      <a:pt x="25" y="36"/>
                      <a:pt x="24" y="38"/>
                      <a:pt x="25" y="40"/>
                    </a:cubicBezTo>
                    <a:cubicBezTo>
                      <a:pt x="25" y="40"/>
                      <a:pt x="28" y="44"/>
                      <a:pt x="29" y="45"/>
                    </a:cubicBezTo>
                    <a:cubicBezTo>
                      <a:pt x="30" y="44"/>
                      <a:pt x="29" y="44"/>
                      <a:pt x="30" y="42"/>
                    </a:cubicBezTo>
                    <a:cubicBezTo>
                      <a:pt x="31" y="42"/>
                      <a:pt x="32" y="43"/>
                      <a:pt x="32" y="42"/>
                    </a:cubicBezTo>
                    <a:cubicBezTo>
                      <a:pt x="30" y="52"/>
                      <a:pt x="31" y="50"/>
                      <a:pt x="35" y="57"/>
                    </a:cubicBezTo>
                    <a:cubicBezTo>
                      <a:pt x="35" y="57"/>
                      <a:pt x="37" y="57"/>
                      <a:pt x="37" y="56"/>
                    </a:cubicBezTo>
                    <a:cubicBezTo>
                      <a:pt x="39" y="55"/>
                      <a:pt x="38" y="53"/>
                      <a:pt x="42" y="54"/>
                    </a:cubicBezTo>
                    <a:cubicBezTo>
                      <a:pt x="43" y="55"/>
                      <a:pt x="43" y="55"/>
                      <a:pt x="43" y="55"/>
                    </a:cubicBezTo>
                    <a:cubicBezTo>
                      <a:pt x="44" y="55"/>
                      <a:pt x="45" y="55"/>
                      <a:pt x="45" y="55"/>
                    </a:cubicBezTo>
                    <a:cubicBezTo>
                      <a:pt x="46" y="56"/>
                      <a:pt x="46" y="58"/>
                      <a:pt x="47" y="59"/>
                    </a:cubicBezTo>
                    <a:cubicBezTo>
                      <a:pt x="53" y="58"/>
                      <a:pt x="43" y="55"/>
                      <a:pt x="49" y="54"/>
                    </a:cubicBezTo>
                    <a:cubicBezTo>
                      <a:pt x="50" y="55"/>
                      <a:pt x="49" y="55"/>
                      <a:pt x="50" y="56"/>
                    </a:cubicBezTo>
                    <a:cubicBezTo>
                      <a:pt x="51" y="57"/>
                      <a:pt x="51" y="57"/>
                      <a:pt x="52" y="58"/>
                    </a:cubicBezTo>
                    <a:cubicBezTo>
                      <a:pt x="53" y="59"/>
                      <a:pt x="53" y="61"/>
                      <a:pt x="54" y="62"/>
                    </a:cubicBezTo>
                    <a:cubicBezTo>
                      <a:pt x="54" y="63"/>
                      <a:pt x="56" y="62"/>
                      <a:pt x="56" y="62"/>
                    </a:cubicBezTo>
                    <a:cubicBezTo>
                      <a:pt x="57" y="63"/>
                      <a:pt x="57" y="65"/>
                      <a:pt x="58" y="66"/>
                    </a:cubicBezTo>
                    <a:cubicBezTo>
                      <a:pt x="59" y="66"/>
                      <a:pt x="59" y="66"/>
                      <a:pt x="59" y="66"/>
                    </a:cubicBezTo>
                    <a:cubicBezTo>
                      <a:pt x="61" y="57"/>
                      <a:pt x="58" y="61"/>
                      <a:pt x="57" y="56"/>
                    </a:cubicBezTo>
                    <a:cubicBezTo>
                      <a:pt x="56" y="54"/>
                      <a:pt x="58" y="54"/>
                      <a:pt x="57" y="52"/>
                    </a:cubicBezTo>
                    <a:cubicBezTo>
                      <a:pt x="57" y="51"/>
                      <a:pt x="56" y="50"/>
                      <a:pt x="55" y="50"/>
                    </a:cubicBezTo>
                    <a:cubicBezTo>
                      <a:pt x="55" y="50"/>
                      <a:pt x="53" y="52"/>
                      <a:pt x="53" y="52"/>
                    </a:cubicBezTo>
                    <a:cubicBezTo>
                      <a:pt x="51" y="50"/>
                      <a:pt x="51" y="50"/>
                      <a:pt x="51" y="50"/>
                    </a:cubicBezTo>
                    <a:cubicBezTo>
                      <a:pt x="51" y="50"/>
                      <a:pt x="51" y="49"/>
                      <a:pt x="51" y="48"/>
                    </a:cubicBezTo>
                    <a:cubicBezTo>
                      <a:pt x="50" y="48"/>
                      <a:pt x="51" y="47"/>
                      <a:pt x="49" y="47"/>
                    </a:cubicBezTo>
                    <a:cubicBezTo>
                      <a:pt x="49" y="47"/>
                      <a:pt x="49" y="48"/>
                      <a:pt x="49" y="48"/>
                    </a:cubicBezTo>
                    <a:cubicBezTo>
                      <a:pt x="47" y="49"/>
                      <a:pt x="46" y="48"/>
                      <a:pt x="45" y="48"/>
                    </a:cubicBezTo>
                    <a:cubicBezTo>
                      <a:pt x="44" y="48"/>
                      <a:pt x="42" y="50"/>
                      <a:pt x="41" y="50"/>
                    </a:cubicBezTo>
                    <a:cubicBezTo>
                      <a:pt x="41" y="50"/>
                      <a:pt x="40" y="49"/>
                      <a:pt x="39" y="49"/>
                    </a:cubicBezTo>
                    <a:cubicBezTo>
                      <a:pt x="39" y="48"/>
                      <a:pt x="39" y="45"/>
                      <a:pt x="38" y="44"/>
                    </a:cubicBezTo>
                    <a:cubicBezTo>
                      <a:pt x="37" y="43"/>
                      <a:pt x="37" y="43"/>
                      <a:pt x="37" y="43"/>
                    </a:cubicBezTo>
                    <a:cubicBezTo>
                      <a:pt x="37" y="42"/>
                      <a:pt x="37" y="37"/>
                      <a:pt x="37" y="37"/>
                    </a:cubicBezTo>
                    <a:cubicBezTo>
                      <a:pt x="38" y="33"/>
                      <a:pt x="37" y="31"/>
                      <a:pt x="40" y="30"/>
                    </a:cubicBezTo>
                    <a:cubicBezTo>
                      <a:pt x="41" y="30"/>
                      <a:pt x="41" y="30"/>
                      <a:pt x="41" y="30"/>
                    </a:cubicBezTo>
                    <a:cubicBezTo>
                      <a:pt x="43" y="28"/>
                      <a:pt x="43" y="24"/>
                      <a:pt x="43" y="22"/>
                    </a:cubicBezTo>
                    <a:cubicBezTo>
                      <a:pt x="44" y="23"/>
                      <a:pt x="45" y="23"/>
                      <a:pt x="45" y="23"/>
                    </a:cubicBezTo>
                    <a:cubicBezTo>
                      <a:pt x="46" y="23"/>
                      <a:pt x="46" y="21"/>
                      <a:pt x="47" y="20"/>
                    </a:cubicBezTo>
                    <a:cubicBezTo>
                      <a:pt x="46" y="18"/>
                      <a:pt x="46" y="16"/>
                      <a:pt x="45" y="14"/>
                    </a:cubicBezTo>
                    <a:cubicBezTo>
                      <a:pt x="45" y="14"/>
                      <a:pt x="43" y="13"/>
                      <a:pt x="43" y="12"/>
                    </a:cubicBezTo>
                    <a:cubicBezTo>
                      <a:pt x="42" y="9"/>
                      <a:pt x="43" y="5"/>
                      <a:pt x="45" y="3"/>
                    </a:cubicBezTo>
                    <a:cubicBezTo>
                      <a:pt x="45" y="3"/>
                      <a:pt x="44" y="2"/>
                      <a:pt x="44" y="1"/>
                    </a:cubicBezTo>
                    <a:cubicBezTo>
                      <a:pt x="42" y="2"/>
                      <a:pt x="38" y="6"/>
                      <a:pt x="35" y="2"/>
                    </a:cubicBezTo>
                    <a:cubicBezTo>
                      <a:pt x="35" y="2"/>
                      <a:pt x="36" y="1"/>
                      <a:pt x="35" y="0"/>
                    </a:cubicBezTo>
                    <a:cubicBezTo>
                      <a:pt x="34" y="0"/>
                      <a:pt x="33" y="1"/>
                      <a:pt x="32" y="0"/>
                    </a:cubicBezTo>
                    <a:close/>
                  </a:path>
                </a:pathLst>
              </a:custGeom>
              <a:grpFill/>
              <a:ln w="9525">
                <a:solidFill>
                  <a:schemeClr val="tx2">
                    <a:lumMod val="2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" name="Freeform 103"/>
              <p:cNvSpPr>
                <a:spLocks noEditPoints="1"/>
              </p:cNvSpPr>
              <p:nvPr/>
            </p:nvSpPr>
            <p:spPr bwMode="auto">
              <a:xfrm>
                <a:off x="5090" y="1858"/>
                <a:ext cx="161" cy="281"/>
              </a:xfrm>
              <a:custGeom>
                <a:avLst/>
                <a:gdLst>
                  <a:gd name="T0" fmla="*/ 68 w 82"/>
                  <a:gd name="T1" fmla="*/ 108 h 143"/>
                  <a:gd name="T2" fmla="*/ 60 w 82"/>
                  <a:gd name="T3" fmla="*/ 114 h 143"/>
                  <a:gd name="T4" fmla="*/ 54 w 82"/>
                  <a:gd name="T5" fmla="*/ 111 h 143"/>
                  <a:gd name="T6" fmla="*/ 49 w 82"/>
                  <a:gd name="T7" fmla="*/ 115 h 143"/>
                  <a:gd name="T8" fmla="*/ 41 w 82"/>
                  <a:gd name="T9" fmla="*/ 127 h 143"/>
                  <a:gd name="T10" fmla="*/ 48 w 82"/>
                  <a:gd name="T11" fmla="*/ 124 h 143"/>
                  <a:gd name="T12" fmla="*/ 60 w 82"/>
                  <a:gd name="T13" fmla="*/ 127 h 143"/>
                  <a:gd name="T14" fmla="*/ 69 w 82"/>
                  <a:gd name="T15" fmla="*/ 139 h 143"/>
                  <a:gd name="T16" fmla="*/ 75 w 82"/>
                  <a:gd name="T17" fmla="*/ 135 h 143"/>
                  <a:gd name="T18" fmla="*/ 79 w 82"/>
                  <a:gd name="T19" fmla="*/ 120 h 143"/>
                  <a:gd name="T20" fmla="*/ 73 w 82"/>
                  <a:gd name="T21" fmla="*/ 102 h 143"/>
                  <a:gd name="T22" fmla="*/ 65 w 82"/>
                  <a:gd name="T23" fmla="*/ 98 h 143"/>
                  <a:gd name="T24" fmla="*/ 47 w 82"/>
                  <a:gd name="T25" fmla="*/ 89 h 143"/>
                  <a:gd name="T26" fmla="*/ 50 w 82"/>
                  <a:gd name="T27" fmla="*/ 92 h 143"/>
                  <a:gd name="T28" fmla="*/ 52 w 82"/>
                  <a:gd name="T29" fmla="*/ 94 h 143"/>
                  <a:gd name="T30" fmla="*/ 51 w 82"/>
                  <a:gd name="T31" fmla="*/ 86 h 143"/>
                  <a:gd name="T32" fmla="*/ 56 w 82"/>
                  <a:gd name="T33" fmla="*/ 97 h 143"/>
                  <a:gd name="T34" fmla="*/ 59 w 82"/>
                  <a:gd name="T35" fmla="*/ 84 h 143"/>
                  <a:gd name="T36" fmla="*/ 15 w 82"/>
                  <a:gd name="T37" fmla="*/ 92 h 143"/>
                  <a:gd name="T38" fmla="*/ 8 w 82"/>
                  <a:gd name="T39" fmla="*/ 103 h 143"/>
                  <a:gd name="T40" fmla="*/ 0 w 82"/>
                  <a:gd name="T41" fmla="*/ 113 h 143"/>
                  <a:gd name="T42" fmla="*/ 15 w 82"/>
                  <a:gd name="T43" fmla="*/ 99 h 143"/>
                  <a:gd name="T44" fmla="*/ 21 w 82"/>
                  <a:gd name="T45" fmla="*/ 91 h 143"/>
                  <a:gd name="T46" fmla="*/ 65 w 82"/>
                  <a:gd name="T47" fmla="*/ 81 h 143"/>
                  <a:gd name="T48" fmla="*/ 68 w 82"/>
                  <a:gd name="T49" fmla="*/ 86 h 143"/>
                  <a:gd name="T50" fmla="*/ 70 w 82"/>
                  <a:gd name="T51" fmla="*/ 93 h 143"/>
                  <a:gd name="T52" fmla="*/ 70 w 82"/>
                  <a:gd name="T53" fmla="*/ 86 h 143"/>
                  <a:gd name="T54" fmla="*/ 42 w 82"/>
                  <a:gd name="T55" fmla="*/ 78 h 143"/>
                  <a:gd name="T56" fmla="*/ 49 w 82"/>
                  <a:gd name="T57" fmla="*/ 85 h 143"/>
                  <a:gd name="T58" fmla="*/ 53 w 82"/>
                  <a:gd name="T59" fmla="*/ 72 h 143"/>
                  <a:gd name="T60" fmla="*/ 53 w 82"/>
                  <a:gd name="T61" fmla="*/ 72 h 143"/>
                  <a:gd name="T62" fmla="*/ 23 w 82"/>
                  <a:gd name="T63" fmla="*/ 72 h 143"/>
                  <a:gd name="T64" fmla="*/ 41 w 82"/>
                  <a:gd name="T65" fmla="*/ 68 h 143"/>
                  <a:gd name="T66" fmla="*/ 67 w 82"/>
                  <a:gd name="T67" fmla="*/ 76 h 143"/>
                  <a:gd name="T68" fmla="*/ 75 w 82"/>
                  <a:gd name="T69" fmla="*/ 83 h 143"/>
                  <a:gd name="T70" fmla="*/ 70 w 82"/>
                  <a:gd name="T71" fmla="*/ 69 h 143"/>
                  <a:gd name="T72" fmla="*/ 28 w 82"/>
                  <a:gd name="T73" fmla="*/ 58 h 143"/>
                  <a:gd name="T74" fmla="*/ 37 w 82"/>
                  <a:gd name="T75" fmla="*/ 71 h 143"/>
                  <a:gd name="T76" fmla="*/ 61 w 82"/>
                  <a:gd name="T77" fmla="*/ 53 h 143"/>
                  <a:gd name="T78" fmla="*/ 28 w 82"/>
                  <a:gd name="T79" fmla="*/ 13 h 143"/>
                  <a:gd name="T80" fmla="*/ 25 w 82"/>
                  <a:gd name="T81" fmla="*/ 30 h 143"/>
                  <a:gd name="T82" fmla="*/ 25 w 82"/>
                  <a:gd name="T83" fmla="*/ 34 h 143"/>
                  <a:gd name="T84" fmla="*/ 32 w 82"/>
                  <a:gd name="T85" fmla="*/ 42 h 143"/>
                  <a:gd name="T86" fmla="*/ 43 w 82"/>
                  <a:gd name="T87" fmla="*/ 55 h 143"/>
                  <a:gd name="T88" fmla="*/ 50 w 82"/>
                  <a:gd name="T89" fmla="*/ 56 h 143"/>
                  <a:gd name="T90" fmla="*/ 58 w 82"/>
                  <a:gd name="T91" fmla="*/ 66 h 143"/>
                  <a:gd name="T92" fmla="*/ 55 w 82"/>
                  <a:gd name="T93" fmla="*/ 50 h 143"/>
                  <a:gd name="T94" fmla="*/ 49 w 82"/>
                  <a:gd name="T95" fmla="*/ 47 h 143"/>
                  <a:gd name="T96" fmla="*/ 39 w 82"/>
                  <a:gd name="T97" fmla="*/ 49 h 143"/>
                  <a:gd name="T98" fmla="*/ 40 w 82"/>
                  <a:gd name="T99" fmla="*/ 30 h 143"/>
                  <a:gd name="T100" fmla="*/ 47 w 82"/>
                  <a:gd name="T101" fmla="*/ 20 h 143"/>
                  <a:gd name="T102" fmla="*/ 44 w 82"/>
                  <a:gd name="T103" fmla="*/ 1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82" h="143">
                    <a:moveTo>
                      <a:pt x="73" y="102"/>
                    </a:moveTo>
                    <a:cubicBezTo>
                      <a:pt x="72" y="103"/>
                      <a:pt x="72" y="103"/>
                      <a:pt x="71" y="103"/>
                    </a:cubicBezTo>
                    <a:cubicBezTo>
                      <a:pt x="72" y="103"/>
                      <a:pt x="71" y="109"/>
                      <a:pt x="71" y="109"/>
                    </a:cubicBezTo>
                    <a:cubicBezTo>
                      <a:pt x="70" y="110"/>
                      <a:pt x="68" y="108"/>
                      <a:pt x="68" y="108"/>
                    </a:cubicBezTo>
                    <a:cubicBezTo>
                      <a:pt x="68" y="109"/>
                      <a:pt x="66" y="109"/>
                      <a:pt x="66" y="109"/>
                    </a:cubicBezTo>
                    <a:cubicBezTo>
                      <a:pt x="65" y="111"/>
                      <a:pt x="66" y="112"/>
                      <a:pt x="65" y="113"/>
                    </a:cubicBezTo>
                    <a:cubicBezTo>
                      <a:pt x="64" y="112"/>
                      <a:pt x="62" y="111"/>
                      <a:pt x="61" y="111"/>
                    </a:cubicBezTo>
                    <a:cubicBezTo>
                      <a:pt x="60" y="112"/>
                      <a:pt x="61" y="114"/>
                      <a:pt x="60" y="114"/>
                    </a:cubicBezTo>
                    <a:cubicBezTo>
                      <a:pt x="59" y="114"/>
                      <a:pt x="55" y="115"/>
                      <a:pt x="55" y="115"/>
                    </a:cubicBezTo>
                    <a:cubicBezTo>
                      <a:pt x="54" y="115"/>
                      <a:pt x="55" y="113"/>
                      <a:pt x="55" y="113"/>
                    </a:cubicBezTo>
                    <a:cubicBezTo>
                      <a:pt x="55" y="113"/>
                      <a:pt x="55" y="112"/>
                      <a:pt x="55" y="111"/>
                    </a:cubicBezTo>
                    <a:cubicBezTo>
                      <a:pt x="55" y="111"/>
                      <a:pt x="54" y="111"/>
                      <a:pt x="54" y="111"/>
                    </a:cubicBezTo>
                    <a:cubicBezTo>
                      <a:pt x="54" y="111"/>
                      <a:pt x="54" y="111"/>
                      <a:pt x="54" y="111"/>
                    </a:cubicBezTo>
                    <a:cubicBezTo>
                      <a:pt x="51" y="111"/>
                      <a:pt x="51" y="111"/>
                      <a:pt x="51" y="111"/>
                    </a:cubicBezTo>
                    <a:cubicBezTo>
                      <a:pt x="50" y="112"/>
                      <a:pt x="49" y="112"/>
                      <a:pt x="49" y="113"/>
                    </a:cubicBezTo>
                    <a:cubicBezTo>
                      <a:pt x="48" y="113"/>
                      <a:pt x="49" y="115"/>
                      <a:pt x="49" y="115"/>
                    </a:cubicBezTo>
                    <a:cubicBezTo>
                      <a:pt x="47" y="116"/>
                      <a:pt x="44" y="117"/>
                      <a:pt x="42" y="117"/>
                    </a:cubicBezTo>
                    <a:cubicBezTo>
                      <a:pt x="42" y="119"/>
                      <a:pt x="43" y="121"/>
                      <a:pt x="42" y="123"/>
                    </a:cubicBezTo>
                    <a:cubicBezTo>
                      <a:pt x="42" y="124"/>
                      <a:pt x="40" y="125"/>
                      <a:pt x="40" y="125"/>
                    </a:cubicBezTo>
                    <a:cubicBezTo>
                      <a:pt x="40" y="127"/>
                      <a:pt x="41" y="126"/>
                      <a:pt x="41" y="127"/>
                    </a:cubicBezTo>
                    <a:cubicBezTo>
                      <a:pt x="41" y="127"/>
                      <a:pt x="43" y="127"/>
                      <a:pt x="43" y="127"/>
                    </a:cubicBezTo>
                    <a:cubicBezTo>
                      <a:pt x="44" y="126"/>
                      <a:pt x="43" y="126"/>
                      <a:pt x="44" y="125"/>
                    </a:cubicBezTo>
                    <a:cubicBezTo>
                      <a:pt x="45" y="124"/>
                      <a:pt x="46" y="123"/>
                      <a:pt x="47" y="121"/>
                    </a:cubicBezTo>
                    <a:cubicBezTo>
                      <a:pt x="48" y="122"/>
                      <a:pt x="47" y="122"/>
                      <a:pt x="48" y="124"/>
                    </a:cubicBezTo>
                    <a:cubicBezTo>
                      <a:pt x="51" y="124"/>
                      <a:pt x="53" y="124"/>
                      <a:pt x="55" y="124"/>
                    </a:cubicBezTo>
                    <a:cubicBezTo>
                      <a:pt x="55" y="124"/>
                      <a:pt x="55" y="122"/>
                      <a:pt x="57" y="123"/>
                    </a:cubicBezTo>
                    <a:cubicBezTo>
                      <a:pt x="57" y="123"/>
                      <a:pt x="59" y="125"/>
                      <a:pt x="59" y="125"/>
                    </a:cubicBezTo>
                    <a:cubicBezTo>
                      <a:pt x="60" y="124"/>
                      <a:pt x="60" y="126"/>
                      <a:pt x="60" y="127"/>
                    </a:cubicBezTo>
                    <a:cubicBezTo>
                      <a:pt x="59" y="127"/>
                      <a:pt x="59" y="127"/>
                      <a:pt x="59" y="127"/>
                    </a:cubicBezTo>
                    <a:cubicBezTo>
                      <a:pt x="58" y="129"/>
                      <a:pt x="56" y="133"/>
                      <a:pt x="58" y="136"/>
                    </a:cubicBezTo>
                    <a:cubicBezTo>
                      <a:pt x="58" y="137"/>
                      <a:pt x="61" y="137"/>
                      <a:pt x="61" y="137"/>
                    </a:cubicBezTo>
                    <a:cubicBezTo>
                      <a:pt x="65" y="140"/>
                      <a:pt x="63" y="140"/>
                      <a:pt x="69" y="139"/>
                    </a:cubicBezTo>
                    <a:cubicBezTo>
                      <a:pt x="68" y="140"/>
                      <a:pt x="69" y="143"/>
                      <a:pt x="69" y="143"/>
                    </a:cubicBezTo>
                    <a:cubicBezTo>
                      <a:pt x="70" y="143"/>
                      <a:pt x="72" y="143"/>
                      <a:pt x="72" y="142"/>
                    </a:cubicBezTo>
                    <a:cubicBezTo>
                      <a:pt x="74" y="139"/>
                      <a:pt x="73" y="135"/>
                      <a:pt x="71" y="132"/>
                    </a:cubicBezTo>
                    <a:cubicBezTo>
                      <a:pt x="71" y="132"/>
                      <a:pt x="74" y="131"/>
                      <a:pt x="75" y="135"/>
                    </a:cubicBezTo>
                    <a:cubicBezTo>
                      <a:pt x="76" y="135"/>
                      <a:pt x="76" y="135"/>
                      <a:pt x="76" y="135"/>
                    </a:cubicBezTo>
                    <a:cubicBezTo>
                      <a:pt x="75" y="131"/>
                      <a:pt x="75" y="130"/>
                      <a:pt x="74" y="127"/>
                    </a:cubicBezTo>
                    <a:cubicBezTo>
                      <a:pt x="75" y="126"/>
                      <a:pt x="77" y="125"/>
                      <a:pt x="77" y="124"/>
                    </a:cubicBezTo>
                    <a:cubicBezTo>
                      <a:pt x="78" y="123"/>
                      <a:pt x="78" y="120"/>
                      <a:pt x="79" y="120"/>
                    </a:cubicBezTo>
                    <a:cubicBezTo>
                      <a:pt x="81" y="120"/>
                      <a:pt x="81" y="120"/>
                      <a:pt x="81" y="120"/>
                    </a:cubicBezTo>
                    <a:cubicBezTo>
                      <a:pt x="82" y="117"/>
                      <a:pt x="80" y="115"/>
                      <a:pt x="79" y="113"/>
                    </a:cubicBezTo>
                    <a:cubicBezTo>
                      <a:pt x="78" y="110"/>
                      <a:pt x="77" y="107"/>
                      <a:pt x="77" y="103"/>
                    </a:cubicBezTo>
                    <a:cubicBezTo>
                      <a:pt x="75" y="103"/>
                      <a:pt x="74" y="103"/>
                      <a:pt x="73" y="102"/>
                    </a:cubicBezTo>
                    <a:close/>
                    <a:moveTo>
                      <a:pt x="61" y="93"/>
                    </a:moveTo>
                    <a:cubicBezTo>
                      <a:pt x="61" y="94"/>
                      <a:pt x="60" y="95"/>
                      <a:pt x="59" y="95"/>
                    </a:cubicBezTo>
                    <a:cubicBezTo>
                      <a:pt x="59" y="95"/>
                      <a:pt x="59" y="97"/>
                      <a:pt x="59" y="97"/>
                    </a:cubicBezTo>
                    <a:cubicBezTo>
                      <a:pt x="62" y="98"/>
                      <a:pt x="63" y="98"/>
                      <a:pt x="65" y="98"/>
                    </a:cubicBezTo>
                    <a:cubicBezTo>
                      <a:pt x="66" y="96"/>
                      <a:pt x="66" y="96"/>
                      <a:pt x="66" y="96"/>
                    </a:cubicBezTo>
                    <a:cubicBezTo>
                      <a:pt x="65" y="96"/>
                      <a:pt x="65" y="94"/>
                      <a:pt x="64" y="93"/>
                    </a:cubicBezTo>
                    <a:cubicBezTo>
                      <a:pt x="63" y="93"/>
                      <a:pt x="62" y="94"/>
                      <a:pt x="61" y="93"/>
                    </a:cubicBezTo>
                    <a:close/>
                    <a:moveTo>
                      <a:pt x="47" y="89"/>
                    </a:moveTo>
                    <a:cubicBezTo>
                      <a:pt x="47" y="89"/>
                      <a:pt x="46" y="90"/>
                      <a:pt x="48" y="90"/>
                    </a:cubicBezTo>
                    <a:cubicBezTo>
                      <a:pt x="48" y="89"/>
                      <a:pt x="49" y="89"/>
                      <a:pt x="47" y="89"/>
                    </a:cubicBezTo>
                    <a:close/>
                    <a:moveTo>
                      <a:pt x="51" y="86"/>
                    </a:moveTo>
                    <a:cubicBezTo>
                      <a:pt x="51" y="87"/>
                      <a:pt x="50" y="89"/>
                      <a:pt x="50" y="92"/>
                    </a:cubicBezTo>
                    <a:cubicBezTo>
                      <a:pt x="46" y="94"/>
                      <a:pt x="41" y="94"/>
                      <a:pt x="45" y="99"/>
                    </a:cubicBezTo>
                    <a:cubicBezTo>
                      <a:pt x="46" y="101"/>
                      <a:pt x="47" y="100"/>
                      <a:pt x="49" y="101"/>
                    </a:cubicBezTo>
                    <a:cubicBezTo>
                      <a:pt x="50" y="102"/>
                      <a:pt x="51" y="103"/>
                      <a:pt x="52" y="103"/>
                    </a:cubicBezTo>
                    <a:cubicBezTo>
                      <a:pt x="52" y="103"/>
                      <a:pt x="52" y="96"/>
                      <a:pt x="52" y="94"/>
                    </a:cubicBezTo>
                    <a:cubicBezTo>
                      <a:pt x="52" y="94"/>
                      <a:pt x="55" y="90"/>
                      <a:pt x="55" y="89"/>
                    </a:cubicBezTo>
                    <a:cubicBezTo>
                      <a:pt x="56" y="89"/>
                      <a:pt x="55" y="88"/>
                      <a:pt x="55" y="88"/>
                    </a:cubicBezTo>
                    <a:cubicBezTo>
                      <a:pt x="54" y="87"/>
                      <a:pt x="54" y="86"/>
                      <a:pt x="54" y="86"/>
                    </a:cubicBezTo>
                    <a:cubicBezTo>
                      <a:pt x="53" y="86"/>
                      <a:pt x="52" y="86"/>
                      <a:pt x="51" y="86"/>
                    </a:cubicBezTo>
                    <a:close/>
                    <a:moveTo>
                      <a:pt x="59" y="84"/>
                    </a:moveTo>
                    <a:cubicBezTo>
                      <a:pt x="58" y="85"/>
                      <a:pt x="59" y="86"/>
                      <a:pt x="59" y="87"/>
                    </a:cubicBezTo>
                    <a:cubicBezTo>
                      <a:pt x="58" y="89"/>
                      <a:pt x="50" y="96"/>
                      <a:pt x="55" y="99"/>
                    </a:cubicBezTo>
                    <a:cubicBezTo>
                      <a:pt x="55" y="98"/>
                      <a:pt x="56" y="97"/>
                      <a:pt x="56" y="97"/>
                    </a:cubicBezTo>
                    <a:cubicBezTo>
                      <a:pt x="57" y="96"/>
                      <a:pt x="56" y="95"/>
                      <a:pt x="57" y="93"/>
                    </a:cubicBezTo>
                    <a:cubicBezTo>
                      <a:pt x="57" y="93"/>
                      <a:pt x="59" y="92"/>
                      <a:pt x="59" y="92"/>
                    </a:cubicBezTo>
                    <a:cubicBezTo>
                      <a:pt x="61" y="91"/>
                      <a:pt x="60" y="88"/>
                      <a:pt x="60" y="84"/>
                    </a:cubicBezTo>
                    <a:lnTo>
                      <a:pt x="59" y="84"/>
                    </a:lnTo>
                    <a:close/>
                    <a:moveTo>
                      <a:pt x="19" y="82"/>
                    </a:moveTo>
                    <a:cubicBezTo>
                      <a:pt x="19" y="82"/>
                      <a:pt x="19" y="85"/>
                      <a:pt x="19" y="86"/>
                    </a:cubicBezTo>
                    <a:cubicBezTo>
                      <a:pt x="19" y="86"/>
                      <a:pt x="15" y="89"/>
                      <a:pt x="15" y="89"/>
                    </a:cubicBezTo>
                    <a:cubicBezTo>
                      <a:pt x="14" y="91"/>
                      <a:pt x="16" y="91"/>
                      <a:pt x="15" y="92"/>
                    </a:cubicBezTo>
                    <a:cubicBezTo>
                      <a:pt x="15" y="93"/>
                      <a:pt x="13" y="94"/>
                      <a:pt x="13" y="94"/>
                    </a:cubicBezTo>
                    <a:cubicBezTo>
                      <a:pt x="12" y="96"/>
                      <a:pt x="12" y="98"/>
                      <a:pt x="11" y="99"/>
                    </a:cubicBezTo>
                    <a:cubicBezTo>
                      <a:pt x="10" y="100"/>
                      <a:pt x="8" y="101"/>
                      <a:pt x="8" y="101"/>
                    </a:cubicBezTo>
                    <a:cubicBezTo>
                      <a:pt x="8" y="102"/>
                      <a:pt x="8" y="103"/>
                      <a:pt x="8" y="103"/>
                    </a:cubicBezTo>
                    <a:cubicBezTo>
                      <a:pt x="7" y="104"/>
                      <a:pt x="6" y="104"/>
                      <a:pt x="5" y="104"/>
                    </a:cubicBezTo>
                    <a:cubicBezTo>
                      <a:pt x="4" y="104"/>
                      <a:pt x="5" y="106"/>
                      <a:pt x="4" y="106"/>
                    </a:cubicBezTo>
                    <a:cubicBezTo>
                      <a:pt x="4" y="106"/>
                      <a:pt x="3" y="106"/>
                      <a:pt x="2" y="106"/>
                    </a:cubicBezTo>
                    <a:cubicBezTo>
                      <a:pt x="1" y="108"/>
                      <a:pt x="1" y="110"/>
                      <a:pt x="0" y="113"/>
                    </a:cubicBezTo>
                    <a:cubicBezTo>
                      <a:pt x="2" y="110"/>
                      <a:pt x="9" y="107"/>
                      <a:pt x="11" y="105"/>
                    </a:cubicBezTo>
                    <a:cubicBezTo>
                      <a:pt x="12" y="104"/>
                      <a:pt x="11" y="103"/>
                      <a:pt x="11" y="103"/>
                    </a:cubicBezTo>
                    <a:cubicBezTo>
                      <a:pt x="12" y="102"/>
                      <a:pt x="14" y="100"/>
                      <a:pt x="14" y="99"/>
                    </a:cubicBezTo>
                    <a:cubicBezTo>
                      <a:pt x="15" y="99"/>
                      <a:pt x="15" y="99"/>
                      <a:pt x="15" y="99"/>
                    </a:cubicBezTo>
                    <a:cubicBezTo>
                      <a:pt x="15" y="98"/>
                      <a:pt x="14" y="97"/>
                      <a:pt x="15" y="97"/>
                    </a:cubicBezTo>
                    <a:cubicBezTo>
                      <a:pt x="16" y="96"/>
                      <a:pt x="18" y="96"/>
                      <a:pt x="19" y="95"/>
                    </a:cubicBezTo>
                    <a:cubicBezTo>
                      <a:pt x="19" y="94"/>
                      <a:pt x="19" y="93"/>
                      <a:pt x="19" y="92"/>
                    </a:cubicBezTo>
                    <a:cubicBezTo>
                      <a:pt x="20" y="92"/>
                      <a:pt x="21" y="92"/>
                      <a:pt x="21" y="91"/>
                    </a:cubicBezTo>
                    <a:cubicBezTo>
                      <a:pt x="22" y="91"/>
                      <a:pt x="22" y="84"/>
                      <a:pt x="21" y="84"/>
                    </a:cubicBezTo>
                    <a:cubicBezTo>
                      <a:pt x="21" y="84"/>
                      <a:pt x="21" y="82"/>
                      <a:pt x="21" y="82"/>
                    </a:cubicBezTo>
                    <a:lnTo>
                      <a:pt x="19" y="82"/>
                    </a:lnTo>
                    <a:close/>
                    <a:moveTo>
                      <a:pt x="65" y="81"/>
                    </a:moveTo>
                    <a:cubicBezTo>
                      <a:pt x="65" y="81"/>
                      <a:pt x="64" y="83"/>
                      <a:pt x="65" y="84"/>
                    </a:cubicBezTo>
                    <a:cubicBezTo>
                      <a:pt x="65" y="84"/>
                      <a:pt x="67" y="84"/>
                      <a:pt x="67" y="84"/>
                    </a:cubicBezTo>
                    <a:cubicBezTo>
                      <a:pt x="67" y="85"/>
                      <a:pt x="67" y="85"/>
                      <a:pt x="67" y="85"/>
                    </a:cubicBezTo>
                    <a:cubicBezTo>
                      <a:pt x="68" y="84"/>
                      <a:pt x="68" y="86"/>
                      <a:pt x="68" y="86"/>
                    </a:cubicBezTo>
                    <a:cubicBezTo>
                      <a:pt x="66" y="86"/>
                      <a:pt x="67" y="88"/>
                      <a:pt x="67" y="89"/>
                    </a:cubicBezTo>
                    <a:cubicBezTo>
                      <a:pt x="67" y="90"/>
                      <a:pt x="67" y="90"/>
                      <a:pt x="67" y="90"/>
                    </a:cubicBezTo>
                    <a:cubicBezTo>
                      <a:pt x="68" y="90"/>
                      <a:pt x="69" y="91"/>
                      <a:pt x="69" y="91"/>
                    </a:cubicBezTo>
                    <a:cubicBezTo>
                      <a:pt x="70" y="92"/>
                      <a:pt x="69" y="93"/>
                      <a:pt x="70" y="93"/>
                    </a:cubicBezTo>
                    <a:cubicBezTo>
                      <a:pt x="70" y="94"/>
                      <a:pt x="72" y="94"/>
                      <a:pt x="73" y="94"/>
                    </a:cubicBezTo>
                    <a:cubicBezTo>
                      <a:pt x="72" y="93"/>
                      <a:pt x="71" y="93"/>
                      <a:pt x="71" y="92"/>
                    </a:cubicBezTo>
                    <a:cubicBezTo>
                      <a:pt x="71" y="90"/>
                      <a:pt x="72" y="91"/>
                      <a:pt x="72" y="89"/>
                    </a:cubicBezTo>
                    <a:cubicBezTo>
                      <a:pt x="72" y="88"/>
                      <a:pt x="70" y="87"/>
                      <a:pt x="70" y="86"/>
                    </a:cubicBezTo>
                    <a:cubicBezTo>
                      <a:pt x="70" y="85"/>
                      <a:pt x="71" y="84"/>
                      <a:pt x="71" y="84"/>
                    </a:cubicBezTo>
                    <a:cubicBezTo>
                      <a:pt x="71" y="83"/>
                      <a:pt x="71" y="82"/>
                      <a:pt x="70" y="82"/>
                    </a:cubicBezTo>
                    <a:cubicBezTo>
                      <a:pt x="68" y="81"/>
                      <a:pt x="67" y="81"/>
                      <a:pt x="65" y="81"/>
                    </a:cubicBezTo>
                    <a:close/>
                    <a:moveTo>
                      <a:pt x="42" y="78"/>
                    </a:moveTo>
                    <a:cubicBezTo>
                      <a:pt x="41" y="83"/>
                      <a:pt x="41" y="86"/>
                      <a:pt x="40" y="91"/>
                    </a:cubicBezTo>
                    <a:cubicBezTo>
                      <a:pt x="42" y="90"/>
                      <a:pt x="45" y="88"/>
                      <a:pt x="46" y="88"/>
                    </a:cubicBezTo>
                    <a:cubicBezTo>
                      <a:pt x="46" y="87"/>
                      <a:pt x="48" y="88"/>
                      <a:pt x="48" y="88"/>
                    </a:cubicBezTo>
                    <a:cubicBezTo>
                      <a:pt x="49" y="87"/>
                      <a:pt x="48" y="85"/>
                      <a:pt x="49" y="85"/>
                    </a:cubicBezTo>
                    <a:cubicBezTo>
                      <a:pt x="49" y="85"/>
                      <a:pt x="50" y="84"/>
                      <a:pt x="50" y="84"/>
                    </a:cubicBezTo>
                    <a:cubicBezTo>
                      <a:pt x="50" y="83"/>
                      <a:pt x="50" y="81"/>
                      <a:pt x="50" y="80"/>
                    </a:cubicBezTo>
                    <a:cubicBezTo>
                      <a:pt x="47" y="79"/>
                      <a:pt x="45" y="79"/>
                      <a:pt x="42" y="78"/>
                    </a:cubicBezTo>
                    <a:close/>
                    <a:moveTo>
                      <a:pt x="53" y="72"/>
                    </a:moveTo>
                    <a:cubicBezTo>
                      <a:pt x="53" y="73"/>
                      <a:pt x="53" y="73"/>
                      <a:pt x="53" y="73"/>
                    </a:cubicBezTo>
                    <a:cubicBezTo>
                      <a:pt x="52" y="72"/>
                      <a:pt x="52" y="75"/>
                      <a:pt x="52" y="76"/>
                    </a:cubicBezTo>
                    <a:cubicBezTo>
                      <a:pt x="54" y="76"/>
                      <a:pt x="57" y="77"/>
                      <a:pt x="58" y="77"/>
                    </a:cubicBezTo>
                    <a:cubicBezTo>
                      <a:pt x="65" y="77"/>
                      <a:pt x="53" y="72"/>
                      <a:pt x="53" y="72"/>
                    </a:cubicBezTo>
                    <a:close/>
                    <a:moveTo>
                      <a:pt x="23" y="72"/>
                    </a:moveTo>
                    <a:cubicBezTo>
                      <a:pt x="23" y="74"/>
                      <a:pt x="23" y="74"/>
                      <a:pt x="23" y="74"/>
                    </a:cubicBezTo>
                    <a:cubicBezTo>
                      <a:pt x="23" y="74"/>
                      <a:pt x="28" y="75"/>
                      <a:pt x="25" y="74"/>
                    </a:cubicBezTo>
                    <a:cubicBezTo>
                      <a:pt x="25" y="73"/>
                      <a:pt x="24" y="72"/>
                      <a:pt x="23" y="72"/>
                    </a:cubicBezTo>
                    <a:close/>
                    <a:moveTo>
                      <a:pt x="41" y="68"/>
                    </a:moveTo>
                    <a:cubicBezTo>
                      <a:pt x="41" y="68"/>
                      <a:pt x="42" y="71"/>
                      <a:pt x="42" y="71"/>
                    </a:cubicBezTo>
                    <a:cubicBezTo>
                      <a:pt x="44" y="72"/>
                      <a:pt x="43" y="70"/>
                      <a:pt x="43" y="69"/>
                    </a:cubicBezTo>
                    <a:cubicBezTo>
                      <a:pt x="42" y="69"/>
                      <a:pt x="42" y="69"/>
                      <a:pt x="41" y="68"/>
                    </a:cubicBezTo>
                    <a:close/>
                    <a:moveTo>
                      <a:pt x="65" y="66"/>
                    </a:moveTo>
                    <a:cubicBezTo>
                      <a:pt x="65" y="67"/>
                      <a:pt x="63" y="68"/>
                      <a:pt x="63" y="69"/>
                    </a:cubicBezTo>
                    <a:cubicBezTo>
                      <a:pt x="63" y="70"/>
                      <a:pt x="62" y="70"/>
                      <a:pt x="63" y="71"/>
                    </a:cubicBezTo>
                    <a:cubicBezTo>
                      <a:pt x="63" y="72"/>
                      <a:pt x="67" y="75"/>
                      <a:pt x="67" y="76"/>
                    </a:cubicBezTo>
                    <a:cubicBezTo>
                      <a:pt x="68" y="78"/>
                      <a:pt x="67" y="79"/>
                      <a:pt x="68" y="80"/>
                    </a:cubicBezTo>
                    <a:cubicBezTo>
                      <a:pt x="69" y="80"/>
                      <a:pt x="72" y="81"/>
                      <a:pt x="72" y="81"/>
                    </a:cubicBezTo>
                    <a:cubicBezTo>
                      <a:pt x="73" y="81"/>
                      <a:pt x="73" y="81"/>
                      <a:pt x="73" y="81"/>
                    </a:cubicBezTo>
                    <a:cubicBezTo>
                      <a:pt x="73" y="81"/>
                      <a:pt x="74" y="82"/>
                      <a:pt x="75" y="83"/>
                    </a:cubicBezTo>
                    <a:cubicBezTo>
                      <a:pt x="74" y="81"/>
                      <a:pt x="72" y="79"/>
                      <a:pt x="71" y="78"/>
                    </a:cubicBezTo>
                    <a:cubicBezTo>
                      <a:pt x="71" y="77"/>
                      <a:pt x="70" y="76"/>
                      <a:pt x="70" y="76"/>
                    </a:cubicBezTo>
                    <a:cubicBezTo>
                      <a:pt x="70" y="75"/>
                      <a:pt x="72" y="70"/>
                      <a:pt x="71" y="69"/>
                    </a:cubicBezTo>
                    <a:cubicBezTo>
                      <a:pt x="70" y="69"/>
                      <a:pt x="70" y="69"/>
                      <a:pt x="70" y="69"/>
                    </a:cubicBezTo>
                    <a:cubicBezTo>
                      <a:pt x="70" y="67"/>
                      <a:pt x="70" y="67"/>
                      <a:pt x="69" y="66"/>
                    </a:cubicBezTo>
                    <a:cubicBezTo>
                      <a:pt x="68" y="66"/>
                      <a:pt x="66" y="67"/>
                      <a:pt x="65" y="66"/>
                    </a:cubicBezTo>
                    <a:close/>
                    <a:moveTo>
                      <a:pt x="29" y="57"/>
                    </a:moveTo>
                    <a:cubicBezTo>
                      <a:pt x="29" y="57"/>
                      <a:pt x="28" y="58"/>
                      <a:pt x="28" y="58"/>
                    </a:cubicBezTo>
                    <a:cubicBezTo>
                      <a:pt x="24" y="58"/>
                      <a:pt x="30" y="59"/>
                      <a:pt x="30" y="60"/>
                    </a:cubicBezTo>
                    <a:cubicBezTo>
                      <a:pt x="31" y="61"/>
                      <a:pt x="31" y="65"/>
                      <a:pt x="33" y="66"/>
                    </a:cubicBezTo>
                    <a:cubicBezTo>
                      <a:pt x="34" y="66"/>
                      <a:pt x="35" y="66"/>
                      <a:pt x="36" y="66"/>
                    </a:cubicBezTo>
                    <a:cubicBezTo>
                      <a:pt x="36" y="69"/>
                      <a:pt x="34" y="69"/>
                      <a:pt x="37" y="71"/>
                    </a:cubicBezTo>
                    <a:cubicBezTo>
                      <a:pt x="41" y="68"/>
                      <a:pt x="36" y="56"/>
                      <a:pt x="29" y="57"/>
                    </a:cubicBezTo>
                    <a:close/>
                    <a:moveTo>
                      <a:pt x="61" y="53"/>
                    </a:moveTo>
                    <a:cubicBezTo>
                      <a:pt x="61" y="53"/>
                      <a:pt x="61" y="55"/>
                      <a:pt x="61" y="56"/>
                    </a:cubicBezTo>
                    <a:cubicBezTo>
                      <a:pt x="64" y="57"/>
                      <a:pt x="63" y="53"/>
                      <a:pt x="61" y="53"/>
                    </a:cubicBezTo>
                    <a:close/>
                    <a:moveTo>
                      <a:pt x="32" y="0"/>
                    </a:moveTo>
                    <a:cubicBezTo>
                      <a:pt x="32" y="1"/>
                      <a:pt x="30" y="5"/>
                      <a:pt x="30" y="5"/>
                    </a:cubicBezTo>
                    <a:cubicBezTo>
                      <a:pt x="30" y="5"/>
                      <a:pt x="31" y="7"/>
                      <a:pt x="31" y="8"/>
                    </a:cubicBezTo>
                    <a:cubicBezTo>
                      <a:pt x="31" y="9"/>
                      <a:pt x="28" y="12"/>
                      <a:pt x="28" y="13"/>
                    </a:cubicBezTo>
                    <a:cubicBezTo>
                      <a:pt x="28" y="17"/>
                      <a:pt x="30" y="18"/>
                      <a:pt x="29" y="22"/>
                    </a:cubicBezTo>
                    <a:cubicBezTo>
                      <a:pt x="29" y="22"/>
                      <a:pt x="28" y="22"/>
                      <a:pt x="28" y="22"/>
                    </a:cubicBezTo>
                    <a:cubicBezTo>
                      <a:pt x="27" y="24"/>
                      <a:pt x="27" y="26"/>
                      <a:pt x="28" y="29"/>
                    </a:cubicBezTo>
                    <a:cubicBezTo>
                      <a:pt x="27" y="29"/>
                      <a:pt x="27" y="30"/>
                      <a:pt x="25" y="30"/>
                    </a:cubicBezTo>
                    <a:cubicBezTo>
                      <a:pt x="25" y="30"/>
                      <a:pt x="24" y="28"/>
                      <a:pt x="23" y="28"/>
                    </a:cubicBezTo>
                    <a:cubicBezTo>
                      <a:pt x="22" y="27"/>
                      <a:pt x="24" y="29"/>
                      <a:pt x="22" y="28"/>
                    </a:cubicBezTo>
                    <a:cubicBezTo>
                      <a:pt x="23" y="30"/>
                      <a:pt x="22" y="31"/>
                      <a:pt x="23" y="32"/>
                    </a:cubicBezTo>
                    <a:cubicBezTo>
                      <a:pt x="23" y="33"/>
                      <a:pt x="25" y="34"/>
                      <a:pt x="25" y="34"/>
                    </a:cubicBezTo>
                    <a:cubicBezTo>
                      <a:pt x="25" y="36"/>
                      <a:pt x="24" y="38"/>
                      <a:pt x="25" y="40"/>
                    </a:cubicBezTo>
                    <a:cubicBezTo>
                      <a:pt x="25" y="40"/>
                      <a:pt x="28" y="44"/>
                      <a:pt x="29" y="45"/>
                    </a:cubicBezTo>
                    <a:cubicBezTo>
                      <a:pt x="30" y="44"/>
                      <a:pt x="29" y="44"/>
                      <a:pt x="30" y="42"/>
                    </a:cubicBezTo>
                    <a:cubicBezTo>
                      <a:pt x="31" y="42"/>
                      <a:pt x="32" y="43"/>
                      <a:pt x="32" y="42"/>
                    </a:cubicBezTo>
                    <a:cubicBezTo>
                      <a:pt x="30" y="52"/>
                      <a:pt x="31" y="50"/>
                      <a:pt x="35" y="57"/>
                    </a:cubicBezTo>
                    <a:cubicBezTo>
                      <a:pt x="35" y="57"/>
                      <a:pt x="37" y="57"/>
                      <a:pt x="37" y="56"/>
                    </a:cubicBezTo>
                    <a:cubicBezTo>
                      <a:pt x="39" y="55"/>
                      <a:pt x="38" y="53"/>
                      <a:pt x="42" y="54"/>
                    </a:cubicBezTo>
                    <a:cubicBezTo>
                      <a:pt x="43" y="55"/>
                      <a:pt x="43" y="55"/>
                      <a:pt x="43" y="55"/>
                    </a:cubicBezTo>
                    <a:cubicBezTo>
                      <a:pt x="44" y="55"/>
                      <a:pt x="45" y="55"/>
                      <a:pt x="45" y="55"/>
                    </a:cubicBezTo>
                    <a:cubicBezTo>
                      <a:pt x="46" y="56"/>
                      <a:pt x="46" y="58"/>
                      <a:pt x="47" y="59"/>
                    </a:cubicBezTo>
                    <a:cubicBezTo>
                      <a:pt x="53" y="58"/>
                      <a:pt x="43" y="55"/>
                      <a:pt x="49" y="54"/>
                    </a:cubicBezTo>
                    <a:cubicBezTo>
                      <a:pt x="50" y="55"/>
                      <a:pt x="49" y="55"/>
                      <a:pt x="50" y="56"/>
                    </a:cubicBezTo>
                    <a:cubicBezTo>
                      <a:pt x="51" y="57"/>
                      <a:pt x="51" y="57"/>
                      <a:pt x="52" y="58"/>
                    </a:cubicBezTo>
                    <a:cubicBezTo>
                      <a:pt x="53" y="59"/>
                      <a:pt x="53" y="61"/>
                      <a:pt x="54" y="62"/>
                    </a:cubicBezTo>
                    <a:cubicBezTo>
                      <a:pt x="54" y="63"/>
                      <a:pt x="56" y="62"/>
                      <a:pt x="56" y="62"/>
                    </a:cubicBezTo>
                    <a:cubicBezTo>
                      <a:pt x="57" y="63"/>
                      <a:pt x="57" y="65"/>
                      <a:pt x="58" y="66"/>
                    </a:cubicBezTo>
                    <a:cubicBezTo>
                      <a:pt x="59" y="66"/>
                      <a:pt x="59" y="66"/>
                      <a:pt x="59" y="66"/>
                    </a:cubicBezTo>
                    <a:cubicBezTo>
                      <a:pt x="61" y="57"/>
                      <a:pt x="58" y="61"/>
                      <a:pt x="57" y="56"/>
                    </a:cubicBezTo>
                    <a:cubicBezTo>
                      <a:pt x="56" y="54"/>
                      <a:pt x="58" y="54"/>
                      <a:pt x="57" y="52"/>
                    </a:cubicBezTo>
                    <a:cubicBezTo>
                      <a:pt x="57" y="51"/>
                      <a:pt x="56" y="50"/>
                      <a:pt x="55" y="50"/>
                    </a:cubicBezTo>
                    <a:cubicBezTo>
                      <a:pt x="55" y="50"/>
                      <a:pt x="53" y="52"/>
                      <a:pt x="53" y="52"/>
                    </a:cubicBezTo>
                    <a:cubicBezTo>
                      <a:pt x="51" y="50"/>
                      <a:pt x="51" y="50"/>
                      <a:pt x="51" y="50"/>
                    </a:cubicBezTo>
                    <a:cubicBezTo>
                      <a:pt x="51" y="50"/>
                      <a:pt x="51" y="49"/>
                      <a:pt x="51" y="48"/>
                    </a:cubicBezTo>
                    <a:cubicBezTo>
                      <a:pt x="50" y="48"/>
                      <a:pt x="51" y="47"/>
                      <a:pt x="49" y="47"/>
                    </a:cubicBezTo>
                    <a:cubicBezTo>
                      <a:pt x="49" y="47"/>
                      <a:pt x="49" y="48"/>
                      <a:pt x="49" y="48"/>
                    </a:cubicBezTo>
                    <a:cubicBezTo>
                      <a:pt x="47" y="49"/>
                      <a:pt x="46" y="48"/>
                      <a:pt x="45" y="48"/>
                    </a:cubicBezTo>
                    <a:cubicBezTo>
                      <a:pt x="44" y="48"/>
                      <a:pt x="42" y="50"/>
                      <a:pt x="41" y="50"/>
                    </a:cubicBezTo>
                    <a:cubicBezTo>
                      <a:pt x="41" y="50"/>
                      <a:pt x="40" y="49"/>
                      <a:pt x="39" y="49"/>
                    </a:cubicBezTo>
                    <a:cubicBezTo>
                      <a:pt x="39" y="48"/>
                      <a:pt x="39" y="45"/>
                      <a:pt x="38" y="44"/>
                    </a:cubicBezTo>
                    <a:cubicBezTo>
                      <a:pt x="37" y="43"/>
                      <a:pt x="37" y="43"/>
                      <a:pt x="37" y="43"/>
                    </a:cubicBezTo>
                    <a:cubicBezTo>
                      <a:pt x="37" y="42"/>
                      <a:pt x="37" y="37"/>
                      <a:pt x="37" y="37"/>
                    </a:cubicBezTo>
                    <a:cubicBezTo>
                      <a:pt x="38" y="33"/>
                      <a:pt x="37" y="31"/>
                      <a:pt x="40" y="30"/>
                    </a:cubicBezTo>
                    <a:cubicBezTo>
                      <a:pt x="41" y="30"/>
                      <a:pt x="41" y="30"/>
                      <a:pt x="41" y="30"/>
                    </a:cubicBezTo>
                    <a:cubicBezTo>
                      <a:pt x="43" y="28"/>
                      <a:pt x="43" y="24"/>
                      <a:pt x="43" y="22"/>
                    </a:cubicBezTo>
                    <a:cubicBezTo>
                      <a:pt x="44" y="23"/>
                      <a:pt x="45" y="23"/>
                      <a:pt x="45" y="23"/>
                    </a:cubicBezTo>
                    <a:cubicBezTo>
                      <a:pt x="46" y="23"/>
                      <a:pt x="46" y="21"/>
                      <a:pt x="47" y="20"/>
                    </a:cubicBezTo>
                    <a:cubicBezTo>
                      <a:pt x="46" y="18"/>
                      <a:pt x="46" y="16"/>
                      <a:pt x="45" y="14"/>
                    </a:cubicBezTo>
                    <a:cubicBezTo>
                      <a:pt x="45" y="14"/>
                      <a:pt x="43" y="13"/>
                      <a:pt x="43" y="12"/>
                    </a:cubicBezTo>
                    <a:cubicBezTo>
                      <a:pt x="42" y="9"/>
                      <a:pt x="43" y="5"/>
                      <a:pt x="45" y="3"/>
                    </a:cubicBezTo>
                    <a:cubicBezTo>
                      <a:pt x="45" y="3"/>
                      <a:pt x="44" y="2"/>
                      <a:pt x="44" y="1"/>
                    </a:cubicBezTo>
                    <a:cubicBezTo>
                      <a:pt x="42" y="2"/>
                      <a:pt x="38" y="6"/>
                      <a:pt x="35" y="2"/>
                    </a:cubicBezTo>
                    <a:cubicBezTo>
                      <a:pt x="35" y="2"/>
                      <a:pt x="36" y="1"/>
                      <a:pt x="35" y="0"/>
                    </a:cubicBezTo>
                    <a:cubicBezTo>
                      <a:pt x="34" y="0"/>
                      <a:pt x="33" y="1"/>
                      <a:pt x="32" y="0"/>
                    </a:cubicBezTo>
                    <a:close/>
                  </a:path>
                </a:pathLst>
              </a:custGeom>
              <a:grpFill/>
              <a:ln w="2" cap="rnd">
                <a:solidFill>
                  <a:schemeClr val="tx2">
                    <a:lumMod val="2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2" name="Freeform 104"/>
              <p:cNvSpPr>
                <a:spLocks/>
              </p:cNvSpPr>
              <p:nvPr/>
            </p:nvSpPr>
            <p:spPr bwMode="auto">
              <a:xfrm>
                <a:off x="1735" y="2258"/>
                <a:ext cx="210" cy="379"/>
              </a:xfrm>
              <a:custGeom>
                <a:avLst/>
                <a:gdLst>
                  <a:gd name="T0" fmla="*/ 103 w 107"/>
                  <a:gd name="T1" fmla="*/ 163 h 193"/>
                  <a:gd name="T2" fmla="*/ 101 w 107"/>
                  <a:gd name="T3" fmla="*/ 154 h 193"/>
                  <a:gd name="T4" fmla="*/ 104 w 107"/>
                  <a:gd name="T5" fmla="*/ 140 h 193"/>
                  <a:gd name="T6" fmla="*/ 89 w 107"/>
                  <a:gd name="T7" fmla="*/ 126 h 193"/>
                  <a:gd name="T8" fmla="*/ 89 w 107"/>
                  <a:gd name="T9" fmla="*/ 98 h 193"/>
                  <a:gd name="T10" fmla="*/ 75 w 107"/>
                  <a:gd name="T11" fmla="*/ 102 h 193"/>
                  <a:gd name="T12" fmla="*/ 67 w 107"/>
                  <a:gd name="T13" fmla="*/ 93 h 193"/>
                  <a:gd name="T14" fmla="*/ 63 w 107"/>
                  <a:gd name="T15" fmla="*/ 84 h 193"/>
                  <a:gd name="T16" fmla="*/ 60 w 107"/>
                  <a:gd name="T17" fmla="*/ 74 h 193"/>
                  <a:gd name="T18" fmla="*/ 64 w 107"/>
                  <a:gd name="T19" fmla="*/ 69 h 193"/>
                  <a:gd name="T20" fmla="*/ 69 w 107"/>
                  <a:gd name="T21" fmla="*/ 56 h 193"/>
                  <a:gd name="T22" fmla="*/ 84 w 107"/>
                  <a:gd name="T23" fmla="*/ 47 h 193"/>
                  <a:gd name="T24" fmla="*/ 93 w 107"/>
                  <a:gd name="T25" fmla="*/ 43 h 193"/>
                  <a:gd name="T26" fmla="*/ 86 w 107"/>
                  <a:gd name="T27" fmla="*/ 41 h 193"/>
                  <a:gd name="T28" fmla="*/ 91 w 107"/>
                  <a:gd name="T29" fmla="*/ 22 h 193"/>
                  <a:gd name="T30" fmla="*/ 78 w 107"/>
                  <a:gd name="T31" fmla="*/ 19 h 193"/>
                  <a:gd name="T32" fmla="*/ 73 w 107"/>
                  <a:gd name="T33" fmla="*/ 20 h 193"/>
                  <a:gd name="T34" fmla="*/ 69 w 107"/>
                  <a:gd name="T35" fmla="*/ 14 h 193"/>
                  <a:gd name="T36" fmla="*/ 60 w 107"/>
                  <a:gd name="T37" fmla="*/ 10 h 193"/>
                  <a:gd name="T38" fmla="*/ 55 w 107"/>
                  <a:gd name="T39" fmla="*/ 0 h 193"/>
                  <a:gd name="T40" fmla="*/ 46 w 107"/>
                  <a:gd name="T41" fmla="*/ 3 h 193"/>
                  <a:gd name="T42" fmla="*/ 50 w 107"/>
                  <a:gd name="T43" fmla="*/ 10 h 193"/>
                  <a:gd name="T44" fmla="*/ 49 w 107"/>
                  <a:gd name="T45" fmla="*/ 16 h 193"/>
                  <a:gd name="T46" fmla="*/ 31 w 107"/>
                  <a:gd name="T47" fmla="*/ 34 h 193"/>
                  <a:gd name="T48" fmla="*/ 22 w 107"/>
                  <a:gd name="T49" fmla="*/ 49 h 193"/>
                  <a:gd name="T50" fmla="*/ 15 w 107"/>
                  <a:gd name="T51" fmla="*/ 52 h 193"/>
                  <a:gd name="T52" fmla="*/ 9 w 107"/>
                  <a:gd name="T53" fmla="*/ 49 h 193"/>
                  <a:gd name="T54" fmla="*/ 9 w 107"/>
                  <a:gd name="T55" fmla="*/ 43 h 193"/>
                  <a:gd name="T56" fmla="*/ 7 w 107"/>
                  <a:gd name="T57" fmla="*/ 38 h 193"/>
                  <a:gd name="T58" fmla="*/ 0 w 107"/>
                  <a:gd name="T59" fmla="*/ 49 h 193"/>
                  <a:gd name="T60" fmla="*/ 3 w 107"/>
                  <a:gd name="T61" fmla="*/ 52 h 193"/>
                  <a:gd name="T62" fmla="*/ 2 w 107"/>
                  <a:gd name="T63" fmla="*/ 56 h 193"/>
                  <a:gd name="T64" fmla="*/ 3 w 107"/>
                  <a:gd name="T65" fmla="*/ 64 h 193"/>
                  <a:gd name="T66" fmla="*/ 15 w 107"/>
                  <a:gd name="T67" fmla="*/ 74 h 193"/>
                  <a:gd name="T68" fmla="*/ 20 w 107"/>
                  <a:gd name="T69" fmla="*/ 80 h 193"/>
                  <a:gd name="T70" fmla="*/ 26 w 107"/>
                  <a:gd name="T71" fmla="*/ 87 h 193"/>
                  <a:gd name="T72" fmla="*/ 30 w 107"/>
                  <a:gd name="T73" fmla="*/ 94 h 193"/>
                  <a:gd name="T74" fmla="*/ 33 w 107"/>
                  <a:gd name="T75" fmla="*/ 99 h 193"/>
                  <a:gd name="T76" fmla="*/ 35 w 107"/>
                  <a:gd name="T77" fmla="*/ 106 h 193"/>
                  <a:gd name="T78" fmla="*/ 36 w 107"/>
                  <a:gd name="T79" fmla="*/ 119 h 193"/>
                  <a:gd name="T80" fmla="*/ 40 w 107"/>
                  <a:gd name="T81" fmla="*/ 129 h 193"/>
                  <a:gd name="T82" fmla="*/ 46 w 107"/>
                  <a:gd name="T83" fmla="*/ 137 h 193"/>
                  <a:gd name="T84" fmla="*/ 47 w 107"/>
                  <a:gd name="T85" fmla="*/ 150 h 193"/>
                  <a:gd name="T86" fmla="*/ 54 w 107"/>
                  <a:gd name="T87" fmla="*/ 162 h 193"/>
                  <a:gd name="T88" fmla="*/ 66 w 107"/>
                  <a:gd name="T89" fmla="*/ 171 h 193"/>
                  <a:gd name="T90" fmla="*/ 69 w 107"/>
                  <a:gd name="T91" fmla="*/ 173 h 193"/>
                  <a:gd name="T92" fmla="*/ 75 w 107"/>
                  <a:gd name="T93" fmla="*/ 175 h 193"/>
                  <a:gd name="T94" fmla="*/ 83 w 107"/>
                  <a:gd name="T95" fmla="*/ 181 h 193"/>
                  <a:gd name="T96" fmla="*/ 88 w 107"/>
                  <a:gd name="T97" fmla="*/ 183 h 193"/>
                  <a:gd name="T98" fmla="*/ 93 w 107"/>
                  <a:gd name="T99" fmla="*/ 189 h 193"/>
                  <a:gd name="T100" fmla="*/ 100 w 107"/>
                  <a:gd name="T101" fmla="*/ 190 h 193"/>
                  <a:gd name="T102" fmla="*/ 100 w 107"/>
                  <a:gd name="T103" fmla="*/ 182 h 193"/>
                  <a:gd name="T104" fmla="*/ 105 w 107"/>
                  <a:gd name="T105" fmla="*/ 170 h 193"/>
                  <a:gd name="T106" fmla="*/ 101 w 107"/>
                  <a:gd name="T107" fmla="*/ 166 h 193"/>
                  <a:gd name="T108" fmla="*/ 98 w 107"/>
                  <a:gd name="T109" fmla="*/ 161 h 193"/>
                  <a:gd name="T110" fmla="*/ 103 w 107"/>
                  <a:gd name="T111" fmla="*/ 164 h 193"/>
                  <a:gd name="T112" fmla="*/ 104 w 107"/>
                  <a:gd name="T113" fmla="*/ 167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07" h="193">
                    <a:moveTo>
                      <a:pt x="104" y="167"/>
                    </a:moveTo>
                    <a:cubicBezTo>
                      <a:pt x="104" y="167"/>
                      <a:pt x="104" y="164"/>
                      <a:pt x="103" y="163"/>
                    </a:cubicBezTo>
                    <a:cubicBezTo>
                      <a:pt x="102" y="161"/>
                      <a:pt x="103" y="159"/>
                      <a:pt x="103" y="159"/>
                    </a:cubicBezTo>
                    <a:cubicBezTo>
                      <a:pt x="103" y="159"/>
                      <a:pt x="102" y="157"/>
                      <a:pt x="101" y="154"/>
                    </a:cubicBezTo>
                    <a:cubicBezTo>
                      <a:pt x="100" y="152"/>
                      <a:pt x="102" y="147"/>
                      <a:pt x="102" y="147"/>
                    </a:cubicBezTo>
                    <a:cubicBezTo>
                      <a:pt x="104" y="140"/>
                      <a:pt x="104" y="140"/>
                      <a:pt x="104" y="140"/>
                    </a:cubicBezTo>
                    <a:cubicBezTo>
                      <a:pt x="99" y="129"/>
                      <a:pt x="99" y="129"/>
                      <a:pt x="99" y="129"/>
                    </a:cubicBezTo>
                    <a:cubicBezTo>
                      <a:pt x="89" y="126"/>
                      <a:pt x="89" y="126"/>
                      <a:pt x="89" y="126"/>
                    </a:cubicBezTo>
                    <a:cubicBezTo>
                      <a:pt x="91" y="100"/>
                      <a:pt x="91" y="100"/>
                      <a:pt x="91" y="100"/>
                    </a:cubicBezTo>
                    <a:cubicBezTo>
                      <a:pt x="91" y="100"/>
                      <a:pt x="91" y="96"/>
                      <a:pt x="89" y="98"/>
                    </a:cubicBezTo>
                    <a:cubicBezTo>
                      <a:pt x="87" y="100"/>
                      <a:pt x="83" y="102"/>
                      <a:pt x="83" y="102"/>
                    </a:cubicBezTo>
                    <a:cubicBezTo>
                      <a:pt x="75" y="102"/>
                      <a:pt x="75" y="102"/>
                      <a:pt x="75" y="102"/>
                    </a:cubicBezTo>
                    <a:cubicBezTo>
                      <a:pt x="75" y="102"/>
                      <a:pt x="73" y="101"/>
                      <a:pt x="73" y="98"/>
                    </a:cubicBezTo>
                    <a:cubicBezTo>
                      <a:pt x="73" y="96"/>
                      <a:pt x="68" y="95"/>
                      <a:pt x="67" y="93"/>
                    </a:cubicBezTo>
                    <a:cubicBezTo>
                      <a:pt x="66" y="90"/>
                      <a:pt x="62" y="88"/>
                      <a:pt x="62" y="88"/>
                    </a:cubicBezTo>
                    <a:cubicBezTo>
                      <a:pt x="63" y="84"/>
                      <a:pt x="63" y="84"/>
                      <a:pt x="63" y="84"/>
                    </a:cubicBezTo>
                    <a:cubicBezTo>
                      <a:pt x="63" y="84"/>
                      <a:pt x="63" y="80"/>
                      <a:pt x="62" y="80"/>
                    </a:cubicBezTo>
                    <a:cubicBezTo>
                      <a:pt x="60" y="79"/>
                      <a:pt x="60" y="75"/>
                      <a:pt x="60" y="74"/>
                    </a:cubicBezTo>
                    <a:cubicBezTo>
                      <a:pt x="60" y="72"/>
                      <a:pt x="64" y="74"/>
                      <a:pt x="64" y="74"/>
                    </a:cubicBezTo>
                    <a:cubicBezTo>
                      <a:pt x="64" y="74"/>
                      <a:pt x="64" y="71"/>
                      <a:pt x="64" y="69"/>
                    </a:cubicBezTo>
                    <a:cubicBezTo>
                      <a:pt x="64" y="67"/>
                      <a:pt x="65" y="66"/>
                      <a:pt x="67" y="63"/>
                    </a:cubicBezTo>
                    <a:cubicBezTo>
                      <a:pt x="68" y="61"/>
                      <a:pt x="68" y="58"/>
                      <a:pt x="69" y="56"/>
                    </a:cubicBezTo>
                    <a:cubicBezTo>
                      <a:pt x="70" y="53"/>
                      <a:pt x="74" y="52"/>
                      <a:pt x="76" y="50"/>
                    </a:cubicBezTo>
                    <a:cubicBezTo>
                      <a:pt x="78" y="48"/>
                      <a:pt x="82" y="48"/>
                      <a:pt x="84" y="47"/>
                    </a:cubicBezTo>
                    <a:cubicBezTo>
                      <a:pt x="86" y="46"/>
                      <a:pt x="88" y="46"/>
                      <a:pt x="91" y="46"/>
                    </a:cubicBezTo>
                    <a:cubicBezTo>
                      <a:pt x="93" y="46"/>
                      <a:pt x="93" y="43"/>
                      <a:pt x="93" y="43"/>
                    </a:cubicBezTo>
                    <a:cubicBezTo>
                      <a:pt x="91" y="41"/>
                      <a:pt x="91" y="41"/>
                      <a:pt x="91" y="41"/>
                    </a:cubicBezTo>
                    <a:cubicBezTo>
                      <a:pt x="86" y="41"/>
                      <a:pt x="86" y="41"/>
                      <a:pt x="86" y="41"/>
                    </a:cubicBezTo>
                    <a:cubicBezTo>
                      <a:pt x="95" y="25"/>
                      <a:pt x="95" y="25"/>
                      <a:pt x="95" y="25"/>
                    </a:cubicBezTo>
                    <a:cubicBezTo>
                      <a:pt x="95" y="25"/>
                      <a:pt x="93" y="22"/>
                      <a:pt x="91" y="22"/>
                    </a:cubicBezTo>
                    <a:cubicBezTo>
                      <a:pt x="89" y="22"/>
                      <a:pt x="85" y="21"/>
                      <a:pt x="84" y="20"/>
                    </a:cubicBezTo>
                    <a:cubicBezTo>
                      <a:pt x="83" y="18"/>
                      <a:pt x="78" y="19"/>
                      <a:pt x="78" y="19"/>
                    </a:cubicBezTo>
                    <a:cubicBezTo>
                      <a:pt x="77" y="22"/>
                      <a:pt x="77" y="22"/>
                      <a:pt x="77" y="22"/>
                    </a:cubicBezTo>
                    <a:cubicBezTo>
                      <a:pt x="77" y="22"/>
                      <a:pt x="74" y="20"/>
                      <a:pt x="73" y="20"/>
                    </a:cubicBezTo>
                    <a:cubicBezTo>
                      <a:pt x="71" y="20"/>
                      <a:pt x="70" y="17"/>
                      <a:pt x="70" y="17"/>
                    </a:cubicBezTo>
                    <a:cubicBezTo>
                      <a:pt x="69" y="14"/>
                      <a:pt x="69" y="14"/>
                      <a:pt x="69" y="14"/>
                    </a:cubicBezTo>
                    <a:cubicBezTo>
                      <a:pt x="65" y="14"/>
                      <a:pt x="65" y="14"/>
                      <a:pt x="65" y="14"/>
                    </a:cubicBezTo>
                    <a:cubicBezTo>
                      <a:pt x="65" y="14"/>
                      <a:pt x="60" y="11"/>
                      <a:pt x="60" y="10"/>
                    </a:cubicBezTo>
                    <a:cubicBezTo>
                      <a:pt x="61" y="8"/>
                      <a:pt x="58" y="5"/>
                      <a:pt x="57" y="5"/>
                    </a:cubicBezTo>
                    <a:cubicBezTo>
                      <a:pt x="55" y="5"/>
                      <a:pt x="55" y="0"/>
                      <a:pt x="55" y="0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46" y="3"/>
                      <a:pt x="46" y="3"/>
                      <a:pt x="46" y="3"/>
                    </a:cubicBezTo>
                    <a:cubicBezTo>
                      <a:pt x="49" y="5"/>
                      <a:pt x="49" y="5"/>
                      <a:pt x="49" y="5"/>
                    </a:cubicBezTo>
                    <a:cubicBezTo>
                      <a:pt x="49" y="5"/>
                      <a:pt x="49" y="7"/>
                      <a:pt x="50" y="10"/>
                    </a:cubicBezTo>
                    <a:cubicBezTo>
                      <a:pt x="51" y="13"/>
                      <a:pt x="50" y="16"/>
                      <a:pt x="50" y="16"/>
                    </a:cubicBezTo>
                    <a:cubicBezTo>
                      <a:pt x="49" y="16"/>
                      <a:pt x="49" y="16"/>
                      <a:pt x="49" y="16"/>
                    </a:cubicBezTo>
                    <a:cubicBezTo>
                      <a:pt x="49" y="16"/>
                      <a:pt x="49" y="23"/>
                      <a:pt x="42" y="27"/>
                    </a:cubicBezTo>
                    <a:cubicBezTo>
                      <a:pt x="36" y="31"/>
                      <a:pt x="33" y="33"/>
                      <a:pt x="31" y="34"/>
                    </a:cubicBezTo>
                    <a:cubicBezTo>
                      <a:pt x="30" y="36"/>
                      <a:pt x="30" y="37"/>
                      <a:pt x="28" y="39"/>
                    </a:cubicBezTo>
                    <a:cubicBezTo>
                      <a:pt x="26" y="42"/>
                      <a:pt x="24" y="43"/>
                      <a:pt x="22" y="49"/>
                    </a:cubicBezTo>
                    <a:cubicBezTo>
                      <a:pt x="21" y="52"/>
                      <a:pt x="18" y="53"/>
                      <a:pt x="18" y="53"/>
                    </a:cubicBezTo>
                    <a:cubicBezTo>
                      <a:pt x="18" y="53"/>
                      <a:pt x="16" y="54"/>
                      <a:pt x="15" y="52"/>
                    </a:cubicBezTo>
                    <a:cubicBezTo>
                      <a:pt x="14" y="49"/>
                      <a:pt x="13" y="47"/>
                      <a:pt x="13" y="47"/>
                    </a:cubicBezTo>
                    <a:cubicBezTo>
                      <a:pt x="13" y="47"/>
                      <a:pt x="11" y="49"/>
                      <a:pt x="9" y="49"/>
                    </a:cubicBezTo>
                    <a:cubicBezTo>
                      <a:pt x="7" y="49"/>
                      <a:pt x="5" y="46"/>
                      <a:pt x="5" y="46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8" y="42"/>
                      <a:pt x="8" y="42"/>
                      <a:pt x="8" y="42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4" y="41"/>
                      <a:pt x="2" y="43"/>
                      <a:pt x="1" y="46"/>
                    </a:cubicBezTo>
                    <a:cubicBezTo>
                      <a:pt x="1" y="47"/>
                      <a:pt x="1" y="50"/>
                      <a:pt x="0" y="49"/>
                    </a:cubicBezTo>
                    <a:cubicBezTo>
                      <a:pt x="0" y="49"/>
                      <a:pt x="1" y="51"/>
                      <a:pt x="2" y="52"/>
                    </a:cubicBezTo>
                    <a:cubicBezTo>
                      <a:pt x="2" y="52"/>
                      <a:pt x="3" y="52"/>
                      <a:pt x="3" y="52"/>
                    </a:cubicBezTo>
                    <a:cubicBezTo>
                      <a:pt x="3" y="53"/>
                      <a:pt x="3" y="53"/>
                      <a:pt x="3" y="53"/>
                    </a:cubicBezTo>
                    <a:cubicBezTo>
                      <a:pt x="3" y="52"/>
                      <a:pt x="2" y="55"/>
                      <a:pt x="2" y="56"/>
                    </a:cubicBezTo>
                    <a:cubicBezTo>
                      <a:pt x="2" y="56"/>
                      <a:pt x="4" y="58"/>
                      <a:pt x="4" y="58"/>
                    </a:cubicBezTo>
                    <a:cubicBezTo>
                      <a:pt x="5" y="60"/>
                      <a:pt x="4" y="63"/>
                      <a:pt x="3" y="64"/>
                    </a:cubicBezTo>
                    <a:cubicBezTo>
                      <a:pt x="7" y="67"/>
                      <a:pt x="10" y="69"/>
                      <a:pt x="13" y="73"/>
                    </a:cubicBezTo>
                    <a:cubicBezTo>
                      <a:pt x="13" y="73"/>
                      <a:pt x="15" y="74"/>
                      <a:pt x="15" y="74"/>
                    </a:cubicBezTo>
                    <a:cubicBezTo>
                      <a:pt x="15" y="75"/>
                      <a:pt x="15" y="76"/>
                      <a:pt x="15" y="76"/>
                    </a:cubicBezTo>
                    <a:cubicBezTo>
                      <a:pt x="16" y="78"/>
                      <a:pt x="19" y="78"/>
                      <a:pt x="20" y="80"/>
                    </a:cubicBezTo>
                    <a:cubicBezTo>
                      <a:pt x="20" y="80"/>
                      <a:pt x="20" y="81"/>
                      <a:pt x="20" y="82"/>
                    </a:cubicBezTo>
                    <a:cubicBezTo>
                      <a:pt x="22" y="84"/>
                      <a:pt x="24" y="85"/>
                      <a:pt x="26" y="87"/>
                    </a:cubicBezTo>
                    <a:cubicBezTo>
                      <a:pt x="27" y="89"/>
                      <a:pt x="28" y="91"/>
                      <a:pt x="29" y="93"/>
                    </a:cubicBezTo>
                    <a:cubicBezTo>
                      <a:pt x="29" y="93"/>
                      <a:pt x="30" y="93"/>
                      <a:pt x="30" y="94"/>
                    </a:cubicBezTo>
                    <a:cubicBezTo>
                      <a:pt x="31" y="95"/>
                      <a:pt x="30" y="96"/>
                      <a:pt x="31" y="98"/>
                    </a:cubicBezTo>
                    <a:cubicBezTo>
                      <a:pt x="31" y="98"/>
                      <a:pt x="33" y="98"/>
                      <a:pt x="33" y="99"/>
                    </a:cubicBezTo>
                    <a:cubicBezTo>
                      <a:pt x="33" y="100"/>
                      <a:pt x="33" y="102"/>
                      <a:pt x="33" y="104"/>
                    </a:cubicBezTo>
                    <a:cubicBezTo>
                      <a:pt x="33" y="104"/>
                      <a:pt x="35" y="106"/>
                      <a:pt x="35" y="106"/>
                    </a:cubicBezTo>
                    <a:cubicBezTo>
                      <a:pt x="35" y="108"/>
                      <a:pt x="35" y="109"/>
                      <a:pt x="35" y="111"/>
                    </a:cubicBezTo>
                    <a:cubicBezTo>
                      <a:pt x="35" y="111"/>
                      <a:pt x="39" y="119"/>
                      <a:pt x="36" y="119"/>
                    </a:cubicBezTo>
                    <a:cubicBezTo>
                      <a:pt x="38" y="122"/>
                      <a:pt x="41" y="123"/>
                      <a:pt x="40" y="127"/>
                    </a:cubicBezTo>
                    <a:cubicBezTo>
                      <a:pt x="40" y="127"/>
                      <a:pt x="40" y="129"/>
                      <a:pt x="40" y="129"/>
                    </a:cubicBezTo>
                    <a:cubicBezTo>
                      <a:pt x="41" y="129"/>
                      <a:pt x="42" y="129"/>
                      <a:pt x="43" y="129"/>
                    </a:cubicBezTo>
                    <a:cubicBezTo>
                      <a:pt x="44" y="131"/>
                      <a:pt x="45" y="135"/>
                      <a:pt x="46" y="137"/>
                    </a:cubicBezTo>
                    <a:cubicBezTo>
                      <a:pt x="46" y="138"/>
                      <a:pt x="47" y="138"/>
                      <a:pt x="48" y="139"/>
                    </a:cubicBezTo>
                    <a:cubicBezTo>
                      <a:pt x="49" y="143"/>
                      <a:pt x="48" y="147"/>
                      <a:pt x="47" y="150"/>
                    </a:cubicBezTo>
                    <a:cubicBezTo>
                      <a:pt x="49" y="152"/>
                      <a:pt x="52" y="155"/>
                      <a:pt x="54" y="159"/>
                    </a:cubicBezTo>
                    <a:cubicBezTo>
                      <a:pt x="54" y="160"/>
                      <a:pt x="53" y="161"/>
                      <a:pt x="54" y="162"/>
                    </a:cubicBezTo>
                    <a:cubicBezTo>
                      <a:pt x="55" y="163"/>
                      <a:pt x="60" y="165"/>
                      <a:pt x="61" y="167"/>
                    </a:cubicBezTo>
                    <a:cubicBezTo>
                      <a:pt x="63" y="168"/>
                      <a:pt x="65" y="169"/>
                      <a:pt x="66" y="171"/>
                    </a:cubicBezTo>
                    <a:cubicBezTo>
                      <a:pt x="67" y="171"/>
                      <a:pt x="66" y="172"/>
                      <a:pt x="67" y="173"/>
                    </a:cubicBezTo>
                    <a:cubicBezTo>
                      <a:pt x="67" y="173"/>
                      <a:pt x="68" y="173"/>
                      <a:pt x="69" y="173"/>
                    </a:cubicBezTo>
                    <a:cubicBezTo>
                      <a:pt x="69" y="173"/>
                      <a:pt x="70" y="174"/>
                      <a:pt x="71" y="175"/>
                    </a:cubicBezTo>
                    <a:cubicBezTo>
                      <a:pt x="72" y="175"/>
                      <a:pt x="73" y="175"/>
                      <a:pt x="75" y="175"/>
                    </a:cubicBezTo>
                    <a:cubicBezTo>
                      <a:pt x="75" y="175"/>
                      <a:pt x="75" y="177"/>
                      <a:pt x="75" y="177"/>
                    </a:cubicBezTo>
                    <a:cubicBezTo>
                      <a:pt x="79" y="178"/>
                      <a:pt x="80" y="179"/>
                      <a:pt x="83" y="181"/>
                    </a:cubicBezTo>
                    <a:cubicBezTo>
                      <a:pt x="83" y="181"/>
                      <a:pt x="84" y="180"/>
                      <a:pt x="85" y="181"/>
                    </a:cubicBezTo>
                    <a:cubicBezTo>
                      <a:pt x="86" y="181"/>
                      <a:pt x="87" y="183"/>
                      <a:pt x="88" y="183"/>
                    </a:cubicBezTo>
                    <a:cubicBezTo>
                      <a:pt x="89" y="183"/>
                      <a:pt x="90" y="183"/>
                      <a:pt x="90" y="183"/>
                    </a:cubicBezTo>
                    <a:cubicBezTo>
                      <a:pt x="92" y="185"/>
                      <a:pt x="91" y="187"/>
                      <a:pt x="93" y="189"/>
                    </a:cubicBezTo>
                    <a:cubicBezTo>
                      <a:pt x="93" y="190"/>
                      <a:pt x="95" y="192"/>
                      <a:pt x="97" y="193"/>
                    </a:cubicBezTo>
                    <a:cubicBezTo>
                      <a:pt x="97" y="193"/>
                      <a:pt x="99" y="192"/>
                      <a:pt x="100" y="190"/>
                    </a:cubicBezTo>
                    <a:cubicBezTo>
                      <a:pt x="100" y="188"/>
                      <a:pt x="102" y="187"/>
                      <a:pt x="102" y="187"/>
                    </a:cubicBezTo>
                    <a:cubicBezTo>
                      <a:pt x="100" y="182"/>
                      <a:pt x="100" y="182"/>
                      <a:pt x="100" y="182"/>
                    </a:cubicBezTo>
                    <a:cubicBezTo>
                      <a:pt x="100" y="182"/>
                      <a:pt x="104" y="177"/>
                      <a:pt x="105" y="175"/>
                    </a:cubicBezTo>
                    <a:cubicBezTo>
                      <a:pt x="107" y="173"/>
                      <a:pt x="105" y="170"/>
                      <a:pt x="105" y="170"/>
                    </a:cubicBezTo>
                    <a:cubicBezTo>
                      <a:pt x="105" y="170"/>
                      <a:pt x="105" y="170"/>
                      <a:pt x="105" y="170"/>
                    </a:cubicBezTo>
                    <a:cubicBezTo>
                      <a:pt x="104" y="169"/>
                      <a:pt x="102" y="167"/>
                      <a:pt x="101" y="166"/>
                    </a:cubicBezTo>
                    <a:cubicBezTo>
                      <a:pt x="100" y="166"/>
                      <a:pt x="99" y="167"/>
                      <a:pt x="98" y="167"/>
                    </a:cubicBezTo>
                    <a:cubicBezTo>
                      <a:pt x="98" y="165"/>
                      <a:pt x="98" y="164"/>
                      <a:pt x="98" y="161"/>
                    </a:cubicBezTo>
                    <a:cubicBezTo>
                      <a:pt x="99" y="161"/>
                      <a:pt x="100" y="161"/>
                      <a:pt x="100" y="161"/>
                    </a:cubicBezTo>
                    <a:cubicBezTo>
                      <a:pt x="101" y="162"/>
                      <a:pt x="102" y="163"/>
                      <a:pt x="103" y="164"/>
                    </a:cubicBezTo>
                    <a:cubicBezTo>
                      <a:pt x="103" y="164"/>
                      <a:pt x="102" y="166"/>
                      <a:pt x="103" y="166"/>
                    </a:cubicBezTo>
                    <a:cubicBezTo>
                      <a:pt x="103" y="166"/>
                      <a:pt x="103" y="167"/>
                      <a:pt x="104" y="167"/>
                    </a:cubicBezTo>
                    <a:close/>
                  </a:path>
                </a:pathLst>
              </a:custGeom>
              <a:grpFill/>
              <a:ln w="9525">
                <a:solidFill>
                  <a:schemeClr val="tx2">
                    <a:lumMod val="2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3" name="Freeform 105"/>
              <p:cNvSpPr>
                <a:spLocks/>
              </p:cNvSpPr>
              <p:nvPr/>
            </p:nvSpPr>
            <p:spPr bwMode="auto">
              <a:xfrm>
                <a:off x="1735" y="2258"/>
                <a:ext cx="210" cy="379"/>
              </a:xfrm>
              <a:custGeom>
                <a:avLst/>
                <a:gdLst>
                  <a:gd name="T0" fmla="*/ 103 w 107"/>
                  <a:gd name="T1" fmla="*/ 163 h 193"/>
                  <a:gd name="T2" fmla="*/ 101 w 107"/>
                  <a:gd name="T3" fmla="*/ 154 h 193"/>
                  <a:gd name="T4" fmla="*/ 104 w 107"/>
                  <a:gd name="T5" fmla="*/ 140 h 193"/>
                  <a:gd name="T6" fmla="*/ 89 w 107"/>
                  <a:gd name="T7" fmla="*/ 126 h 193"/>
                  <a:gd name="T8" fmla="*/ 89 w 107"/>
                  <a:gd name="T9" fmla="*/ 98 h 193"/>
                  <a:gd name="T10" fmla="*/ 75 w 107"/>
                  <a:gd name="T11" fmla="*/ 102 h 193"/>
                  <a:gd name="T12" fmla="*/ 67 w 107"/>
                  <a:gd name="T13" fmla="*/ 93 h 193"/>
                  <a:gd name="T14" fmla="*/ 63 w 107"/>
                  <a:gd name="T15" fmla="*/ 84 h 193"/>
                  <a:gd name="T16" fmla="*/ 60 w 107"/>
                  <a:gd name="T17" fmla="*/ 74 h 193"/>
                  <a:gd name="T18" fmla="*/ 64 w 107"/>
                  <a:gd name="T19" fmla="*/ 69 h 193"/>
                  <a:gd name="T20" fmla="*/ 69 w 107"/>
                  <a:gd name="T21" fmla="*/ 56 h 193"/>
                  <a:gd name="T22" fmla="*/ 84 w 107"/>
                  <a:gd name="T23" fmla="*/ 47 h 193"/>
                  <a:gd name="T24" fmla="*/ 93 w 107"/>
                  <a:gd name="T25" fmla="*/ 43 h 193"/>
                  <a:gd name="T26" fmla="*/ 86 w 107"/>
                  <a:gd name="T27" fmla="*/ 41 h 193"/>
                  <a:gd name="T28" fmla="*/ 91 w 107"/>
                  <a:gd name="T29" fmla="*/ 22 h 193"/>
                  <a:gd name="T30" fmla="*/ 78 w 107"/>
                  <a:gd name="T31" fmla="*/ 19 h 193"/>
                  <a:gd name="T32" fmla="*/ 73 w 107"/>
                  <a:gd name="T33" fmla="*/ 20 h 193"/>
                  <a:gd name="T34" fmla="*/ 69 w 107"/>
                  <a:gd name="T35" fmla="*/ 14 h 193"/>
                  <a:gd name="T36" fmla="*/ 60 w 107"/>
                  <a:gd name="T37" fmla="*/ 10 h 193"/>
                  <a:gd name="T38" fmla="*/ 55 w 107"/>
                  <a:gd name="T39" fmla="*/ 0 h 193"/>
                  <a:gd name="T40" fmla="*/ 46 w 107"/>
                  <a:gd name="T41" fmla="*/ 3 h 193"/>
                  <a:gd name="T42" fmla="*/ 50 w 107"/>
                  <a:gd name="T43" fmla="*/ 10 h 193"/>
                  <a:gd name="T44" fmla="*/ 49 w 107"/>
                  <a:gd name="T45" fmla="*/ 16 h 193"/>
                  <a:gd name="T46" fmla="*/ 31 w 107"/>
                  <a:gd name="T47" fmla="*/ 34 h 193"/>
                  <a:gd name="T48" fmla="*/ 22 w 107"/>
                  <a:gd name="T49" fmla="*/ 49 h 193"/>
                  <a:gd name="T50" fmla="*/ 15 w 107"/>
                  <a:gd name="T51" fmla="*/ 52 h 193"/>
                  <a:gd name="T52" fmla="*/ 9 w 107"/>
                  <a:gd name="T53" fmla="*/ 49 h 193"/>
                  <a:gd name="T54" fmla="*/ 9 w 107"/>
                  <a:gd name="T55" fmla="*/ 43 h 193"/>
                  <a:gd name="T56" fmla="*/ 7 w 107"/>
                  <a:gd name="T57" fmla="*/ 38 h 193"/>
                  <a:gd name="T58" fmla="*/ 0 w 107"/>
                  <a:gd name="T59" fmla="*/ 49 h 193"/>
                  <a:gd name="T60" fmla="*/ 3 w 107"/>
                  <a:gd name="T61" fmla="*/ 52 h 193"/>
                  <a:gd name="T62" fmla="*/ 2 w 107"/>
                  <a:gd name="T63" fmla="*/ 56 h 193"/>
                  <a:gd name="T64" fmla="*/ 3 w 107"/>
                  <a:gd name="T65" fmla="*/ 64 h 193"/>
                  <a:gd name="T66" fmla="*/ 15 w 107"/>
                  <a:gd name="T67" fmla="*/ 74 h 193"/>
                  <a:gd name="T68" fmla="*/ 20 w 107"/>
                  <a:gd name="T69" fmla="*/ 80 h 193"/>
                  <a:gd name="T70" fmla="*/ 26 w 107"/>
                  <a:gd name="T71" fmla="*/ 87 h 193"/>
                  <a:gd name="T72" fmla="*/ 30 w 107"/>
                  <a:gd name="T73" fmla="*/ 94 h 193"/>
                  <a:gd name="T74" fmla="*/ 33 w 107"/>
                  <a:gd name="T75" fmla="*/ 99 h 193"/>
                  <a:gd name="T76" fmla="*/ 35 w 107"/>
                  <a:gd name="T77" fmla="*/ 106 h 193"/>
                  <a:gd name="T78" fmla="*/ 36 w 107"/>
                  <a:gd name="T79" fmla="*/ 119 h 193"/>
                  <a:gd name="T80" fmla="*/ 40 w 107"/>
                  <a:gd name="T81" fmla="*/ 129 h 193"/>
                  <a:gd name="T82" fmla="*/ 46 w 107"/>
                  <a:gd name="T83" fmla="*/ 137 h 193"/>
                  <a:gd name="T84" fmla="*/ 47 w 107"/>
                  <a:gd name="T85" fmla="*/ 150 h 193"/>
                  <a:gd name="T86" fmla="*/ 54 w 107"/>
                  <a:gd name="T87" fmla="*/ 162 h 193"/>
                  <a:gd name="T88" fmla="*/ 66 w 107"/>
                  <a:gd name="T89" fmla="*/ 171 h 193"/>
                  <a:gd name="T90" fmla="*/ 69 w 107"/>
                  <a:gd name="T91" fmla="*/ 173 h 193"/>
                  <a:gd name="T92" fmla="*/ 75 w 107"/>
                  <a:gd name="T93" fmla="*/ 175 h 193"/>
                  <a:gd name="T94" fmla="*/ 83 w 107"/>
                  <a:gd name="T95" fmla="*/ 181 h 193"/>
                  <a:gd name="T96" fmla="*/ 88 w 107"/>
                  <a:gd name="T97" fmla="*/ 183 h 193"/>
                  <a:gd name="T98" fmla="*/ 93 w 107"/>
                  <a:gd name="T99" fmla="*/ 189 h 193"/>
                  <a:gd name="T100" fmla="*/ 100 w 107"/>
                  <a:gd name="T101" fmla="*/ 190 h 193"/>
                  <a:gd name="T102" fmla="*/ 100 w 107"/>
                  <a:gd name="T103" fmla="*/ 182 h 193"/>
                  <a:gd name="T104" fmla="*/ 105 w 107"/>
                  <a:gd name="T105" fmla="*/ 170 h 193"/>
                  <a:gd name="T106" fmla="*/ 101 w 107"/>
                  <a:gd name="T107" fmla="*/ 166 h 193"/>
                  <a:gd name="T108" fmla="*/ 98 w 107"/>
                  <a:gd name="T109" fmla="*/ 161 h 193"/>
                  <a:gd name="T110" fmla="*/ 103 w 107"/>
                  <a:gd name="T111" fmla="*/ 164 h 193"/>
                  <a:gd name="T112" fmla="*/ 104 w 107"/>
                  <a:gd name="T113" fmla="*/ 167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07" h="193">
                    <a:moveTo>
                      <a:pt x="104" y="167"/>
                    </a:moveTo>
                    <a:cubicBezTo>
                      <a:pt x="104" y="167"/>
                      <a:pt x="104" y="164"/>
                      <a:pt x="103" y="163"/>
                    </a:cubicBezTo>
                    <a:cubicBezTo>
                      <a:pt x="102" y="161"/>
                      <a:pt x="103" y="159"/>
                      <a:pt x="103" y="159"/>
                    </a:cubicBezTo>
                    <a:cubicBezTo>
                      <a:pt x="103" y="159"/>
                      <a:pt x="102" y="157"/>
                      <a:pt x="101" y="154"/>
                    </a:cubicBezTo>
                    <a:cubicBezTo>
                      <a:pt x="100" y="152"/>
                      <a:pt x="102" y="147"/>
                      <a:pt x="102" y="147"/>
                    </a:cubicBezTo>
                    <a:cubicBezTo>
                      <a:pt x="104" y="140"/>
                      <a:pt x="104" y="140"/>
                      <a:pt x="104" y="140"/>
                    </a:cubicBezTo>
                    <a:cubicBezTo>
                      <a:pt x="99" y="129"/>
                      <a:pt x="99" y="129"/>
                      <a:pt x="99" y="129"/>
                    </a:cubicBezTo>
                    <a:cubicBezTo>
                      <a:pt x="89" y="126"/>
                      <a:pt x="89" y="126"/>
                      <a:pt x="89" y="126"/>
                    </a:cubicBezTo>
                    <a:cubicBezTo>
                      <a:pt x="91" y="100"/>
                      <a:pt x="91" y="100"/>
                      <a:pt x="91" y="100"/>
                    </a:cubicBezTo>
                    <a:cubicBezTo>
                      <a:pt x="91" y="100"/>
                      <a:pt x="91" y="96"/>
                      <a:pt x="89" y="98"/>
                    </a:cubicBezTo>
                    <a:cubicBezTo>
                      <a:pt x="87" y="100"/>
                      <a:pt x="83" y="102"/>
                      <a:pt x="83" y="102"/>
                    </a:cubicBezTo>
                    <a:cubicBezTo>
                      <a:pt x="75" y="102"/>
                      <a:pt x="75" y="102"/>
                      <a:pt x="75" y="102"/>
                    </a:cubicBezTo>
                    <a:cubicBezTo>
                      <a:pt x="75" y="102"/>
                      <a:pt x="73" y="101"/>
                      <a:pt x="73" y="98"/>
                    </a:cubicBezTo>
                    <a:cubicBezTo>
                      <a:pt x="73" y="96"/>
                      <a:pt x="68" y="95"/>
                      <a:pt x="67" y="93"/>
                    </a:cubicBezTo>
                    <a:cubicBezTo>
                      <a:pt x="66" y="90"/>
                      <a:pt x="62" y="88"/>
                      <a:pt x="62" y="88"/>
                    </a:cubicBezTo>
                    <a:cubicBezTo>
                      <a:pt x="63" y="84"/>
                      <a:pt x="63" y="84"/>
                      <a:pt x="63" y="84"/>
                    </a:cubicBezTo>
                    <a:cubicBezTo>
                      <a:pt x="63" y="84"/>
                      <a:pt x="63" y="80"/>
                      <a:pt x="62" y="80"/>
                    </a:cubicBezTo>
                    <a:cubicBezTo>
                      <a:pt x="60" y="79"/>
                      <a:pt x="60" y="75"/>
                      <a:pt x="60" y="74"/>
                    </a:cubicBezTo>
                    <a:cubicBezTo>
                      <a:pt x="60" y="72"/>
                      <a:pt x="64" y="74"/>
                      <a:pt x="64" y="74"/>
                    </a:cubicBezTo>
                    <a:cubicBezTo>
                      <a:pt x="64" y="74"/>
                      <a:pt x="64" y="71"/>
                      <a:pt x="64" y="69"/>
                    </a:cubicBezTo>
                    <a:cubicBezTo>
                      <a:pt x="64" y="67"/>
                      <a:pt x="65" y="66"/>
                      <a:pt x="67" y="63"/>
                    </a:cubicBezTo>
                    <a:cubicBezTo>
                      <a:pt x="68" y="61"/>
                      <a:pt x="68" y="58"/>
                      <a:pt x="69" y="56"/>
                    </a:cubicBezTo>
                    <a:cubicBezTo>
                      <a:pt x="70" y="53"/>
                      <a:pt x="74" y="52"/>
                      <a:pt x="76" y="50"/>
                    </a:cubicBezTo>
                    <a:cubicBezTo>
                      <a:pt x="78" y="48"/>
                      <a:pt x="82" y="48"/>
                      <a:pt x="84" y="47"/>
                    </a:cubicBezTo>
                    <a:cubicBezTo>
                      <a:pt x="86" y="46"/>
                      <a:pt x="88" y="46"/>
                      <a:pt x="91" y="46"/>
                    </a:cubicBezTo>
                    <a:cubicBezTo>
                      <a:pt x="93" y="46"/>
                      <a:pt x="93" y="43"/>
                      <a:pt x="93" y="43"/>
                    </a:cubicBezTo>
                    <a:cubicBezTo>
                      <a:pt x="91" y="41"/>
                      <a:pt x="91" y="41"/>
                      <a:pt x="91" y="41"/>
                    </a:cubicBezTo>
                    <a:cubicBezTo>
                      <a:pt x="86" y="41"/>
                      <a:pt x="86" y="41"/>
                      <a:pt x="86" y="41"/>
                    </a:cubicBezTo>
                    <a:cubicBezTo>
                      <a:pt x="95" y="25"/>
                      <a:pt x="95" y="25"/>
                      <a:pt x="95" y="25"/>
                    </a:cubicBezTo>
                    <a:cubicBezTo>
                      <a:pt x="95" y="25"/>
                      <a:pt x="93" y="22"/>
                      <a:pt x="91" y="22"/>
                    </a:cubicBezTo>
                    <a:cubicBezTo>
                      <a:pt x="89" y="22"/>
                      <a:pt x="85" y="21"/>
                      <a:pt x="84" y="20"/>
                    </a:cubicBezTo>
                    <a:cubicBezTo>
                      <a:pt x="83" y="18"/>
                      <a:pt x="78" y="19"/>
                      <a:pt x="78" y="19"/>
                    </a:cubicBezTo>
                    <a:cubicBezTo>
                      <a:pt x="77" y="22"/>
                      <a:pt x="77" y="22"/>
                      <a:pt x="77" y="22"/>
                    </a:cubicBezTo>
                    <a:cubicBezTo>
                      <a:pt x="77" y="22"/>
                      <a:pt x="74" y="20"/>
                      <a:pt x="73" y="20"/>
                    </a:cubicBezTo>
                    <a:cubicBezTo>
                      <a:pt x="71" y="20"/>
                      <a:pt x="70" y="17"/>
                      <a:pt x="70" y="17"/>
                    </a:cubicBezTo>
                    <a:cubicBezTo>
                      <a:pt x="69" y="14"/>
                      <a:pt x="69" y="14"/>
                      <a:pt x="69" y="14"/>
                    </a:cubicBezTo>
                    <a:cubicBezTo>
                      <a:pt x="65" y="14"/>
                      <a:pt x="65" y="14"/>
                      <a:pt x="65" y="14"/>
                    </a:cubicBezTo>
                    <a:cubicBezTo>
                      <a:pt x="65" y="14"/>
                      <a:pt x="60" y="11"/>
                      <a:pt x="60" y="10"/>
                    </a:cubicBezTo>
                    <a:cubicBezTo>
                      <a:pt x="61" y="8"/>
                      <a:pt x="58" y="5"/>
                      <a:pt x="57" y="5"/>
                    </a:cubicBezTo>
                    <a:cubicBezTo>
                      <a:pt x="55" y="5"/>
                      <a:pt x="55" y="0"/>
                      <a:pt x="55" y="0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46" y="3"/>
                      <a:pt x="46" y="3"/>
                      <a:pt x="46" y="3"/>
                    </a:cubicBezTo>
                    <a:cubicBezTo>
                      <a:pt x="49" y="5"/>
                      <a:pt x="49" y="5"/>
                      <a:pt x="49" y="5"/>
                    </a:cubicBezTo>
                    <a:cubicBezTo>
                      <a:pt x="49" y="5"/>
                      <a:pt x="49" y="7"/>
                      <a:pt x="50" y="10"/>
                    </a:cubicBezTo>
                    <a:cubicBezTo>
                      <a:pt x="51" y="13"/>
                      <a:pt x="50" y="16"/>
                      <a:pt x="50" y="16"/>
                    </a:cubicBezTo>
                    <a:cubicBezTo>
                      <a:pt x="49" y="16"/>
                      <a:pt x="49" y="16"/>
                      <a:pt x="49" y="16"/>
                    </a:cubicBezTo>
                    <a:cubicBezTo>
                      <a:pt x="49" y="16"/>
                      <a:pt x="49" y="23"/>
                      <a:pt x="42" y="27"/>
                    </a:cubicBezTo>
                    <a:cubicBezTo>
                      <a:pt x="36" y="31"/>
                      <a:pt x="33" y="33"/>
                      <a:pt x="31" y="34"/>
                    </a:cubicBezTo>
                    <a:cubicBezTo>
                      <a:pt x="30" y="36"/>
                      <a:pt x="30" y="37"/>
                      <a:pt x="28" y="39"/>
                    </a:cubicBezTo>
                    <a:cubicBezTo>
                      <a:pt x="26" y="42"/>
                      <a:pt x="24" y="43"/>
                      <a:pt x="22" y="49"/>
                    </a:cubicBezTo>
                    <a:cubicBezTo>
                      <a:pt x="21" y="52"/>
                      <a:pt x="18" y="53"/>
                      <a:pt x="18" y="53"/>
                    </a:cubicBezTo>
                    <a:cubicBezTo>
                      <a:pt x="18" y="53"/>
                      <a:pt x="16" y="54"/>
                      <a:pt x="15" y="52"/>
                    </a:cubicBezTo>
                    <a:cubicBezTo>
                      <a:pt x="14" y="49"/>
                      <a:pt x="13" y="47"/>
                      <a:pt x="13" y="47"/>
                    </a:cubicBezTo>
                    <a:cubicBezTo>
                      <a:pt x="13" y="47"/>
                      <a:pt x="11" y="49"/>
                      <a:pt x="9" y="49"/>
                    </a:cubicBezTo>
                    <a:cubicBezTo>
                      <a:pt x="7" y="49"/>
                      <a:pt x="5" y="46"/>
                      <a:pt x="5" y="46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8" y="42"/>
                      <a:pt x="8" y="42"/>
                      <a:pt x="8" y="42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4" y="41"/>
                      <a:pt x="2" y="43"/>
                      <a:pt x="1" y="46"/>
                    </a:cubicBezTo>
                    <a:cubicBezTo>
                      <a:pt x="1" y="47"/>
                      <a:pt x="1" y="50"/>
                      <a:pt x="0" y="49"/>
                    </a:cubicBezTo>
                    <a:cubicBezTo>
                      <a:pt x="0" y="49"/>
                      <a:pt x="1" y="51"/>
                      <a:pt x="2" y="52"/>
                    </a:cubicBezTo>
                    <a:cubicBezTo>
                      <a:pt x="2" y="52"/>
                      <a:pt x="3" y="52"/>
                      <a:pt x="3" y="52"/>
                    </a:cubicBezTo>
                    <a:cubicBezTo>
                      <a:pt x="3" y="53"/>
                      <a:pt x="3" y="53"/>
                      <a:pt x="3" y="53"/>
                    </a:cubicBezTo>
                    <a:cubicBezTo>
                      <a:pt x="3" y="52"/>
                      <a:pt x="2" y="55"/>
                      <a:pt x="2" y="56"/>
                    </a:cubicBezTo>
                    <a:cubicBezTo>
                      <a:pt x="2" y="56"/>
                      <a:pt x="4" y="58"/>
                      <a:pt x="4" y="58"/>
                    </a:cubicBezTo>
                    <a:cubicBezTo>
                      <a:pt x="5" y="60"/>
                      <a:pt x="4" y="63"/>
                      <a:pt x="3" y="64"/>
                    </a:cubicBezTo>
                    <a:cubicBezTo>
                      <a:pt x="7" y="67"/>
                      <a:pt x="10" y="69"/>
                      <a:pt x="13" y="73"/>
                    </a:cubicBezTo>
                    <a:cubicBezTo>
                      <a:pt x="13" y="73"/>
                      <a:pt x="15" y="74"/>
                      <a:pt x="15" y="74"/>
                    </a:cubicBezTo>
                    <a:cubicBezTo>
                      <a:pt x="15" y="75"/>
                      <a:pt x="15" y="76"/>
                      <a:pt x="15" y="76"/>
                    </a:cubicBezTo>
                    <a:cubicBezTo>
                      <a:pt x="16" y="78"/>
                      <a:pt x="19" y="78"/>
                      <a:pt x="20" y="80"/>
                    </a:cubicBezTo>
                    <a:cubicBezTo>
                      <a:pt x="20" y="80"/>
                      <a:pt x="20" y="81"/>
                      <a:pt x="20" y="82"/>
                    </a:cubicBezTo>
                    <a:cubicBezTo>
                      <a:pt x="22" y="84"/>
                      <a:pt x="24" y="85"/>
                      <a:pt x="26" y="87"/>
                    </a:cubicBezTo>
                    <a:cubicBezTo>
                      <a:pt x="27" y="89"/>
                      <a:pt x="28" y="91"/>
                      <a:pt x="29" y="93"/>
                    </a:cubicBezTo>
                    <a:cubicBezTo>
                      <a:pt x="29" y="93"/>
                      <a:pt x="30" y="93"/>
                      <a:pt x="30" y="94"/>
                    </a:cubicBezTo>
                    <a:cubicBezTo>
                      <a:pt x="31" y="95"/>
                      <a:pt x="30" y="96"/>
                      <a:pt x="31" y="98"/>
                    </a:cubicBezTo>
                    <a:cubicBezTo>
                      <a:pt x="31" y="98"/>
                      <a:pt x="33" y="98"/>
                      <a:pt x="33" y="99"/>
                    </a:cubicBezTo>
                    <a:cubicBezTo>
                      <a:pt x="33" y="100"/>
                      <a:pt x="33" y="102"/>
                      <a:pt x="33" y="104"/>
                    </a:cubicBezTo>
                    <a:cubicBezTo>
                      <a:pt x="33" y="104"/>
                      <a:pt x="35" y="106"/>
                      <a:pt x="35" y="106"/>
                    </a:cubicBezTo>
                    <a:cubicBezTo>
                      <a:pt x="35" y="108"/>
                      <a:pt x="35" y="109"/>
                      <a:pt x="35" y="111"/>
                    </a:cubicBezTo>
                    <a:cubicBezTo>
                      <a:pt x="35" y="111"/>
                      <a:pt x="39" y="119"/>
                      <a:pt x="36" y="119"/>
                    </a:cubicBezTo>
                    <a:cubicBezTo>
                      <a:pt x="38" y="122"/>
                      <a:pt x="41" y="123"/>
                      <a:pt x="40" y="127"/>
                    </a:cubicBezTo>
                    <a:cubicBezTo>
                      <a:pt x="40" y="127"/>
                      <a:pt x="40" y="129"/>
                      <a:pt x="40" y="129"/>
                    </a:cubicBezTo>
                    <a:cubicBezTo>
                      <a:pt x="41" y="129"/>
                      <a:pt x="42" y="129"/>
                      <a:pt x="43" y="129"/>
                    </a:cubicBezTo>
                    <a:cubicBezTo>
                      <a:pt x="44" y="131"/>
                      <a:pt x="45" y="135"/>
                      <a:pt x="46" y="137"/>
                    </a:cubicBezTo>
                    <a:cubicBezTo>
                      <a:pt x="46" y="138"/>
                      <a:pt x="47" y="138"/>
                      <a:pt x="48" y="139"/>
                    </a:cubicBezTo>
                    <a:cubicBezTo>
                      <a:pt x="49" y="143"/>
                      <a:pt x="48" y="147"/>
                      <a:pt x="47" y="150"/>
                    </a:cubicBezTo>
                    <a:cubicBezTo>
                      <a:pt x="49" y="152"/>
                      <a:pt x="52" y="155"/>
                      <a:pt x="54" y="159"/>
                    </a:cubicBezTo>
                    <a:cubicBezTo>
                      <a:pt x="54" y="160"/>
                      <a:pt x="53" y="161"/>
                      <a:pt x="54" y="162"/>
                    </a:cubicBezTo>
                    <a:cubicBezTo>
                      <a:pt x="55" y="163"/>
                      <a:pt x="60" y="165"/>
                      <a:pt x="61" y="167"/>
                    </a:cubicBezTo>
                    <a:cubicBezTo>
                      <a:pt x="63" y="168"/>
                      <a:pt x="65" y="169"/>
                      <a:pt x="66" y="171"/>
                    </a:cubicBezTo>
                    <a:cubicBezTo>
                      <a:pt x="67" y="171"/>
                      <a:pt x="66" y="172"/>
                      <a:pt x="67" y="173"/>
                    </a:cubicBezTo>
                    <a:cubicBezTo>
                      <a:pt x="67" y="173"/>
                      <a:pt x="68" y="173"/>
                      <a:pt x="69" y="173"/>
                    </a:cubicBezTo>
                    <a:cubicBezTo>
                      <a:pt x="69" y="173"/>
                      <a:pt x="70" y="174"/>
                      <a:pt x="71" y="175"/>
                    </a:cubicBezTo>
                    <a:cubicBezTo>
                      <a:pt x="72" y="175"/>
                      <a:pt x="73" y="175"/>
                      <a:pt x="75" y="175"/>
                    </a:cubicBezTo>
                    <a:cubicBezTo>
                      <a:pt x="75" y="175"/>
                      <a:pt x="75" y="177"/>
                      <a:pt x="75" y="177"/>
                    </a:cubicBezTo>
                    <a:cubicBezTo>
                      <a:pt x="79" y="178"/>
                      <a:pt x="80" y="179"/>
                      <a:pt x="83" y="181"/>
                    </a:cubicBezTo>
                    <a:cubicBezTo>
                      <a:pt x="83" y="181"/>
                      <a:pt x="84" y="180"/>
                      <a:pt x="85" y="181"/>
                    </a:cubicBezTo>
                    <a:cubicBezTo>
                      <a:pt x="86" y="181"/>
                      <a:pt x="87" y="183"/>
                      <a:pt x="88" y="183"/>
                    </a:cubicBezTo>
                    <a:cubicBezTo>
                      <a:pt x="89" y="183"/>
                      <a:pt x="90" y="183"/>
                      <a:pt x="90" y="183"/>
                    </a:cubicBezTo>
                    <a:cubicBezTo>
                      <a:pt x="92" y="185"/>
                      <a:pt x="91" y="187"/>
                      <a:pt x="93" y="189"/>
                    </a:cubicBezTo>
                    <a:cubicBezTo>
                      <a:pt x="93" y="190"/>
                      <a:pt x="95" y="192"/>
                      <a:pt x="97" y="193"/>
                    </a:cubicBezTo>
                    <a:cubicBezTo>
                      <a:pt x="97" y="193"/>
                      <a:pt x="99" y="192"/>
                      <a:pt x="100" y="190"/>
                    </a:cubicBezTo>
                    <a:cubicBezTo>
                      <a:pt x="100" y="188"/>
                      <a:pt x="102" y="187"/>
                      <a:pt x="102" y="187"/>
                    </a:cubicBezTo>
                    <a:cubicBezTo>
                      <a:pt x="100" y="182"/>
                      <a:pt x="100" y="182"/>
                      <a:pt x="100" y="182"/>
                    </a:cubicBezTo>
                    <a:cubicBezTo>
                      <a:pt x="100" y="182"/>
                      <a:pt x="104" y="177"/>
                      <a:pt x="105" y="175"/>
                    </a:cubicBezTo>
                    <a:cubicBezTo>
                      <a:pt x="107" y="173"/>
                      <a:pt x="105" y="170"/>
                      <a:pt x="105" y="170"/>
                    </a:cubicBezTo>
                    <a:cubicBezTo>
                      <a:pt x="105" y="170"/>
                      <a:pt x="105" y="170"/>
                      <a:pt x="105" y="170"/>
                    </a:cubicBezTo>
                    <a:cubicBezTo>
                      <a:pt x="104" y="169"/>
                      <a:pt x="102" y="167"/>
                      <a:pt x="101" y="166"/>
                    </a:cubicBezTo>
                    <a:cubicBezTo>
                      <a:pt x="100" y="166"/>
                      <a:pt x="99" y="167"/>
                      <a:pt x="98" y="167"/>
                    </a:cubicBezTo>
                    <a:cubicBezTo>
                      <a:pt x="98" y="165"/>
                      <a:pt x="98" y="164"/>
                      <a:pt x="98" y="161"/>
                    </a:cubicBezTo>
                    <a:cubicBezTo>
                      <a:pt x="99" y="161"/>
                      <a:pt x="100" y="161"/>
                      <a:pt x="100" y="161"/>
                    </a:cubicBezTo>
                    <a:cubicBezTo>
                      <a:pt x="101" y="162"/>
                      <a:pt x="102" y="163"/>
                      <a:pt x="103" y="164"/>
                    </a:cubicBezTo>
                    <a:cubicBezTo>
                      <a:pt x="103" y="164"/>
                      <a:pt x="102" y="166"/>
                      <a:pt x="103" y="166"/>
                    </a:cubicBezTo>
                    <a:cubicBezTo>
                      <a:pt x="103" y="166"/>
                      <a:pt x="103" y="167"/>
                      <a:pt x="104" y="167"/>
                    </a:cubicBezTo>
                    <a:close/>
                  </a:path>
                </a:pathLst>
              </a:custGeom>
              <a:grpFill/>
              <a:ln w="2" cap="rnd">
                <a:solidFill>
                  <a:schemeClr val="tx2">
                    <a:lumMod val="2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4" name="Freeform 106"/>
              <p:cNvSpPr>
                <a:spLocks/>
              </p:cNvSpPr>
              <p:nvPr/>
            </p:nvSpPr>
            <p:spPr bwMode="auto">
              <a:xfrm>
                <a:off x="2056" y="2659"/>
                <a:ext cx="134" cy="180"/>
              </a:xfrm>
              <a:custGeom>
                <a:avLst/>
                <a:gdLst>
                  <a:gd name="T0" fmla="*/ 35 w 68"/>
                  <a:gd name="T1" fmla="*/ 5 h 92"/>
                  <a:gd name="T2" fmla="*/ 31 w 68"/>
                  <a:gd name="T3" fmla="*/ 2 h 92"/>
                  <a:gd name="T4" fmla="*/ 23 w 68"/>
                  <a:gd name="T5" fmla="*/ 0 h 92"/>
                  <a:gd name="T6" fmla="*/ 13 w 68"/>
                  <a:gd name="T7" fmla="*/ 1 h 92"/>
                  <a:gd name="T8" fmla="*/ 8 w 68"/>
                  <a:gd name="T9" fmla="*/ 9 h 92"/>
                  <a:gd name="T10" fmla="*/ 5 w 68"/>
                  <a:gd name="T11" fmla="*/ 15 h 92"/>
                  <a:gd name="T12" fmla="*/ 5 w 68"/>
                  <a:gd name="T13" fmla="*/ 18 h 92"/>
                  <a:gd name="T14" fmla="*/ 0 w 68"/>
                  <a:gd name="T15" fmla="*/ 30 h 92"/>
                  <a:gd name="T16" fmla="*/ 5 w 68"/>
                  <a:gd name="T17" fmla="*/ 33 h 92"/>
                  <a:gd name="T18" fmla="*/ 7 w 68"/>
                  <a:gd name="T19" fmla="*/ 37 h 92"/>
                  <a:gd name="T20" fmla="*/ 10 w 68"/>
                  <a:gd name="T21" fmla="*/ 42 h 92"/>
                  <a:gd name="T22" fmla="*/ 14 w 68"/>
                  <a:gd name="T23" fmla="*/ 45 h 92"/>
                  <a:gd name="T24" fmla="*/ 18 w 68"/>
                  <a:gd name="T25" fmla="*/ 52 h 92"/>
                  <a:gd name="T26" fmla="*/ 23 w 68"/>
                  <a:gd name="T27" fmla="*/ 56 h 92"/>
                  <a:gd name="T28" fmla="*/ 29 w 68"/>
                  <a:gd name="T29" fmla="*/ 58 h 92"/>
                  <a:gd name="T30" fmla="*/ 32 w 68"/>
                  <a:gd name="T31" fmla="*/ 61 h 92"/>
                  <a:gd name="T32" fmla="*/ 38 w 68"/>
                  <a:gd name="T33" fmla="*/ 68 h 92"/>
                  <a:gd name="T34" fmla="*/ 38 w 68"/>
                  <a:gd name="T35" fmla="*/ 74 h 92"/>
                  <a:gd name="T36" fmla="*/ 34 w 68"/>
                  <a:gd name="T37" fmla="*/ 82 h 92"/>
                  <a:gd name="T38" fmla="*/ 31 w 68"/>
                  <a:gd name="T39" fmla="*/ 89 h 92"/>
                  <a:gd name="T40" fmla="*/ 34 w 68"/>
                  <a:gd name="T41" fmla="*/ 89 h 92"/>
                  <a:gd name="T42" fmla="*/ 40 w 68"/>
                  <a:gd name="T43" fmla="*/ 90 h 92"/>
                  <a:gd name="T44" fmla="*/ 46 w 68"/>
                  <a:gd name="T45" fmla="*/ 91 h 92"/>
                  <a:gd name="T46" fmla="*/ 53 w 68"/>
                  <a:gd name="T47" fmla="*/ 92 h 92"/>
                  <a:gd name="T48" fmla="*/ 58 w 68"/>
                  <a:gd name="T49" fmla="*/ 91 h 92"/>
                  <a:gd name="T50" fmla="*/ 59 w 68"/>
                  <a:gd name="T51" fmla="*/ 89 h 92"/>
                  <a:gd name="T52" fmla="*/ 64 w 68"/>
                  <a:gd name="T53" fmla="*/ 84 h 92"/>
                  <a:gd name="T54" fmla="*/ 64 w 68"/>
                  <a:gd name="T55" fmla="*/ 76 h 92"/>
                  <a:gd name="T56" fmla="*/ 66 w 68"/>
                  <a:gd name="T57" fmla="*/ 71 h 92"/>
                  <a:gd name="T58" fmla="*/ 67 w 68"/>
                  <a:gd name="T59" fmla="*/ 61 h 92"/>
                  <a:gd name="T60" fmla="*/ 68 w 68"/>
                  <a:gd name="T61" fmla="*/ 52 h 92"/>
                  <a:gd name="T62" fmla="*/ 63 w 68"/>
                  <a:gd name="T63" fmla="*/ 53 h 92"/>
                  <a:gd name="T64" fmla="*/ 61 w 68"/>
                  <a:gd name="T65" fmla="*/ 48 h 92"/>
                  <a:gd name="T66" fmla="*/ 61 w 68"/>
                  <a:gd name="T67" fmla="*/ 38 h 92"/>
                  <a:gd name="T68" fmla="*/ 57 w 68"/>
                  <a:gd name="T69" fmla="*/ 34 h 92"/>
                  <a:gd name="T70" fmla="*/ 54 w 68"/>
                  <a:gd name="T71" fmla="*/ 31 h 92"/>
                  <a:gd name="T72" fmla="*/ 53 w 68"/>
                  <a:gd name="T73" fmla="*/ 29 h 92"/>
                  <a:gd name="T74" fmla="*/ 51 w 68"/>
                  <a:gd name="T75" fmla="*/ 30 h 92"/>
                  <a:gd name="T76" fmla="*/ 41 w 68"/>
                  <a:gd name="T77" fmla="*/ 28 h 92"/>
                  <a:gd name="T78" fmla="*/ 40 w 68"/>
                  <a:gd name="T79" fmla="*/ 20 h 92"/>
                  <a:gd name="T80" fmla="*/ 39 w 68"/>
                  <a:gd name="T81" fmla="*/ 12 h 92"/>
                  <a:gd name="T82" fmla="*/ 37 w 68"/>
                  <a:gd name="T83" fmla="*/ 9 h 92"/>
                  <a:gd name="T84" fmla="*/ 35 w 68"/>
                  <a:gd name="T85" fmla="*/ 5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68" h="92">
                    <a:moveTo>
                      <a:pt x="35" y="5"/>
                    </a:moveTo>
                    <a:cubicBezTo>
                      <a:pt x="31" y="2"/>
                      <a:pt x="31" y="2"/>
                      <a:pt x="31" y="2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1"/>
                      <a:pt x="8" y="7"/>
                      <a:pt x="8" y="9"/>
                    </a:cubicBezTo>
                    <a:cubicBezTo>
                      <a:pt x="8" y="10"/>
                      <a:pt x="5" y="15"/>
                      <a:pt x="5" y="15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5" y="33"/>
                      <a:pt x="6" y="36"/>
                      <a:pt x="7" y="37"/>
                    </a:cubicBezTo>
                    <a:cubicBezTo>
                      <a:pt x="8" y="39"/>
                      <a:pt x="8" y="41"/>
                      <a:pt x="10" y="42"/>
                    </a:cubicBezTo>
                    <a:cubicBezTo>
                      <a:pt x="12" y="42"/>
                      <a:pt x="12" y="44"/>
                      <a:pt x="14" y="45"/>
                    </a:cubicBezTo>
                    <a:cubicBezTo>
                      <a:pt x="15" y="47"/>
                      <a:pt x="15" y="52"/>
                      <a:pt x="18" y="52"/>
                    </a:cubicBezTo>
                    <a:cubicBezTo>
                      <a:pt x="20" y="52"/>
                      <a:pt x="20" y="53"/>
                      <a:pt x="23" y="56"/>
                    </a:cubicBezTo>
                    <a:cubicBezTo>
                      <a:pt x="25" y="59"/>
                      <a:pt x="27" y="56"/>
                      <a:pt x="29" y="58"/>
                    </a:cubicBezTo>
                    <a:cubicBezTo>
                      <a:pt x="31" y="60"/>
                      <a:pt x="31" y="61"/>
                      <a:pt x="32" y="61"/>
                    </a:cubicBezTo>
                    <a:cubicBezTo>
                      <a:pt x="34" y="62"/>
                      <a:pt x="35" y="66"/>
                      <a:pt x="38" y="68"/>
                    </a:cubicBezTo>
                    <a:cubicBezTo>
                      <a:pt x="41" y="69"/>
                      <a:pt x="38" y="71"/>
                      <a:pt x="38" y="74"/>
                    </a:cubicBezTo>
                    <a:cubicBezTo>
                      <a:pt x="38" y="77"/>
                      <a:pt x="36" y="80"/>
                      <a:pt x="34" y="82"/>
                    </a:cubicBezTo>
                    <a:cubicBezTo>
                      <a:pt x="33" y="85"/>
                      <a:pt x="31" y="89"/>
                      <a:pt x="31" y="89"/>
                    </a:cubicBezTo>
                    <a:cubicBezTo>
                      <a:pt x="31" y="89"/>
                      <a:pt x="32" y="90"/>
                      <a:pt x="34" y="89"/>
                    </a:cubicBezTo>
                    <a:cubicBezTo>
                      <a:pt x="36" y="89"/>
                      <a:pt x="38" y="89"/>
                      <a:pt x="40" y="90"/>
                    </a:cubicBezTo>
                    <a:cubicBezTo>
                      <a:pt x="42" y="92"/>
                      <a:pt x="44" y="91"/>
                      <a:pt x="46" y="91"/>
                    </a:cubicBezTo>
                    <a:cubicBezTo>
                      <a:pt x="48" y="91"/>
                      <a:pt x="51" y="91"/>
                      <a:pt x="53" y="92"/>
                    </a:cubicBezTo>
                    <a:cubicBezTo>
                      <a:pt x="56" y="92"/>
                      <a:pt x="58" y="91"/>
                      <a:pt x="58" y="91"/>
                    </a:cubicBezTo>
                    <a:cubicBezTo>
                      <a:pt x="58" y="91"/>
                      <a:pt x="59" y="91"/>
                      <a:pt x="59" y="89"/>
                    </a:cubicBezTo>
                    <a:cubicBezTo>
                      <a:pt x="60" y="87"/>
                      <a:pt x="62" y="86"/>
                      <a:pt x="64" y="84"/>
                    </a:cubicBezTo>
                    <a:cubicBezTo>
                      <a:pt x="65" y="83"/>
                      <a:pt x="65" y="77"/>
                      <a:pt x="64" y="76"/>
                    </a:cubicBezTo>
                    <a:cubicBezTo>
                      <a:pt x="63" y="74"/>
                      <a:pt x="66" y="71"/>
                      <a:pt x="66" y="71"/>
                    </a:cubicBezTo>
                    <a:cubicBezTo>
                      <a:pt x="66" y="71"/>
                      <a:pt x="65" y="63"/>
                      <a:pt x="67" y="61"/>
                    </a:cubicBezTo>
                    <a:cubicBezTo>
                      <a:pt x="68" y="59"/>
                      <a:pt x="68" y="54"/>
                      <a:pt x="68" y="52"/>
                    </a:cubicBezTo>
                    <a:cubicBezTo>
                      <a:pt x="68" y="51"/>
                      <a:pt x="65" y="52"/>
                      <a:pt x="63" y="53"/>
                    </a:cubicBezTo>
                    <a:cubicBezTo>
                      <a:pt x="62" y="54"/>
                      <a:pt x="61" y="51"/>
                      <a:pt x="61" y="48"/>
                    </a:cubicBezTo>
                    <a:cubicBezTo>
                      <a:pt x="61" y="45"/>
                      <a:pt x="61" y="42"/>
                      <a:pt x="61" y="38"/>
                    </a:cubicBezTo>
                    <a:cubicBezTo>
                      <a:pt x="61" y="35"/>
                      <a:pt x="60" y="34"/>
                      <a:pt x="57" y="34"/>
                    </a:cubicBezTo>
                    <a:cubicBezTo>
                      <a:pt x="54" y="34"/>
                      <a:pt x="54" y="31"/>
                      <a:pt x="54" y="31"/>
                    </a:cubicBezTo>
                    <a:cubicBezTo>
                      <a:pt x="53" y="29"/>
                      <a:pt x="53" y="29"/>
                      <a:pt x="53" y="29"/>
                    </a:cubicBezTo>
                    <a:cubicBezTo>
                      <a:pt x="51" y="30"/>
                      <a:pt x="51" y="30"/>
                      <a:pt x="51" y="30"/>
                    </a:cubicBezTo>
                    <a:cubicBezTo>
                      <a:pt x="51" y="30"/>
                      <a:pt x="41" y="30"/>
                      <a:pt x="41" y="28"/>
                    </a:cubicBezTo>
                    <a:cubicBezTo>
                      <a:pt x="41" y="25"/>
                      <a:pt x="39" y="24"/>
                      <a:pt x="40" y="20"/>
                    </a:cubicBezTo>
                    <a:cubicBezTo>
                      <a:pt x="40" y="17"/>
                      <a:pt x="41" y="14"/>
                      <a:pt x="39" y="12"/>
                    </a:cubicBezTo>
                    <a:cubicBezTo>
                      <a:pt x="38" y="10"/>
                      <a:pt x="37" y="9"/>
                      <a:pt x="37" y="9"/>
                    </a:cubicBezTo>
                    <a:lnTo>
                      <a:pt x="35" y="5"/>
                    </a:lnTo>
                    <a:close/>
                  </a:path>
                </a:pathLst>
              </a:custGeom>
              <a:grpFill/>
              <a:ln w="9525">
                <a:solidFill>
                  <a:schemeClr val="tx2">
                    <a:lumMod val="2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5" name="Freeform 107"/>
              <p:cNvSpPr>
                <a:spLocks/>
              </p:cNvSpPr>
              <p:nvPr/>
            </p:nvSpPr>
            <p:spPr bwMode="auto">
              <a:xfrm>
                <a:off x="2056" y="2659"/>
                <a:ext cx="134" cy="180"/>
              </a:xfrm>
              <a:custGeom>
                <a:avLst/>
                <a:gdLst>
                  <a:gd name="T0" fmla="*/ 35 w 68"/>
                  <a:gd name="T1" fmla="*/ 5 h 92"/>
                  <a:gd name="T2" fmla="*/ 31 w 68"/>
                  <a:gd name="T3" fmla="*/ 2 h 92"/>
                  <a:gd name="T4" fmla="*/ 23 w 68"/>
                  <a:gd name="T5" fmla="*/ 0 h 92"/>
                  <a:gd name="T6" fmla="*/ 13 w 68"/>
                  <a:gd name="T7" fmla="*/ 1 h 92"/>
                  <a:gd name="T8" fmla="*/ 8 w 68"/>
                  <a:gd name="T9" fmla="*/ 9 h 92"/>
                  <a:gd name="T10" fmla="*/ 5 w 68"/>
                  <a:gd name="T11" fmla="*/ 15 h 92"/>
                  <a:gd name="T12" fmla="*/ 5 w 68"/>
                  <a:gd name="T13" fmla="*/ 18 h 92"/>
                  <a:gd name="T14" fmla="*/ 0 w 68"/>
                  <a:gd name="T15" fmla="*/ 30 h 92"/>
                  <a:gd name="T16" fmla="*/ 5 w 68"/>
                  <a:gd name="T17" fmla="*/ 33 h 92"/>
                  <a:gd name="T18" fmla="*/ 7 w 68"/>
                  <a:gd name="T19" fmla="*/ 37 h 92"/>
                  <a:gd name="T20" fmla="*/ 10 w 68"/>
                  <a:gd name="T21" fmla="*/ 42 h 92"/>
                  <a:gd name="T22" fmla="*/ 14 w 68"/>
                  <a:gd name="T23" fmla="*/ 45 h 92"/>
                  <a:gd name="T24" fmla="*/ 18 w 68"/>
                  <a:gd name="T25" fmla="*/ 52 h 92"/>
                  <a:gd name="T26" fmla="*/ 23 w 68"/>
                  <a:gd name="T27" fmla="*/ 56 h 92"/>
                  <a:gd name="T28" fmla="*/ 29 w 68"/>
                  <a:gd name="T29" fmla="*/ 58 h 92"/>
                  <a:gd name="T30" fmla="*/ 32 w 68"/>
                  <a:gd name="T31" fmla="*/ 61 h 92"/>
                  <a:gd name="T32" fmla="*/ 38 w 68"/>
                  <a:gd name="T33" fmla="*/ 68 h 92"/>
                  <a:gd name="T34" fmla="*/ 38 w 68"/>
                  <a:gd name="T35" fmla="*/ 74 h 92"/>
                  <a:gd name="T36" fmla="*/ 34 w 68"/>
                  <a:gd name="T37" fmla="*/ 82 h 92"/>
                  <a:gd name="T38" fmla="*/ 31 w 68"/>
                  <a:gd name="T39" fmla="*/ 89 h 92"/>
                  <a:gd name="T40" fmla="*/ 34 w 68"/>
                  <a:gd name="T41" fmla="*/ 89 h 92"/>
                  <a:gd name="T42" fmla="*/ 40 w 68"/>
                  <a:gd name="T43" fmla="*/ 90 h 92"/>
                  <a:gd name="T44" fmla="*/ 46 w 68"/>
                  <a:gd name="T45" fmla="*/ 91 h 92"/>
                  <a:gd name="T46" fmla="*/ 53 w 68"/>
                  <a:gd name="T47" fmla="*/ 92 h 92"/>
                  <a:gd name="T48" fmla="*/ 58 w 68"/>
                  <a:gd name="T49" fmla="*/ 91 h 92"/>
                  <a:gd name="T50" fmla="*/ 59 w 68"/>
                  <a:gd name="T51" fmla="*/ 89 h 92"/>
                  <a:gd name="T52" fmla="*/ 64 w 68"/>
                  <a:gd name="T53" fmla="*/ 84 h 92"/>
                  <a:gd name="T54" fmla="*/ 64 w 68"/>
                  <a:gd name="T55" fmla="*/ 76 h 92"/>
                  <a:gd name="T56" fmla="*/ 66 w 68"/>
                  <a:gd name="T57" fmla="*/ 71 h 92"/>
                  <a:gd name="T58" fmla="*/ 67 w 68"/>
                  <a:gd name="T59" fmla="*/ 61 h 92"/>
                  <a:gd name="T60" fmla="*/ 68 w 68"/>
                  <a:gd name="T61" fmla="*/ 52 h 92"/>
                  <a:gd name="T62" fmla="*/ 63 w 68"/>
                  <a:gd name="T63" fmla="*/ 53 h 92"/>
                  <a:gd name="T64" fmla="*/ 61 w 68"/>
                  <a:gd name="T65" fmla="*/ 48 h 92"/>
                  <a:gd name="T66" fmla="*/ 61 w 68"/>
                  <a:gd name="T67" fmla="*/ 38 h 92"/>
                  <a:gd name="T68" fmla="*/ 57 w 68"/>
                  <a:gd name="T69" fmla="*/ 34 h 92"/>
                  <a:gd name="T70" fmla="*/ 54 w 68"/>
                  <a:gd name="T71" fmla="*/ 31 h 92"/>
                  <a:gd name="T72" fmla="*/ 53 w 68"/>
                  <a:gd name="T73" fmla="*/ 29 h 92"/>
                  <a:gd name="T74" fmla="*/ 51 w 68"/>
                  <a:gd name="T75" fmla="*/ 30 h 92"/>
                  <a:gd name="T76" fmla="*/ 41 w 68"/>
                  <a:gd name="T77" fmla="*/ 28 h 92"/>
                  <a:gd name="T78" fmla="*/ 40 w 68"/>
                  <a:gd name="T79" fmla="*/ 20 h 92"/>
                  <a:gd name="T80" fmla="*/ 39 w 68"/>
                  <a:gd name="T81" fmla="*/ 12 h 92"/>
                  <a:gd name="T82" fmla="*/ 37 w 68"/>
                  <a:gd name="T83" fmla="*/ 9 h 92"/>
                  <a:gd name="T84" fmla="*/ 35 w 68"/>
                  <a:gd name="T85" fmla="*/ 5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68" h="92">
                    <a:moveTo>
                      <a:pt x="35" y="5"/>
                    </a:moveTo>
                    <a:cubicBezTo>
                      <a:pt x="31" y="2"/>
                      <a:pt x="31" y="2"/>
                      <a:pt x="31" y="2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1"/>
                      <a:pt x="8" y="7"/>
                      <a:pt x="8" y="9"/>
                    </a:cubicBezTo>
                    <a:cubicBezTo>
                      <a:pt x="8" y="10"/>
                      <a:pt x="5" y="15"/>
                      <a:pt x="5" y="15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5" y="33"/>
                      <a:pt x="6" y="36"/>
                      <a:pt x="7" y="37"/>
                    </a:cubicBezTo>
                    <a:cubicBezTo>
                      <a:pt x="8" y="39"/>
                      <a:pt x="8" y="41"/>
                      <a:pt x="10" y="42"/>
                    </a:cubicBezTo>
                    <a:cubicBezTo>
                      <a:pt x="12" y="42"/>
                      <a:pt x="12" y="44"/>
                      <a:pt x="14" y="45"/>
                    </a:cubicBezTo>
                    <a:cubicBezTo>
                      <a:pt x="15" y="47"/>
                      <a:pt x="15" y="52"/>
                      <a:pt x="18" y="52"/>
                    </a:cubicBezTo>
                    <a:cubicBezTo>
                      <a:pt x="20" y="52"/>
                      <a:pt x="20" y="53"/>
                      <a:pt x="23" y="56"/>
                    </a:cubicBezTo>
                    <a:cubicBezTo>
                      <a:pt x="25" y="59"/>
                      <a:pt x="27" y="56"/>
                      <a:pt x="29" y="58"/>
                    </a:cubicBezTo>
                    <a:cubicBezTo>
                      <a:pt x="31" y="60"/>
                      <a:pt x="31" y="61"/>
                      <a:pt x="32" y="61"/>
                    </a:cubicBezTo>
                    <a:cubicBezTo>
                      <a:pt x="34" y="62"/>
                      <a:pt x="35" y="66"/>
                      <a:pt x="38" y="68"/>
                    </a:cubicBezTo>
                    <a:cubicBezTo>
                      <a:pt x="41" y="69"/>
                      <a:pt x="38" y="71"/>
                      <a:pt x="38" y="74"/>
                    </a:cubicBezTo>
                    <a:cubicBezTo>
                      <a:pt x="38" y="77"/>
                      <a:pt x="36" y="80"/>
                      <a:pt x="34" y="82"/>
                    </a:cubicBezTo>
                    <a:cubicBezTo>
                      <a:pt x="33" y="85"/>
                      <a:pt x="31" y="89"/>
                      <a:pt x="31" y="89"/>
                    </a:cubicBezTo>
                    <a:cubicBezTo>
                      <a:pt x="31" y="89"/>
                      <a:pt x="32" y="90"/>
                      <a:pt x="34" y="89"/>
                    </a:cubicBezTo>
                    <a:cubicBezTo>
                      <a:pt x="36" y="89"/>
                      <a:pt x="38" y="89"/>
                      <a:pt x="40" y="90"/>
                    </a:cubicBezTo>
                    <a:cubicBezTo>
                      <a:pt x="42" y="92"/>
                      <a:pt x="44" y="91"/>
                      <a:pt x="46" y="91"/>
                    </a:cubicBezTo>
                    <a:cubicBezTo>
                      <a:pt x="48" y="91"/>
                      <a:pt x="51" y="91"/>
                      <a:pt x="53" y="92"/>
                    </a:cubicBezTo>
                    <a:cubicBezTo>
                      <a:pt x="56" y="92"/>
                      <a:pt x="58" y="91"/>
                      <a:pt x="58" y="91"/>
                    </a:cubicBezTo>
                    <a:cubicBezTo>
                      <a:pt x="58" y="91"/>
                      <a:pt x="59" y="91"/>
                      <a:pt x="59" y="89"/>
                    </a:cubicBezTo>
                    <a:cubicBezTo>
                      <a:pt x="60" y="87"/>
                      <a:pt x="62" y="86"/>
                      <a:pt x="64" y="84"/>
                    </a:cubicBezTo>
                    <a:cubicBezTo>
                      <a:pt x="65" y="83"/>
                      <a:pt x="65" y="77"/>
                      <a:pt x="64" y="76"/>
                    </a:cubicBezTo>
                    <a:cubicBezTo>
                      <a:pt x="63" y="74"/>
                      <a:pt x="66" y="71"/>
                      <a:pt x="66" y="71"/>
                    </a:cubicBezTo>
                    <a:cubicBezTo>
                      <a:pt x="66" y="71"/>
                      <a:pt x="65" y="63"/>
                      <a:pt x="67" y="61"/>
                    </a:cubicBezTo>
                    <a:cubicBezTo>
                      <a:pt x="68" y="59"/>
                      <a:pt x="68" y="54"/>
                      <a:pt x="68" y="52"/>
                    </a:cubicBezTo>
                    <a:cubicBezTo>
                      <a:pt x="68" y="51"/>
                      <a:pt x="65" y="52"/>
                      <a:pt x="63" y="53"/>
                    </a:cubicBezTo>
                    <a:cubicBezTo>
                      <a:pt x="62" y="54"/>
                      <a:pt x="61" y="51"/>
                      <a:pt x="61" y="48"/>
                    </a:cubicBezTo>
                    <a:cubicBezTo>
                      <a:pt x="61" y="45"/>
                      <a:pt x="61" y="42"/>
                      <a:pt x="61" y="38"/>
                    </a:cubicBezTo>
                    <a:cubicBezTo>
                      <a:pt x="61" y="35"/>
                      <a:pt x="60" y="34"/>
                      <a:pt x="57" y="34"/>
                    </a:cubicBezTo>
                    <a:cubicBezTo>
                      <a:pt x="54" y="34"/>
                      <a:pt x="54" y="31"/>
                      <a:pt x="54" y="31"/>
                    </a:cubicBezTo>
                    <a:cubicBezTo>
                      <a:pt x="53" y="29"/>
                      <a:pt x="53" y="29"/>
                      <a:pt x="53" y="29"/>
                    </a:cubicBezTo>
                    <a:cubicBezTo>
                      <a:pt x="51" y="30"/>
                      <a:pt x="51" y="30"/>
                      <a:pt x="51" y="30"/>
                    </a:cubicBezTo>
                    <a:cubicBezTo>
                      <a:pt x="51" y="30"/>
                      <a:pt x="41" y="30"/>
                      <a:pt x="41" y="28"/>
                    </a:cubicBezTo>
                    <a:cubicBezTo>
                      <a:pt x="41" y="25"/>
                      <a:pt x="39" y="24"/>
                      <a:pt x="40" y="20"/>
                    </a:cubicBezTo>
                    <a:cubicBezTo>
                      <a:pt x="40" y="17"/>
                      <a:pt x="41" y="14"/>
                      <a:pt x="39" y="12"/>
                    </a:cubicBezTo>
                    <a:cubicBezTo>
                      <a:pt x="38" y="10"/>
                      <a:pt x="37" y="9"/>
                      <a:pt x="37" y="9"/>
                    </a:cubicBezTo>
                    <a:lnTo>
                      <a:pt x="35" y="5"/>
                    </a:lnTo>
                    <a:close/>
                  </a:path>
                </a:pathLst>
              </a:custGeom>
              <a:grpFill/>
              <a:ln w="2" cap="rnd">
                <a:solidFill>
                  <a:schemeClr val="tx2">
                    <a:lumMod val="2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6" name="Freeform 108"/>
              <p:cNvSpPr>
                <a:spLocks noEditPoints="1"/>
              </p:cNvSpPr>
              <p:nvPr/>
            </p:nvSpPr>
            <p:spPr bwMode="auto">
              <a:xfrm>
                <a:off x="5486" y="2306"/>
                <a:ext cx="259" cy="180"/>
              </a:xfrm>
              <a:custGeom>
                <a:avLst/>
                <a:gdLst>
                  <a:gd name="T0" fmla="*/ 0 w 132"/>
                  <a:gd name="T1" fmla="*/ 48 h 92"/>
                  <a:gd name="T2" fmla="*/ 11 w 132"/>
                  <a:gd name="T3" fmla="*/ 75 h 92"/>
                  <a:gd name="T4" fmla="*/ 23 w 132"/>
                  <a:gd name="T5" fmla="*/ 72 h 92"/>
                  <a:gd name="T6" fmla="*/ 24 w 132"/>
                  <a:gd name="T7" fmla="*/ 65 h 92"/>
                  <a:gd name="T8" fmla="*/ 31 w 132"/>
                  <a:gd name="T9" fmla="*/ 62 h 92"/>
                  <a:gd name="T10" fmla="*/ 49 w 132"/>
                  <a:gd name="T11" fmla="*/ 71 h 92"/>
                  <a:gd name="T12" fmla="*/ 51 w 132"/>
                  <a:gd name="T13" fmla="*/ 76 h 92"/>
                  <a:gd name="T14" fmla="*/ 60 w 132"/>
                  <a:gd name="T15" fmla="*/ 84 h 92"/>
                  <a:gd name="T16" fmla="*/ 65 w 132"/>
                  <a:gd name="T17" fmla="*/ 88 h 92"/>
                  <a:gd name="T18" fmla="*/ 76 w 132"/>
                  <a:gd name="T19" fmla="*/ 90 h 92"/>
                  <a:gd name="T20" fmla="*/ 83 w 132"/>
                  <a:gd name="T21" fmla="*/ 88 h 92"/>
                  <a:gd name="T22" fmla="*/ 79 w 132"/>
                  <a:gd name="T23" fmla="*/ 83 h 92"/>
                  <a:gd name="T24" fmla="*/ 72 w 132"/>
                  <a:gd name="T25" fmla="*/ 76 h 92"/>
                  <a:gd name="T26" fmla="*/ 65 w 132"/>
                  <a:gd name="T27" fmla="*/ 69 h 92"/>
                  <a:gd name="T28" fmla="*/ 57 w 132"/>
                  <a:gd name="T29" fmla="*/ 54 h 92"/>
                  <a:gd name="T30" fmla="*/ 61 w 132"/>
                  <a:gd name="T31" fmla="*/ 50 h 92"/>
                  <a:gd name="T32" fmla="*/ 61 w 132"/>
                  <a:gd name="T33" fmla="*/ 44 h 92"/>
                  <a:gd name="T34" fmla="*/ 56 w 132"/>
                  <a:gd name="T35" fmla="*/ 42 h 92"/>
                  <a:gd name="T36" fmla="*/ 51 w 132"/>
                  <a:gd name="T37" fmla="*/ 38 h 92"/>
                  <a:gd name="T38" fmla="*/ 43 w 132"/>
                  <a:gd name="T39" fmla="*/ 31 h 92"/>
                  <a:gd name="T40" fmla="*/ 30 w 132"/>
                  <a:gd name="T41" fmla="*/ 18 h 92"/>
                  <a:gd name="T42" fmla="*/ 20 w 132"/>
                  <a:gd name="T43" fmla="*/ 15 h 92"/>
                  <a:gd name="T44" fmla="*/ 3 w 132"/>
                  <a:gd name="T45" fmla="*/ 6 h 92"/>
                  <a:gd name="T46" fmla="*/ 89 w 132"/>
                  <a:gd name="T47" fmla="*/ 86 h 92"/>
                  <a:gd name="T48" fmla="*/ 85 w 132"/>
                  <a:gd name="T49" fmla="*/ 80 h 92"/>
                  <a:gd name="T50" fmla="*/ 87 w 132"/>
                  <a:gd name="T51" fmla="*/ 80 h 92"/>
                  <a:gd name="T52" fmla="*/ 61 w 132"/>
                  <a:gd name="T53" fmla="*/ 38 h 92"/>
                  <a:gd name="T54" fmla="*/ 60 w 132"/>
                  <a:gd name="T55" fmla="*/ 36 h 92"/>
                  <a:gd name="T56" fmla="*/ 53 w 132"/>
                  <a:gd name="T57" fmla="*/ 32 h 92"/>
                  <a:gd name="T58" fmla="*/ 121 w 132"/>
                  <a:gd name="T59" fmla="*/ 44 h 92"/>
                  <a:gd name="T60" fmla="*/ 123 w 132"/>
                  <a:gd name="T61" fmla="*/ 50 h 92"/>
                  <a:gd name="T62" fmla="*/ 129 w 132"/>
                  <a:gd name="T63" fmla="*/ 44 h 92"/>
                  <a:gd name="T64" fmla="*/ 123 w 132"/>
                  <a:gd name="T65" fmla="*/ 38 h 92"/>
                  <a:gd name="T66" fmla="*/ 118 w 132"/>
                  <a:gd name="T67" fmla="*/ 32 h 92"/>
                  <a:gd name="T68" fmla="*/ 92 w 132"/>
                  <a:gd name="T69" fmla="*/ 30 h 92"/>
                  <a:gd name="T70" fmla="*/ 83 w 132"/>
                  <a:gd name="T71" fmla="*/ 33 h 92"/>
                  <a:gd name="T72" fmla="*/ 68 w 132"/>
                  <a:gd name="T73" fmla="*/ 40 h 92"/>
                  <a:gd name="T74" fmla="*/ 81 w 132"/>
                  <a:gd name="T75" fmla="*/ 43 h 92"/>
                  <a:gd name="T76" fmla="*/ 94 w 132"/>
                  <a:gd name="T77" fmla="*/ 38 h 92"/>
                  <a:gd name="T78" fmla="*/ 99 w 132"/>
                  <a:gd name="T79" fmla="*/ 31 h 92"/>
                  <a:gd name="T80" fmla="*/ 101 w 132"/>
                  <a:gd name="T81" fmla="*/ 26 h 92"/>
                  <a:gd name="T82" fmla="*/ 97 w 132"/>
                  <a:gd name="T83" fmla="*/ 24 h 92"/>
                  <a:gd name="T84" fmla="*/ 102 w 132"/>
                  <a:gd name="T85" fmla="*/ 22 h 92"/>
                  <a:gd name="T86" fmla="*/ 105 w 132"/>
                  <a:gd name="T87" fmla="*/ 26 h 92"/>
                  <a:gd name="T88" fmla="*/ 88 w 132"/>
                  <a:gd name="T89" fmla="*/ 11 h 92"/>
                  <a:gd name="T90" fmla="*/ 97 w 132"/>
                  <a:gd name="T91" fmla="*/ 13 h 92"/>
                  <a:gd name="T92" fmla="*/ 81 w 132"/>
                  <a:gd name="T93" fmla="*/ 8 h 92"/>
                  <a:gd name="T94" fmla="*/ 85 w 132"/>
                  <a:gd name="T95" fmla="*/ 6 h 92"/>
                  <a:gd name="T96" fmla="*/ 50 w 132"/>
                  <a:gd name="T97" fmla="*/ 3 h 92"/>
                  <a:gd name="T98" fmla="*/ 51 w 132"/>
                  <a:gd name="T99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32" h="92">
                    <a:moveTo>
                      <a:pt x="1" y="6"/>
                    </a:moveTo>
                    <a:cubicBezTo>
                      <a:pt x="2" y="45"/>
                      <a:pt x="2" y="45"/>
                      <a:pt x="2" y="45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2" y="52"/>
                      <a:pt x="2" y="52"/>
                      <a:pt x="2" y="52"/>
                    </a:cubicBezTo>
                    <a:cubicBezTo>
                      <a:pt x="2" y="75"/>
                      <a:pt x="2" y="75"/>
                      <a:pt x="2" y="75"/>
                    </a:cubicBezTo>
                    <a:cubicBezTo>
                      <a:pt x="5" y="75"/>
                      <a:pt x="9" y="75"/>
                      <a:pt x="11" y="75"/>
                    </a:cubicBezTo>
                    <a:cubicBezTo>
                      <a:pt x="11" y="75"/>
                      <a:pt x="13" y="73"/>
                      <a:pt x="13" y="73"/>
                    </a:cubicBezTo>
                    <a:cubicBezTo>
                      <a:pt x="14" y="73"/>
                      <a:pt x="14" y="74"/>
                      <a:pt x="14" y="74"/>
                    </a:cubicBezTo>
                    <a:cubicBezTo>
                      <a:pt x="17" y="75"/>
                      <a:pt x="22" y="73"/>
                      <a:pt x="23" y="72"/>
                    </a:cubicBezTo>
                    <a:cubicBezTo>
                      <a:pt x="23" y="71"/>
                      <a:pt x="23" y="71"/>
                      <a:pt x="23" y="71"/>
                    </a:cubicBezTo>
                    <a:cubicBezTo>
                      <a:pt x="23" y="71"/>
                      <a:pt x="25" y="70"/>
                      <a:pt x="25" y="70"/>
                    </a:cubicBezTo>
                    <a:cubicBezTo>
                      <a:pt x="25" y="68"/>
                      <a:pt x="24" y="67"/>
                      <a:pt x="24" y="65"/>
                    </a:cubicBezTo>
                    <a:cubicBezTo>
                      <a:pt x="24" y="65"/>
                      <a:pt x="26" y="62"/>
                      <a:pt x="26" y="62"/>
                    </a:cubicBezTo>
                    <a:cubicBezTo>
                      <a:pt x="28" y="62"/>
                      <a:pt x="26" y="62"/>
                      <a:pt x="27" y="63"/>
                    </a:cubicBezTo>
                    <a:cubicBezTo>
                      <a:pt x="29" y="64"/>
                      <a:pt x="28" y="62"/>
                      <a:pt x="31" y="62"/>
                    </a:cubicBezTo>
                    <a:cubicBezTo>
                      <a:pt x="32" y="62"/>
                      <a:pt x="34" y="64"/>
                      <a:pt x="35" y="64"/>
                    </a:cubicBezTo>
                    <a:cubicBezTo>
                      <a:pt x="38" y="65"/>
                      <a:pt x="40" y="63"/>
                      <a:pt x="43" y="65"/>
                    </a:cubicBezTo>
                    <a:cubicBezTo>
                      <a:pt x="44" y="65"/>
                      <a:pt x="49" y="70"/>
                      <a:pt x="49" y="71"/>
                    </a:cubicBezTo>
                    <a:cubicBezTo>
                      <a:pt x="50" y="72"/>
                      <a:pt x="49" y="74"/>
                      <a:pt x="49" y="75"/>
                    </a:cubicBezTo>
                    <a:cubicBezTo>
                      <a:pt x="51" y="75"/>
                      <a:pt x="51" y="75"/>
                      <a:pt x="51" y="75"/>
                    </a:cubicBezTo>
                    <a:cubicBezTo>
                      <a:pt x="51" y="76"/>
                      <a:pt x="51" y="76"/>
                      <a:pt x="51" y="76"/>
                    </a:cubicBezTo>
                    <a:cubicBezTo>
                      <a:pt x="53" y="80"/>
                      <a:pt x="54" y="77"/>
                      <a:pt x="56" y="79"/>
                    </a:cubicBezTo>
                    <a:cubicBezTo>
                      <a:pt x="56" y="79"/>
                      <a:pt x="56" y="80"/>
                      <a:pt x="56" y="81"/>
                    </a:cubicBezTo>
                    <a:cubicBezTo>
                      <a:pt x="56" y="82"/>
                      <a:pt x="60" y="82"/>
                      <a:pt x="60" y="84"/>
                    </a:cubicBezTo>
                    <a:cubicBezTo>
                      <a:pt x="60" y="84"/>
                      <a:pt x="60" y="86"/>
                      <a:pt x="60" y="86"/>
                    </a:cubicBezTo>
                    <a:cubicBezTo>
                      <a:pt x="61" y="87"/>
                      <a:pt x="62" y="86"/>
                      <a:pt x="63" y="86"/>
                    </a:cubicBezTo>
                    <a:cubicBezTo>
                      <a:pt x="63" y="86"/>
                      <a:pt x="65" y="88"/>
                      <a:pt x="65" y="88"/>
                    </a:cubicBezTo>
                    <a:cubicBezTo>
                      <a:pt x="67" y="89"/>
                      <a:pt x="67" y="87"/>
                      <a:pt x="68" y="88"/>
                    </a:cubicBezTo>
                    <a:cubicBezTo>
                      <a:pt x="69" y="89"/>
                      <a:pt x="69" y="89"/>
                      <a:pt x="69" y="89"/>
                    </a:cubicBezTo>
                    <a:cubicBezTo>
                      <a:pt x="72" y="90"/>
                      <a:pt x="74" y="89"/>
                      <a:pt x="76" y="90"/>
                    </a:cubicBezTo>
                    <a:cubicBezTo>
                      <a:pt x="76" y="90"/>
                      <a:pt x="77" y="91"/>
                      <a:pt x="77" y="92"/>
                    </a:cubicBezTo>
                    <a:cubicBezTo>
                      <a:pt x="79" y="92"/>
                      <a:pt x="81" y="92"/>
                      <a:pt x="83" y="92"/>
                    </a:cubicBezTo>
                    <a:cubicBezTo>
                      <a:pt x="83" y="91"/>
                      <a:pt x="83" y="90"/>
                      <a:pt x="83" y="88"/>
                    </a:cubicBezTo>
                    <a:cubicBezTo>
                      <a:pt x="82" y="88"/>
                      <a:pt x="81" y="88"/>
                      <a:pt x="79" y="88"/>
                    </a:cubicBezTo>
                    <a:cubicBezTo>
                      <a:pt x="79" y="87"/>
                      <a:pt x="79" y="86"/>
                      <a:pt x="78" y="86"/>
                    </a:cubicBezTo>
                    <a:cubicBezTo>
                      <a:pt x="78" y="84"/>
                      <a:pt x="79" y="84"/>
                      <a:pt x="79" y="83"/>
                    </a:cubicBezTo>
                    <a:cubicBezTo>
                      <a:pt x="78" y="83"/>
                      <a:pt x="77" y="82"/>
                      <a:pt x="77" y="82"/>
                    </a:cubicBezTo>
                    <a:cubicBezTo>
                      <a:pt x="75" y="81"/>
                      <a:pt x="75" y="82"/>
                      <a:pt x="74" y="82"/>
                    </a:cubicBezTo>
                    <a:cubicBezTo>
                      <a:pt x="73" y="80"/>
                      <a:pt x="72" y="78"/>
                      <a:pt x="72" y="76"/>
                    </a:cubicBezTo>
                    <a:cubicBezTo>
                      <a:pt x="70" y="75"/>
                      <a:pt x="69" y="75"/>
                      <a:pt x="67" y="75"/>
                    </a:cubicBezTo>
                    <a:cubicBezTo>
                      <a:pt x="66" y="74"/>
                      <a:pt x="67" y="72"/>
                      <a:pt x="67" y="71"/>
                    </a:cubicBezTo>
                    <a:cubicBezTo>
                      <a:pt x="67" y="70"/>
                      <a:pt x="65" y="69"/>
                      <a:pt x="65" y="69"/>
                    </a:cubicBezTo>
                    <a:cubicBezTo>
                      <a:pt x="65" y="68"/>
                      <a:pt x="65" y="67"/>
                      <a:pt x="65" y="66"/>
                    </a:cubicBezTo>
                    <a:cubicBezTo>
                      <a:pt x="64" y="65"/>
                      <a:pt x="63" y="66"/>
                      <a:pt x="61" y="65"/>
                    </a:cubicBezTo>
                    <a:cubicBezTo>
                      <a:pt x="57" y="63"/>
                      <a:pt x="56" y="59"/>
                      <a:pt x="57" y="54"/>
                    </a:cubicBezTo>
                    <a:cubicBezTo>
                      <a:pt x="55" y="55"/>
                      <a:pt x="56" y="51"/>
                      <a:pt x="56" y="51"/>
                    </a:cubicBezTo>
                    <a:cubicBezTo>
                      <a:pt x="57" y="51"/>
                      <a:pt x="58" y="52"/>
                      <a:pt x="59" y="52"/>
                    </a:cubicBezTo>
                    <a:cubicBezTo>
                      <a:pt x="61" y="50"/>
                      <a:pt x="61" y="50"/>
                      <a:pt x="61" y="50"/>
                    </a:cubicBezTo>
                    <a:cubicBezTo>
                      <a:pt x="62" y="49"/>
                      <a:pt x="62" y="49"/>
                      <a:pt x="62" y="49"/>
                    </a:cubicBezTo>
                    <a:cubicBezTo>
                      <a:pt x="62" y="48"/>
                      <a:pt x="62" y="46"/>
                      <a:pt x="62" y="45"/>
                    </a:cubicBezTo>
                    <a:cubicBezTo>
                      <a:pt x="62" y="45"/>
                      <a:pt x="61" y="44"/>
                      <a:pt x="61" y="44"/>
                    </a:cubicBezTo>
                    <a:cubicBezTo>
                      <a:pt x="60" y="43"/>
                      <a:pt x="61" y="43"/>
                      <a:pt x="60" y="42"/>
                    </a:cubicBezTo>
                    <a:cubicBezTo>
                      <a:pt x="58" y="42"/>
                      <a:pt x="58" y="41"/>
                      <a:pt x="57" y="41"/>
                    </a:cubicBezTo>
                    <a:cubicBezTo>
                      <a:pt x="57" y="41"/>
                      <a:pt x="56" y="42"/>
                      <a:pt x="56" y="42"/>
                    </a:cubicBezTo>
                    <a:cubicBezTo>
                      <a:pt x="56" y="42"/>
                      <a:pt x="54" y="42"/>
                      <a:pt x="54" y="42"/>
                    </a:cubicBezTo>
                    <a:cubicBezTo>
                      <a:pt x="54" y="41"/>
                      <a:pt x="53" y="40"/>
                      <a:pt x="53" y="39"/>
                    </a:cubicBezTo>
                    <a:cubicBezTo>
                      <a:pt x="51" y="38"/>
                      <a:pt x="51" y="38"/>
                      <a:pt x="51" y="38"/>
                    </a:cubicBezTo>
                    <a:cubicBezTo>
                      <a:pt x="51" y="38"/>
                      <a:pt x="52" y="36"/>
                      <a:pt x="51" y="36"/>
                    </a:cubicBezTo>
                    <a:cubicBezTo>
                      <a:pt x="49" y="35"/>
                      <a:pt x="45" y="36"/>
                      <a:pt x="43" y="34"/>
                    </a:cubicBezTo>
                    <a:cubicBezTo>
                      <a:pt x="42" y="33"/>
                      <a:pt x="44" y="32"/>
                      <a:pt x="43" y="31"/>
                    </a:cubicBezTo>
                    <a:cubicBezTo>
                      <a:pt x="43" y="29"/>
                      <a:pt x="39" y="24"/>
                      <a:pt x="38" y="23"/>
                    </a:cubicBezTo>
                    <a:cubicBezTo>
                      <a:pt x="37" y="22"/>
                      <a:pt x="35" y="23"/>
                      <a:pt x="34" y="23"/>
                    </a:cubicBezTo>
                    <a:cubicBezTo>
                      <a:pt x="32" y="22"/>
                      <a:pt x="32" y="18"/>
                      <a:pt x="30" y="18"/>
                    </a:cubicBezTo>
                    <a:cubicBezTo>
                      <a:pt x="29" y="17"/>
                      <a:pt x="27" y="18"/>
                      <a:pt x="26" y="18"/>
                    </a:cubicBezTo>
                    <a:cubicBezTo>
                      <a:pt x="26" y="18"/>
                      <a:pt x="24" y="15"/>
                      <a:pt x="24" y="15"/>
                    </a:cubicBezTo>
                    <a:cubicBezTo>
                      <a:pt x="22" y="15"/>
                      <a:pt x="21" y="15"/>
                      <a:pt x="20" y="15"/>
                    </a:cubicBezTo>
                    <a:cubicBezTo>
                      <a:pt x="19" y="15"/>
                      <a:pt x="18" y="13"/>
                      <a:pt x="18" y="13"/>
                    </a:cubicBezTo>
                    <a:cubicBezTo>
                      <a:pt x="15" y="12"/>
                      <a:pt x="12" y="12"/>
                      <a:pt x="10" y="11"/>
                    </a:cubicBezTo>
                    <a:cubicBezTo>
                      <a:pt x="7" y="10"/>
                      <a:pt x="5" y="8"/>
                      <a:pt x="3" y="6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2" y="5"/>
                      <a:pt x="2" y="6"/>
                      <a:pt x="1" y="6"/>
                    </a:cubicBezTo>
                    <a:close/>
                    <a:moveTo>
                      <a:pt x="89" y="86"/>
                    </a:moveTo>
                    <a:cubicBezTo>
                      <a:pt x="88" y="86"/>
                      <a:pt x="88" y="88"/>
                      <a:pt x="89" y="88"/>
                    </a:cubicBezTo>
                    <a:cubicBezTo>
                      <a:pt x="89" y="88"/>
                      <a:pt x="91" y="85"/>
                      <a:pt x="89" y="86"/>
                    </a:cubicBezTo>
                    <a:close/>
                    <a:moveTo>
                      <a:pt x="85" y="80"/>
                    </a:moveTo>
                    <a:cubicBezTo>
                      <a:pt x="84" y="82"/>
                      <a:pt x="84" y="82"/>
                      <a:pt x="84" y="82"/>
                    </a:cubicBezTo>
                    <a:cubicBezTo>
                      <a:pt x="86" y="81"/>
                      <a:pt x="86" y="82"/>
                      <a:pt x="87" y="82"/>
                    </a:cubicBezTo>
                    <a:cubicBezTo>
                      <a:pt x="87" y="82"/>
                      <a:pt x="87" y="80"/>
                      <a:pt x="87" y="80"/>
                    </a:cubicBezTo>
                    <a:cubicBezTo>
                      <a:pt x="86" y="80"/>
                      <a:pt x="86" y="80"/>
                      <a:pt x="85" y="80"/>
                    </a:cubicBezTo>
                    <a:close/>
                    <a:moveTo>
                      <a:pt x="60" y="36"/>
                    </a:moveTo>
                    <a:cubicBezTo>
                      <a:pt x="61" y="38"/>
                      <a:pt x="61" y="38"/>
                      <a:pt x="61" y="38"/>
                    </a:cubicBezTo>
                    <a:cubicBezTo>
                      <a:pt x="61" y="38"/>
                      <a:pt x="63" y="38"/>
                      <a:pt x="62" y="38"/>
                    </a:cubicBezTo>
                    <a:cubicBezTo>
                      <a:pt x="62" y="38"/>
                      <a:pt x="64" y="37"/>
                      <a:pt x="63" y="36"/>
                    </a:cubicBezTo>
                    <a:cubicBezTo>
                      <a:pt x="62" y="36"/>
                      <a:pt x="61" y="36"/>
                      <a:pt x="60" y="36"/>
                    </a:cubicBezTo>
                    <a:close/>
                    <a:moveTo>
                      <a:pt x="53" y="32"/>
                    </a:moveTo>
                    <a:cubicBezTo>
                      <a:pt x="53" y="34"/>
                      <a:pt x="53" y="34"/>
                      <a:pt x="53" y="34"/>
                    </a:cubicBezTo>
                    <a:cubicBezTo>
                      <a:pt x="55" y="34"/>
                      <a:pt x="55" y="32"/>
                      <a:pt x="53" y="32"/>
                    </a:cubicBezTo>
                    <a:close/>
                    <a:moveTo>
                      <a:pt x="118" y="32"/>
                    </a:moveTo>
                    <a:cubicBezTo>
                      <a:pt x="118" y="35"/>
                      <a:pt x="117" y="37"/>
                      <a:pt x="118" y="40"/>
                    </a:cubicBezTo>
                    <a:cubicBezTo>
                      <a:pt x="118" y="41"/>
                      <a:pt x="120" y="42"/>
                      <a:pt x="121" y="44"/>
                    </a:cubicBezTo>
                    <a:cubicBezTo>
                      <a:pt x="121" y="44"/>
                      <a:pt x="120" y="46"/>
                      <a:pt x="121" y="46"/>
                    </a:cubicBezTo>
                    <a:cubicBezTo>
                      <a:pt x="121" y="47"/>
                      <a:pt x="122" y="47"/>
                      <a:pt x="123" y="48"/>
                    </a:cubicBezTo>
                    <a:cubicBezTo>
                      <a:pt x="123" y="48"/>
                      <a:pt x="123" y="49"/>
                      <a:pt x="123" y="50"/>
                    </a:cubicBezTo>
                    <a:cubicBezTo>
                      <a:pt x="124" y="51"/>
                      <a:pt x="128" y="52"/>
                      <a:pt x="129" y="53"/>
                    </a:cubicBezTo>
                    <a:cubicBezTo>
                      <a:pt x="130" y="52"/>
                      <a:pt x="131" y="51"/>
                      <a:pt x="132" y="50"/>
                    </a:cubicBezTo>
                    <a:cubicBezTo>
                      <a:pt x="131" y="49"/>
                      <a:pt x="130" y="46"/>
                      <a:pt x="129" y="44"/>
                    </a:cubicBezTo>
                    <a:cubicBezTo>
                      <a:pt x="129" y="44"/>
                      <a:pt x="128" y="44"/>
                      <a:pt x="127" y="44"/>
                    </a:cubicBezTo>
                    <a:cubicBezTo>
                      <a:pt x="127" y="44"/>
                      <a:pt x="124" y="41"/>
                      <a:pt x="123" y="40"/>
                    </a:cubicBezTo>
                    <a:cubicBezTo>
                      <a:pt x="123" y="40"/>
                      <a:pt x="123" y="38"/>
                      <a:pt x="123" y="38"/>
                    </a:cubicBezTo>
                    <a:cubicBezTo>
                      <a:pt x="123" y="37"/>
                      <a:pt x="120" y="36"/>
                      <a:pt x="120" y="36"/>
                    </a:cubicBezTo>
                    <a:cubicBezTo>
                      <a:pt x="119" y="34"/>
                      <a:pt x="120" y="33"/>
                      <a:pt x="119" y="32"/>
                    </a:cubicBezTo>
                    <a:lnTo>
                      <a:pt x="118" y="32"/>
                    </a:lnTo>
                    <a:close/>
                    <a:moveTo>
                      <a:pt x="97" y="24"/>
                    </a:moveTo>
                    <a:cubicBezTo>
                      <a:pt x="92" y="28"/>
                      <a:pt x="97" y="26"/>
                      <a:pt x="95" y="29"/>
                    </a:cubicBezTo>
                    <a:cubicBezTo>
                      <a:pt x="95" y="30"/>
                      <a:pt x="92" y="30"/>
                      <a:pt x="92" y="30"/>
                    </a:cubicBezTo>
                    <a:cubicBezTo>
                      <a:pt x="92" y="31"/>
                      <a:pt x="92" y="32"/>
                      <a:pt x="92" y="32"/>
                    </a:cubicBezTo>
                    <a:cubicBezTo>
                      <a:pt x="91" y="36"/>
                      <a:pt x="88" y="36"/>
                      <a:pt x="84" y="36"/>
                    </a:cubicBezTo>
                    <a:cubicBezTo>
                      <a:pt x="83" y="34"/>
                      <a:pt x="83" y="35"/>
                      <a:pt x="83" y="33"/>
                    </a:cubicBezTo>
                    <a:cubicBezTo>
                      <a:pt x="81" y="36"/>
                      <a:pt x="79" y="39"/>
                      <a:pt x="74" y="39"/>
                    </a:cubicBezTo>
                    <a:cubicBezTo>
                      <a:pt x="73" y="39"/>
                      <a:pt x="72" y="37"/>
                      <a:pt x="70" y="38"/>
                    </a:cubicBezTo>
                    <a:cubicBezTo>
                      <a:pt x="70" y="38"/>
                      <a:pt x="68" y="40"/>
                      <a:pt x="68" y="40"/>
                    </a:cubicBezTo>
                    <a:cubicBezTo>
                      <a:pt x="69" y="40"/>
                      <a:pt x="71" y="41"/>
                      <a:pt x="73" y="42"/>
                    </a:cubicBezTo>
                    <a:cubicBezTo>
                      <a:pt x="73" y="42"/>
                      <a:pt x="73" y="43"/>
                      <a:pt x="74" y="44"/>
                    </a:cubicBezTo>
                    <a:cubicBezTo>
                      <a:pt x="76" y="44"/>
                      <a:pt x="80" y="43"/>
                      <a:pt x="81" y="43"/>
                    </a:cubicBezTo>
                    <a:cubicBezTo>
                      <a:pt x="84" y="43"/>
                      <a:pt x="87" y="44"/>
                      <a:pt x="89" y="42"/>
                    </a:cubicBezTo>
                    <a:cubicBezTo>
                      <a:pt x="90" y="42"/>
                      <a:pt x="91" y="40"/>
                      <a:pt x="91" y="40"/>
                    </a:cubicBezTo>
                    <a:cubicBezTo>
                      <a:pt x="92" y="39"/>
                      <a:pt x="93" y="39"/>
                      <a:pt x="94" y="38"/>
                    </a:cubicBezTo>
                    <a:cubicBezTo>
                      <a:pt x="94" y="37"/>
                      <a:pt x="94" y="36"/>
                      <a:pt x="95" y="36"/>
                    </a:cubicBezTo>
                    <a:cubicBezTo>
                      <a:pt x="96" y="35"/>
                      <a:pt x="97" y="36"/>
                      <a:pt x="99" y="35"/>
                    </a:cubicBezTo>
                    <a:cubicBezTo>
                      <a:pt x="99" y="34"/>
                      <a:pt x="100" y="32"/>
                      <a:pt x="99" y="31"/>
                    </a:cubicBezTo>
                    <a:cubicBezTo>
                      <a:pt x="99" y="31"/>
                      <a:pt x="100" y="31"/>
                      <a:pt x="101" y="30"/>
                    </a:cubicBezTo>
                    <a:cubicBezTo>
                      <a:pt x="101" y="30"/>
                      <a:pt x="101" y="28"/>
                      <a:pt x="101" y="28"/>
                    </a:cubicBezTo>
                    <a:cubicBezTo>
                      <a:pt x="101" y="28"/>
                      <a:pt x="100" y="26"/>
                      <a:pt x="101" y="26"/>
                    </a:cubicBezTo>
                    <a:cubicBezTo>
                      <a:pt x="99" y="26"/>
                      <a:pt x="99" y="26"/>
                      <a:pt x="99" y="26"/>
                    </a:cubicBezTo>
                    <a:cubicBezTo>
                      <a:pt x="99" y="26"/>
                      <a:pt x="99" y="24"/>
                      <a:pt x="99" y="24"/>
                    </a:cubicBezTo>
                    <a:cubicBezTo>
                      <a:pt x="99" y="23"/>
                      <a:pt x="98" y="24"/>
                      <a:pt x="97" y="24"/>
                    </a:cubicBezTo>
                    <a:close/>
                    <a:moveTo>
                      <a:pt x="98" y="16"/>
                    </a:moveTo>
                    <a:cubicBezTo>
                      <a:pt x="98" y="17"/>
                      <a:pt x="98" y="18"/>
                      <a:pt x="99" y="18"/>
                    </a:cubicBezTo>
                    <a:cubicBezTo>
                      <a:pt x="99" y="19"/>
                      <a:pt x="102" y="21"/>
                      <a:pt x="102" y="22"/>
                    </a:cubicBezTo>
                    <a:cubicBezTo>
                      <a:pt x="103" y="27"/>
                      <a:pt x="100" y="25"/>
                      <a:pt x="103" y="28"/>
                    </a:cubicBezTo>
                    <a:cubicBezTo>
                      <a:pt x="105" y="28"/>
                      <a:pt x="105" y="28"/>
                      <a:pt x="105" y="28"/>
                    </a:cubicBezTo>
                    <a:cubicBezTo>
                      <a:pt x="105" y="27"/>
                      <a:pt x="105" y="27"/>
                      <a:pt x="105" y="26"/>
                    </a:cubicBezTo>
                    <a:cubicBezTo>
                      <a:pt x="107" y="20"/>
                      <a:pt x="102" y="18"/>
                      <a:pt x="98" y="16"/>
                    </a:cubicBezTo>
                    <a:close/>
                    <a:moveTo>
                      <a:pt x="87" y="9"/>
                    </a:moveTo>
                    <a:cubicBezTo>
                      <a:pt x="88" y="9"/>
                      <a:pt x="88" y="11"/>
                      <a:pt x="88" y="11"/>
                    </a:cubicBezTo>
                    <a:cubicBezTo>
                      <a:pt x="90" y="13"/>
                      <a:pt x="92" y="13"/>
                      <a:pt x="95" y="14"/>
                    </a:cubicBezTo>
                    <a:cubicBezTo>
                      <a:pt x="94" y="15"/>
                      <a:pt x="97" y="15"/>
                      <a:pt x="97" y="15"/>
                    </a:cubicBezTo>
                    <a:cubicBezTo>
                      <a:pt x="97" y="15"/>
                      <a:pt x="97" y="13"/>
                      <a:pt x="97" y="13"/>
                    </a:cubicBezTo>
                    <a:cubicBezTo>
                      <a:pt x="93" y="11"/>
                      <a:pt x="92" y="10"/>
                      <a:pt x="87" y="9"/>
                    </a:cubicBezTo>
                    <a:close/>
                    <a:moveTo>
                      <a:pt x="81" y="6"/>
                    </a:moveTo>
                    <a:cubicBezTo>
                      <a:pt x="81" y="6"/>
                      <a:pt x="80" y="8"/>
                      <a:pt x="81" y="8"/>
                    </a:cubicBezTo>
                    <a:cubicBezTo>
                      <a:pt x="81" y="9"/>
                      <a:pt x="81" y="9"/>
                      <a:pt x="81" y="9"/>
                    </a:cubicBezTo>
                    <a:cubicBezTo>
                      <a:pt x="82" y="9"/>
                      <a:pt x="84" y="9"/>
                      <a:pt x="85" y="9"/>
                    </a:cubicBezTo>
                    <a:cubicBezTo>
                      <a:pt x="85" y="9"/>
                      <a:pt x="86" y="7"/>
                      <a:pt x="85" y="6"/>
                    </a:cubicBezTo>
                    <a:cubicBezTo>
                      <a:pt x="83" y="6"/>
                      <a:pt x="82" y="7"/>
                      <a:pt x="81" y="6"/>
                    </a:cubicBezTo>
                    <a:close/>
                    <a:moveTo>
                      <a:pt x="51" y="0"/>
                    </a:moveTo>
                    <a:cubicBezTo>
                      <a:pt x="51" y="0"/>
                      <a:pt x="50" y="2"/>
                      <a:pt x="50" y="3"/>
                    </a:cubicBezTo>
                    <a:cubicBezTo>
                      <a:pt x="53" y="3"/>
                      <a:pt x="55" y="3"/>
                      <a:pt x="57" y="3"/>
                    </a:cubicBezTo>
                    <a:cubicBezTo>
                      <a:pt x="57" y="3"/>
                      <a:pt x="55" y="2"/>
                      <a:pt x="55" y="2"/>
                    </a:cubicBezTo>
                    <a:cubicBezTo>
                      <a:pt x="54" y="1"/>
                      <a:pt x="52" y="1"/>
                      <a:pt x="51" y="0"/>
                    </a:cubicBezTo>
                    <a:close/>
                  </a:path>
                </a:pathLst>
              </a:custGeom>
              <a:grpFill/>
              <a:ln w="9525">
                <a:solidFill>
                  <a:schemeClr val="tx2">
                    <a:lumMod val="2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7" name="Freeform 109"/>
              <p:cNvSpPr>
                <a:spLocks noEditPoints="1"/>
              </p:cNvSpPr>
              <p:nvPr/>
            </p:nvSpPr>
            <p:spPr bwMode="auto">
              <a:xfrm>
                <a:off x="5486" y="2306"/>
                <a:ext cx="259" cy="180"/>
              </a:xfrm>
              <a:custGeom>
                <a:avLst/>
                <a:gdLst>
                  <a:gd name="T0" fmla="*/ 0 w 132"/>
                  <a:gd name="T1" fmla="*/ 48 h 92"/>
                  <a:gd name="T2" fmla="*/ 11 w 132"/>
                  <a:gd name="T3" fmla="*/ 75 h 92"/>
                  <a:gd name="T4" fmla="*/ 23 w 132"/>
                  <a:gd name="T5" fmla="*/ 72 h 92"/>
                  <a:gd name="T6" fmla="*/ 24 w 132"/>
                  <a:gd name="T7" fmla="*/ 65 h 92"/>
                  <a:gd name="T8" fmla="*/ 31 w 132"/>
                  <a:gd name="T9" fmla="*/ 62 h 92"/>
                  <a:gd name="T10" fmla="*/ 49 w 132"/>
                  <a:gd name="T11" fmla="*/ 71 h 92"/>
                  <a:gd name="T12" fmla="*/ 51 w 132"/>
                  <a:gd name="T13" fmla="*/ 76 h 92"/>
                  <a:gd name="T14" fmla="*/ 60 w 132"/>
                  <a:gd name="T15" fmla="*/ 84 h 92"/>
                  <a:gd name="T16" fmla="*/ 65 w 132"/>
                  <a:gd name="T17" fmla="*/ 88 h 92"/>
                  <a:gd name="T18" fmla="*/ 76 w 132"/>
                  <a:gd name="T19" fmla="*/ 90 h 92"/>
                  <a:gd name="T20" fmla="*/ 83 w 132"/>
                  <a:gd name="T21" fmla="*/ 88 h 92"/>
                  <a:gd name="T22" fmla="*/ 79 w 132"/>
                  <a:gd name="T23" fmla="*/ 83 h 92"/>
                  <a:gd name="T24" fmla="*/ 72 w 132"/>
                  <a:gd name="T25" fmla="*/ 76 h 92"/>
                  <a:gd name="T26" fmla="*/ 65 w 132"/>
                  <a:gd name="T27" fmla="*/ 69 h 92"/>
                  <a:gd name="T28" fmla="*/ 57 w 132"/>
                  <a:gd name="T29" fmla="*/ 54 h 92"/>
                  <a:gd name="T30" fmla="*/ 61 w 132"/>
                  <a:gd name="T31" fmla="*/ 50 h 92"/>
                  <a:gd name="T32" fmla="*/ 61 w 132"/>
                  <a:gd name="T33" fmla="*/ 44 h 92"/>
                  <a:gd name="T34" fmla="*/ 56 w 132"/>
                  <a:gd name="T35" fmla="*/ 42 h 92"/>
                  <a:gd name="T36" fmla="*/ 51 w 132"/>
                  <a:gd name="T37" fmla="*/ 38 h 92"/>
                  <a:gd name="T38" fmla="*/ 43 w 132"/>
                  <a:gd name="T39" fmla="*/ 31 h 92"/>
                  <a:gd name="T40" fmla="*/ 30 w 132"/>
                  <a:gd name="T41" fmla="*/ 18 h 92"/>
                  <a:gd name="T42" fmla="*/ 20 w 132"/>
                  <a:gd name="T43" fmla="*/ 15 h 92"/>
                  <a:gd name="T44" fmla="*/ 3 w 132"/>
                  <a:gd name="T45" fmla="*/ 6 h 92"/>
                  <a:gd name="T46" fmla="*/ 89 w 132"/>
                  <a:gd name="T47" fmla="*/ 86 h 92"/>
                  <a:gd name="T48" fmla="*/ 85 w 132"/>
                  <a:gd name="T49" fmla="*/ 80 h 92"/>
                  <a:gd name="T50" fmla="*/ 87 w 132"/>
                  <a:gd name="T51" fmla="*/ 80 h 92"/>
                  <a:gd name="T52" fmla="*/ 61 w 132"/>
                  <a:gd name="T53" fmla="*/ 38 h 92"/>
                  <a:gd name="T54" fmla="*/ 60 w 132"/>
                  <a:gd name="T55" fmla="*/ 36 h 92"/>
                  <a:gd name="T56" fmla="*/ 53 w 132"/>
                  <a:gd name="T57" fmla="*/ 32 h 92"/>
                  <a:gd name="T58" fmla="*/ 121 w 132"/>
                  <a:gd name="T59" fmla="*/ 44 h 92"/>
                  <a:gd name="T60" fmla="*/ 123 w 132"/>
                  <a:gd name="T61" fmla="*/ 50 h 92"/>
                  <a:gd name="T62" fmla="*/ 129 w 132"/>
                  <a:gd name="T63" fmla="*/ 44 h 92"/>
                  <a:gd name="T64" fmla="*/ 123 w 132"/>
                  <a:gd name="T65" fmla="*/ 38 h 92"/>
                  <a:gd name="T66" fmla="*/ 118 w 132"/>
                  <a:gd name="T67" fmla="*/ 32 h 92"/>
                  <a:gd name="T68" fmla="*/ 92 w 132"/>
                  <a:gd name="T69" fmla="*/ 30 h 92"/>
                  <a:gd name="T70" fmla="*/ 83 w 132"/>
                  <a:gd name="T71" fmla="*/ 33 h 92"/>
                  <a:gd name="T72" fmla="*/ 68 w 132"/>
                  <a:gd name="T73" fmla="*/ 40 h 92"/>
                  <a:gd name="T74" fmla="*/ 81 w 132"/>
                  <a:gd name="T75" fmla="*/ 43 h 92"/>
                  <a:gd name="T76" fmla="*/ 94 w 132"/>
                  <a:gd name="T77" fmla="*/ 38 h 92"/>
                  <a:gd name="T78" fmla="*/ 99 w 132"/>
                  <a:gd name="T79" fmla="*/ 31 h 92"/>
                  <a:gd name="T80" fmla="*/ 101 w 132"/>
                  <a:gd name="T81" fmla="*/ 26 h 92"/>
                  <a:gd name="T82" fmla="*/ 97 w 132"/>
                  <a:gd name="T83" fmla="*/ 24 h 92"/>
                  <a:gd name="T84" fmla="*/ 102 w 132"/>
                  <a:gd name="T85" fmla="*/ 22 h 92"/>
                  <a:gd name="T86" fmla="*/ 105 w 132"/>
                  <a:gd name="T87" fmla="*/ 26 h 92"/>
                  <a:gd name="T88" fmla="*/ 88 w 132"/>
                  <a:gd name="T89" fmla="*/ 11 h 92"/>
                  <a:gd name="T90" fmla="*/ 97 w 132"/>
                  <a:gd name="T91" fmla="*/ 13 h 92"/>
                  <a:gd name="T92" fmla="*/ 81 w 132"/>
                  <a:gd name="T93" fmla="*/ 8 h 92"/>
                  <a:gd name="T94" fmla="*/ 85 w 132"/>
                  <a:gd name="T95" fmla="*/ 6 h 92"/>
                  <a:gd name="T96" fmla="*/ 50 w 132"/>
                  <a:gd name="T97" fmla="*/ 3 h 92"/>
                  <a:gd name="T98" fmla="*/ 51 w 132"/>
                  <a:gd name="T99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32" h="92">
                    <a:moveTo>
                      <a:pt x="1" y="6"/>
                    </a:moveTo>
                    <a:cubicBezTo>
                      <a:pt x="2" y="45"/>
                      <a:pt x="2" y="45"/>
                      <a:pt x="2" y="45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2" y="52"/>
                      <a:pt x="2" y="52"/>
                      <a:pt x="2" y="52"/>
                    </a:cubicBezTo>
                    <a:cubicBezTo>
                      <a:pt x="2" y="75"/>
                      <a:pt x="2" y="75"/>
                      <a:pt x="2" y="75"/>
                    </a:cubicBezTo>
                    <a:cubicBezTo>
                      <a:pt x="5" y="75"/>
                      <a:pt x="9" y="75"/>
                      <a:pt x="11" y="75"/>
                    </a:cubicBezTo>
                    <a:cubicBezTo>
                      <a:pt x="11" y="75"/>
                      <a:pt x="13" y="73"/>
                      <a:pt x="13" y="73"/>
                    </a:cubicBezTo>
                    <a:cubicBezTo>
                      <a:pt x="14" y="73"/>
                      <a:pt x="14" y="74"/>
                      <a:pt x="14" y="74"/>
                    </a:cubicBezTo>
                    <a:cubicBezTo>
                      <a:pt x="17" y="75"/>
                      <a:pt x="22" y="73"/>
                      <a:pt x="23" y="72"/>
                    </a:cubicBezTo>
                    <a:cubicBezTo>
                      <a:pt x="23" y="71"/>
                      <a:pt x="23" y="71"/>
                      <a:pt x="23" y="71"/>
                    </a:cubicBezTo>
                    <a:cubicBezTo>
                      <a:pt x="23" y="71"/>
                      <a:pt x="25" y="70"/>
                      <a:pt x="25" y="70"/>
                    </a:cubicBezTo>
                    <a:cubicBezTo>
                      <a:pt x="25" y="68"/>
                      <a:pt x="24" y="67"/>
                      <a:pt x="24" y="65"/>
                    </a:cubicBezTo>
                    <a:cubicBezTo>
                      <a:pt x="24" y="65"/>
                      <a:pt x="26" y="62"/>
                      <a:pt x="26" y="62"/>
                    </a:cubicBezTo>
                    <a:cubicBezTo>
                      <a:pt x="28" y="62"/>
                      <a:pt x="26" y="62"/>
                      <a:pt x="27" y="63"/>
                    </a:cubicBezTo>
                    <a:cubicBezTo>
                      <a:pt x="29" y="64"/>
                      <a:pt x="28" y="62"/>
                      <a:pt x="31" y="62"/>
                    </a:cubicBezTo>
                    <a:cubicBezTo>
                      <a:pt x="32" y="62"/>
                      <a:pt x="34" y="64"/>
                      <a:pt x="35" y="64"/>
                    </a:cubicBezTo>
                    <a:cubicBezTo>
                      <a:pt x="38" y="65"/>
                      <a:pt x="40" y="63"/>
                      <a:pt x="43" y="65"/>
                    </a:cubicBezTo>
                    <a:cubicBezTo>
                      <a:pt x="44" y="65"/>
                      <a:pt x="49" y="70"/>
                      <a:pt x="49" y="71"/>
                    </a:cubicBezTo>
                    <a:cubicBezTo>
                      <a:pt x="50" y="72"/>
                      <a:pt x="49" y="74"/>
                      <a:pt x="49" y="75"/>
                    </a:cubicBezTo>
                    <a:cubicBezTo>
                      <a:pt x="51" y="75"/>
                      <a:pt x="51" y="75"/>
                      <a:pt x="51" y="75"/>
                    </a:cubicBezTo>
                    <a:cubicBezTo>
                      <a:pt x="51" y="76"/>
                      <a:pt x="51" y="76"/>
                      <a:pt x="51" y="76"/>
                    </a:cubicBezTo>
                    <a:cubicBezTo>
                      <a:pt x="53" y="80"/>
                      <a:pt x="54" y="77"/>
                      <a:pt x="56" y="79"/>
                    </a:cubicBezTo>
                    <a:cubicBezTo>
                      <a:pt x="56" y="79"/>
                      <a:pt x="56" y="80"/>
                      <a:pt x="56" y="81"/>
                    </a:cubicBezTo>
                    <a:cubicBezTo>
                      <a:pt x="56" y="82"/>
                      <a:pt x="60" y="82"/>
                      <a:pt x="60" y="84"/>
                    </a:cubicBezTo>
                    <a:cubicBezTo>
                      <a:pt x="60" y="84"/>
                      <a:pt x="60" y="86"/>
                      <a:pt x="60" y="86"/>
                    </a:cubicBezTo>
                    <a:cubicBezTo>
                      <a:pt x="61" y="87"/>
                      <a:pt x="62" y="86"/>
                      <a:pt x="63" y="86"/>
                    </a:cubicBezTo>
                    <a:cubicBezTo>
                      <a:pt x="63" y="86"/>
                      <a:pt x="65" y="88"/>
                      <a:pt x="65" y="88"/>
                    </a:cubicBezTo>
                    <a:cubicBezTo>
                      <a:pt x="67" y="89"/>
                      <a:pt x="67" y="87"/>
                      <a:pt x="68" y="88"/>
                    </a:cubicBezTo>
                    <a:cubicBezTo>
                      <a:pt x="69" y="89"/>
                      <a:pt x="69" y="89"/>
                      <a:pt x="69" y="89"/>
                    </a:cubicBezTo>
                    <a:cubicBezTo>
                      <a:pt x="72" y="90"/>
                      <a:pt x="74" y="89"/>
                      <a:pt x="76" y="90"/>
                    </a:cubicBezTo>
                    <a:cubicBezTo>
                      <a:pt x="76" y="90"/>
                      <a:pt x="77" y="91"/>
                      <a:pt x="77" y="92"/>
                    </a:cubicBezTo>
                    <a:cubicBezTo>
                      <a:pt x="79" y="92"/>
                      <a:pt x="81" y="92"/>
                      <a:pt x="83" y="92"/>
                    </a:cubicBezTo>
                    <a:cubicBezTo>
                      <a:pt x="83" y="91"/>
                      <a:pt x="83" y="90"/>
                      <a:pt x="83" y="88"/>
                    </a:cubicBezTo>
                    <a:cubicBezTo>
                      <a:pt x="82" y="88"/>
                      <a:pt x="81" y="88"/>
                      <a:pt x="79" y="88"/>
                    </a:cubicBezTo>
                    <a:cubicBezTo>
                      <a:pt x="79" y="87"/>
                      <a:pt x="79" y="86"/>
                      <a:pt x="78" y="86"/>
                    </a:cubicBezTo>
                    <a:cubicBezTo>
                      <a:pt x="78" y="84"/>
                      <a:pt x="79" y="84"/>
                      <a:pt x="79" y="83"/>
                    </a:cubicBezTo>
                    <a:cubicBezTo>
                      <a:pt x="78" y="83"/>
                      <a:pt x="77" y="82"/>
                      <a:pt x="77" y="82"/>
                    </a:cubicBezTo>
                    <a:cubicBezTo>
                      <a:pt x="75" y="81"/>
                      <a:pt x="75" y="82"/>
                      <a:pt x="74" y="82"/>
                    </a:cubicBezTo>
                    <a:cubicBezTo>
                      <a:pt x="73" y="80"/>
                      <a:pt x="72" y="78"/>
                      <a:pt x="72" y="76"/>
                    </a:cubicBezTo>
                    <a:cubicBezTo>
                      <a:pt x="70" y="75"/>
                      <a:pt x="69" y="75"/>
                      <a:pt x="67" y="75"/>
                    </a:cubicBezTo>
                    <a:cubicBezTo>
                      <a:pt x="66" y="74"/>
                      <a:pt x="67" y="72"/>
                      <a:pt x="67" y="71"/>
                    </a:cubicBezTo>
                    <a:cubicBezTo>
                      <a:pt x="67" y="70"/>
                      <a:pt x="65" y="69"/>
                      <a:pt x="65" y="69"/>
                    </a:cubicBezTo>
                    <a:cubicBezTo>
                      <a:pt x="65" y="68"/>
                      <a:pt x="65" y="67"/>
                      <a:pt x="65" y="66"/>
                    </a:cubicBezTo>
                    <a:cubicBezTo>
                      <a:pt x="64" y="65"/>
                      <a:pt x="63" y="66"/>
                      <a:pt x="61" y="65"/>
                    </a:cubicBezTo>
                    <a:cubicBezTo>
                      <a:pt x="57" y="63"/>
                      <a:pt x="56" y="59"/>
                      <a:pt x="57" y="54"/>
                    </a:cubicBezTo>
                    <a:cubicBezTo>
                      <a:pt x="55" y="55"/>
                      <a:pt x="56" y="51"/>
                      <a:pt x="56" y="51"/>
                    </a:cubicBezTo>
                    <a:cubicBezTo>
                      <a:pt x="57" y="51"/>
                      <a:pt x="58" y="52"/>
                      <a:pt x="59" y="52"/>
                    </a:cubicBezTo>
                    <a:cubicBezTo>
                      <a:pt x="61" y="50"/>
                      <a:pt x="61" y="50"/>
                      <a:pt x="61" y="50"/>
                    </a:cubicBezTo>
                    <a:cubicBezTo>
                      <a:pt x="62" y="49"/>
                      <a:pt x="62" y="49"/>
                      <a:pt x="62" y="49"/>
                    </a:cubicBezTo>
                    <a:cubicBezTo>
                      <a:pt x="62" y="48"/>
                      <a:pt x="62" y="46"/>
                      <a:pt x="62" y="45"/>
                    </a:cubicBezTo>
                    <a:cubicBezTo>
                      <a:pt x="62" y="45"/>
                      <a:pt x="61" y="44"/>
                      <a:pt x="61" y="44"/>
                    </a:cubicBezTo>
                    <a:cubicBezTo>
                      <a:pt x="60" y="43"/>
                      <a:pt x="61" y="43"/>
                      <a:pt x="60" y="42"/>
                    </a:cubicBezTo>
                    <a:cubicBezTo>
                      <a:pt x="58" y="42"/>
                      <a:pt x="58" y="41"/>
                      <a:pt x="57" y="41"/>
                    </a:cubicBezTo>
                    <a:cubicBezTo>
                      <a:pt x="57" y="41"/>
                      <a:pt x="56" y="42"/>
                      <a:pt x="56" y="42"/>
                    </a:cubicBezTo>
                    <a:cubicBezTo>
                      <a:pt x="56" y="42"/>
                      <a:pt x="54" y="42"/>
                      <a:pt x="54" y="42"/>
                    </a:cubicBezTo>
                    <a:cubicBezTo>
                      <a:pt x="54" y="41"/>
                      <a:pt x="53" y="40"/>
                      <a:pt x="53" y="39"/>
                    </a:cubicBezTo>
                    <a:cubicBezTo>
                      <a:pt x="51" y="38"/>
                      <a:pt x="51" y="38"/>
                      <a:pt x="51" y="38"/>
                    </a:cubicBezTo>
                    <a:cubicBezTo>
                      <a:pt x="51" y="38"/>
                      <a:pt x="52" y="36"/>
                      <a:pt x="51" y="36"/>
                    </a:cubicBezTo>
                    <a:cubicBezTo>
                      <a:pt x="49" y="35"/>
                      <a:pt x="45" y="36"/>
                      <a:pt x="43" y="34"/>
                    </a:cubicBezTo>
                    <a:cubicBezTo>
                      <a:pt x="42" y="33"/>
                      <a:pt x="44" y="32"/>
                      <a:pt x="43" y="31"/>
                    </a:cubicBezTo>
                    <a:cubicBezTo>
                      <a:pt x="43" y="29"/>
                      <a:pt x="39" y="24"/>
                      <a:pt x="38" y="23"/>
                    </a:cubicBezTo>
                    <a:cubicBezTo>
                      <a:pt x="37" y="22"/>
                      <a:pt x="35" y="23"/>
                      <a:pt x="34" y="23"/>
                    </a:cubicBezTo>
                    <a:cubicBezTo>
                      <a:pt x="32" y="22"/>
                      <a:pt x="32" y="18"/>
                      <a:pt x="30" y="18"/>
                    </a:cubicBezTo>
                    <a:cubicBezTo>
                      <a:pt x="29" y="17"/>
                      <a:pt x="27" y="18"/>
                      <a:pt x="26" y="18"/>
                    </a:cubicBezTo>
                    <a:cubicBezTo>
                      <a:pt x="26" y="18"/>
                      <a:pt x="24" y="15"/>
                      <a:pt x="24" y="15"/>
                    </a:cubicBezTo>
                    <a:cubicBezTo>
                      <a:pt x="22" y="15"/>
                      <a:pt x="21" y="15"/>
                      <a:pt x="20" y="15"/>
                    </a:cubicBezTo>
                    <a:cubicBezTo>
                      <a:pt x="19" y="15"/>
                      <a:pt x="18" y="13"/>
                      <a:pt x="18" y="13"/>
                    </a:cubicBezTo>
                    <a:cubicBezTo>
                      <a:pt x="15" y="12"/>
                      <a:pt x="12" y="12"/>
                      <a:pt x="10" y="11"/>
                    </a:cubicBezTo>
                    <a:cubicBezTo>
                      <a:pt x="7" y="10"/>
                      <a:pt x="5" y="8"/>
                      <a:pt x="3" y="6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2" y="5"/>
                      <a:pt x="2" y="6"/>
                      <a:pt x="1" y="6"/>
                    </a:cubicBezTo>
                    <a:close/>
                    <a:moveTo>
                      <a:pt x="89" y="86"/>
                    </a:moveTo>
                    <a:cubicBezTo>
                      <a:pt x="88" y="86"/>
                      <a:pt x="88" y="88"/>
                      <a:pt x="89" y="88"/>
                    </a:cubicBezTo>
                    <a:cubicBezTo>
                      <a:pt x="89" y="88"/>
                      <a:pt x="91" y="85"/>
                      <a:pt x="89" y="86"/>
                    </a:cubicBezTo>
                    <a:close/>
                    <a:moveTo>
                      <a:pt x="85" y="80"/>
                    </a:moveTo>
                    <a:cubicBezTo>
                      <a:pt x="84" y="82"/>
                      <a:pt x="84" y="82"/>
                      <a:pt x="84" y="82"/>
                    </a:cubicBezTo>
                    <a:cubicBezTo>
                      <a:pt x="86" y="81"/>
                      <a:pt x="86" y="82"/>
                      <a:pt x="87" y="82"/>
                    </a:cubicBezTo>
                    <a:cubicBezTo>
                      <a:pt x="87" y="82"/>
                      <a:pt x="87" y="80"/>
                      <a:pt x="87" y="80"/>
                    </a:cubicBezTo>
                    <a:cubicBezTo>
                      <a:pt x="86" y="80"/>
                      <a:pt x="86" y="80"/>
                      <a:pt x="85" y="80"/>
                    </a:cubicBezTo>
                    <a:close/>
                    <a:moveTo>
                      <a:pt x="60" y="36"/>
                    </a:moveTo>
                    <a:cubicBezTo>
                      <a:pt x="61" y="38"/>
                      <a:pt x="61" y="38"/>
                      <a:pt x="61" y="38"/>
                    </a:cubicBezTo>
                    <a:cubicBezTo>
                      <a:pt x="61" y="38"/>
                      <a:pt x="63" y="38"/>
                      <a:pt x="62" y="38"/>
                    </a:cubicBezTo>
                    <a:cubicBezTo>
                      <a:pt x="62" y="38"/>
                      <a:pt x="64" y="37"/>
                      <a:pt x="63" y="36"/>
                    </a:cubicBezTo>
                    <a:cubicBezTo>
                      <a:pt x="62" y="36"/>
                      <a:pt x="61" y="36"/>
                      <a:pt x="60" y="36"/>
                    </a:cubicBezTo>
                    <a:close/>
                    <a:moveTo>
                      <a:pt x="53" y="32"/>
                    </a:moveTo>
                    <a:cubicBezTo>
                      <a:pt x="53" y="34"/>
                      <a:pt x="53" y="34"/>
                      <a:pt x="53" y="34"/>
                    </a:cubicBezTo>
                    <a:cubicBezTo>
                      <a:pt x="55" y="34"/>
                      <a:pt x="55" y="32"/>
                      <a:pt x="53" y="32"/>
                    </a:cubicBezTo>
                    <a:close/>
                    <a:moveTo>
                      <a:pt x="118" y="32"/>
                    </a:moveTo>
                    <a:cubicBezTo>
                      <a:pt x="118" y="35"/>
                      <a:pt x="117" y="37"/>
                      <a:pt x="118" y="40"/>
                    </a:cubicBezTo>
                    <a:cubicBezTo>
                      <a:pt x="118" y="41"/>
                      <a:pt x="120" y="42"/>
                      <a:pt x="121" y="44"/>
                    </a:cubicBezTo>
                    <a:cubicBezTo>
                      <a:pt x="121" y="44"/>
                      <a:pt x="120" y="46"/>
                      <a:pt x="121" y="46"/>
                    </a:cubicBezTo>
                    <a:cubicBezTo>
                      <a:pt x="121" y="47"/>
                      <a:pt x="122" y="47"/>
                      <a:pt x="123" y="48"/>
                    </a:cubicBezTo>
                    <a:cubicBezTo>
                      <a:pt x="123" y="48"/>
                      <a:pt x="123" y="49"/>
                      <a:pt x="123" y="50"/>
                    </a:cubicBezTo>
                    <a:cubicBezTo>
                      <a:pt x="124" y="51"/>
                      <a:pt x="128" y="52"/>
                      <a:pt x="129" y="53"/>
                    </a:cubicBezTo>
                    <a:cubicBezTo>
                      <a:pt x="130" y="52"/>
                      <a:pt x="131" y="51"/>
                      <a:pt x="132" y="50"/>
                    </a:cubicBezTo>
                    <a:cubicBezTo>
                      <a:pt x="131" y="49"/>
                      <a:pt x="130" y="46"/>
                      <a:pt x="129" y="44"/>
                    </a:cubicBezTo>
                    <a:cubicBezTo>
                      <a:pt x="129" y="44"/>
                      <a:pt x="128" y="44"/>
                      <a:pt x="127" y="44"/>
                    </a:cubicBezTo>
                    <a:cubicBezTo>
                      <a:pt x="127" y="44"/>
                      <a:pt x="124" y="41"/>
                      <a:pt x="123" y="40"/>
                    </a:cubicBezTo>
                    <a:cubicBezTo>
                      <a:pt x="123" y="40"/>
                      <a:pt x="123" y="38"/>
                      <a:pt x="123" y="38"/>
                    </a:cubicBezTo>
                    <a:cubicBezTo>
                      <a:pt x="123" y="37"/>
                      <a:pt x="120" y="36"/>
                      <a:pt x="120" y="36"/>
                    </a:cubicBezTo>
                    <a:cubicBezTo>
                      <a:pt x="119" y="34"/>
                      <a:pt x="120" y="33"/>
                      <a:pt x="119" y="32"/>
                    </a:cubicBezTo>
                    <a:lnTo>
                      <a:pt x="118" y="32"/>
                    </a:lnTo>
                    <a:close/>
                    <a:moveTo>
                      <a:pt x="97" y="24"/>
                    </a:moveTo>
                    <a:cubicBezTo>
                      <a:pt x="92" y="28"/>
                      <a:pt x="97" y="26"/>
                      <a:pt x="95" y="29"/>
                    </a:cubicBezTo>
                    <a:cubicBezTo>
                      <a:pt x="95" y="30"/>
                      <a:pt x="92" y="30"/>
                      <a:pt x="92" y="30"/>
                    </a:cubicBezTo>
                    <a:cubicBezTo>
                      <a:pt x="92" y="31"/>
                      <a:pt x="92" y="32"/>
                      <a:pt x="92" y="32"/>
                    </a:cubicBezTo>
                    <a:cubicBezTo>
                      <a:pt x="91" y="36"/>
                      <a:pt x="88" y="36"/>
                      <a:pt x="84" y="36"/>
                    </a:cubicBezTo>
                    <a:cubicBezTo>
                      <a:pt x="83" y="34"/>
                      <a:pt x="83" y="35"/>
                      <a:pt x="83" y="33"/>
                    </a:cubicBezTo>
                    <a:cubicBezTo>
                      <a:pt x="81" y="36"/>
                      <a:pt x="79" y="39"/>
                      <a:pt x="74" y="39"/>
                    </a:cubicBezTo>
                    <a:cubicBezTo>
                      <a:pt x="73" y="39"/>
                      <a:pt x="72" y="37"/>
                      <a:pt x="70" y="38"/>
                    </a:cubicBezTo>
                    <a:cubicBezTo>
                      <a:pt x="70" y="38"/>
                      <a:pt x="68" y="40"/>
                      <a:pt x="68" y="40"/>
                    </a:cubicBezTo>
                    <a:cubicBezTo>
                      <a:pt x="69" y="40"/>
                      <a:pt x="71" y="41"/>
                      <a:pt x="73" y="42"/>
                    </a:cubicBezTo>
                    <a:cubicBezTo>
                      <a:pt x="73" y="42"/>
                      <a:pt x="73" y="43"/>
                      <a:pt x="74" y="44"/>
                    </a:cubicBezTo>
                    <a:cubicBezTo>
                      <a:pt x="76" y="44"/>
                      <a:pt x="80" y="43"/>
                      <a:pt x="81" y="43"/>
                    </a:cubicBezTo>
                    <a:cubicBezTo>
                      <a:pt x="84" y="43"/>
                      <a:pt x="87" y="44"/>
                      <a:pt x="89" y="42"/>
                    </a:cubicBezTo>
                    <a:cubicBezTo>
                      <a:pt x="90" y="42"/>
                      <a:pt x="91" y="40"/>
                      <a:pt x="91" y="40"/>
                    </a:cubicBezTo>
                    <a:cubicBezTo>
                      <a:pt x="92" y="39"/>
                      <a:pt x="93" y="39"/>
                      <a:pt x="94" y="38"/>
                    </a:cubicBezTo>
                    <a:cubicBezTo>
                      <a:pt x="94" y="37"/>
                      <a:pt x="94" y="36"/>
                      <a:pt x="95" y="36"/>
                    </a:cubicBezTo>
                    <a:cubicBezTo>
                      <a:pt x="96" y="35"/>
                      <a:pt x="97" y="36"/>
                      <a:pt x="99" y="35"/>
                    </a:cubicBezTo>
                    <a:cubicBezTo>
                      <a:pt x="99" y="34"/>
                      <a:pt x="100" y="32"/>
                      <a:pt x="99" y="31"/>
                    </a:cubicBezTo>
                    <a:cubicBezTo>
                      <a:pt x="99" y="31"/>
                      <a:pt x="100" y="31"/>
                      <a:pt x="101" y="30"/>
                    </a:cubicBezTo>
                    <a:cubicBezTo>
                      <a:pt x="101" y="30"/>
                      <a:pt x="101" y="28"/>
                      <a:pt x="101" y="28"/>
                    </a:cubicBezTo>
                    <a:cubicBezTo>
                      <a:pt x="101" y="28"/>
                      <a:pt x="100" y="26"/>
                      <a:pt x="101" y="26"/>
                    </a:cubicBezTo>
                    <a:cubicBezTo>
                      <a:pt x="99" y="26"/>
                      <a:pt x="99" y="26"/>
                      <a:pt x="99" y="26"/>
                    </a:cubicBezTo>
                    <a:cubicBezTo>
                      <a:pt x="99" y="26"/>
                      <a:pt x="99" y="24"/>
                      <a:pt x="99" y="24"/>
                    </a:cubicBezTo>
                    <a:cubicBezTo>
                      <a:pt x="99" y="23"/>
                      <a:pt x="98" y="24"/>
                      <a:pt x="97" y="24"/>
                    </a:cubicBezTo>
                    <a:close/>
                    <a:moveTo>
                      <a:pt x="98" y="16"/>
                    </a:moveTo>
                    <a:cubicBezTo>
                      <a:pt x="98" y="17"/>
                      <a:pt x="98" y="18"/>
                      <a:pt x="99" y="18"/>
                    </a:cubicBezTo>
                    <a:cubicBezTo>
                      <a:pt x="99" y="19"/>
                      <a:pt x="102" y="21"/>
                      <a:pt x="102" y="22"/>
                    </a:cubicBezTo>
                    <a:cubicBezTo>
                      <a:pt x="103" y="27"/>
                      <a:pt x="100" y="25"/>
                      <a:pt x="103" y="28"/>
                    </a:cubicBezTo>
                    <a:cubicBezTo>
                      <a:pt x="105" y="28"/>
                      <a:pt x="105" y="28"/>
                      <a:pt x="105" y="28"/>
                    </a:cubicBezTo>
                    <a:cubicBezTo>
                      <a:pt x="105" y="27"/>
                      <a:pt x="105" y="27"/>
                      <a:pt x="105" y="26"/>
                    </a:cubicBezTo>
                    <a:cubicBezTo>
                      <a:pt x="107" y="20"/>
                      <a:pt x="102" y="18"/>
                      <a:pt x="98" y="16"/>
                    </a:cubicBezTo>
                    <a:close/>
                    <a:moveTo>
                      <a:pt x="87" y="9"/>
                    </a:moveTo>
                    <a:cubicBezTo>
                      <a:pt x="88" y="9"/>
                      <a:pt x="88" y="11"/>
                      <a:pt x="88" y="11"/>
                    </a:cubicBezTo>
                    <a:cubicBezTo>
                      <a:pt x="90" y="13"/>
                      <a:pt x="92" y="13"/>
                      <a:pt x="95" y="14"/>
                    </a:cubicBezTo>
                    <a:cubicBezTo>
                      <a:pt x="94" y="15"/>
                      <a:pt x="97" y="15"/>
                      <a:pt x="97" y="15"/>
                    </a:cubicBezTo>
                    <a:cubicBezTo>
                      <a:pt x="97" y="15"/>
                      <a:pt x="97" y="13"/>
                      <a:pt x="97" y="13"/>
                    </a:cubicBezTo>
                    <a:cubicBezTo>
                      <a:pt x="93" y="11"/>
                      <a:pt x="92" y="10"/>
                      <a:pt x="87" y="9"/>
                    </a:cubicBezTo>
                    <a:close/>
                    <a:moveTo>
                      <a:pt x="81" y="6"/>
                    </a:moveTo>
                    <a:cubicBezTo>
                      <a:pt x="81" y="6"/>
                      <a:pt x="80" y="8"/>
                      <a:pt x="81" y="8"/>
                    </a:cubicBezTo>
                    <a:cubicBezTo>
                      <a:pt x="81" y="9"/>
                      <a:pt x="81" y="9"/>
                      <a:pt x="81" y="9"/>
                    </a:cubicBezTo>
                    <a:cubicBezTo>
                      <a:pt x="82" y="9"/>
                      <a:pt x="84" y="9"/>
                      <a:pt x="85" y="9"/>
                    </a:cubicBezTo>
                    <a:cubicBezTo>
                      <a:pt x="85" y="9"/>
                      <a:pt x="86" y="7"/>
                      <a:pt x="85" y="6"/>
                    </a:cubicBezTo>
                    <a:cubicBezTo>
                      <a:pt x="83" y="6"/>
                      <a:pt x="82" y="7"/>
                      <a:pt x="81" y="6"/>
                    </a:cubicBezTo>
                    <a:close/>
                    <a:moveTo>
                      <a:pt x="51" y="0"/>
                    </a:moveTo>
                    <a:cubicBezTo>
                      <a:pt x="51" y="0"/>
                      <a:pt x="50" y="2"/>
                      <a:pt x="50" y="3"/>
                    </a:cubicBezTo>
                    <a:cubicBezTo>
                      <a:pt x="53" y="3"/>
                      <a:pt x="55" y="3"/>
                      <a:pt x="57" y="3"/>
                    </a:cubicBezTo>
                    <a:cubicBezTo>
                      <a:pt x="57" y="3"/>
                      <a:pt x="55" y="2"/>
                      <a:pt x="55" y="2"/>
                    </a:cubicBezTo>
                    <a:cubicBezTo>
                      <a:pt x="54" y="1"/>
                      <a:pt x="52" y="1"/>
                      <a:pt x="51" y="0"/>
                    </a:cubicBezTo>
                    <a:close/>
                  </a:path>
                </a:pathLst>
              </a:custGeom>
              <a:grpFill/>
              <a:ln w="2" cap="rnd">
                <a:solidFill>
                  <a:schemeClr val="tx2">
                    <a:lumMod val="2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8" name="Freeform 110"/>
              <p:cNvSpPr>
                <a:spLocks noEditPoints="1"/>
              </p:cNvSpPr>
              <p:nvPr/>
            </p:nvSpPr>
            <p:spPr bwMode="auto">
              <a:xfrm>
                <a:off x="1707" y="2048"/>
                <a:ext cx="100" cy="57"/>
              </a:xfrm>
              <a:custGeom>
                <a:avLst/>
                <a:gdLst>
                  <a:gd name="T0" fmla="*/ 50 w 51"/>
                  <a:gd name="T1" fmla="*/ 14 h 29"/>
                  <a:gd name="T2" fmla="*/ 46 w 51"/>
                  <a:gd name="T3" fmla="*/ 12 h 29"/>
                  <a:gd name="T4" fmla="*/ 46 w 51"/>
                  <a:gd name="T5" fmla="*/ 9 h 29"/>
                  <a:gd name="T6" fmla="*/ 42 w 51"/>
                  <a:gd name="T7" fmla="*/ 6 h 29"/>
                  <a:gd name="T8" fmla="*/ 42 w 51"/>
                  <a:gd name="T9" fmla="*/ 3 h 29"/>
                  <a:gd name="T10" fmla="*/ 41 w 51"/>
                  <a:gd name="T11" fmla="*/ 4 h 29"/>
                  <a:gd name="T12" fmla="*/ 41 w 51"/>
                  <a:gd name="T13" fmla="*/ 2 h 29"/>
                  <a:gd name="T14" fmla="*/ 31 w 51"/>
                  <a:gd name="T15" fmla="*/ 0 h 29"/>
                  <a:gd name="T16" fmla="*/ 30 w 51"/>
                  <a:gd name="T17" fmla="*/ 3 h 29"/>
                  <a:gd name="T18" fmla="*/ 22 w 51"/>
                  <a:gd name="T19" fmla="*/ 5 h 29"/>
                  <a:gd name="T20" fmla="*/ 18 w 51"/>
                  <a:gd name="T21" fmla="*/ 8 h 29"/>
                  <a:gd name="T22" fmla="*/ 8 w 51"/>
                  <a:gd name="T23" fmla="*/ 6 h 29"/>
                  <a:gd name="T24" fmla="*/ 6 w 51"/>
                  <a:gd name="T25" fmla="*/ 4 h 29"/>
                  <a:gd name="T26" fmla="*/ 6 w 51"/>
                  <a:gd name="T27" fmla="*/ 0 h 29"/>
                  <a:gd name="T28" fmla="*/ 3 w 51"/>
                  <a:gd name="T29" fmla="*/ 1 h 29"/>
                  <a:gd name="T30" fmla="*/ 1 w 51"/>
                  <a:gd name="T31" fmla="*/ 0 h 29"/>
                  <a:gd name="T32" fmla="*/ 1 w 51"/>
                  <a:gd name="T33" fmla="*/ 5 h 29"/>
                  <a:gd name="T34" fmla="*/ 3 w 51"/>
                  <a:gd name="T35" fmla="*/ 11 h 29"/>
                  <a:gd name="T36" fmla="*/ 2 w 51"/>
                  <a:gd name="T37" fmla="*/ 15 h 29"/>
                  <a:gd name="T38" fmla="*/ 4 w 51"/>
                  <a:gd name="T39" fmla="*/ 14 h 29"/>
                  <a:gd name="T40" fmla="*/ 4 w 51"/>
                  <a:gd name="T41" fmla="*/ 13 h 29"/>
                  <a:gd name="T42" fmla="*/ 6 w 51"/>
                  <a:gd name="T43" fmla="*/ 13 h 29"/>
                  <a:gd name="T44" fmla="*/ 7 w 51"/>
                  <a:gd name="T45" fmla="*/ 15 h 29"/>
                  <a:gd name="T46" fmla="*/ 12 w 51"/>
                  <a:gd name="T47" fmla="*/ 14 h 29"/>
                  <a:gd name="T48" fmla="*/ 14 w 51"/>
                  <a:gd name="T49" fmla="*/ 20 h 29"/>
                  <a:gd name="T50" fmla="*/ 20 w 51"/>
                  <a:gd name="T51" fmla="*/ 24 h 29"/>
                  <a:gd name="T52" fmla="*/ 24 w 51"/>
                  <a:gd name="T53" fmla="*/ 24 h 29"/>
                  <a:gd name="T54" fmla="*/ 25 w 51"/>
                  <a:gd name="T55" fmla="*/ 21 h 29"/>
                  <a:gd name="T56" fmla="*/ 27 w 51"/>
                  <a:gd name="T57" fmla="*/ 21 h 29"/>
                  <a:gd name="T58" fmla="*/ 27 w 51"/>
                  <a:gd name="T59" fmla="*/ 18 h 29"/>
                  <a:gd name="T60" fmla="*/ 25 w 51"/>
                  <a:gd name="T61" fmla="*/ 16 h 29"/>
                  <a:gd name="T62" fmla="*/ 23 w 51"/>
                  <a:gd name="T63" fmla="*/ 16 h 29"/>
                  <a:gd name="T64" fmla="*/ 22 w 51"/>
                  <a:gd name="T65" fmla="*/ 14 h 29"/>
                  <a:gd name="T66" fmla="*/ 27 w 51"/>
                  <a:gd name="T67" fmla="*/ 13 h 29"/>
                  <a:gd name="T68" fmla="*/ 32 w 51"/>
                  <a:gd name="T69" fmla="*/ 6 h 29"/>
                  <a:gd name="T70" fmla="*/ 35 w 51"/>
                  <a:gd name="T71" fmla="*/ 8 h 29"/>
                  <a:gd name="T72" fmla="*/ 39 w 51"/>
                  <a:gd name="T73" fmla="*/ 16 h 29"/>
                  <a:gd name="T74" fmla="*/ 44 w 51"/>
                  <a:gd name="T75" fmla="*/ 14 h 29"/>
                  <a:gd name="T76" fmla="*/ 44 w 51"/>
                  <a:gd name="T77" fmla="*/ 17 h 29"/>
                  <a:gd name="T78" fmla="*/ 41 w 51"/>
                  <a:gd name="T79" fmla="*/ 20 h 29"/>
                  <a:gd name="T80" fmla="*/ 48 w 51"/>
                  <a:gd name="T81" fmla="*/ 29 h 29"/>
                  <a:gd name="T82" fmla="*/ 48 w 51"/>
                  <a:gd name="T83" fmla="*/ 28 h 29"/>
                  <a:gd name="T84" fmla="*/ 49 w 51"/>
                  <a:gd name="T85" fmla="*/ 26 h 29"/>
                  <a:gd name="T86" fmla="*/ 51 w 51"/>
                  <a:gd name="T87" fmla="*/ 21 h 29"/>
                  <a:gd name="T88" fmla="*/ 49 w 51"/>
                  <a:gd name="T89" fmla="*/ 18 h 29"/>
                  <a:gd name="T90" fmla="*/ 50 w 51"/>
                  <a:gd name="T91" fmla="*/ 14 h 29"/>
                  <a:gd name="T92" fmla="*/ 26 w 51"/>
                  <a:gd name="T93" fmla="*/ 22 h 29"/>
                  <a:gd name="T94" fmla="*/ 24 w 51"/>
                  <a:gd name="T95" fmla="*/ 25 h 29"/>
                  <a:gd name="T96" fmla="*/ 26 w 51"/>
                  <a:gd name="T97" fmla="*/ 24 h 29"/>
                  <a:gd name="T98" fmla="*/ 27 w 51"/>
                  <a:gd name="T99" fmla="*/ 24 h 29"/>
                  <a:gd name="T100" fmla="*/ 27 w 51"/>
                  <a:gd name="T101" fmla="*/ 22 h 29"/>
                  <a:gd name="T102" fmla="*/ 27 w 51"/>
                  <a:gd name="T103" fmla="*/ 24 h 29"/>
                  <a:gd name="T104" fmla="*/ 26 w 51"/>
                  <a:gd name="T105" fmla="*/ 22 h 29"/>
                  <a:gd name="T106" fmla="*/ 12 w 51"/>
                  <a:gd name="T107" fmla="*/ 22 h 29"/>
                  <a:gd name="T108" fmla="*/ 13 w 51"/>
                  <a:gd name="T109" fmla="*/ 24 h 29"/>
                  <a:gd name="T110" fmla="*/ 12 w 51"/>
                  <a:gd name="T111" fmla="*/ 22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51" h="29">
                    <a:moveTo>
                      <a:pt x="50" y="14"/>
                    </a:moveTo>
                    <a:cubicBezTo>
                      <a:pt x="49" y="13"/>
                      <a:pt x="47" y="12"/>
                      <a:pt x="46" y="12"/>
                    </a:cubicBezTo>
                    <a:cubicBezTo>
                      <a:pt x="46" y="11"/>
                      <a:pt x="47" y="10"/>
                      <a:pt x="46" y="9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2" y="5"/>
                      <a:pt x="42" y="3"/>
                      <a:pt x="42" y="3"/>
                    </a:cubicBezTo>
                    <a:cubicBezTo>
                      <a:pt x="42" y="3"/>
                      <a:pt x="42" y="4"/>
                      <a:pt x="41" y="4"/>
                    </a:cubicBezTo>
                    <a:cubicBezTo>
                      <a:pt x="41" y="4"/>
                      <a:pt x="41" y="2"/>
                      <a:pt x="41" y="2"/>
                    </a:cubicBezTo>
                    <a:cubicBezTo>
                      <a:pt x="38" y="0"/>
                      <a:pt x="34" y="1"/>
                      <a:pt x="31" y="0"/>
                    </a:cubicBezTo>
                    <a:cubicBezTo>
                      <a:pt x="30" y="0"/>
                      <a:pt x="30" y="3"/>
                      <a:pt x="30" y="3"/>
                    </a:cubicBezTo>
                    <a:cubicBezTo>
                      <a:pt x="27" y="4"/>
                      <a:pt x="24" y="4"/>
                      <a:pt x="22" y="5"/>
                    </a:cubicBezTo>
                    <a:cubicBezTo>
                      <a:pt x="21" y="6"/>
                      <a:pt x="19" y="8"/>
                      <a:pt x="18" y="8"/>
                    </a:cubicBezTo>
                    <a:cubicBezTo>
                      <a:pt x="13" y="9"/>
                      <a:pt x="16" y="4"/>
                      <a:pt x="8" y="6"/>
                    </a:cubicBezTo>
                    <a:cubicBezTo>
                      <a:pt x="8" y="6"/>
                      <a:pt x="7" y="5"/>
                      <a:pt x="6" y="4"/>
                    </a:cubicBezTo>
                    <a:cubicBezTo>
                      <a:pt x="6" y="3"/>
                      <a:pt x="7" y="2"/>
                      <a:pt x="6" y="0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2" y="3"/>
                      <a:pt x="1" y="5"/>
                    </a:cubicBezTo>
                    <a:cubicBezTo>
                      <a:pt x="0" y="7"/>
                      <a:pt x="3" y="9"/>
                      <a:pt x="3" y="11"/>
                    </a:cubicBezTo>
                    <a:cubicBezTo>
                      <a:pt x="2" y="12"/>
                      <a:pt x="2" y="15"/>
                      <a:pt x="2" y="15"/>
                    </a:cubicBezTo>
                    <a:cubicBezTo>
                      <a:pt x="3" y="14"/>
                      <a:pt x="3" y="14"/>
                      <a:pt x="4" y="14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5" y="13"/>
                      <a:pt x="6" y="13"/>
                      <a:pt x="6" y="13"/>
                    </a:cubicBezTo>
                    <a:cubicBezTo>
                      <a:pt x="7" y="14"/>
                      <a:pt x="6" y="15"/>
                      <a:pt x="7" y="15"/>
                    </a:cubicBezTo>
                    <a:cubicBezTo>
                      <a:pt x="9" y="15"/>
                      <a:pt x="11" y="14"/>
                      <a:pt x="12" y="14"/>
                    </a:cubicBezTo>
                    <a:cubicBezTo>
                      <a:pt x="13" y="16"/>
                      <a:pt x="14" y="18"/>
                      <a:pt x="14" y="20"/>
                    </a:cubicBezTo>
                    <a:cubicBezTo>
                      <a:pt x="20" y="20"/>
                      <a:pt x="18" y="18"/>
                      <a:pt x="20" y="24"/>
                    </a:cubicBezTo>
                    <a:cubicBezTo>
                      <a:pt x="22" y="24"/>
                      <a:pt x="22" y="24"/>
                      <a:pt x="24" y="24"/>
                    </a:cubicBezTo>
                    <a:cubicBezTo>
                      <a:pt x="24" y="23"/>
                      <a:pt x="24" y="21"/>
                      <a:pt x="25" y="21"/>
                    </a:cubicBezTo>
                    <a:cubicBezTo>
                      <a:pt x="25" y="21"/>
                      <a:pt x="27" y="21"/>
                      <a:pt x="27" y="21"/>
                    </a:cubicBezTo>
                    <a:cubicBezTo>
                      <a:pt x="27" y="21"/>
                      <a:pt x="27" y="19"/>
                      <a:pt x="27" y="18"/>
                    </a:cubicBezTo>
                    <a:cubicBezTo>
                      <a:pt x="26" y="18"/>
                      <a:pt x="25" y="17"/>
                      <a:pt x="25" y="16"/>
                    </a:cubicBezTo>
                    <a:cubicBezTo>
                      <a:pt x="25" y="16"/>
                      <a:pt x="23" y="17"/>
                      <a:pt x="23" y="16"/>
                    </a:cubicBezTo>
                    <a:cubicBezTo>
                      <a:pt x="22" y="16"/>
                      <a:pt x="23" y="15"/>
                      <a:pt x="22" y="14"/>
                    </a:cubicBezTo>
                    <a:cubicBezTo>
                      <a:pt x="23" y="14"/>
                      <a:pt x="26" y="14"/>
                      <a:pt x="27" y="13"/>
                    </a:cubicBezTo>
                    <a:cubicBezTo>
                      <a:pt x="29" y="12"/>
                      <a:pt x="30" y="8"/>
                      <a:pt x="32" y="6"/>
                    </a:cubicBezTo>
                    <a:cubicBezTo>
                      <a:pt x="33" y="7"/>
                      <a:pt x="34" y="7"/>
                      <a:pt x="35" y="8"/>
                    </a:cubicBezTo>
                    <a:cubicBezTo>
                      <a:pt x="36" y="9"/>
                      <a:pt x="38" y="14"/>
                      <a:pt x="39" y="16"/>
                    </a:cubicBezTo>
                    <a:cubicBezTo>
                      <a:pt x="41" y="15"/>
                      <a:pt x="42" y="15"/>
                      <a:pt x="44" y="14"/>
                    </a:cubicBezTo>
                    <a:cubicBezTo>
                      <a:pt x="44" y="15"/>
                      <a:pt x="45" y="17"/>
                      <a:pt x="44" y="17"/>
                    </a:cubicBezTo>
                    <a:cubicBezTo>
                      <a:pt x="43" y="18"/>
                      <a:pt x="41" y="17"/>
                      <a:pt x="41" y="20"/>
                    </a:cubicBezTo>
                    <a:cubicBezTo>
                      <a:pt x="40" y="25"/>
                      <a:pt x="43" y="27"/>
                      <a:pt x="48" y="29"/>
                    </a:cubicBezTo>
                    <a:cubicBezTo>
                      <a:pt x="48" y="28"/>
                      <a:pt x="48" y="28"/>
                      <a:pt x="48" y="28"/>
                    </a:cubicBezTo>
                    <a:cubicBezTo>
                      <a:pt x="49" y="26"/>
                      <a:pt x="49" y="26"/>
                      <a:pt x="49" y="26"/>
                    </a:cubicBezTo>
                    <a:cubicBezTo>
                      <a:pt x="49" y="26"/>
                      <a:pt x="51" y="24"/>
                      <a:pt x="51" y="21"/>
                    </a:cubicBezTo>
                    <a:cubicBezTo>
                      <a:pt x="51" y="19"/>
                      <a:pt x="49" y="18"/>
                      <a:pt x="49" y="18"/>
                    </a:cubicBezTo>
                    <a:lnTo>
                      <a:pt x="50" y="14"/>
                    </a:lnTo>
                    <a:close/>
                    <a:moveTo>
                      <a:pt x="26" y="22"/>
                    </a:moveTo>
                    <a:cubicBezTo>
                      <a:pt x="25" y="23"/>
                      <a:pt x="25" y="24"/>
                      <a:pt x="24" y="25"/>
                    </a:cubicBezTo>
                    <a:cubicBezTo>
                      <a:pt x="25" y="25"/>
                      <a:pt x="27" y="24"/>
                      <a:pt x="26" y="24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8" y="22"/>
                      <a:pt x="27" y="22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6" y="22"/>
                      <a:pt x="26" y="22"/>
                    </a:cubicBezTo>
                    <a:close/>
                    <a:moveTo>
                      <a:pt x="12" y="22"/>
                    </a:moveTo>
                    <a:cubicBezTo>
                      <a:pt x="12" y="22"/>
                      <a:pt x="13" y="24"/>
                      <a:pt x="13" y="24"/>
                    </a:cubicBezTo>
                    <a:cubicBezTo>
                      <a:pt x="15" y="25"/>
                      <a:pt x="14" y="23"/>
                      <a:pt x="12" y="22"/>
                    </a:cubicBezTo>
                    <a:close/>
                  </a:path>
                </a:pathLst>
              </a:custGeom>
              <a:grpFill/>
              <a:ln w="9525">
                <a:solidFill>
                  <a:schemeClr val="tx2">
                    <a:lumMod val="2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9" name="Freeform 111"/>
              <p:cNvSpPr>
                <a:spLocks noEditPoints="1"/>
              </p:cNvSpPr>
              <p:nvPr/>
            </p:nvSpPr>
            <p:spPr bwMode="auto">
              <a:xfrm>
                <a:off x="1707" y="2048"/>
                <a:ext cx="100" cy="57"/>
              </a:xfrm>
              <a:custGeom>
                <a:avLst/>
                <a:gdLst>
                  <a:gd name="T0" fmla="*/ 50 w 51"/>
                  <a:gd name="T1" fmla="*/ 14 h 29"/>
                  <a:gd name="T2" fmla="*/ 46 w 51"/>
                  <a:gd name="T3" fmla="*/ 12 h 29"/>
                  <a:gd name="T4" fmla="*/ 46 w 51"/>
                  <a:gd name="T5" fmla="*/ 9 h 29"/>
                  <a:gd name="T6" fmla="*/ 42 w 51"/>
                  <a:gd name="T7" fmla="*/ 6 h 29"/>
                  <a:gd name="T8" fmla="*/ 42 w 51"/>
                  <a:gd name="T9" fmla="*/ 3 h 29"/>
                  <a:gd name="T10" fmla="*/ 41 w 51"/>
                  <a:gd name="T11" fmla="*/ 4 h 29"/>
                  <a:gd name="T12" fmla="*/ 41 w 51"/>
                  <a:gd name="T13" fmla="*/ 2 h 29"/>
                  <a:gd name="T14" fmla="*/ 31 w 51"/>
                  <a:gd name="T15" fmla="*/ 0 h 29"/>
                  <a:gd name="T16" fmla="*/ 30 w 51"/>
                  <a:gd name="T17" fmla="*/ 3 h 29"/>
                  <a:gd name="T18" fmla="*/ 22 w 51"/>
                  <a:gd name="T19" fmla="*/ 5 h 29"/>
                  <a:gd name="T20" fmla="*/ 18 w 51"/>
                  <a:gd name="T21" fmla="*/ 8 h 29"/>
                  <a:gd name="T22" fmla="*/ 8 w 51"/>
                  <a:gd name="T23" fmla="*/ 6 h 29"/>
                  <a:gd name="T24" fmla="*/ 6 w 51"/>
                  <a:gd name="T25" fmla="*/ 4 h 29"/>
                  <a:gd name="T26" fmla="*/ 6 w 51"/>
                  <a:gd name="T27" fmla="*/ 0 h 29"/>
                  <a:gd name="T28" fmla="*/ 3 w 51"/>
                  <a:gd name="T29" fmla="*/ 1 h 29"/>
                  <a:gd name="T30" fmla="*/ 1 w 51"/>
                  <a:gd name="T31" fmla="*/ 0 h 29"/>
                  <a:gd name="T32" fmla="*/ 1 w 51"/>
                  <a:gd name="T33" fmla="*/ 5 h 29"/>
                  <a:gd name="T34" fmla="*/ 3 w 51"/>
                  <a:gd name="T35" fmla="*/ 11 h 29"/>
                  <a:gd name="T36" fmla="*/ 2 w 51"/>
                  <a:gd name="T37" fmla="*/ 15 h 29"/>
                  <a:gd name="T38" fmla="*/ 4 w 51"/>
                  <a:gd name="T39" fmla="*/ 14 h 29"/>
                  <a:gd name="T40" fmla="*/ 4 w 51"/>
                  <a:gd name="T41" fmla="*/ 13 h 29"/>
                  <a:gd name="T42" fmla="*/ 6 w 51"/>
                  <a:gd name="T43" fmla="*/ 13 h 29"/>
                  <a:gd name="T44" fmla="*/ 7 w 51"/>
                  <a:gd name="T45" fmla="*/ 15 h 29"/>
                  <a:gd name="T46" fmla="*/ 12 w 51"/>
                  <a:gd name="T47" fmla="*/ 14 h 29"/>
                  <a:gd name="T48" fmla="*/ 14 w 51"/>
                  <a:gd name="T49" fmla="*/ 20 h 29"/>
                  <a:gd name="T50" fmla="*/ 20 w 51"/>
                  <a:gd name="T51" fmla="*/ 24 h 29"/>
                  <a:gd name="T52" fmla="*/ 24 w 51"/>
                  <a:gd name="T53" fmla="*/ 24 h 29"/>
                  <a:gd name="T54" fmla="*/ 25 w 51"/>
                  <a:gd name="T55" fmla="*/ 21 h 29"/>
                  <a:gd name="T56" fmla="*/ 27 w 51"/>
                  <a:gd name="T57" fmla="*/ 21 h 29"/>
                  <a:gd name="T58" fmla="*/ 27 w 51"/>
                  <a:gd name="T59" fmla="*/ 18 h 29"/>
                  <a:gd name="T60" fmla="*/ 25 w 51"/>
                  <a:gd name="T61" fmla="*/ 16 h 29"/>
                  <a:gd name="T62" fmla="*/ 23 w 51"/>
                  <a:gd name="T63" fmla="*/ 16 h 29"/>
                  <a:gd name="T64" fmla="*/ 22 w 51"/>
                  <a:gd name="T65" fmla="*/ 14 h 29"/>
                  <a:gd name="T66" fmla="*/ 27 w 51"/>
                  <a:gd name="T67" fmla="*/ 13 h 29"/>
                  <a:gd name="T68" fmla="*/ 32 w 51"/>
                  <a:gd name="T69" fmla="*/ 6 h 29"/>
                  <a:gd name="T70" fmla="*/ 35 w 51"/>
                  <a:gd name="T71" fmla="*/ 8 h 29"/>
                  <a:gd name="T72" fmla="*/ 39 w 51"/>
                  <a:gd name="T73" fmla="*/ 16 h 29"/>
                  <a:gd name="T74" fmla="*/ 44 w 51"/>
                  <a:gd name="T75" fmla="*/ 14 h 29"/>
                  <a:gd name="T76" fmla="*/ 44 w 51"/>
                  <a:gd name="T77" fmla="*/ 17 h 29"/>
                  <a:gd name="T78" fmla="*/ 41 w 51"/>
                  <a:gd name="T79" fmla="*/ 20 h 29"/>
                  <a:gd name="T80" fmla="*/ 48 w 51"/>
                  <a:gd name="T81" fmla="*/ 29 h 29"/>
                  <a:gd name="T82" fmla="*/ 48 w 51"/>
                  <a:gd name="T83" fmla="*/ 28 h 29"/>
                  <a:gd name="T84" fmla="*/ 49 w 51"/>
                  <a:gd name="T85" fmla="*/ 26 h 29"/>
                  <a:gd name="T86" fmla="*/ 51 w 51"/>
                  <a:gd name="T87" fmla="*/ 21 h 29"/>
                  <a:gd name="T88" fmla="*/ 49 w 51"/>
                  <a:gd name="T89" fmla="*/ 18 h 29"/>
                  <a:gd name="T90" fmla="*/ 50 w 51"/>
                  <a:gd name="T91" fmla="*/ 14 h 29"/>
                  <a:gd name="T92" fmla="*/ 26 w 51"/>
                  <a:gd name="T93" fmla="*/ 22 h 29"/>
                  <a:gd name="T94" fmla="*/ 24 w 51"/>
                  <a:gd name="T95" fmla="*/ 25 h 29"/>
                  <a:gd name="T96" fmla="*/ 26 w 51"/>
                  <a:gd name="T97" fmla="*/ 24 h 29"/>
                  <a:gd name="T98" fmla="*/ 27 w 51"/>
                  <a:gd name="T99" fmla="*/ 24 h 29"/>
                  <a:gd name="T100" fmla="*/ 27 w 51"/>
                  <a:gd name="T101" fmla="*/ 22 h 29"/>
                  <a:gd name="T102" fmla="*/ 27 w 51"/>
                  <a:gd name="T103" fmla="*/ 24 h 29"/>
                  <a:gd name="T104" fmla="*/ 26 w 51"/>
                  <a:gd name="T105" fmla="*/ 22 h 29"/>
                  <a:gd name="T106" fmla="*/ 12 w 51"/>
                  <a:gd name="T107" fmla="*/ 22 h 29"/>
                  <a:gd name="T108" fmla="*/ 13 w 51"/>
                  <a:gd name="T109" fmla="*/ 24 h 29"/>
                  <a:gd name="T110" fmla="*/ 12 w 51"/>
                  <a:gd name="T111" fmla="*/ 22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51" h="29">
                    <a:moveTo>
                      <a:pt x="50" y="14"/>
                    </a:moveTo>
                    <a:cubicBezTo>
                      <a:pt x="49" y="13"/>
                      <a:pt x="47" y="12"/>
                      <a:pt x="46" y="12"/>
                    </a:cubicBezTo>
                    <a:cubicBezTo>
                      <a:pt x="46" y="11"/>
                      <a:pt x="47" y="10"/>
                      <a:pt x="46" y="9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2" y="5"/>
                      <a:pt x="42" y="3"/>
                      <a:pt x="42" y="3"/>
                    </a:cubicBezTo>
                    <a:cubicBezTo>
                      <a:pt x="42" y="3"/>
                      <a:pt x="42" y="4"/>
                      <a:pt x="41" y="4"/>
                    </a:cubicBezTo>
                    <a:cubicBezTo>
                      <a:pt x="41" y="4"/>
                      <a:pt x="41" y="2"/>
                      <a:pt x="41" y="2"/>
                    </a:cubicBezTo>
                    <a:cubicBezTo>
                      <a:pt x="38" y="0"/>
                      <a:pt x="34" y="1"/>
                      <a:pt x="31" y="0"/>
                    </a:cubicBezTo>
                    <a:cubicBezTo>
                      <a:pt x="30" y="0"/>
                      <a:pt x="30" y="3"/>
                      <a:pt x="30" y="3"/>
                    </a:cubicBezTo>
                    <a:cubicBezTo>
                      <a:pt x="27" y="4"/>
                      <a:pt x="24" y="4"/>
                      <a:pt x="22" y="5"/>
                    </a:cubicBezTo>
                    <a:cubicBezTo>
                      <a:pt x="21" y="6"/>
                      <a:pt x="19" y="8"/>
                      <a:pt x="18" y="8"/>
                    </a:cubicBezTo>
                    <a:cubicBezTo>
                      <a:pt x="13" y="9"/>
                      <a:pt x="16" y="4"/>
                      <a:pt x="8" y="6"/>
                    </a:cubicBezTo>
                    <a:cubicBezTo>
                      <a:pt x="8" y="6"/>
                      <a:pt x="7" y="5"/>
                      <a:pt x="6" y="4"/>
                    </a:cubicBezTo>
                    <a:cubicBezTo>
                      <a:pt x="6" y="3"/>
                      <a:pt x="7" y="2"/>
                      <a:pt x="6" y="0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2" y="3"/>
                      <a:pt x="1" y="5"/>
                    </a:cubicBezTo>
                    <a:cubicBezTo>
                      <a:pt x="0" y="7"/>
                      <a:pt x="3" y="9"/>
                      <a:pt x="3" y="11"/>
                    </a:cubicBezTo>
                    <a:cubicBezTo>
                      <a:pt x="2" y="12"/>
                      <a:pt x="2" y="15"/>
                      <a:pt x="2" y="15"/>
                    </a:cubicBezTo>
                    <a:cubicBezTo>
                      <a:pt x="3" y="14"/>
                      <a:pt x="3" y="14"/>
                      <a:pt x="4" y="14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5" y="13"/>
                      <a:pt x="6" y="13"/>
                      <a:pt x="6" y="13"/>
                    </a:cubicBezTo>
                    <a:cubicBezTo>
                      <a:pt x="7" y="14"/>
                      <a:pt x="6" y="15"/>
                      <a:pt x="7" y="15"/>
                    </a:cubicBezTo>
                    <a:cubicBezTo>
                      <a:pt x="9" y="15"/>
                      <a:pt x="11" y="14"/>
                      <a:pt x="12" y="14"/>
                    </a:cubicBezTo>
                    <a:cubicBezTo>
                      <a:pt x="13" y="16"/>
                      <a:pt x="14" y="18"/>
                      <a:pt x="14" y="20"/>
                    </a:cubicBezTo>
                    <a:cubicBezTo>
                      <a:pt x="20" y="20"/>
                      <a:pt x="18" y="18"/>
                      <a:pt x="20" y="24"/>
                    </a:cubicBezTo>
                    <a:cubicBezTo>
                      <a:pt x="22" y="24"/>
                      <a:pt x="22" y="24"/>
                      <a:pt x="24" y="24"/>
                    </a:cubicBezTo>
                    <a:cubicBezTo>
                      <a:pt x="24" y="23"/>
                      <a:pt x="24" y="21"/>
                      <a:pt x="25" y="21"/>
                    </a:cubicBezTo>
                    <a:cubicBezTo>
                      <a:pt x="25" y="21"/>
                      <a:pt x="27" y="21"/>
                      <a:pt x="27" y="21"/>
                    </a:cubicBezTo>
                    <a:cubicBezTo>
                      <a:pt x="27" y="21"/>
                      <a:pt x="27" y="19"/>
                      <a:pt x="27" y="18"/>
                    </a:cubicBezTo>
                    <a:cubicBezTo>
                      <a:pt x="26" y="18"/>
                      <a:pt x="25" y="17"/>
                      <a:pt x="25" y="16"/>
                    </a:cubicBezTo>
                    <a:cubicBezTo>
                      <a:pt x="25" y="16"/>
                      <a:pt x="23" y="17"/>
                      <a:pt x="23" y="16"/>
                    </a:cubicBezTo>
                    <a:cubicBezTo>
                      <a:pt x="22" y="16"/>
                      <a:pt x="23" y="15"/>
                      <a:pt x="22" y="14"/>
                    </a:cubicBezTo>
                    <a:cubicBezTo>
                      <a:pt x="23" y="14"/>
                      <a:pt x="26" y="14"/>
                      <a:pt x="27" y="13"/>
                    </a:cubicBezTo>
                    <a:cubicBezTo>
                      <a:pt x="29" y="12"/>
                      <a:pt x="30" y="8"/>
                      <a:pt x="32" y="6"/>
                    </a:cubicBezTo>
                    <a:cubicBezTo>
                      <a:pt x="33" y="7"/>
                      <a:pt x="34" y="7"/>
                      <a:pt x="35" y="8"/>
                    </a:cubicBezTo>
                    <a:cubicBezTo>
                      <a:pt x="36" y="9"/>
                      <a:pt x="38" y="14"/>
                      <a:pt x="39" y="16"/>
                    </a:cubicBezTo>
                    <a:cubicBezTo>
                      <a:pt x="41" y="15"/>
                      <a:pt x="42" y="15"/>
                      <a:pt x="44" y="14"/>
                    </a:cubicBezTo>
                    <a:cubicBezTo>
                      <a:pt x="44" y="15"/>
                      <a:pt x="45" y="17"/>
                      <a:pt x="44" y="17"/>
                    </a:cubicBezTo>
                    <a:cubicBezTo>
                      <a:pt x="43" y="18"/>
                      <a:pt x="41" y="17"/>
                      <a:pt x="41" y="20"/>
                    </a:cubicBezTo>
                    <a:cubicBezTo>
                      <a:pt x="40" y="25"/>
                      <a:pt x="43" y="27"/>
                      <a:pt x="48" y="29"/>
                    </a:cubicBezTo>
                    <a:cubicBezTo>
                      <a:pt x="48" y="28"/>
                      <a:pt x="48" y="28"/>
                      <a:pt x="48" y="28"/>
                    </a:cubicBezTo>
                    <a:cubicBezTo>
                      <a:pt x="49" y="26"/>
                      <a:pt x="49" y="26"/>
                      <a:pt x="49" y="26"/>
                    </a:cubicBezTo>
                    <a:cubicBezTo>
                      <a:pt x="49" y="26"/>
                      <a:pt x="51" y="24"/>
                      <a:pt x="51" y="21"/>
                    </a:cubicBezTo>
                    <a:cubicBezTo>
                      <a:pt x="51" y="19"/>
                      <a:pt x="49" y="18"/>
                      <a:pt x="49" y="18"/>
                    </a:cubicBezTo>
                    <a:lnTo>
                      <a:pt x="50" y="14"/>
                    </a:lnTo>
                    <a:close/>
                    <a:moveTo>
                      <a:pt x="26" y="22"/>
                    </a:moveTo>
                    <a:cubicBezTo>
                      <a:pt x="25" y="23"/>
                      <a:pt x="25" y="24"/>
                      <a:pt x="24" y="25"/>
                    </a:cubicBezTo>
                    <a:cubicBezTo>
                      <a:pt x="25" y="25"/>
                      <a:pt x="27" y="24"/>
                      <a:pt x="26" y="24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8" y="22"/>
                      <a:pt x="27" y="22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6" y="22"/>
                      <a:pt x="26" y="22"/>
                    </a:cubicBezTo>
                    <a:close/>
                    <a:moveTo>
                      <a:pt x="12" y="22"/>
                    </a:moveTo>
                    <a:cubicBezTo>
                      <a:pt x="12" y="22"/>
                      <a:pt x="13" y="24"/>
                      <a:pt x="13" y="24"/>
                    </a:cubicBezTo>
                    <a:cubicBezTo>
                      <a:pt x="15" y="25"/>
                      <a:pt x="14" y="23"/>
                      <a:pt x="12" y="22"/>
                    </a:cubicBezTo>
                    <a:close/>
                  </a:path>
                </a:pathLst>
              </a:custGeom>
              <a:grpFill/>
              <a:ln w="2" cap="rnd">
                <a:solidFill>
                  <a:schemeClr val="tx2">
                    <a:lumMod val="2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0" name="Freeform 112"/>
              <p:cNvSpPr>
                <a:spLocks/>
              </p:cNvSpPr>
              <p:nvPr/>
            </p:nvSpPr>
            <p:spPr bwMode="auto">
              <a:xfrm>
                <a:off x="4153" y="1460"/>
                <a:ext cx="259" cy="290"/>
              </a:xfrm>
              <a:custGeom>
                <a:avLst/>
                <a:gdLst>
                  <a:gd name="T0" fmla="*/ 130 w 132"/>
                  <a:gd name="T1" fmla="*/ 17 h 148"/>
                  <a:gd name="T2" fmla="*/ 126 w 132"/>
                  <a:gd name="T3" fmla="*/ 22 h 148"/>
                  <a:gd name="T4" fmla="*/ 115 w 132"/>
                  <a:gd name="T5" fmla="*/ 27 h 148"/>
                  <a:gd name="T6" fmla="*/ 111 w 132"/>
                  <a:gd name="T7" fmla="*/ 31 h 148"/>
                  <a:gd name="T8" fmla="*/ 106 w 132"/>
                  <a:gd name="T9" fmla="*/ 31 h 148"/>
                  <a:gd name="T10" fmla="*/ 99 w 132"/>
                  <a:gd name="T11" fmla="*/ 34 h 148"/>
                  <a:gd name="T12" fmla="*/ 101 w 132"/>
                  <a:gd name="T13" fmla="*/ 41 h 148"/>
                  <a:gd name="T14" fmla="*/ 104 w 132"/>
                  <a:gd name="T15" fmla="*/ 52 h 148"/>
                  <a:gd name="T16" fmla="*/ 111 w 132"/>
                  <a:gd name="T17" fmla="*/ 58 h 148"/>
                  <a:gd name="T18" fmla="*/ 109 w 132"/>
                  <a:gd name="T19" fmla="*/ 67 h 148"/>
                  <a:gd name="T20" fmla="*/ 105 w 132"/>
                  <a:gd name="T21" fmla="*/ 77 h 148"/>
                  <a:gd name="T22" fmla="*/ 101 w 132"/>
                  <a:gd name="T23" fmla="*/ 85 h 148"/>
                  <a:gd name="T24" fmla="*/ 95 w 132"/>
                  <a:gd name="T25" fmla="*/ 91 h 148"/>
                  <a:gd name="T26" fmla="*/ 86 w 132"/>
                  <a:gd name="T27" fmla="*/ 100 h 148"/>
                  <a:gd name="T28" fmla="*/ 79 w 132"/>
                  <a:gd name="T29" fmla="*/ 106 h 148"/>
                  <a:gd name="T30" fmla="*/ 75 w 132"/>
                  <a:gd name="T31" fmla="*/ 108 h 148"/>
                  <a:gd name="T32" fmla="*/ 70 w 132"/>
                  <a:gd name="T33" fmla="*/ 116 h 148"/>
                  <a:gd name="T34" fmla="*/ 73 w 132"/>
                  <a:gd name="T35" fmla="*/ 120 h 148"/>
                  <a:gd name="T36" fmla="*/ 72 w 132"/>
                  <a:gd name="T37" fmla="*/ 127 h 148"/>
                  <a:gd name="T38" fmla="*/ 77 w 132"/>
                  <a:gd name="T39" fmla="*/ 132 h 148"/>
                  <a:gd name="T40" fmla="*/ 75 w 132"/>
                  <a:gd name="T41" fmla="*/ 142 h 148"/>
                  <a:gd name="T42" fmla="*/ 67 w 132"/>
                  <a:gd name="T43" fmla="*/ 142 h 148"/>
                  <a:gd name="T44" fmla="*/ 62 w 132"/>
                  <a:gd name="T45" fmla="*/ 148 h 148"/>
                  <a:gd name="T46" fmla="*/ 58 w 132"/>
                  <a:gd name="T47" fmla="*/ 146 h 148"/>
                  <a:gd name="T48" fmla="*/ 54 w 132"/>
                  <a:gd name="T49" fmla="*/ 146 h 148"/>
                  <a:gd name="T50" fmla="*/ 51 w 132"/>
                  <a:gd name="T51" fmla="*/ 139 h 148"/>
                  <a:gd name="T52" fmla="*/ 45 w 132"/>
                  <a:gd name="T53" fmla="*/ 131 h 148"/>
                  <a:gd name="T54" fmla="*/ 44 w 132"/>
                  <a:gd name="T55" fmla="*/ 128 h 148"/>
                  <a:gd name="T56" fmla="*/ 34 w 132"/>
                  <a:gd name="T57" fmla="*/ 128 h 148"/>
                  <a:gd name="T58" fmla="*/ 18 w 132"/>
                  <a:gd name="T59" fmla="*/ 131 h 148"/>
                  <a:gd name="T60" fmla="*/ 9 w 132"/>
                  <a:gd name="T61" fmla="*/ 131 h 148"/>
                  <a:gd name="T62" fmla="*/ 4 w 132"/>
                  <a:gd name="T63" fmla="*/ 132 h 148"/>
                  <a:gd name="T64" fmla="*/ 0 w 132"/>
                  <a:gd name="T65" fmla="*/ 134 h 148"/>
                  <a:gd name="T66" fmla="*/ 7 w 132"/>
                  <a:gd name="T67" fmla="*/ 116 h 148"/>
                  <a:gd name="T68" fmla="*/ 17 w 132"/>
                  <a:gd name="T69" fmla="*/ 113 h 148"/>
                  <a:gd name="T70" fmla="*/ 21 w 132"/>
                  <a:gd name="T71" fmla="*/ 107 h 148"/>
                  <a:gd name="T72" fmla="*/ 16 w 132"/>
                  <a:gd name="T73" fmla="*/ 100 h 148"/>
                  <a:gd name="T74" fmla="*/ 10 w 132"/>
                  <a:gd name="T75" fmla="*/ 95 h 148"/>
                  <a:gd name="T76" fmla="*/ 5 w 132"/>
                  <a:gd name="T77" fmla="*/ 86 h 148"/>
                  <a:gd name="T78" fmla="*/ 2 w 132"/>
                  <a:gd name="T79" fmla="*/ 75 h 148"/>
                  <a:gd name="T80" fmla="*/ 15 w 132"/>
                  <a:gd name="T81" fmla="*/ 79 h 148"/>
                  <a:gd name="T82" fmla="*/ 26 w 132"/>
                  <a:gd name="T83" fmla="*/ 79 h 148"/>
                  <a:gd name="T84" fmla="*/ 31 w 132"/>
                  <a:gd name="T85" fmla="*/ 76 h 148"/>
                  <a:gd name="T86" fmla="*/ 37 w 132"/>
                  <a:gd name="T87" fmla="*/ 72 h 148"/>
                  <a:gd name="T88" fmla="*/ 42 w 132"/>
                  <a:gd name="T89" fmla="*/ 65 h 148"/>
                  <a:gd name="T90" fmla="*/ 50 w 132"/>
                  <a:gd name="T91" fmla="*/ 59 h 148"/>
                  <a:gd name="T92" fmla="*/ 54 w 132"/>
                  <a:gd name="T93" fmla="*/ 55 h 148"/>
                  <a:gd name="T94" fmla="*/ 55 w 132"/>
                  <a:gd name="T95" fmla="*/ 49 h 148"/>
                  <a:gd name="T96" fmla="*/ 59 w 132"/>
                  <a:gd name="T97" fmla="*/ 48 h 148"/>
                  <a:gd name="T98" fmla="*/ 66 w 132"/>
                  <a:gd name="T99" fmla="*/ 49 h 148"/>
                  <a:gd name="T100" fmla="*/ 67 w 132"/>
                  <a:gd name="T101" fmla="*/ 42 h 148"/>
                  <a:gd name="T102" fmla="*/ 71 w 132"/>
                  <a:gd name="T103" fmla="*/ 34 h 148"/>
                  <a:gd name="T104" fmla="*/ 70 w 132"/>
                  <a:gd name="T105" fmla="*/ 27 h 148"/>
                  <a:gd name="T106" fmla="*/ 78 w 132"/>
                  <a:gd name="T107" fmla="*/ 27 h 148"/>
                  <a:gd name="T108" fmla="*/ 77 w 132"/>
                  <a:gd name="T109" fmla="*/ 18 h 148"/>
                  <a:gd name="T110" fmla="*/ 80 w 132"/>
                  <a:gd name="T111" fmla="*/ 11 h 148"/>
                  <a:gd name="T112" fmla="*/ 95 w 132"/>
                  <a:gd name="T113" fmla="*/ 4 h 148"/>
                  <a:gd name="T114" fmla="*/ 106 w 132"/>
                  <a:gd name="T115" fmla="*/ 2 h 148"/>
                  <a:gd name="T116" fmla="*/ 111 w 132"/>
                  <a:gd name="T117" fmla="*/ 0 h 148"/>
                  <a:gd name="T118" fmla="*/ 127 w 132"/>
                  <a:gd name="T119" fmla="*/ 6 h 148"/>
                  <a:gd name="T120" fmla="*/ 132 w 132"/>
                  <a:gd name="T121" fmla="*/ 12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32" h="148">
                    <a:moveTo>
                      <a:pt x="132" y="12"/>
                    </a:moveTo>
                    <a:cubicBezTo>
                      <a:pt x="130" y="17"/>
                      <a:pt x="130" y="17"/>
                      <a:pt x="130" y="17"/>
                    </a:cubicBezTo>
                    <a:cubicBezTo>
                      <a:pt x="127" y="20"/>
                      <a:pt x="127" y="20"/>
                      <a:pt x="127" y="20"/>
                    </a:cubicBezTo>
                    <a:cubicBezTo>
                      <a:pt x="126" y="22"/>
                      <a:pt x="126" y="22"/>
                      <a:pt x="126" y="22"/>
                    </a:cubicBezTo>
                    <a:cubicBezTo>
                      <a:pt x="121" y="26"/>
                      <a:pt x="121" y="26"/>
                      <a:pt x="121" y="26"/>
                    </a:cubicBezTo>
                    <a:cubicBezTo>
                      <a:pt x="115" y="27"/>
                      <a:pt x="115" y="27"/>
                      <a:pt x="115" y="27"/>
                    </a:cubicBezTo>
                    <a:cubicBezTo>
                      <a:pt x="112" y="29"/>
                      <a:pt x="112" y="29"/>
                      <a:pt x="112" y="29"/>
                    </a:cubicBezTo>
                    <a:cubicBezTo>
                      <a:pt x="111" y="31"/>
                      <a:pt x="111" y="31"/>
                      <a:pt x="111" y="31"/>
                    </a:cubicBezTo>
                    <a:cubicBezTo>
                      <a:pt x="109" y="33"/>
                      <a:pt x="109" y="33"/>
                      <a:pt x="109" y="33"/>
                    </a:cubicBezTo>
                    <a:cubicBezTo>
                      <a:pt x="106" y="31"/>
                      <a:pt x="106" y="31"/>
                      <a:pt x="106" y="31"/>
                    </a:cubicBezTo>
                    <a:cubicBezTo>
                      <a:pt x="102" y="33"/>
                      <a:pt x="102" y="33"/>
                      <a:pt x="102" y="33"/>
                    </a:cubicBezTo>
                    <a:cubicBezTo>
                      <a:pt x="99" y="34"/>
                      <a:pt x="99" y="34"/>
                      <a:pt x="99" y="34"/>
                    </a:cubicBezTo>
                    <a:cubicBezTo>
                      <a:pt x="98" y="38"/>
                      <a:pt x="98" y="38"/>
                      <a:pt x="98" y="38"/>
                    </a:cubicBezTo>
                    <a:cubicBezTo>
                      <a:pt x="101" y="41"/>
                      <a:pt x="101" y="41"/>
                      <a:pt x="101" y="41"/>
                    </a:cubicBezTo>
                    <a:cubicBezTo>
                      <a:pt x="103" y="49"/>
                      <a:pt x="103" y="49"/>
                      <a:pt x="103" y="49"/>
                    </a:cubicBezTo>
                    <a:cubicBezTo>
                      <a:pt x="104" y="52"/>
                      <a:pt x="104" y="52"/>
                      <a:pt x="104" y="52"/>
                    </a:cubicBezTo>
                    <a:cubicBezTo>
                      <a:pt x="107" y="54"/>
                      <a:pt x="107" y="54"/>
                      <a:pt x="107" y="54"/>
                    </a:cubicBezTo>
                    <a:cubicBezTo>
                      <a:pt x="111" y="58"/>
                      <a:pt x="111" y="58"/>
                      <a:pt x="111" y="58"/>
                    </a:cubicBezTo>
                    <a:cubicBezTo>
                      <a:pt x="111" y="63"/>
                      <a:pt x="111" y="63"/>
                      <a:pt x="111" y="63"/>
                    </a:cubicBezTo>
                    <a:cubicBezTo>
                      <a:pt x="109" y="67"/>
                      <a:pt x="109" y="67"/>
                      <a:pt x="109" y="67"/>
                    </a:cubicBezTo>
                    <a:cubicBezTo>
                      <a:pt x="106" y="71"/>
                      <a:pt x="106" y="71"/>
                      <a:pt x="106" y="71"/>
                    </a:cubicBezTo>
                    <a:cubicBezTo>
                      <a:pt x="105" y="77"/>
                      <a:pt x="105" y="77"/>
                      <a:pt x="105" y="77"/>
                    </a:cubicBezTo>
                    <a:cubicBezTo>
                      <a:pt x="105" y="82"/>
                      <a:pt x="105" y="82"/>
                      <a:pt x="105" y="82"/>
                    </a:cubicBezTo>
                    <a:cubicBezTo>
                      <a:pt x="101" y="85"/>
                      <a:pt x="101" y="85"/>
                      <a:pt x="101" y="85"/>
                    </a:cubicBezTo>
                    <a:cubicBezTo>
                      <a:pt x="98" y="88"/>
                      <a:pt x="98" y="88"/>
                      <a:pt x="98" y="88"/>
                    </a:cubicBezTo>
                    <a:cubicBezTo>
                      <a:pt x="95" y="91"/>
                      <a:pt x="95" y="91"/>
                      <a:pt x="95" y="91"/>
                    </a:cubicBezTo>
                    <a:cubicBezTo>
                      <a:pt x="90" y="94"/>
                      <a:pt x="90" y="94"/>
                      <a:pt x="90" y="94"/>
                    </a:cubicBezTo>
                    <a:cubicBezTo>
                      <a:pt x="86" y="100"/>
                      <a:pt x="86" y="100"/>
                      <a:pt x="86" y="100"/>
                    </a:cubicBezTo>
                    <a:cubicBezTo>
                      <a:pt x="83" y="105"/>
                      <a:pt x="83" y="105"/>
                      <a:pt x="83" y="105"/>
                    </a:cubicBezTo>
                    <a:cubicBezTo>
                      <a:pt x="79" y="106"/>
                      <a:pt x="79" y="106"/>
                      <a:pt x="79" y="106"/>
                    </a:cubicBezTo>
                    <a:cubicBezTo>
                      <a:pt x="77" y="103"/>
                      <a:pt x="77" y="103"/>
                      <a:pt x="77" y="103"/>
                    </a:cubicBezTo>
                    <a:cubicBezTo>
                      <a:pt x="75" y="108"/>
                      <a:pt x="75" y="108"/>
                      <a:pt x="75" y="108"/>
                    </a:cubicBezTo>
                    <a:cubicBezTo>
                      <a:pt x="72" y="111"/>
                      <a:pt x="72" y="111"/>
                      <a:pt x="72" y="111"/>
                    </a:cubicBezTo>
                    <a:cubicBezTo>
                      <a:pt x="70" y="116"/>
                      <a:pt x="70" y="116"/>
                      <a:pt x="70" y="116"/>
                    </a:cubicBezTo>
                    <a:cubicBezTo>
                      <a:pt x="72" y="118"/>
                      <a:pt x="72" y="118"/>
                      <a:pt x="72" y="118"/>
                    </a:cubicBezTo>
                    <a:cubicBezTo>
                      <a:pt x="73" y="120"/>
                      <a:pt x="73" y="120"/>
                      <a:pt x="73" y="120"/>
                    </a:cubicBezTo>
                    <a:cubicBezTo>
                      <a:pt x="72" y="123"/>
                      <a:pt x="72" y="123"/>
                      <a:pt x="72" y="123"/>
                    </a:cubicBezTo>
                    <a:cubicBezTo>
                      <a:pt x="72" y="127"/>
                      <a:pt x="72" y="127"/>
                      <a:pt x="72" y="127"/>
                    </a:cubicBezTo>
                    <a:cubicBezTo>
                      <a:pt x="76" y="128"/>
                      <a:pt x="76" y="128"/>
                      <a:pt x="76" y="128"/>
                    </a:cubicBezTo>
                    <a:cubicBezTo>
                      <a:pt x="77" y="132"/>
                      <a:pt x="77" y="132"/>
                      <a:pt x="77" y="132"/>
                    </a:cubicBezTo>
                    <a:cubicBezTo>
                      <a:pt x="78" y="143"/>
                      <a:pt x="78" y="143"/>
                      <a:pt x="78" y="143"/>
                    </a:cubicBezTo>
                    <a:cubicBezTo>
                      <a:pt x="75" y="142"/>
                      <a:pt x="75" y="142"/>
                      <a:pt x="75" y="142"/>
                    </a:cubicBezTo>
                    <a:cubicBezTo>
                      <a:pt x="70" y="142"/>
                      <a:pt x="70" y="142"/>
                      <a:pt x="70" y="142"/>
                    </a:cubicBezTo>
                    <a:cubicBezTo>
                      <a:pt x="67" y="142"/>
                      <a:pt x="67" y="142"/>
                      <a:pt x="67" y="142"/>
                    </a:cubicBezTo>
                    <a:cubicBezTo>
                      <a:pt x="63" y="144"/>
                      <a:pt x="63" y="144"/>
                      <a:pt x="63" y="144"/>
                    </a:cubicBezTo>
                    <a:cubicBezTo>
                      <a:pt x="62" y="148"/>
                      <a:pt x="62" y="148"/>
                      <a:pt x="62" y="148"/>
                    </a:cubicBezTo>
                    <a:cubicBezTo>
                      <a:pt x="58" y="148"/>
                      <a:pt x="58" y="148"/>
                      <a:pt x="58" y="148"/>
                    </a:cubicBezTo>
                    <a:cubicBezTo>
                      <a:pt x="58" y="146"/>
                      <a:pt x="58" y="146"/>
                      <a:pt x="58" y="146"/>
                    </a:cubicBezTo>
                    <a:cubicBezTo>
                      <a:pt x="58" y="146"/>
                      <a:pt x="58" y="145"/>
                      <a:pt x="57" y="145"/>
                    </a:cubicBezTo>
                    <a:cubicBezTo>
                      <a:pt x="56" y="145"/>
                      <a:pt x="54" y="146"/>
                      <a:pt x="54" y="146"/>
                    </a:cubicBezTo>
                    <a:cubicBezTo>
                      <a:pt x="54" y="146"/>
                      <a:pt x="54" y="144"/>
                      <a:pt x="53" y="143"/>
                    </a:cubicBezTo>
                    <a:cubicBezTo>
                      <a:pt x="53" y="142"/>
                      <a:pt x="53" y="141"/>
                      <a:pt x="51" y="139"/>
                    </a:cubicBezTo>
                    <a:cubicBezTo>
                      <a:pt x="51" y="139"/>
                      <a:pt x="48" y="138"/>
                      <a:pt x="45" y="137"/>
                    </a:cubicBezTo>
                    <a:cubicBezTo>
                      <a:pt x="46" y="136"/>
                      <a:pt x="46" y="132"/>
                      <a:pt x="45" y="131"/>
                    </a:cubicBezTo>
                    <a:cubicBezTo>
                      <a:pt x="44" y="131"/>
                      <a:pt x="44" y="131"/>
                      <a:pt x="44" y="131"/>
                    </a:cubicBezTo>
                    <a:cubicBezTo>
                      <a:pt x="43" y="130"/>
                      <a:pt x="44" y="129"/>
                      <a:pt x="44" y="128"/>
                    </a:cubicBezTo>
                    <a:cubicBezTo>
                      <a:pt x="41" y="128"/>
                      <a:pt x="39" y="129"/>
                      <a:pt x="38" y="129"/>
                    </a:cubicBezTo>
                    <a:cubicBezTo>
                      <a:pt x="35" y="129"/>
                      <a:pt x="36" y="128"/>
                      <a:pt x="34" y="128"/>
                    </a:cubicBezTo>
                    <a:cubicBezTo>
                      <a:pt x="32" y="129"/>
                      <a:pt x="30" y="131"/>
                      <a:pt x="29" y="131"/>
                    </a:cubicBezTo>
                    <a:cubicBezTo>
                      <a:pt x="25" y="132"/>
                      <a:pt x="21" y="131"/>
                      <a:pt x="18" y="131"/>
                    </a:cubicBezTo>
                    <a:cubicBezTo>
                      <a:pt x="17" y="133"/>
                      <a:pt x="17" y="133"/>
                      <a:pt x="17" y="133"/>
                    </a:cubicBezTo>
                    <a:cubicBezTo>
                      <a:pt x="14" y="133"/>
                      <a:pt x="11" y="131"/>
                      <a:pt x="9" y="131"/>
                    </a:cubicBezTo>
                    <a:cubicBezTo>
                      <a:pt x="8" y="133"/>
                      <a:pt x="8" y="133"/>
                      <a:pt x="8" y="133"/>
                    </a:cubicBezTo>
                    <a:cubicBezTo>
                      <a:pt x="6" y="133"/>
                      <a:pt x="6" y="132"/>
                      <a:pt x="4" y="132"/>
                    </a:cubicBezTo>
                    <a:cubicBezTo>
                      <a:pt x="4" y="132"/>
                      <a:pt x="4" y="134"/>
                      <a:pt x="4" y="134"/>
                    </a:cubicBezTo>
                    <a:cubicBezTo>
                      <a:pt x="2" y="134"/>
                      <a:pt x="1" y="134"/>
                      <a:pt x="0" y="134"/>
                    </a:cubicBezTo>
                    <a:cubicBezTo>
                      <a:pt x="1" y="124"/>
                      <a:pt x="1" y="124"/>
                      <a:pt x="1" y="124"/>
                    </a:cubicBezTo>
                    <a:cubicBezTo>
                      <a:pt x="7" y="116"/>
                      <a:pt x="7" y="116"/>
                      <a:pt x="7" y="116"/>
                    </a:cubicBezTo>
                    <a:cubicBezTo>
                      <a:pt x="12" y="115"/>
                      <a:pt x="12" y="115"/>
                      <a:pt x="12" y="115"/>
                    </a:cubicBezTo>
                    <a:cubicBezTo>
                      <a:pt x="17" y="113"/>
                      <a:pt x="17" y="113"/>
                      <a:pt x="17" y="113"/>
                    </a:cubicBezTo>
                    <a:cubicBezTo>
                      <a:pt x="21" y="110"/>
                      <a:pt x="21" y="110"/>
                      <a:pt x="21" y="110"/>
                    </a:cubicBezTo>
                    <a:cubicBezTo>
                      <a:pt x="21" y="107"/>
                      <a:pt x="21" y="107"/>
                      <a:pt x="21" y="107"/>
                    </a:cubicBezTo>
                    <a:cubicBezTo>
                      <a:pt x="17" y="105"/>
                      <a:pt x="17" y="105"/>
                      <a:pt x="17" y="105"/>
                    </a:cubicBezTo>
                    <a:cubicBezTo>
                      <a:pt x="16" y="100"/>
                      <a:pt x="16" y="100"/>
                      <a:pt x="16" y="100"/>
                    </a:cubicBezTo>
                    <a:cubicBezTo>
                      <a:pt x="14" y="96"/>
                      <a:pt x="14" y="96"/>
                      <a:pt x="14" y="96"/>
                    </a:cubicBezTo>
                    <a:cubicBezTo>
                      <a:pt x="10" y="95"/>
                      <a:pt x="10" y="95"/>
                      <a:pt x="10" y="95"/>
                    </a:cubicBezTo>
                    <a:cubicBezTo>
                      <a:pt x="6" y="89"/>
                      <a:pt x="6" y="89"/>
                      <a:pt x="6" y="89"/>
                    </a:cubicBezTo>
                    <a:cubicBezTo>
                      <a:pt x="5" y="86"/>
                      <a:pt x="5" y="86"/>
                      <a:pt x="5" y="86"/>
                    </a:cubicBezTo>
                    <a:cubicBezTo>
                      <a:pt x="6" y="84"/>
                      <a:pt x="6" y="84"/>
                      <a:pt x="6" y="84"/>
                    </a:cubicBezTo>
                    <a:cubicBezTo>
                      <a:pt x="2" y="75"/>
                      <a:pt x="2" y="75"/>
                      <a:pt x="2" y="75"/>
                    </a:cubicBezTo>
                    <a:cubicBezTo>
                      <a:pt x="11" y="80"/>
                      <a:pt x="11" y="80"/>
                      <a:pt x="11" y="80"/>
                    </a:cubicBezTo>
                    <a:cubicBezTo>
                      <a:pt x="15" y="79"/>
                      <a:pt x="15" y="79"/>
                      <a:pt x="15" y="79"/>
                    </a:cubicBezTo>
                    <a:cubicBezTo>
                      <a:pt x="18" y="79"/>
                      <a:pt x="18" y="79"/>
                      <a:pt x="18" y="79"/>
                    </a:cubicBezTo>
                    <a:cubicBezTo>
                      <a:pt x="26" y="79"/>
                      <a:pt x="26" y="79"/>
                      <a:pt x="26" y="79"/>
                    </a:cubicBezTo>
                    <a:cubicBezTo>
                      <a:pt x="30" y="80"/>
                      <a:pt x="30" y="80"/>
                      <a:pt x="30" y="80"/>
                    </a:cubicBezTo>
                    <a:cubicBezTo>
                      <a:pt x="31" y="76"/>
                      <a:pt x="31" y="76"/>
                      <a:pt x="31" y="76"/>
                    </a:cubicBezTo>
                    <a:cubicBezTo>
                      <a:pt x="36" y="75"/>
                      <a:pt x="36" y="75"/>
                      <a:pt x="36" y="75"/>
                    </a:cubicBezTo>
                    <a:cubicBezTo>
                      <a:pt x="37" y="72"/>
                      <a:pt x="37" y="72"/>
                      <a:pt x="37" y="72"/>
                    </a:cubicBezTo>
                    <a:cubicBezTo>
                      <a:pt x="38" y="68"/>
                      <a:pt x="38" y="68"/>
                      <a:pt x="38" y="68"/>
                    </a:cubicBezTo>
                    <a:cubicBezTo>
                      <a:pt x="42" y="65"/>
                      <a:pt x="42" y="65"/>
                      <a:pt x="42" y="65"/>
                    </a:cubicBezTo>
                    <a:cubicBezTo>
                      <a:pt x="48" y="58"/>
                      <a:pt x="48" y="58"/>
                      <a:pt x="48" y="58"/>
                    </a:cubicBezTo>
                    <a:cubicBezTo>
                      <a:pt x="50" y="59"/>
                      <a:pt x="50" y="59"/>
                      <a:pt x="50" y="59"/>
                    </a:cubicBezTo>
                    <a:cubicBezTo>
                      <a:pt x="53" y="58"/>
                      <a:pt x="53" y="58"/>
                      <a:pt x="53" y="58"/>
                    </a:cubicBezTo>
                    <a:cubicBezTo>
                      <a:pt x="54" y="55"/>
                      <a:pt x="54" y="55"/>
                      <a:pt x="54" y="55"/>
                    </a:cubicBezTo>
                    <a:cubicBezTo>
                      <a:pt x="51" y="52"/>
                      <a:pt x="51" y="52"/>
                      <a:pt x="51" y="52"/>
                    </a:cubicBezTo>
                    <a:cubicBezTo>
                      <a:pt x="55" y="49"/>
                      <a:pt x="55" y="49"/>
                      <a:pt x="55" y="49"/>
                    </a:cubicBezTo>
                    <a:cubicBezTo>
                      <a:pt x="58" y="46"/>
                      <a:pt x="58" y="46"/>
                      <a:pt x="58" y="46"/>
                    </a:cubicBezTo>
                    <a:cubicBezTo>
                      <a:pt x="59" y="48"/>
                      <a:pt x="59" y="48"/>
                      <a:pt x="59" y="48"/>
                    </a:cubicBezTo>
                    <a:cubicBezTo>
                      <a:pt x="63" y="49"/>
                      <a:pt x="63" y="49"/>
                      <a:pt x="63" y="49"/>
                    </a:cubicBezTo>
                    <a:cubicBezTo>
                      <a:pt x="66" y="49"/>
                      <a:pt x="66" y="49"/>
                      <a:pt x="66" y="49"/>
                    </a:cubicBezTo>
                    <a:cubicBezTo>
                      <a:pt x="67" y="45"/>
                      <a:pt x="67" y="45"/>
                      <a:pt x="67" y="45"/>
                    </a:cubicBezTo>
                    <a:cubicBezTo>
                      <a:pt x="67" y="42"/>
                      <a:pt x="67" y="42"/>
                      <a:pt x="67" y="42"/>
                    </a:cubicBezTo>
                    <a:cubicBezTo>
                      <a:pt x="71" y="38"/>
                      <a:pt x="71" y="38"/>
                      <a:pt x="71" y="38"/>
                    </a:cubicBezTo>
                    <a:cubicBezTo>
                      <a:pt x="71" y="34"/>
                      <a:pt x="71" y="34"/>
                      <a:pt x="71" y="34"/>
                    </a:cubicBezTo>
                    <a:cubicBezTo>
                      <a:pt x="68" y="30"/>
                      <a:pt x="68" y="30"/>
                      <a:pt x="68" y="30"/>
                    </a:cubicBezTo>
                    <a:cubicBezTo>
                      <a:pt x="70" y="27"/>
                      <a:pt x="70" y="27"/>
                      <a:pt x="70" y="27"/>
                    </a:cubicBezTo>
                    <a:cubicBezTo>
                      <a:pt x="73" y="28"/>
                      <a:pt x="73" y="28"/>
                      <a:pt x="73" y="28"/>
                    </a:cubicBezTo>
                    <a:cubicBezTo>
                      <a:pt x="78" y="27"/>
                      <a:pt x="78" y="27"/>
                      <a:pt x="78" y="27"/>
                    </a:cubicBezTo>
                    <a:cubicBezTo>
                      <a:pt x="79" y="21"/>
                      <a:pt x="79" y="21"/>
                      <a:pt x="79" y="21"/>
                    </a:cubicBezTo>
                    <a:cubicBezTo>
                      <a:pt x="77" y="18"/>
                      <a:pt x="77" y="18"/>
                      <a:pt x="77" y="18"/>
                    </a:cubicBezTo>
                    <a:cubicBezTo>
                      <a:pt x="80" y="16"/>
                      <a:pt x="80" y="16"/>
                      <a:pt x="80" y="16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90" y="5"/>
                      <a:pt x="90" y="5"/>
                      <a:pt x="90" y="5"/>
                    </a:cubicBezTo>
                    <a:cubicBezTo>
                      <a:pt x="95" y="4"/>
                      <a:pt x="95" y="4"/>
                      <a:pt x="95" y="4"/>
                    </a:cubicBezTo>
                    <a:cubicBezTo>
                      <a:pt x="101" y="2"/>
                      <a:pt x="101" y="2"/>
                      <a:pt x="101" y="2"/>
                    </a:cubicBezTo>
                    <a:cubicBezTo>
                      <a:pt x="106" y="2"/>
                      <a:pt x="106" y="2"/>
                      <a:pt x="106" y="2"/>
                    </a:cubicBezTo>
                    <a:cubicBezTo>
                      <a:pt x="109" y="2"/>
                      <a:pt x="109" y="2"/>
                      <a:pt x="109" y="2"/>
                    </a:cubicBezTo>
                    <a:cubicBezTo>
                      <a:pt x="111" y="0"/>
                      <a:pt x="111" y="0"/>
                      <a:pt x="111" y="0"/>
                    </a:cubicBezTo>
                    <a:cubicBezTo>
                      <a:pt x="117" y="0"/>
                      <a:pt x="117" y="0"/>
                      <a:pt x="117" y="0"/>
                    </a:cubicBezTo>
                    <a:cubicBezTo>
                      <a:pt x="127" y="6"/>
                      <a:pt x="127" y="6"/>
                      <a:pt x="127" y="6"/>
                    </a:cubicBezTo>
                    <a:cubicBezTo>
                      <a:pt x="129" y="9"/>
                      <a:pt x="129" y="9"/>
                      <a:pt x="129" y="9"/>
                    </a:cubicBezTo>
                    <a:lnTo>
                      <a:pt x="132" y="12"/>
                    </a:lnTo>
                    <a:close/>
                  </a:path>
                </a:pathLst>
              </a:custGeom>
              <a:grpFill/>
              <a:ln w="9525">
                <a:solidFill>
                  <a:schemeClr val="tx2">
                    <a:lumMod val="2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1" name="Freeform 113"/>
              <p:cNvSpPr>
                <a:spLocks/>
              </p:cNvSpPr>
              <p:nvPr/>
            </p:nvSpPr>
            <p:spPr bwMode="auto">
              <a:xfrm>
                <a:off x="4153" y="1460"/>
                <a:ext cx="259" cy="290"/>
              </a:xfrm>
              <a:custGeom>
                <a:avLst/>
                <a:gdLst>
                  <a:gd name="T0" fmla="*/ 130 w 132"/>
                  <a:gd name="T1" fmla="*/ 17 h 148"/>
                  <a:gd name="T2" fmla="*/ 126 w 132"/>
                  <a:gd name="T3" fmla="*/ 22 h 148"/>
                  <a:gd name="T4" fmla="*/ 115 w 132"/>
                  <a:gd name="T5" fmla="*/ 27 h 148"/>
                  <a:gd name="T6" fmla="*/ 111 w 132"/>
                  <a:gd name="T7" fmla="*/ 31 h 148"/>
                  <a:gd name="T8" fmla="*/ 106 w 132"/>
                  <a:gd name="T9" fmla="*/ 31 h 148"/>
                  <a:gd name="T10" fmla="*/ 99 w 132"/>
                  <a:gd name="T11" fmla="*/ 34 h 148"/>
                  <a:gd name="T12" fmla="*/ 101 w 132"/>
                  <a:gd name="T13" fmla="*/ 41 h 148"/>
                  <a:gd name="T14" fmla="*/ 104 w 132"/>
                  <a:gd name="T15" fmla="*/ 52 h 148"/>
                  <a:gd name="T16" fmla="*/ 111 w 132"/>
                  <a:gd name="T17" fmla="*/ 58 h 148"/>
                  <a:gd name="T18" fmla="*/ 109 w 132"/>
                  <a:gd name="T19" fmla="*/ 67 h 148"/>
                  <a:gd name="T20" fmla="*/ 105 w 132"/>
                  <a:gd name="T21" fmla="*/ 77 h 148"/>
                  <a:gd name="T22" fmla="*/ 101 w 132"/>
                  <a:gd name="T23" fmla="*/ 85 h 148"/>
                  <a:gd name="T24" fmla="*/ 95 w 132"/>
                  <a:gd name="T25" fmla="*/ 91 h 148"/>
                  <a:gd name="T26" fmla="*/ 86 w 132"/>
                  <a:gd name="T27" fmla="*/ 100 h 148"/>
                  <a:gd name="T28" fmla="*/ 79 w 132"/>
                  <a:gd name="T29" fmla="*/ 106 h 148"/>
                  <a:gd name="T30" fmla="*/ 75 w 132"/>
                  <a:gd name="T31" fmla="*/ 108 h 148"/>
                  <a:gd name="T32" fmla="*/ 70 w 132"/>
                  <a:gd name="T33" fmla="*/ 116 h 148"/>
                  <a:gd name="T34" fmla="*/ 73 w 132"/>
                  <a:gd name="T35" fmla="*/ 120 h 148"/>
                  <a:gd name="T36" fmla="*/ 72 w 132"/>
                  <a:gd name="T37" fmla="*/ 127 h 148"/>
                  <a:gd name="T38" fmla="*/ 77 w 132"/>
                  <a:gd name="T39" fmla="*/ 132 h 148"/>
                  <a:gd name="T40" fmla="*/ 75 w 132"/>
                  <a:gd name="T41" fmla="*/ 142 h 148"/>
                  <a:gd name="T42" fmla="*/ 67 w 132"/>
                  <a:gd name="T43" fmla="*/ 142 h 148"/>
                  <a:gd name="T44" fmla="*/ 62 w 132"/>
                  <a:gd name="T45" fmla="*/ 148 h 148"/>
                  <a:gd name="T46" fmla="*/ 58 w 132"/>
                  <a:gd name="T47" fmla="*/ 146 h 148"/>
                  <a:gd name="T48" fmla="*/ 54 w 132"/>
                  <a:gd name="T49" fmla="*/ 146 h 148"/>
                  <a:gd name="T50" fmla="*/ 51 w 132"/>
                  <a:gd name="T51" fmla="*/ 139 h 148"/>
                  <a:gd name="T52" fmla="*/ 45 w 132"/>
                  <a:gd name="T53" fmla="*/ 131 h 148"/>
                  <a:gd name="T54" fmla="*/ 44 w 132"/>
                  <a:gd name="T55" fmla="*/ 128 h 148"/>
                  <a:gd name="T56" fmla="*/ 34 w 132"/>
                  <a:gd name="T57" fmla="*/ 128 h 148"/>
                  <a:gd name="T58" fmla="*/ 18 w 132"/>
                  <a:gd name="T59" fmla="*/ 131 h 148"/>
                  <a:gd name="T60" fmla="*/ 9 w 132"/>
                  <a:gd name="T61" fmla="*/ 131 h 148"/>
                  <a:gd name="T62" fmla="*/ 4 w 132"/>
                  <a:gd name="T63" fmla="*/ 132 h 148"/>
                  <a:gd name="T64" fmla="*/ 0 w 132"/>
                  <a:gd name="T65" fmla="*/ 134 h 148"/>
                  <a:gd name="T66" fmla="*/ 7 w 132"/>
                  <a:gd name="T67" fmla="*/ 116 h 148"/>
                  <a:gd name="T68" fmla="*/ 17 w 132"/>
                  <a:gd name="T69" fmla="*/ 113 h 148"/>
                  <a:gd name="T70" fmla="*/ 21 w 132"/>
                  <a:gd name="T71" fmla="*/ 107 h 148"/>
                  <a:gd name="T72" fmla="*/ 16 w 132"/>
                  <a:gd name="T73" fmla="*/ 100 h 148"/>
                  <a:gd name="T74" fmla="*/ 10 w 132"/>
                  <a:gd name="T75" fmla="*/ 95 h 148"/>
                  <a:gd name="T76" fmla="*/ 5 w 132"/>
                  <a:gd name="T77" fmla="*/ 86 h 148"/>
                  <a:gd name="T78" fmla="*/ 2 w 132"/>
                  <a:gd name="T79" fmla="*/ 75 h 148"/>
                  <a:gd name="T80" fmla="*/ 15 w 132"/>
                  <a:gd name="T81" fmla="*/ 79 h 148"/>
                  <a:gd name="T82" fmla="*/ 26 w 132"/>
                  <a:gd name="T83" fmla="*/ 79 h 148"/>
                  <a:gd name="T84" fmla="*/ 31 w 132"/>
                  <a:gd name="T85" fmla="*/ 76 h 148"/>
                  <a:gd name="T86" fmla="*/ 37 w 132"/>
                  <a:gd name="T87" fmla="*/ 72 h 148"/>
                  <a:gd name="T88" fmla="*/ 42 w 132"/>
                  <a:gd name="T89" fmla="*/ 65 h 148"/>
                  <a:gd name="T90" fmla="*/ 50 w 132"/>
                  <a:gd name="T91" fmla="*/ 59 h 148"/>
                  <a:gd name="T92" fmla="*/ 54 w 132"/>
                  <a:gd name="T93" fmla="*/ 55 h 148"/>
                  <a:gd name="T94" fmla="*/ 55 w 132"/>
                  <a:gd name="T95" fmla="*/ 49 h 148"/>
                  <a:gd name="T96" fmla="*/ 59 w 132"/>
                  <a:gd name="T97" fmla="*/ 48 h 148"/>
                  <a:gd name="T98" fmla="*/ 66 w 132"/>
                  <a:gd name="T99" fmla="*/ 49 h 148"/>
                  <a:gd name="T100" fmla="*/ 67 w 132"/>
                  <a:gd name="T101" fmla="*/ 42 h 148"/>
                  <a:gd name="T102" fmla="*/ 71 w 132"/>
                  <a:gd name="T103" fmla="*/ 34 h 148"/>
                  <a:gd name="T104" fmla="*/ 70 w 132"/>
                  <a:gd name="T105" fmla="*/ 27 h 148"/>
                  <a:gd name="T106" fmla="*/ 78 w 132"/>
                  <a:gd name="T107" fmla="*/ 27 h 148"/>
                  <a:gd name="T108" fmla="*/ 77 w 132"/>
                  <a:gd name="T109" fmla="*/ 18 h 148"/>
                  <a:gd name="T110" fmla="*/ 80 w 132"/>
                  <a:gd name="T111" fmla="*/ 11 h 148"/>
                  <a:gd name="T112" fmla="*/ 95 w 132"/>
                  <a:gd name="T113" fmla="*/ 4 h 148"/>
                  <a:gd name="T114" fmla="*/ 106 w 132"/>
                  <a:gd name="T115" fmla="*/ 2 h 148"/>
                  <a:gd name="T116" fmla="*/ 111 w 132"/>
                  <a:gd name="T117" fmla="*/ 0 h 148"/>
                  <a:gd name="T118" fmla="*/ 127 w 132"/>
                  <a:gd name="T119" fmla="*/ 6 h 148"/>
                  <a:gd name="T120" fmla="*/ 132 w 132"/>
                  <a:gd name="T121" fmla="*/ 12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32" h="148">
                    <a:moveTo>
                      <a:pt x="132" y="12"/>
                    </a:moveTo>
                    <a:cubicBezTo>
                      <a:pt x="130" y="17"/>
                      <a:pt x="130" y="17"/>
                      <a:pt x="130" y="17"/>
                    </a:cubicBezTo>
                    <a:cubicBezTo>
                      <a:pt x="127" y="20"/>
                      <a:pt x="127" y="20"/>
                      <a:pt x="127" y="20"/>
                    </a:cubicBezTo>
                    <a:cubicBezTo>
                      <a:pt x="126" y="22"/>
                      <a:pt x="126" y="22"/>
                      <a:pt x="126" y="22"/>
                    </a:cubicBezTo>
                    <a:cubicBezTo>
                      <a:pt x="121" y="26"/>
                      <a:pt x="121" y="26"/>
                      <a:pt x="121" y="26"/>
                    </a:cubicBezTo>
                    <a:cubicBezTo>
                      <a:pt x="115" y="27"/>
                      <a:pt x="115" y="27"/>
                      <a:pt x="115" y="27"/>
                    </a:cubicBezTo>
                    <a:cubicBezTo>
                      <a:pt x="112" y="29"/>
                      <a:pt x="112" y="29"/>
                      <a:pt x="112" y="29"/>
                    </a:cubicBezTo>
                    <a:cubicBezTo>
                      <a:pt x="111" y="31"/>
                      <a:pt x="111" y="31"/>
                      <a:pt x="111" y="31"/>
                    </a:cubicBezTo>
                    <a:cubicBezTo>
                      <a:pt x="109" y="33"/>
                      <a:pt x="109" y="33"/>
                      <a:pt x="109" y="33"/>
                    </a:cubicBezTo>
                    <a:cubicBezTo>
                      <a:pt x="106" y="31"/>
                      <a:pt x="106" y="31"/>
                      <a:pt x="106" y="31"/>
                    </a:cubicBezTo>
                    <a:cubicBezTo>
                      <a:pt x="102" y="33"/>
                      <a:pt x="102" y="33"/>
                      <a:pt x="102" y="33"/>
                    </a:cubicBezTo>
                    <a:cubicBezTo>
                      <a:pt x="99" y="34"/>
                      <a:pt x="99" y="34"/>
                      <a:pt x="99" y="34"/>
                    </a:cubicBezTo>
                    <a:cubicBezTo>
                      <a:pt x="98" y="38"/>
                      <a:pt x="98" y="38"/>
                      <a:pt x="98" y="38"/>
                    </a:cubicBezTo>
                    <a:cubicBezTo>
                      <a:pt x="101" y="41"/>
                      <a:pt x="101" y="41"/>
                      <a:pt x="101" y="41"/>
                    </a:cubicBezTo>
                    <a:cubicBezTo>
                      <a:pt x="103" y="49"/>
                      <a:pt x="103" y="49"/>
                      <a:pt x="103" y="49"/>
                    </a:cubicBezTo>
                    <a:cubicBezTo>
                      <a:pt x="104" y="52"/>
                      <a:pt x="104" y="52"/>
                      <a:pt x="104" y="52"/>
                    </a:cubicBezTo>
                    <a:cubicBezTo>
                      <a:pt x="107" y="54"/>
                      <a:pt x="107" y="54"/>
                      <a:pt x="107" y="54"/>
                    </a:cubicBezTo>
                    <a:cubicBezTo>
                      <a:pt x="111" y="58"/>
                      <a:pt x="111" y="58"/>
                      <a:pt x="111" y="58"/>
                    </a:cubicBezTo>
                    <a:cubicBezTo>
                      <a:pt x="111" y="63"/>
                      <a:pt x="111" y="63"/>
                      <a:pt x="111" y="63"/>
                    </a:cubicBezTo>
                    <a:cubicBezTo>
                      <a:pt x="109" y="67"/>
                      <a:pt x="109" y="67"/>
                      <a:pt x="109" y="67"/>
                    </a:cubicBezTo>
                    <a:cubicBezTo>
                      <a:pt x="106" y="71"/>
                      <a:pt x="106" y="71"/>
                      <a:pt x="106" y="71"/>
                    </a:cubicBezTo>
                    <a:cubicBezTo>
                      <a:pt x="105" y="77"/>
                      <a:pt x="105" y="77"/>
                      <a:pt x="105" y="77"/>
                    </a:cubicBezTo>
                    <a:cubicBezTo>
                      <a:pt x="105" y="82"/>
                      <a:pt x="105" y="82"/>
                      <a:pt x="105" y="82"/>
                    </a:cubicBezTo>
                    <a:cubicBezTo>
                      <a:pt x="101" y="85"/>
                      <a:pt x="101" y="85"/>
                      <a:pt x="101" y="85"/>
                    </a:cubicBezTo>
                    <a:cubicBezTo>
                      <a:pt x="98" y="88"/>
                      <a:pt x="98" y="88"/>
                      <a:pt x="98" y="88"/>
                    </a:cubicBezTo>
                    <a:cubicBezTo>
                      <a:pt x="95" y="91"/>
                      <a:pt x="95" y="91"/>
                      <a:pt x="95" y="91"/>
                    </a:cubicBezTo>
                    <a:cubicBezTo>
                      <a:pt x="90" y="94"/>
                      <a:pt x="90" y="94"/>
                      <a:pt x="90" y="94"/>
                    </a:cubicBezTo>
                    <a:cubicBezTo>
                      <a:pt x="86" y="100"/>
                      <a:pt x="86" y="100"/>
                      <a:pt x="86" y="100"/>
                    </a:cubicBezTo>
                    <a:cubicBezTo>
                      <a:pt x="83" y="105"/>
                      <a:pt x="83" y="105"/>
                      <a:pt x="83" y="105"/>
                    </a:cubicBezTo>
                    <a:cubicBezTo>
                      <a:pt x="79" y="106"/>
                      <a:pt x="79" y="106"/>
                      <a:pt x="79" y="106"/>
                    </a:cubicBezTo>
                    <a:cubicBezTo>
                      <a:pt x="77" y="103"/>
                      <a:pt x="77" y="103"/>
                      <a:pt x="77" y="103"/>
                    </a:cubicBezTo>
                    <a:cubicBezTo>
                      <a:pt x="75" y="108"/>
                      <a:pt x="75" y="108"/>
                      <a:pt x="75" y="108"/>
                    </a:cubicBezTo>
                    <a:cubicBezTo>
                      <a:pt x="72" y="111"/>
                      <a:pt x="72" y="111"/>
                      <a:pt x="72" y="111"/>
                    </a:cubicBezTo>
                    <a:cubicBezTo>
                      <a:pt x="70" y="116"/>
                      <a:pt x="70" y="116"/>
                      <a:pt x="70" y="116"/>
                    </a:cubicBezTo>
                    <a:cubicBezTo>
                      <a:pt x="72" y="118"/>
                      <a:pt x="72" y="118"/>
                      <a:pt x="72" y="118"/>
                    </a:cubicBezTo>
                    <a:cubicBezTo>
                      <a:pt x="73" y="120"/>
                      <a:pt x="73" y="120"/>
                      <a:pt x="73" y="120"/>
                    </a:cubicBezTo>
                    <a:cubicBezTo>
                      <a:pt x="72" y="123"/>
                      <a:pt x="72" y="123"/>
                      <a:pt x="72" y="123"/>
                    </a:cubicBezTo>
                    <a:cubicBezTo>
                      <a:pt x="72" y="127"/>
                      <a:pt x="72" y="127"/>
                      <a:pt x="72" y="127"/>
                    </a:cubicBezTo>
                    <a:cubicBezTo>
                      <a:pt x="76" y="128"/>
                      <a:pt x="76" y="128"/>
                      <a:pt x="76" y="128"/>
                    </a:cubicBezTo>
                    <a:cubicBezTo>
                      <a:pt x="77" y="132"/>
                      <a:pt x="77" y="132"/>
                      <a:pt x="77" y="132"/>
                    </a:cubicBezTo>
                    <a:cubicBezTo>
                      <a:pt x="78" y="143"/>
                      <a:pt x="78" y="143"/>
                      <a:pt x="78" y="143"/>
                    </a:cubicBezTo>
                    <a:cubicBezTo>
                      <a:pt x="75" y="142"/>
                      <a:pt x="75" y="142"/>
                      <a:pt x="75" y="142"/>
                    </a:cubicBezTo>
                    <a:cubicBezTo>
                      <a:pt x="70" y="142"/>
                      <a:pt x="70" y="142"/>
                      <a:pt x="70" y="142"/>
                    </a:cubicBezTo>
                    <a:cubicBezTo>
                      <a:pt x="67" y="142"/>
                      <a:pt x="67" y="142"/>
                      <a:pt x="67" y="142"/>
                    </a:cubicBezTo>
                    <a:cubicBezTo>
                      <a:pt x="63" y="144"/>
                      <a:pt x="63" y="144"/>
                      <a:pt x="63" y="144"/>
                    </a:cubicBezTo>
                    <a:cubicBezTo>
                      <a:pt x="62" y="148"/>
                      <a:pt x="62" y="148"/>
                      <a:pt x="62" y="148"/>
                    </a:cubicBezTo>
                    <a:cubicBezTo>
                      <a:pt x="58" y="148"/>
                      <a:pt x="58" y="148"/>
                      <a:pt x="58" y="148"/>
                    </a:cubicBezTo>
                    <a:cubicBezTo>
                      <a:pt x="58" y="146"/>
                      <a:pt x="58" y="146"/>
                      <a:pt x="58" y="146"/>
                    </a:cubicBezTo>
                    <a:cubicBezTo>
                      <a:pt x="58" y="146"/>
                      <a:pt x="58" y="145"/>
                      <a:pt x="57" y="145"/>
                    </a:cubicBezTo>
                    <a:cubicBezTo>
                      <a:pt x="56" y="145"/>
                      <a:pt x="54" y="146"/>
                      <a:pt x="54" y="146"/>
                    </a:cubicBezTo>
                    <a:cubicBezTo>
                      <a:pt x="54" y="146"/>
                      <a:pt x="54" y="144"/>
                      <a:pt x="53" y="143"/>
                    </a:cubicBezTo>
                    <a:cubicBezTo>
                      <a:pt x="53" y="142"/>
                      <a:pt x="53" y="141"/>
                      <a:pt x="51" y="139"/>
                    </a:cubicBezTo>
                    <a:cubicBezTo>
                      <a:pt x="51" y="139"/>
                      <a:pt x="48" y="138"/>
                      <a:pt x="45" y="137"/>
                    </a:cubicBezTo>
                    <a:cubicBezTo>
                      <a:pt x="46" y="136"/>
                      <a:pt x="46" y="132"/>
                      <a:pt x="45" y="131"/>
                    </a:cubicBezTo>
                    <a:cubicBezTo>
                      <a:pt x="44" y="131"/>
                      <a:pt x="44" y="131"/>
                      <a:pt x="44" y="131"/>
                    </a:cubicBezTo>
                    <a:cubicBezTo>
                      <a:pt x="43" y="130"/>
                      <a:pt x="44" y="129"/>
                      <a:pt x="44" y="128"/>
                    </a:cubicBezTo>
                    <a:cubicBezTo>
                      <a:pt x="41" y="128"/>
                      <a:pt x="39" y="129"/>
                      <a:pt x="38" y="129"/>
                    </a:cubicBezTo>
                    <a:cubicBezTo>
                      <a:pt x="35" y="129"/>
                      <a:pt x="36" y="128"/>
                      <a:pt x="34" y="128"/>
                    </a:cubicBezTo>
                    <a:cubicBezTo>
                      <a:pt x="32" y="129"/>
                      <a:pt x="30" y="131"/>
                      <a:pt x="29" y="131"/>
                    </a:cubicBezTo>
                    <a:cubicBezTo>
                      <a:pt x="25" y="132"/>
                      <a:pt x="21" y="131"/>
                      <a:pt x="18" y="131"/>
                    </a:cubicBezTo>
                    <a:cubicBezTo>
                      <a:pt x="17" y="133"/>
                      <a:pt x="17" y="133"/>
                      <a:pt x="17" y="133"/>
                    </a:cubicBezTo>
                    <a:cubicBezTo>
                      <a:pt x="14" y="133"/>
                      <a:pt x="11" y="131"/>
                      <a:pt x="9" y="131"/>
                    </a:cubicBezTo>
                    <a:cubicBezTo>
                      <a:pt x="8" y="133"/>
                      <a:pt x="8" y="133"/>
                      <a:pt x="8" y="133"/>
                    </a:cubicBezTo>
                    <a:cubicBezTo>
                      <a:pt x="6" y="133"/>
                      <a:pt x="6" y="132"/>
                      <a:pt x="4" y="132"/>
                    </a:cubicBezTo>
                    <a:cubicBezTo>
                      <a:pt x="4" y="132"/>
                      <a:pt x="4" y="134"/>
                      <a:pt x="4" y="134"/>
                    </a:cubicBezTo>
                    <a:cubicBezTo>
                      <a:pt x="2" y="134"/>
                      <a:pt x="1" y="134"/>
                      <a:pt x="0" y="134"/>
                    </a:cubicBezTo>
                    <a:cubicBezTo>
                      <a:pt x="1" y="124"/>
                      <a:pt x="1" y="124"/>
                      <a:pt x="1" y="124"/>
                    </a:cubicBezTo>
                    <a:cubicBezTo>
                      <a:pt x="7" y="116"/>
                      <a:pt x="7" y="116"/>
                      <a:pt x="7" y="116"/>
                    </a:cubicBezTo>
                    <a:cubicBezTo>
                      <a:pt x="12" y="115"/>
                      <a:pt x="12" y="115"/>
                      <a:pt x="12" y="115"/>
                    </a:cubicBezTo>
                    <a:cubicBezTo>
                      <a:pt x="17" y="113"/>
                      <a:pt x="17" y="113"/>
                      <a:pt x="17" y="113"/>
                    </a:cubicBezTo>
                    <a:cubicBezTo>
                      <a:pt x="21" y="110"/>
                      <a:pt x="21" y="110"/>
                      <a:pt x="21" y="110"/>
                    </a:cubicBezTo>
                    <a:cubicBezTo>
                      <a:pt x="21" y="107"/>
                      <a:pt x="21" y="107"/>
                      <a:pt x="21" y="107"/>
                    </a:cubicBezTo>
                    <a:cubicBezTo>
                      <a:pt x="17" y="105"/>
                      <a:pt x="17" y="105"/>
                      <a:pt x="17" y="105"/>
                    </a:cubicBezTo>
                    <a:cubicBezTo>
                      <a:pt x="16" y="100"/>
                      <a:pt x="16" y="100"/>
                      <a:pt x="16" y="100"/>
                    </a:cubicBezTo>
                    <a:cubicBezTo>
                      <a:pt x="14" y="96"/>
                      <a:pt x="14" y="96"/>
                      <a:pt x="14" y="96"/>
                    </a:cubicBezTo>
                    <a:cubicBezTo>
                      <a:pt x="10" y="95"/>
                      <a:pt x="10" y="95"/>
                      <a:pt x="10" y="95"/>
                    </a:cubicBezTo>
                    <a:cubicBezTo>
                      <a:pt x="6" y="89"/>
                      <a:pt x="6" y="89"/>
                      <a:pt x="6" y="89"/>
                    </a:cubicBezTo>
                    <a:cubicBezTo>
                      <a:pt x="5" y="86"/>
                      <a:pt x="5" y="86"/>
                      <a:pt x="5" y="86"/>
                    </a:cubicBezTo>
                    <a:cubicBezTo>
                      <a:pt x="6" y="84"/>
                      <a:pt x="6" y="84"/>
                      <a:pt x="6" y="84"/>
                    </a:cubicBezTo>
                    <a:cubicBezTo>
                      <a:pt x="2" y="75"/>
                      <a:pt x="2" y="75"/>
                      <a:pt x="2" y="75"/>
                    </a:cubicBezTo>
                    <a:cubicBezTo>
                      <a:pt x="11" y="80"/>
                      <a:pt x="11" y="80"/>
                      <a:pt x="11" y="80"/>
                    </a:cubicBezTo>
                    <a:cubicBezTo>
                      <a:pt x="15" y="79"/>
                      <a:pt x="15" y="79"/>
                      <a:pt x="15" y="79"/>
                    </a:cubicBezTo>
                    <a:cubicBezTo>
                      <a:pt x="18" y="79"/>
                      <a:pt x="18" y="79"/>
                      <a:pt x="18" y="79"/>
                    </a:cubicBezTo>
                    <a:cubicBezTo>
                      <a:pt x="26" y="79"/>
                      <a:pt x="26" y="79"/>
                      <a:pt x="26" y="79"/>
                    </a:cubicBezTo>
                    <a:cubicBezTo>
                      <a:pt x="30" y="80"/>
                      <a:pt x="30" y="80"/>
                      <a:pt x="30" y="80"/>
                    </a:cubicBezTo>
                    <a:cubicBezTo>
                      <a:pt x="31" y="76"/>
                      <a:pt x="31" y="76"/>
                      <a:pt x="31" y="76"/>
                    </a:cubicBezTo>
                    <a:cubicBezTo>
                      <a:pt x="36" y="75"/>
                      <a:pt x="36" y="75"/>
                      <a:pt x="36" y="75"/>
                    </a:cubicBezTo>
                    <a:cubicBezTo>
                      <a:pt x="37" y="72"/>
                      <a:pt x="37" y="72"/>
                      <a:pt x="37" y="72"/>
                    </a:cubicBezTo>
                    <a:cubicBezTo>
                      <a:pt x="38" y="68"/>
                      <a:pt x="38" y="68"/>
                      <a:pt x="38" y="68"/>
                    </a:cubicBezTo>
                    <a:cubicBezTo>
                      <a:pt x="42" y="65"/>
                      <a:pt x="42" y="65"/>
                      <a:pt x="42" y="65"/>
                    </a:cubicBezTo>
                    <a:cubicBezTo>
                      <a:pt x="48" y="58"/>
                      <a:pt x="48" y="58"/>
                      <a:pt x="48" y="58"/>
                    </a:cubicBezTo>
                    <a:cubicBezTo>
                      <a:pt x="50" y="59"/>
                      <a:pt x="50" y="59"/>
                      <a:pt x="50" y="59"/>
                    </a:cubicBezTo>
                    <a:cubicBezTo>
                      <a:pt x="53" y="58"/>
                      <a:pt x="53" y="58"/>
                      <a:pt x="53" y="58"/>
                    </a:cubicBezTo>
                    <a:cubicBezTo>
                      <a:pt x="54" y="55"/>
                      <a:pt x="54" y="55"/>
                      <a:pt x="54" y="55"/>
                    </a:cubicBezTo>
                    <a:cubicBezTo>
                      <a:pt x="51" y="52"/>
                      <a:pt x="51" y="52"/>
                      <a:pt x="51" y="52"/>
                    </a:cubicBezTo>
                    <a:cubicBezTo>
                      <a:pt x="55" y="49"/>
                      <a:pt x="55" y="49"/>
                      <a:pt x="55" y="49"/>
                    </a:cubicBezTo>
                    <a:cubicBezTo>
                      <a:pt x="58" y="46"/>
                      <a:pt x="58" y="46"/>
                      <a:pt x="58" y="46"/>
                    </a:cubicBezTo>
                    <a:cubicBezTo>
                      <a:pt x="59" y="48"/>
                      <a:pt x="59" y="48"/>
                      <a:pt x="59" y="48"/>
                    </a:cubicBezTo>
                    <a:cubicBezTo>
                      <a:pt x="63" y="49"/>
                      <a:pt x="63" y="49"/>
                      <a:pt x="63" y="49"/>
                    </a:cubicBezTo>
                    <a:cubicBezTo>
                      <a:pt x="66" y="49"/>
                      <a:pt x="66" y="49"/>
                      <a:pt x="66" y="49"/>
                    </a:cubicBezTo>
                    <a:cubicBezTo>
                      <a:pt x="67" y="45"/>
                      <a:pt x="67" y="45"/>
                      <a:pt x="67" y="45"/>
                    </a:cubicBezTo>
                    <a:cubicBezTo>
                      <a:pt x="67" y="42"/>
                      <a:pt x="67" y="42"/>
                      <a:pt x="67" y="42"/>
                    </a:cubicBezTo>
                    <a:cubicBezTo>
                      <a:pt x="71" y="38"/>
                      <a:pt x="71" y="38"/>
                      <a:pt x="71" y="38"/>
                    </a:cubicBezTo>
                    <a:cubicBezTo>
                      <a:pt x="71" y="34"/>
                      <a:pt x="71" y="34"/>
                      <a:pt x="71" y="34"/>
                    </a:cubicBezTo>
                    <a:cubicBezTo>
                      <a:pt x="68" y="30"/>
                      <a:pt x="68" y="30"/>
                      <a:pt x="68" y="30"/>
                    </a:cubicBezTo>
                    <a:cubicBezTo>
                      <a:pt x="70" y="27"/>
                      <a:pt x="70" y="27"/>
                      <a:pt x="70" y="27"/>
                    </a:cubicBezTo>
                    <a:cubicBezTo>
                      <a:pt x="73" y="28"/>
                      <a:pt x="73" y="28"/>
                      <a:pt x="73" y="28"/>
                    </a:cubicBezTo>
                    <a:cubicBezTo>
                      <a:pt x="78" y="27"/>
                      <a:pt x="78" y="27"/>
                      <a:pt x="78" y="27"/>
                    </a:cubicBezTo>
                    <a:cubicBezTo>
                      <a:pt x="79" y="21"/>
                      <a:pt x="79" y="21"/>
                      <a:pt x="79" y="21"/>
                    </a:cubicBezTo>
                    <a:cubicBezTo>
                      <a:pt x="77" y="18"/>
                      <a:pt x="77" y="18"/>
                      <a:pt x="77" y="18"/>
                    </a:cubicBezTo>
                    <a:cubicBezTo>
                      <a:pt x="80" y="16"/>
                      <a:pt x="80" y="16"/>
                      <a:pt x="80" y="16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90" y="5"/>
                      <a:pt x="90" y="5"/>
                      <a:pt x="90" y="5"/>
                    </a:cubicBezTo>
                    <a:cubicBezTo>
                      <a:pt x="95" y="4"/>
                      <a:pt x="95" y="4"/>
                      <a:pt x="95" y="4"/>
                    </a:cubicBezTo>
                    <a:cubicBezTo>
                      <a:pt x="101" y="2"/>
                      <a:pt x="101" y="2"/>
                      <a:pt x="101" y="2"/>
                    </a:cubicBezTo>
                    <a:cubicBezTo>
                      <a:pt x="106" y="2"/>
                      <a:pt x="106" y="2"/>
                      <a:pt x="106" y="2"/>
                    </a:cubicBezTo>
                    <a:cubicBezTo>
                      <a:pt x="109" y="2"/>
                      <a:pt x="109" y="2"/>
                      <a:pt x="109" y="2"/>
                    </a:cubicBezTo>
                    <a:cubicBezTo>
                      <a:pt x="111" y="0"/>
                      <a:pt x="111" y="0"/>
                      <a:pt x="111" y="0"/>
                    </a:cubicBezTo>
                    <a:cubicBezTo>
                      <a:pt x="117" y="0"/>
                      <a:pt x="117" y="0"/>
                      <a:pt x="117" y="0"/>
                    </a:cubicBezTo>
                    <a:cubicBezTo>
                      <a:pt x="127" y="6"/>
                      <a:pt x="127" y="6"/>
                      <a:pt x="127" y="6"/>
                    </a:cubicBezTo>
                    <a:cubicBezTo>
                      <a:pt x="129" y="9"/>
                      <a:pt x="129" y="9"/>
                      <a:pt x="129" y="9"/>
                    </a:cubicBezTo>
                    <a:lnTo>
                      <a:pt x="132" y="12"/>
                    </a:lnTo>
                    <a:close/>
                  </a:path>
                </a:pathLst>
              </a:custGeom>
              <a:grpFill/>
              <a:ln w="2" cap="rnd">
                <a:solidFill>
                  <a:schemeClr val="tx2">
                    <a:lumMod val="2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" name="Freeform 114"/>
              <p:cNvSpPr>
                <a:spLocks noEditPoints="1"/>
              </p:cNvSpPr>
              <p:nvPr/>
            </p:nvSpPr>
            <p:spPr bwMode="auto">
              <a:xfrm>
                <a:off x="3994" y="1695"/>
                <a:ext cx="135" cy="204"/>
              </a:xfrm>
              <a:custGeom>
                <a:avLst/>
                <a:gdLst>
                  <a:gd name="T0" fmla="*/ 34 w 69"/>
                  <a:gd name="T1" fmla="*/ 5 h 104"/>
                  <a:gd name="T2" fmla="*/ 35 w 69"/>
                  <a:gd name="T3" fmla="*/ 5 h 104"/>
                  <a:gd name="T4" fmla="*/ 35 w 69"/>
                  <a:gd name="T5" fmla="*/ 8 h 104"/>
                  <a:gd name="T6" fmla="*/ 37 w 69"/>
                  <a:gd name="T7" fmla="*/ 8 h 104"/>
                  <a:gd name="T8" fmla="*/ 37 w 69"/>
                  <a:gd name="T9" fmla="*/ 0 h 104"/>
                  <a:gd name="T10" fmla="*/ 35 w 69"/>
                  <a:gd name="T11" fmla="*/ 2 h 104"/>
                  <a:gd name="T12" fmla="*/ 34 w 69"/>
                  <a:gd name="T13" fmla="*/ 5 h 104"/>
                  <a:gd name="T14" fmla="*/ 38 w 69"/>
                  <a:gd name="T15" fmla="*/ 13 h 104"/>
                  <a:gd name="T16" fmla="*/ 40 w 69"/>
                  <a:gd name="T17" fmla="*/ 17 h 104"/>
                  <a:gd name="T18" fmla="*/ 44 w 69"/>
                  <a:gd name="T19" fmla="*/ 20 h 104"/>
                  <a:gd name="T20" fmla="*/ 48 w 69"/>
                  <a:gd name="T21" fmla="*/ 25 h 104"/>
                  <a:gd name="T22" fmla="*/ 51 w 69"/>
                  <a:gd name="T23" fmla="*/ 25 h 104"/>
                  <a:gd name="T24" fmla="*/ 57 w 69"/>
                  <a:gd name="T25" fmla="*/ 28 h 104"/>
                  <a:gd name="T26" fmla="*/ 60 w 69"/>
                  <a:gd name="T27" fmla="*/ 32 h 104"/>
                  <a:gd name="T28" fmla="*/ 62 w 69"/>
                  <a:gd name="T29" fmla="*/ 32 h 104"/>
                  <a:gd name="T30" fmla="*/ 62 w 69"/>
                  <a:gd name="T31" fmla="*/ 32 h 104"/>
                  <a:gd name="T32" fmla="*/ 65 w 69"/>
                  <a:gd name="T33" fmla="*/ 36 h 104"/>
                  <a:gd name="T34" fmla="*/ 65 w 69"/>
                  <a:gd name="T35" fmla="*/ 39 h 104"/>
                  <a:gd name="T36" fmla="*/ 69 w 69"/>
                  <a:gd name="T37" fmla="*/ 41 h 104"/>
                  <a:gd name="T38" fmla="*/ 69 w 69"/>
                  <a:gd name="T39" fmla="*/ 44 h 104"/>
                  <a:gd name="T40" fmla="*/ 66 w 69"/>
                  <a:gd name="T41" fmla="*/ 48 h 104"/>
                  <a:gd name="T42" fmla="*/ 66 w 69"/>
                  <a:gd name="T43" fmla="*/ 50 h 104"/>
                  <a:gd name="T44" fmla="*/ 64 w 69"/>
                  <a:gd name="T45" fmla="*/ 52 h 104"/>
                  <a:gd name="T46" fmla="*/ 64 w 69"/>
                  <a:gd name="T47" fmla="*/ 54 h 104"/>
                  <a:gd name="T48" fmla="*/ 61 w 69"/>
                  <a:gd name="T49" fmla="*/ 56 h 104"/>
                  <a:gd name="T50" fmla="*/ 60 w 69"/>
                  <a:gd name="T51" fmla="*/ 61 h 104"/>
                  <a:gd name="T52" fmla="*/ 57 w 69"/>
                  <a:gd name="T53" fmla="*/ 63 h 104"/>
                  <a:gd name="T54" fmla="*/ 57 w 69"/>
                  <a:gd name="T55" fmla="*/ 67 h 104"/>
                  <a:gd name="T56" fmla="*/ 55 w 69"/>
                  <a:gd name="T57" fmla="*/ 67 h 104"/>
                  <a:gd name="T58" fmla="*/ 53 w 69"/>
                  <a:gd name="T59" fmla="*/ 81 h 104"/>
                  <a:gd name="T60" fmla="*/ 44 w 69"/>
                  <a:gd name="T61" fmla="*/ 83 h 104"/>
                  <a:gd name="T62" fmla="*/ 43 w 69"/>
                  <a:gd name="T63" fmla="*/ 85 h 104"/>
                  <a:gd name="T64" fmla="*/ 41 w 69"/>
                  <a:gd name="T65" fmla="*/ 88 h 104"/>
                  <a:gd name="T66" fmla="*/ 41 w 69"/>
                  <a:gd name="T67" fmla="*/ 91 h 104"/>
                  <a:gd name="T68" fmla="*/ 31 w 69"/>
                  <a:gd name="T69" fmla="*/ 93 h 104"/>
                  <a:gd name="T70" fmla="*/ 27 w 69"/>
                  <a:gd name="T71" fmla="*/ 100 h 104"/>
                  <a:gd name="T72" fmla="*/ 21 w 69"/>
                  <a:gd name="T73" fmla="*/ 101 h 104"/>
                  <a:gd name="T74" fmla="*/ 18 w 69"/>
                  <a:gd name="T75" fmla="*/ 103 h 104"/>
                  <a:gd name="T76" fmla="*/ 18 w 69"/>
                  <a:gd name="T77" fmla="*/ 104 h 104"/>
                  <a:gd name="T78" fmla="*/ 15 w 69"/>
                  <a:gd name="T79" fmla="*/ 104 h 104"/>
                  <a:gd name="T80" fmla="*/ 11 w 69"/>
                  <a:gd name="T81" fmla="*/ 101 h 104"/>
                  <a:gd name="T82" fmla="*/ 0 w 69"/>
                  <a:gd name="T83" fmla="*/ 83 h 104"/>
                  <a:gd name="T84" fmla="*/ 0 w 69"/>
                  <a:gd name="T85" fmla="*/ 80 h 104"/>
                  <a:gd name="T86" fmla="*/ 28 w 69"/>
                  <a:gd name="T87" fmla="*/ 68 h 104"/>
                  <a:gd name="T88" fmla="*/ 34 w 69"/>
                  <a:gd name="T89" fmla="*/ 43 h 104"/>
                  <a:gd name="T90" fmla="*/ 29 w 69"/>
                  <a:gd name="T91" fmla="*/ 36 h 104"/>
                  <a:gd name="T92" fmla="*/ 31 w 69"/>
                  <a:gd name="T93" fmla="*/ 29 h 104"/>
                  <a:gd name="T94" fmla="*/ 32 w 69"/>
                  <a:gd name="T95" fmla="*/ 22 h 104"/>
                  <a:gd name="T96" fmla="*/ 31 w 69"/>
                  <a:gd name="T97" fmla="*/ 19 h 104"/>
                  <a:gd name="T98" fmla="*/ 34 w 69"/>
                  <a:gd name="T99" fmla="*/ 17 h 104"/>
                  <a:gd name="T100" fmla="*/ 32 w 69"/>
                  <a:gd name="T101" fmla="*/ 15 h 104"/>
                  <a:gd name="T102" fmla="*/ 34 w 69"/>
                  <a:gd name="T103" fmla="*/ 13 h 104"/>
                  <a:gd name="T104" fmla="*/ 36 w 69"/>
                  <a:gd name="T105" fmla="*/ 15 h 104"/>
                  <a:gd name="T106" fmla="*/ 38 w 69"/>
                  <a:gd name="T107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69" h="104">
                    <a:moveTo>
                      <a:pt x="34" y="5"/>
                    </a:moveTo>
                    <a:cubicBezTo>
                      <a:pt x="35" y="5"/>
                      <a:pt x="35" y="5"/>
                      <a:pt x="35" y="5"/>
                    </a:cubicBezTo>
                    <a:cubicBezTo>
                      <a:pt x="35" y="8"/>
                      <a:pt x="35" y="8"/>
                      <a:pt x="35" y="8"/>
                    </a:cubicBezTo>
                    <a:cubicBezTo>
                      <a:pt x="37" y="8"/>
                      <a:pt x="37" y="8"/>
                      <a:pt x="37" y="8"/>
                    </a:cubicBezTo>
                    <a:cubicBezTo>
                      <a:pt x="37" y="6"/>
                      <a:pt x="37" y="3"/>
                      <a:pt x="37" y="0"/>
                    </a:cubicBezTo>
                    <a:cubicBezTo>
                      <a:pt x="37" y="1"/>
                      <a:pt x="35" y="1"/>
                      <a:pt x="35" y="2"/>
                    </a:cubicBezTo>
                    <a:cubicBezTo>
                      <a:pt x="34" y="3"/>
                      <a:pt x="35" y="4"/>
                      <a:pt x="34" y="5"/>
                    </a:cubicBezTo>
                    <a:close/>
                    <a:moveTo>
                      <a:pt x="38" y="13"/>
                    </a:moveTo>
                    <a:cubicBezTo>
                      <a:pt x="38" y="14"/>
                      <a:pt x="39" y="16"/>
                      <a:pt x="40" y="17"/>
                    </a:cubicBezTo>
                    <a:cubicBezTo>
                      <a:pt x="41" y="18"/>
                      <a:pt x="43" y="19"/>
                      <a:pt x="44" y="20"/>
                    </a:cubicBezTo>
                    <a:cubicBezTo>
                      <a:pt x="45" y="21"/>
                      <a:pt x="46" y="24"/>
                      <a:pt x="48" y="25"/>
                    </a:cubicBezTo>
                    <a:cubicBezTo>
                      <a:pt x="49" y="25"/>
                      <a:pt x="50" y="25"/>
                      <a:pt x="51" y="25"/>
                    </a:cubicBezTo>
                    <a:cubicBezTo>
                      <a:pt x="57" y="28"/>
                      <a:pt x="57" y="28"/>
                      <a:pt x="57" y="28"/>
                    </a:cubicBezTo>
                    <a:cubicBezTo>
                      <a:pt x="58" y="28"/>
                      <a:pt x="59" y="31"/>
                      <a:pt x="60" y="32"/>
                    </a:cubicBezTo>
                    <a:cubicBezTo>
                      <a:pt x="61" y="32"/>
                      <a:pt x="62" y="31"/>
                      <a:pt x="62" y="32"/>
                    </a:cubicBezTo>
                    <a:cubicBezTo>
                      <a:pt x="62" y="32"/>
                      <a:pt x="62" y="32"/>
                      <a:pt x="62" y="32"/>
                    </a:cubicBezTo>
                    <a:cubicBezTo>
                      <a:pt x="65" y="36"/>
                      <a:pt x="65" y="36"/>
                      <a:pt x="65" y="36"/>
                    </a:cubicBezTo>
                    <a:cubicBezTo>
                      <a:pt x="65" y="37"/>
                      <a:pt x="64" y="38"/>
                      <a:pt x="65" y="39"/>
                    </a:cubicBezTo>
                    <a:cubicBezTo>
                      <a:pt x="65" y="40"/>
                      <a:pt x="68" y="40"/>
                      <a:pt x="69" y="41"/>
                    </a:cubicBezTo>
                    <a:cubicBezTo>
                      <a:pt x="68" y="42"/>
                      <a:pt x="69" y="43"/>
                      <a:pt x="69" y="44"/>
                    </a:cubicBezTo>
                    <a:cubicBezTo>
                      <a:pt x="68" y="45"/>
                      <a:pt x="66" y="46"/>
                      <a:pt x="66" y="48"/>
                    </a:cubicBezTo>
                    <a:cubicBezTo>
                      <a:pt x="66" y="48"/>
                      <a:pt x="66" y="49"/>
                      <a:pt x="66" y="50"/>
                    </a:cubicBezTo>
                    <a:cubicBezTo>
                      <a:pt x="66" y="50"/>
                      <a:pt x="64" y="52"/>
                      <a:pt x="64" y="52"/>
                    </a:cubicBezTo>
                    <a:cubicBezTo>
                      <a:pt x="64" y="53"/>
                      <a:pt x="64" y="54"/>
                      <a:pt x="64" y="54"/>
                    </a:cubicBezTo>
                    <a:cubicBezTo>
                      <a:pt x="64" y="55"/>
                      <a:pt x="62" y="55"/>
                      <a:pt x="61" y="56"/>
                    </a:cubicBezTo>
                    <a:cubicBezTo>
                      <a:pt x="60" y="58"/>
                      <a:pt x="61" y="60"/>
                      <a:pt x="60" y="61"/>
                    </a:cubicBezTo>
                    <a:cubicBezTo>
                      <a:pt x="60" y="62"/>
                      <a:pt x="58" y="63"/>
                      <a:pt x="57" y="63"/>
                    </a:cubicBezTo>
                    <a:cubicBezTo>
                      <a:pt x="57" y="64"/>
                      <a:pt x="58" y="67"/>
                      <a:pt x="57" y="67"/>
                    </a:cubicBezTo>
                    <a:cubicBezTo>
                      <a:pt x="57" y="68"/>
                      <a:pt x="55" y="67"/>
                      <a:pt x="55" y="67"/>
                    </a:cubicBezTo>
                    <a:cubicBezTo>
                      <a:pt x="53" y="72"/>
                      <a:pt x="52" y="74"/>
                      <a:pt x="53" y="81"/>
                    </a:cubicBezTo>
                    <a:cubicBezTo>
                      <a:pt x="51" y="82"/>
                      <a:pt x="46" y="82"/>
                      <a:pt x="44" y="83"/>
                    </a:cubicBezTo>
                    <a:cubicBezTo>
                      <a:pt x="43" y="84"/>
                      <a:pt x="44" y="85"/>
                      <a:pt x="43" y="85"/>
                    </a:cubicBezTo>
                    <a:cubicBezTo>
                      <a:pt x="43" y="86"/>
                      <a:pt x="41" y="87"/>
                      <a:pt x="41" y="88"/>
                    </a:cubicBezTo>
                    <a:cubicBezTo>
                      <a:pt x="40" y="89"/>
                      <a:pt x="41" y="90"/>
                      <a:pt x="41" y="91"/>
                    </a:cubicBezTo>
                    <a:cubicBezTo>
                      <a:pt x="38" y="92"/>
                      <a:pt x="36" y="93"/>
                      <a:pt x="31" y="93"/>
                    </a:cubicBezTo>
                    <a:cubicBezTo>
                      <a:pt x="30" y="95"/>
                      <a:pt x="29" y="99"/>
                      <a:pt x="27" y="100"/>
                    </a:cubicBezTo>
                    <a:cubicBezTo>
                      <a:pt x="25" y="102"/>
                      <a:pt x="24" y="100"/>
                      <a:pt x="21" y="101"/>
                    </a:cubicBezTo>
                    <a:cubicBezTo>
                      <a:pt x="21" y="102"/>
                      <a:pt x="19" y="102"/>
                      <a:pt x="18" y="103"/>
                    </a:cubicBezTo>
                    <a:cubicBezTo>
                      <a:pt x="18" y="104"/>
                      <a:pt x="18" y="104"/>
                      <a:pt x="18" y="104"/>
                    </a:cubicBezTo>
                    <a:cubicBezTo>
                      <a:pt x="17" y="104"/>
                      <a:pt x="16" y="104"/>
                      <a:pt x="15" y="104"/>
                    </a:cubicBezTo>
                    <a:cubicBezTo>
                      <a:pt x="11" y="101"/>
                      <a:pt x="11" y="101"/>
                      <a:pt x="11" y="101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23" y="71"/>
                      <a:pt x="28" y="68"/>
                    </a:cubicBezTo>
                    <a:cubicBezTo>
                      <a:pt x="30" y="67"/>
                      <a:pt x="34" y="44"/>
                      <a:pt x="34" y="43"/>
                    </a:cubicBezTo>
                    <a:cubicBezTo>
                      <a:pt x="29" y="36"/>
                      <a:pt x="29" y="36"/>
                      <a:pt x="29" y="36"/>
                    </a:cubicBezTo>
                    <a:cubicBezTo>
                      <a:pt x="29" y="36"/>
                      <a:pt x="28" y="32"/>
                      <a:pt x="31" y="29"/>
                    </a:cubicBezTo>
                    <a:cubicBezTo>
                      <a:pt x="33" y="26"/>
                      <a:pt x="32" y="22"/>
                      <a:pt x="32" y="22"/>
                    </a:cubicBezTo>
                    <a:cubicBezTo>
                      <a:pt x="30" y="23"/>
                      <a:pt x="30" y="21"/>
                      <a:pt x="31" y="19"/>
                    </a:cubicBezTo>
                    <a:cubicBezTo>
                      <a:pt x="33" y="18"/>
                      <a:pt x="34" y="17"/>
                      <a:pt x="34" y="17"/>
                    </a:cubicBezTo>
                    <a:cubicBezTo>
                      <a:pt x="34" y="17"/>
                      <a:pt x="32" y="16"/>
                      <a:pt x="32" y="15"/>
                    </a:cubicBezTo>
                    <a:cubicBezTo>
                      <a:pt x="32" y="13"/>
                      <a:pt x="33" y="12"/>
                      <a:pt x="34" y="13"/>
                    </a:cubicBezTo>
                    <a:cubicBezTo>
                      <a:pt x="35" y="14"/>
                      <a:pt x="35" y="16"/>
                      <a:pt x="36" y="15"/>
                    </a:cubicBezTo>
                    <a:cubicBezTo>
                      <a:pt x="36" y="13"/>
                      <a:pt x="38" y="13"/>
                      <a:pt x="38" y="13"/>
                    </a:cubicBezTo>
                    <a:close/>
                  </a:path>
                </a:pathLst>
              </a:custGeom>
              <a:grpFill/>
              <a:ln w="9525">
                <a:solidFill>
                  <a:schemeClr val="tx2">
                    <a:lumMod val="2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3" name="Freeform 115"/>
              <p:cNvSpPr>
                <a:spLocks noEditPoints="1"/>
              </p:cNvSpPr>
              <p:nvPr/>
            </p:nvSpPr>
            <p:spPr bwMode="auto">
              <a:xfrm>
                <a:off x="3994" y="1695"/>
                <a:ext cx="135" cy="204"/>
              </a:xfrm>
              <a:custGeom>
                <a:avLst/>
                <a:gdLst>
                  <a:gd name="T0" fmla="*/ 34 w 69"/>
                  <a:gd name="T1" fmla="*/ 5 h 104"/>
                  <a:gd name="T2" fmla="*/ 35 w 69"/>
                  <a:gd name="T3" fmla="*/ 5 h 104"/>
                  <a:gd name="T4" fmla="*/ 35 w 69"/>
                  <a:gd name="T5" fmla="*/ 8 h 104"/>
                  <a:gd name="T6" fmla="*/ 37 w 69"/>
                  <a:gd name="T7" fmla="*/ 8 h 104"/>
                  <a:gd name="T8" fmla="*/ 37 w 69"/>
                  <a:gd name="T9" fmla="*/ 0 h 104"/>
                  <a:gd name="T10" fmla="*/ 35 w 69"/>
                  <a:gd name="T11" fmla="*/ 2 h 104"/>
                  <a:gd name="T12" fmla="*/ 34 w 69"/>
                  <a:gd name="T13" fmla="*/ 5 h 104"/>
                  <a:gd name="T14" fmla="*/ 38 w 69"/>
                  <a:gd name="T15" fmla="*/ 13 h 104"/>
                  <a:gd name="T16" fmla="*/ 40 w 69"/>
                  <a:gd name="T17" fmla="*/ 17 h 104"/>
                  <a:gd name="T18" fmla="*/ 44 w 69"/>
                  <a:gd name="T19" fmla="*/ 20 h 104"/>
                  <a:gd name="T20" fmla="*/ 48 w 69"/>
                  <a:gd name="T21" fmla="*/ 25 h 104"/>
                  <a:gd name="T22" fmla="*/ 51 w 69"/>
                  <a:gd name="T23" fmla="*/ 25 h 104"/>
                  <a:gd name="T24" fmla="*/ 57 w 69"/>
                  <a:gd name="T25" fmla="*/ 28 h 104"/>
                  <a:gd name="T26" fmla="*/ 60 w 69"/>
                  <a:gd name="T27" fmla="*/ 32 h 104"/>
                  <a:gd name="T28" fmla="*/ 62 w 69"/>
                  <a:gd name="T29" fmla="*/ 32 h 104"/>
                  <a:gd name="T30" fmla="*/ 62 w 69"/>
                  <a:gd name="T31" fmla="*/ 32 h 104"/>
                  <a:gd name="T32" fmla="*/ 65 w 69"/>
                  <a:gd name="T33" fmla="*/ 36 h 104"/>
                  <a:gd name="T34" fmla="*/ 65 w 69"/>
                  <a:gd name="T35" fmla="*/ 39 h 104"/>
                  <a:gd name="T36" fmla="*/ 69 w 69"/>
                  <a:gd name="T37" fmla="*/ 41 h 104"/>
                  <a:gd name="T38" fmla="*/ 69 w 69"/>
                  <a:gd name="T39" fmla="*/ 44 h 104"/>
                  <a:gd name="T40" fmla="*/ 66 w 69"/>
                  <a:gd name="T41" fmla="*/ 48 h 104"/>
                  <a:gd name="T42" fmla="*/ 66 w 69"/>
                  <a:gd name="T43" fmla="*/ 50 h 104"/>
                  <a:gd name="T44" fmla="*/ 64 w 69"/>
                  <a:gd name="T45" fmla="*/ 52 h 104"/>
                  <a:gd name="T46" fmla="*/ 64 w 69"/>
                  <a:gd name="T47" fmla="*/ 54 h 104"/>
                  <a:gd name="T48" fmla="*/ 61 w 69"/>
                  <a:gd name="T49" fmla="*/ 56 h 104"/>
                  <a:gd name="T50" fmla="*/ 60 w 69"/>
                  <a:gd name="T51" fmla="*/ 61 h 104"/>
                  <a:gd name="T52" fmla="*/ 57 w 69"/>
                  <a:gd name="T53" fmla="*/ 63 h 104"/>
                  <a:gd name="T54" fmla="*/ 57 w 69"/>
                  <a:gd name="T55" fmla="*/ 67 h 104"/>
                  <a:gd name="T56" fmla="*/ 55 w 69"/>
                  <a:gd name="T57" fmla="*/ 67 h 104"/>
                  <a:gd name="T58" fmla="*/ 53 w 69"/>
                  <a:gd name="T59" fmla="*/ 81 h 104"/>
                  <a:gd name="T60" fmla="*/ 44 w 69"/>
                  <a:gd name="T61" fmla="*/ 83 h 104"/>
                  <a:gd name="T62" fmla="*/ 43 w 69"/>
                  <a:gd name="T63" fmla="*/ 85 h 104"/>
                  <a:gd name="T64" fmla="*/ 41 w 69"/>
                  <a:gd name="T65" fmla="*/ 88 h 104"/>
                  <a:gd name="T66" fmla="*/ 41 w 69"/>
                  <a:gd name="T67" fmla="*/ 91 h 104"/>
                  <a:gd name="T68" fmla="*/ 31 w 69"/>
                  <a:gd name="T69" fmla="*/ 93 h 104"/>
                  <a:gd name="T70" fmla="*/ 27 w 69"/>
                  <a:gd name="T71" fmla="*/ 100 h 104"/>
                  <a:gd name="T72" fmla="*/ 21 w 69"/>
                  <a:gd name="T73" fmla="*/ 101 h 104"/>
                  <a:gd name="T74" fmla="*/ 18 w 69"/>
                  <a:gd name="T75" fmla="*/ 103 h 104"/>
                  <a:gd name="T76" fmla="*/ 18 w 69"/>
                  <a:gd name="T77" fmla="*/ 104 h 104"/>
                  <a:gd name="T78" fmla="*/ 15 w 69"/>
                  <a:gd name="T79" fmla="*/ 104 h 104"/>
                  <a:gd name="T80" fmla="*/ 11 w 69"/>
                  <a:gd name="T81" fmla="*/ 101 h 104"/>
                  <a:gd name="T82" fmla="*/ 0 w 69"/>
                  <a:gd name="T83" fmla="*/ 83 h 104"/>
                  <a:gd name="T84" fmla="*/ 0 w 69"/>
                  <a:gd name="T85" fmla="*/ 80 h 104"/>
                  <a:gd name="T86" fmla="*/ 28 w 69"/>
                  <a:gd name="T87" fmla="*/ 68 h 104"/>
                  <a:gd name="T88" fmla="*/ 34 w 69"/>
                  <a:gd name="T89" fmla="*/ 43 h 104"/>
                  <a:gd name="T90" fmla="*/ 29 w 69"/>
                  <a:gd name="T91" fmla="*/ 36 h 104"/>
                  <a:gd name="T92" fmla="*/ 31 w 69"/>
                  <a:gd name="T93" fmla="*/ 29 h 104"/>
                  <a:gd name="T94" fmla="*/ 32 w 69"/>
                  <a:gd name="T95" fmla="*/ 22 h 104"/>
                  <a:gd name="T96" fmla="*/ 31 w 69"/>
                  <a:gd name="T97" fmla="*/ 19 h 104"/>
                  <a:gd name="T98" fmla="*/ 34 w 69"/>
                  <a:gd name="T99" fmla="*/ 17 h 104"/>
                  <a:gd name="T100" fmla="*/ 32 w 69"/>
                  <a:gd name="T101" fmla="*/ 15 h 104"/>
                  <a:gd name="T102" fmla="*/ 34 w 69"/>
                  <a:gd name="T103" fmla="*/ 13 h 104"/>
                  <a:gd name="T104" fmla="*/ 36 w 69"/>
                  <a:gd name="T105" fmla="*/ 15 h 104"/>
                  <a:gd name="T106" fmla="*/ 38 w 69"/>
                  <a:gd name="T107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69" h="104">
                    <a:moveTo>
                      <a:pt x="34" y="5"/>
                    </a:moveTo>
                    <a:cubicBezTo>
                      <a:pt x="35" y="5"/>
                      <a:pt x="35" y="5"/>
                      <a:pt x="35" y="5"/>
                    </a:cubicBezTo>
                    <a:cubicBezTo>
                      <a:pt x="35" y="8"/>
                      <a:pt x="35" y="8"/>
                      <a:pt x="35" y="8"/>
                    </a:cubicBezTo>
                    <a:cubicBezTo>
                      <a:pt x="37" y="8"/>
                      <a:pt x="37" y="8"/>
                      <a:pt x="37" y="8"/>
                    </a:cubicBezTo>
                    <a:cubicBezTo>
                      <a:pt x="37" y="6"/>
                      <a:pt x="37" y="3"/>
                      <a:pt x="37" y="0"/>
                    </a:cubicBezTo>
                    <a:cubicBezTo>
                      <a:pt x="37" y="1"/>
                      <a:pt x="35" y="1"/>
                      <a:pt x="35" y="2"/>
                    </a:cubicBezTo>
                    <a:cubicBezTo>
                      <a:pt x="34" y="3"/>
                      <a:pt x="35" y="4"/>
                      <a:pt x="34" y="5"/>
                    </a:cubicBezTo>
                    <a:close/>
                    <a:moveTo>
                      <a:pt x="38" y="13"/>
                    </a:moveTo>
                    <a:cubicBezTo>
                      <a:pt x="38" y="14"/>
                      <a:pt x="39" y="16"/>
                      <a:pt x="40" y="17"/>
                    </a:cubicBezTo>
                    <a:cubicBezTo>
                      <a:pt x="41" y="18"/>
                      <a:pt x="43" y="19"/>
                      <a:pt x="44" y="20"/>
                    </a:cubicBezTo>
                    <a:cubicBezTo>
                      <a:pt x="45" y="21"/>
                      <a:pt x="46" y="24"/>
                      <a:pt x="48" y="25"/>
                    </a:cubicBezTo>
                    <a:cubicBezTo>
                      <a:pt x="49" y="25"/>
                      <a:pt x="50" y="25"/>
                      <a:pt x="51" y="25"/>
                    </a:cubicBezTo>
                    <a:cubicBezTo>
                      <a:pt x="57" y="28"/>
                      <a:pt x="57" y="28"/>
                      <a:pt x="57" y="28"/>
                    </a:cubicBezTo>
                    <a:cubicBezTo>
                      <a:pt x="58" y="28"/>
                      <a:pt x="59" y="31"/>
                      <a:pt x="60" y="32"/>
                    </a:cubicBezTo>
                    <a:cubicBezTo>
                      <a:pt x="61" y="32"/>
                      <a:pt x="62" y="31"/>
                      <a:pt x="62" y="32"/>
                    </a:cubicBezTo>
                    <a:cubicBezTo>
                      <a:pt x="62" y="32"/>
                      <a:pt x="62" y="32"/>
                      <a:pt x="62" y="32"/>
                    </a:cubicBezTo>
                    <a:cubicBezTo>
                      <a:pt x="65" y="36"/>
                      <a:pt x="65" y="36"/>
                      <a:pt x="65" y="36"/>
                    </a:cubicBezTo>
                    <a:cubicBezTo>
                      <a:pt x="65" y="37"/>
                      <a:pt x="64" y="38"/>
                      <a:pt x="65" y="39"/>
                    </a:cubicBezTo>
                    <a:cubicBezTo>
                      <a:pt x="65" y="40"/>
                      <a:pt x="68" y="40"/>
                      <a:pt x="69" y="41"/>
                    </a:cubicBezTo>
                    <a:cubicBezTo>
                      <a:pt x="68" y="42"/>
                      <a:pt x="69" y="43"/>
                      <a:pt x="69" y="44"/>
                    </a:cubicBezTo>
                    <a:cubicBezTo>
                      <a:pt x="68" y="45"/>
                      <a:pt x="66" y="46"/>
                      <a:pt x="66" y="48"/>
                    </a:cubicBezTo>
                    <a:cubicBezTo>
                      <a:pt x="66" y="48"/>
                      <a:pt x="66" y="49"/>
                      <a:pt x="66" y="50"/>
                    </a:cubicBezTo>
                    <a:cubicBezTo>
                      <a:pt x="66" y="50"/>
                      <a:pt x="64" y="52"/>
                      <a:pt x="64" y="52"/>
                    </a:cubicBezTo>
                    <a:cubicBezTo>
                      <a:pt x="64" y="53"/>
                      <a:pt x="64" y="54"/>
                      <a:pt x="64" y="54"/>
                    </a:cubicBezTo>
                    <a:cubicBezTo>
                      <a:pt x="64" y="55"/>
                      <a:pt x="62" y="55"/>
                      <a:pt x="61" y="56"/>
                    </a:cubicBezTo>
                    <a:cubicBezTo>
                      <a:pt x="60" y="58"/>
                      <a:pt x="61" y="60"/>
                      <a:pt x="60" y="61"/>
                    </a:cubicBezTo>
                    <a:cubicBezTo>
                      <a:pt x="60" y="62"/>
                      <a:pt x="58" y="63"/>
                      <a:pt x="57" y="63"/>
                    </a:cubicBezTo>
                    <a:cubicBezTo>
                      <a:pt x="57" y="64"/>
                      <a:pt x="58" y="67"/>
                      <a:pt x="57" y="67"/>
                    </a:cubicBezTo>
                    <a:cubicBezTo>
                      <a:pt x="57" y="68"/>
                      <a:pt x="55" y="67"/>
                      <a:pt x="55" y="67"/>
                    </a:cubicBezTo>
                    <a:cubicBezTo>
                      <a:pt x="53" y="72"/>
                      <a:pt x="52" y="74"/>
                      <a:pt x="53" y="81"/>
                    </a:cubicBezTo>
                    <a:cubicBezTo>
                      <a:pt x="51" y="82"/>
                      <a:pt x="46" y="82"/>
                      <a:pt x="44" y="83"/>
                    </a:cubicBezTo>
                    <a:cubicBezTo>
                      <a:pt x="43" y="84"/>
                      <a:pt x="44" y="85"/>
                      <a:pt x="43" y="85"/>
                    </a:cubicBezTo>
                    <a:cubicBezTo>
                      <a:pt x="43" y="86"/>
                      <a:pt x="41" y="87"/>
                      <a:pt x="41" y="88"/>
                    </a:cubicBezTo>
                    <a:cubicBezTo>
                      <a:pt x="40" y="89"/>
                      <a:pt x="41" y="90"/>
                      <a:pt x="41" y="91"/>
                    </a:cubicBezTo>
                    <a:cubicBezTo>
                      <a:pt x="38" y="92"/>
                      <a:pt x="36" y="93"/>
                      <a:pt x="31" y="93"/>
                    </a:cubicBezTo>
                    <a:cubicBezTo>
                      <a:pt x="30" y="95"/>
                      <a:pt x="29" y="99"/>
                      <a:pt x="27" y="100"/>
                    </a:cubicBezTo>
                    <a:cubicBezTo>
                      <a:pt x="25" y="102"/>
                      <a:pt x="24" y="100"/>
                      <a:pt x="21" y="101"/>
                    </a:cubicBezTo>
                    <a:cubicBezTo>
                      <a:pt x="21" y="102"/>
                      <a:pt x="19" y="102"/>
                      <a:pt x="18" y="103"/>
                    </a:cubicBezTo>
                    <a:cubicBezTo>
                      <a:pt x="18" y="104"/>
                      <a:pt x="18" y="104"/>
                      <a:pt x="18" y="104"/>
                    </a:cubicBezTo>
                    <a:cubicBezTo>
                      <a:pt x="17" y="104"/>
                      <a:pt x="16" y="104"/>
                      <a:pt x="15" y="104"/>
                    </a:cubicBezTo>
                    <a:cubicBezTo>
                      <a:pt x="11" y="101"/>
                      <a:pt x="11" y="101"/>
                      <a:pt x="11" y="101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23" y="71"/>
                      <a:pt x="28" y="68"/>
                    </a:cubicBezTo>
                    <a:cubicBezTo>
                      <a:pt x="30" y="67"/>
                      <a:pt x="34" y="44"/>
                      <a:pt x="34" y="43"/>
                    </a:cubicBezTo>
                    <a:cubicBezTo>
                      <a:pt x="29" y="36"/>
                      <a:pt x="29" y="36"/>
                      <a:pt x="29" y="36"/>
                    </a:cubicBezTo>
                    <a:cubicBezTo>
                      <a:pt x="29" y="36"/>
                      <a:pt x="28" y="32"/>
                      <a:pt x="31" y="29"/>
                    </a:cubicBezTo>
                    <a:cubicBezTo>
                      <a:pt x="33" y="26"/>
                      <a:pt x="32" y="22"/>
                      <a:pt x="32" y="22"/>
                    </a:cubicBezTo>
                    <a:cubicBezTo>
                      <a:pt x="30" y="23"/>
                      <a:pt x="30" y="21"/>
                      <a:pt x="31" y="19"/>
                    </a:cubicBezTo>
                    <a:cubicBezTo>
                      <a:pt x="33" y="18"/>
                      <a:pt x="34" y="17"/>
                      <a:pt x="34" y="17"/>
                    </a:cubicBezTo>
                    <a:cubicBezTo>
                      <a:pt x="34" y="17"/>
                      <a:pt x="32" y="16"/>
                      <a:pt x="32" y="15"/>
                    </a:cubicBezTo>
                    <a:cubicBezTo>
                      <a:pt x="32" y="13"/>
                      <a:pt x="33" y="12"/>
                      <a:pt x="34" y="13"/>
                    </a:cubicBezTo>
                    <a:cubicBezTo>
                      <a:pt x="35" y="14"/>
                      <a:pt x="35" y="16"/>
                      <a:pt x="36" y="15"/>
                    </a:cubicBezTo>
                    <a:cubicBezTo>
                      <a:pt x="36" y="13"/>
                      <a:pt x="38" y="13"/>
                      <a:pt x="38" y="13"/>
                    </a:cubicBezTo>
                    <a:close/>
                  </a:path>
                </a:pathLst>
              </a:custGeom>
              <a:grpFill/>
              <a:ln w="2" cap="rnd">
                <a:solidFill>
                  <a:schemeClr val="tx2">
                    <a:lumMod val="2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4" name="Freeform 116"/>
              <p:cNvSpPr>
                <a:spLocks noEditPoints="1"/>
              </p:cNvSpPr>
              <p:nvPr/>
            </p:nvSpPr>
            <p:spPr bwMode="auto">
              <a:xfrm>
                <a:off x="3198" y="204"/>
                <a:ext cx="457" cy="722"/>
              </a:xfrm>
              <a:custGeom>
                <a:avLst/>
                <a:gdLst>
                  <a:gd name="T0" fmla="*/ 97 w 233"/>
                  <a:gd name="T1" fmla="*/ 35 h 368"/>
                  <a:gd name="T2" fmla="*/ 73 w 233"/>
                  <a:gd name="T3" fmla="*/ 20 h 368"/>
                  <a:gd name="T4" fmla="*/ 65 w 233"/>
                  <a:gd name="T5" fmla="*/ 22 h 368"/>
                  <a:gd name="T6" fmla="*/ 78 w 233"/>
                  <a:gd name="T7" fmla="*/ 42 h 368"/>
                  <a:gd name="T8" fmla="*/ 107 w 233"/>
                  <a:gd name="T9" fmla="*/ 44 h 368"/>
                  <a:gd name="T10" fmla="*/ 76 w 233"/>
                  <a:gd name="T11" fmla="*/ 54 h 368"/>
                  <a:gd name="T12" fmla="*/ 79 w 233"/>
                  <a:gd name="T13" fmla="*/ 68 h 368"/>
                  <a:gd name="T14" fmla="*/ 111 w 233"/>
                  <a:gd name="T15" fmla="*/ 72 h 368"/>
                  <a:gd name="T16" fmla="*/ 126 w 233"/>
                  <a:gd name="T17" fmla="*/ 37 h 368"/>
                  <a:gd name="T18" fmla="*/ 103 w 233"/>
                  <a:gd name="T19" fmla="*/ 14 h 368"/>
                  <a:gd name="T20" fmla="*/ 61 w 233"/>
                  <a:gd name="T21" fmla="*/ 30 h 368"/>
                  <a:gd name="T22" fmla="*/ 198 w 233"/>
                  <a:gd name="T23" fmla="*/ 42 h 368"/>
                  <a:gd name="T24" fmla="*/ 148 w 233"/>
                  <a:gd name="T25" fmla="*/ 48 h 368"/>
                  <a:gd name="T26" fmla="*/ 183 w 233"/>
                  <a:gd name="T27" fmla="*/ 161 h 368"/>
                  <a:gd name="T28" fmla="*/ 160 w 233"/>
                  <a:gd name="T29" fmla="*/ 175 h 368"/>
                  <a:gd name="T30" fmla="*/ 118 w 233"/>
                  <a:gd name="T31" fmla="*/ 185 h 368"/>
                  <a:gd name="T32" fmla="*/ 114 w 233"/>
                  <a:gd name="T33" fmla="*/ 189 h 368"/>
                  <a:gd name="T34" fmla="*/ 101 w 233"/>
                  <a:gd name="T35" fmla="*/ 205 h 368"/>
                  <a:gd name="T36" fmla="*/ 152 w 233"/>
                  <a:gd name="T37" fmla="*/ 173 h 368"/>
                  <a:gd name="T38" fmla="*/ 90 w 233"/>
                  <a:gd name="T39" fmla="*/ 205 h 368"/>
                  <a:gd name="T40" fmla="*/ 79 w 233"/>
                  <a:gd name="T41" fmla="*/ 215 h 368"/>
                  <a:gd name="T42" fmla="*/ 38 w 233"/>
                  <a:gd name="T43" fmla="*/ 280 h 368"/>
                  <a:gd name="T44" fmla="*/ 23 w 233"/>
                  <a:gd name="T45" fmla="*/ 308 h 368"/>
                  <a:gd name="T46" fmla="*/ 5 w 233"/>
                  <a:gd name="T47" fmla="*/ 343 h 368"/>
                  <a:gd name="T48" fmla="*/ 66 w 233"/>
                  <a:gd name="T49" fmla="*/ 322 h 368"/>
                  <a:gd name="T50" fmla="*/ 89 w 233"/>
                  <a:gd name="T51" fmla="*/ 266 h 368"/>
                  <a:gd name="T52" fmla="*/ 123 w 233"/>
                  <a:gd name="T53" fmla="*/ 215 h 368"/>
                  <a:gd name="T54" fmla="*/ 158 w 233"/>
                  <a:gd name="T55" fmla="*/ 204 h 368"/>
                  <a:gd name="T56" fmla="*/ 209 w 233"/>
                  <a:gd name="T57" fmla="*/ 189 h 368"/>
                  <a:gd name="T58" fmla="*/ 225 w 233"/>
                  <a:gd name="T59" fmla="*/ 183 h 368"/>
                  <a:gd name="T60" fmla="*/ 218 w 233"/>
                  <a:gd name="T61" fmla="*/ 172 h 368"/>
                  <a:gd name="T62" fmla="*/ 205 w 233"/>
                  <a:gd name="T63" fmla="*/ 162 h 368"/>
                  <a:gd name="T64" fmla="*/ 192 w 233"/>
                  <a:gd name="T65" fmla="*/ 179 h 368"/>
                  <a:gd name="T66" fmla="*/ 188 w 233"/>
                  <a:gd name="T67" fmla="*/ 171 h 368"/>
                  <a:gd name="T68" fmla="*/ 180 w 233"/>
                  <a:gd name="T69" fmla="*/ 170 h 368"/>
                  <a:gd name="T70" fmla="*/ 162 w 233"/>
                  <a:gd name="T71" fmla="*/ 178 h 368"/>
                  <a:gd name="T72" fmla="*/ 150 w 233"/>
                  <a:gd name="T73" fmla="*/ 183 h 368"/>
                  <a:gd name="T74" fmla="*/ 139 w 233"/>
                  <a:gd name="T75" fmla="*/ 183 h 368"/>
                  <a:gd name="T76" fmla="*/ 126 w 233"/>
                  <a:gd name="T77" fmla="*/ 191 h 368"/>
                  <a:gd name="T78" fmla="*/ 113 w 233"/>
                  <a:gd name="T79" fmla="*/ 205 h 368"/>
                  <a:gd name="T80" fmla="*/ 98 w 233"/>
                  <a:gd name="T81" fmla="*/ 219 h 368"/>
                  <a:gd name="T82" fmla="*/ 98 w 233"/>
                  <a:gd name="T83" fmla="*/ 234 h 368"/>
                  <a:gd name="T84" fmla="*/ 75 w 233"/>
                  <a:gd name="T85" fmla="*/ 257 h 368"/>
                  <a:gd name="T86" fmla="*/ 51 w 233"/>
                  <a:gd name="T87" fmla="*/ 279 h 368"/>
                  <a:gd name="T88" fmla="*/ 38 w 233"/>
                  <a:gd name="T89" fmla="*/ 283 h 368"/>
                  <a:gd name="T90" fmla="*/ 26 w 233"/>
                  <a:gd name="T91" fmla="*/ 298 h 368"/>
                  <a:gd name="T92" fmla="*/ 8 w 233"/>
                  <a:gd name="T93" fmla="*/ 309 h 368"/>
                  <a:gd name="T94" fmla="*/ 13 w 233"/>
                  <a:gd name="T95" fmla="*/ 322 h 368"/>
                  <a:gd name="T96" fmla="*/ 6 w 233"/>
                  <a:gd name="T97" fmla="*/ 322 h 368"/>
                  <a:gd name="T98" fmla="*/ 7 w 233"/>
                  <a:gd name="T99" fmla="*/ 331 h 368"/>
                  <a:gd name="T100" fmla="*/ 16 w 233"/>
                  <a:gd name="T101" fmla="*/ 337 h 368"/>
                  <a:gd name="T102" fmla="*/ 14 w 233"/>
                  <a:gd name="T103" fmla="*/ 348 h 368"/>
                  <a:gd name="T104" fmla="*/ 39 w 233"/>
                  <a:gd name="T105" fmla="*/ 361 h 368"/>
                  <a:gd name="T106" fmla="*/ 126 w 233"/>
                  <a:gd name="T107" fmla="*/ 9 h 368"/>
                  <a:gd name="T108" fmla="*/ 146 w 233"/>
                  <a:gd name="T109" fmla="*/ 20 h 368"/>
                  <a:gd name="T110" fmla="*/ 152 w 233"/>
                  <a:gd name="T111" fmla="*/ 32 h 368"/>
                  <a:gd name="T112" fmla="*/ 199 w 233"/>
                  <a:gd name="T113" fmla="*/ 12 h 368"/>
                  <a:gd name="T114" fmla="*/ 177 w 233"/>
                  <a:gd name="T115" fmla="*/ 9 h 368"/>
                  <a:gd name="T116" fmla="*/ 142 w 233"/>
                  <a:gd name="T117" fmla="*/ 3 h 368"/>
                  <a:gd name="T118" fmla="*/ 150 w 233"/>
                  <a:gd name="T119" fmla="*/ 66 h 368"/>
                  <a:gd name="T120" fmla="*/ 152 w 233"/>
                  <a:gd name="T121" fmla="*/ 54 h 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33" h="368">
                    <a:moveTo>
                      <a:pt x="156" y="4"/>
                    </a:moveTo>
                    <a:cubicBezTo>
                      <a:pt x="156" y="5"/>
                      <a:pt x="156" y="6"/>
                      <a:pt x="156" y="6"/>
                    </a:cubicBezTo>
                    <a:cubicBezTo>
                      <a:pt x="159" y="7"/>
                      <a:pt x="158" y="5"/>
                      <a:pt x="156" y="4"/>
                    </a:cubicBezTo>
                    <a:close/>
                    <a:moveTo>
                      <a:pt x="101" y="10"/>
                    </a:moveTo>
                    <a:cubicBezTo>
                      <a:pt x="101" y="11"/>
                      <a:pt x="101" y="12"/>
                      <a:pt x="100" y="13"/>
                    </a:cubicBezTo>
                    <a:cubicBezTo>
                      <a:pt x="100" y="14"/>
                      <a:pt x="99" y="14"/>
                      <a:pt x="98" y="14"/>
                    </a:cubicBezTo>
                    <a:cubicBezTo>
                      <a:pt x="97" y="15"/>
                      <a:pt x="98" y="16"/>
                      <a:pt x="97" y="16"/>
                    </a:cubicBezTo>
                    <a:cubicBezTo>
                      <a:pt x="97" y="17"/>
                      <a:pt x="94" y="18"/>
                      <a:pt x="93" y="18"/>
                    </a:cubicBezTo>
                    <a:cubicBezTo>
                      <a:pt x="94" y="21"/>
                      <a:pt x="93" y="24"/>
                      <a:pt x="94" y="27"/>
                    </a:cubicBezTo>
                    <a:cubicBezTo>
                      <a:pt x="94" y="28"/>
                      <a:pt x="96" y="29"/>
                      <a:pt x="96" y="29"/>
                    </a:cubicBezTo>
                    <a:cubicBezTo>
                      <a:pt x="97" y="31"/>
                      <a:pt x="97" y="33"/>
                      <a:pt x="97" y="35"/>
                    </a:cubicBezTo>
                    <a:cubicBezTo>
                      <a:pt x="97" y="34"/>
                      <a:pt x="96" y="34"/>
                      <a:pt x="95" y="33"/>
                    </a:cubicBezTo>
                    <a:cubicBezTo>
                      <a:pt x="94" y="31"/>
                      <a:pt x="94" y="30"/>
                      <a:pt x="93" y="28"/>
                    </a:cubicBezTo>
                    <a:cubicBezTo>
                      <a:pt x="93" y="27"/>
                      <a:pt x="91" y="27"/>
                      <a:pt x="90" y="26"/>
                    </a:cubicBezTo>
                    <a:cubicBezTo>
                      <a:pt x="89" y="23"/>
                      <a:pt x="88" y="20"/>
                      <a:pt x="87" y="17"/>
                    </a:cubicBezTo>
                    <a:cubicBezTo>
                      <a:pt x="85" y="17"/>
                      <a:pt x="83" y="18"/>
                      <a:pt x="82" y="18"/>
                    </a:cubicBezTo>
                    <a:cubicBezTo>
                      <a:pt x="81" y="21"/>
                      <a:pt x="81" y="22"/>
                      <a:pt x="81" y="25"/>
                    </a:cubicBezTo>
                    <a:cubicBezTo>
                      <a:pt x="79" y="25"/>
                      <a:pt x="79" y="25"/>
                      <a:pt x="79" y="25"/>
                    </a:cubicBezTo>
                    <a:cubicBezTo>
                      <a:pt x="79" y="24"/>
                      <a:pt x="79" y="23"/>
                      <a:pt x="79" y="23"/>
                    </a:cubicBezTo>
                    <a:cubicBezTo>
                      <a:pt x="78" y="23"/>
                      <a:pt x="77" y="23"/>
                      <a:pt x="77" y="23"/>
                    </a:cubicBezTo>
                    <a:cubicBezTo>
                      <a:pt x="76" y="23"/>
                      <a:pt x="76" y="21"/>
                      <a:pt x="76" y="20"/>
                    </a:cubicBezTo>
                    <a:cubicBezTo>
                      <a:pt x="75" y="20"/>
                      <a:pt x="73" y="20"/>
                      <a:pt x="73" y="20"/>
                    </a:cubicBezTo>
                    <a:cubicBezTo>
                      <a:pt x="75" y="19"/>
                      <a:pt x="77" y="19"/>
                      <a:pt x="79" y="18"/>
                    </a:cubicBezTo>
                    <a:cubicBezTo>
                      <a:pt x="79" y="18"/>
                      <a:pt x="79" y="16"/>
                      <a:pt x="79" y="16"/>
                    </a:cubicBezTo>
                    <a:cubicBezTo>
                      <a:pt x="76" y="15"/>
                      <a:pt x="76" y="15"/>
                      <a:pt x="76" y="15"/>
                    </a:cubicBezTo>
                    <a:cubicBezTo>
                      <a:pt x="75" y="15"/>
                      <a:pt x="74" y="16"/>
                      <a:pt x="73" y="16"/>
                    </a:cubicBezTo>
                    <a:cubicBezTo>
                      <a:pt x="72" y="16"/>
                      <a:pt x="71" y="14"/>
                      <a:pt x="69" y="15"/>
                    </a:cubicBezTo>
                    <a:cubicBezTo>
                      <a:pt x="69" y="16"/>
                      <a:pt x="69" y="16"/>
                      <a:pt x="69" y="16"/>
                    </a:cubicBezTo>
                    <a:cubicBezTo>
                      <a:pt x="68" y="17"/>
                      <a:pt x="68" y="17"/>
                      <a:pt x="67" y="17"/>
                    </a:cubicBezTo>
                    <a:cubicBezTo>
                      <a:pt x="67" y="18"/>
                      <a:pt x="67" y="18"/>
                      <a:pt x="67" y="18"/>
                    </a:cubicBezTo>
                    <a:cubicBezTo>
                      <a:pt x="66" y="18"/>
                      <a:pt x="65" y="17"/>
                      <a:pt x="64" y="16"/>
                    </a:cubicBezTo>
                    <a:cubicBezTo>
                      <a:pt x="63" y="19"/>
                      <a:pt x="63" y="21"/>
                      <a:pt x="63" y="24"/>
                    </a:cubicBezTo>
                    <a:cubicBezTo>
                      <a:pt x="65" y="23"/>
                      <a:pt x="64" y="23"/>
                      <a:pt x="65" y="22"/>
                    </a:cubicBezTo>
                    <a:cubicBezTo>
                      <a:pt x="66" y="22"/>
                      <a:pt x="66" y="22"/>
                      <a:pt x="66" y="22"/>
                    </a:cubicBezTo>
                    <a:cubicBezTo>
                      <a:pt x="66" y="24"/>
                      <a:pt x="66" y="25"/>
                      <a:pt x="66" y="26"/>
                    </a:cubicBezTo>
                    <a:cubicBezTo>
                      <a:pt x="66" y="27"/>
                      <a:pt x="67" y="27"/>
                      <a:pt x="67" y="28"/>
                    </a:cubicBezTo>
                    <a:cubicBezTo>
                      <a:pt x="66" y="29"/>
                      <a:pt x="66" y="28"/>
                      <a:pt x="65" y="28"/>
                    </a:cubicBezTo>
                    <a:cubicBezTo>
                      <a:pt x="64" y="30"/>
                      <a:pt x="64" y="31"/>
                      <a:pt x="64" y="32"/>
                    </a:cubicBezTo>
                    <a:cubicBezTo>
                      <a:pt x="64" y="32"/>
                      <a:pt x="69" y="34"/>
                      <a:pt x="69" y="34"/>
                    </a:cubicBezTo>
                    <a:cubicBezTo>
                      <a:pt x="70" y="36"/>
                      <a:pt x="68" y="36"/>
                      <a:pt x="69" y="37"/>
                    </a:cubicBezTo>
                    <a:cubicBezTo>
                      <a:pt x="70" y="38"/>
                      <a:pt x="70" y="38"/>
                      <a:pt x="70" y="38"/>
                    </a:cubicBezTo>
                    <a:cubicBezTo>
                      <a:pt x="71" y="43"/>
                      <a:pt x="67" y="43"/>
                      <a:pt x="73" y="44"/>
                    </a:cubicBezTo>
                    <a:cubicBezTo>
                      <a:pt x="74" y="44"/>
                      <a:pt x="75" y="45"/>
                      <a:pt x="76" y="44"/>
                    </a:cubicBezTo>
                    <a:cubicBezTo>
                      <a:pt x="77" y="44"/>
                      <a:pt x="77" y="43"/>
                      <a:pt x="78" y="42"/>
                    </a:cubicBezTo>
                    <a:cubicBezTo>
                      <a:pt x="78" y="41"/>
                      <a:pt x="78" y="41"/>
                      <a:pt x="78" y="41"/>
                    </a:cubicBezTo>
                    <a:cubicBezTo>
                      <a:pt x="80" y="41"/>
                      <a:pt x="82" y="41"/>
                      <a:pt x="84" y="41"/>
                    </a:cubicBezTo>
                    <a:cubicBezTo>
                      <a:pt x="84" y="40"/>
                      <a:pt x="84" y="38"/>
                      <a:pt x="84" y="37"/>
                    </a:cubicBezTo>
                    <a:cubicBezTo>
                      <a:pt x="85" y="37"/>
                      <a:pt x="85" y="36"/>
                      <a:pt x="86" y="36"/>
                    </a:cubicBezTo>
                    <a:cubicBezTo>
                      <a:pt x="86" y="37"/>
                      <a:pt x="85" y="38"/>
                      <a:pt x="87" y="38"/>
                    </a:cubicBezTo>
                    <a:cubicBezTo>
                      <a:pt x="87" y="38"/>
                      <a:pt x="88" y="36"/>
                      <a:pt x="88" y="36"/>
                    </a:cubicBezTo>
                    <a:cubicBezTo>
                      <a:pt x="90" y="36"/>
                      <a:pt x="90" y="36"/>
                      <a:pt x="90" y="36"/>
                    </a:cubicBezTo>
                    <a:cubicBezTo>
                      <a:pt x="90" y="38"/>
                      <a:pt x="90" y="40"/>
                      <a:pt x="90" y="42"/>
                    </a:cubicBezTo>
                    <a:cubicBezTo>
                      <a:pt x="92" y="41"/>
                      <a:pt x="96" y="41"/>
                      <a:pt x="97" y="41"/>
                    </a:cubicBezTo>
                    <a:cubicBezTo>
                      <a:pt x="98" y="41"/>
                      <a:pt x="98" y="45"/>
                      <a:pt x="100" y="45"/>
                    </a:cubicBezTo>
                    <a:cubicBezTo>
                      <a:pt x="102" y="45"/>
                      <a:pt x="105" y="45"/>
                      <a:pt x="107" y="44"/>
                    </a:cubicBezTo>
                    <a:cubicBezTo>
                      <a:pt x="107" y="45"/>
                      <a:pt x="106" y="47"/>
                      <a:pt x="105" y="47"/>
                    </a:cubicBezTo>
                    <a:cubicBezTo>
                      <a:pt x="103" y="48"/>
                      <a:pt x="95" y="48"/>
                      <a:pt x="94" y="48"/>
                    </a:cubicBezTo>
                    <a:cubicBezTo>
                      <a:pt x="93" y="48"/>
                      <a:pt x="91" y="46"/>
                      <a:pt x="90" y="46"/>
                    </a:cubicBezTo>
                    <a:cubicBezTo>
                      <a:pt x="89" y="46"/>
                      <a:pt x="87" y="49"/>
                      <a:pt x="86" y="50"/>
                    </a:cubicBezTo>
                    <a:cubicBezTo>
                      <a:pt x="85" y="50"/>
                      <a:pt x="85" y="49"/>
                      <a:pt x="84" y="50"/>
                    </a:cubicBezTo>
                    <a:cubicBezTo>
                      <a:pt x="83" y="49"/>
                      <a:pt x="82" y="48"/>
                      <a:pt x="81" y="47"/>
                    </a:cubicBezTo>
                    <a:cubicBezTo>
                      <a:pt x="81" y="47"/>
                      <a:pt x="80" y="47"/>
                      <a:pt x="79" y="47"/>
                    </a:cubicBezTo>
                    <a:cubicBezTo>
                      <a:pt x="79" y="47"/>
                      <a:pt x="79" y="49"/>
                      <a:pt x="79" y="49"/>
                    </a:cubicBezTo>
                    <a:cubicBezTo>
                      <a:pt x="79" y="49"/>
                      <a:pt x="78" y="49"/>
                      <a:pt x="79" y="48"/>
                    </a:cubicBezTo>
                    <a:cubicBezTo>
                      <a:pt x="77" y="48"/>
                      <a:pt x="77" y="48"/>
                      <a:pt x="76" y="48"/>
                    </a:cubicBezTo>
                    <a:cubicBezTo>
                      <a:pt x="76" y="49"/>
                      <a:pt x="75" y="52"/>
                      <a:pt x="76" y="54"/>
                    </a:cubicBezTo>
                    <a:cubicBezTo>
                      <a:pt x="77" y="60"/>
                      <a:pt x="79" y="54"/>
                      <a:pt x="80" y="54"/>
                    </a:cubicBezTo>
                    <a:cubicBezTo>
                      <a:pt x="80" y="54"/>
                      <a:pt x="82" y="55"/>
                      <a:pt x="82" y="55"/>
                    </a:cubicBezTo>
                    <a:cubicBezTo>
                      <a:pt x="83" y="55"/>
                      <a:pt x="87" y="55"/>
                      <a:pt x="89" y="54"/>
                    </a:cubicBezTo>
                    <a:cubicBezTo>
                      <a:pt x="89" y="54"/>
                      <a:pt x="96" y="54"/>
                      <a:pt x="94" y="54"/>
                    </a:cubicBezTo>
                    <a:cubicBezTo>
                      <a:pt x="92" y="55"/>
                      <a:pt x="89" y="56"/>
                      <a:pt x="88" y="56"/>
                    </a:cubicBezTo>
                    <a:cubicBezTo>
                      <a:pt x="88" y="57"/>
                      <a:pt x="87" y="57"/>
                      <a:pt x="87" y="58"/>
                    </a:cubicBezTo>
                    <a:cubicBezTo>
                      <a:pt x="87" y="60"/>
                      <a:pt x="90" y="61"/>
                      <a:pt x="90" y="62"/>
                    </a:cubicBezTo>
                    <a:cubicBezTo>
                      <a:pt x="84" y="61"/>
                      <a:pt x="83" y="63"/>
                      <a:pt x="79" y="60"/>
                    </a:cubicBezTo>
                    <a:cubicBezTo>
                      <a:pt x="78" y="61"/>
                      <a:pt x="78" y="62"/>
                      <a:pt x="78" y="64"/>
                    </a:cubicBezTo>
                    <a:cubicBezTo>
                      <a:pt x="79" y="65"/>
                      <a:pt x="79" y="65"/>
                      <a:pt x="79" y="65"/>
                    </a:cubicBezTo>
                    <a:cubicBezTo>
                      <a:pt x="79" y="66"/>
                      <a:pt x="79" y="67"/>
                      <a:pt x="79" y="68"/>
                    </a:cubicBezTo>
                    <a:cubicBezTo>
                      <a:pt x="81" y="68"/>
                      <a:pt x="87" y="68"/>
                      <a:pt x="88" y="69"/>
                    </a:cubicBezTo>
                    <a:cubicBezTo>
                      <a:pt x="89" y="69"/>
                      <a:pt x="89" y="71"/>
                      <a:pt x="89" y="72"/>
                    </a:cubicBezTo>
                    <a:cubicBezTo>
                      <a:pt x="90" y="72"/>
                      <a:pt x="91" y="71"/>
                      <a:pt x="91" y="72"/>
                    </a:cubicBezTo>
                    <a:cubicBezTo>
                      <a:pt x="91" y="72"/>
                      <a:pt x="92" y="73"/>
                      <a:pt x="92" y="73"/>
                    </a:cubicBezTo>
                    <a:cubicBezTo>
                      <a:pt x="94" y="73"/>
                      <a:pt x="95" y="72"/>
                      <a:pt x="96" y="72"/>
                    </a:cubicBezTo>
                    <a:cubicBezTo>
                      <a:pt x="98" y="76"/>
                      <a:pt x="99" y="77"/>
                      <a:pt x="100" y="80"/>
                    </a:cubicBezTo>
                    <a:cubicBezTo>
                      <a:pt x="101" y="80"/>
                      <a:pt x="101" y="80"/>
                      <a:pt x="101" y="80"/>
                    </a:cubicBezTo>
                    <a:cubicBezTo>
                      <a:pt x="102" y="78"/>
                      <a:pt x="103" y="78"/>
                      <a:pt x="105" y="78"/>
                    </a:cubicBezTo>
                    <a:cubicBezTo>
                      <a:pt x="104" y="76"/>
                      <a:pt x="104" y="74"/>
                      <a:pt x="104" y="73"/>
                    </a:cubicBezTo>
                    <a:cubicBezTo>
                      <a:pt x="104" y="73"/>
                      <a:pt x="105" y="71"/>
                      <a:pt x="106" y="71"/>
                    </a:cubicBezTo>
                    <a:cubicBezTo>
                      <a:pt x="107" y="71"/>
                      <a:pt x="109" y="72"/>
                      <a:pt x="111" y="72"/>
                    </a:cubicBezTo>
                    <a:cubicBezTo>
                      <a:pt x="111" y="72"/>
                      <a:pt x="113" y="69"/>
                      <a:pt x="114" y="69"/>
                    </a:cubicBezTo>
                    <a:cubicBezTo>
                      <a:pt x="114" y="69"/>
                      <a:pt x="114" y="68"/>
                      <a:pt x="114" y="68"/>
                    </a:cubicBezTo>
                    <a:cubicBezTo>
                      <a:pt x="115" y="67"/>
                      <a:pt x="116" y="67"/>
                      <a:pt x="116" y="65"/>
                    </a:cubicBezTo>
                    <a:cubicBezTo>
                      <a:pt x="116" y="64"/>
                      <a:pt x="116" y="64"/>
                      <a:pt x="116" y="64"/>
                    </a:cubicBezTo>
                    <a:cubicBezTo>
                      <a:pt x="117" y="64"/>
                      <a:pt x="119" y="64"/>
                      <a:pt x="120" y="64"/>
                    </a:cubicBezTo>
                    <a:cubicBezTo>
                      <a:pt x="120" y="64"/>
                      <a:pt x="120" y="63"/>
                      <a:pt x="120" y="63"/>
                    </a:cubicBezTo>
                    <a:cubicBezTo>
                      <a:pt x="121" y="63"/>
                      <a:pt x="121" y="63"/>
                      <a:pt x="121" y="63"/>
                    </a:cubicBezTo>
                    <a:cubicBezTo>
                      <a:pt x="122" y="57"/>
                      <a:pt x="120" y="59"/>
                      <a:pt x="125" y="56"/>
                    </a:cubicBezTo>
                    <a:cubicBezTo>
                      <a:pt x="122" y="46"/>
                      <a:pt x="125" y="43"/>
                      <a:pt x="137" y="42"/>
                    </a:cubicBezTo>
                    <a:cubicBezTo>
                      <a:pt x="136" y="42"/>
                      <a:pt x="137" y="40"/>
                      <a:pt x="136" y="39"/>
                    </a:cubicBezTo>
                    <a:cubicBezTo>
                      <a:pt x="133" y="37"/>
                      <a:pt x="129" y="38"/>
                      <a:pt x="126" y="37"/>
                    </a:cubicBezTo>
                    <a:cubicBezTo>
                      <a:pt x="126" y="37"/>
                      <a:pt x="124" y="35"/>
                      <a:pt x="124" y="34"/>
                    </a:cubicBezTo>
                    <a:cubicBezTo>
                      <a:pt x="122" y="34"/>
                      <a:pt x="122" y="34"/>
                      <a:pt x="122" y="34"/>
                    </a:cubicBezTo>
                    <a:cubicBezTo>
                      <a:pt x="122" y="33"/>
                      <a:pt x="123" y="32"/>
                      <a:pt x="123" y="32"/>
                    </a:cubicBezTo>
                    <a:cubicBezTo>
                      <a:pt x="123" y="31"/>
                      <a:pt x="122" y="28"/>
                      <a:pt x="121" y="27"/>
                    </a:cubicBezTo>
                    <a:cubicBezTo>
                      <a:pt x="120" y="27"/>
                      <a:pt x="120" y="26"/>
                      <a:pt x="120" y="26"/>
                    </a:cubicBezTo>
                    <a:cubicBezTo>
                      <a:pt x="119" y="26"/>
                      <a:pt x="119" y="27"/>
                      <a:pt x="118" y="26"/>
                    </a:cubicBezTo>
                    <a:cubicBezTo>
                      <a:pt x="118" y="28"/>
                      <a:pt x="118" y="27"/>
                      <a:pt x="117" y="28"/>
                    </a:cubicBezTo>
                    <a:cubicBezTo>
                      <a:pt x="117" y="28"/>
                      <a:pt x="117" y="22"/>
                      <a:pt x="117" y="21"/>
                    </a:cubicBezTo>
                    <a:cubicBezTo>
                      <a:pt x="113" y="19"/>
                      <a:pt x="112" y="18"/>
                      <a:pt x="110" y="14"/>
                    </a:cubicBezTo>
                    <a:cubicBezTo>
                      <a:pt x="108" y="15"/>
                      <a:pt x="107" y="15"/>
                      <a:pt x="104" y="16"/>
                    </a:cubicBezTo>
                    <a:cubicBezTo>
                      <a:pt x="104" y="15"/>
                      <a:pt x="104" y="14"/>
                      <a:pt x="103" y="14"/>
                    </a:cubicBezTo>
                    <a:cubicBezTo>
                      <a:pt x="103" y="13"/>
                      <a:pt x="103" y="12"/>
                      <a:pt x="103" y="11"/>
                    </a:cubicBezTo>
                    <a:cubicBezTo>
                      <a:pt x="103" y="11"/>
                      <a:pt x="101" y="11"/>
                      <a:pt x="101" y="10"/>
                    </a:cubicBezTo>
                    <a:close/>
                    <a:moveTo>
                      <a:pt x="59" y="30"/>
                    </a:moveTo>
                    <a:cubicBezTo>
                      <a:pt x="60" y="32"/>
                      <a:pt x="59" y="34"/>
                      <a:pt x="60" y="36"/>
                    </a:cubicBezTo>
                    <a:cubicBezTo>
                      <a:pt x="60" y="37"/>
                      <a:pt x="62" y="38"/>
                      <a:pt x="63" y="39"/>
                    </a:cubicBezTo>
                    <a:cubicBezTo>
                      <a:pt x="63" y="39"/>
                      <a:pt x="62" y="41"/>
                      <a:pt x="63" y="41"/>
                    </a:cubicBezTo>
                    <a:cubicBezTo>
                      <a:pt x="64" y="42"/>
                      <a:pt x="65" y="41"/>
                      <a:pt x="66" y="42"/>
                    </a:cubicBezTo>
                    <a:cubicBezTo>
                      <a:pt x="65" y="41"/>
                      <a:pt x="66" y="40"/>
                      <a:pt x="65" y="40"/>
                    </a:cubicBezTo>
                    <a:cubicBezTo>
                      <a:pt x="64" y="39"/>
                      <a:pt x="63" y="37"/>
                      <a:pt x="63" y="35"/>
                    </a:cubicBezTo>
                    <a:cubicBezTo>
                      <a:pt x="62" y="35"/>
                      <a:pt x="61" y="34"/>
                      <a:pt x="61" y="34"/>
                    </a:cubicBezTo>
                    <a:cubicBezTo>
                      <a:pt x="60" y="32"/>
                      <a:pt x="61" y="31"/>
                      <a:pt x="61" y="30"/>
                    </a:cubicBezTo>
                    <a:lnTo>
                      <a:pt x="59" y="30"/>
                    </a:lnTo>
                    <a:close/>
                    <a:moveTo>
                      <a:pt x="209" y="34"/>
                    </a:moveTo>
                    <a:cubicBezTo>
                      <a:pt x="208" y="34"/>
                      <a:pt x="208" y="36"/>
                      <a:pt x="207" y="37"/>
                    </a:cubicBezTo>
                    <a:cubicBezTo>
                      <a:pt x="212" y="37"/>
                      <a:pt x="215" y="37"/>
                      <a:pt x="219" y="38"/>
                    </a:cubicBezTo>
                    <a:cubicBezTo>
                      <a:pt x="219" y="38"/>
                      <a:pt x="220" y="36"/>
                      <a:pt x="220" y="36"/>
                    </a:cubicBezTo>
                    <a:cubicBezTo>
                      <a:pt x="219" y="35"/>
                      <a:pt x="218" y="36"/>
                      <a:pt x="217" y="36"/>
                    </a:cubicBezTo>
                    <a:cubicBezTo>
                      <a:pt x="215" y="35"/>
                      <a:pt x="214" y="32"/>
                      <a:pt x="209" y="34"/>
                    </a:cubicBezTo>
                    <a:close/>
                    <a:moveTo>
                      <a:pt x="195" y="38"/>
                    </a:moveTo>
                    <a:cubicBezTo>
                      <a:pt x="195" y="39"/>
                      <a:pt x="194" y="40"/>
                      <a:pt x="194" y="40"/>
                    </a:cubicBezTo>
                    <a:cubicBezTo>
                      <a:pt x="195" y="41"/>
                      <a:pt x="195" y="42"/>
                      <a:pt x="196" y="42"/>
                    </a:cubicBezTo>
                    <a:cubicBezTo>
                      <a:pt x="196" y="42"/>
                      <a:pt x="199" y="43"/>
                      <a:pt x="198" y="42"/>
                    </a:cubicBezTo>
                    <a:cubicBezTo>
                      <a:pt x="196" y="41"/>
                      <a:pt x="197" y="40"/>
                      <a:pt x="196" y="38"/>
                    </a:cubicBezTo>
                    <a:lnTo>
                      <a:pt x="195" y="38"/>
                    </a:lnTo>
                    <a:close/>
                    <a:moveTo>
                      <a:pt x="135" y="45"/>
                    </a:moveTo>
                    <a:cubicBezTo>
                      <a:pt x="135" y="45"/>
                      <a:pt x="133" y="47"/>
                      <a:pt x="133" y="47"/>
                    </a:cubicBezTo>
                    <a:cubicBezTo>
                      <a:pt x="132" y="47"/>
                      <a:pt x="130" y="48"/>
                      <a:pt x="130" y="48"/>
                    </a:cubicBezTo>
                    <a:cubicBezTo>
                      <a:pt x="132" y="48"/>
                      <a:pt x="132" y="48"/>
                      <a:pt x="132" y="48"/>
                    </a:cubicBezTo>
                    <a:cubicBezTo>
                      <a:pt x="135" y="50"/>
                      <a:pt x="135" y="50"/>
                      <a:pt x="136" y="54"/>
                    </a:cubicBezTo>
                    <a:cubicBezTo>
                      <a:pt x="139" y="54"/>
                      <a:pt x="142" y="54"/>
                      <a:pt x="146" y="54"/>
                    </a:cubicBezTo>
                    <a:cubicBezTo>
                      <a:pt x="146" y="53"/>
                      <a:pt x="147" y="51"/>
                      <a:pt x="147" y="50"/>
                    </a:cubicBezTo>
                    <a:cubicBezTo>
                      <a:pt x="148" y="50"/>
                      <a:pt x="148" y="50"/>
                      <a:pt x="148" y="50"/>
                    </a:cubicBezTo>
                    <a:cubicBezTo>
                      <a:pt x="149" y="49"/>
                      <a:pt x="148" y="48"/>
                      <a:pt x="148" y="48"/>
                    </a:cubicBezTo>
                    <a:cubicBezTo>
                      <a:pt x="146" y="45"/>
                      <a:pt x="140" y="44"/>
                      <a:pt x="135" y="45"/>
                    </a:cubicBezTo>
                    <a:close/>
                    <a:moveTo>
                      <a:pt x="183" y="161"/>
                    </a:moveTo>
                    <a:cubicBezTo>
                      <a:pt x="182" y="162"/>
                      <a:pt x="181" y="163"/>
                      <a:pt x="181" y="163"/>
                    </a:cubicBezTo>
                    <a:cubicBezTo>
                      <a:pt x="181" y="163"/>
                      <a:pt x="181" y="165"/>
                      <a:pt x="181" y="165"/>
                    </a:cubicBezTo>
                    <a:cubicBezTo>
                      <a:pt x="181" y="165"/>
                      <a:pt x="182" y="167"/>
                      <a:pt x="182" y="167"/>
                    </a:cubicBezTo>
                    <a:cubicBezTo>
                      <a:pt x="182" y="167"/>
                      <a:pt x="183" y="165"/>
                      <a:pt x="183" y="165"/>
                    </a:cubicBezTo>
                    <a:cubicBezTo>
                      <a:pt x="184" y="166"/>
                      <a:pt x="184" y="166"/>
                      <a:pt x="186" y="166"/>
                    </a:cubicBezTo>
                    <a:cubicBezTo>
                      <a:pt x="187" y="165"/>
                      <a:pt x="187" y="165"/>
                      <a:pt x="187" y="165"/>
                    </a:cubicBezTo>
                    <a:cubicBezTo>
                      <a:pt x="187" y="165"/>
                      <a:pt x="185" y="165"/>
                      <a:pt x="185" y="165"/>
                    </a:cubicBezTo>
                    <a:cubicBezTo>
                      <a:pt x="184" y="163"/>
                      <a:pt x="185" y="163"/>
                      <a:pt x="186" y="163"/>
                    </a:cubicBezTo>
                    <a:cubicBezTo>
                      <a:pt x="185" y="162"/>
                      <a:pt x="183" y="161"/>
                      <a:pt x="183" y="161"/>
                    </a:cubicBezTo>
                    <a:close/>
                    <a:moveTo>
                      <a:pt x="155" y="163"/>
                    </a:moveTo>
                    <a:cubicBezTo>
                      <a:pt x="154" y="164"/>
                      <a:pt x="154" y="166"/>
                      <a:pt x="154" y="167"/>
                    </a:cubicBezTo>
                    <a:cubicBezTo>
                      <a:pt x="152" y="167"/>
                      <a:pt x="150" y="167"/>
                      <a:pt x="148" y="167"/>
                    </a:cubicBezTo>
                    <a:cubicBezTo>
                      <a:pt x="148" y="167"/>
                      <a:pt x="146" y="171"/>
                      <a:pt x="148" y="171"/>
                    </a:cubicBezTo>
                    <a:cubicBezTo>
                      <a:pt x="149" y="171"/>
                      <a:pt x="151" y="169"/>
                      <a:pt x="152" y="169"/>
                    </a:cubicBezTo>
                    <a:cubicBezTo>
                      <a:pt x="153" y="168"/>
                      <a:pt x="154" y="169"/>
                      <a:pt x="155" y="169"/>
                    </a:cubicBezTo>
                    <a:cubicBezTo>
                      <a:pt x="156" y="168"/>
                      <a:pt x="160" y="161"/>
                      <a:pt x="155" y="163"/>
                    </a:cubicBezTo>
                    <a:close/>
                    <a:moveTo>
                      <a:pt x="162" y="169"/>
                    </a:moveTo>
                    <a:cubicBezTo>
                      <a:pt x="162" y="171"/>
                      <a:pt x="162" y="171"/>
                      <a:pt x="162" y="171"/>
                    </a:cubicBezTo>
                    <a:cubicBezTo>
                      <a:pt x="160" y="171"/>
                      <a:pt x="159" y="170"/>
                      <a:pt x="158" y="170"/>
                    </a:cubicBezTo>
                    <a:cubicBezTo>
                      <a:pt x="159" y="174"/>
                      <a:pt x="156" y="172"/>
                      <a:pt x="160" y="175"/>
                    </a:cubicBezTo>
                    <a:cubicBezTo>
                      <a:pt x="160" y="176"/>
                      <a:pt x="160" y="176"/>
                      <a:pt x="160" y="176"/>
                    </a:cubicBezTo>
                    <a:cubicBezTo>
                      <a:pt x="161" y="175"/>
                      <a:pt x="166" y="170"/>
                      <a:pt x="162" y="169"/>
                    </a:cubicBezTo>
                    <a:close/>
                    <a:moveTo>
                      <a:pt x="124" y="177"/>
                    </a:moveTo>
                    <a:cubicBezTo>
                      <a:pt x="124" y="178"/>
                      <a:pt x="121" y="181"/>
                      <a:pt x="124" y="181"/>
                    </a:cubicBezTo>
                    <a:cubicBezTo>
                      <a:pt x="123" y="182"/>
                      <a:pt x="126" y="183"/>
                      <a:pt x="126" y="183"/>
                    </a:cubicBezTo>
                    <a:cubicBezTo>
                      <a:pt x="127" y="182"/>
                      <a:pt x="126" y="181"/>
                      <a:pt x="127" y="181"/>
                    </a:cubicBezTo>
                    <a:cubicBezTo>
                      <a:pt x="127" y="179"/>
                      <a:pt x="127" y="180"/>
                      <a:pt x="128" y="178"/>
                    </a:cubicBezTo>
                    <a:cubicBezTo>
                      <a:pt x="126" y="177"/>
                      <a:pt x="126" y="177"/>
                      <a:pt x="124" y="177"/>
                    </a:cubicBezTo>
                    <a:close/>
                    <a:moveTo>
                      <a:pt x="121" y="182"/>
                    </a:moveTo>
                    <a:cubicBezTo>
                      <a:pt x="120" y="182"/>
                      <a:pt x="120" y="182"/>
                      <a:pt x="118" y="183"/>
                    </a:cubicBezTo>
                    <a:cubicBezTo>
                      <a:pt x="118" y="183"/>
                      <a:pt x="119" y="185"/>
                      <a:pt x="118" y="185"/>
                    </a:cubicBezTo>
                    <a:cubicBezTo>
                      <a:pt x="117" y="184"/>
                      <a:pt x="118" y="187"/>
                      <a:pt x="118" y="187"/>
                    </a:cubicBezTo>
                    <a:cubicBezTo>
                      <a:pt x="118" y="187"/>
                      <a:pt x="120" y="188"/>
                      <a:pt x="120" y="188"/>
                    </a:cubicBezTo>
                    <a:cubicBezTo>
                      <a:pt x="124" y="185"/>
                      <a:pt x="122" y="186"/>
                      <a:pt x="123" y="182"/>
                    </a:cubicBezTo>
                    <a:cubicBezTo>
                      <a:pt x="123" y="182"/>
                      <a:pt x="121" y="182"/>
                      <a:pt x="121" y="182"/>
                    </a:cubicBezTo>
                    <a:close/>
                    <a:moveTo>
                      <a:pt x="114" y="189"/>
                    </a:moveTo>
                    <a:cubicBezTo>
                      <a:pt x="109" y="192"/>
                      <a:pt x="108" y="195"/>
                      <a:pt x="108" y="201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10" y="201"/>
                      <a:pt x="110" y="199"/>
                      <a:pt x="110" y="199"/>
                    </a:cubicBezTo>
                    <a:cubicBezTo>
                      <a:pt x="112" y="198"/>
                      <a:pt x="112" y="199"/>
                      <a:pt x="113" y="199"/>
                    </a:cubicBezTo>
                    <a:cubicBezTo>
                      <a:pt x="115" y="196"/>
                      <a:pt x="116" y="195"/>
                      <a:pt x="116" y="190"/>
                    </a:cubicBezTo>
                    <a:lnTo>
                      <a:pt x="114" y="189"/>
                    </a:lnTo>
                    <a:close/>
                    <a:moveTo>
                      <a:pt x="97" y="201"/>
                    </a:moveTo>
                    <a:cubicBezTo>
                      <a:pt x="95" y="206"/>
                      <a:pt x="94" y="208"/>
                      <a:pt x="92" y="213"/>
                    </a:cubicBezTo>
                    <a:cubicBezTo>
                      <a:pt x="93" y="213"/>
                      <a:pt x="94" y="211"/>
                      <a:pt x="94" y="211"/>
                    </a:cubicBezTo>
                    <a:cubicBezTo>
                      <a:pt x="95" y="211"/>
                      <a:pt x="94" y="214"/>
                      <a:pt x="94" y="214"/>
                    </a:cubicBezTo>
                    <a:cubicBezTo>
                      <a:pt x="95" y="214"/>
                      <a:pt x="96" y="214"/>
                      <a:pt x="96" y="214"/>
                    </a:cubicBezTo>
                    <a:cubicBezTo>
                      <a:pt x="96" y="214"/>
                      <a:pt x="96" y="212"/>
                      <a:pt x="96" y="212"/>
                    </a:cubicBezTo>
                    <a:cubicBezTo>
                      <a:pt x="97" y="212"/>
                      <a:pt x="99" y="212"/>
                      <a:pt x="98" y="213"/>
                    </a:cubicBezTo>
                    <a:cubicBezTo>
                      <a:pt x="101" y="210"/>
                      <a:pt x="103" y="209"/>
                      <a:pt x="105" y="206"/>
                    </a:cubicBezTo>
                    <a:cubicBezTo>
                      <a:pt x="104" y="203"/>
                      <a:pt x="104" y="203"/>
                      <a:pt x="104" y="203"/>
                    </a:cubicBezTo>
                    <a:cubicBezTo>
                      <a:pt x="103" y="203"/>
                      <a:pt x="102" y="203"/>
                      <a:pt x="101" y="203"/>
                    </a:cubicBezTo>
                    <a:cubicBezTo>
                      <a:pt x="101" y="205"/>
                      <a:pt x="101" y="205"/>
                      <a:pt x="101" y="205"/>
                    </a:cubicBezTo>
                    <a:cubicBezTo>
                      <a:pt x="100" y="205"/>
                      <a:pt x="99" y="205"/>
                      <a:pt x="98" y="205"/>
                    </a:cubicBezTo>
                    <a:cubicBezTo>
                      <a:pt x="98" y="204"/>
                      <a:pt x="99" y="202"/>
                      <a:pt x="98" y="201"/>
                    </a:cubicBezTo>
                    <a:lnTo>
                      <a:pt x="97" y="201"/>
                    </a:lnTo>
                    <a:close/>
                    <a:moveTo>
                      <a:pt x="167" y="163"/>
                    </a:moveTo>
                    <a:cubicBezTo>
                      <a:pt x="167" y="164"/>
                      <a:pt x="167" y="166"/>
                      <a:pt x="168" y="166"/>
                    </a:cubicBezTo>
                    <a:cubicBezTo>
                      <a:pt x="170" y="168"/>
                      <a:pt x="168" y="163"/>
                      <a:pt x="168" y="163"/>
                    </a:cubicBezTo>
                    <a:lnTo>
                      <a:pt x="167" y="163"/>
                    </a:lnTo>
                    <a:close/>
                    <a:moveTo>
                      <a:pt x="130" y="173"/>
                    </a:moveTo>
                    <a:cubicBezTo>
                      <a:pt x="131" y="174"/>
                      <a:pt x="130" y="175"/>
                      <a:pt x="131" y="177"/>
                    </a:cubicBezTo>
                    <a:cubicBezTo>
                      <a:pt x="136" y="177"/>
                      <a:pt x="130" y="173"/>
                      <a:pt x="130" y="173"/>
                    </a:cubicBezTo>
                    <a:close/>
                    <a:moveTo>
                      <a:pt x="152" y="173"/>
                    </a:moveTo>
                    <a:cubicBezTo>
                      <a:pt x="148" y="173"/>
                      <a:pt x="155" y="174"/>
                      <a:pt x="155" y="174"/>
                    </a:cubicBezTo>
                    <a:cubicBezTo>
                      <a:pt x="154" y="174"/>
                      <a:pt x="156" y="172"/>
                      <a:pt x="152" y="173"/>
                    </a:cubicBezTo>
                    <a:close/>
                    <a:moveTo>
                      <a:pt x="137" y="174"/>
                    </a:moveTo>
                    <a:cubicBezTo>
                      <a:pt x="137" y="175"/>
                      <a:pt x="137" y="175"/>
                      <a:pt x="137" y="175"/>
                    </a:cubicBezTo>
                    <a:cubicBezTo>
                      <a:pt x="136" y="175"/>
                      <a:pt x="137" y="177"/>
                      <a:pt x="138" y="177"/>
                    </a:cubicBezTo>
                    <a:cubicBezTo>
                      <a:pt x="138" y="177"/>
                      <a:pt x="139" y="173"/>
                      <a:pt x="137" y="174"/>
                    </a:cubicBezTo>
                    <a:close/>
                    <a:moveTo>
                      <a:pt x="105" y="195"/>
                    </a:moveTo>
                    <a:cubicBezTo>
                      <a:pt x="103" y="199"/>
                      <a:pt x="102" y="200"/>
                      <a:pt x="106" y="197"/>
                    </a:cubicBezTo>
                    <a:cubicBezTo>
                      <a:pt x="106" y="197"/>
                      <a:pt x="106" y="194"/>
                      <a:pt x="105" y="195"/>
                    </a:cubicBezTo>
                    <a:close/>
                    <a:moveTo>
                      <a:pt x="92" y="203"/>
                    </a:moveTo>
                    <a:cubicBezTo>
                      <a:pt x="91" y="203"/>
                      <a:pt x="90" y="204"/>
                      <a:pt x="90" y="205"/>
                    </a:cubicBezTo>
                    <a:cubicBezTo>
                      <a:pt x="88" y="206"/>
                      <a:pt x="92" y="205"/>
                      <a:pt x="93" y="206"/>
                    </a:cubicBezTo>
                    <a:cubicBezTo>
                      <a:pt x="93" y="204"/>
                      <a:pt x="94" y="202"/>
                      <a:pt x="92" y="203"/>
                    </a:cubicBezTo>
                    <a:close/>
                    <a:moveTo>
                      <a:pt x="89" y="210"/>
                    </a:moveTo>
                    <a:cubicBezTo>
                      <a:pt x="88" y="211"/>
                      <a:pt x="87" y="214"/>
                      <a:pt x="85" y="215"/>
                    </a:cubicBezTo>
                    <a:cubicBezTo>
                      <a:pt x="84" y="215"/>
                      <a:pt x="84" y="215"/>
                      <a:pt x="84" y="215"/>
                    </a:cubicBezTo>
                    <a:cubicBezTo>
                      <a:pt x="84" y="215"/>
                      <a:pt x="83" y="216"/>
                      <a:pt x="85" y="215"/>
                    </a:cubicBezTo>
                    <a:cubicBezTo>
                      <a:pt x="85" y="216"/>
                      <a:pt x="83" y="217"/>
                      <a:pt x="85" y="216"/>
                    </a:cubicBezTo>
                    <a:cubicBezTo>
                      <a:pt x="87" y="215"/>
                      <a:pt x="89" y="213"/>
                      <a:pt x="90" y="211"/>
                    </a:cubicBezTo>
                    <a:cubicBezTo>
                      <a:pt x="90" y="211"/>
                      <a:pt x="90" y="210"/>
                      <a:pt x="90" y="210"/>
                    </a:cubicBezTo>
                    <a:lnTo>
                      <a:pt x="89" y="210"/>
                    </a:lnTo>
                    <a:close/>
                    <a:moveTo>
                      <a:pt x="79" y="215"/>
                    </a:moveTo>
                    <a:cubicBezTo>
                      <a:pt x="79" y="217"/>
                      <a:pt x="79" y="217"/>
                      <a:pt x="79" y="217"/>
                    </a:cubicBezTo>
                    <a:cubicBezTo>
                      <a:pt x="77" y="216"/>
                      <a:pt x="79" y="218"/>
                      <a:pt x="81" y="218"/>
                    </a:cubicBezTo>
                    <a:cubicBezTo>
                      <a:pt x="82" y="218"/>
                      <a:pt x="81" y="216"/>
                      <a:pt x="81" y="216"/>
                    </a:cubicBezTo>
                    <a:lnTo>
                      <a:pt x="79" y="215"/>
                    </a:lnTo>
                    <a:close/>
                    <a:moveTo>
                      <a:pt x="87" y="249"/>
                    </a:moveTo>
                    <a:cubicBezTo>
                      <a:pt x="89" y="249"/>
                      <a:pt x="86" y="250"/>
                      <a:pt x="86" y="250"/>
                    </a:cubicBezTo>
                    <a:cubicBezTo>
                      <a:pt x="86" y="250"/>
                      <a:pt x="85" y="249"/>
                      <a:pt x="87" y="249"/>
                    </a:cubicBezTo>
                    <a:close/>
                    <a:moveTo>
                      <a:pt x="79" y="250"/>
                    </a:moveTo>
                    <a:cubicBezTo>
                      <a:pt x="78" y="250"/>
                      <a:pt x="78" y="251"/>
                      <a:pt x="80" y="252"/>
                    </a:cubicBezTo>
                    <a:cubicBezTo>
                      <a:pt x="80" y="251"/>
                      <a:pt x="80" y="250"/>
                      <a:pt x="79" y="250"/>
                    </a:cubicBezTo>
                    <a:close/>
                    <a:moveTo>
                      <a:pt x="38" y="280"/>
                    </a:moveTo>
                    <a:cubicBezTo>
                      <a:pt x="36" y="281"/>
                      <a:pt x="31" y="285"/>
                      <a:pt x="36" y="284"/>
                    </a:cubicBezTo>
                    <a:cubicBezTo>
                      <a:pt x="37" y="283"/>
                      <a:pt x="41" y="280"/>
                      <a:pt x="38" y="280"/>
                    </a:cubicBezTo>
                    <a:close/>
                    <a:moveTo>
                      <a:pt x="27" y="290"/>
                    </a:moveTo>
                    <a:cubicBezTo>
                      <a:pt x="27" y="292"/>
                      <a:pt x="27" y="292"/>
                      <a:pt x="27" y="292"/>
                    </a:cubicBezTo>
                    <a:cubicBezTo>
                      <a:pt x="29" y="292"/>
                      <a:pt x="27" y="291"/>
                      <a:pt x="27" y="290"/>
                    </a:cubicBezTo>
                    <a:close/>
                    <a:moveTo>
                      <a:pt x="35" y="292"/>
                    </a:moveTo>
                    <a:cubicBezTo>
                      <a:pt x="37" y="292"/>
                      <a:pt x="37" y="294"/>
                      <a:pt x="35" y="294"/>
                    </a:cubicBezTo>
                    <a:cubicBezTo>
                      <a:pt x="35" y="294"/>
                      <a:pt x="34" y="292"/>
                      <a:pt x="35" y="292"/>
                    </a:cubicBezTo>
                    <a:close/>
                    <a:moveTo>
                      <a:pt x="22" y="306"/>
                    </a:moveTo>
                    <a:cubicBezTo>
                      <a:pt x="21" y="306"/>
                      <a:pt x="23" y="306"/>
                      <a:pt x="23" y="306"/>
                    </a:cubicBezTo>
                    <a:cubicBezTo>
                      <a:pt x="23" y="307"/>
                      <a:pt x="23" y="307"/>
                      <a:pt x="23" y="308"/>
                    </a:cubicBezTo>
                    <a:cubicBezTo>
                      <a:pt x="22" y="308"/>
                      <a:pt x="22" y="309"/>
                      <a:pt x="21" y="309"/>
                    </a:cubicBezTo>
                    <a:cubicBezTo>
                      <a:pt x="21" y="308"/>
                      <a:pt x="21" y="305"/>
                      <a:pt x="22" y="306"/>
                    </a:cubicBezTo>
                    <a:close/>
                    <a:moveTo>
                      <a:pt x="8" y="337"/>
                    </a:moveTo>
                    <a:cubicBezTo>
                      <a:pt x="8" y="337"/>
                      <a:pt x="9" y="339"/>
                      <a:pt x="9" y="339"/>
                    </a:cubicBezTo>
                    <a:cubicBezTo>
                      <a:pt x="10" y="339"/>
                      <a:pt x="10" y="337"/>
                      <a:pt x="8" y="337"/>
                    </a:cubicBezTo>
                    <a:close/>
                    <a:moveTo>
                      <a:pt x="5" y="339"/>
                    </a:moveTo>
                    <a:cubicBezTo>
                      <a:pt x="5" y="340"/>
                      <a:pt x="5" y="340"/>
                      <a:pt x="5" y="340"/>
                    </a:cubicBezTo>
                    <a:cubicBezTo>
                      <a:pt x="6" y="340"/>
                      <a:pt x="6" y="340"/>
                      <a:pt x="6" y="340"/>
                    </a:cubicBezTo>
                    <a:cubicBezTo>
                      <a:pt x="5" y="340"/>
                      <a:pt x="7" y="339"/>
                      <a:pt x="5" y="339"/>
                    </a:cubicBezTo>
                    <a:close/>
                    <a:moveTo>
                      <a:pt x="5" y="342"/>
                    </a:moveTo>
                    <a:cubicBezTo>
                      <a:pt x="5" y="343"/>
                      <a:pt x="5" y="343"/>
                      <a:pt x="5" y="343"/>
                    </a:cubicBezTo>
                    <a:cubicBezTo>
                      <a:pt x="5" y="342"/>
                      <a:pt x="6" y="342"/>
                      <a:pt x="5" y="342"/>
                    </a:cubicBezTo>
                    <a:close/>
                    <a:moveTo>
                      <a:pt x="58" y="355"/>
                    </a:moveTo>
                    <a:cubicBezTo>
                      <a:pt x="58" y="355"/>
                      <a:pt x="58" y="354"/>
                      <a:pt x="60" y="355"/>
                    </a:cubicBezTo>
                    <a:cubicBezTo>
                      <a:pt x="62" y="356"/>
                      <a:pt x="62" y="352"/>
                      <a:pt x="62" y="350"/>
                    </a:cubicBezTo>
                    <a:cubicBezTo>
                      <a:pt x="62" y="348"/>
                      <a:pt x="60" y="347"/>
                      <a:pt x="60" y="345"/>
                    </a:cubicBezTo>
                    <a:cubicBezTo>
                      <a:pt x="60" y="342"/>
                      <a:pt x="58" y="343"/>
                      <a:pt x="61" y="342"/>
                    </a:cubicBezTo>
                    <a:cubicBezTo>
                      <a:pt x="63" y="341"/>
                      <a:pt x="61" y="339"/>
                      <a:pt x="63" y="338"/>
                    </a:cubicBezTo>
                    <a:cubicBezTo>
                      <a:pt x="65" y="337"/>
                      <a:pt x="65" y="336"/>
                      <a:pt x="63" y="334"/>
                    </a:cubicBezTo>
                    <a:cubicBezTo>
                      <a:pt x="61" y="332"/>
                      <a:pt x="63" y="331"/>
                      <a:pt x="63" y="329"/>
                    </a:cubicBezTo>
                    <a:cubicBezTo>
                      <a:pt x="63" y="327"/>
                      <a:pt x="64" y="323"/>
                      <a:pt x="64" y="323"/>
                    </a:cubicBezTo>
                    <a:cubicBezTo>
                      <a:pt x="64" y="323"/>
                      <a:pt x="64" y="324"/>
                      <a:pt x="66" y="322"/>
                    </a:cubicBezTo>
                    <a:cubicBezTo>
                      <a:pt x="68" y="321"/>
                      <a:pt x="67" y="320"/>
                      <a:pt x="67" y="317"/>
                    </a:cubicBezTo>
                    <a:cubicBezTo>
                      <a:pt x="67" y="313"/>
                      <a:pt x="66" y="312"/>
                      <a:pt x="65" y="312"/>
                    </a:cubicBezTo>
                    <a:cubicBezTo>
                      <a:pt x="64" y="312"/>
                      <a:pt x="63" y="310"/>
                      <a:pt x="65" y="308"/>
                    </a:cubicBezTo>
                    <a:cubicBezTo>
                      <a:pt x="66" y="305"/>
                      <a:pt x="65" y="302"/>
                      <a:pt x="65" y="300"/>
                    </a:cubicBezTo>
                    <a:cubicBezTo>
                      <a:pt x="65" y="298"/>
                      <a:pt x="65" y="294"/>
                      <a:pt x="65" y="293"/>
                    </a:cubicBezTo>
                    <a:cubicBezTo>
                      <a:pt x="66" y="291"/>
                      <a:pt x="65" y="289"/>
                      <a:pt x="64" y="287"/>
                    </a:cubicBezTo>
                    <a:cubicBezTo>
                      <a:pt x="63" y="285"/>
                      <a:pt x="69" y="283"/>
                      <a:pt x="69" y="281"/>
                    </a:cubicBezTo>
                    <a:cubicBezTo>
                      <a:pt x="69" y="278"/>
                      <a:pt x="73" y="275"/>
                      <a:pt x="73" y="273"/>
                    </a:cubicBezTo>
                    <a:cubicBezTo>
                      <a:pt x="73" y="271"/>
                      <a:pt x="78" y="268"/>
                      <a:pt x="80" y="267"/>
                    </a:cubicBezTo>
                    <a:cubicBezTo>
                      <a:pt x="82" y="266"/>
                      <a:pt x="84" y="271"/>
                      <a:pt x="86" y="272"/>
                    </a:cubicBezTo>
                    <a:cubicBezTo>
                      <a:pt x="88" y="273"/>
                      <a:pt x="88" y="269"/>
                      <a:pt x="89" y="266"/>
                    </a:cubicBezTo>
                    <a:cubicBezTo>
                      <a:pt x="90" y="263"/>
                      <a:pt x="88" y="259"/>
                      <a:pt x="88" y="257"/>
                    </a:cubicBezTo>
                    <a:cubicBezTo>
                      <a:pt x="88" y="256"/>
                      <a:pt x="92" y="255"/>
                      <a:pt x="94" y="253"/>
                    </a:cubicBezTo>
                    <a:cubicBezTo>
                      <a:pt x="96" y="252"/>
                      <a:pt x="98" y="244"/>
                      <a:pt x="98" y="242"/>
                    </a:cubicBezTo>
                    <a:cubicBezTo>
                      <a:pt x="98" y="240"/>
                      <a:pt x="99" y="236"/>
                      <a:pt x="101" y="236"/>
                    </a:cubicBezTo>
                    <a:cubicBezTo>
                      <a:pt x="103" y="236"/>
                      <a:pt x="104" y="236"/>
                      <a:pt x="104" y="234"/>
                    </a:cubicBezTo>
                    <a:cubicBezTo>
                      <a:pt x="104" y="232"/>
                      <a:pt x="107" y="231"/>
                      <a:pt x="108" y="230"/>
                    </a:cubicBezTo>
                    <a:cubicBezTo>
                      <a:pt x="110" y="228"/>
                      <a:pt x="111" y="228"/>
                      <a:pt x="111" y="226"/>
                    </a:cubicBezTo>
                    <a:cubicBezTo>
                      <a:pt x="111" y="223"/>
                      <a:pt x="112" y="221"/>
                      <a:pt x="113" y="219"/>
                    </a:cubicBezTo>
                    <a:cubicBezTo>
                      <a:pt x="114" y="217"/>
                      <a:pt x="116" y="215"/>
                      <a:pt x="116" y="215"/>
                    </a:cubicBezTo>
                    <a:cubicBezTo>
                      <a:pt x="116" y="215"/>
                      <a:pt x="125" y="223"/>
                      <a:pt x="123" y="220"/>
                    </a:cubicBezTo>
                    <a:cubicBezTo>
                      <a:pt x="121" y="219"/>
                      <a:pt x="124" y="217"/>
                      <a:pt x="123" y="215"/>
                    </a:cubicBezTo>
                    <a:cubicBezTo>
                      <a:pt x="122" y="213"/>
                      <a:pt x="125" y="214"/>
                      <a:pt x="126" y="213"/>
                    </a:cubicBezTo>
                    <a:cubicBezTo>
                      <a:pt x="126" y="212"/>
                      <a:pt x="130" y="214"/>
                      <a:pt x="132" y="214"/>
                    </a:cubicBezTo>
                    <a:cubicBezTo>
                      <a:pt x="133" y="215"/>
                      <a:pt x="135" y="210"/>
                      <a:pt x="135" y="210"/>
                    </a:cubicBezTo>
                    <a:cubicBezTo>
                      <a:pt x="136" y="205"/>
                      <a:pt x="136" y="205"/>
                      <a:pt x="136" y="205"/>
                    </a:cubicBezTo>
                    <a:cubicBezTo>
                      <a:pt x="134" y="202"/>
                      <a:pt x="134" y="202"/>
                      <a:pt x="134" y="202"/>
                    </a:cubicBezTo>
                    <a:cubicBezTo>
                      <a:pt x="138" y="197"/>
                      <a:pt x="138" y="197"/>
                      <a:pt x="138" y="197"/>
                    </a:cubicBezTo>
                    <a:cubicBezTo>
                      <a:pt x="140" y="196"/>
                      <a:pt x="140" y="196"/>
                      <a:pt x="140" y="196"/>
                    </a:cubicBezTo>
                    <a:cubicBezTo>
                      <a:pt x="141" y="194"/>
                      <a:pt x="141" y="194"/>
                      <a:pt x="141" y="194"/>
                    </a:cubicBezTo>
                    <a:cubicBezTo>
                      <a:pt x="142" y="192"/>
                      <a:pt x="147" y="196"/>
                      <a:pt x="147" y="196"/>
                    </a:cubicBezTo>
                    <a:cubicBezTo>
                      <a:pt x="150" y="202"/>
                      <a:pt x="150" y="202"/>
                      <a:pt x="150" y="202"/>
                    </a:cubicBezTo>
                    <a:cubicBezTo>
                      <a:pt x="150" y="202"/>
                      <a:pt x="156" y="203"/>
                      <a:pt x="158" y="204"/>
                    </a:cubicBezTo>
                    <a:cubicBezTo>
                      <a:pt x="163" y="206"/>
                      <a:pt x="163" y="203"/>
                      <a:pt x="165" y="203"/>
                    </a:cubicBezTo>
                    <a:cubicBezTo>
                      <a:pt x="168" y="203"/>
                      <a:pt x="172" y="207"/>
                      <a:pt x="172" y="207"/>
                    </a:cubicBezTo>
                    <a:cubicBezTo>
                      <a:pt x="172" y="207"/>
                      <a:pt x="178" y="207"/>
                      <a:pt x="179" y="204"/>
                    </a:cubicBezTo>
                    <a:cubicBezTo>
                      <a:pt x="181" y="200"/>
                      <a:pt x="183" y="203"/>
                      <a:pt x="184" y="200"/>
                    </a:cubicBezTo>
                    <a:cubicBezTo>
                      <a:pt x="185" y="197"/>
                      <a:pt x="184" y="199"/>
                      <a:pt x="184" y="197"/>
                    </a:cubicBezTo>
                    <a:cubicBezTo>
                      <a:pt x="184" y="195"/>
                      <a:pt x="184" y="196"/>
                      <a:pt x="184" y="194"/>
                    </a:cubicBezTo>
                    <a:cubicBezTo>
                      <a:pt x="185" y="192"/>
                      <a:pt x="184" y="188"/>
                      <a:pt x="186" y="187"/>
                    </a:cubicBezTo>
                    <a:cubicBezTo>
                      <a:pt x="188" y="187"/>
                      <a:pt x="191" y="186"/>
                      <a:pt x="191" y="186"/>
                    </a:cubicBezTo>
                    <a:cubicBezTo>
                      <a:pt x="191" y="186"/>
                      <a:pt x="196" y="184"/>
                      <a:pt x="198" y="183"/>
                    </a:cubicBezTo>
                    <a:cubicBezTo>
                      <a:pt x="200" y="182"/>
                      <a:pt x="203" y="184"/>
                      <a:pt x="203" y="184"/>
                    </a:cubicBezTo>
                    <a:cubicBezTo>
                      <a:pt x="203" y="184"/>
                      <a:pt x="207" y="188"/>
                      <a:pt x="209" y="189"/>
                    </a:cubicBezTo>
                    <a:cubicBezTo>
                      <a:pt x="213" y="190"/>
                      <a:pt x="207" y="197"/>
                      <a:pt x="207" y="197"/>
                    </a:cubicBezTo>
                    <a:cubicBezTo>
                      <a:pt x="206" y="200"/>
                      <a:pt x="211" y="198"/>
                      <a:pt x="211" y="198"/>
                    </a:cubicBezTo>
                    <a:cubicBezTo>
                      <a:pt x="214" y="194"/>
                      <a:pt x="214" y="194"/>
                      <a:pt x="214" y="194"/>
                    </a:cubicBezTo>
                    <a:cubicBezTo>
                      <a:pt x="214" y="194"/>
                      <a:pt x="215" y="193"/>
                      <a:pt x="217" y="192"/>
                    </a:cubicBezTo>
                    <a:cubicBezTo>
                      <a:pt x="218" y="190"/>
                      <a:pt x="218" y="190"/>
                      <a:pt x="220" y="189"/>
                    </a:cubicBezTo>
                    <a:cubicBezTo>
                      <a:pt x="222" y="188"/>
                      <a:pt x="221" y="189"/>
                      <a:pt x="221" y="189"/>
                    </a:cubicBezTo>
                    <a:cubicBezTo>
                      <a:pt x="221" y="189"/>
                      <a:pt x="225" y="188"/>
                      <a:pt x="225" y="186"/>
                    </a:cubicBezTo>
                    <a:cubicBezTo>
                      <a:pt x="225" y="186"/>
                      <a:pt x="225" y="183"/>
                      <a:pt x="227" y="186"/>
                    </a:cubicBezTo>
                    <a:cubicBezTo>
                      <a:pt x="227" y="187"/>
                      <a:pt x="233" y="188"/>
                      <a:pt x="232" y="184"/>
                    </a:cubicBezTo>
                    <a:cubicBezTo>
                      <a:pt x="231" y="183"/>
                      <a:pt x="229" y="183"/>
                      <a:pt x="228" y="183"/>
                    </a:cubicBezTo>
                    <a:cubicBezTo>
                      <a:pt x="228" y="183"/>
                      <a:pt x="225" y="183"/>
                      <a:pt x="225" y="183"/>
                    </a:cubicBezTo>
                    <a:cubicBezTo>
                      <a:pt x="224" y="185"/>
                      <a:pt x="224" y="185"/>
                      <a:pt x="223" y="186"/>
                    </a:cubicBezTo>
                    <a:cubicBezTo>
                      <a:pt x="222" y="185"/>
                      <a:pt x="222" y="184"/>
                      <a:pt x="221" y="184"/>
                    </a:cubicBezTo>
                    <a:cubicBezTo>
                      <a:pt x="221" y="185"/>
                      <a:pt x="221" y="186"/>
                      <a:pt x="220" y="187"/>
                    </a:cubicBezTo>
                    <a:cubicBezTo>
                      <a:pt x="219" y="187"/>
                      <a:pt x="218" y="187"/>
                      <a:pt x="217" y="187"/>
                    </a:cubicBezTo>
                    <a:cubicBezTo>
                      <a:pt x="216" y="187"/>
                      <a:pt x="217" y="185"/>
                      <a:pt x="217" y="185"/>
                    </a:cubicBezTo>
                    <a:cubicBezTo>
                      <a:pt x="217" y="184"/>
                      <a:pt x="215" y="183"/>
                      <a:pt x="215" y="182"/>
                    </a:cubicBezTo>
                    <a:cubicBezTo>
                      <a:pt x="218" y="182"/>
                      <a:pt x="220" y="183"/>
                      <a:pt x="222" y="181"/>
                    </a:cubicBezTo>
                    <a:cubicBezTo>
                      <a:pt x="223" y="181"/>
                      <a:pt x="223" y="179"/>
                      <a:pt x="223" y="179"/>
                    </a:cubicBezTo>
                    <a:cubicBezTo>
                      <a:pt x="225" y="178"/>
                      <a:pt x="227" y="179"/>
                      <a:pt x="229" y="179"/>
                    </a:cubicBezTo>
                    <a:cubicBezTo>
                      <a:pt x="226" y="173"/>
                      <a:pt x="228" y="174"/>
                      <a:pt x="221" y="174"/>
                    </a:cubicBezTo>
                    <a:cubicBezTo>
                      <a:pt x="224" y="168"/>
                      <a:pt x="222" y="169"/>
                      <a:pt x="218" y="172"/>
                    </a:cubicBezTo>
                    <a:cubicBezTo>
                      <a:pt x="217" y="171"/>
                      <a:pt x="216" y="167"/>
                      <a:pt x="215" y="166"/>
                    </a:cubicBezTo>
                    <a:cubicBezTo>
                      <a:pt x="215" y="166"/>
                      <a:pt x="213" y="166"/>
                      <a:pt x="213" y="165"/>
                    </a:cubicBezTo>
                    <a:cubicBezTo>
                      <a:pt x="211" y="170"/>
                      <a:pt x="211" y="169"/>
                      <a:pt x="212" y="173"/>
                    </a:cubicBezTo>
                    <a:cubicBezTo>
                      <a:pt x="211" y="174"/>
                      <a:pt x="210" y="175"/>
                      <a:pt x="209" y="175"/>
                    </a:cubicBezTo>
                    <a:cubicBezTo>
                      <a:pt x="206" y="173"/>
                      <a:pt x="212" y="168"/>
                      <a:pt x="209" y="169"/>
                    </a:cubicBezTo>
                    <a:cubicBezTo>
                      <a:pt x="209" y="169"/>
                      <a:pt x="208" y="170"/>
                      <a:pt x="207" y="170"/>
                    </a:cubicBezTo>
                    <a:cubicBezTo>
                      <a:pt x="208" y="171"/>
                      <a:pt x="207" y="171"/>
                      <a:pt x="206" y="171"/>
                    </a:cubicBezTo>
                    <a:cubicBezTo>
                      <a:pt x="206" y="169"/>
                      <a:pt x="206" y="168"/>
                      <a:pt x="205" y="167"/>
                    </a:cubicBezTo>
                    <a:cubicBezTo>
                      <a:pt x="207" y="167"/>
                      <a:pt x="211" y="166"/>
                      <a:pt x="208" y="165"/>
                    </a:cubicBezTo>
                    <a:cubicBezTo>
                      <a:pt x="208" y="165"/>
                      <a:pt x="208" y="162"/>
                      <a:pt x="208" y="162"/>
                    </a:cubicBezTo>
                    <a:cubicBezTo>
                      <a:pt x="208" y="162"/>
                      <a:pt x="204" y="162"/>
                      <a:pt x="205" y="162"/>
                    </a:cubicBezTo>
                    <a:cubicBezTo>
                      <a:pt x="204" y="161"/>
                      <a:pt x="204" y="161"/>
                      <a:pt x="204" y="161"/>
                    </a:cubicBezTo>
                    <a:cubicBezTo>
                      <a:pt x="203" y="160"/>
                      <a:pt x="202" y="161"/>
                      <a:pt x="201" y="161"/>
                    </a:cubicBezTo>
                    <a:cubicBezTo>
                      <a:pt x="201" y="162"/>
                      <a:pt x="202" y="163"/>
                      <a:pt x="201" y="164"/>
                    </a:cubicBezTo>
                    <a:cubicBezTo>
                      <a:pt x="201" y="164"/>
                      <a:pt x="201" y="164"/>
                      <a:pt x="201" y="164"/>
                    </a:cubicBezTo>
                    <a:cubicBezTo>
                      <a:pt x="200" y="164"/>
                      <a:pt x="200" y="164"/>
                      <a:pt x="199" y="165"/>
                    </a:cubicBezTo>
                    <a:cubicBezTo>
                      <a:pt x="199" y="165"/>
                      <a:pt x="199" y="167"/>
                      <a:pt x="199" y="167"/>
                    </a:cubicBezTo>
                    <a:cubicBezTo>
                      <a:pt x="199" y="167"/>
                      <a:pt x="200" y="168"/>
                      <a:pt x="200" y="169"/>
                    </a:cubicBezTo>
                    <a:cubicBezTo>
                      <a:pt x="199" y="169"/>
                      <a:pt x="198" y="169"/>
                      <a:pt x="198" y="170"/>
                    </a:cubicBezTo>
                    <a:cubicBezTo>
                      <a:pt x="196" y="171"/>
                      <a:pt x="197" y="172"/>
                      <a:pt x="196" y="174"/>
                    </a:cubicBezTo>
                    <a:cubicBezTo>
                      <a:pt x="196" y="174"/>
                      <a:pt x="192" y="176"/>
                      <a:pt x="192" y="177"/>
                    </a:cubicBezTo>
                    <a:cubicBezTo>
                      <a:pt x="192" y="177"/>
                      <a:pt x="192" y="178"/>
                      <a:pt x="192" y="179"/>
                    </a:cubicBezTo>
                    <a:cubicBezTo>
                      <a:pt x="191" y="179"/>
                      <a:pt x="192" y="174"/>
                      <a:pt x="192" y="174"/>
                    </a:cubicBezTo>
                    <a:cubicBezTo>
                      <a:pt x="192" y="173"/>
                      <a:pt x="192" y="173"/>
                      <a:pt x="192" y="173"/>
                    </a:cubicBezTo>
                    <a:cubicBezTo>
                      <a:pt x="191" y="178"/>
                      <a:pt x="193" y="174"/>
                      <a:pt x="193" y="174"/>
                    </a:cubicBezTo>
                    <a:cubicBezTo>
                      <a:pt x="193" y="173"/>
                      <a:pt x="192" y="172"/>
                      <a:pt x="192" y="171"/>
                    </a:cubicBezTo>
                    <a:cubicBezTo>
                      <a:pt x="192" y="171"/>
                      <a:pt x="194" y="169"/>
                      <a:pt x="194" y="169"/>
                    </a:cubicBezTo>
                    <a:cubicBezTo>
                      <a:pt x="194" y="167"/>
                      <a:pt x="193" y="168"/>
                      <a:pt x="194" y="166"/>
                    </a:cubicBezTo>
                    <a:cubicBezTo>
                      <a:pt x="192" y="166"/>
                      <a:pt x="192" y="166"/>
                      <a:pt x="192" y="166"/>
                    </a:cubicBezTo>
                    <a:cubicBezTo>
                      <a:pt x="192" y="166"/>
                      <a:pt x="192" y="168"/>
                      <a:pt x="192" y="168"/>
                    </a:cubicBezTo>
                    <a:cubicBezTo>
                      <a:pt x="191" y="168"/>
                      <a:pt x="191" y="168"/>
                      <a:pt x="191" y="168"/>
                    </a:cubicBezTo>
                    <a:cubicBezTo>
                      <a:pt x="191" y="169"/>
                      <a:pt x="190" y="171"/>
                      <a:pt x="190" y="171"/>
                    </a:cubicBezTo>
                    <a:cubicBezTo>
                      <a:pt x="188" y="171"/>
                      <a:pt x="188" y="171"/>
                      <a:pt x="188" y="171"/>
                    </a:cubicBezTo>
                    <a:cubicBezTo>
                      <a:pt x="187" y="173"/>
                      <a:pt x="187" y="175"/>
                      <a:pt x="186" y="177"/>
                    </a:cubicBezTo>
                    <a:cubicBezTo>
                      <a:pt x="186" y="178"/>
                      <a:pt x="184" y="178"/>
                      <a:pt x="183" y="179"/>
                    </a:cubicBezTo>
                    <a:cubicBezTo>
                      <a:pt x="182" y="180"/>
                      <a:pt x="183" y="181"/>
                      <a:pt x="182" y="183"/>
                    </a:cubicBezTo>
                    <a:cubicBezTo>
                      <a:pt x="182" y="183"/>
                      <a:pt x="181" y="184"/>
                      <a:pt x="180" y="185"/>
                    </a:cubicBezTo>
                    <a:cubicBezTo>
                      <a:pt x="179" y="185"/>
                      <a:pt x="179" y="185"/>
                      <a:pt x="178" y="185"/>
                    </a:cubicBezTo>
                    <a:cubicBezTo>
                      <a:pt x="178" y="184"/>
                      <a:pt x="180" y="178"/>
                      <a:pt x="180" y="177"/>
                    </a:cubicBezTo>
                    <a:cubicBezTo>
                      <a:pt x="181" y="176"/>
                      <a:pt x="184" y="176"/>
                      <a:pt x="184" y="175"/>
                    </a:cubicBezTo>
                    <a:cubicBezTo>
                      <a:pt x="185" y="174"/>
                      <a:pt x="185" y="171"/>
                      <a:pt x="185" y="171"/>
                    </a:cubicBezTo>
                    <a:cubicBezTo>
                      <a:pt x="183" y="170"/>
                      <a:pt x="184" y="170"/>
                      <a:pt x="182" y="171"/>
                    </a:cubicBezTo>
                    <a:cubicBezTo>
                      <a:pt x="182" y="171"/>
                      <a:pt x="182" y="169"/>
                      <a:pt x="182" y="169"/>
                    </a:cubicBezTo>
                    <a:cubicBezTo>
                      <a:pt x="180" y="168"/>
                      <a:pt x="181" y="170"/>
                      <a:pt x="180" y="170"/>
                    </a:cubicBezTo>
                    <a:cubicBezTo>
                      <a:pt x="179" y="171"/>
                      <a:pt x="176" y="167"/>
                      <a:pt x="175" y="167"/>
                    </a:cubicBezTo>
                    <a:cubicBezTo>
                      <a:pt x="175" y="167"/>
                      <a:pt x="174" y="167"/>
                      <a:pt x="174" y="167"/>
                    </a:cubicBezTo>
                    <a:cubicBezTo>
                      <a:pt x="174" y="170"/>
                      <a:pt x="174" y="171"/>
                      <a:pt x="174" y="173"/>
                    </a:cubicBezTo>
                    <a:cubicBezTo>
                      <a:pt x="174" y="173"/>
                      <a:pt x="174" y="173"/>
                      <a:pt x="174" y="173"/>
                    </a:cubicBezTo>
                    <a:cubicBezTo>
                      <a:pt x="174" y="173"/>
                      <a:pt x="173" y="174"/>
                      <a:pt x="174" y="174"/>
                    </a:cubicBezTo>
                    <a:cubicBezTo>
                      <a:pt x="175" y="174"/>
                      <a:pt x="172" y="175"/>
                      <a:pt x="172" y="175"/>
                    </a:cubicBezTo>
                    <a:cubicBezTo>
                      <a:pt x="171" y="174"/>
                      <a:pt x="171" y="171"/>
                      <a:pt x="171" y="171"/>
                    </a:cubicBezTo>
                    <a:cubicBezTo>
                      <a:pt x="170" y="171"/>
                      <a:pt x="169" y="171"/>
                      <a:pt x="168" y="171"/>
                    </a:cubicBezTo>
                    <a:cubicBezTo>
                      <a:pt x="168" y="172"/>
                      <a:pt x="169" y="171"/>
                      <a:pt x="169" y="173"/>
                    </a:cubicBezTo>
                    <a:cubicBezTo>
                      <a:pt x="169" y="174"/>
                      <a:pt x="164" y="178"/>
                      <a:pt x="164" y="178"/>
                    </a:cubicBezTo>
                    <a:cubicBezTo>
                      <a:pt x="163" y="178"/>
                      <a:pt x="162" y="178"/>
                      <a:pt x="162" y="178"/>
                    </a:cubicBezTo>
                    <a:cubicBezTo>
                      <a:pt x="161" y="178"/>
                      <a:pt x="161" y="181"/>
                      <a:pt x="160" y="181"/>
                    </a:cubicBezTo>
                    <a:cubicBezTo>
                      <a:pt x="158" y="181"/>
                      <a:pt x="155" y="180"/>
                      <a:pt x="154" y="178"/>
                    </a:cubicBezTo>
                    <a:cubicBezTo>
                      <a:pt x="154" y="178"/>
                      <a:pt x="155" y="176"/>
                      <a:pt x="154" y="176"/>
                    </a:cubicBezTo>
                    <a:cubicBezTo>
                      <a:pt x="153" y="175"/>
                      <a:pt x="152" y="177"/>
                      <a:pt x="151" y="177"/>
                    </a:cubicBezTo>
                    <a:cubicBezTo>
                      <a:pt x="150" y="176"/>
                      <a:pt x="150" y="174"/>
                      <a:pt x="148" y="174"/>
                    </a:cubicBezTo>
                    <a:cubicBezTo>
                      <a:pt x="147" y="174"/>
                      <a:pt x="147" y="175"/>
                      <a:pt x="147" y="176"/>
                    </a:cubicBezTo>
                    <a:cubicBezTo>
                      <a:pt x="146" y="176"/>
                      <a:pt x="144" y="176"/>
                      <a:pt x="144" y="176"/>
                    </a:cubicBezTo>
                    <a:cubicBezTo>
                      <a:pt x="144" y="176"/>
                      <a:pt x="144" y="178"/>
                      <a:pt x="144" y="178"/>
                    </a:cubicBezTo>
                    <a:cubicBezTo>
                      <a:pt x="145" y="178"/>
                      <a:pt x="145" y="179"/>
                      <a:pt x="145" y="179"/>
                    </a:cubicBezTo>
                    <a:cubicBezTo>
                      <a:pt x="147" y="180"/>
                      <a:pt x="147" y="177"/>
                      <a:pt x="149" y="180"/>
                    </a:cubicBezTo>
                    <a:cubicBezTo>
                      <a:pt x="149" y="181"/>
                      <a:pt x="150" y="183"/>
                      <a:pt x="150" y="183"/>
                    </a:cubicBezTo>
                    <a:cubicBezTo>
                      <a:pt x="151" y="184"/>
                      <a:pt x="150" y="185"/>
                      <a:pt x="149" y="185"/>
                    </a:cubicBezTo>
                    <a:cubicBezTo>
                      <a:pt x="148" y="184"/>
                      <a:pt x="147" y="182"/>
                      <a:pt x="146" y="181"/>
                    </a:cubicBezTo>
                    <a:cubicBezTo>
                      <a:pt x="145" y="181"/>
                      <a:pt x="144" y="181"/>
                      <a:pt x="143" y="181"/>
                    </a:cubicBezTo>
                    <a:cubicBezTo>
                      <a:pt x="143" y="181"/>
                      <a:pt x="142" y="182"/>
                      <a:pt x="142" y="182"/>
                    </a:cubicBezTo>
                    <a:cubicBezTo>
                      <a:pt x="143" y="183"/>
                      <a:pt x="143" y="182"/>
                      <a:pt x="144" y="183"/>
                    </a:cubicBezTo>
                    <a:cubicBezTo>
                      <a:pt x="145" y="182"/>
                      <a:pt x="144" y="184"/>
                      <a:pt x="144" y="184"/>
                    </a:cubicBezTo>
                    <a:cubicBezTo>
                      <a:pt x="145" y="184"/>
                      <a:pt x="144" y="186"/>
                      <a:pt x="143" y="187"/>
                    </a:cubicBezTo>
                    <a:cubicBezTo>
                      <a:pt x="142" y="187"/>
                      <a:pt x="142" y="186"/>
                      <a:pt x="141" y="187"/>
                    </a:cubicBezTo>
                    <a:cubicBezTo>
                      <a:pt x="141" y="186"/>
                      <a:pt x="141" y="181"/>
                      <a:pt x="140" y="181"/>
                    </a:cubicBezTo>
                    <a:cubicBezTo>
                      <a:pt x="140" y="181"/>
                      <a:pt x="139" y="183"/>
                      <a:pt x="140" y="183"/>
                    </a:cubicBezTo>
                    <a:cubicBezTo>
                      <a:pt x="139" y="183"/>
                      <a:pt x="139" y="183"/>
                      <a:pt x="139" y="183"/>
                    </a:cubicBezTo>
                    <a:cubicBezTo>
                      <a:pt x="139" y="183"/>
                      <a:pt x="139" y="185"/>
                      <a:pt x="139" y="185"/>
                    </a:cubicBezTo>
                    <a:cubicBezTo>
                      <a:pt x="139" y="186"/>
                      <a:pt x="137" y="186"/>
                      <a:pt x="137" y="187"/>
                    </a:cubicBezTo>
                    <a:cubicBezTo>
                      <a:pt x="137" y="188"/>
                      <a:pt x="137" y="188"/>
                      <a:pt x="137" y="188"/>
                    </a:cubicBezTo>
                    <a:cubicBezTo>
                      <a:pt x="136" y="188"/>
                      <a:pt x="137" y="183"/>
                      <a:pt x="137" y="183"/>
                    </a:cubicBezTo>
                    <a:cubicBezTo>
                      <a:pt x="135" y="182"/>
                      <a:pt x="135" y="182"/>
                      <a:pt x="135" y="182"/>
                    </a:cubicBezTo>
                    <a:cubicBezTo>
                      <a:pt x="133" y="185"/>
                      <a:pt x="132" y="187"/>
                      <a:pt x="130" y="189"/>
                    </a:cubicBezTo>
                    <a:cubicBezTo>
                      <a:pt x="129" y="189"/>
                      <a:pt x="129" y="188"/>
                      <a:pt x="128" y="189"/>
                    </a:cubicBezTo>
                    <a:cubicBezTo>
                      <a:pt x="128" y="187"/>
                      <a:pt x="129" y="186"/>
                      <a:pt x="128" y="185"/>
                    </a:cubicBezTo>
                    <a:cubicBezTo>
                      <a:pt x="128" y="185"/>
                      <a:pt x="127" y="186"/>
                      <a:pt x="126" y="185"/>
                    </a:cubicBezTo>
                    <a:cubicBezTo>
                      <a:pt x="125" y="187"/>
                      <a:pt x="124" y="187"/>
                      <a:pt x="124" y="190"/>
                    </a:cubicBezTo>
                    <a:cubicBezTo>
                      <a:pt x="124" y="190"/>
                      <a:pt x="126" y="190"/>
                      <a:pt x="126" y="191"/>
                    </a:cubicBezTo>
                    <a:cubicBezTo>
                      <a:pt x="126" y="192"/>
                      <a:pt x="127" y="196"/>
                      <a:pt x="126" y="196"/>
                    </a:cubicBezTo>
                    <a:cubicBezTo>
                      <a:pt x="125" y="194"/>
                      <a:pt x="125" y="193"/>
                      <a:pt x="124" y="192"/>
                    </a:cubicBezTo>
                    <a:cubicBezTo>
                      <a:pt x="121" y="190"/>
                      <a:pt x="121" y="193"/>
                      <a:pt x="123" y="194"/>
                    </a:cubicBezTo>
                    <a:cubicBezTo>
                      <a:pt x="125" y="193"/>
                      <a:pt x="122" y="196"/>
                      <a:pt x="122" y="196"/>
                    </a:cubicBezTo>
                    <a:cubicBezTo>
                      <a:pt x="122" y="196"/>
                      <a:pt x="121" y="196"/>
                      <a:pt x="122" y="195"/>
                    </a:cubicBezTo>
                    <a:cubicBezTo>
                      <a:pt x="121" y="195"/>
                      <a:pt x="120" y="195"/>
                      <a:pt x="120" y="195"/>
                    </a:cubicBezTo>
                    <a:cubicBezTo>
                      <a:pt x="119" y="194"/>
                      <a:pt x="120" y="194"/>
                      <a:pt x="118" y="193"/>
                    </a:cubicBezTo>
                    <a:cubicBezTo>
                      <a:pt x="118" y="194"/>
                      <a:pt x="118" y="197"/>
                      <a:pt x="118" y="199"/>
                    </a:cubicBezTo>
                    <a:cubicBezTo>
                      <a:pt x="115" y="199"/>
                      <a:pt x="115" y="199"/>
                      <a:pt x="115" y="199"/>
                    </a:cubicBezTo>
                    <a:cubicBezTo>
                      <a:pt x="115" y="201"/>
                      <a:pt x="115" y="202"/>
                      <a:pt x="114" y="204"/>
                    </a:cubicBezTo>
                    <a:cubicBezTo>
                      <a:pt x="113" y="205"/>
                      <a:pt x="113" y="205"/>
                      <a:pt x="113" y="205"/>
                    </a:cubicBezTo>
                    <a:cubicBezTo>
                      <a:pt x="114" y="205"/>
                      <a:pt x="114" y="209"/>
                      <a:pt x="113" y="209"/>
                    </a:cubicBezTo>
                    <a:cubicBezTo>
                      <a:pt x="113" y="210"/>
                      <a:pt x="112" y="209"/>
                      <a:pt x="111" y="209"/>
                    </a:cubicBezTo>
                    <a:cubicBezTo>
                      <a:pt x="110" y="211"/>
                      <a:pt x="110" y="211"/>
                      <a:pt x="110" y="211"/>
                    </a:cubicBezTo>
                    <a:cubicBezTo>
                      <a:pt x="109" y="211"/>
                      <a:pt x="107" y="211"/>
                      <a:pt x="106" y="211"/>
                    </a:cubicBezTo>
                    <a:cubicBezTo>
                      <a:pt x="105" y="211"/>
                      <a:pt x="105" y="213"/>
                      <a:pt x="104" y="213"/>
                    </a:cubicBezTo>
                    <a:cubicBezTo>
                      <a:pt x="104" y="214"/>
                      <a:pt x="104" y="215"/>
                      <a:pt x="104" y="215"/>
                    </a:cubicBezTo>
                    <a:cubicBezTo>
                      <a:pt x="105" y="215"/>
                      <a:pt x="107" y="216"/>
                      <a:pt x="109" y="215"/>
                    </a:cubicBezTo>
                    <a:cubicBezTo>
                      <a:pt x="110" y="215"/>
                      <a:pt x="110" y="213"/>
                      <a:pt x="112" y="213"/>
                    </a:cubicBezTo>
                    <a:cubicBezTo>
                      <a:pt x="113" y="213"/>
                      <a:pt x="112" y="215"/>
                      <a:pt x="112" y="215"/>
                    </a:cubicBezTo>
                    <a:cubicBezTo>
                      <a:pt x="106" y="216"/>
                      <a:pt x="107" y="216"/>
                      <a:pt x="107" y="223"/>
                    </a:cubicBezTo>
                    <a:cubicBezTo>
                      <a:pt x="104" y="218"/>
                      <a:pt x="104" y="218"/>
                      <a:pt x="98" y="219"/>
                    </a:cubicBezTo>
                    <a:cubicBezTo>
                      <a:pt x="98" y="220"/>
                      <a:pt x="98" y="220"/>
                      <a:pt x="98" y="220"/>
                    </a:cubicBezTo>
                    <a:cubicBezTo>
                      <a:pt x="100" y="220"/>
                      <a:pt x="100" y="220"/>
                      <a:pt x="100" y="220"/>
                    </a:cubicBezTo>
                    <a:cubicBezTo>
                      <a:pt x="100" y="220"/>
                      <a:pt x="101" y="220"/>
                      <a:pt x="102" y="220"/>
                    </a:cubicBezTo>
                    <a:cubicBezTo>
                      <a:pt x="102" y="221"/>
                      <a:pt x="102" y="221"/>
                      <a:pt x="102" y="221"/>
                    </a:cubicBezTo>
                    <a:cubicBezTo>
                      <a:pt x="99" y="221"/>
                      <a:pt x="101" y="222"/>
                      <a:pt x="100" y="223"/>
                    </a:cubicBezTo>
                    <a:cubicBezTo>
                      <a:pt x="101" y="223"/>
                      <a:pt x="102" y="222"/>
                      <a:pt x="103" y="223"/>
                    </a:cubicBezTo>
                    <a:cubicBezTo>
                      <a:pt x="103" y="224"/>
                      <a:pt x="100" y="228"/>
                      <a:pt x="104" y="227"/>
                    </a:cubicBezTo>
                    <a:cubicBezTo>
                      <a:pt x="104" y="227"/>
                      <a:pt x="104" y="228"/>
                      <a:pt x="104" y="229"/>
                    </a:cubicBezTo>
                    <a:cubicBezTo>
                      <a:pt x="102" y="229"/>
                      <a:pt x="100" y="229"/>
                      <a:pt x="98" y="229"/>
                    </a:cubicBezTo>
                    <a:cubicBezTo>
                      <a:pt x="97" y="231"/>
                      <a:pt x="96" y="232"/>
                      <a:pt x="98" y="233"/>
                    </a:cubicBezTo>
                    <a:cubicBezTo>
                      <a:pt x="98" y="234"/>
                      <a:pt x="98" y="234"/>
                      <a:pt x="98" y="234"/>
                    </a:cubicBezTo>
                    <a:cubicBezTo>
                      <a:pt x="97" y="235"/>
                      <a:pt x="96" y="234"/>
                      <a:pt x="95" y="234"/>
                    </a:cubicBezTo>
                    <a:cubicBezTo>
                      <a:pt x="94" y="235"/>
                      <a:pt x="94" y="237"/>
                      <a:pt x="93" y="238"/>
                    </a:cubicBezTo>
                    <a:cubicBezTo>
                      <a:pt x="92" y="238"/>
                      <a:pt x="90" y="237"/>
                      <a:pt x="88" y="238"/>
                    </a:cubicBezTo>
                    <a:cubicBezTo>
                      <a:pt x="87" y="238"/>
                      <a:pt x="88" y="240"/>
                      <a:pt x="88" y="240"/>
                    </a:cubicBezTo>
                    <a:cubicBezTo>
                      <a:pt x="86" y="241"/>
                      <a:pt x="84" y="242"/>
                      <a:pt x="82" y="243"/>
                    </a:cubicBezTo>
                    <a:cubicBezTo>
                      <a:pt x="82" y="243"/>
                      <a:pt x="82" y="245"/>
                      <a:pt x="82" y="245"/>
                    </a:cubicBezTo>
                    <a:cubicBezTo>
                      <a:pt x="85" y="245"/>
                      <a:pt x="84" y="247"/>
                      <a:pt x="82" y="246"/>
                    </a:cubicBezTo>
                    <a:cubicBezTo>
                      <a:pt x="83" y="249"/>
                      <a:pt x="82" y="249"/>
                      <a:pt x="83" y="251"/>
                    </a:cubicBezTo>
                    <a:cubicBezTo>
                      <a:pt x="83" y="251"/>
                      <a:pt x="78" y="255"/>
                      <a:pt x="78" y="255"/>
                    </a:cubicBezTo>
                    <a:cubicBezTo>
                      <a:pt x="77" y="255"/>
                      <a:pt x="76" y="255"/>
                      <a:pt x="75" y="255"/>
                    </a:cubicBezTo>
                    <a:cubicBezTo>
                      <a:pt x="75" y="255"/>
                      <a:pt x="75" y="257"/>
                      <a:pt x="75" y="257"/>
                    </a:cubicBezTo>
                    <a:cubicBezTo>
                      <a:pt x="74" y="258"/>
                      <a:pt x="72" y="257"/>
                      <a:pt x="71" y="257"/>
                    </a:cubicBezTo>
                    <a:cubicBezTo>
                      <a:pt x="71" y="257"/>
                      <a:pt x="70" y="259"/>
                      <a:pt x="69" y="259"/>
                    </a:cubicBezTo>
                    <a:cubicBezTo>
                      <a:pt x="70" y="260"/>
                      <a:pt x="73" y="264"/>
                      <a:pt x="70" y="265"/>
                    </a:cubicBezTo>
                    <a:cubicBezTo>
                      <a:pt x="68" y="265"/>
                      <a:pt x="66" y="264"/>
                      <a:pt x="65" y="264"/>
                    </a:cubicBezTo>
                    <a:cubicBezTo>
                      <a:pt x="62" y="264"/>
                      <a:pt x="64" y="267"/>
                      <a:pt x="64" y="267"/>
                    </a:cubicBezTo>
                    <a:cubicBezTo>
                      <a:pt x="63" y="268"/>
                      <a:pt x="62" y="267"/>
                      <a:pt x="61" y="268"/>
                    </a:cubicBezTo>
                    <a:cubicBezTo>
                      <a:pt x="61" y="268"/>
                      <a:pt x="61" y="270"/>
                      <a:pt x="61" y="270"/>
                    </a:cubicBezTo>
                    <a:cubicBezTo>
                      <a:pt x="59" y="270"/>
                      <a:pt x="59" y="268"/>
                      <a:pt x="58" y="269"/>
                    </a:cubicBezTo>
                    <a:cubicBezTo>
                      <a:pt x="57" y="270"/>
                      <a:pt x="58" y="271"/>
                      <a:pt x="57" y="272"/>
                    </a:cubicBezTo>
                    <a:cubicBezTo>
                      <a:pt x="57" y="272"/>
                      <a:pt x="54" y="275"/>
                      <a:pt x="53" y="275"/>
                    </a:cubicBezTo>
                    <a:cubicBezTo>
                      <a:pt x="52" y="276"/>
                      <a:pt x="52" y="278"/>
                      <a:pt x="51" y="279"/>
                    </a:cubicBezTo>
                    <a:cubicBezTo>
                      <a:pt x="51" y="280"/>
                      <a:pt x="51" y="280"/>
                      <a:pt x="51" y="280"/>
                    </a:cubicBezTo>
                    <a:cubicBezTo>
                      <a:pt x="50" y="280"/>
                      <a:pt x="49" y="279"/>
                      <a:pt x="48" y="280"/>
                    </a:cubicBezTo>
                    <a:cubicBezTo>
                      <a:pt x="48" y="282"/>
                      <a:pt x="49" y="282"/>
                      <a:pt x="49" y="284"/>
                    </a:cubicBezTo>
                    <a:cubicBezTo>
                      <a:pt x="54" y="282"/>
                      <a:pt x="57" y="280"/>
                      <a:pt x="61" y="277"/>
                    </a:cubicBezTo>
                    <a:cubicBezTo>
                      <a:pt x="60" y="278"/>
                      <a:pt x="60" y="279"/>
                      <a:pt x="59" y="280"/>
                    </a:cubicBezTo>
                    <a:cubicBezTo>
                      <a:pt x="58" y="282"/>
                      <a:pt x="55" y="282"/>
                      <a:pt x="54" y="284"/>
                    </a:cubicBezTo>
                    <a:cubicBezTo>
                      <a:pt x="53" y="285"/>
                      <a:pt x="54" y="286"/>
                      <a:pt x="53" y="287"/>
                    </a:cubicBezTo>
                    <a:cubicBezTo>
                      <a:pt x="51" y="287"/>
                      <a:pt x="49" y="287"/>
                      <a:pt x="47" y="286"/>
                    </a:cubicBezTo>
                    <a:cubicBezTo>
                      <a:pt x="47" y="285"/>
                      <a:pt x="47" y="284"/>
                      <a:pt x="47" y="283"/>
                    </a:cubicBezTo>
                    <a:cubicBezTo>
                      <a:pt x="47" y="283"/>
                      <a:pt x="46" y="282"/>
                      <a:pt x="45" y="282"/>
                    </a:cubicBezTo>
                    <a:cubicBezTo>
                      <a:pt x="42" y="284"/>
                      <a:pt x="43" y="285"/>
                      <a:pt x="38" y="283"/>
                    </a:cubicBezTo>
                    <a:cubicBezTo>
                      <a:pt x="38" y="287"/>
                      <a:pt x="38" y="287"/>
                      <a:pt x="38" y="287"/>
                    </a:cubicBezTo>
                    <a:cubicBezTo>
                      <a:pt x="39" y="286"/>
                      <a:pt x="38" y="289"/>
                      <a:pt x="38" y="289"/>
                    </a:cubicBezTo>
                    <a:cubicBezTo>
                      <a:pt x="37" y="289"/>
                      <a:pt x="35" y="288"/>
                      <a:pt x="35" y="289"/>
                    </a:cubicBezTo>
                    <a:cubicBezTo>
                      <a:pt x="33" y="290"/>
                      <a:pt x="36" y="293"/>
                      <a:pt x="33" y="292"/>
                    </a:cubicBezTo>
                    <a:cubicBezTo>
                      <a:pt x="33" y="291"/>
                      <a:pt x="33" y="291"/>
                      <a:pt x="32" y="291"/>
                    </a:cubicBezTo>
                    <a:cubicBezTo>
                      <a:pt x="32" y="291"/>
                      <a:pt x="32" y="294"/>
                      <a:pt x="32" y="294"/>
                    </a:cubicBezTo>
                    <a:cubicBezTo>
                      <a:pt x="31" y="295"/>
                      <a:pt x="31" y="293"/>
                      <a:pt x="31" y="293"/>
                    </a:cubicBezTo>
                    <a:cubicBezTo>
                      <a:pt x="30" y="293"/>
                      <a:pt x="24" y="293"/>
                      <a:pt x="23" y="293"/>
                    </a:cubicBezTo>
                    <a:cubicBezTo>
                      <a:pt x="23" y="293"/>
                      <a:pt x="23" y="295"/>
                      <a:pt x="23" y="296"/>
                    </a:cubicBezTo>
                    <a:cubicBezTo>
                      <a:pt x="24" y="296"/>
                      <a:pt x="25" y="296"/>
                      <a:pt x="25" y="296"/>
                    </a:cubicBezTo>
                    <a:cubicBezTo>
                      <a:pt x="25" y="297"/>
                      <a:pt x="26" y="296"/>
                      <a:pt x="26" y="298"/>
                    </a:cubicBezTo>
                    <a:cubicBezTo>
                      <a:pt x="26" y="298"/>
                      <a:pt x="23" y="300"/>
                      <a:pt x="23" y="300"/>
                    </a:cubicBezTo>
                    <a:cubicBezTo>
                      <a:pt x="23" y="300"/>
                      <a:pt x="24" y="301"/>
                      <a:pt x="23" y="302"/>
                    </a:cubicBezTo>
                    <a:cubicBezTo>
                      <a:pt x="23" y="301"/>
                      <a:pt x="22" y="300"/>
                      <a:pt x="22" y="300"/>
                    </a:cubicBezTo>
                    <a:cubicBezTo>
                      <a:pt x="21" y="300"/>
                      <a:pt x="18" y="300"/>
                      <a:pt x="17" y="300"/>
                    </a:cubicBezTo>
                    <a:cubicBezTo>
                      <a:pt x="18" y="301"/>
                      <a:pt x="16" y="304"/>
                      <a:pt x="16" y="304"/>
                    </a:cubicBezTo>
                    <a:cubicBezTo>
                      <a:pt x="19" y="304"/>
                      <a:pt x="26" y="304"/>
                      <a:pt x="19" y="306"/>
                    </a:cubicBezTo>
                    <a:cubicBezTo>
                      <a:pt x="17" y="307"/>
                      <a:pt x="18" y="306"/>
                      <a:pt x="18" y="308"/>
                    </a:cubicBezTo>
                    <a:cubicBezTo>
                      <a:pt x="17" y="307"/>
                      <a:pt x="17" y="305"/>
                      <a:pt x="15" y="306"/>
                    </a:cubicBezTo>
                    <a:cubicBezTo>
                      <a:pt x="15" y="306"/>
                      <a:pt x="15" y="308"/>
                      <a:pt x="15" y="308"/>
                    </a:cubicBezTo>
                    <a:cubicBezTo>
                      <a:pt x="12" y="307"/>
                      <a:pt x="12" y="308"/>
                      <a:pt x="9" y="308"/>
                    </a:cubicBezTo>
                    <a:cubicBezTo>
                      <a:pt x="9" y="308"/>
                      <a:pt x="8" y="309"/>
                      <a:pt x="8" y="309"/>
                    </a:cubicBezTo>
                    <a:cubicBezTo>
                      <a:pt x="7" y="309"/>
                      <a:pt x="7" y="308"/>
                      <a:pt x="6" y="308"/>
                    </a:cubicBezTo>
                    <a:cubicBezTo>
                      <a:pt x="6" y="308"/>
                      <a:pt x="6" y="311"/>
                      <a:pt x="6" y="311"/>
                    </a:cubicBezTo>
                    <a:cubicBezTo>
                      <a:pt x="9" y="311"/>
                      <a:pt x="10" y="311"/>
                      <a:pt x="13" y="312"/>
                    </a:cubicBezTo>
                    <a:cubicBezTo>
                      <a:pt x="12" y="312"/>
                      <a:pt x="15" y="312"/>
                      <a:pt x="15" y="312"/>
                    </a:cubicBezTo>
                    <a:cubicBezTo>
                      <a:pt x="15" y="312"/>
                      <a:pt x="14" y="313"/>
                      <a:pt x="14" y="314"/>
                    </a:cubicBezTo>
                    <a:cubicBezTo>
                      <a:pt x="10" y="313"/>
                      <a:pt x="6" y="313"/>
                      <a:pt x="3" y="314"/>
                    </a:cubicBezTo>
                    <a:cubicBezTo>
                      <a:pt x="4" y="317"/>
                      <a:pt x="4" y="318"/>
                      <a:pt x="3" y="321"/>
                    </a:cubicBezTo>
                    <a:cubicBezTo>
                      <a:pt x="4" y="321"/>
                      <a:pt x="5" y="321"/>
                      <a:pt x="5" y="321"/>
                    </a:cubicBezTo>
                    <a:cubicBezTo>
                      <a:pt x="7" y="320"/>
                      <a:pt x="6" y="318"/>
                      <a:pt x="9" y="320"/>
                    </a:cubicBezTo>
                    <a:cubicBezTo>
                      <a:pt x="9" y="320"/>
                      <a:pt x="10" y="321"/>
                      <a:pt x="11" y="322"/>
                    </a:cubicBezTo>
                    <a:cubicBezTo>
                      <a:pt x="11" y="321"/>
                      <a:pt x="13" y="322"/>
                      <a:pt x="13" y="322"/>
                    </a:cubicBezTo>
                    <a:cubicBezTo>
                      <a:pt x="13" y="321"/>
                      <a:pt x="13" y="320"/>
                      <a:pt x="13" y="319"/>
                    </a:cubicBezTo>
                    <a:cubicBezTo>
                      <a:pt x="14" y="319"/>
                      <a:pt x="14" y="318"/>
                      <a:pt x="15" y="318"/>
                    </a:cubicBezTo>
                    <a:cubicBezTo>
                      <a:pt x="15" y="319"/>
                      <a:pt x="16" y="320"/>
                      <a:pt x="16" y="320"/>
                    </a:cubicBezTo>
                    <a:cubicBezTo>
                      <a:pt x="17" y="320"/>
                      <a:pt x="17" y="319"/>
                      <a:pt x="19" y="320"/>
                    </a:cubicBezTo>
                    <a:cubicBezTo>
                      <a:pt x="19" y="320"/>
                      <a:pt x="19" y="321"/>
                      <a:pt x="20" y="322"/>
                    </a:cubicBezTo>
                    <a:cubicBezTo>
                      <a:pt x="21" y="321"/>
                      <a:pt x="20" y="320"/>
                      <a:pt x="22" y="320"/>
                    </a:cubicBezTo>
                    <a:cubicBezTo>
                      <a:pt x="22" y="320"/>
                      <a:pt x="22" y="321"/>
                      <a:pt x="22" y="322"/>
                    </a:cubicBezTo>
                    <a:cubicBezTo>
                      <a:pt x="21" y="322"/>
                      <a:pt x="20" y="322"/>
                      <a:pt x="19" y="322"/>
                    </a:cubicBezTo>
                    <a:cubicBezTo>
                      <a:pt x="18" y="324"/>
                      <a:pt x="18" y="324"/>
                      <a:pt x="18" y="324"/>
                    </a:cubicBezTo>
                    <a:cubicBezTo>
                      <a:pt x="16" y="324"/>
                      <a:pt x="17" y="322"/>
                      <a:pt x="16" y="322"/>
                    </a:cubicBezTo>
                    <a:cubicBezTo>
                      <a:pt x="16" y="322"/>
                      <a:pt x="7" y="322"/>
                      <a:pt x="6" y="322"/>
                    </a:cubicBezTo>
                    <a:cubicBezTo>
                      <a:pt x="5" y="324"/>
                      <a:pt x="5" y="324"/>
                      <a:pt x="5" y="324"/>
                    </a:cubicBezTo>
                    <a:cubicBezTo>
                      <a:pt x="3" y="324"/>
                      <a:pt x="4" y="323"/>
                      <a:pt x="3" y="323"/>
                    </a:cubicBezTo>
                    <a:cubicBezTo>
                      <a:pt x="3" y="324"/>
                      <a:pt x="3" y="324"/>
                      <a:pt x="3" y="324"/>
                    </a:cubicBezTo>
                    <a:cubicBezTo>
                      <a:pt x="4" y="325"/>
                      <a:pt x="6" y="325"/>
                      <a:pt x="7" y="326"/>
                    </a:cubicBezTo>
                    <a:cubicBezTo>
                      <a:pt x="7" y="326"/>
                      <a:pt x="8" y="327"/>
                      <a:pt x="7" y="326"/>
                    </a:cubicBezTo>
                    <a:cubicBezTo>
                      <a:pt x="7" y="326"/>
                      <a:pt x="7" y="328"/>
                      <a:pt x="7" y="328"/>
                    </a:cubicBezTo>
                    <a:cubicBezTo>
                      <a:pt x="6" y="328"/>
                      <a:pt x="4" y="328"/>
                      <a:pt x="4" y="328"/>
                    </a:cubicBezTo>
                    <a:cubicBezTo>
                      <a:pt x="3" y="329"/>
                      <a:pt x="5" y="330"/>
                      <a:pt x="5" y="330"/>
                    </a:cubicBezTo>
                    <a:cubicBezTo>
                      <a:pt x="0" y="331"/>
                      <a:pt x="5" y="330"/>
                      <a:pt x="3" y="332"/>
                    </a:cubicBezTo>
                    <a:cubicBezTo>
                      <a:pt x="4" y="331"/>
                      <a:pt x="5" y="332"/>
                      <a:pt x="7" y="332"/>
                    </a:cubicBezTo>
                    <a:cubicBezTo>
                      <a:pt x="7" y="332"/>
                      <a:pt x="7" y="331"/>
                      <a:pt x="7" y="331"/>
                    </a:cubicBezTo>
                    <a:cubicBezTo>
                      <a:pt x="8" y="331"/>
                      <a:pt x="10" y="331"/>
                      <a:pt x="9" y="332"/>
                    </a:cubicBezTo>
                    <a:cubicBezTo>
                      <a:pt x="10" y="331"/>
                      <a:pt x="10" y="333"/>
                      <a:pt x="7" y="333"/>
                    </a:cubicBezTo>
                    <a:cubicBezTo>
                      <a:pt x="7" y="333"/>
                      <a:pt x="7" y="335"/>
                      <a:pt x="7" y="335"/>
                    </a:cubicBezTo>
                    <a:cubicBezTo>
                      <a:pt x="9" y="335"/>
                      <a:pt x="9" y="334"/>
                      <a:pt x="11" y="334"/>
                    </a:cubicBezTo>
                    <a:cubicBezTo>
                      <a:pt x="11" y="335"/>
                      <a:pt x="11" y="336"/>
                      <a:pt x="11" y="337"/>
                    </a:cubicBezTo>
                    <a:cubicBezTo>
                      <a:pt x="13" y="337"/>
                      <a:pt x="13" y="337"/>
                      <a:pt x="13" y="337"/>
                    </a:cubicBezTo>
                    <a:cubicBezTo>
                      <a:pt x="14" y="336"/>
                      <a:pt x="14" y="333"/>
                      <a:pt x="17" y="332"/>
                    </a:cubicBezTo>
                    <a:cubicBezTo>
                      <a:pt x="18" y="331"/>
                      <a:pt x="20" y="331"/>
                      <a:pt x="21" y="331"/>
                    </a:cubicBezTo>
                    <a:cubicBezTo>
                      <a:pt x="22" y="331"/>
                      <a:pt x="20" y="332"/>
                      <a:pt x="19" y="334"/>
                    </a:cubicBezTo>
                    <a:cubicBezTo>
                      <a:pt x="19" y="334"/>
                      <a:pt x="17" y="333"/>
                      <a:pt x="17" y="334"/>
                    </a:cubicBezTo>
                    <a:cubicBezTo>
                      <a:pt x="16" y="334"/>
                      <a:pt x="17" y="335"/>
                      <a:pt x="16" y="337"/>
                    </a:cubicBezTo>
                    <a:cubicBezTo>
                      <a:pt x="15" y="338"/>
                      <a:pt x="15" y="338"/>
                      <a:pt x="15" y="338"/>
                    </a:cubicBezTo>
                    <a:cubicBezTo>
                      <a:pt x="14" y="338"/>
                      <a:pt x="13" y="339"/>
                      <a:pt x="13" y="340"/>
                    </a:cubicBezTo>
                    <a:cubicBezTo>
                      <a:pt x="13" y="340"/>
                      <a:pt x="14" y="342"/>
                      <a:pt x="13" y="342"/>
                    </a:cubicBezTo>
                    <a:cubicBezTo>
                      <a:pt x="12" y="344"/>
                      <a:pt x="8" y="343"/>
                      <a:pt x="7" y="344"/>
                    </a:cubicBezTo>
                    <a:cubicBezTo>
                      <a:pt x="6" y="345"/>
                      <a:pt x="6" y="347"/>
                      <a:pt x="5" y="348"/>
                    </a:cubicBezTo>
                    <a:cubicBezTo>
                      <a:pt x="6" y="348"/>
                      <a:pt x="8" y="348"/>
                      <a:pt x="9" y="348"/>
                    </a:cubicBezTo>
                    <a:cubicBezTo>
                      <a:pt x="11" y="349"/>
                      <a:pt x="7" y="350"/>
                      <a:pt x="10" y="350"/>
                    </a:cubicBezTo>
                    <a:cubicBezTo>
                      <a:pt x="10" y="349"/>
                      <a:pt x="10" y="348"/>
                      <a:pt x="10" y="348"/>
                    </a:cubicBezTo>
                    <a:cubicBezTo>
                      <a:pt x="12" y="348"/>
                      <a:pt x="12" y="347"/>
                      <a:pt x="14" y="348"/>
                    </a:cubicBezTo>
                    <a:cubicBezTo>
                      <a:pt x="14" y="347"/>
                      <a:pt x="14" y="346"/>
                      <a:pt x="15" y="346"/>
                    </a:cubicBezTo>
                    <a:cubicBezTo>
                      <a:pt x="16" y="345"/>
                      <a:pt x="15" y="348"/>
                      <a:pt x="14" y="348"/>
                    </a:cubicBezTo>
                    <a:cubicBezTo>
                      <a:pt x="16" y="349"/>
                      <a:pt x="13" y="355"/>
                      <a:pt x="13" y="356"/>
                    </a:cubicBezTo>
                    <a:cubicBezTo>
                      <a:pt x="12" y="357"/>
                      <a:pt x="11" y="356"/>
                      <a:pt x="10" y="357"/>
                    </a:cubicBezTo>
                    <a:cubicBezTo>
                      <a:pt x="10" y="358"/>
                      <a:pt x="10" y="360"/>
                      <a:pt x="10" y="361"/>
                    </a:cubicBezTo>
                    <a:cubicBezTo>
                      <a:pt x="12" y="362"/>
                      <a:pt x="15" y="367"/>
                      <a:pt x="19" y="365"/>
                    </a:cubicBezTo>
                    <a:cubicBezTo>
                      <a:pt x="20" y="365"/>
                      <a:pt x="19" y="364"/>
                      <a:pt x="21" y="364"/>
                    </a:cubicBezTo>
                    <a:cubicBezTo>
                      <a:pt x="20" y="367"/>
                      <a:pt x="20" y="367"/>
                      <a:pt x="20" y="367"/>
                    </a:cubicBezTo>
                    <a:cubicBezTo>
                      <a:pt x="22" y="367"/>
                      <a:pt x="25" y="368"/>
                      <a:pt x="27" y="367"/>
                    </a:cubicBezTo>
                    <a:cubicBezTo>
                      <a:pt x="27" y="367"/>
                      <a:pt x="28" y="365"/>
                      <a:pt x="29" y="365"/>
                    </a:cubicBezTo>
                    <a:cubicBezTo>
                      <a:pt x="30" y="365"/>
                      <a:pt x="31" y="365"/>
                      <a:pt x="32" y="365"/>
                    </a:cubicBezTo>
                    <a:cubicBezTo>
                      <a:pt x="33" y="364"/>
                      <a:pt x="34" y="362"/>
                      <a:pt x="35" y="362"/>
                    </a:cubicBezTo>
                    <a:cubicBezTo>
                      <a:pt x="36" y="361"/>
                      <a:pt x="38" y="362"/>
                      <a:pt x="39" y="361"/>
                    </a:cubicBezTo>
                    <a:cubicBezTo>
                      <a:pt x="40" y="360"/>
                      <a:pt x="42" y="357"/>
                      <a:pt x="43" y="357"/>
                    </a:cubicBezTo>
                    <a:cubicBezTo>
                      <a:pt x="44" y="356"/>
                      <a:pt x="46" y="357"/>
                      <a:pt x="47" y="357"/>
                    </a:cubicBezTo>
                    <a:cubicBezTo>
                      <a:pt x="50" y="356"/>
                      <a:pt x="53" y="352"/>
                      <a:pt x="56" y="351"/>
                    </a:cubicBezTo>
                    <a:cubicBezTo>
                      <a:pt x="56" y="351"/>
                      <a:pt x="58" y="351"/>
                      <a:pt x="58" y="351"/>
                    </a:cubicBezTo>
                    <a:cubicBezTo>
                      <a:pt x="58" y="352"/>
                      <a:pt x="58" y="353"/>
                      <a:pt x="58" y="355"/>
                    </a:cubicBezTo>
                    <a:close/>
                    <a:moveTo>
                      <a:pt x="134" y="1"/>
                    </a:moveTo>
                    <a:cubicBezTo>
                      <a:pt x="134" y="1"/>
                      <a:pt x="133" y="3"/>
                      <a:pt x="133" y="4"/>
                    </a:cubicBezTo>
                    <a:cubicBezTo>
                      <a:pt x="134" y="5"/>
                      <a:pt x="134" y="4"/>
                      <a:pt x="135" y="6"/>
                    </a:cubicBezTo>
                    <a:cubicBezTo>
                      <a:pt x="129" y="8"/>
                      <a:pt x="132" y="6"/>
                      <a:pt x="130" y="12"/>
                    </a:cubicBezTo>
                    <a:cubicBezTo>
                      <a:pt x="129" y="11"/>
                      <a:pt x="128" y="12"/>
                      <a:pt x="127" y="12"/>
                    </a:cubicBezTo>
                    <a:cubicBezTo>
                      <a:pt x="127" y="12"/>
                      <a:pt x="126" y="9"/>
                      <a:pt x="126" y="9"/>
                    </a:cubicBezTo>
                    <a:cubicBezTo>
                      <a:pt x="122" y="8"/>
                      <a:pt x="121" y="9"/>
                      <a:pt x="118" y="8"/>
                    </a:cubicBezTo>
                    <a:cubicBezTo>
                      <a:pt x="118" y="9"/>
                      <a:pt x="117" y="10"/>
                      <a:pt x="118" y="10"/>
                    </a:cubicBezTo>
                    <a:cubicBezTo>
                      <a:pt x="119" y="11"/>
                      <a:pt x="119" y="12"/>
                      <a:pt x="119" y="12"/>
                    </a:cubicBezTo>
                    <a:cubicBezTo>
                      <a:pt x="121" y="12"/>
                      <a:pt x="124" y="12"/>
                      <a:pt x="127" y="12"/>
                    </a:cubicBezTo>
                    <a:cubicBezTo>
                      <a:pt x="127" y="13"/>
                      <a:pt x="127" y="14"/>
                      <a:pt x="127" y="14"/>
                    </a:cubicBezTo>
                    <a:cubicBezTo>
                      <a:pt x="126" y="15"/>
                      <a:pt x="127" y="15"/>
                      <a:pt x="126" y="16"/>
                    </a:cubicBezTo>
                    <a:cubicBezTo>
                      <a:pt x="125" y="16"/>
                      <a:pt x="124" y="16"/>
                      <a:pt x="122" y="16"/>
                    </a:cubicBezTo>
                    <a:cubicBezTo>
                      <a:pt x="122" y="17"/>
                      <a:pt x="122" y="19"/>
                      <a:pt x="122" y="20"/>
                    </a:cubicBezTo>
                    <a:cubicBezTo>
                      <a:pt x="123" y="20"/>
                      <a:pt x="128" y="22"/>
                      <a:pt x="130" y="22"/>
                    </a:cubicBezTo>
                    <a:cubicBezTo>
                      <a:pt x="131" y="22"/>
                      <a:pt x="134" y="20"/>
                      <a:pt x="134" y="20"/>
                    </a:cubicBezTo>
                    <a:cubicBezTo>
                      <a:pt x="138" y="19"/>
                      <a:pt x="143" y="20"/>
                      <a:pt x="146" y="20"/>
                    </a:cubicBezTo>
                    <a:cubicBezTo>
                      <a:pt x="145" y="22"/>
                      <a:pt x="145" y="22"/>
                      <a:pt x="145" y="22"/>
                    </a:cubicBezTo>
                    <a:cubicBezTo>
                      <a:pt x="142" y="23"/>
                      <a:pt x="139" y="22"/>
                      <a:pt x="136" y="23"/>
                    </a:cubicBezTo>
                    <a:cubicBezTo>
                      <a:pt x="136" y="23"/>
                      <a:pt x="136" y="25"/>
                      <a:pt x="136" y="25"/>
                    </a:cubicBezTo>
                    <a:cubicBezTo>
                      <a:pt x="136" y="25"/>
                      <a:pt x="133" y="25"/>
                      <a:pt x="134" y="24"/>
                    </a:cubicBezTo>
                    <a:cubicBezTo>
                      <a:pt x="132" y="24"/>
                      <a:pt x="132" y="24"/>
                      <a:pt x="130" y="23"/>
                    </a:cubicBezTo>
                    <a:cubicBezTo>
                      <a:pt x="130" y="24"/>
                      <a:pt x="130" y="24"/>
                      <a:pt x="129" y="24"/>
                    </a:cubicBezTo>
                    <a:cubicBezTo>
                      <a:pt x="130" y="26"/>
                      <a:pt x="129" y="28"/>
                      <a:pt x="131" y="28"/>
                    </a:cubicBezTo>
                    <a:cubicBezTo>
                      <a:pt x="135" y="30"/>
                      <a:pt x="138" y="28"/>
                      <a:pt x="142" y="28"/>
                    </a:cubicBezTo>
                    <a:cubicBezTo>
                      <a:pt x="144" y="30"/>
                      <a:pt x="144" y="30"/>
                      <a:pt x="144" y="30"/>
                    </a:cubicBezTo>
                    <a:cubicBezTo>
                      <a:pt x="145" y="30"/>
                      <a:pt x="148" y="29"/>
                      <a:pt x="150" y="30"/>
                    </a:cubicBezTo>
                    <a:cubicBezTo>
                      <a:pt x="150" y="30"/>
                      <a:pt x="151" y="32"/>
                      <a:pt x="152" y="32"/>
                    </a:cubicBezTo>
                    <a:cubicBezTo>
                      <a:pt x="153" y="32"/>
                      <a:pt x="155" y="31"/>
                      <a:pt x="157" y="32"/>
                    </a:cubicBezTo>
                    <a:cubicBezTo>
                      <a:pt x="158" y="32"/>
                      <a:pt x="162" y="34"/>
                      <a:pt x="164" y="34"/>
                    </a:cubicBezTo>
                    <a:cubicBezTo>
                      <a:pt x="167" y="34"/>
                      <a:pt x="169" y="33"/>
                      <a:pt x="172" y="33"/>
                    </a:cubicBezTo>
                    <a:cubicBezTo>
                      <a:pt x="172" y="33"/>
                      <a:pt x="175" y="34"/>
                      <a:pt x="177" y="34"/>
                    </a:cubicBezTo>
                    <a:cubicBezTo>
                      <a:pt x="180" y="33"/>
                      <a:pt x="179" y="28"/>
                      <a:pt x="179" y="28"/>
                    </a:cubicBezTo>
                    <a:cubicBezTo>
                      <a:pt x="180" y="27"/>
                      <a:pt x="187" y="27"/>
                      <a:pt x="188" y="26"/>
                    </a:cubicBezTo>
                    <a:cubicBezTo>
                      <a:pt x="188" y="26"/>
                      <a:pt x="189" y="25"/>
                      <a:pt x="190" y="25"/>
                    </a:cubicBezTo>
                    <a:cubicBezTo>
                      <a:pt x="191" y="25"/>
                      <a:pt x="188" y="24"/>
                      <a:pt x="188" y="24"/>
                    </a:cubicBezTo>
                    <a:cubicBezTo>
                      <a:pt x="188" y="24"/>
                      <a:pt x="188" y="22"/>
                      <a:pt x="188" y="22"/>
                    </a:cubicBezTo>
                    <a:cubicBezTo>
                      <a:pt x="190" y="22"/>
                      <a:pt x="191" y="22"/>
                      <a:pt x="193" y="22"/>
                    </a:cubicBezTo>
                    <a:cubicBezTo>
                      <a:pt x="193" y="22"/>
                      <a:pt x="198" y="14"/>
                      <a:pt x="199" y="12"/>
                    </a:cubicBezTo>
                    <a:cubicBezTo>
                      <a:pt x="195" y="13"/>
                      <a:pt x="195" y="13"/>
                      <a:pt x="192" y="12"/>
                    </a:cubicBezTo>
                    <a:cubicBezTo>
                      <a:pt x="192" y="12"/>
                      <a:pt x="186" y="11"/>
                      <a:pt x="186" y="11"/>
                    </a:cubicBezTo>
                    <a:cubicBezTo>
                      <a:pt x="185" y="11"/>
                      <a:pt x="187" y="10"/>
                      <a:pt x="187" y="10"/>
                    </a:cubicBezTo>
                    <a:cubicBezTo>
                      <a:pt x="187" y="9"/>
                      <a:pt x="187" y="9"/>
                      <a:pt x="187" y="9"/>
                    </a:cubicBezTo>
                    <a:cubicBezTo>
                      <a:pt x="187" y="8"/>
                      <a:pt x="187" y="8"/>
                      <a:pt x="187" y="8"/>
                    </a:cubicBezTo>
                    <a:cubicBezTo>
                      <a:pt x="187" y="8"/>
                      <a:pt x="184" y="8"/>
                      <a:pt x="186" y="8"/>
                    </a:cubicBezTo>
                    <a:cubicBezTo>
                      <a:pt x="185" y="9"/>
                      <a:pt x="184" y="10"/>
                      <a:pt x="184" y="10"/>
                    </a:cubicBezTo>
                    <a:cubicBezTo>
                      <a:pt x="182" y="10"/>
                      <a:pt x="183" y="11"/>
                      <a:pt x="181" y="11"/>
                    </a:cubicBezTo>
                    <a:cubicBezTo>
                      <a:pt x="177" y="12"/>
                      <a:pt x="181" y="10"/>
                      <a:pt x="182" y="8"/>
                    </a:cubicBezTo>
                    <a:cubicBezTo>
                      <a:pt x="182" y="8"/>
                      <a:pt x="181" y="7"/>
                      <a:pt x="182" y="6"/>
                    </a:cubicBezTo>
                    <a:cubicBezTo>
                      <a:pt x="180" y="7"/>
                      <a:pt x="178" y="8"/>
                      <a:pt x="177" y="9"/>
                    </a:cubicBezTo>
                    <a:cubicBezTo>
                      <a:pt x="176" y="10"/>
                      <a:pt x="176" y="13"/>
                      <a:pt x="174" y="13"/>
                    </a:cubicBezTo>
                    <a:cubicBezTo>
                      <a:pt x="173" y="13"/>
                      <a:pt x="172" y="13"/>
                      <a:pt x="171" y="13"/>
                    </a:cubicBezTo>
                    <a:cubicBezTo>
                      <a:pt x="172" y="8"/>
                      <a:pt x="172" y="9"/>
                      <a:pt x="170" y="4"/>
                    </a:cubicBezTo>
                    <a:cubicBezTo>
                      <a:pt x="169" y="9"/>
                      <a:pt x="169" y="14"/>
                      <a:pt x="166" y="8"/>
                    </a:cubicBezTo>
                    <a:cubicBezTo>
                      <a:pt x="164" y="11"/>
                      <a:pt x="164" y="11"/>
                      <a:pt x="162" y="14"/>
                    </a:cubicBezTo>
                    <a:cubicBezTo>
                      <a:pt x="161" y="13"/>
                      <a:pt x="159" y="11"/>
                      <a:pt x="158" y="11"/>
                    </a:cubicBezTo>
                    <a:cubicBezTo>
                      <a:pt x="157" y="11"/>
                      <a:pt x="156" y="11"/>
                      <a:pt x="155" y="11"/>
                    </a:cubicBezTo>
                    <a:cubicBezTo>
                      <a:pt x="154" y="11"/>
                      <a:pt x="154" y="9"/>
                      <a:pt x="153" y="8"/>
                    </a:cubicBezTo>
                    <a:cubicBezTo>
                      <a:pt x="153" y="8"/>
                      <a:pt x="151" y="9"/>
                      <a:pt x="150" y="9"/>
                    </a:cubicBezTo>
                    <a:cubicBezTo>
                      <a:pt x="150" y="9"/>
                      <a:pt x="144" y="7"/>
                      <a:pt x="144" y="6"/>
                    </a:cubicBezTo>
                    <a:cubicBezTo>
                      <a:pt x="142" y="3"/>
                      <a:pt x="142" y="3"/>
                      <a:pt x="142" y="3"/>
                    </a:cubicBezTo>
                    <a:cubicBezTo>
                      <a:pt x="140" y="2"/>
                      <a:pt x="139" y="4"/>
                      <a:pt x="138" y="4"/>
                    </a:cubicBezTo>
                    <a:cubicBezTo>
                      <a:pt x="137" y="3"/>
                      <a:pt x="136" y="1"/>
                      <a:pt x="136" y="1"/>
                    </a:cubicBezTo>
                    <a:cubicBezTo>
                      <a:pt x="135" y="0"/>
                      <a:pt x="134" y="1"/>
                      <a:pt x="134" y="1"/>
                    </a:cubicBezTo>
                    <a:close/>
                    <a:moveTo>
                      <a:pt x="142" y="56"/>
                    </a:moveTo>
                    <a:cubicBezTo>
                      <a:pt x="141" y="56"/>
                      <a:pt x="140" y="57"/>
                      <a:pt x="139" y="58"/>
                    </a:cubicBezTo>
                    <a:cubicBezTo>
                      <a:pt x="139" y="57"/>
                      <a:pt x="139" y="61"/>
                      <a:pt x="139" y="61"/>
                    </a:cubicBezTo>
                    <a:cubicBezTo>
                      <a:pt x="140" y="61"/>
                      <a:pt x="141" y="61"/>
                      <a:pt x="141" y="62"/>
                    </a:cubicBezTo>
                    <a:cubicBezTo>
                      <a:pt x="141" y="62"/>
                      <a:pt x="141" y="64"/>
                      <a:pt x="140" y="64"/>
                    </a:cubicBezTo>
                    <a:cubicBezTo>
                      <a:pt x="140" y="65"/>
                      <a:pt x="138" y="65"/>
                      <a:pt x="138" y="66"/>
                    </a:cubicBezTo>
                    <a:cubicBezTo>
                      <a:pt x="138" y="66"/>
                      <a:pt x="139" y="68"/>
                      <a:pt x="138" y="68"/>
                    </a:cubicBezTo>
                    <a:cubicBezTo>
                      <a:pt x="141" y="68"/>
                      <a:pt x="148" y="65"/>
                      <a:pt x="150" y="66"/>
                    </a:cubicBezTo>
                    <a:cubicBezTo>
                      <a:pt x="150" y="66"/>
                      <a:pt x="150" y="68"/>
                      <a:pt x="150" y="68"/>
                    </a:cubicBezTo>
                    <a:cubicBezTo>
                      <a:pt x="150" y="69"/>
                      <a:pt x="150" y="69"/>
                      <a:pt x="150" y="69"/>
                    </a:cubicBezTo>
                    <a:cubicBezTo>
                      <a:pt x="150" y="69"/>
                      <a:pt x="152" y="69"/>
                      <a:pt x="153" y="69"/>
                    </a:cubicBezTo>
                    <a:cubicBezTo>
                      <a:pt x="155" y="68"/>
                      <a:pt x="155" y="68"/>
                      <a:pt x="155" y="68"/>
                    </a:cubicBezTo>
                    <a:cubicBezTo>
                      <a:pt x="156" y="67"/>
                      <a:pt x="158" y="68"/>
                      <a:pt x="159" y="68"/>
                    </a:cubicBezTo>
                    <a:cubicBezTo>
                      <a:pt x="160" y="67"/>
                      <a:pt x="161" y="66"/>
                      <a:pt x="162" y="66"/>
                    </a:cubicBezTo>
                    <a:cubicBezTo>
                      <a:pt x="164" y="65"/>
                      <a:pt x="166" y="66"/>
                      <a:pt x="168" y="66"/>
                    </a:cubicBezTo>
                    <a:cubicBezTo>
                      <a:pt x="168" y="66"/>
                      <a:pt x="170" y="64"/>
                      <a:pt x="170" y="64"/>
                    </a:cubicBezTo>
                    <a:cubicBezTo>
                      <a:pt x="171" y="63"/>
                      <a:pt x="169" y="61"/>
                      <a:pt x="170" y="60"/>
                    </a:cubicBezTo>
                    <a:cubicBezTo>
                      <a:pt x="166" y="61"/>
                      <a:pt x="164" y="62"/>
                      <a:pt x="161" y="60"/>
                    </a:cubicBezTo>
                    <a:cubicBezTo>
                      <a:pt x="158" y="59"/>
                      <a:pt x="157" y="54"/>
                      <a:pt x="152" y="54"/>
                    </a:cubicBezTo>
                    <a:cubicBezTo>
                      <a:pt x="151" y="56"/>
                      <a:pt x="151" y="56"/>
                      <a:pt x="151" y="56"/>
                    </a:cubicBezTo>
                    <a:cubicBezTo>
                      <a:pt x="148" y="56"/>
                      <a:pt x="146" y="54"/>
                      <a:pt x="143" y="55"/>
                    </a:cubicBezTo>
                    <a:lnTo>
                      <a:pt x="142" y="56"/>
                    </a:lnTo>
                    <a:close/>
                  </a:path>
                </a:pathLst>
              </a:custGeom>
              <a:grpFill/>
              <a:ln w="9525">
                <a:solidFill>
                  <a:schemeClr val="tx2">
                    <a:lumMod val="2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5" name="Freeform 117"/>
              <p:cNvSpPr>
                <a:spLocks noEditPoints="1"/>
              </p:cNvSpPr>
              <p:nvPr/>
            </p:nvSpPr>
            <p:spPr bwMode="auto">
              <a:xfrm>
                <a:off x="3198" y="204"/>
                <a:ext cx="457" cy="722"/>
              </a:xfrm>
              <a:custGeom>
                <a:avLst/>
                <a:gdLst>
                  <a:gd name="T0" fmla="*/ 97 w 233"/>
                  <a:gd name="T1" fmla="*/ 35 h 368"/>
                  <a:gd name="T2" fmla="*/ 73 w 233"/>
                  <a:gd name="T3" fmla="*/ 20 h 368"/>
                  <a:gd name="T4" fmla="*/ 65 w 233"/>
                  <a:gd name="T5" fmla="*/ 22 h 368"/>
                  <a:gd name="T6" fmla="*/ 78 w 233"/>
                  <a:gd name="T7" fmla="*/ 42 h 368"/>
                  <a:gd name="T8" fmla="*/ 107 w 233"/>
                  <a:gd name="T9" fmla="*/ 44 h 368"/>
                  <a:gd name="T10" fmla="*/ 76 w 233"/>
                  <a:gd name="T11" fmla="*/ 54 h 368"/>
                  <a:gd name="T12" fmla="*/ 79 w 233"/>
                  <a:gd name="T13" fmla="*/ 68 h 368"/>
                  <a:gd name="T14" fmla="*/ 111 w 233"/>
                  <a:gd name="T15" fmla="*/ 72 h 368"/>
                  <a:gd name="T16" fmla="*/ 126 w 233"/>
                  <a:gd name="T17" fmla="*/ 37 h 368"/>
                  <a:gd name="T18" fmla="*/ 103 w 233"/>
                  <a:gd name="T19" fmla="*/ 14 h 368"/>
                  <a:gd name="T20" fmla="*/ 61 w 233"/>
                  <a:gd name="T21" fmla="*/ 30 h 368"/>
                  <a:gd name="T22" fmla="*/ 198 w 233"/>
                  <a:gd name="T23" fmla="*/ 42 h 368"/>
                  <a:gd name="T24" fmla="*/ 148 w 233"/>
                  <a:gd name="T25" fmla="*/ 48 h 368"/>
                  <a:gd name="T26" fmla="*/ 183 w 233"/>
                  <a:gd name="T27" fmla="*/ 161 h 368"/>
                  <a:gd name="T28" fmla="*/ 160 w 233"/>
                  <a:gd name="T29" fmla="*/ 175 h 368"/>
                  <a:gd name="T30" fmla="*/ 118 w 233"/>
                  <a:gd name="T31" fmla="*/ 185 h 368"/>
                  <a:gd name="T32" fmla="*/ 114 w 233"/>
                  <a:gd name="T33" fmla="*/ 189 h 368"/>
                  <a:gd name="T34" fmla="*/ 101 w 233"/>
                  <a:gd name="T35" fmla="*/ 205 h 368"/>
                  <a:gd name="T36" fmla="*/ 152 w 233"/>
                  <a:gd name="T37" fmla="*/ 173 h 368"/>
                  <a:gd name="T38" fmla="*/ 90 w 233"/>
                  <a:gd name="T39" fmla="*/ 205 h 368"/>
                  <a:gd name="T40" fmla="*/ 79 w 233"/>
                  <a:gd name="T41" fmla="*/ 215 h 368"/>
                  <a:gd name="T42" fmla="*/ 38 w 233"/>
                  <a:gd name="T43" fmla="*/ 280 h 368"/>
                  <a:gd name="T44" fmla="*/ 23 w 233"/>
                  <a:gd name="T45" fmla="*/ 308 h 368"/>
                  <a:gd name="T46" fmla="*/ 5 w 233"/>
                  <a:gd name="T47" fmla="*/ 343 h 368"/>
                  <a:gd name="T48" fmla="*/ 66 w 233"/>
                  <a:gd name="T49" fmla="*/ 322 h 368"/>
                  <a:gd name="T50" fmla="*/ 89 w 233"/>
                  <a:gd name="T51" fmla="*/ 266 h 368"/>
                  <a:gd name="T52" fmla="*/ 123 w 233"/>
                  <a:gd name="T53" fmla="*/ 215 h 368"/>
                  <a:gd name="T54" fmla="*/ 158 w 233"/>
                  <a:gd name="T55" fmla="*/ 204 h 368"/>
                  <a:gd name="T56" fmla="*/ 209 w 233"/>
                  <a:gd name="T57" fmla="*/ 189 h 368"/>
                  <a:gd name="T58" fmla="*/ 225 w 233"/>
                  <a:gd name="T59" fmla="*/ 183 h 368"/>
                  <a:gd name="T60" fmla="*/ 218 w 233"/>
                  <a:gd name="T61" fmla="*/ 172 h 368"/>
                  <a:gd name="T62" fmla="*/ 205 w 233"/>
                  <a:gd name="T63" fmla="*/ 162 h 368"/>
                  <a:gd name="T64" fmla="*/ 192 w 233"/>
                  <a:gd name="T65" fmla="*/ 179 h 368"/>
                  <a:gd name="T66" fmla="*/ 188 w 233"/>
                  <a:gd name="T67" fmla="*/ 171 h 368"/>
                  <a:gd name="T68" fmla="*/ 180 w 233"/>
                  <a:gd name="T69" fmla="*/ 170 h 368"/>
                  <a:gd name="T70" fmla="*/ 162 w 233"/>
                  <a:gd name="T71" fmla="*/ 178 h 368"/>
                  <a:gd name="T72" fmla="*/ 150 w 233"/>
                  <a:gd name="T73" fmla="*/ 183 h 368"/>
                  <a:gd name="T74" fmla="*/ 139 w 233"/>
                  <a:gd name="T75" fmla="*/ 183 h 368"/>
                  <a:gd name="T76" fmla="*/ 126 w 233"/>
                  <a:gd name="T77" fmla="*/ 191 h 368"/>
                  <a:gd name="T78" fmla="*/ 113 w 233"/>
                  <a:gd name="T79" fmla="*/ 205 h 368"/>
                  <a:gd name="T80" fmla="*/ 98 w 233"/>
                  <a:gd name="T81" fmla="*/ 219 h 368"/>
                  <a:gd name="T82" fmla="*/ 98 w 233"/>
                  <a:gd name="T83" fmla="*/ 234 h 368"/>
                  <a:gd name="T84" fmla="*/ 75 w 233"/>
                  <a:gd name="T85" fmla="*/ 257 h 368"/>
                  <a:gd name="T86" fmla="*/ 51 w 233"/>
                  <a:gd name="T87" fmla="*/ 279 h 368"/>
                  <a:gd name="T88" fmla="*/ 38 w 233"/>
                  <a:gd name="T89" fmla="*/ 283 h 368"/>
                  <a:gd name="T90" fmla="*/ 26 w 233"/>
                  <a:gd name="T91" fmla="*/ 298 h 368"/>
                  <a:gd name="T92" fmla="*/ 8 w 233"/>
                  <a:gd name="T93" fmla="*/ 309 h 368"/>
                  <a:gd name="T94" fmla="*/ 13 w 233"/>
                  <a:gd name="T95" fmla="*/ 322 h 368"/>
                  <a:gd name="T96" fmla="*/ 6 w 233"/>
                  <a:gd name="T97" fmla="*/ 322 h 368"/>
                  <a:gd name="T98" fmla="*/ 7 w 233"/>
                  <a:gd name="T99" fmla="*/ 331 h 368"/>
                  <a:gd name="T100" fmla="*/ 16 w 233"/>
                  <a:gd name="T101" fmla="*/ 337 h 368"/>
                  <a:gd name="T102" fmla="*/ 14 w 233"/>
                  <a:gd name="T103" fmla="*/ 348 h 368"/>
                  <a:gd name="T104" fmla="*/ 39 w 233"/>
                  <a:gd name="T105" fmla="*/ 361 h 368"/>
                  <a:gd name="T106" fmla="*/ 126 w 233"/>
                  <a:gd name="T107" fmla="*/ 9 h 368"/>
                  <a:gd name="T108" fmla="*/ 146 w 233"/>
                  <a:gd name="T109" fmla="*/ 20 h 368"/>
                  <a:gd name="T110" fmla="*/ 152 w 233"/>
                  <a:gd name="T111" fmla="*/ 32 h 368"/>
                  <a:gd name="T112" fmla="*/ 199 w 233"/>
                  <a:gd name="T113" fmla="*/ 12 h 368"/>
                  <a:gd name="T114" fmla="*/ 177 w 233"/>
                  <a:gd name="T115" fmla="*/ 9 h 368"/>
                  <a:gd name="T116" fmla="*/ 142 w 233"/>
                  <a:gd name="T117" fmla="*/ 3 h 368"/>
                  <a:gd name="T118" fmla="*/ 150 w 233"/>
                  <a:gd name="T119" fmla="*/ 66 h 368"/>
                  <a:gd name="T120" fmla="*/ 152 w 233"/>
                  <a:gd name="T121" fmla="*/ 54 h 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33" h="368">
                    <a:moveTo>
                      <a:pt x="156" y="4"/>
                    </a:moveTo>
                    <a:cubicBezTo>
                      <a:pt x="156" y="5"/>
                      <a:pt x="156" y="6"/>
                      <a:pt x="156" y="6"/>
                    </a:cubicBezTo>
                    <a:cubicBezTo>
                      <a:pt x="159" y="7"/>
                      <a:pt x="158" y="5"/>
                      <a:pt x="156" y="4"/>
                    </a:cubicBezTo>
                    <a:close/>
                    <a:moveTo>
                      <a:pt x="101" y="10"/>
                    </a:moveTo>
                    <a:cubicBezTo>
                      <a:pt x="101" y="11"/>
                      <a:pt x="101" y="12"/>
                      <a:pt x="100" y="13"/>
                    </a:cubicBezTo>
                    <a:cubicBezTo>
                      <a:pt x="100" y="14"/>
                      <a:pt x="99" y="14"/>
                      <a:pt x="98" y="14"/>
                    </a:cubicBezTo>
                    <a:cubicBezTo>
                      <a:pt x="97" y="15"/>
                      <a:pt x="98" y="16"/>
                      <a:pt x="97" y="16"/>
                    </a:cubicBezTo>
                    <a:cubicBezTo>
                      <a:pt x="97" y="17"/>
                      <a:pt x="94" y="18"/>
                      <a:pt x="93" y="18"/>
                    </a:cubicBezTo>
                    <a:cubicBezTo>
                      <a:pt x="94" y="21"/>
                      <a:pt x="93" y="24"/>
                      <a:pt x="94" y="27"/>
                    </a:cubicBezTo>
                    <a:cubicBezTo>
                      <a:pt x="94" y="28"/>
                      <a:pt x="96" y="29"/>
                      <a:pt x="96" y="29"/>
                    </a:cubicBezTo>
                    <a:cubicBezTo>
                      <a:pt x="97" y="31"/>
                      <a:pt x="97" y="33"/>
                      <a:pt x="97" y="35"/>
                    </a:cubicBezTo>
                    <a:cubicBezTo>
                      <a:pt x="97" y="34"/>
                      <a:pt x="96" y="34"/>
                      <a:pt x="95" y="33"/>
                    </a:cubicBezTo>
                    <a:cubicBezTo>
                      <a:pt x="94" y="31"/>
                      <a:pt x="94" y="30"/>
                      <a:pt x="93" y="28"/>
                    </a:cubicBezTo>
                    <a:cubicBezTo>
                      <a:pt x="93" y="27"/>
                      <a:pt x="91" y="27"/>
                      <a:pt x="90" y="26"/>
                    </a:cubicBezTo>
                    <a:cubicBezTo>
                      <a:pt x="89" y="23"/>
                      <a:pt x="88" y="20"/>
                      <a:pt x="87" y="17"/>
                    </a:cubicBezTo>
                    <a:cubicBezTo>
                      <a:pt x="85" y="17"/>
                      <a:pt x="83" y="18"/>
                      <a:pt x="82" y="18"/>
                    </a:cubicBezTo>
                    <a:cubicBezTo>
                      <a:pt x="81" y="21"/>
                      <a:pt x="81" y="22"/>
                      <a:pt x="81" y="25"/>
                    </a:cubicBezTo>
                    <a:cubicBezTo>
                      <a:pt x="79" y="25"/>
                      <a:pt x="79" y="25"/>
                      <a:pt x="79" y="25"/>
                    </a:cubicBezTo>
                    <a:cubicBezTo>
                      <a:pt x="79" y="24"/>
                      <a:pt x="79" y="23"/>
                      <a:pt x="79" y="23"/>
                    </a:cubicBezTo>
                    <a:cubicBezTo>
                      <a:pt x="78" y="23"/>
                      <a:pt x="77" y="23"/>
                      <a:pt x="77" y="23"/>
                    </a:cubicBezTo>
                    <a:cubicBezTo>
                      <a:pt x="76" y="23"/>
                      <a:pt x="76" y="21"/>
                      <a:pt x="76" y="20"/>
                    </a:cubicBezTo>
                    <a:cubicBezTo>
                      <a:pt x="75" y="20"/>
                      <a:pt x="73" y="20"/>
                      <a:pt x="73" y="20"/>
                    </a:cubicBezTo>
                    <a:cubicBezTo>
                      <a:pt x="75" y="19"/>
                      <a:pt x="77" y="19"/>
                      <a:pt x="79" y="18"/>
                    </a:cubicBezTo>
                    <a:cubicBezTo>
                      <a:pt x="79" y="18"/>
                      <a:pt x="79" y="16"/>
                      <a:pt x="79" y="16"/>
                    </a:cubicBezTo>
                    <a:cubicBezTo>
                      <a:pt x="76" y="15"/>
                      <a:pt x="76" y="15"/>
                      <a:pt x="76" y="15"/>
                    </a:cubicBezTo>
                    <a:cubicBezTo>
                      <a:pt x="75" y="15"/>
                      <a:pt x="74" y="16"/>
                      <a:pt x="73" y="16"/>
                    </a:cubicBezTo>
                    <a:cubicBezTo>
                      <a:pt x="72" y="16"/>
                      <a:pt x="71" y="14"/>
                      <a:pt x="69" y="15"/>
                    </a:cubicBezTo>
                    <a:cubicBezTo>
                      <a:pt x="69" y="16"/>
                      <a:pt x="69" y="16"/>
                      <a:pt x="69" y="16"/>
                    </a:cubicBezTo>
                    <a:cubicBezTo>
                      <a:pt x="68" y="17"/>
                      <a:pt x="68" y="17"/>
                      <a:pt x="67" y="17"/>
                    </a:cubicBezTo>
                    <a:cubicBezTo>
                      <a:pt x="67" y="18"/>
                      <a:pt x="67" y="18"/>
                      <a:pt x="67" y="18"/>
                    </a:cubicBezTo>
                    <a:cubicBezTo>
                      <a:pt x="66" y="18"/>
                      <a:pt x="65" y="17"/>
                      <a:pt x="64" y="16"/>
                    </a:cubicBezTo>
                    <a:cubicBezTo>
                      <a:pt x="63" y="19"/>
                      <a:pt x="63" y="21"/>
                      <a:pt x="63" y="24"/>
                    </a:cubicBezTo>
                    <a:cubicBezTo>
                      <a:pt x="65" y="23"/>
                      <a:pt x="64" y="23"/>
                      <a:pt x="65" y="22"/>
                    </a:cubicBezTo>
                    <a:cubicBezTo>
                      <a:pt x="66" y="22"/>
                      <a:pt x="66" y="22"/>
                      <a:pt x="66" y="22"/>
                    </a:cubicBezTo>
                    <a:cubicBezTo>
                      <a:pt x="66" y="24"/>
                      <a:pt x="66" y="25"/>
                      <a:pt x="66" y="26"/>
                    </a:cubicBezTo>
                    <a:cubicBezTo>
                      <a:pt x="66" y="27"/>
                      <a:pt x="67" y="27"/>
                      <a:pt x="67" y="28"/>
                    </a:cubicBezTo>
                    <a:cubicBezTo>
                      <a:pt x="66" y="29"/>
                      <a:pt x="66" y="28"/>
                      <a:pt x="65" y="28"/>
                    </a:cubicBezTo>
                    <a:cubicBezTo>
                      <a:pt x="64" y="30"/>
                      <a:pt x="64" y="31"/>
                      <a:pt x="64" y="32"/>
                    </a:cubicBezTo>
                    <a:cubicBezTo>
                      <a:pt x="64" y="32"/>
                      <a:pt x="69" y="34"/>
                      <a:pt x="69" y="34"/>
                    </a:cubicBezTo>
                    <a:cubicBezTo>
                      <a:pt x="70" y="36"/>
                      <a:pt x="68" y="36"/>
                      <a:pt x="69" y="37"/>
                    </a:cubicBezTo>
                    <a:cubicBezTo>
                      <a:pt x="70" y="38"/>
                      <a:pt x="70" y="38"/>
                      <a:pt x="70" y="38"/>
                    </a:cubicBezTo>
                    <a:cubicBezTo>
                      <a:pt x="71" y="43"/>
                      <a:pt x="67" y="43"/>
                      <a:pt x="73" y="44"/>
                    </a:cubicBezTo>
                    <a:cubicBezTo>
                      <a:pt x="74" y="44"/>
                      <a:pt x="75" y="45"/>
                      <a:pt x="76" y="44"/>
                    </a:cubicBezTo>
                    <a:cubicBezTo>
                      <a:pt x="77" y="44"/>
                      <a:pt x="77" y="43"/>
                      <a:pt x="78" y="42"/>
                    </a:cubicBezTo>
                    <a:cubicBezTo>
                      <a:pt x="78" y="41"/>
                      <a:pt x="78" y="41"/>
                      <a:pt x="78" y="41"/>
                    </a:cubicBezTo>
                    <a:cubicBezTo>
                      <a:pt x="80" y="41"/>
                      <a:pt x="82" y="41"/>
                      <a:pt x="84" y="41"/>
                    </a:cubicBezTo>
                    <a:cubicBezTo>
                      <a:pt x="84" y="40"/>
                      <a:pt x="84" y="38"/>
                      <a:pt x="84" y="37"/>
                    </a:cubicBezTo>
                    <a:cubicBezTo>
                      <a:pt x="85" y="37"/>
                      <a:pt x="85" y="36"/>
                      <a:pt x="86" y="36"/>
                    </a:cubicBezTo>
                    <a:cubicBezTo>
                      <a:pt x="86" y="37"/>
                      <a:pt x="85" y="38"/>
                      <a:pt x="87" y="38"/>
                    </a:cubicBezTo>
                    <a:cubicBezTo>
                      <a:pt x="87" y="38"/>
                      <a:pt x="88" y="36"/>
                      <a:pt x="88" y="36"/>
                    </a:cubicBezTo>
                    <a:cubicBezTo>
                      <a:pt x="90" y="36"/>
                      <a:pt x="90" y="36"/>
                      <a:pt x="90" y="36"/>
                    </a:cubicBezTo>
                    <a:cubicBezTo>
                      <a:pt x="90" y="38"/>
                      <a:pt x="90" y="40"/>
                      <a:pt x="90" y="42"/>
                    </a:cubicBezTo>
                    <a:cubicBezTo>
                      <a:pt x="92" y="41"/>
                      <a:pt x="96" y="41"/>
                      <a:pt x="97" y="41"/>
                    </a:cubicBezTo>
                    <a:cubicBezTo>
                      <a:pt x="98" y="41"/>
                      <a:pt x="98" y="45"/>
                      <a:pt x="100" y="45"/>
                    </a:cubicBezTo>
                    <a:cubicBezTo>
                      <a:pt x="102" y="45"/>
                      <a:pt x="105" y="45"/>
                      <a:pt x="107" y="44"/>
                    </a:cubicBezTo>
                    <a:cubicBezTo>
                      <a:pt x="107" y="45"/>
                      <a:pt x="106" y="47"/>
                      <a:pt x="105" y="47"/>
                    </a:cubicBezTo>
                    <a:cubicBezTo>
                      <a:pt x="103" y="48"/>
                      <a:pt x="95" y="48"/>
                      <a:pt x="94" y="48"/>
                    </a:cubicBezTo>
                    <a:cubicBezTo>
                      <a:pt x="93" y="48"/>
                      <a:pt x="91" y="46"/>
                      <a:pt x="90" y="46"/>
                    </a:cubicBezTo>
                    <a:cubicBezTo>
                      <a:pt x="89" y="46"/>
                      <a:pt x="87" y="49"/>
                      <a:pt x="86" y="50"/>
                    </a:cubicBezTo>
                    <a:cubicBezTo>
                      <a:pt x="85" y="50"/>
                      <a:pt x="85" y="49"/>
                      <a:pt x="84" y="50"/>
                    </a:cubicBezTo>
                    <a:cubicBezTo>
                      <a:pt x="83" y="49"/>
                      <a:pt x="82" y="48"/>
                      <a:pt x="81" y="47"/>
                    </a:cubicBezTo>
                    <a:cubicBezTo>
                      <a:pt x="81" y="47"/>
                      <a:pt x="80" y="47"/>
                      <a:pt x="79" y="47"/>
                    </a:cubicBezTo>
                    <a:cubicBezTo>
                      <a:pt x="79" y="47"/>
                      <a:pt x="79" y="49"/>
                      <a:pt x="79" y="49"/>
                    </a:cubicBezTo>
                    <a:cubicBezTo>
                      <a:pt x="79" y="49"/>
                      <a:pt x="78" y="49"/>
                      <a:pt x="79" y="48"/>
                    </a:cubicBezTo>
                    <a:cubicBezTo>
                      <a:pt x="77" y="48"/>
                      <a:pt x="77" y="48"/>
                      <a:pt x="76" y="48"/>
                    </a:cubicBezTo>
                    <a:cubicBezTo>
                      <a:pt x="76" y="49"/>
                      <a:pt x="75" y="52"/>
                      <a:pt x="76" y="54"/>
                    </a:cubicBezTo>
                    <a:cubicBezTo>
                      <a:pt x="77" y="60"/>
                      <a:pt x="79" y="54"/>
                      <a:pt x="80" y="54"/>
                    </a:cubicBezTo>
                    <a:cubicBezTo>
                      <a:pt x="80" y="54"/>
                      <a:pt x="82" y="55"/>
                      <a:pt x="82" y="55"/>
                    </a:cubicBezTo>
                    <a:cubicBezTo>
                      <a:pt x="83" y="55"/>
                      <a:pt x="87" y="55"/>
                      <a:pt x="89" y="54"/>
                    </a:cubicBezTo>
                    <a:cubicBezTo>
                      <a:pt x="89" y="54"/>
                      <a:pt x="96" y="54"/>
                      <a:pt x="94" y="54"/>
                    </a:cubicBezTo>
                    <a:cubicBezTo>
                      <a:pt x="92" y="55"/>
                      <a:pt x="89" y="56"/>
                      <a:pt x="88" y="56"/>
                    </a:cubicBezTo>
                    <a:cubicBezTo>
                      <a:pt x="88" y="57"/>
                      <a:pt x="87" y="57"/>
                      <a:pt x="87" y="58"/>
                    </a:cubicBezTo>
                    <a:cubicBezTo>
                      <a:pt x="87" y="60"/>
                      <a:pt x="90" y="61"/>
                      <a:pt x="90" y="62"/>
                    </a:cubicBezTo>
                    <a:cubicBezTo>
                      <a:pt x="84" y="61"/>
                      <a:pt x="83" y="63"/>
                      <a:pt x="79" y="60"/>
                    </a:cubicBezTo>
                    <a:cubicBezTo>
                      <a:pt x="78" y="61"/>
                      <a:pt x="78" y="62"/>
                      <a:pt x="78" y="64"/>
                    </a:cubicBezTo>
                    <a:cubicBezTo>
                      <a:pt x="79" y="65"/>
                      <a:pt x="79" y="65"/>
                      <a:pt x="79" y="65"/>
                    </a:cubicBezTo>
                    <a:cubicBezTo>
                      <a:pt x="79" y="66"/>
                      <a:pt x="79" y="67"/>
                      <a:pt x="79" y="68"/>
                    </a:cubicBezTo>
                    <a:cubicBezTo>
                      <a:pt x="81" y="68"/>
                      <a:pt x="87" y="68"/>
                      <a:pt x="88" y="69"/>
                    </a:cubicBezTo>
                    <a:cubicBezTo>
                      <a:pt x="89" y="69"/>
                      <a:pt x="89" y="71"/>
                      <a:pt x="89" y="72"/>
                    </a:cubicBezTo>
                    <a:cubicBezTo>
                      <a:pt x="90" y="72"/>
                      <a:pt x="91" y="71"/>
                      <a:pt x="91" y="72"/>
                    </a:cubicBezTo>
                    <a:cubicBezTo>
                      <a:pt x="91" y="72"/>
                      <a:pt x="92" y="73"/>
                      <a:pt x="92" y="73"/>
                    </a:cubicBezTo>
                    <a:cubicBezTo>
                      <a:pt x="94" y="73"/>
                      <a:pt x="95" y="72"/>
                      <a:pt x="96" y="72"/>
                    </a:cubicBezTo>
                    <a:cubicBezTo>
                      <a:pt x="98" y="76"/>
                      <a:pt x="99" y="77"/>
                      <a:pt x="100" y="80"/>
                    </a:cubicBezTo>
                    <a:cubicBezTo>
                      <a:pt x="101" y="80"/>
                      <a:pt x="101" y="80"/>
                      <a:pt x="101" y="80"/>
                    </a:cubicBezTo>
                    <a:cubicBezTo>
                      <a:pt x="102" y="78"/>
                      <a:pt x="103" y="78"/>
                      <a:pt x="105" y="78"/>
                    </a:cubicBezTo>
                    <a:cubicBezTo>
                      <a:pt x="104" y="76"/>
                      <a:pt x="104" y="74"/>
                      <a:pt x="104" y="73"/>
                    </a:cubicBezTo>
                    <a:cubicBezTo>
                      <a:pt x="104" y="73"/>
                      <a:pt x="105" y="71"/>
                      <a:pt x="106" y="71"/>
                    </a:cubicBezTo>
                    <a:cubicBezTo>
                      <a:pt x="107" y="71"/>
                      <a:pt x="109" y="72"/>
                      <a:pt x="111" y="72"/>
                    </a:cubicBezTo>
                    <a:cubicBezTo>
                      <a:pt x="111" y="72"/>
                      <a:pt x="113" y="69"/>
                      <a:pt x="114" y="69"/>
                    </a:cubicBezTo>
                    <a:cubicBezTo>
                      <a:pt x="114" y="69"/>
                      <a:pt x="114" y="68"/>
                      <a:pt x="114" y="68"/>
                    </a:cubicBezTo>
                    <a:cubicBezTo>
                      <a:pt x="115" y="67"/>
                      <a:pt x="116" y="67"/>
                      <a:pt x="116" y="65"/>
                    </a:cubicBezTo>
                    <a:cubicBezTo>
                      <a:pt x="116" y="64"/>
                      <a:pt x="116" y="64"/>
                      <a:pt x="116" y="64"/>
                    </a:cubicBezTo>
                    <a:cubicBezTo>
                      <a:pt x="117" y="64"/>
                      <a:pt x="119" y="64"/>
                      <a:pt x="120" y="64"/>
                    </a:cubicBezTo>
                    <a:cubicBezTo>
                      <a:pt x="120" y="64"/>
                      <a:pt x="120" y="63"/>
                      <a:pt x="120" y="63"/>
                    </a:cubicBezTo>
                    <a:cubicBezTo>
                      <a:pt x="121" y="63"/>
                      <a:pt x="121" y="63"/>
                      <a:pt x="121" y="63"/>
                    </a:cubicBezTo>
                    <a:cubicBezTo>
                      <a:pt x="122" y="57"/>
                      <a:pt x="120" y="59"/>
                      <a:pt x="125" y="56"/>
                    </a:cubicBezTo>
                    <a:cubicBezTo>
                      <a:pt x="122" y="46"/>
                      <a:pt x="125" y="43"/>
                      <a:pt x="137" y="42"/>
                    </a:cubicBezTo>
                    <a:cubicBezTo>
                      <a:pt x="136" y="42"/>
                      <a:pt x="137" y="40"/>
                      <a:pt x="136" y="39"/>
                    </a:cubicBezTo>
                    <a:cubicBezTo>
                      <a:pt x="133" y="37"/>
                      <a:pt x="129" y="38"/>
                      <a:pt x="126" y="37"/>
                    </a:cubicBezTo>
                    <a:cubicBezTo>
                      <a:pt x="126" y="37"/>
                      <a:pt x="124" y="35"/>
                      <a:pt x="124" y="34"/>
                    </a:cubicBezTo>
                    <a:cubicBezTo>
                      <a:pt x="122" y="34"/>
                      <a:pt x="122" y="34"/>
                      <a:pt x="122" y="34"/>
                    </a:cubicBezTo>
                    <a:cubicBezTo>
                      <a:pt x="122" y="33"/>
                      <a:pt x="123" y="32"/>
                      <a:pt x="123" y="32"/>
                    </a:cubicBezTo>
                    <a:cubicBezTo>
                      <a:pt x="123" y="31"/>
                      <a:pt x="122" y="28"/>
                      <a:pt x="121" y="27"/>
                    </a:cubicBezTo>
                    <a:cubicBezTo>
                      <a:pt x="120" y="27"/>
                      <a:pt x="120" y="26"/>
                      <a:pt x="120" y="26"/>
                    </a:cubicBezTo>
                    <a:cubicBezTo>
                      <a:pt x="119" y="26"/>
                      <a:pt x="119" y="27"/>
                      <a:pt x="118" y="26"/>
                    </a:cubicBezTo>
                    <a:cubicBezTo>
                      <a:pt x="118" y="28"/>
                      <a:pt x="118" y="27"/>
                      <a:pt x="117" y="28"/>
                    </a:cubicBezTo>
                    <a:cubicBezTo>
                      <a:pt x="117" y="28"/>
                      <a:pt x="117" y="22"/>
                      <a:pt x="117" y="21"/>
                    </a:cubicBezTo>
                    <a:cubicBezTo>
                      <a:pt x="113" y="19"/>
                      <a:pt x="112" y="18"/>
                      <a:pt x="110" y="14"/>
                    </a:cubicBezTo>
                    <a:cubicBezTo>
                      <a:pt x="108" y="15"/>
                      <a:pt x="107" y="15"/>
                      <a:pt x="104" y="16"/>
                    </a:cubicBezTo>
                    <a:cubicBezTo>
                      <a:pt x="104" y="15"/>
                      <a:pt x="104" y="14"/>
                      <a:pt x="103" y="14"/>
                    </a:cubicBezTo>
                    <a:cubicBezTo>
                      <a:pt x="103" y="13"/>
                      <a:pt x="103" y="12"/>
                      <a:pt x="103" y="11"/>
                    </a:cubicBezTo>
                    <a:cubicBezTo>
                      <a:pt x="103" y="11"/>
                      <a:pt x="101" y="11"/>
                      <a:pt x="101" y="10"/>
                    </a:cubicBezTo>
                    <a:close/>
                    <a:moveTo>
                      <a:pt x="59" y="30"/>
                    </a:moveTo>
                    <a:cubicBezTo>
                      <a:pt x="60" y="32"/>
                      <a:pt x="59" y="34"/>
                      <a:pt x="60" y="36"/>
                    </a:cubicBezTo>
                    <a:cubicBezTo>
                      <a:pt x="60" y="37"/>
                      <a:pt x="62" y="38"/>
                      <a:pt x="63" y="39"/>
                    </a:cubicBezTo>
                    <a:cubicBezTo>
                      <a:pt x="63" y="39"/>
                      <a:pt x="62" y="41"/>
                      <a:pt x="63" y="41"/>
                    </a:cubicBezTo>
                    <a:cubicBezTo>
                      <a:pt x="64" y="42"/>
                      <a:pt x="65" y="41"/>
                      <a:pt x="66" y="42"/>
                    </a:cubicBezTo>
                    <a:cubicBezTo>
                      <a:pt x="65" y="41"/>
                      <a:pt x="66" y="40"/>
                      <a:pt x="65" y="40"/>
                    </a:cubicBezTo>
                    <a:cubicBezTo>
                      <a:pt x="64" y="39"/>
                      <a:pt x="63" y="37"/>
                      <a:pt x="63" y="35"/>
                    </a:cubicBezTo>
                    <a:cubicBezTo>
                      <a:pt x="62" y="35"/>
                      <a:pt x="61" y="34"/>
                      <a:pt x="61" y="34"/>
                    </a:cubicBezTo>
                    <a:cubicBezTo>
                      <a:pt x="60" y="32"/>
                      <a:pt x="61" y="31"/>
                      <a:pt x="61" y="30"/>
                    </a:cubicBezTo>
                    <a:lnTo>
                      <a:pt x="59" y="30"/>
                    </a:lnTo>
                    <a:close/>
                    <a:moveTo>
                      <a:pt x="209" y="34"/>
                    </a:moveTo>
                    <a:cubicBezTo>
                      <a:pt x="208" y="34"/>
                      <a:pt x="208" y="36"/>
                      <a:pt x="207" y="37"/>
                    </a:cubicBezTo>
                    <a:cubicBezTo>
                      <a:pt x="212" y="37"/>
                      <a:pt x="215" y="37"/>
                      <a:pt x="219" y="38"/>
                    </a:cubicBezTo>
                    <a:cubicBezTo>
                      <a:pt x="219" y="38"/>
                      <a:pt x="220" y="36"/>
                      <a:pt x="220" y="36"/>
                    </a:cubicBezTo>
                    <a:cubicBezTo>
                      <a:pt x="219" y="35"/>
                      <a:pt x="218" y="36"/>
                      <a:pt x="217" y="36"/>
                    </a:cubicBezTo>
                    <a:cubicBezTo>
                      <a:pt x="215" y="35"/>
                      <a:pt x="214" y="32"/>
                      <a:pt x="209" y="34"/>
                    </a:cubicBezTo>
                    <a:close/>
                    <a:moveTo>
                      <a:pt x="195" y="38"/>
                    </a:moveTo>
                    <a:cubicBezTo>
                      <a:pt x="195" y="39"/>
                      <a:pt x="194" y="40"/>
                      <a:pt x="194" y="40"/>
                    </a:cubicBezTo>
                    <a:cubicBezTo>
                      <a:pt x="195" y="41"/>
                      <a:pt x="195" y="42"/>
                      <a:pt x="196" y="42"/>
                    </a:cubicBezTo>
                    <a:cubicBezTo>
                      <a:pt x="196" y="42"/>
                      <a:pt x="199" y="43"/>
                      <a:pt x="198" y="42"/>
                    </a:cubicBezTo>
                    <a:cubicBezTo>
                      <a:pt x="196" y="41"/>
                      <a:pt x="197" y="40"/>
                      <a:pt x="196" y="38"/>
                    </a:cubicBezTo>
                    <a:lnTo>
                      <a:pt x="195" y="38"/>
                    </a:lnTo>
                    <a:close/>
                    <a:moveTo>
                      <a:pt x="135" y="45"/>
                    </a:moveTo>
                    <a:cubicBezTo>
                      <a:pt x="135" y="45"/>
                      <a:pt x="133" y="47"/>
                      <a:pt x="133" y="47"/>
                    </a:cubicBezTo>
                    <a:cubicBezTo>
                      <a:pt x="132" y="47"/>
                      <a:pt x="130" y="48"/>
                      <a:pt x="130" y="48"/>
                    </a:cubicBezTo>
                    <a:cubicBezTo>
                      <a:pt x="132" y="48"/>
                      <a:pt x="132" y="48"/>
                      <a:pt x="132" y="48"/>
                    </a:cubicBezTo>
                    <a:cubicBezTo>
                      <a:pt x="135" y="50"/>
                      <a:pt x="135" y="50"/>
                      <a:pt x="136" y="54"/>
                    </a:cubicBezTo>
                    <a:cubicBezTo>
                      <a:pt x="139" y="54"/>
                      <a:pt x="142" y="54"/>
                      <a:pt x="146" y="54"/>
                    </a:cubicBezTo>
                    <a:cubicBezTo>
                      <a:pt x="146" y="53"/>
                      <a:pt x="147" y="51"/>
                      <a:pt x="147" y="50"/>
                    </a:cubicBezTo>
                    <a:cubicBezTo>
                      <a:pt x="148" y="50"/>
                      <a:pt x="148" y="50"/>
                      <a:pt x="148" y="50"/>
                    </a:cubicBezTo>
                    <a:cubicBezTo>
                      <a:pt x="149" y="49"/>
                      <a:pt x="148" y="48"/>
                      <a:pt x="148" y="48"/>
                    </a:cubicBezTo>
                    <a:cubicBezTo>
                      <a:pt x="146" y="45"/>
                      <a:pt x="140" y="44"/>
                      <a:pt x="135" y="45"/>
                    </a:cubicBezTo>
                    <a:close/>
                    <a:moveTo>
                      <a:pt x="183" y="161"/>
                    </a:moveTo>
                    <a:cubicBezTo>
                      <a:pt x="182" y="162"/>
                      <a:pt x="181" y="163"/>
                      <a:pt x="181" y="163"/>
                    </a:cubicBezTo>
                    <a:cubicBezTo>
                      <a:pt x="181" y="163"/>
                      <a:pt x="181" y="165"/>
                      <a:pt x="181" y="165"/>
                    </a:cubicBezTo>
                    <a:cubicBezTo>
                      <a:pt x="181" y="165"/>
                      <a:pt x="182" y="167"/>
                      <a:pt x="182" y="167"/>
                    </a:cubicBezTo>
                    <a:cubicBezTo>
                      <a:pt x="182" y="167"/>
                      <a:pt x="183" y="165"/>
                      <a:pt x="183" y="165"/>
                    </a:cubicBezTo>
                    <a:cubicBezTo>
                      <a:pt x="184" y="166"/>
                      <a:pt x="184" y="166"/>
                      <a:pt x="186" y="166"/>
                    </a:cubicBezTo>
                    <a:cubicBezTo>
                      <a:pt x="187" y="165"/>
                      <a:pt x="187" y="165"/>
                      <a:pt x="187" y="165"/>
                    </a:cubicBezTo>
                    <a:cubicBezTo>
                      <a:pt x="187" y="165"/>
                      <a:pt x="185" y="165"/>
                      <a:pt x="185" y="165"/>
                    </a:cubicBezTo>
                    <a:cubicBezTo>
                      <a:pt x="184" y="163"/>
                      <a:pt x="185" y="163"/>
                      <a:pt x="186" y="163"/>
                    </a:cubicBezTo>
                    <a:cubicBezTo>
                      <a:pt x="185" y="162"/>
                      <a:pt x="183" y="161"/>
                      <a:pt x="183" y="161"/>
                    </a:cubicBezTo>
                    <a:close/>
                    <a:moveTo>
                      <a:pt x="155" y="163"/>
                    </a:moveTo>
                    <a:cubicBezTo>
                      <a:pt x="154" y="164"/>
                      <a:pt x="154" y="166"/>
                      <a:pt x="154" y="167"/>
                    </a:cubicBezTo>
                    <a:cubicBezTo>
                      <a:pt x="152" y="167"/>
                      <a:pt x="150" y="167"/>
                      <a:pt x="148" y="167"/>
                    </a:cubicBezTo>
                    <a:cubicBezTo>
                      <a:pt x="148" y="167"/>
                      <a:pt x="146" y="171"/>
                      <a:pt x="148" y="171"/>
                    </a:cubicBezTo>
                    <a:cubicBezTo>
                      <a:pt x="149" y="171"/>
                      <a:pt x="151" y="169"/>
                      <a:pt x="152" y="169"/>
                    </a:cubicBezTo>
                    <a:cubicBezTo>
                      <a:pt x="153" y="168"/>
                      <a:pt x="154" y="169"/>
                      <a:pt x="155" y="169"/>
                    </a:cubicBezTo>
                    <a:cubicBezTo>
                      <a:pt x="156" y="168"/>
                      <a:pt x="160" y="161"/>
                      <a:pt x="155" y="163"/>
                    </a:cubicBezTo>
                    <a:close/>
                    <a:moveTo>
                      <a:pt x="162" y="169"/>
                    </a:moveTo>
                    <a:cubicBezTo>
                      <a:pt x="162" y="171"/>
                      <a:pt x="162" y="171"/>
                      <a:pt x="162" y="171"/>
                    </a:cubicBezTo>
                    <a:cubicBezTo>
                      <a:pt x="160" y="171"/>
                      <a:pt x="159" y="170"/>
                      <a:pt x="158" y="170"/>
                    </a:cubicBezTo>
                    <a:cubicBezTo>
                      <a:pt x="159" y="174"/>
                      <a:pt x="156" y="172"/>
                      <a:pt x="160" y="175"/>
                    </a:cubicBezTo>
                    <a:cubicBezTo>
                      <a:pt x="160" y="176"/>
                      <a:pt x="160" y="176"/>
                      <a:pt x="160" y="176"/>
                    </a:cubicBezTo>
                    <a:cubicBezTo>
                      <a:pt x="161" y="175"/>
                      <a:pt x="166" y="170"/>
                      <a:pt x="162" y="169"/>
                    </a:cubicBezTo>
                    <a:close/>
                    <a:moveTo>
                      <a:pt x="124" y="177"/>
                    </a:moveTo>
                    <a:cubicBezTo>
                      <a:pt x="124" y="178"/>
                      <a:pt x="121" y="181"/>
                      <a:pt x="124" y="181"/>
                    </a:cubicBezTo>
                    <a:cubicBezTo>
                      <a:pt x="123" y="182"/>
                      <a:pt x="126" y="183"/>
                      <a:pt x="126" y="183"/>
                    </a:cubicBezTo>
                    <a:cubicBezTo>
                      <a:pt x="127" y="182"/>
                      <a:pt x="126" y="181"/>
                      <a:pt x="127" y="181"/>
                    </a:cubicBezTo>
                    <a:cubicBezTo>
                      <a:pt x="127" y="179"/>
                      <a:pt x="127" y="180"/>
                      <a:pt x="128" y="178"/>
                    </a:cubicBezTo>
                    <a:cubicBezTo>
                      <a:pt x="126" y="177"/>
                      <a:pt x="126" y="177"/>
                      <a:pt x="124" y="177"/>
                    </a:cubicBezTo>
                    <a:close/>
                    <a:moveTo>
                      <a:pt x="121" y="182"/>
                    </a:moveTo>
                    <a:cubicBezTo>
                      <a:pt x="120" y="182"/>
                      <a:pt x="120" y="182"/>
                      <a:pt x="118" y="183"/>
                    </a:cubicBezTo>
                    <a:cubicBezTo>
                      <a:pt x="118" y="183"/>
                      <a:pt x="119" y="185"/>
                      <a:pt x="118" y="185"/>
                    </a:cubicBezTo>
                    <a:cubicBezTo>
                      <a:pt x="117" y="184"/>
                      <a:pt x="118" y="187"/>
                      <a:pt x="118" y="187"/>
                    </a:cubicBezTo>
                    <a:cubicBezTo>
                      <a:pt x="118" y="187"/>
                      <a:pt x="120" y="188"/>
                      <a:pt x="120" y="188"/>
                    </a:cubicBezTo>
                    <a:cubicBezTo>
                      <a:pt x="124" y="185"/>
                      <a:pt x="122" y="186"/>
                      <a:pt x="123" y="182"/>
                    </a:cubicBezTo>
                    <a:cubicBezTo>
                      <a:pt x="123" y="182"/>
                      <a:pt x="121" y="182"/>
                      <a:pt x="121" y="182"/>
                    </a:cubicBezTo>
                    <a:close/>
                    <a:moveTo>
                      <a:pt x="114" y="189"/>
                    </a:moveTo>
                    <a:cubicBezTo>
                      <a:pt x="109" y="192"/>
                      <a:pt x="108" y="195"/>
                      <a:pt x="108" y="201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10" y="201"/>
                      <a:pt x="110" y="199"/>
                      <a:pt x="110" y="199"/>
                    </a:cubicBezTo>
                    <a:cubicBezTo>
                      <a:pt x="112" y="198"/>
                      <a:pt x="112" y="199"/>
                      <a:pt x="113" y="199"/>
                    </a:cubicBezTo>
                    <a:cubicBezTo>
                      <a:pt x="115" y="196"/>
                      <a:pt x="116" y="195"/>
                      <a:pt x="116" y="190"/>
                    </a:cubicBezTo>
                    <a:lnTo>
                      <a:pt x="114" y="189"/>
                    </a:lnTo>
                    <a:close/>
                    <a:moveTo>
                      <a:pt x="97" y="201"/>
                    </a:moveTo>
                    <a:cubicBezTo>
                      <a:pt x="95" y="206"/>
                      <a:pt x="94" y="208"/>
                      <a:pt x="92" y="213"/>
                    </a:cubicBezTo>
                    <a:cubicBezTo>
                      <a:pt x="93" y="213"/>
                      <a:pt x="94" y="211"/>
                      <a:pt x="94" y="211"/>
                    </a:cubicBezTo>
                    <a:cubicBezTo>
                      <a:pt x="95" y="211"/>
                      <a:pt x="94" y="214"/>
                      <a:pt x="94" y="214"/>
                    </a:cubicBezTo>
                    <a:cubicBezTo>
                      <a:pt x="95" y="214"/>
                      <a:pt x="96" y="214"/>
                      <a:pt x="96" y="214"/>
                    </a:cubicBezTo>
                    <a:cubicBezTo>
                      <a:pt x="96" y="214"/>
                      <a:pt x="96" y="212"/>
                      <a:pt x="96" y="212"/>
                    </a:cubicBezTo>
                    <a:cubicBezTo>
                      <a:pt x="97" y="212"/>
                      <a:pt x="99" y="212"/>
                      <a:pt x="98" y="213"/>
                    </a:cubicBezTo>
                    <a:cubicBezTo>
                      <a:pt x="101" y="210"/>
                      <a:pt x="103" y="209"/>
                      <a:pt x="105" y="206"/>
                    </a:cubicBezTo>
                    <a:cubicBezTo>
                      <a:pt x="104" y="203"/>
                      <a:pt x="104" y="203"/>
                      <a:pt x="104" y="203"/>
                    </a:cubicBezTo>
                    <a:cubicBezTo>
                      <a:pt x="103" y="203"/>
                      <a:pt x="102" y="203"/>
                      <a:pt x="101" y="203"/>
                    </a:cubicBezTo>
                    <a:cubicBezTo>
                      <a:pt x="101" y="205"/>
                      <a:pt x="101" y="205"/>
                      <a:pt x="101" y="205"/>
                    </a:cubicBezTo>
                    <a:cubicBezTo>
                      <a:pt x="100" y="205"/>
                      <a:pt x="99" y="205"/>
                      <a:pt x="98" y="205"/>
                    </a:cubicBezTo>
                    <a:cubicBezTo>
                      <a:pt x="98" y="204"/>
                      <a:pt x="99" y="202"/>
                      <a:pt x="98" y="201"/>
                    </a:cubicBezTo>
                    <a:lnTo>
                      <a:pt x="97" y="201"/>
                    </a:lnTo>
                    <a:close/>
                    <a:moveTo>
                      <a:pt x="167" y="163"/>
                    </a:moveTo>
                    <a:cubicBezTo>
                      <a:pt x="167" y="164"/>
                      <a:pt x="167" y="166"/>
                      <a:pt x="168" y="166"/>
                    </a:cubicBezTo>
                    <a:cubicBezTo>
                      <a:pt x="170" y="168"/>
                      <a:pt x="168" y="163"/>
                      <a:pt x="168" y="163"/>
                    </a:cubicBezTo>
                    <a:lnTo>
                      <a:pt x="167" y="163"/>
                    </a:lnTo>
                    <a:close/>
                    <a:moveTo>
                      <a:pt x="130" y="173"/>
                    </a:moveTo>
                    <a:cubicBezTo>
                      <a:pt x="131" y="174"/>
                      <a:pt x="130" y="175"/>
                      <a:pt x="131" y="177"/>
                    </a:cubicBezTo>
                    <a:cubicBezTo>
                      <a:pt x="136" y="177"/>
                      <a:pt x="130" y="173"/>
                      <a:pt x="130" y="173"/>
                    </a:cubicBezTo>
                    <a:close/>
                    <a:moveTo>
                      <a:pt x="152" y="173"/>
                    </a:moveTo>
                    <a:cubicBezTo>
                      <a:pt x="148" y="173"/>
                      <a:pt x="155" y="174"/>
                      <a:pt x="155" y="174"/>
                    </a:cubicBezTo>
                    <a:cubicBezTo>
                      <a:pt x="154" y="174"/>
                      <a:pt x="156" y="172"/>
                      <a:pt x="152" y="173"/>
                    </a:cubicBezTo>
                    <a:close/>
                    <a:moveTo>
                      <a:pt x="137" y="174"/>
                    </a:moveTo>
                    <a:cubicBezTo>
                      <a:pt x="137" y="175"/>
                      <a:pt x="137" y="175"/>
                      <a:pt x="137" y="175"/>
                    </a:cubicBezTo>
                    <a:cubicBezTo>
                      <a:pt x="136" y="175"/>
                      <a:pt x="137" y="177"/>
                      <a:pt x="138" y="177"/>
                    </a:cubicBezTo>
                    <a:cubicBezTo>
                      <a:pt x="138" y="177"/>
                      <a:pt x="139" y="173"/>
                      <a:pt x="137" y="174"/>
                    </a:cubicBezTo>
                    <a:close/>
                    <a:moveTo>
                      <a:pt x="105" y="195"/>
                    </a:moveTo>
                    <a:cubicBezTo>
                      <a:pt x="103" y="199"/>
                      <a:pt x="102" y="200"/>
                      <a:pt x="106" y="197"/>
                    </a:cubicBezTo>
                    <a:cubicBezTo>
                      <a:pt x="106" y="197"/>
                      <a:pt x="106" y="194"/>
                      <a:pt x="105" y="195"/>
                    </a:cubicBezTo>
                    <a:close/>
                    <a:moveTo>
                      <a:pt x="92" y="203"/>
                    </a:moveTo>
                    <a:cubicBezTo>
                      <a:pt x="91" y="203"/>
                      <a:pt x="90" y="204"/>
                      <a:pt x="90" y="205"/>
                    </a:cubicBezTo>
                    <a:cubicBezTo>
                      <a:pt x="88" y="206"/>
                      <a:pt x="92" y="205"/>
                      <a:pt x="93" y="206"/>
                    </a:cubicBezTo>
                    <a:cubicBezTo>
                      <a:pt x="93" y="204"/>
                      <a:pt x="94" y="202"/>
                      <a:pt x="92" y="203"/>
                    </a:cubicBezTo>
                    <a:close/>
                    <a:moveTo>
                      <a:pt x="89" y="210"/>
                    </a:moveTo>
                    <a:cubicBezTo>
                      <a:pt x="88" y="211"/>
                      <a:pt x="87" y="214"/>
                      <a:pt x="85" y="215"/>
                    </a:cubicBezTo>
                    <a:cubicBezTo>
                      <a:pt x="84" y="215"/>
                      <a:pt x="84" y="215"/>
                      <a:pt x="84" y="215"/>
                    </a:cubicBezTo>
                    <a:cubicBezTo>
                      <a:pt x="84" y="215"/>
                      <a:pt x="83" y="216"/>
                      <a:pt x="85" y="215"/>
                    </a:cubicBezTo>
                    <a:cubicBezTo>
                      <a:pt x="85" y="216"/>
                      <a:pt x="83" y="217"/>
                      <a:pt x="85" y="216"/>
                    </a:cubicBezTo>
                    <a:cubicBezTo>
                      <a:pt x="87" y="215"/>
                      <a:pt x="89" y="213"/>
                      <a:pt x="90" y="211"/>
                    </a:cubicBezTo>
                    <a:cubicBezTo>
                      <a:pt x="90" y="211"/>
                      <a:pt x="90" y="210"/>
                      <a:pt x="90" y="210"/>
                    </a:cubicBezTo>
                    <a:lnTo>
                      <a:pt x="89" y="210"/>
                    </a:lnTo>
                    <a:close/>
                    <a:moveTo>
                      <a:pt x="79" y="215"/>
                    </a:moveTo>
                    <a:cubicBezTo>
                      <a:pt x="79" y="217"/>
                      <a:pt x="79" y="217"/>
                      <a:pt x="79" y="217"/>
                    </a:cubicBezTo>
                    <a:cubicBezTo>
                      <a:pt x="77" y="216"/>
                      <a:pt x="79" y="218"/>
                      <a:pt x="81" y="218"/>
                    </a:cubicBezTo>
                    <a:cubicBezTo>
                      <a:pt x="82" y="218"/>
                      <a:pt x="81" y="216"/>
                      <a:pt x="81" y="216"/>
                    </a:cubicBezTo>
                    <a:lnTo>
                      <a:pt x="79" y="215"/>
                    </a:lnTo>
                    <a:close/>
                    <a:moveTo>
                      <a:pt x="87" y="249"/>
                    </a:moveTo>
                    <a:cubicBezTo>
                      <a:pt x="89" y="249"/>
                      <a:pt x="86" y="250"/>
                      <a:pt x="86" y="250"/>
                    </a:cubicBezTo>
                    <a:cubicBezTo>
                      <a:pt x="86" y="250"/>
                      <a:pt x="85" y="249"/>
                      <a:pt x="87" y="249"/>
                    </a:cubicBezTo>
                    <a:close/>
                    <a:moveTo>
                      <a:pt x="79" y="250"/>
                    </a:moveTo>
                    <a:cubicBezTo>
                      <a:pt x="78" y="250"/>
                      <a:pt x="78" y="251"/>
                      <a:pt x="80" y="252"/>
                    </a:cubicBezTo>
                    <a:cubicBezTo>
                      <a:pt x="80" y="251"/>
                      <a:pt x="80" y="250"/>
                      <a:pt x="79" y="250"/>
                    </a:cubicBezTo>
                    <a:close/>
                    <a:moveTo>
                      <a:pt x="38" y="280"/>
                    </a:moveTo>
                    <a:cubicBezTo>
                      <a:pt x="36" y="281"/>
                      <a:pt x="31" y="285"/>
                      <a:pt x="36" y="284"/>
                    </a:cubicBezTo>
                    <a:cubicBezTo>
                      <a:pt x="37" y="283"/>
                      <a:pt x="41" y="280"/>
                      <a:pt x="38" y="280"/>
                    </a:cubicBezTo>
                    <a:close/>
                    <a:moveTo>
                      <a:pt x="27" y="290"/>
                    </a:moveTo>
                    <a:cubicBezTo>
                      <a:pt x="27" y="292"/>
                      <a:pt x="27" y="292"/>
                      <a:pt x="27" y="292"/>
                    </a:cubicBezTo>
                    <a:cubicBezTo>
                      <a:pt x="29" y="292"/>
                      <a:pt x="27" y="291"/>
                      <a:pt x="27" y="290"/>
                    </a:cubicBezTo>
                    <a:close/>
                    <a:moveTo>
                      <a:pt x="35" y="292"/>
                    </a:moveTo>
                    <a:cubicBezTo>
                      <a:pt x="37" y="292"/>
                      <a:pt x="37" y="294"/>
                      <a:pt x="35" y="294"/>
                    </a:cubicBezTo>
                    <a:cubicBezTo>
                      <a:pt x="35" y="294"/>
                      <a:pt x="34" y="292"/>
                      <a:pt x="35" y="292"/>
                    </a:cubicBezTo>
                    <a:close/>
                    <a:moveTo>
                      <a:pt x="22" y="306"/>
                    </a:moveTo>
                    <a:cubicBezTo>
                      <a:pt x="21" y="306"/>
                      <a:pt x="23" y="306"/>
                      <a:pt x="23" y="306"/>
                    </a:cubicBezTo>
                    <a:cubicBezTo>
                      <a:pt x="23" y="307"/>
                      <a:pt x="23" y="307"/>
                      <a:pt x="23" y="308"/>
                    </a:cubicBezTo>
                    <a:cubicBezTo>
                      <a:pt x="22" y="308"/>
                      <a:pt x="22" y="309"/>
                      <a:pt x="21" y="309"/>
                    </a:cubicBezTo>
                    <a:cubicBezTo>
                      <a:pt x="21" y="308"/>
                      <a:pt x="21" y="305"/>
                      <a:pt x="22" y="306"/>
                    </a:cubicBezTo>
                    <a:close/>
                    <a:moveTo>
                      <a:pt x="8" y="337"/>
                    </a:moveTo>
                    <a:cubicBezTo>
                      <a:pt x="8" y="337"/>
                      <a:pt x="9" y="339"/>
                      <a:pt x="9" y="339"/>
                    </a:cubicBezTo>
                    <a:cubicBezTo>
                      <a:pt x="10" y="339"/>
                      <a:pt x="10" y="337"/>
                      <a:pt x="8" y="337"/>
                    </a:cubicBezTo>
                    <a:close/>
                    <a:moveTo>
                      <a:pt x="5" y="339"/>
                    </a:moveTo>
                    <a:cubicBezTo>
                      <a:pt x="5" y="340"/>
                      <a:pt x="5" y="340"/>
                      <a:pt x="5" y="340"/>
                    </a:cubicBezTo>
                    <a:cubicBezTo>
                      <a:pt x="6" y="340"/>
                      <a:pt x="6" y="340"/>
                      <a:pt x="6" y="340"/>
                    </a:cubicBezTo>
                    <a:cubicBezTo>
                      <a:pt x="5" y="340"/>
                      <a:pt x="7" y="339"/>
                      <a:pt x="5" y="339"/>
                    </a:cubicBezTo>
                    <a:close/>
                    <a:moveTo>
                      <a:pt x="5" y="342"/>
                    </a:moveTo>
                    <a:cubicBezTo>
                      <a:pt x="5" y="343"/>
                      <a:pt x="5" y="343"/>
                      <a:pt x="5" y="343"/>
                    </a:cubicBezTo>
                    <a:cubicBezTo>
                      <a:pt x="5" y="342"/>
                      <a:pt x="6" y="342"/>
                      <a:pt x="5" y="342"/>
                    </a:cubicBezTo>
                    <a:close/>
                    <a:moveTo>
                      <a:pt x="58" y="355"/>
                    </a:moveTo>
                    <a:cubicBezTo>
                      <a:pt x="58" y="355"/>
                      <a:pt x="58" y="354"/>
                      <a:pt x="60" y="355"/>
                    </a:cubicBezTo>
                    <a:cubicBezTo>
                      <a:pt x="62" y="356"/>
                      <a:pt x="62" y="352"/>
                      <a:pt x="62" y="350"/>
                    </a:cubicBezTo>
                    <a:cubicBezTo>
                      <a:pt x="62" y="348"/>
                      <a:pt x="60" y="347"/>
                      <a:pt x="60" y="345"/>
                    </a:cubicBezTo>
                    <a:cubicBezTo>
                      <a:pt x="60" y="342"/>
                      <a:pt x="58" y="343"/>
                      <a:pt x="61" y="342"/>
                    </a:cubicBezTo>
                    <a:cubicBezTo>
                      <a:pt x="63" y="341"/>
                      <a:pt x="61" y="339"/>
                      <a:pt x="63" y="338"/>
                    </a:cubicBezTo>
                    <a:cubicBezTo>
                      <a:pt x="65" y="337"/>
                      <a:pt x="65" y="336"/>
                      <a:pt x="63" y="334"/>
                    </a:cubicBezTo>
                    <a:cubicBezTo>
                      <a:pt x="61" y="332"/>
                      <a:pt x="63" y="331"/>
                      <a:pt x="63" y="329"/>
                    </a:cubicBezTo>
                    <a:cubicBezTo>
                      <a:pt x="63" y="327"/>
                      <a:pt x="64" y="323"/>
                      <a:pt x="64" y="323"/>
                    </a:cubicBezTo>
                    <a:cubicBezTo>
                      <a:pt x="64" y="323"/>
                      <a:pt x="64" y="324"/>
                      <a:pt x="66" y="322"/>
                    </a:cubicBezTo>
                    <a:cubicBezTo>
                      <a:pt x="68" y="321"/>
                      <a:pt x="67" y="320"/>
                      <a:pt x="67" y="317"/>
                    </a:cubicBezTo>
                    <a:cubicBezTo>
                      <a:pt x="67" y="313"/>
                      <a:pt x="66" y="312"/>
                      <a:pt x="65" y="312"/>
                    </a:cubicBezTo>
                    <a:cubicBezTo>
                      <a:pt x="64" y="312"/>
                      <a:pt x="63" y="310"/>
                      <a:pt x="65" y="308"/>
                    </a:cubicBezTo>
                    <a:cubicBezTo>
                      <a:pt x="66" y="305"/>
                      <a:pt x="65" y="302"/>
                      <a:pt x="65" y="300"/>
                    </a:cubicBezTo>
                    <a:cubicBezTo>
                      <a:pt x="65" y="298"/>
                      <a:pt x="65" y="294"/>
                      <a:pt x="65" y="293"/>
                    </a:cubicBezTo>
                    <a:cubicBezTo>
                      <a:pt x="66" y="291"/>
                      <a:pt x="65" y="289"/>
                      <a:pt x="64" y="287"/>
                    </a:cubicBezTo>
                    <a:cubicBezTo>
                      <a:pt x="63" y="285"/>
                      <a:pt x="69" y="283"/>
                      <a:pt x="69" y="281"/>
                    </a:cubicBezTo>
                    <a:cubicBezTo>
                      <a:pt x="69" y="278"/>
                      <a:pt x="73" y="275"/>
                      <a:pt x="73" y="273"/>
                    </a:cubicBezTo>
                    <a:cubicBezTo>
                      <a:pt x="73" y="271"/>
                      <a:pt x="78" y="268"/>
                      <a:pt x="80" y="267"/>
                    </a:cubicBezTo>
                    <a:cubicBezTo>
                      <a:pt x="82" y="266"/>
                      <a:pt x="84" y="271"/>
                      <a:pt x="86" y="272"/>
                    </a:cubicBezTo>
                    <a:cubicBezTo>
                      <a:pt x="88" y="273"/>
                      <a:pt x="88" y="269"/>
                      <a:pt x="89" y="266"/>
                    </a:cubicBezTo>
                    <a:cubicBezTo>
                      <a:pt x="90" y="263"/>
                      <a:pt x="88" y="259"/>
                      <a:pt x="88" y="257"/>
                    </a:cubicBezTo>
                    <a:cubicBezTo>
                      <a:pt x="88" y="256"/>
                      <a:pt x="92" y="255"/>
                      <a:pt x="94" y="253"/>
                    </a:cubicBezTo>
                    <a:cubicBezTo>
                      <a:pt x="96" y="252"/>
                      <a:pt x="98" y="244"/>
                      <a:pt x="98" y="242"/>
                    </a:cubicBezTo>
                    <a:cubicBezTo>
                      <a:pt x="98" y="240"/>
                      <a:pt x="99" y="236"/>
                      <a:pt x="101" y="236"/>
                    </a:cubicBezTo>
                    <a:cubicBezTo>
                      <a:pt x="103" y="236"/>
                      <a:pt x="104" y="236"/>
                      <a:pt x="104" y="234"/>
                    </a:cubicBezTo>
                    <a:cubicBezTo>
                      <a:pt x="104" y="232"/>
                      <a:pt x="107" y="231"/>
                      <a:pt x="108" y="230"/>
                    </a:cubicBezTo>
                    <a:cubicBezTo>
                      <a:pt x="110" y="228"/>
                      <a:pt x="111" y="228"/>
                      <a:pt x="111" y="226"/>
                    </a:cubicBezTo>
                    <a:cubicBezTo>
                      <a:pt x="111" y="223"/>
                      <a:pt x="112" y="221"/>
                      <a:pt x="113" y="219"/>
                    </a:cubicBezTo>
                    <a:cubicBezTo>
                      <a:pt x="114" y="217"/>
                      <a:pt x="116" y="215"/>
                      <a:pt x="116" y="215"/>
                    </a:cubicBezTo>
                    <a:cubicBezTo>
                      <a:pt x="116" y="215"/>
                      <a:pt x="125" y="223"/>
                      <a:pt x="123" y="220"/>
                    </a:cubicBezTo>
                    <a:cubicBezTo>
                      <a:pt x="121" y="219"/>
                      <a:pt x="124" y="217"/>
                      <a:pt x="123" y="215"/>
                    </a:cubicBezTo>
                    <a:cubicBezTo>
                      <a:pt x="122" y="213"/>
                      <a:pt x="125" y="214"/>
                      <a:pt x="126" y="213"/>
                    </a:cubicBezTo>
                    <a:cubicBezTo>
                      <a:pt x="126" y="212"/>
                      <a:pt x="130" y="214"/>
                      <a:pt x="132" y="214"/>
                    </a:cubicBezTo>
                    <a:cubicBezTo>
                      <a:pt x="133" y="215"/>
                      <a:pt x="135" y="210"/>
                      <a:pt x="135" y="210"/>
                    </a:cubicBezTo>
                    <a:cubicBezTo>
                      <a:pt x="136" y="205"/>
                      <a:pt x="136" y="205"/>
                      <a:pt x="136" y="205"/>
                    </a:cubicBezTo>
                    <a:cubicBezTo>
                      <a:pt x="134" y="202"/>
                      <a:pt x="134" y="202"/>
                      <a:pt x="134" y="202"/>
                    </a:cubicBezTo>
                    <a:cubicBezTo>
                      <a:pt x="138" y="197"/>
                      <a:pt x="138" y="197"/>
                      <a:pt x="138" y="197"/>
                    </a:cubicBezTo>
                    <a:cubicBezTo>
                      <a:pt x="140" y="196"/>
                      <a:pt x="140" y="196"/>
                      <a:pt x="140" y="196"/>
                    </a:cubicBezTo>
                    <a:cubicBezTo>
                      <a:pt x="141" y="194"/>
                      <a:pt x="141" y="194"/>
                      <a:pt x="141" y="194"/>
                    </a:cubicBezTo>
                    <a:cubicBezTo>
                      <a:pt x="142" y="192"/>
                      <a:pt x="147" y="196"/>
                      <a:pt x="147" y="196"/>
                    </a:cubicBezTo>
                    <a:cubicBezTo>
                      <a:pt x="150" y="202"/>
                      <a:pt x="150" y="202"/>
                      <a:pt x="150" y="202"/>
                    </a:cubicBezTo>
                    <a:cubicBezTo>
                      <a:pt x="150" y="202"/>
                      <a:pt x="156" y="203"/>
                      <a:pt x="158" y="204"/>
                    </a:cubicBezTo>
                    <a:cubicBezTo>
                      <a:pt x="163" y="206"/>
                      <a:pt x="163" y="203"/>
                      <a:pt x="165" y="203"/>
                    </a:cubicBezTo>
                    <a:cubicBezTo>
                      <a:pt x="168" y="203"/>
                      <a:pt x="172" y="207"/>
                      <a:pt x="172" y="207"/>
                    </a:cubicBezTo>
                    <a:cubicBezTo>
                      <a:pt x="172" y="207"/>
                      <a:pt x="178" y="207"/>
                      <a:pt x="179" y="204"/>
                    </a:cubicBezTo>
                    <a:cubicBezTo>
                      <a:pt x="181" y="200"/>
                      <a:pt x="183" y="203"/>
                      <a:pt x="184" y="200"/>
                    </a:cubicBezTo>
                    <a:cubicBezTo>
                      <a:pt x="185" y="197"/>
                      <a:pt x="184" y="199"/>
                      <a:pt x="184" y="197"/>
                    </a:cubicBezTo>
                    <a:cubicBezTo>
                      <a:pt x="184" y="195"/>
                      <a:pt x="184" y="196"/>
                      <a:pt x="184" y="194"/>
                    </a:cubicBezTo>
                    <a:cubicBezTo>
                      <a:pt x="185" y="192"/>
                      <a:pt x="184" y="188"/>
                      <a:pt x="186" y="187"/>
                    </a:cubicBezTo>
                    <a:cubicBezTo>
                      <a:pt x="188" y="187"/>
                      <a:pt x="191" y="186"/>
                      <a:pt x="191" y="186"/>
                    </a:cubicBezTo>
                    <a:cubicBezTo>
                      <a:pt x="191" y="186"/>
                      <a:pt x="196" y="184"/>
                      <a:pt x="198" y="183"/>
                    </a:cubicBezTo>
                    <a:cubicBezTo>
                      <a:pt x="200" y="182"/>
                      <a:pt x="203" y="184"/>
                      <a:pt x="203" y="184"/>
                    </a:cubicBezTo>
                    <a:cubicBezTo>
                      <a:pt x="203" y="184"/>
                      <a:pt x="207" y="188"/>
                      <a:pt x="209" y="189"/>
                    </a:cubicBezTo>
                    <a:cubicBezTo>
                      <a:pt x="213" y="190"/>
                      <a:pt x="207" y="197"/>
                      <a:pt x="207" y="197"/>
                    </a:cubicBezTo>
                    <a:cubicBezTo>
                      <a:pt x="206" y="200"/>
                      <a:pt x="211" y="198"/>
                      <a:pt x="211" y="198"/>
                    </a:cubicBezTo>
                    <a:cubicBezTo>
                      <a:pt x="214" y="194"/>
                      <a:pt x="214" y="194"/>
                      <a:pt x="214" y="194"/>
                    </a:cubicBezTo>
                    <a:cubicBezTo>
                      <a:pt x="214" y="194"/>
                      <a:pt x="215" y="193"/>
                      <a:pt x="217" y="192"/>
                    </a:cubicBezTo>
                    <a:cubicBezTo>
                      <a:pt x="218" y="190"/>
                      <a:pt x="218" y="190"/>
                      <a:pt x="220" y="189"/>
                    </a:cubicBezTo>
                    <a:cubicBezTo>
                      <a:pt x="222" y="188"/>
                      <a:pt x="221" y="189"/>
                      <a:pt x="221" y="189"/>
                    </a:cubicBezTo>
                    <a:cubicBezTo>
                      <a:pt x="221" y="189"/>
                      <a:pt x="225" y="188"/>
                      <a:pt x="225" y="186"/>
                    </a:cubicBezTo>
                    <a:cubicBezTo>
                      <a:pt x="225" y="186"/>
                      <a:pt x="225" y="183"/>
                      <a:pt x="227" y="186"/>
                    </a:cubicBezTo>
                    <a:cubicBezTo>
                      <a:pt x="227" y="187"/>
                      <a:pt x="233" y="188"/>
                      <a:pt x="232" y="184"/>
                    </a:cubicBezTo>
                    <a:cubicBezTo>
                      <a:pt x="231" y="183"/>
                      <a:pt x="229" y="183"/>
                      <a:pt x="228" y="183"/>
                    </a:cubicBezTo>
                    <a:cubicBezTo>
                      <a:pt x="228" y="183"/>
                      <a:pt x="225" y="183"/>
                      <a:pt x="225" y="183"/>
                    </a:cubicBezTo>
                    <a:cubicBezTo>
                      <a:pt x="224" y="185"/>
                      <a:pt x="224" y="185"/>
                      <a:pt x="223" y="186"/>
                    </a:cubicBezTo>
                    <a:cubicBezTo>
                      <a:pt x="222" y="185"/>
                      <a:pt x="222" y="184"/>
                      <a:pt x="221" y="184"/>
                    </a:cubicBezTo>
                    <a:cubicBezTo>
                      <a:pt x="221" y="185"/>
                      <a:pt x="221" y="186"/>
                      <a:pt x="220" y="187"/>
                    </a:cubicBezTo>
                    <a:cubicBezTo>
                      <a:pt x="219" y="187"/>
                      <a:pt x="218" y="187"/>
                      <a:pt x="217" y="187"/>
                    </a:cubicBezTo>
                    <a:cubicBezTo>
                      <a:pt x="216" y="187"/>
                      <a:pt x="217" y="185"/>
                      <a:pt x="217" y="185"/>
                    </a:cubicBezTo>
                    <a:cubicBezTo>
                      <a:pt x="217" y="184"/>
                      <a:pt x="215" y="183"/>
                      <a:pt x="215" y="182"/>
                    </a:cubicBezTo>
                    <a:cubicBezTo>
                      <a:pt x="218" y="182"/>
                      <a:pt x="220" y="183"/>
                      <a:pt x="222" y="181"/>
                    </a:cubicBezTo>
                    <a:cubicBezTo>
                      <a:pt x="223" y="181"/>
                      <a:pt x="223" y="179"/>
                      <a:pt x="223" y="179"/>
                    </a:cubicBezTo>
                    <a:cubicBezTo>
                      <a:pt x="225" y="178"/>
                      <a:pt x="227" y="179"/>
                      <a:pt x="229" y="179"/>
                    </a:cubicBezTo>
                    <a:cubicBezTo>
                      <a:pt x="226" y="173"/>
                      <a:pt x="228" y="174"/>
                      <a:pt x="221" y="174"/>
                    </a:cubicBezTo>
                    <a:cubicBezTo>
                      <a:pt x="224" y="168"/>
                      <a:pt x="222" y="169"/>
                      <a:pt x="218" y="172"/>
                    </a:cubicBezTo>
                    <a:cubicBezTo>
                      <a:pt x="217" y="171"/>
                      <a:pt x="216" y="167"/>
                      <a:pt x="215" y="166"/>
                    </a:cubicBezTo>
                    <a:cubicBezTo>
                      <a:pt x="215" y="166"/>
                      <a:pt x="213" y="166"/>
                      <a:pt x="213" y="165"/>
                    </a:cubicBezTo>
                    <a:cubicBezTo>
                      <a:pt x="211" y="170"/>
                      <a:pt x="211" y="169"/>
                      <a:pt x="212" y="173"/>
                    </a:cubicBezTo>
                    <a:cubicBezTo>
                      <a:pt x="211" y="174"/>
                      <a:pt x="210" y="175"/>
                      <a:pt x="209" y="175"/>
                    </a:cubicBezTo>
                    <a:cubicBezTo>
                      <a:pt x="206" y="173"/>
                      <a:pt x="212" y="168"/>
                      <a:pt x="209" y="169"/>
                    </a:cubicBezTo>
                    <a:cubicBezTo>
                      <a:pt x="209" y="169"/>
                      <a:pt x="208" y="170"/>
                      <a:pt x="207" y="170"/>
                    </a:cubicBezTo>
                    <a:cubicBezTo>
                      <a:pt x="208" y="171"/>
                      <a:pt x="207" y="171"/>
                      <a:pt x="206" y="171"/>
                    </a:cubicBezTo>
                    <a:cubicBezTo>
                      <a:pt x="206" y="169"/>
                      <a:pt x="206" y="168"/>
                      <a:pt x="205" y="167"/>
                    </a:cubicBezTo>
                    <a:cubicBezTo>
                      <a:pt x="207" y="167"/>
                      <a:pt x="211" y="166"/>
                      <a:pt x="208" y="165"/>
                    </a:cubicBezTo>
                    <a:cubicBezTo>
                      <a:pt x="208" y="165"/>
                      <a:pt x="208" y="162"/>
                      <a:pt x="208" y="162"/>
                    </a:cubicBezTo>
                    <a:cubicBezTo>
                      <a:pt x="208" y="162"/>
                      <a:pt x="204" y="162"/>
                      <a:pt x="205" y="162"/>
                    </a:cubicBezTo>
                    <a:cubicBezTo>
                      <a:pt x="204" y="161"/>
                      <a:pt x="204" y="161"/>
                      <a:pt x="204" y="161"/>
                    </a:cubicBezTo>
                    <a:cubicBezTo>
                      <a:pt x="203" y="160"/>
                      <a:pt x="202" y="161"/>
                      <a:pt x="201" y="161"/>
                    </a:cubicBezTo>
                    <a:cubicBezTo>
                      <a:pt x="201" y="162"/>
                      <a:pt x="202" y="163"/>
                      <a:pt x="201" y="164"/>
                    </a:cubicBezTo>
                    <a:cubicBezTo>
                      <a:pt x="201" y="164"/>
                      <a:pt x="201" y="164"/>
                      <a:pt x="201" y="164"/>
                    </a:cubicBezTo>
                    <a:cubicBezTo>
                      <a:pt x="200" y="164"/>
                      <a:pt x="200" y="164"/>
                      <a:pt x="199" y="165"/>
                    </a:cubicBezTo>
                    <a:cubicBezTo>
                      <a:pt x="199" y="165"/>
                      <a:pt x="199" y="167"/>
                      <a:pt x="199" y="167"/>
                    </a:cubicBezTo>
                    <a:cubicBezTo>
                      <a:pt x="199" y="167"/>
                      <a:pt x="200" y="168"/>
                      <a:pt x="200" y="169"/>
                    </a:cubicBezTo>
                    <a:cubicBezTo>
                      <a:pt x="199" y="169"/>
                      <a:pt x="198" y="169"/>
                      <a:pt x="198" y="170"/>
                    </a:cubicBezTo>
                    <a:cubicBezTo>
                      <a:pt x="196" y="171"/>
                      <a:pt x="197" y="172"/>
                      <a:pt x="196" y="174"/>
                    </a:cubicBezTo>
                    <a:cubicBezTo>
                      <a:pt x="196" y="174"/>
                      <a:pt x="192" y="176"/>
                      <a:pt x="192" y="177"/>
                    </a:cubicBezTo>
                    <a:cubicBezTo>
                      <a:pt x="192" y="177"/>
                      <a:pt x="192" y="178"/>
                      <a:pt x="192" y="179"/>
                    </a:cubicBezTo>
                    <a:cubicBezTo>
                      <a:pt x="191" y="179"/>
                      <a:pt x="192" y="174"/>
                      <a:pt x="192" y="174"/>
                    </a:cubicBezTo>
                    <a:cubicBezTo>
                      <a:pt x="192" y="173"/>
                      <a:pt x="192" y="173"/>
                      <a:pt x="192" y="173"/>
                    </a:cubicBezTo>
                    <a:cubicBezTo>
                      <a:pt x="191" y="178"/>
                      <a:pt x="193" y="174"/>
                      <a:pt x="193" y="174"/>
                    </a:cubicBezTo>
                    <a:cubicBezTo>
                      <a:pt x="193" y="173"/>
                      <a:pt x="192" y="172"/>
                      <a:pt x="192" y="171"/>
                    </a:cubicBezTo>
                    <a:cubicBezTo>
                      <a:pt x="192" y="171"/>
                      <a:pt x="194" y="169"/>
                      <a:pt x="194" y="169"/>
                    </a:cubicBezTo>
                    <a:cubicBezTo>
                      <a:pt x="194" y="167"/>
                      <a:pt x="193" y="168"/>
                      <a:pt x="194" y="166"/>
                    </a:cubicBezTo>
                    <a:cubicBezTo>
                      <a:pt x="192" y="166"/>
                      <a:pt x="192" y="166"/>
                      <a:pt x="192" y="166"/>
                    </a:cubicBezTo>
                    <a:cubicBezTo>
                      <a:pt x="192" y="166"/>
                      <a:pt x="192" y="168"/>
                      <a:pt x="192" y="168"/>
                    </a:cubicBezTo>
                    <a:cubicBezTo>
                      <a:pt x="191" y="168"/>
                      <a:pt x="191" y="168"/>
                      <a:pt x="191" y="168"/>
                    </a:cubicBezTo>
                    <a:cubicBezTo>
                      <a:pt x="191" y="169"/>
                      <a:pt x="190" y="171"/>
                      <a:pt x="190" y="171"/>
                    </a:cubicBezTo>
                    <a:cubicBezTo>
                      <a:pt x="188" y="171"/>
                      <a:pt x="188" y="171"/>
                      <a:pt x="188" y="171"/>
                    </a:cubicBezTo>
                    <a:cubicBezTo>
                      <a:pt x="187" y="173"/>
                      <a:pt x="187" y="175"/>
                      <a:pt x="186" y="177"/>
                    </a:cubicBezTo>
                    <a:cubicBezTo>
                      <a:pt x="186" y="178"/>
                      <a:pt x="184" y="178"/>
                      <a:pt x="183" y="179"/>
                    </a:cubicBezTo>
                    <a:cubicBezTo>
                      <a:pt x="182" y="180"/>
                      <a:pt x="183" y="181"/>
                      <a:pt x="182" y="183"/>
                    </a:cubicBezTo>
                    <a:cubicBezTo>
                      <a:pt x="182" y="183"/>
                      <a:pt x="181" y="184"/>
                      <a:pt x="180" y="185"/>
                    </a:cubicBezTo>
                    <a:cubicBezTo>
                      <a:pt x="179" y="185"/>
                      <a:pt x="179" y="185"/>
                      <a:pt x="178" y="185"/>
                    </a:cubicBezTo>
                    <a:cubicBezTo>
                      <a:pt x="178" y="184"/>
                      <a:pt x="180" y="178"/>
                      <a:pt x="180" y="177"/>
                    </a:cubicBezTo>
                    <a:cubicBezTo>
                      <a:pt x="181" y="176"/>
                      <a:pt x="184" y="176"/>
                      <a:pt x="184" y="175"/>
                    </a:cubicBezTo>
                    <a:cubicBezTo>
                      <a:pt x="185" y="174"/>
                      <a:pt x="185" y="171"/>
                      <a:pt x="185" y="171"/>
                    </a:cubicBezTo>
                    <a:cubicBezTo>
                      <a:pt x="183" y="170"/>
                      <a:pt x="184" y="170"/>
                      <a:pt x="182" y="171"/>
                    </a:cubicBezTo>
                    <a:cubicBezTo>
                      <a:pt x="182" y="171"/>
                      <a:pt x="182" y="169"/>
                      <a:pt x="182" y="169"/>
                    </a:cubicBezTo>
                    <a:cubicBezTo>
                      <a:pt x="180" y="168"/>
                      <a:pt x="181" y="170"/>
                      <a:pt x="180" y="170"/>
                    </a:cubicBezTo>
                    <a:cubicBezTo>
                      <a:pt x="179" y="171"/>
                      <a:pt x="176" y="167"/>
                      <a:pt x="175" y="167"/>
                    </a:cubicBezTo>
                    <a:cubicBezTo>
                      <a:pt x="175" y="167"/>
                      <a:pt x="174" y="167"/>
                      <a:pt x="174" y="167"/>
                    </a:cubicBezTo>
                    <a:cubicBezTo>
                      <a:pt x="174" y="170"/>
                      <a:pt x="174" y="171"/>
                      <a:pt x="174" y="173"/>
                    </a:cubicBezTo>
                    <a:cubicBezTo>
                      <a:pt x="174" y="173"/>
                      <a:pt x="174" y="173"/>
                      <a:pt x="174" y="173"/>
                    </a:cubicBezTo>
                    <a:cubicBezTo>
                      <a:pt x="174" y="173"/>
                      <a:pt x="173" y="174"/>
                      <a:pt x="174" y="174"/>
                    </a:cubicBezTo>
                    <a:cubicBezTo>
                      <a:pt x="175" y="174"/>
                      <a:pt x="172" y="175"/>
                      <a:pt x="172" y="175"/>
                    </a:cubicBezTo>
                    <a:cubicBezTo>
                      <a:pt x="171" y="174"/>
                      <a:pt x="171" y="171"/>
                      <a:pt x="171" y="171"/>
                    </a:cubicBezTo>
                    <a:cubicBezTo>
                      <a:pt x="170" y="171"/>
                      <a:pt x="169" y="171"/>
                      <a:pt x="168" y="171"/>
                    </a:cubicBezTo>
                    <a:cubicBezTo>
                      <a:pt x="168" y="172"/>
                      <a:pt x="169" y="171"/>
                      <a:pt x="169" y="173"/>
                    </a:cubicBezTo>
                    <a:cubicBezTo>
                      <a:pt x="169" y="174"/>
                      <a:pt x="164" y="178"/>
                      <a:pt x="164" y="178"/>
                    </a:cubicBezTo>
                    <a:cubicBezTo>
                      <a:pt x="163" y="178"/>
                      <a:pt x="162" y="178"/>
                      <a:pt x="162" y="178"/>
                    </a:cubicBezTo>
                    <a:cubicBezTo>
                      <a:pt x="161" y="178"/>
                      <a:pt x="161" y="181"/>
                      <a:pt x="160" y="181"/>
                    </a:cubicBezTo>
                    <a:cubicBezTo>
                      <a:pt x="158" y="181"/>
                      <a:pt x="155" y="180"/>
                      <a:pt x="154" y="178"/>
                    </a:cubicBezTo>
                    <a:cubicBezTo>
                      <a:pt x="154" y="178"/>
                      <a:pt x="155" y="176"/>
                      <a:pt x="154" y="176"/>
                    </a:cubicBezTo>
                    <a:cubicBezTo>
                      <a:pt x="153" y="175"/>
                      <a:pt x="152" y="177"/>
                      <a:pt x="151" y="177"/>
                    </a:cubicBezTo>
                    <a:cubicBezTo>
                      <a:pt x="150" y="176"/>
                      <a:pt x="150" y="174"/>
                      <a:pt x="148" y="174"/>
                    </a:cubicBezTo>
                    <a:cubicBezTo>
                      <a:pt x="147" y="174"/>
                      <a:pt x="147" y="175"/>
                      <a:pt x="147" y="176"/>
                    </a:cubicBezTo>
                    <a:cubicBezTo>
                      <a:pt x="146" y="176"/>
                      <a:pt x="144" y="176"/>
                      <a:pt x="144" y="176"/>
                    </a:cubicBezTo>
                    <a:cubicBezTo>
                      <a:pt x="144" y="176"/>
                      <a:pt x="144" y="178"/>
                      <a:pt x="144" y="178"/>
                    </a:cubicBezTo>
                    <a:cubicBezTo>
                      <a:pt x="145" y="178"/>
                      <a:pt x="145" y="179"/>
                      <a:pt x="145" y="179"/>
                    </a:cubicBezTo>
                    <a:cubicBezTo>
                      <a:pt x="147" y="180"/>
                      <a:pt x="147" y="177"/>
                      <a:pt x="149" y="180"/>
                    </a:cubicBezTo>
                    <a:cubicBezTo>
                      <a:pt x="149" y="181"/>
                      <a:pt x="150" y="183"/>
                      <a:pt x="150" y="183"/>
                    </a:cubicBezTo>
                    <a:cubicBezTo>
                      <a:pt x="151" y="184"/>
                      <a:pt x="150" y="185"/>
                      <a:pt x="149" y="185"/>
                    </a:cubicBezTo>
                    <a:cubicBezTo>
                      <a:pt x="148" y="184"/>
                      <a:pt x="147" y="182"/>
                      <a:pt x="146" y="181"/>
                    </a:cubicBezTo>
                    <a:cubicBezTo>
                      <a:pt x="145" y="181"/>
                      <a:pt x="144" y="181"/>
                      <a:pt x="143" y="181"/>
                    </a:cubicBezTo>
                    <a:cubicBezTo>
                      <a:pt x="143" y="181"/>
                      <a:pt x="142" y="182"/>
                      <a:pt x="142" y="182"/>
                    </a:cubicBezTo>
                    <a:cubicBezTo>
                      <a:pt x="143" y="183"/>
                      <a:pt x="143" y="182"/>
                      <a:pt x="144" y="183"/>
                    </a:cubicBezTo>
                    <a:cubicBezTo>
                      <a:pt x="145" y="182"/>
                      <a:pt x="144" y="184"/>
                      <a:pt x="144" y="184"/>
                    </a:cubicBezTo>
                    <a:cubicBezTo>
                      <a:pt x="145" y="184"/>
                      <a:pt x="144" y="186"/>
                      <a:pt x="143" y="187"/>
                    </a:cubicBezTo>
                    <a:cubicBezTo>
                      <a:pt x="142" y="187"/>
                      <a:pt x="142" y="186"/>
                      <a:pt x="141" y="187"/>
                    </a:cubicBezTo>
                    <a:cubicBezTo>
                      <a:pt x="141" y="186"/>
                      <a:pt x="141" y="181"/>
                      <a:pt x="140" y="181"/>
                    </a:cubicBezTo>
                    <a:cubicBezTo>
                      <a:pt x="140" y="181"/>
                      <a:pt x="139" y="183"/>
                      <a:pt x="140" y="183"/>
                    </a:cubicBezTo>
                    <a:cubicBezTo>
                      <a:pt x="139" y="183"/>
                      <a:pt x="139" y="183"/>
                      <a:pt x="139" y="183"/>
                    </a:cubicBezTo>
                    <a:cubicBezTo>
                      <a:pt x="139" y="183"/>
                      <a:pt x="139" y="185"/>
                      <a:pt x="139" y="185"/>
                    </a:cubicBezTo>
                    <a:cubicBezTo>
                      <a:pt x="139" y="186"/>
                      <a:pt x="137" y="186"/>
                      <a:pt x="137" y="187"/>
                    </a:cubicBezTo>
                    <a:cubicBezTo>
                      <a:pt x="137" y="188"/>
                      <a:pt x="137" y="188"/>
                      <a:pt x="137" y="188"/>
                    </a:cubicBezTo>
                    <a:cubicBezTo>
                      <a:pt x="136" y="188"/>
                      <a:pt x="137" y="183"/>
                      <a:pt x="137" y="183"/>
                    </a:cubicBezTo>
                    <a:cubicBezTo>
                      <a:pt x="135" y="182"/>
                      <a:pt x="135" y="182"/>
                      <a:pt x="135" y="182"/>
                    </a:cubicBezTo>
                    <a:cubicBezTo>
                      <a:pt x="133" y="185"/>
                      <a:pt x="132" y="187"/>
                      <a:pt x="130" y="189"/>
                    </a:cubicBezTo>
                    <a:cubicBezTo>
                      <a:pt x="129" y="189"/>
                      <a:pt x="129" y="188"/>
                      <a:pt x="128" y="189"/>
                    </a:cubicBezTo>
                    <a:cubicBezTo>
                      <a:pt x="128" y="187"/>
                      <a:pt x="129" y="186"/>
                      <a:pt x="128" y="185"/>
                    </a:cubicBezTo>
                    <a:cubicBezTo>
                      <a:pt x="128" y="185"/>
                      <a:pt x="127" y="186"/>
                      <a:pt x="126" y="185"/>
                    </a:cubicBezTo>
                    <a:cubicBezTo>
                      <a:pt x="125" y="187"/>
                      <a:pt x="124" y="187"/>
                      <a:pt x="124" y="190"/>
                    </a:cubicBezTo>
                    <a:cubicBezTo>
                      <a:pt x="124" y="190"/>
                      <a:pt x="126" y="190"/>
                      <a:pt x="126" y="191"/>
                    </a:cubicBezTo>
                    <a:cubicBezTo>
                      <a:pt x="126" y="192"/>
                      <a:pt x="127" y="196"/>
                      <a:pt x="126" y="196"/>
                    </a:cubicBezTo>
                    <a:cubicBezTo>
                      <a:pt x="125" y="194"/>
                      <a:pt x="125" y="193"/>
                      <a:pt x="124" y="192"/>
                    </a:cubicBezTo>
                    <a:cubicBezTo>
                      <a:pt x="121" y="190"/>
                      <a:pt x="121" y="193"/>
                      <a:pt x="123" y="194"/>
                    </a:cubicBezTo>
                    <a:cubicBezTo>
                      <a:pt x="125" y="193"/>
                      <a:pt x="122" y="196"/>
                      <a:pt x="122" y="196"/>
                    </a:cubicBezTo>
                    <a:cubicBezTo>
                      <a:pt x="122" y="196"/>
                      <a:pt x="121" y="196"/>
                      <a:pt x="122" y="195"/>
                    </a:cubicBezTo>
                    <a:cubicBezTo>
                      <a:pt x="121" y="195"/>
                      <a:pt x="120" y="195"/>
                      <a:pt x="120" y="195"/>
                    </a:cubicBezTo>
                    <a:cubicBezTo>
                      <a:pt x="119" y="194"/>
                      <a:pt x="120" y="194"/>
                      <a:pt x="118" y="193"/>
                    </a:cubicBezTo>
                    <a:cubicBezTo>
                      <a:pt x="118" y="194"/>
                      <a:pt x="118" y="197"/>
                      <a:pt x="118" y="199"/>
                    </a:cubicBezTo>
                    <a:cubicBezTo>
                      <a:pt x="115" y="199"/>
                      <a:pt x="115" y="199"/>
                      <a:pt x="115" y="199"/>
                    </a:cubicBezTo>
                    <a:cubicBezTo>
                      <a:pt x="115" y="201"/>
                      <a:pt x="115" y="202"/>
                      <a:pt x="114" y="204"/>
                    </a:cubicBezTo>
                    <a:cubicBezTo>
                      <a:pt x="113" y="205"/>
                      <a:pt x="113" y="205"/>
                      <a:pt x="113" y="205"/>
                    </a:cubicBezTo>
                    <a:cubicBezTo>
                      <a:pt x="114" y="205"/>
                      <a:pt x="114" y="209"/>
                      <a:pt x="113" y="209"/>
                    </a:cubicBezTo>
                    <a:cubicBezTo>
                      <a:pt x="113" y="210"/>
                      <a:pt x="112" y="209"/>
                      <a:pt x="111" y="209"/>
                    </a:cubicBezTo>
                    <a:cubicBezTo>
                      <a:pt x="110" y="211"/>
                      <a:pt x="110" y="211"/>
                      <a:pt x="110" y="211"/>
                    </a:cubicBezTo>
                    <a:cubicBezTo>
                      <a:pt x="109" y="211"/>
                      <a:pt x="107" y="211"/>
                      <a:pt x="106" y="211"/>
                    </a:cubicBezTo>
                    <a:cubicBezTo>
                      <a:pt x="105" y="211"/>
                      <a:pt x="105" y="213"/>
                      <a:pt x="104" y="213"/>
                    </a:cubicBezTo>
                    <a:cubicBezTo>
                      <a:pt x="104" y="214"/>
                      <a:pt x="104" y="215"/>
                      <a:pt x="104" y="215"/>
                    </a:cubicBezTo>
                    <a:cubicBezTo>
                      <a:pt x="105" y="215"/>
                      <a:pt x="107" y="216"/>
                      <a:pt x="109" y="215"/>
                    </a:cubicBezTo>
                    <a:cubicBezTo>
                      <a:pt x="110" y="215"/>
                      <a:pt x="110" y="213"/>
                      <a:pt x="112" y="213"/>
                    </a:cubicBezTo>
                    <a:cubicBezTo>
                      <a:pt x="113" y="213"/>
                      <a:pt x="112" y="215"/>
                      <a:pt x="112" y="215"/>
                    </a:cubicBezTo>
                    <a:cubicBezTo>
                      <a:pt x="106" y="216"/>
                      <a:pt x="107" y="216"/>
                      <a:pt x="107" y="223"/>
                    </a:cubicBezTo>
                    <a:cubicBezTo>
                      <a:pt x="104" y="218"/>
                      <a:pt x="104" y="218"/>
                      <a:pt x="98" y="219"/>
                    </a:cubicBezTo>
                    <a:cubicBezTo>
                      <a:pt x="98" y="220"/>
                      <a:pt x="98" y="220"/>
                      <a:pt x="98" y="220"/>
                    </a:cubicBezTo>
                    <a:cubicBezTo>
                      <a:pt x="100" y="220"/>
                      <a:pt x="100" y="220"/>
                      <a:pt x="100" y="220"/>
                    </a:cubicBezTo>
                    <a:cubicBezTo>
                      <a:pt x="100" y="220"/>
                      <a:pt x="101" y="220"/>
                      <a:pt x="102" y="220"/>
                    </a:cubicBezTo>
                    <a:cubicBezTo>
                      <a:pt x="102" y="221"/>
                      <a:pt x="102" y="221"/>
                      <a:pt x="102" y="221"/>
                    </a:cubicBezTo>
                    <a:cubicBezTo>
                      <a:pt x="99" y="221"/>
                      <a:pt x="101" y="222"/>
                      <a:pt x="100" y="223"/>
                    </a:cubicBezTo>
                    <a:cubicBezTo>
                      <a:pt x="101" y="223"/>
                      <a:pt x="102" y="222"/>
                      <a:pt x="103" y="223"/>
                    </a:cubicBezTo>
                    <a:cubicBezTo>
                      <a:pt x="103" y="224"/>
                      <a:pt x="100" y="228"/>
                      <a:pt x="104" y="227"/>
                    </a:cubicBezTo>
                    <a:cubicBezTo>
                      <a:pt x="104" y="227"/>
                      <a:pt x="104" y="228"/>
                      <a:pt x="104" y="229"/>
                    </a:cubicBezTo>
                    <a:cubicBezTo>
                      <a:pt x="102" y="229"/>
                      <a:pt x="100" y="229"/>
                      <a:pt x="98" y="229"/>
                    </a:cubicBezTo>
                    <a:cubicBezTo>
                      <a:pt x="97" y="231"/>
                      <a:pt x="96" y="232"/>
                      <a:pt x="98" y="233"/>
                    </a:cubicBezTo>
                    <a:cubicBezTo>
                      <a:pt x="98" y="234"/>
                      <a:pt x="98" y="234"/>
                      <a:pt x="98" y="234"/>
                    </a:cubicBezTo>
                    <a:cubicBezTo>
                      <a:pt x="97" y="235"/>
                      <a:pt x="96" y="234"/>
                      <a:pt x="95" y="234"/>
                    </a:cubicBezTo>
                    <a:cubicBezTo>
                      <a:pt x="94" y="235"/>
                      <a:pt x="94" y="237"/>
                      <a:pt x="93" y="238"/>
                    </a:cubicBezTo>
                    <a:cubicBezTo>
                      <a:pt x="92" y="238"/>
                      <a:pt x="90" y="237"/>
                      <a:pt x="88" y="238"/>
                    </a:cubicBezTo>
                    <a:cubicBezTo>
                      <a:pt x="87" y="238"/>
                      <a:pt x="88" y="240"/>
                      <a:pt x="88" y="240"/>
                    </a:cubicBezTo>
                    <a:cubicBezTo>
                      <a:pt x="86" y="241"/>
                      <a:pt x="84" y="242"/>
                      <a:pt x="82" y="243"/>
                    </a:cubicBezTo>
                    <a:cubicBezTo>
                      <a:pt x="82" y="243"/>
                      <a:pt x="82" y="245"/>
                      <a:pt x="82" y="245"/>
                    </a:cubicBezTo>
                    <a:cubicBezTo>
                      <a:pt x="85" y="245"/>
                      <a:pt x="84" y="247"/>
                      <a:pt x="82" y="246"/>
                    </a:cubicBezTo>
                    <a:cubicBezTo>
                      <a:pt x="83" y="249"/>
                      <a:pt x="82" y="249"/>
                      <a:pt x="83" y="251"/>
                    </a:cubicBezTo>
                    <a:cubicBezTo>
                      <a:pt x="83" y="251"/>
                      <a:pt x="78" y="255"/>
                      <a:pt x="78" y="255"/>
                    </a:cubicBezTo>
                    <a:cubicBezTo>
                      <a:pt x="77" y="255"/>
                      <a:pt x="76" y="255"/>
                      <a:pt x="75" y="255"/>
                    </a:cubicBezTo>
                    <a:cubicBezTo>
                      <a:pt x="75" y="255"/>
                      <a:pt x="75" y="257"/>
                      <a:pt x="75" y="257"/>
                    </a:cubicBezTo>
                    <a:cubicBezTo>
                      <a:pt x="74" y="258"/>
                      <a:pt x="72" y="257"/>
                      <a:pt x="71" y="257"/>
                    </a:cubicBezTo>
                    <a:cubicBezTo>
                      <a:pt x="71" y="257"/>
                      <a:pt x="70" y="259"/>
                      <a:pt x="69" y="259"/>
                    </a:cubicBezTo>
                    <a:cubicBezTo>
                      <a:pt x="70" y="260"/>
                      <a:pt x="73" y="264"/>
                      <a:pt x="70" y="265"/>
                    </a:cubicBezTo>
                    <a:cubicBezTo>
                      <a:pt x="68" y="265"/>
                      <a:pt x="66" y="264"/>
                      <a:pt x="65" y="264"/>
                    </a:cubicBezTo>
                    <a:cubicBezTo>
                      <a:pt x="62" y="264"/>
                      <a:pt x="64" y="267"/>
                      <a:pt x="64" y="267"/>
                    </a:cubicBezTo>
                    <a:cubicBezTo>
                      <a:pt x="63" y="268"/>
                      <a:pt x="62" y="267"/>
                      <a:pt x="61" y="268"/>
                    </a:cubicBezTo>
                    <a:cubicBezTo>
                      <a:pt x="61" y="268"/>
                      <a:pt x="61" y="270"/>
                      <a:pt x="61" y="270"/>
                    </a:cubicBezTo>
                    <a:cubicBezTo>
                      <a:pt x="59" y="270"/>
                      <a:pt x="59" y="268"/>
                      <a:pt x="58" y="269"/>
                    </a:cubicBezTo>
                    <a:cubicBezTo>
                      <a:pt x="57" y="270"/>
                      <a:pt x="58" y="271"/>
                      <a:pt x="57" y="272"/>
                    </a:cubicBezTo>
                    <a:cubicBezTo>
                      <a:pt x="57" y="272"/>
                      <a:pt x="54" y="275"/>
                      <a:pt x="53" y="275"/>
                    </a:cubicBezTo>
                    <a:cubicBezTo>
                      <a:pt x="52" y="276"/>
                      <a:pt x="52" y="278"/>
                      <a:pt x="51" y="279"/>
                    </a:cubicBezTo>
                    <a:cubicBezTo>
                      <a:pt x="51" y="280"/>
                      <a:pt x="51" y="280"/>
                      <a:pt x="51" y="280"/>
                    </a:cubicBezTo>
                    <a:cubicBezTo>
                      <a:pt x="50" y="280"/>
                      <a:pt x="49" y="279"/>
                      <a:pt x="48" y="280"/>
                    </a:cubicBezTo>
                    <a:cubicBezTo>
                      <a:pt x="48" y="282"/>
                      <a:pt x="49" y="282"/>
                      <a:pt x="49" y="284"/>
                    </a:cubicBezTo>
                    <a:cubicBezTo>
                      <a:pt x="54" y="282"/>
                      <a:pt x="57" y="280"/>
                      <a:pt x="61" y="277"/>
                    </a:cubicBezTo>
                    <a:cubicBezTo>
                      <a:pt x="60" y="278"/>
                      <a:pt x="60" y="279"/>
                      <a:pt x="59" y="280"/>
                    </a:cubicBezTo>
                    <a:cubicBezTo>
                      <a:pt x="58" y="282"/>
                      <a:pt x="55" y="282"/>
                      <a:pt x="54" y="284"/>
                    </a:cubicBezTo>
                    <a:cubicBezTo>
                      <a:pt x="53" y="285"/>
                      <a:pt x="54" y="286"/>
                      <a:pt x="53" y="287"/>
                    </a:cubicBezTo>
                    <a:cubicBezTo>
                      <a:pt x="51" y="287"/>
                      <a:pt x="49" y="287"/>
                      <a:pt x="47" y="286"/>
                    </a:cubicBezTo>
                    <a:cubicBezTo>
                      <a:pt x="47" y="285"/>
                      <a:pt x="47" y="284"/>
                      <a:pt x="47" y="283"/>
                    </a:cubicBezTo>
                    <a:cubicBezTo>
                      <a:pt x="47" y="283"/>
                      <a:pt x="46" y="282"/>
                      <a:pt x="45" y="282"/>
                    </a:cubicBezTo>
                    <a:cubicBezTo>
                      <a:pt x="42" y="284"/>
                      <a:pt x="43" y="285"/>
                      <a:pt x="38" y="283"/>
                    </a:cubicBezTo>
                    <a:cubicBezTo>
                      <a:pt x="38" y="287"/>
                      <a:pt x="38" y="287"/>
                      <a:pt x="38" y="287"/>
                    </a:cubicBezTo>
                    <a:cubicBezTo>
                      <a:pt x="39" y="286"/>
                      <a:pt x="38" y="289"/>
                      <a:pt x="38" y="289"/>
                    </a:cubicBezTo>
                    <a:cubicBezTo>
                      <a:pt x="37" y="289"/>
                      <a:pt x="35" y="288"/>
                      <a:pt x="35" y="289"/>
                    </a:cubicBezTo>
                    <a:cubicBezTo>
                      <a:pt x="33" y="290"/>
                      <a:pt x="36" y="293"/>
                      <a:pt x="33" y="292"/>
                    </a:cubicBezTo>
                    <a:cubicBezTo>
                      <a:pt x="33" y="291"/>
                      <a:pt x="33" y="291"/>
                      <a:pt x="32" y="291"/>
                    </a:cubicBezTo>
                    <a:cubicBezTo>
                      <a:pt x="32" y="291"/>
                      <a:pt x="32" y="294"/>
                      <a:pt x="32" y="294"/>
                    </a:cubicBezTo>
                    <a:cubicBezTo>
                      <a:pt x="31" y="295"/>
                      <a:pt x="31" y="293"/>
                      <a:pt x="31" y="293"/>
                    </a:cubicBezTo>
                    <a:cubicBezTo>
                      <a:pt x="30" y="293"/>
                      <a:pt x="24" y="293"/>
                      <a:pt x="23" y="293"/>
                    </a:cubicBezTo>
                    <a:cubicBezTo>
                      <a:pt x="23" y="293"/>
                      <a:pt x="23" y="295"/>
                      <a:pt x="23" y="296"/>
                    </a:cubicBezTo>
                    <a:cubicBezTo>
                      <a:pt x="24" y="296"/>
                      <a:pt x="25" y="296"/>
                      <a:pt x="25" y="296"/>
                    </a:cubicBezTo>
                    <a:cubicBezTo>
                      <a:pt x="25" y="297"/>
                      <a:pt x="26" y="296"/>
                      <a:pt x="26" y="298"/>
                    </a:cubicBezTo>
                    <a:cubicBezTo>
                      <a:pt x="26" y="298"/>
                      <a:pt x="23" y="300"/>
                      <a:pt x="23" y="300"/>
                    </a:cubicBezTo>
                    <a:cubicBezTo>
                      <a:pt x="23" y="300"/>
                      <a:pt x="24" y="301"/>
                      <a:pt x="23" y="302"/>
                    </a:cubicBezTo>
                    <a:cubicBezTo>
                      <a:pt x="23" y="301"/>
                      <a:pt x="22" y="300"/>
                      <a:pt x="22" y="300"/>
                    </a:cubicBezTo>
                    <a:cubicBezTo>
                      <a:pt x="21" y="300"/>
                      <a:pt x="18" y="300"/>
                      <a:pt x="17" y="300"/>
                    </a:cubicBezTo>
                    <a:cubicBezTo>
                      <a:pt x="18" y="301"/>
                      <a:pt x="16" y="304"/>
                      <a:pt x="16" y="304"/>
                    </a:cubicBezTo>
                    <a:cubicBezTo>
                      <a:pt x="19" y="304"/>
                      <a:pt x="26" y="304"/>
                      <a:pt x="19" y="306"/>
                    </a:cubicBezTo>
                    <a:cubicBezTo>
                      <a:pt x="17" y="307"/>
                      <a:pt x="18" y="306"/>
                      <a:pt x="18" y="308"/>
                    </a:cubicBezTo>
                    <a:cubicBezTo>
                      <a:pt x="17" y="307"/>
                      <a:pt x="17" y="305"/>
                      <a:pt x="15" y="306"/>
                    </a:cubicBezTo>
                    <a:cubicBezTo>
                      <a:pt x="15" y="306"/>
                      <a:pt x="15" y="308"/>
                      <a:pt x="15" y="308"/>
                    </a:cubicBezTo>
                    <a:cubicBezTo>
                      <a:pt x="12" y="307"/>
                      <a:pt x="12" y="308"/>
                      <a:pt x="9" y="308"/>
                    </a:cubicBezTo>
                    <a:cubicBezTo>
                      <a:pt x="9" y="308"/>
                      <a:pt x="8" y="309"/>
                      <a:pt x="8" y="309"/>
                    </a:cubicBezTo>
                    <a:cubicBezTo>
                      <a:pt x="7" y="309"/>
                      <a:pt x="7" y="308"/>
                      <a:pt x="6" y="308"/>
                    </a:cubicBezTo>
                    <a:cubicBezTo>
                      <a:pt x="6" y="308"/>
                      <a:pt x="6" y="311"/>
                      <a:pt x="6" y="311"/>
                    </a:cubicBezTo>
                    <a:cubicBezTo>
                      <a:pt x="9" y="311"/>
                      <a:pt x="10" y="311"/>
                      <a:pt x="13" y="312"/>
                    </a:cubicBezTo>
                    <a:cubicBezTo>
                      <a:pt x="12" y="312"/>
                      <a:pt x="15" y="312"/>
                      <a:pt x="15" y="312"/>
                    </a:cubicBezTo>
                    <a:cubicBezTo>
                      <a:pt x="15" y="312"/>
                      <a:pt x="14" y="313"/>
                      <a:pt x="14" y="314"/>
                    </a:cubicBezTo>
                    <a:cubicBezTo>
                      <a:pt x="10" y="313"/>
                      <a:pt x="6" y="313"/>
                      <a:pt x="3" y="314"/>
                    </a:cubicBezTo>
                    <a:cubicBezTo>
                      <a:pt x="4" y="317"/>
                      <a:pt x="4" y="318"/>
                      <a:pt x="3" y="321"/>
                    </a:cubicBezTo>
                    <a:cubicBezTo>
                      <a:pt x="4" y="321"/>
                      <a:pt x="5" y="321"/>
                      <a:pt x="5" y="321"/>
                    </a:cubicBezTo>
                    <a:cubicBezTo>
                      <a:pt x="7" y="320"/>
                      <a:pt x="6" y="318"/>
                      <a:pt x="9" y="320"/>
                    </a:cubicBezTo>
                    <a:cubicBezTo>
                      <a:pt x="9" y="320"/>
                      <a:pt x="10" y="321"/>
                      <a:pt x="11" y="322"/>
                    </a:cubicBezTo>
                    <a:cubicBezTo>
                      <a:pt x="11" y="321"/>
                      <a:pt x="13" y="322"/>
                      <a:pt x="13" y="322"/>
                    </a:cubicBezTo>
                    <a:cubicBezTo>
                      <a:pt x="13" y="321"/>
                      <a:pt x="13" y="320"/>
                      <a:pt x="13" y="319"/>
                    </a:cubicBezTo>
                    <a:cubicBezTo>
                      <a:pt x="14" y="319"/>
                      <a:pt x="14" y="318"/>
                      <a:pt x="15" y="318"/>
                    </a:cubicBezTo>
                    <a:cubicBezTo>
                      <a:pt x="15" y="319"/>
                      <a:pt x="16" y="320"/>
                      <a:pt x="16" y="320"/>
                    </a:cubicBezTo>
                    <a:cubicBezTo>
                      <a:pt x="17" y="320"/>
                      <a:pt x="17" y="319"/>
                      <a:pt x="19" y="320"/>
                    </a:cubicBezTo>
                    <a:cubicBezTo>
                      <a:pt x="19" y="320"/>
                      <a:pt x="19" y="321"/>
                      <a:pt x="20" y="322"/>
                    </a:cubicBezTo>
                    <a:cubicBezTo>
                      <a:pt x="21" y="321"/>
                      <a:pt x="20" y="320"/>
                      <a:pt x="22" y="320"/>
                    </a:cubicBezTo>
                    <a:cubicBezTo>
                      <a:pt x="22" y="320"/>
                      <a:pt x="22" y="321"/>
                      <a:pt x="22" y="322"/>
                    </a:cubicBezTo>
                    <a:cubicBezTo>
                      <a:pt x="21" y="322"/>
                      <a:pt x="20" y="322"/>
                      <a:pt x="19" y="322"/>
                    </a:cubicBezTo>
                    <a:cubicBezTo>
                      <a:pt x="18" y="324"/>
                      <a:pt x="18" y="324"/>
                      <a:pt x="18" y="324"/>
                    </a:cubicBezTo>
                    <a:cubicBezTo>
                      <a:pt x="16" y="324"/>
                      <a:pt x="17" y="322"/>
                      <a:pt x="16" y="322"/>
                    </a:cubicBezTo>
                    <a:cubicBezTo>
                      <a:pt x="16" y="322"/>
                      <a:pt x="7" y="322"/>
                      <a:pt x="6" y="322"/>
                    </a:cubicBezTo>
                    <a:cubicBezTo>
                      <a:pt x="5" y="324"/>
                      <a:pt x="5" y="324"/>
                      <a:pt x="5" y="324"/>
                    </a:cubicBezTo>
                    <a:cubicBezTo>
                      <a:pt x="3" y="324"/>
                      <a:pt x="4" y="323"/>
                      <a:pt x="3" y="323"/>
                    </a:cubicBezTo>
                    <a:cubicBezTo>
                      <a:pt x="3" y="324"/>
                      <a:pt x="3" y="324"/>
                      <a:pt x="3" y="324"/>
                    </a:cubicBezTo>
                    <a:cubicBezTo>
                      <a:pt x="4" y="325"/>
                      <a:pt x="6" y="325"/>
                      <a:pt x="7" y="326"/>
                    </a:cubicBezTo>
                    <a:cubicBezTo>
                      <a:pt x="7" y="326"/>
                      <a:pt x="8" y="327"/>
                      <a:pt x="7" y="326"/>
                    </a:cubicBezTo>
                    <a:cubicBezTo>
                      <a:pt x="7" y="326"/>
                      <a:pt x="7" y="328"/>
                      <a:pt x="7" y="328"/>
                    </a:cubicBezTo>
                    <a:cubicBezTo>
                      <a:pt x="6" y="328"/>
                      <a:pt x="4" y="328"/>
                      <a:pt x="4" y="328"/>
                    </a:cubicBezTo>
                    <a:cubicBezTo>
                      <a:pt x="3" y="329"/>
                      <a:pt x="5" y="330"/>
                      <a:pt x="5" y="330"/>
                    </a:cubicBezTo>
                    <a:cubicBezTo>
                      <a:pt x="0" y="331"/>
                      <a:pt x="5" y="330"/>
                      <a:pt x="3" y="332"/>
                    </a:cubicBezTo>
                    <a:cubicBezTo>
                      <a:pt x="4" y="331"/>
                      <a:pt x="5" y="332"/>
                      <a:pt x="7" y="332"/>
                    </a:cubicBezTo>
                    <a:cubicBezTo>
                      <a:pt x="7" y="332"/>
                      <a:pt x="7" y="331"/>
                      <a:pt x="7" y="331"/>
                    </a:cubicBezTo>
                    <a:cubicBezTo>
                      <a:pt x="8" y="331"/>
                      <a:pt x="10" y="331"/>
                      <a:pt x="9" y="332"/>
                    </a:cubicBezTo>
                    <a:cubicBezTo>
                      <a:pt x="10" y="331"/>
                      <a:pt x="10" y="333"/>
                      <a:pt x="7" y="333"/>
                    </a:cubicBezTo>
                    <a:cubicBezTo>
                      <a:pt x="7" y="333"/>
                      <a:pt x="7" y="335"/>
                      <a:pt x="7" y="335"/>
                    </a:cubicBezTo>
                    <a:cubicBezTo>
                      <a:pt x="9" y="335"/>
                      <a:pt x="9" y="334"/>
                      <a:pt x="11" y="334"/>
                    </a:cubicBezTo>
                    <a:cubicBezTo>
                      <a:pt x="11" y="335"/>
                      <a:pt x="11" y="336"/>
                      <a:pt x="11" y="337"/>
                    </a:cubicBezTo>
                    <a:cubicBezTo>
                      <a:pt x="13" y="337"/>
                      <a:pt x="13" y="337"/>
                      <a:pt x="13" y="337"/>
                    </a:cubicBezTo>
                    <a:cubicBezTo>
                      <a:pt x="14" y="336"/>
                      <a:pt x="14" y="333"/>
                      <a:pt x="17" y="332"/>
                    </a:cubicBezTo>
                    <a:cubicBezTo>
                      <a:pt x="18" y="331"/>
                      <a:pt x="20" y="331"/>
                      <a:pt x="21" y="331"/>
                    </a:cubicBezTo>
                    <a:cubicBezTo>
                      <a:pt x="22" y="331"/>
                      <a:pt x="20" y="332"/>
                      <a:pt x="19" y="334"/>
                    </a:cubicBezTo>
                    <a:cubicBezTo>
                      <a:pt x="19" y="334"/>
                      <a:pt x="17" y="333"/>
                      <a:pt x="17" y="334"/>
                    </a:cubicBezTo>
                    <a:cubicBezTo>
                      <a:pt x="16" y="334"/>
                      <a:pt x="17" y="335"/>
                      <a:pt x="16" y="337"/>
                    </a:cubicBezTo>
                    <a:cubicBezTo>
                      <a:pt x="15" y="338"/>
                      <a:pt x="15" y="338"/>
                      <a:pt x="15" y="338"/>
                    </a:cubicBezTo>
                    <a:cubicBezTo>
                      <a:pt x="14" y="338"/>
                      <a:pt x="13" y="339"/>
                      <a:pt x="13" y="340"/>
                    </a:cubicBezTo>
                    <a:cubicBezTo>
                      <a:pt x="13" y="340"/>
                      <a:pt x="14" y="342"/>
                      <a:pt x="13" y="342"/>
                    </a:cubicBezTo>
                    <a:cubicBezTo>
                      <a:pt x="12" y="344"/>
                      <a:pt x="8" y="343"/>
                      <a:pt x="7" y="344"/>
                    </a:cubicBezTo>
                    <a:cubicBezTo>
                      <a:pt x="6" y="345"/>
                      <a:pt x="6" y="347"/>
                      <a:pt x="5" y="348"/>
                    </a:cubicBezTo>
                    <a:cubicBezTo>
                      <a:pt x="6" y="348"/>
                      <a:pt x="8" y="348"/>
                      <a:pt x="9" y="348"/>
                    </a:cubicBezTo>
                    <a:cubicBezTo>
                      <a:pt x="11" y="349"/>
                      <a:pt x="7" y="350"/>
                      <a:pt x="10" y="350"/>
                    </a:cubicBezTo>
                    <a:cubicBezTo>
                      <a:pt x="10" y="349"/>
                      <a:pt x="10" y="348"/>
                      <a:pt x="10" y="348"/>
                    </a:cubicBezTo>
                    <a:cubicBezTo>
                      <a:pt x="12" y="348"/>
                      <a:pt x="12" y="347"/>
                      <a:pt x="14" y="348"/>
                    </a:cubicBezTo>
                    <a:cubicBezTo>
                      <a:pt x="14" y="347"/>
                      <a:pt x="14" y="346"/>
                      <a:pt x="15" y="346"/>
                    </a:cubicBezTo>
                    <a:cubicBezTo>
                      <a:pt x="16" y="345"/>
                      <a:pt x="15" y="348"/>
                      <a:pt x="14" y="348"/>
                    </a:cubicBezTo>
                    <a:cubicBezTo>
                      <a:pt x="16" y="349"/>
                      <a:pt x="13" y="355"/>
                      <a:pt x="13" y="356"/>
                    </a:cubicBezTo>
                    <a:cubicBezTo>
                      <a:pt x="12" y="357"/>
                      <a:pt x="11" y="356"/>
                      <a:pt x="10" y="357"/>
                    </a:cubicBezTo>
                    <a:cubicBezTo>
                      <a:pt x="10" y="358"/>
                      <a:pt x="10" y="360"/>
                      <a:pt x="10" y="361"/>
                    </a:cubicBezTo>
                    <a:cubicBezTo>
                      <a:pt x="12" y="362"/>
                      <a:pt x="15" y="367"/>
                      <a:pt x="19" y="365"/>
                    </a:cubicBezTo>
                    <a:cubicBezTo>
                      <a:pt x="20" y="365"/>
                      <a:pt x="19" y="364"/>
                      <a:pt x="21" y="364"/>
                    </a:cubicBezTo>
                    <a:cubicBezTo>
                      <a:pt x="20" y="367"/>
                      <a:pt x="20" y="367"/>
                      <a:pt x="20" y="367"/>
                    </a:cubicBezTo>
                    <a:cubicBezTo>
                      <a:pt x="22" y="367"/>
                      <a:pt x="25" y="368"/>
                      <a:pt x="27" y="367"/>
                    </a:cubicBezTo>
                    <a:cubicBezTo>
                      <a:pt x="27" y="367"/>
                      <a:pt x="28" y="365"/>
                      <a:pt x="29" y="365"/>
                    </a:cubicBezTo>
                    <a:cubicBezTo>
                      <a:pt x="30" y="365"/>
                      <a:pt x="31" y="365"/>
                      <a:pt x="32" y="365"/>
                    </a:cubicBezTo>
                    <a:cubicBezTo>
                      <a:pt x="33" y="364"/>
                      <a:pt x="34" y="362"/>
                      <a:pt x="35" y="362"/>
                    </a:cubicBezTo>
                    <a:cubicBezTo>
                      <a:pt x="36" y="361"/>
                      <a:pt x="38" y="362"/>
                      <a:pt x="39" y="361"/>
                    </a:cubicBezTo>
                    <a:cubicBezTo>
                      <a:pt x="40" y="360"/>
                      <a:pt x="42" y="357"/>
                      <a:pt x="43" y="357"/>
                    </a:cubicBezTo>
                    <a:cubicBezTo>
                      <a:pt x="44" y="356"/>
                      <a:pt x="46" y="357"/>
                      <a:pt x="47" y="357"/>
                    </a:cubicBezTo>
                    <a:cubicBezTo>
                      <a:pt x="50" y="356"/>
                      <a:pt x="53" y="352"/>
                      <a:pt x="56" y="351"/>
                    </a:cubicBezTo>
                    <a:cubicBezTo>
                      <a:pt x="56" y="351"/>
                      <a:pt x="58" y="351"/>
                      <a:pt x="58" y="351"/>
                    </a:cubicBezTo>
                    <a:cubicBezTo>
                      <a:pt x="58" y="352"/>
                      <a:pt x="58" y="353"/>
                      <a:pt x="58" y="355"/>
                    </a:cubicBezTo>
                    <a:close/>
                    <a:moveTo>
                      <a:pt x="134" y="1"/>
                    </a:moveTo>
                    <a:cubicBezTo>
                      <a:pt x="134" y="1"/>
                      <a:pt x="133" y="3"/>
                      <a:pt x="133" y="4"/>
                    </a:cubicBezTo>
                    <a:cubicBezTo>
                      <a:pt x="134" y="5"/>
                      <a:pt x="134" y="4"/>
                      <a:pt x="135" y="6"/>
                    </a:cubicBezTo>
                    <a:cubicBezTo>
                      <a:pt x="129" y="8"/>
                      <a:pt x="132" y="6"/>
                      <a:pt x="130" y="12"/>
                    </a:cubicBezTo>
                    <a:cubicBezTo>
                      <a:pt x="129" y="11"/>
                      <a:pt x="128" y="12"/>
                      <a:pt x="127" y="12"/>
                    </a:cubicBezTo>
                    <a:cubicBezTo>
                      <a:pt x="127" y="12"/>
                      <a:pt x="126" y="9"/>
                      <a:pt x="126" y="9"/>
                    </a:cubicBezTo>
                    <a:cubicBezTo>
                      <a:pt x="122" y="8"/>
                      <a:pt x="121" y="9"/>
                      <a:pt x="118" y="8"/>
                    </a:cubicBezTo>
                    <a:cubicBezTo>
                      <a:pt x="118" y="9"/>
                      <a:pt x="117" y="10"/>
                      <a:pt x="118" y="10"/>
                    </a:cubicBezTo>
                    <a:cubicBezTo>
                      <a:pt x="119" y="11"/>
                      <a:pt x="119" y="12"/>
                      <a:pt x="119" y="12"/>
                    </a:cubicBezTo>
                    <a:cubicBezTo>
                      <a:pt x="121" y="12"/>
                      <a:pt x="124" y="12"/>
                      <a:pt x="127" y="12"/>
                    </a:cubicBezTo>
                    <a:cubicBezTo>
                      <a:pt x="127" y="13"/>
                      <a:pt x="127" y="14"/>
                      <a:pt x="127" y="14"/>
                    </a:cubicBezTo>
                    <a:cubicBezTo>
                      <a:pt x="126" y="15"/>
                      <a:pt x="127" y="15"/>
                      <a:pt x="126" y="16"/>
                    </a:cubicBezTo>
                    <a:cubicBezTo>
                      <a:pt x="125" y="16"/>
                      <a:pt x="124" y="16"/>
                      <a:pt x="122" y="16"/>
                    </a:cubicBezTo>
                    <a:cubicBezTo>
                      <a:pt x="122" y="17"/>
                      <a:pt x="122" y="19"/>
                      <a:pt x="122" y="20"/>
                    </a:cubicBezTo>
                    <a:cubicBezTo>
                      <a:pt x="123" y="20"/>
                      <a:pt x="128" y="22"/>
                      <a:pt x="130" y="22"/>
                    </a:cubicBezTo>
                    <a:cubicBezTo>
                      <a:pt x="131" y="22"/>
                      <a:pt x="134" y="20"/>
                      <a:pt x="134" y="20"/>
                    </a:cubicBezTo>
                    <a:cubicBezTo>
                      <a:pt x="138" y="19"/>
                      <a:pt x="143" y="20"/>
                      <a:pt x="146" y="20"/>
                    </a:cubicBezTo>
                    <a:cubicBezTo>
                      <a:pt x="145" y="22"/>
                      <a:pt x="145" y="22"/>
                      <a:pt x="145" y="22"/>
                    </a:cubicBezTo>
                    <a:cubicBezTo>
                      <a:pt x="142" y="23"/>
                      <a:pt x="139" y="22"/>
                      <a:pt x="136" y="23"/>
                    </a:cubicBezTo>
                    <a:cubicBezTo>
                      <a:pt x="136" y="23"/>
                      <a:pt x="136" y="25"/>
                      <a:pt x="136" y="25"/>
                    </a:cubicBezTo>
                    <a:cubicBezTo>
                      <a:pt x="136" y="25"/>
                      <a:pt x="133" y="25"/>
                      <a:pt x="134" y="24"/>
                    </a:cubicBezTo>
                    <a:cubicBezTo>
                      <a:pt x="132" y="24"/>
                      <a:pt x="132" y="24"/>
                      <a:pt x="130" y="23"/>
                    </a:cubicBezTo>
                    <a:cubicBezTo>
                      <a:pt x="130" y="24"/>
                      <a:pt x="130" y="24"/>
                      <a:pt x="129" y="24"/>
                    </a:cubicBezTo>
                    <a:cubicBezTo>
                      <a:pt x="130" y="26"/>
                      <a:pt x="129" y="28"/>
                      <a:pt x="131" y="28"/>
                    </a:cubicBezTo>
                    <a:cubicBezTo>
                      <a:pt x="135" y="30"/>
                      <a:pt x="138" y="28"/>
                      <a:pt x="142" y="28"/>
                    </a:cubicBezTo>
                    <a:cubicBezTo>
                      <a:pt x="144" y="30"/>
                      <a:pt x="144" y="30"/>
                      <a:pt x="144" y="30"/>
                    </a:cubicBezTo>
                    <a:cubicBezTo>
                      <a:pt x="145" y="30"/>
                      <a:pt x="148" y="29"/>
                      <a:pt x="150" y="30"/>
                    </a:cubicBezTo>
                    <a:cubicBezTo>
                      <a:pt x="150" y="30"/>
                      <a:pt x="151" y="32"/>
                      <a:pt x="152" y="32"/>
                    </a:cubicBezTo>
                    <a:cubicBezTo>
                      <a:pt x="153" y="32"/>
                      <a:pt x="155" y="31"/>
                      <a:pt x="157" y="32"/>
                    </a:cubicBezTo>
                    <a:cubicBezTo>
                      <a:pt x="158" y="32"/>
                      <a:pt x="162" y="34"/>
                      <a:pt x="164" y="34"/>
                    </a:cubicBezTo>
                    <a:cubicBezTo>
                      <a:pt x="167" y="34"/>
                      <a:pt x="169" y="33"/>
                      <a:pt x="172" y="33"/>
                    </a:cubicBezTo>
                    <a:cubicBezTo>
                      <a:pt x="172" y="33"/>
                      <a:pt x="175" y="34"/>
                      <a:pt x="177" y="34"/>
                    </a:cubicBezTo>
                    <a:cubicBezTo>
                      <a:pt x="180" y="33"/>
                      <a:pt x="179" y="28"/>
                      <a:pt x="179" y="28"/>
                    </a:cubicBezTo>
                    <a:cubicBezTo>
                      <a:pt x="180" y="27"/>
                      <a:pt x="187" y="27"/>
                      <a:pt x="188" y="26"/>
                    </a:cubicBezTo>
                    <a:cubicBezTo>
                      <a:pt x="188" y="26"/>
                      <a:pt x="189" y="25"/>
                      <a:pt x="190" y="25"/>
                    </a:cubicBezTo>
                    <a:cubicBezTo>
                      <a:pt x="191" y="25"/>
                      <a:pt x="188" y="24"/>
                      <a:pt x="188" y="24"/>
                    </a:cubicBezTo>
                    <a:cubicBezTo>
                      <a:pt x="188" y="24"/>
                      <a:pt x="188" y="22"/>
                      <a:pt x="188" y="22"/>
                    </a:cubicBezTo>
                    <a:cubicBezTo>
                      <a:pt x="190" y="22"/>
                      <a:pt x="191" y="22"/>
                      <a:pt x="193" y="22"/>
                    </a:cubicBezTo>
                    <a:cubicBezTo>
                      <a:pt x="193" y="22"/>
                      <a:pt x="198" y="14"/>
                      <a:pt x="199" y="12"/>
                    </a:cubicBezTo>
                    <a:cubicBezTo>
                      <a:pt x="195" y="13"/>
                      <a:pt x="195" y="13"/>
                      <a:pt x="192" y="12"/>
                    </a:cubicBezTo>
                    <a:cubicBezTo>
                      <a:pt x="192" y="12"/>
                      <a:pt x="186" y="11"/>
                      <a:pt x="186" y="11"/>
                    </a:cubicBezTo>
                    <a:cubicBezTo>
                      <a:pt x="185" y="11"/>
                      <a:pt x="187" y="10"/>
                      <a:pt x="187" y="10"/>
                    </a:cubicBezTo>
                    <a:cubicBezTo>
                      <a:pt x="187" y="9"/>
                      <a:pt x="187" y="9"/>
                      <a:pt x="187" y="9"/>
                    </a:cubicBezTo>
                    <a:cubicBezTo>
                      <a:pt x="187" y="8"/>
                      <a:pt x="187" y="8"/>
                      <a:pt x="187" y="8"/>
                    </a:cubicBezTo>
                    <a:cubicBezTo>
                      <a:pt x="187" y="8"/>
                      <a:pt x="184" y="8"/>
                      <a:pt x="186" y="8"/>
                    </a:cubicBezTo>
                    <a:cubicBezTo>
                      <a:pt x="185" y="9"/>
                      <a:pt x="184" y="10"/>
                      <a:pt x="184" y="10"/>
                    </a:cubicBezTo>
                    <a:cubicBezTo>
                      <a:pt x="182" y="10"/>
                      <a:pt x="183" y="11"/>
                      <a:pt x="181" y="11"/>
                    </a:cubicBezTo>
                    <a:cubicBezTo>
                      <a:pt x="177" y="12"/>
                      <a:pt x="181" y="10"/>
                      <a:pt x="182" y="8"/>
                    </a:cubicBezTo>
                    <a:cubicBezTo>
                      <a:pt x="182" y="8"/>
                      <a:pt x="181" y="7"/>
                      <a:pt x="182" y="6"/>
                    </a:cubicBezTo>
                    <a:cubicBezTo>
                      <a:pt x="180" y="7"/>
                      <a:pt x="178" y="8"/>
                      <a:pt x="177" y="9"/>
                    </a:cubicBezTo>
                    <a:cubicBezTo>
                      <a:pt x="176" y="10"/>
                      <a:pt x="176" y="13"/>
                      <a:pt x="174" y="13"/>
                    </a:cubicBezTo>
                    <a:cubicBezTo>
                      <a:pt x="173" y="13"/>
                      <a:pt x="172" y="13"/>
                      <a:pt x="171" y="13"/>
                    </a:cubicBezTo>
                    <a:cubicBezTo>
                      <a:pt x="172" y="8"/>
                      <a:pt x="172" y="9"/>
                      <a:pt x="170" y="4"/>
                    </a:cubicBezTo>
                    <a:cubicBezTo>
                      <a:pt x="169" y="9"/>
                      <a:pt x="169" y="14"/>
                      <a:pt x="166" y="8"/>
                    </a:cubicBezTo>
                    <a:cubicBezTo>
                      <a:pt x="164" y="11"/>
                      <a:pt x="164" y="11"/>
                      <a:pt x="162" y="14"/>
                    </a:cubicBezTo>
                    <a:cubicBezTo>
                      <a:pt x="161" y="13"/>
                      <a:pt x="159" y="11"/>
                      <a:pt x="158" y="11"/>
                    </a:cubicBezTo>
                    <a:cubicBezTo>
                      <a:pt x="157" y="11"/>
                      <a:pt x="156" y="11"/>
                      <a:pt x="155" y="11"/>
                    </a:cubicBezTo>
                    <a:cubicBezTo>
                      <a:pt x="154" y="11"/>
                      <a:pt x="154" y="9"/>
                      <a:pt x="153" y="8"/>
                    </a:cubicBezTo>
                    <a:cubicBezTo>
                      <a:pt x="153" y="8"/>
                      <a:pt x="151" y="9"/>
                      <a:pt x="150" y="9"/>
                    </a:cubicBezTo>
                    <a:cubicBezTo>
                      <a:pt x="150" y="9"/>
                      <a:pt x="144" y="7"/>
                      <a:pt x="144" y="6"/>
                    </a:cubicBezTo>
                    <a:cubicBezTo>
                      <a:pt x="142" y="3"/>
                      <a:pt x="142" y="3"/>
                      <a:pt x="142" y="3"/>
                    </a:cubicBezTo>
                    <a:cubicBezTo>
                      <a:pt x="140" y="2"/>
                      <a:pt x="139" y="4"/>
                      <a:pt x="138" y="4"/>
                    </a:cubicBezTo>
                    <a:cubicBezTo>
                      <a:pt x="137" y="3"/>
                      <a:pt x="136" y="1"/>
                      <a:pt x="136" y="1"/>
                    </a:cubicBezTo>
                    <a:cubicBezTo>
                      <a:pt x="135" y="0"/>
                      <a:pt x="134" y="1"/>
                      <a:pt x="134" y="1"/>
                    </a:cubicBezTo>
                    <a:close/>
                    <a:moveTo>
                      <a:pt x="142" y="56"/>
                    </a:moveTo>
                    <a:cubicBezTo>
                      <a:pt x="141" y="56"/>
                      <a:pt x="140" y="57"/>
                      <a:pt x="139" y="58"/>
                    </a:cubicBezTo>
                    <a:cubicBezTo>
                      <a:pt x="139" y="57"/>
                      <a:pt x="139" y="61"/>
                      <a:pt x="139" y="61"/>
                    </a:cubicBezTo>
                    <a:cubicBezTo>
                      <a:pt x="140" y="61"/>
                      <a:pt x="141" y="61"/>
                      <a:pt x="141" y="62"/>
                    </a:cubicBezTo>
                    <a:cubicBezTo>
                      <a:pt x="141" y="62"/>
                      <a:pt x="141" y="64"/>
                      <a:pt x="140" y="64"/>
                    </a:cubicBezTo>
                    <a:cubicBezTo>
                      <a:pt x="140" y="65"/>
                      <a:pt x="138" y="65"/>
                      <a:pt x="138" y="66"/>
                    </a:cubicBezTo>
                    <a:cubicBezTo>
                      <a:pt x="138" y="66"/>
                      <a:pt x="139" y="68"/>
                      <a:pt x="138" y="68"/>
                    </a:cubicBezTo>
                    <a:cubicBezTo>
                      <a:pt x="141" y="68"/>
                      <a:pt x="148" y="65"/>
                      <a:pt x="150" y="66"/>
                    </a:cubicBezTo>
                    <a:cubicBezTo>
                      <a:pt x="150" y="66"/>
                      <a:pt x="150" y="68"/>
                      <a:pt x="150" y="68"/>
                    </a:cubicBezTo>
                    <a:cubicBezTo>
                      <a:pt x="150" y="69"/>
                      <a:pt x="150" y="69"/>
                      <a:pt x="150" y="69"/>
                    </a:cubicBezTo>
                    <a:cubicBezTo>
                      <a:pt x="150" y="69"/>
                      <a:pt x="152" y="69"/>
                      <a:pt x="153" y="69"/>
                    </a:cubicBezTo>
                    <a:cubicBezTo>
                      <a:pt x="155" y="68"/>
                      <a:pt x="155" y="68"/>
                      <a:pt x="155" y="68"/>
                    </a:cubicBezTo>
                    <a:cubicBezTo>
                      <a:pt x="156" y="67"/>
                      <a:pt x="158" y="68"/>
                      <a:pt x="159" y="68"/>
                    </a:cubicBezTo>
                    <a:cubicBezTo>
                      <a:pt x="160" y="67"/>
                      <a:pt x="161" y="66"/>
                      <a:pt x="162" y="66"/>
                    </a:cubicBezTo>
                    <a:cubicBezTo>
                      <a:pt x="164" y="65"/>
                      <a:pt x="166" y="66"/>
                      <a:pt x="168" y="66"/>
                    </a:cubicBezTo>
                    <a:cubicBezTo>
                      <a:pt x="168" y="66"/>
                      <a:pt x="170" y="64"/>
                      <a:pt x="170" y="64"/>
                    </a:cubicBezTo>
                    <a:cubicBezTo>
                      <a:pt x="171" y="63"/>
                      <a:pt x="169" y="61"/>
                      <a:pt x="170" y="60"/>
                    </a:cubicBezTo>
                    <a:cubicBezTo>
                      <a:pt x="166" y="61"/>
                      <a:pt x="164" y="62"/>
                      <a:pt x="161" y="60"/>
                    </a:cubicBezTo>
                    <a:cubicBezTo>
                      <a:pt x="158" y="59"/>
                      <a:pt x="157" y="54"/>
                      <a:pt x="152" y="54"/>
                    </a:cubicBezTo>
                    <a:cubicBezTo>
                      <a:pt x="151" y="56"/>
                      <a:pt x="151" y="56"/>
                      <a:pt x="151" y="56"/>
                    </a:cubicBezTo>
                    <a:cubicBezTo>
                      <a:pt x="148" y="56"/>
                      <a:pt x="146" y="54"/>
                      <a:pt x="143" y="55"/>
                    </a:cubicBezTo>
                    <a:lnTo>
                      <a:pt x="142" y="56"/>
                    </a:lnTo>
                    <a:close/>
                  </a:path>
                </a:pathLst>
              </a:custGeom>
              <a:grpFill/>
              <a:ln w="2" cap="rnd">
                <a:solidFill>
                  <a:schemeClr val="tx2">
                    <a:lumMod val="2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6" name="Freeform 118"/>
              <p:cNvSpPr>
                <a:spLocks/>
              </p:cNvSpPr>
              <p:nvPr/>
            </p:nvSpPr>
            <p:spPr bwMode="auto">
              <a:xfrm>
                <a:off x="5225" y="1299"/>
                <a:ext cx="102" cy="141"/>
              </a:xfrm>
              <a:custGeom>
                <a:avLst/>
                <a:gdLst>
                  <a:gd name="T0" fmla="*/ 32 w 52"/>
                  <a:gd name="T1" fmla="*/ 64 h 72"/>
                  <a:gd name="T2" fmla="*/ 30 w 52"/>
                  <a:gd name="T3" fmla="*/ 62 h 72"/>
                  <a:gd name="T4" fmla="*/ 30 w 52"/>
                  <a:gd name="T5" fmla="*/ 57 h 72"/>
                  <a:gd name="T6" fmla="*/ 21 w 52"/>
                  <a:gd name="T7" fmla="*/ 53 h 72"/>
                  <a:gd name="T8" fmla="*/ 24 w 52"/>
                  <a:gd name="T9" fmla="*/ 49 h 72"/>
                  <a:gd name="T10" fmla="*/ 24 w 52"/>
                  <a:gd name="T11" fmla="*/ 45 h 72"/>
                  <a:gd name="T12" fmla="*/ 30 w 52"/>
                  <a:gd name="T13" fmla="*/ 42 h 72"/>
                  <a:gd name="T14" fmla="*/ 34 w 52"/>
                  <a:gd name="T15" fmla="*/ 35 h 72"/>
                  <a:gd name="T16" fmla="*/ 38 w 52"/>
                  <a:gd name="T17" fmla="*/ 35 h 72"/>
                  <a:gd name="T18" fmla="*/ 40 w 52"/>
                  <a:gd name="T19" fmla="*/ 31 h 72"/>
                  <a:gd name="T20" fmla="*/ 42 w 52"/>
                  <a:gd name="T21" fmla="*/ 31 h 72"/>
                  <a:gd name="T22" fmla="*/ 41 w 52"/>
                  <a:gd name="T23" fmla="*/ 20 h 72"/>
                  <a:gd name="T24" fmla="*/ 43 w 52"/>
                  <a:gd name="T25" fmla="*/ 19 h 72"/>
                  <a:gd name="T26" fmla="*/ 44 w 52"/>
                  <a:gd name="T27" fmla="*/ 16 h 72"/>
                  <a:gd name="T28" fmla="*/ 47 w 52"/>
                  <a:gd name="T29" fmla="*/ 16 h 72"/>
                  <a:gd name="T30" fmla="*/ 52 w 52"/>
                  <a:gd name="T31" fmla="*/ 9 h 72"/>
                  <a:gd name="T32" fmla="*/ 52 w 52"/>
                  <a:gd name="T33" fmla="*/ 9 h 72"/>
                  <a:gd name="T34" fmla="*/ 46 w 52"/>
                  <a:gd name="T35" fmla="*/ 0 h 72"/>
                  <a:gd name="T36" fmla="*/ 45 w 52"/>
                  <a:gd name="T37" fmla="*/ 6 h 72"/>
                  <a:gd name="T38" fmla="*/ 41 w 52"/>
                  <a:gd name="T39" fmla="*/ 8 h 72"/>
                  <a:gd name="T40" fmla="*/ 41 w 52"/>
                  <a:gd name="T41" fmla="*/ 10 h 72"/>
                  <a:gd name="T42" fmla="*/ 39 w 52"/>
                  <a:gd name="T43" fmla="*/ 12 h 72"/>
                  <a:gd name="T44" fmla="*/ 35 w 52"/>
                  <a:gd name="T45" fmla="*/ 12 h 72"/>
                  <a:gd name="T46" fmla="*/ 32 w 52"/>
                  <a:gd name="T47" fmla="*/ 14 h 72"/>
                  <a:gd name="T48" fmla="*/ 32 w 52"/>
                  <a:gd name="T49" fmla="*/ 17 h 72"/>
                  <a:gd name="T50" fmla="*/ 32 w 52"/>
                  <a:gd name="T51" fmla="*/ 20 h 72"/>
                  <a:gd name="T52" fmla="*/ 28 w 52"/>
                  <a:gd name="T53" fmla="*/ 19 h 72"/>
                  <a:gd name="T54" fmla="*/ 24 w 52"/>
                  <a:gd name="T55" fmla="*/ 18 h 72"/>
                  <a:gd name="T56" fmla="*/ 22 w 52"/>
                  <a:gd name="T57" fmla="*/ 15 h 72"/>
                  <a:gd name="T58" fmla="*/ 18 w 52"/>
                  <a:gd name="T59" fmla="*/ 16 h 72"/>
                  <a:gd name="T60" fmla="*/ 19 w 52"/>
                  <a:gd name="T61" fmla="*/ 21 h 72"/>
                  <a:gd name="T62" fmla="*/ 13 w 52"/>
                  <a:gd name="T63" fmla="*/ 26 h 72"/>
                  <a:gd name="T64" fmla="*/ 11 w 52"/>
                  <a:gd name="T65" fmla="*/ 30 h 72"/>
                  <a:gd name="T66" fmla="*/ 7 w 52"/>
                  <a:gd name="T67" fmla="*/ 36 h 72"/>
                  <a:gd name="T68" fmla="*/ 4 w 52"/>
                  <a:gd name="T69" fmla="*/ 39 h 72"/>
                  <a:gd name="T70" fmla="*/ 1 w 52"/>
                  <a:gd name="T71" fmla="*/ 45 h 72"/>
                  <a:gd name="T72" fmla="*/ 1 w 52"/>
                  <a:gd name="T73" fmla="*/ 47 h 72"/>
                  <a:gd name="T74" fmla="*/ 5 w 52"/>
                  <a:gd name="T75" fmla="*/ 49 h 72"/>
                  <a:gd name="T76" fmla="*/ 7 w 52"/>
                  <a:gd name="T77" fmla="*/ 57 h 72"/>
                  <a:gd name="T78" fmla="*/ 0 w 52"/>
                  <a:gd name="T79" fmla="*/ 65 h 72"/>
                  <a:gd name="T80" fmla="*/ 5 w 52"/>
                  <a:gd name="T81" fmla="*/ 67 h 72"/>
                  <a:gd name="T82" fmla="*/ 6 w 52"/>
                  <a:gd name="T83" fmla="*/ 71 h 72"/>
                  <a:gd name="T84" fmla="*/ 7 w 52"/>
                  <a:gd name="T85" fmla="*/ 72 h 72"/>
                  <a:gd name="T86" fmla="*/ 10 w 52"/>
                  <a:gd name="T87" fmla="*/ 70 h 72"/>
                  <a:gd name="T88" fmla="*/ 16 w 52"/>
                  <a:gd name="T89" fmla="*/ 70 h 72"/>
                  <a:gd name="T90" fmla="*/ 21 w 52"/>
                  <a:gd name="T91" fmla="*/ 65 h 72"/>
                  <a:gd name="T92" fmla="*/ 23 w 52"/>
                  <a:gd name="T93" fmla="*/ 64 h 72"/>
                  <a:gd name="T94" fmla="*/ 28 w 52"/>
                  <a:gd name="T95" fmla="*/ 66 h 72"/>
                  <a:gd name="T96" fmla="*/ 32 w 52"/>
                  <a:gd name="T97" fmla="*/ 64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2" h="72">
                    <a:moveTo>
                      <a:pt x="32" y="64"/>
                    </a:moveTo>
                    <a:cubicBezTo>
                      <a:pt x="31" y="64"/>
                      <a:pt x="30" y="63"/>
                      <a:pt x="30" y="62"/>
                    </a:cubicBezTo>
                    <a:cubicBezTo>
                      <a:pt x="30" y="62"/>
                      <a:pt x="30" y="58"/>
                      <a:pt x="30" y="57"/>
                    </a:cubicBezTo>
                    <a:cubicBezTo>
                      <a:pt x="29" y="56"/>
                      <a:pt x="22" y="53"/>
                      <a:pt x="21" y="53"/>
                    </a:cubicBezTo>
                    <a:cubicBezTo>
                      <a:pt x="22" y="52"/>
                      <a:pt x="23" y="51"/>
                      <a:pt x="24" y="49"/>
                    </a:cubicBezTo>
                    <a:cubicBezTo>
                      <a:pt x="24" y="48"/>
                      <a:pt x="23" y="46"/>
                      <a:pt x="24" y="45"/>
                    </a:cubicBezTo>
                    <a:cubicBezTo>
                      <a:pt x="24" y="44"/>
                      <a:pt x="28" y="43"/>
                      <a:pt x="30" y="42"/>
                    </a:cubicBezTo>
                    <a:cubicBezTo>
                      <a:pt x="31" y="41"/>
                      <a:pt x="33" y="36"/>
                      <a:pt x="34" y="35"/>
                    </a:cubicBezTo>
                    <a:cubicBezTo>
                      <a:pt x="35" y="35"/>
                      <a:pt x="37" y="35"/>
                      <a:pt x="38" y="35"/>
                    </a:cubicBezTo>
                    <a:cubicBezTo>
                      <a:pt x="39" y="34"/>
                      <a:pt x="39" y="32"/>
                      <a:pt x="40" y="31"/>
                    </a:cubicBezTo>
                    <a:cubicBezTo>
                      <a:pt x="41" y="31"/>
                      <a:pt x="42" y="31"/>
                      <a:pt x="42" y="31"/>
                    </a:cubicBezTo>
                    <a:cubicBezTo>
                      <a:pt x="43" y="27"/>
                      <a:pt x="40" y="24"/>
                      <a:pt x="41" y="20"/>
                    </a:cubicBezTo>
                    <a:cubicBezTo>
                      <a:pt x="41" y="19"/>
                      <a:pt x="42" y="19"/>
                      <a:pt x="43" y="19"/>
                    </a:cubicBezTo>
                    <a:cubicBezTo>
                      <a:pt x="43" y="19"/>
                      <a:pt x="43" y="16"/>
                      <a:pt x="44" y="16"/>
                    </a:cubicBezTo>
                    <a:cubicBezTo>
                      <a:pt x="44" y="15"/>
                      <a:pt x="46" y="16"/>
                      <a:pt x="47" y="16"/>
                    </a:cubicBezTo>
                    <a:cubicBezTo>
                      <a:pt x="48" y="15"/>
                      <a:pt x="51" y="9"/>
                      <a:pt x="52" y="9"/>
                    </a:cubicBezTo>
                    <a:cubicBezTo>
                      <a:pt x="52" y="9"/>
                      <a:pt x="52" y="9"/>
                      <a:pt x="52" y="9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5" y="6"/>
                      <a:pt x="45" y="6"/>
                      <a:pt x="45" y="6"/>
                    </a:cubicBezTo>
                    <a:cubicBezTo>
                      <a:pt x="41" y="8"/>
                      <a:pt x="41" y="8"/>
                      <a:pt x="41" y="8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39" y="12"/>
                      <a:pt x="39" y="12"/>
                      <a:pt x="39" y="12"/>
                    </a:cubicBezTo>
                    <a:cubicBezTo>
                      <a:pt x="35" y="12"/>
                      <a:pt x="35" y="12"/>
                      <a:pt x="35" y="12"/>
                    </a:cubicBezTo>
                    <a:cubicBezTo>
                      <a:pt x="32" y="14"/>
                      <a:pt x="32" y="14"/>
                      <a:pt x="32" y="14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20"/>
                      <a:pt x="32" y="20"/>
                      <a:pt x="32" y="20"/>
                    </a:cubicBezTo>
                    <a:cubicBezTo>
                      <a:pt x="28" y="19"/>
                      <a:pt x="28" y="19"/>
                      <a:pt x="28" y="19"/>
                    </a:cubicBezTo>
                    <a:cubicBezTo>
                      <a:pt x="24" y="18"/>
                      <a:pt x="24" y="18"/>
                      <a:pt x="24" y="18"/>
                    </a:cubicBezTo>
                    <a:cubicBezTo>
                      <a:pt x="22" y="15"/>
                      <a:pt x="22" y="15"/>
                      <a:pt x="22" y="15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7" y="36"/>
                      <a:pt x="7" y="36"/>
                      <a:pt x="7" y="36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1" y="45"/>
                      <a:pt x="1" y="45"/>
                      <a:pt x="1" y="45"/>
                    </a:cubicBezTo>
                    <a:cubicBezTo>
                      <a:pt x="1" y="46"/>
                      <a:pt x="1" y="47"/>
                      <a:pt x="1" y="47"/>
                    </a:cubicBezTo>
                    <a:cubicBezTo>
                      <a:pt x="2" y="48"/>
                      <a:pt x="4" y="48"/>
                      <a:pt x="5" y="49"/>
                    </a:cubicBezTo>
                    <a:cubicBezTo>
                      <a:pt x="4" y="54"/>
                      <a:pt x="4" y="54"/>
                      <a:pt x="7" y="57"/>
                    </a:cubicBezTo>
                    <a:cubicBezTo>
                      <a:pt x="1" y="59"/>
                      <a:pt x="1" y="59"/>
                      <a:pt x="0" y="65"/>
                    </a:cubicBezTo>
                    <a:cubicBezTo>
                      <a:pt x="1" y="65"/>
                      <a:pt x="3" y="66"/>
                      <a:pt x="5" y="67"/>
                    </a:cubicBezTo>
                    <a:cubicBezTo>
                      <a:pt x="3" y="69"/>
                      <a:pt x="3" y="69"/>
                      <a:pt x="6" y="71"/>
                    </a:cubicBezTo>
                    <a:cubicBezTo>
                      <a:pt x="7" y="72"/>
                      <a:pt x="7" y="72"/>
                      <a:pt x="7" y="72"/>
                    </a:cubicBezTo>
                    <a:cubicBezTo>
                      <a:pt x="8" y="72"/>
                      <a:pt x="9" y="70"/>
                      <a:pt x="10" y="70"/>
                    </a:cubicBezTo>
                    <a:cubicBezTo>
                      <a:pt x="13" y="69"/>
                      <a:pt x="13" y="70"/>
                      <a:pt x="16" y="70"/>
                    </a:cubicBezTo>
                    <a:cubicBezTo>
                      <a:pt x="21" y="65"/>
                      <a:pt x="21" y="65"/>
                      <a:pt x="21" y="65"/>
                    </a:cubicBezTo>
                    <a:cubicBezTo>
                      <a:pt x="23" y="64"/>
                      <a:pt x="23" y="64"/>
                      <a:pt x="23" y="64"/>
                    </a:cubicBezTo>
                    <a:cubicBezTo>
                      <a:pt x="23" y="64"/>
                      <a:pt x="26" y="66"/>
                      <a:pt x="28" y="66"/>
                    </a:cubicBezTo>
                    <a:cubicBezTo>
                      <a:pt x="30" y="66"/>
                      <a:pt x="32" y="64"/>
                      <a:pt x="32" y="64"/>
                    </a:cubicBezTo>
                    <a:close/>
                  </a:path>
                </a:pathLst>
              </a:custGeom>
              <a:grpFill/>
              <a:ln w="9525">
                <a:solidFill>
                  <a:schemeClr val="tx2">
                    <a:lumMod val="2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7" name="Freeform 119"/>
              <p:cNvSpPr>
                <a:spLocks/>
              </p:cNvSpPr>
              <p:nvPr/>
            </p:nvSpPr>
            <p:spPr bwMode="auto">
              <a:xfrm>
                <a:off x="5225" y="1299"/>
                <a:ext cx="102" cy="141"/>
              </a:xfrm>
              <a:custGeom>
                <a:avLst/>
                <a:gdLst>
                  <a:gd name="T0" fmla="*/ 32 w 52"/>
                  <a:gd name="T1" fmla="*/ 64 h 72"/>
                  <a:gd name="T2" fmla="*/ 30 w 52"/>
                  <a:gd name="T3" fmla="*/ 62 h 72"/>
                  <a:gd name="T4" fmla="*/ 30 w 52"/>
                  <a:gd name="T5" fmla="*/ 57 h 72"/>
                  <a:gd name="T6" fmla="*/ 21 w 52"/>
                  <a:gd name="T7" fmla="*/ 53 h 72"/>
                  <a:gd name="T8" fmla="*/ 24 w 52"/>
                  <a:gd name="T9" fmla="*/ 49 h 72"/>
                  <a:gd name="T10" fmla="*/ 24 w 52"/>
                  <a:gd name="T11" fmla="*/ 45 h 72"/>
                  <a:gd name="T12" fmla="*/ 30 w 52"/>
                  <a:gd name="T13" fmla="*/ 42 h 72"/>
                  <a:gd name="T14" fmla="*/ 34 w 52"/>
                  <a:gd name="T15" fmla="*/ 35 h 72"/>
                  <a:gd name="T16" fmla="*/ 38 w 52"/>
                  <a:gd name="T17" fmla="*/ 35 h 72"/>
                  <a:gd name="T18" fmla="*/ 40 w 52"/>
                  <a:gd name="T19" fmla="*/ 31 h 72"/>
                  <a:gd name="T20" fmla="*/ 42 w 52"/>
                  <a:gd name="T21" fmla="*/ 31 h 72"/>
                  <a:gd name="T22" fmla="*/ 41 w 52"/>
                  <a:gd name="T23" fmla="*/ 20 h 72"/>
                  <a:gd name="T24" fmla="*/ 43 w 52"/>
                  <a:gd name="T25" fmla="*/ 19 h 72"/>
                  <a:gd name="T26" fmla="*/ 44 w 52"/>
                  <a:gd name="T27" fmla="*/ 16 h 72"/>
                  <a:gd name="T28" fmla="*/ 47 w 52"/>
                  <a:gd name="T29" fmla="*/ 16 h 72"/>
                  <a:gd name="T30" fmla="*/ 52 w 52"/>
                  <a:gd name="T31" fmla="*/ 9 h 72"/>
                  <a:gd name="T32" fmla="*/ 52 w 52"/>
                  <a:gd name="T33" fmla="*/ 9 h 72"/>
                  <a:gd name="T34" fmla="*/ 46 w 52"/>
                  <a:gd name="T35" fmla="*/ 0 h 72"/>
                  <a:gd name="T36" fmla="*/ 45 w 52"/>
                  <a:gd name="T37" fmla="*/ 6 h 72"/>
                  <a:gd name="T38" fmla="*/ 41 w 52"/>
                  <a:gd name="T39" fmla="*/ 8 h 72"/>
                  <a:gd name="T40" fmla="*/ 41 w 52"/>
                  <a:gd name="T41" fmla="*/ 10 h 72"/>
                  <a:gd name="T42" fmla="*/ 39 w 52"/>
                  <a:gd name="T43" fmla="*/ 12 h 72"/>
                  <a:gd name="T44" fmla="*/ 35 w 52"/>
                  <a:gd name="T45" fmla="*/ 12 h 72"/>
                  <a:gd name="T46" fmla="*/ 32 w 52"/>
                  <a:gd name="T47" fmla="*/ 14 h 72"/>
                  <a:gd name="T48" fmla="*/ 32 w 52"/>
                  <a:gd name="T49" fmla="*/ 17 h 72"/>
                  <a:gd name="T50" fmla="*/ 32 w 52"/>
                  <a:gd name="T51" fmla="*/ 20 h 72"/>
                  <a:gd name="T52" fmla="*/ 28 w 52"/>
                  <a:gd name="T53" fmla="*/ 19 h 72"/>
                  <a:gd name="T54" fmla="*/ 24 w 52"/>
                  <a:gd name="T55" fmla="*/ 18 h 72"/>
                  <a:gd name="T56" fmla="*/ 22 w 52"/>
                  <a:gd name="T57" fmla="*/ 15 h 72"/>
                  <a:gd name="T58" fmla="*/ 18 w 52"/>
                  <a:gd name="T59" fmla="*/ 16 h 72"/>
                  <a:gd name="T60" fmla="*/ 19 w 52"/>
                  <a:gd name="T61" fmla="*/ 21 h 72"/>
                  <a:gd name="T62" fmla="*/ 13 w 52"/>
                  <a:gd name="T63" fmla="*/ 26 h 72"/>
                  <a:gd name="T64" fmla="*/ 11 w 52"/>
                  <a:gd name="T65" fmla="*/ 30 h 72"/>
                  <a:gd name="T66" fmla="*/ 7 w 52"/>
                  <a:gd name="T67" fmla="*/ 36 h 72"/>
                  <a:gd name="T68" fmla="*/ 4 w 52"/>
                  <a:gd name="T69" fmla="*/ 39 h 72"/>
                  <a:gd name="T70" fmla="*/ 1 w 52"/>
                  <a:gd name="T71" fmla="*/ 45 h 72"/>
                  <a:gd name="T72" fmla="*/ 1 w 52"/>
                  <a:gd name="T73" fmla="*/ 47 h 72"/>
                  <a:gd name="T74" fmla="*/ 5 w 52"/>
                  <a:gd name="T75" fmla="*/ 49 h 72"/>
                  <a:gd name="T76" fmla="*/ 7 w 52"/>
                  <a:gd name="T77" fmla="*/ 57 h 72"/>
                  <a:gd name="T78" fmla="*/ 0 w 52"/>
                  <a:gd name="T79" fmla="*/ 65 h 72"/>
                  <a:gd name="T80" fmla="*/ 5 w 52"/>
                  <a:gd name="T81" fmla="*/ 67 h 72"/>
                  <a:gd name="T82" fmla="*/ 6 w 52"/>
                  <a:gd name="T83" fmla="*/ 71 h 72"/>
                  <a:gd name="T84" fmla="*/ 7 w 52"/>
                  <a:gd name="T85" fmla="*/ 72 h 72"/>
                  <a:gd name="T86" fmla="*/ 10 w 52"/>
                  <a:gd name="T87" fmla="*/ 70 h 72"/>
                  <a:gd name="T88" fmla="*/ 16 w 52"/>
                  <a:gd name="T89" fmla="*/ 70 h 72"/>
                  <a:gd name="T90" fmla="*/ 21 w 52"/>
                  <a:gd name="T91" fmla="*/ 65 h 72"/>
                  <a:gd name="T92" fmla="*/ 23 w 52"/>
                  <a:gd name="T93" fmla="*/ 64 h 72"/>
                  <a:gd name="T94" fmla="*/ 28 w 52"/>
                  <a:gd name="T95" fmla="*/ 66 h 72"/>
                  <a:gd name="T96" fmla="*/ 32 w 52"/>
                  <a:gd name="T97" fmla="*/ 64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2" h="72">
                    <a:moveTo>
                      <a:pt x="32" y="64"/>
                    </a:moveTo>
                    <a:cubicBezTo>
                      <a:pt x="31" y="64"/>
                      <a:pt x="30" y="63"/>
                      <a:pt x="30" y="62"/>
                    </a:cubicBezTo>
                    <a:cubicBezTo>
                      <a:pt x="30" y="62"/>
                      <a:pt x="30" y="58"/>
                      <a:pt x="30" y="57"/>
                    </a:cubicBezTo>
                    <a:cubicBezTo>
                      <a:pt x="29" y="56"/>
                      <a:pt x="22" y="53"/>
                      <a:pt x="21" y="53"/>
                    </a:cubicBezTo>
                    <a:cubicBezTo>
                      <a:pt x="22" y="52"/>
                      <a:pt x="23" y="51"/>
                      <a:pt x="24" y="49"/>
                    </a:cubicBezTo>
                    <a:cubicBezTo>
                      <a:pt x="24" y="48"/>
                      <a:pt x="23" y="46"/>
                      <a:pt x="24" y="45"/>
                    </a:cubicBezTo>
                    <a:cubicBezTo>
                      <a:pt x="24" y="44"/>
                      <a:pt x="28" y="43"/>
                      <a:pt x="30" y="42"/>
                    </a:cubicBezTo>
                    <a:cubicBezTo>
                      <a:pt x="31" y="41"/>
                      <a:pt x="33" y="36"/>
                      <a:pt x="34" y="35"/>
                    </a:cubicBezTo>
                    <a:cubicBezTo>
                      <a:pt x="35" y="35"/>
                      <a:pt x="37" y="35"/>
                      <a:pt x="38" y="35"/>
                    </a:cubicBezTo>
                    <a:cubicBezTo>
                      <a:pt x="39" y="34"/>
                      <a:pt x="39" y="32"/>
                      <a:pt x="40" y="31"/>
                    </a:cubicBezTo>
                    <a:cubicBezTo>
                      <a:pt x="41" y="31"/>
                      <a:pt x="42" y="31"/>
                      <a:pt x="42" y="31"/>
                    </a:cubicBezTo>
                    <a:cubicBezTo>
                      <a:pt x="43" y="27"/>
                      <a:pt x="40" y="24"/>
                      <a:pt x="41" y="20"/>
                    </a:cubicBezTo>
                    <a:cubicBezTo>
                      <a:pt x="41" y="19"/>
                      <a:pt x="42" y="19"/>
                      <a:pt x="43" y="19"/>
                    </a:cubicBezTo>
                    <a:cubicBezTo>
                      <a:pt x="43" y="19"/>
                      <a:pt x="43" y="16"/>
                      <a:pt x="44" y="16"/>
                    </a:cubicBezTo>
                    <a:cubicBezTo>
                      <a:pt x="44" y="15"/>
                      <a:pt x="46" y="16"/>
                      <a:pt x="47" y="16"/>
                    </a:cubicBezTo>
                    <a:cubicBezTo>
                      <a:pt x="48" y="15"/>
                      <a:pt x="51" y="9"/>
                      <a:pt x="52" y="9"/>
                    </a:cubicBezTo>
                    <a:cubicBezTo>
                      <a:pt x="52" y="9"/>
                      <a:pt x="52" y="9"/>
                      <a:pt x="52" y="9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5" y="6"/>
                      <a:pt x="45" y="6"/>
                      <a:pt x="45" y="6"/>
                    </a:cubicBezTo>
                    <a:cubicBezTo>
                      <a:pt x="41" y="8"/>
                      <a:pt x="41" y="8"/>
                      <a:pt x="41" y="8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39" y="12"/>
                      <a:pt x="39" y="12"/>
                      <a:pt x="39" y="12"/>
                    </a:cubicBezTo>
                    <a:cubicBezTo>
                      <a:pt x="35" y="12"/>
                      <a:pt x="35" y="12"/>
                      <a:pt x="35" y="12"/>
                    </a:cubicBezTo>
                    <a:cubicBezTo>
                      <a:pt x="32" y="14"/>
                      <a:pt x="32" y="14"/>
                      <a:pt x="32" y="14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20"/>
                      <a:pt x="32" y="20"/>
                      <a:pt x="32" y="20"/>
                    </a:cubicBezTo>
                    <a:cubicBezTo>
                      <a:pt x="28" y="19"/>
                      <a:pt x="28" y="19"/>
                      <a:pt x="28" y="19"/>
                    </a:cubicBezTo>
                    <a:cubicBezTo>
                      <a:pt x="24" y="18"/>
                      <a:pt x="24" y="18"/>
                      <a:pt x="24" y="18"/>
                    </a:cubicBezTo>
                    <a:cubicBezTo>
                      <a:pt x="22" y="15"/>
                      <a:pt x="22" y="15"/>
                      <a:pt x="22" y="15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7" y="36"/>
                      <a:pt x="7" y="36"/>
                      <a:pt x="7" y="36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1" y="45"/>
                      <a:pt x="1" y="45"/>
                      <a:pt x="1" y="45"/>
                    </a:cubicBezTo>
                    <a:cubicBezTo>
                      <a:pt x="1" y="46"/>
                      <a:pt x="1" y="47"/>
                      <a:pt x="1" y="47"/>
                    </a:cubicBezTo>
                    <a:cubicBezTo>
                      <a:pt x="2" y="48"/>
                      <a:pt x="4" y="48"/>
                      <a:pt x="5" y="49"/>
                    </a:cubicBezTo>
                    <a:cubicBezTo>
                      <a:pt x="4" y="54"/>
                      <a:pt x="4" y="54"/>
                      <a:pt x="7" y="57"/>
                    </a:cubicBezTo>
                    <a:cubicBezTo>
                      <a:pt x="1" y="59"/>
                      <a:pt x="1" y="59"/>
                      <a:pt x="0" y="65"/>
                    </a:cubicBezTo>
                    <a:cubicBezTo>
                      <a:pt x="1" y="65"/>
                      <a:pt x="3" y="66"/>
                      <a:pt x="5" y="67"/>
                    </a:cubicBezTo>
                    <a:cubicBezTo>
                      <a:pt x="3" y="69"/>
                      <a:pt x="3" y="69"/>
                      <a:pt x="6" y="71"/>
                    </a:cubicBezTo>
                    <a:cubicBezTo>
                      <a:pt x="7" y="72"/>
                      <a:pt x="7" y="72"/>
                      <a:pt x="7" y="72"/>
                    </a:cubicBezTo>
                    <a:cubicBezTo>
                      <a:pt x="8" y="72"/>
                      <a:pt x="9" y="70"/>
                      <a:pt x="10" y="70"/>
                    </a:cubicBezTo>
                    <a:cubicBezTo>
                      <a:pt x="13" y="69"/>
                      <a:pt x="13" y="70"/>
                      <a:pt x="16" y="70"/>
                    </a:cubicBezTo>
                    <a:cubicBezTo>
                      <a:pt x="21" y="65"/>
                      <a:pt x="21" y="65"/>
                      <a:pt x="21" y="65"/>
                    </a:cubicBezTo>
                    <a:cubicBezTo>
                      <a:pt x="23" y="64"/>
                      <a:pt x="23" y="64"/>
                      <a:pt x="23" y="64"/>
                    </a:cubicBezTo>
                    <a:cubicBezTo>
                      <a:pt x="23" y="64"/>
                      <a:pt x="26" y="66"/>
                      <a:pt x="28" y="66"/>
                    </a:cubicBezTo>
                    <a:cubicBezTo>
                      <a:pt x="30" y="66"/>
                      <a:pt x="32" y="64"/>
                      <a:pt x="32" y="64"/>
                    </a:cubicBezTo>
                    <a:close/>
                  </a:path>
                </a:pathLst>
              </a:custGeom>
              <a:grpFill/>
              <a:ln w="2" cap="rnd">
                <a:solidFill>
                  <a:schemeClr val="tx2">
                    <a:lumMod val="2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8" name="Freeform 120"/>
              <p:cNvSpPr>
                <a:spLocks/>
              </p:cNvSpPr>
              <p:nvPr/>
            </p:nvSpPr>
            <p:spPr bwMode="auto">
              <a:xfrm>
                <a:off x="3157" y="1950"/>
                <a:ext cx="205" cy="214"/>
              </a:xfrm>
              <a:custGeom>
                <a:avLst/>
                <a:gdLst>
                  <a:gd name="T0" fmla="*/ 51 w 105"/>
                  <a:gd name="T1" fmla="*/ 100 h 109"/>
                  <a:gd name="T2" fmla="*/ 51 w 105"/>
                  <a:gd name="T3" fmla="*/ 94 h 109"/>
                  <a:gd name="T4" fmla="*/ 54 w 105"/>
                  <a:gd name="T5" fmla="*/ 85 h 109"/>
                  <a:gd name="T6" fmla="*/ 63 w 105"/>
                  <a:gd name="T7" fmla="*/ 81 h 109"/>
                  <a:gd name="T8" fmla="*/ 67 w 105"/>
                  <a:gd name="T9" fmla="*/ 88 h 109"/>
                  <a:gd name="T10" fmla="*/ 73 w 105"/>
                  <a:gd name="T11" fmla="*/ 78 h 109"/>
                  <a:gd name="T12" fmla="*/ 79 w 105"/>
                  <a:gd name="T13" fmla="*/ 68 h 109"/>
                  <a:gd name="T14" fmla="*/ 82 w 105"/>
                  <a:gd name="T15" fmla="*/ 58 h 109"/>
                  <a:gd name="T16" fmla="*/ 91 w 105"/>
                  <a:gd name="T17" fmla="*/ 51 h 109"/>
                  <a:gd name="T18" fmla="*/ 93 w 105"/>
                  <a:gd name="T19" fmla="*/ 43 h 109"/>
                  <a:gd name="T20" fmla="*/ 96 w 105"/>
                  <a:gd name="T21" fmla="*/ 35 h 109"/>
                  <a:gd name="T22" fmla="*/ 102 w 105"/>
                  <a:gd name="T23" fmla="*/ 28 h 109"/>
                  <a:gd name="T24" fmla="*/ 102 w 105"/>
                  <a:gd name="T25" fmla="*/ 17 h 109"/>
                  <a:gd name="T26" fmla="*/ 98 w 105"/>
                  <a:gd name="T27" fmla="*/ 0 h 109"/>
                  <a:gd name="T28" fmla="*/ 88 w 105"/>
                  <a:gd name="T29" fmla="*/ 6 h 109"/>
                  <a:gd name="T30" fmla="*/ 69 w 105"/>
                  <a:gd name="T31" fmla="*/ 6 h 109"/>
                  <a:gd name="T32" fmla="*/ 55 w 105"/>
                  <a:gd name="T33" fmla="*/ 9 h 109"/>
                  <a:gd name="T34" fmla="*/ 44 w 105"/>
                  <a:gd name="T35" fmla="*/ 7 h 109"/>
                  <a:gd name="T36" fmla="*/ 34 w 105"/>
                  <a:gd name="T37" fmla="*/ 3 h 109"/>
                  <a:gd name="T38" fmla="*/ 23 w 105"/>
                  <a:gd name="T39" fmla="*/ 2 h 109"/>
                  <a:gd name="T40" fmla="*/ 14 w 105"/>
                  <a:gd name="T41" fmla="*/ 11 h 109"/>
                  <a:gd name="T42" fmla="*/ 7 w 105"/>
                  <a:gd name="T43" fmla="*/ 23 h 109"/>
                  <a:gd name="T44" fmla="*/ 8 w 105"/>
                  <a:gd name="T45" fmla="*/ 31 h 109"/>
                  <a:gd name="T46" fmla="*/ 9 w 105"/>
                  <a:gd name="T47" fmla="*/ 41 h 109"/>
                  <a:gd name="T48" fmla="*/ 6 w 105"/>
                  <a:gd name="T49" fmla="*/ 50 h 109"/>
                  <a:gd name="T50" fmla="*/ 3 w 105"/>
                  <a:gd name="T51" fmla="*/ 57 h 109"/>
                  <a:gd name="T52" fmla="*/ 2 w 105"/>
                  <a:gd name="T53" fmla="*/ 72 h 109"/>
                  <a:gd name="T54" fmla="*/ 2 w 105"/>
                  <a:gd name="T55" fmla="*/ 85 h 109"/>
                  <a:gd name="T56" fmla="*/ 8 w 105"/>
                  <a:gd name="T57" fmla="*/ 86 h 109"/>
                  <a:gd name="T58" fmla="*/ 22 w 105"/>
                  <a:gd name="T59" fmla="*/ 91 h 109"/>
                  <a:gd name="T60" fmla="*/ 25 w 105"/>
                  <a:gd name="T61" fmla="*/ 94 h 109"/>
                  <a:gd name="T62" fmla="*/ 28 w 105"/>
                  <a:gd name="T63" fmla="*/ 98 h 109"/>
                  <a:gd name="T64" fmla="*/ 26 w 105"/>
                  <a:gd name="T65" fmla="*/ 100 h 109"/>
                  <a:gd name="T66" fmla="*/ 38 w 105"/>
                  <a:gd name="T67" fmla="*/ 108 h 109"/>
                  <a:gd name="T68" fmla="*/ 41 w 105"/>
                  <a:gd name="T69" fmla="*/ 108 h 109"/>
                  <a:gd name="T70" fmla="*/ 44 w 105"/>
                  <a:gd name="T71" fmla="*/ 107 h 109"/>
                  <a:gd name="T72" fmla="*/ 48 w 105"/>
                  <a:gd name="T73" fmla="*/ 104 h 109"/>
                  <a:gd name="T74" fmla="*/ 51 w 105"/>
                  <a:gd name="T75" fmla="*/ 104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05" h="109">
                    <a:moveTo>
                      <a:pt x="51" y="104"/>
                    </a:moveTo>
                    <a:cubicBezTo>
                      <a:pt x="51" y="100"/>
                      <a:pt x="51" y="100"/>
                      <a:pt x="51" y="100"/>
                    </a:cubicBezTo>
                    <a:cubicBezTo>
                      <a:pt x="52" y="97"/>
                      <a:pt x="52" y="97"/>
                      <a:pt x="52" y="97"/>
                    </a:cubicBezTo>
                    <a:cubicBezTo>
                      <a:pt x="52" y="97"/>
                      <a:pt x="51" y="96"/>
                      <a:pt x="51" y="94"/>
                    </a:cubicBezTo>
                    <a:cubicBezTo>
                      <a:pt x="51" y="92"/>
                      <a:pt x="50" y="92"/>
                      <a:pt x="52" y="91"/>
                    </a:cubicBezTo>
                    <a:cubicBezTo>
                      <a:pt x="53" y="91"/>
                      <a:pt x="53" y="88"/>
                      <a:pt x="54" y="85"/>
                    </a:cubicBezTo>
                    <a:cubicBezTo>
                      <a:pt x="54" y="83"/>
                      <a:pt x="58" y="84"/>
                      <a:pt x="60" y="82"/>
                    </a:cubicBezTo>
                    <a:cubicBezTo>
                      <a:pt x="62" y="80"/>
                      <a:pt x="63" y="81"/>
                      <a:pt x="63" y="81"/>
                    </a:cubicBezTo>
                    <a:cubicBezTo>
                      <a:pt x="63" y="81"/>
                      <a:pt x="64" y="81"/>
                      <a:pt x="66" y="82"/>
                    </a:cubicBezTo>
                    <a:cubicBezTo>
                      <a:pt x="68" y="83"/>
                      <a:pt x="67" y="86"/>
                      <a:pt x="67" y="88"/>
                    </a:cubicBezTo>
                    <a:cubicBezTo>
                      <a:pt x="71" y="89"/>
                      <a:pt x="71" y="84"/>
                      <a:pt x="73" y="83"/>
                    </a:cubicBezTo>
                    <a:cubicBezTo>
                      <a:pt x="75" y="82"/>
                      <a:pt x="73" y="80"/>
                      <a:pt x="73" y="78"/>
                    </a:cubicBezTo>
                    <a:cubicBezTo>
                      <a:pt x="73" y="76"/>
                      <a:pt x="74" y="75"/>
                      <a:pt x="75" y="72"/>
                    </a:cubicBezTo>
                    <a:cubicBezTo>
                      <a:pt x="76" y="70"/>
                      <a:pt x="78" y="71"/>
                      <a:pt x="79" y="68"/>
                    </a:cubicBezTo>
                    <a:cubicBezTo>
                      <a:pt x="80" y="65"/>
                      <a:pt x="79" y="65"/>
                      <a:pt x="81" y="64"/>
                    </a:cubicBezTo>
                    <a:cubicBezTo>
                      <a:pt x="83" y="62"/>
                      <a:pt x="82" y="61"/>
                      <a:pt x="82" y="58"/>
                    </a:cubicBezTo>
                    <a:cubicBezTo>
                      <a:pt x="83" y="55"/>
                      <a:pt x="83" y="55"/>
                      <a:pt x="85" y="54"/>
                    </a:cubicBezTo>
                    <a:cubicBezTo>
                      <a:pt x="87" y="54"/>
                      <a:pt x="90" y="52"/>
                      <a:pt x="91" y="51"/>
                    </a:cubicBezTo>
                    <a:cubicBezTo>
                      <a:pt x="93" y="50"/>
                      <a:pt x="91" y="47"/>
                      <a:pt x="91" y="47"/>
                    </a:cubicBezTo>
                    <a:cubicBezTo>
                      <a:pt x="91" y="47"/>
                      <a:pt x="91" y="44"/>
                      <a:pt x="93" y="43"/>
                    </a:cubicBezTo>
                    <a:cubicBezTo>
                      <a:pt x="94" y="43"/>
                      <a:pt x="94" y="41"/>
                      <a:pt x="95" y="39"/>
                    </a:cubicBezTo>
                    <a:cubicBezTo>
                      <a:pt x="96" y="37"/>
                      <a:pt x="94" y="36"/>
                      <a:pt x="96" y="35"/>
                    </a:cubicBezTo>
                    <a:cubicBezTo>
                      <a:pt x="97" y="33"/>
                      <a:pt x="99" y="31"/>
                      <a:pt x="99" y="30"/>
                    </a:cubicBezTo>
                    <a:cubicBezTo>
                      <a:pt x="99" y="28"/>
                      <a:pt x="100" y="28"/>
                      <a:pt x="102" y="28"/>
                    </a:cubicBezTo>
                    <a:cubicBezTo>
                      <a:pt x="104" y="28"/>
                      <a:pt x="105" y="21"/>
                      <a:pt x="105" y="20"/>
                    </a:cubicBezTo>
                    <a:cubicBezTo>
                      <a:pt x="105" y="18"/>
                      <a:pt x="102" y="17"/>
                      <a:pt x="102" y="17"/>
                    </a:cubicBezTo>
                    <a:cubicBezTo>
                      <a:pt x="103" y="9"/>
                      <a:pt x="103" y="9"/>
                      <a:pt x="103" y="9"/>
                    </a:cubicBezTo>
                    <a:cubicBezTo>
                      <a:pt x="98" y="0"/>
                      <a:pt x="98" y="0"/>
                      <a:pt x="98" y="0"/>
                    </a:cubicBezTo>
                    <a:cubicBezTo>
                      <a:pt x="93" y="2"/>
                      <a:pt x="93" y="2"/>
                      <a:pt x="93" y="2"/>
                    </a:cubicBezTo>
                    <a:cubicBezTo>
                      <a:pt x="93" y="2"/>
                      <a:pt x="91" y="6"/>
                      <a:pt x="88" y="6"/>
                    </a:cubicBezTo>
                    <a:cubicBezTo>
                      <a:pt x="85" y="6"/>
                      <a:pt x="82" y="7"/>
                      <a:pt x="78" y="6"/>
                    </a:cubicBezTo>
                    <a:cubicBezTo>
                      <a:pt x="74" y="4"/>
                      <a:pt x="71" y="6"/>
                      <a:pt x="69" y="6"/>
                    </a:cubicBezTo>
                    <a:cubicBezTo>
                      <a:pt x="67" y="6"/>
                      <a:pt x="64" y="7"/>
                      <a:pt x="63" y="9"/>
                    </a:cubicBezTo>
                    <a:cubicBezTo>
                      <a:pt x="63" y="10"/>
                      <a:pt x="60" y="9"/>
                      <a:pt x="55" y="9"/>
                    </a:cubicBezTo>
                    <a:cubicBezTo>
                      <a:pt x="50" y="9"/>
                      <a:pt x="52" y="8"/>
                      <a:pt x="51" y="7"/>
                    </a:cubicBezTo>
                    <a:cubicBezTo>
                      <a:pt x="49" y="5"/>
                      <a:pt x="46" y="6"/>
                      <a:pt x="44" y="7"/>
                    </a:cubicBezTo>
                    <a:cubicBezTo>
                      <a:pt x="42" y="9"/>
                      <a:pt x="38" y="8"/>
                      <a:pt x="38" y="8"/>
                    </a:cubicBezTo>
                    <a:cubicBezTo>
                      <a:pt x="38" y="8"/>
                      <a:pt x="36" y="3"/>
                      <a:pt x="34" y="3"/>
                    </a:cubicBezTo>
                    <a:cubicBezTo>
                      <a:pt x="32" y="3"/>
                      <a:pt x="32" y="1"/>
                      <a:pt x="30" y="1"/>
                    </a:cubicBezTo>
                    <a:cubicBezTo>
                      <a:pt x="27" y="1"/>
                      <a:pt x="25" y="1"/>
                      <a:pt x="23" y="2"/>
                    </a:cubicBezTo>
                    <a:cubicBezTo>
                      <a:pt x="20" y="3"/>
                      <a:pt x="14" y="6"/>
                      <a:pt x="14" y="6"/>
                    </a:cubicBezTo>
                    <a:cubicBezTo>
                      <a:pt x="14" y="6"/>
                      <a:pt x="14" y="9"/>
                      <a:pt x="14" y="11"/>
                    </a:cubicBezTo>
                    <a:cubicBezTo>
                      <a:pt x="14" y="13"/>
                      <a:pt x="10" y="16"/>
                      <a:pt x="10" y="16"/>
                    </a:cubicBezTo>
                    <a:cubicBezTo>
                      <a:pt x="7" y="23"/>
                      <a:pt x="7" y="23"/>
                      <a:pt x="7" y="23"/>
                    </a:cubicBezTo>
                    <a:cubicBezTo>
                      <a:pt x="7" y="23"/>
                      <a:pt x="8" y="27"/>
                      <a:pt x="7" y="28"/>
                    </a:cubicBezTo>
                    <a:cubicBezTo>
                      <a:pt x="5" y="29"/>
                      <a:pt x="6" y="30"/>
                      <a:pt x="8" y="31"/>
                    </a:cubicBezTo>
                    <a:cubicBezTo>
                      <a:pt x="10" y="32"/>
                      <a:pt x="10" y="33"/>
                      <a:pt x="9" y="36"/>
                    </a:cubicBezTo>
                    <a:cubicBezTo>
                      <a:pt x="8" y="39"/>
                      <a:pt x="10" y="41"/>
                      <a:pt x="9" y="41"/>
                    </a:cubicBezTo>
                    <a:cubicBezTo>
                      <a:pt x="7" y="41"/>
                      <a:pt x="7" y="42"/>
                      <a:pt x="7" y="45"/>
                    </a:cubicBezTo>
                    <a:cubicBezTo>
                      <a:pt x="7" y="47"/>
                      <a:pt x="7" y="48"/>
                      <a:pt x="6" y="50"/>
                    </a:cubicBezTo>
                    <a:cubicBezTo>
                      <a:pt x="5" y="52"/>
                      <a:pt x="3" y="52"/>
                      <a:pt x="5" y="54"/>
                    </a:cubicBezTo>
                    <a:cubicBezTo>
                      <a:pt x="6" y="56"/>
                      <a:pt x="5" y="58"/>
                      <a:pt x="3" y="57"/>
                    </a:cubicBezTo>
                    <a:cubicBezTo>
                      <a:pt x="1" y="56"/>
                      <a:pt x="1" y="58"/>
                      <a:pt x="2" y="60"/>
                    </a:cubicBezTo>
                    <a:cubicBezTo>
                      <a:pt x="3" y="62"/>
                      <a:pt x="0" y="70"/>
                      <a:pt x="2" y="72"/>
                    </a:cubicBezTo>
                    <a:cubicBezTo>
                      <a:pt x="3" y="74"/>
                      <a:pt x="3" y="76"/>
                      <a:pt x="3" y="78"/>
                    </a:cubicBezTo>
                    <a:cubicBezTo>
                      <a:pt x="3" y="80"/>
                      <a:pt x="2" y="85"/>
                      <a:pt x="2" y="85"/>
                    </a:cubicBezTo>
                    <a:cubicBezTo>
                      <a:pt x="5" y="84"/>
                      <a:pt x="8" y="84"/>
                      <a:pt x="9" y="84"/>
                    </a:cubicBezTo>
                    <a:cubicBezTo>
                      <a:pt x="9" y="84"/>
                      <a:pt x="8" y="85"/>
                      <a:pt x="8" y="86"/>
                    </a:cubicBezTo>
                    <a:cubicBezTo>
                      <a:pt x="10" y="86"/>
                      <a:pt x="15" y="85"/>
                      <a:pt x="17" y="86"/>
                    </a:cubicBezTo>
                    <a:cubicBezTo>
                      <a:pt x="19" y="86"/>
                      <a:pt x="20" y="90"/>
                      <a:pt x="22" y="91"/>
                    </a:cubicBezTo>
                    <a:cubicBezTo>
                      <a:pt x="23" y="91"/>
                      <a:pt x="25" y="91"/>
                      <a:pt x="25" y="91"/>
                    </a:cubicBezTo>
                    <a:cubicBezTo>
                      <a:pt x="25" y="91"/>
                      <a:pt x="25" y="93"/>
                      <a:pt x="25" y="94"/>
                    </a:cubicBezTo>
                    <a:cubicBezTo>
                      <a:pt x="26" y="94"/>
                      <a:pt x="26" y="94"/>
                      <a:pt x="26" y="94"/>
                    </a:cubicBezTo>
                    <a:cubicBezTo>
                      <a:pt x="27" y="95"/>
                      <a:pt x="27" y="96"/>
                      <a:pt x="28" y="98"/>
                    </a:cubicBezTo>
                    <a:cubicBezTo>
                      <a:pt x="28" y="98"/>
                      <a:pt x="28" y="98"/>
                      <a:pt x="28" y="98"/>
                    </a:cubicBezTo>
                    <a:cubicBezTo>
                      <a:pt x="28" y="98"/>
                      <a:pt x="27" y="99"/>
                      <a:pt x="26" y="100"/>
                    </a:cubicBezTo>
                    <a:cubicBezTo>
                      <a:pt x="27" y="103"/>
                      <a:pt x="29" y="106"/>
                      <a:pt x="31" y="109"/>
                    </a:cubicBezTo>
                    <a:cubicBezTo>
                      <a:pt x="34" y="109"/>
                      <a:pt x="35" y="109"/>
                      <a:pt x="38" y="108"/>
                    </a:cubicBezTo>
                    <a:cubicBezTo>
                      <a:pt x="38" y="107"/>
                      <a:pt x="38" y="107"/>
                      <a:pt x="38" y="107"/>
                    </a:cubicBezTo>
                    <a:cubicBezTo>
                      <a:pt x="39" y="107"/>
                      <a:pt x="39" y="108"/>
                      <a:pt x="41" y="108"/>
                    </a:cubicBezTo>
                    <a:cubicBezTo>
                      <a:pt x="42" y="106"/>
                      <a:pt x="42" y="106"/>
                      <a:pt x="42" y="106"/>
                    </a:cubicBezTo>
                    <a:cubicBezTo>
                      <a:pt x="43" y="106"/>
                      <a:pt x="42" y="108"/>
                      <a:pt x="44" y="107"/>
                    </a:cubicBezTo>
                    <a:cubicBezTo>
                      <a:pt x="45" y="106"/>
                      <a:pt x="45" y="104"/>
                      <a:pt x="46" y="104"/>
                    </a:cubicBezTo>
                    <a:cubicBezTo>
                      <a:pt x="46" y="103"/>
                      <a:pt x="48" y="104"/>
                      <a:pt x="48" y="104"/>
                    </a:cubicBezTo>
                    <a:cubicBezTo>
                      <a:pt x="49" y="105"/>
                      <a:pt x="49" y="105"/>
                      <a:pt x="50" y="106"/>
                    </a:cubicBezTo>
                    <a:cubicBezTo>
                      <a:pt x="50" y="105"/>
                      <a:pt x="50" y="103"/>
                      <a:pt x="51" y="104"/>
                    </a:cubicBezTo>
                    <a:close/>
                  </a:path>
                </a:pathLst>
              </a:custGeom>
              <a:grpFill/>
              <a:ln w="9525">
                <a:solidFill>
                  <a:schemeClr val="tx2">
                    <a:lumMod val="2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9" name="Freeform 121"/>
              <p:cNvSpPr>
                <a:spLocks/>
              </p:cNvSpPr>
              <p:nvPr/>
            </p:nvSpPr>
            <p:spPr bwMode="auto">
              <a:xfrm>
                <a:off x="3157" y="1950"/>
                <a:ext cx="205" cy="214"/>
              </a:xfrm>
              <a:custGeom>
                <a:avLst/>
                <a:gdLst>
                  <a:gd name="T0" fmla="*/ 51 w 105"/>
                  <a:gd name="T1" fmla="*/ 100 h 109"/>
                  <a:gd name="T2" fmla="*/ 51 w 105"/>
                  <a:gd name="T3" fmla="*/ 94 h 109"/>
                  <a:gd name="T4" fmla="*/ 54 w 105"/>
                  <a:gd name="T5" fmla="*/ 85 h 109"/>
                  <a:gd name="T6" fmla="*/ 63 w 105"/>
                  <a:gd name="T7" fmla="*/ 81 h 109"/>
                  <a:gd name="T8" fmla="*/ 67 w 105"/>
                  <a:gd name="T9" fmla="*/ 88 h 109"/>
                  <a:gd name="T10" fmla="*/ 73 w 105"/>
                  <a:gd name="T11" fmla="*/ 78 h 109"/>
                  <a:gd name="T12" fmla="*/ 79 w 105"/>
                  <a:gd name="T13" fmla="*/ 68 h 109"/>
                  <a:gd name="T14" fmla="*/ 82 w 105"/>
                  <a:gd name="T15" fmla="*/ 58 h 109"/>
                  <a:gd name="T16" fmla="*/ 91 w 105"/>
                  <a:gd name="T17" fmla="*/ 51 h 109"/>
                  <a:gd name="T18" fmla="*/ 93 w 105"/>
                  <a:gd name="T19" fmla="*/ 43 h 109"/>
                  <a:gd name="T20" fmla="*/ 96 w 105"/>
                  <a:gd name="T21" fmla="*/ 35 h 109"/>
                  <a:gd name="T22" fmla="*/ 102 w 105"/>
                  <a:gd name="T23" fmla="*/ 28 h 109"/>
                  <a:gd name="T24" fmla="*/ 102 w 105"/>
                  <a:gd name="T25" fmla="*/ 17 h 109"/>
                  <a:gd name="T26" fmla="*/ 98 w 105"/>
                  <a:gd name="T27" fmla="*/ 0 h 109"/>
                  <a:gd name="T28" fmla="*/ 88 w 105"/>
                  <a:gd name="T29" fmla="*/ 6 h 109"/>
                  <a:gd name="T30" fmla="*/ 69 w 105"/>
                  <a:gd name="T31" fmla="*/ 6 h 109"/>
                  <a:gd name="T32" fmla="*/ 55 w 105"/>
                  <a:gd name="T33" fmla="*/ 9 h 109"/>
                  <a:gd name="T34" fmla="*/ 44 w 105"/>
                  <a:gd name="T35" fmla="*/ 7 h 109"/>
                  <a:gd name="T36" fmla="*/ 34 w 105"/>
                  <a:gd name="T37" fmla="*/ 3 h 109"/>
                  <a:gd name="T38" fmla="*/ 23 w 105"/>
                  <a:gd name="T39" fmla="*/ 2 h 109"/>
                  <a:gd name="T40" fmla="*/ 14 w 105"/>
                  <a:gd name="T41" fmla="*/ 11 h 109"/>
                  <a:gd name="T42" fmla="*/ 7 w 105"/>
                  <a:gd name="T43" fmla="*/ 23 h 109"/>
                  <a:gd name="T44" fmla="*/ 8 w 105"/>
                  <a:gd name="T45" fmla="*/ 31 h 109"/>
                  <a:gd name="T46" fmla="*/ 9 w 105"/>
                  <a:gd name="T47" fmla="*/ 41 h 109"/>
                  <a:gd name="T48" fmla="*/ 6 w 105"/>
                  <a:gd name="T49" fmla="*/ 50 h 109"/>
                  <a:gd name="T50" fmla="*/ 3 w 105"/>
                  <a:gd name="T51" fmla="*/ 57 h 109"/>
                  <a:gd name="T52" fmla="*/ 2 w 105"/>
                  <a:gd name="T53" fmla="*/ 72 h 109"/>
                  <a:gd name="T54" fmla="*/ 2 w 105"/>
                  <a:gd name="T55" fmla="*/ 85 h 109"/>
                  <a:gd name="T56" fmla="*/ 8 w 105"/>
                  <a:gd name="T57" fmla="*/ 86 h 109"/>
                  <a:gd name="T58" fmla="*/ 22 w 105"/>
                  <a:gd name="T59" fmla="*/ 91 h 109"/>
                  <a:gd name="T60" fmla="*/ 25 w 105"/>
                  <a:gd name="T61" fmla="*/ 94 h 109"/>
                  <a:gd name="T62" fmla="*/ 28 w 105"/>
                  <a:gd name="T63" fmla="*/ 98 h 109"/>
                  <a:gd name="T64" fmla="*/ 26 w 105"/>
                  <a:gd name="T65" fmla="*/ 100 h 109"/>
                  <a:gd name="T66" fmla="*/ 38 w 105"/>
                  <a:gd name="T67" fmla="*/ 108 h 109"/>
                  <a:gd name="T68" fmla="*/ 41 w 105"/>
                  <a:gd name="T69" fmla="*/ 108 h 109"/>
                  <a:gd name="T70" fmla="*/ 44 w 105"/>
                  <a:gd name="T71" fmla="*/ 107 h 109"/>
                  <a:gd name="T72" fmla="*/ 48 w 105"/>
                  <a:gd name="T73" fmla="*/ 104 h 109"/>
                  <a:gd name="T74" fmla="*/ 51 w 105"/>
                  <a:gd name="T75" fmla="*/ 104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05" h="109">
                    <a:moveTo>
                      <a:pt x="51" y="104"/>
                    </a:moveTo>
                    <a:cubicBezTo>
                      <a:pt x="51" y="100"/>
                      <a:pt x="51" y="100"/>
                      <a:pt x="51" y="100"/>
                    </a:cubicBezTo>
                    <a:cubicBezTo>
                      <a:pt x="52" y="97"/>
                      <a:pt x="52" y="97"/>
                      <a:pt x="52" y="97"/>
                    </a:cubicBezTo>
                    <a:cubicBezTo>
                      <a:pt x="52" y="97"/>
                      <a:pt x="51" y="96"/>
                      <a:pt x="51" y="94"/>
                    </a:cubicBezTo>
                    <a:cubicBezTo>
                      <a:pt x="51" y="92"/>
                      <a:pt x="50" y="92"/>
                      <a:pt x="52" y="91"/>
                    </a:cubicBezTo>
                    <a:cubicBezTo>
                      <a:pt x="53" y="91"/>
                      <a:pt x="53" y="88"/>
                      <a:pt x="54" y="85"/>
                    </a:cubicBezTo>
                    <a:cubicBezTo>
                      <a:pt x="54" y="83"/>
                      <a:pt x="58" y="84"/>
                      <a:pt x="60" y="82"/>
                    </a:cubicBezTo>
                    <a:cubicBezTo>
                      <a:pt x="62" y="80"/>
                      <a:pt x="63" y="81"/>
                      <a:pt x="63" y="81"/>
                    </a:cubicBezTo>
                    <a:cubicBezTo>
                      <a:pt x="63" y="81"/>
                      <a:pt x="64" y="81"/>
                      <a:pt x="66" y="82"/>
                    </a:cubicBezTo>
                    <a:cubicBezTo>
                      <a:pt x="68" y="83"/>
                      <a:pt x="67" y="86"/>
                      <a:pt x="67" y="88"/>
                    </a:cubicBezTo>
                    <a:cubicBezTo>
                      <a:pt x="71" y="89"/>
                      <a:pt x="71" y="84"/>
                      <a:pt x="73" y="83"/>
                    </a:cubicBezTo>
                    <a:cubicBezTo>
                      <a:pt x="75" y="82"/>
                      <a:pt x="73" y="80"/>
                      <a:pt x="73" y="78"/>
                    </a:cubicBezTo>
                    <a:cubicBezTo>
                      <a:pt x="73" y="76"/>
                      <a:pt x="74" y="75"/>
                      <a:pt x="75" y="72"/>
                    </a:cubicBezTo>
                    <a:cubicBezTo>
                      <a:pt x="76" y="70"/>
                      <a:pt x="78" y="71"/>
                      <a:pt x="79" y="68"/>
                    </a:cubicBezTo>
                    <a:cubicBezTo>
                      <a:pt x="80" y="65"/>
                      <a:pt x="79" y="65"/>
                      <a:pt x="81" y="64"/>
                    </a:cubicBezTo>
                    <a:cubicBezTo>
                      <a:pt x="83" y="62"/>
                      <a:pt x="82" y="61"/>
                      <a:pt x="82" y="58"/>
                    </a:cubicBezTo>
                    <a:cubicBezTo>
                      <a:pt x="83" y="55"/>
                      <a:pt x="83" y="55"/>
                      <a:pt x="85" y="54"/>
                    </a:cubicBezTo>
                    <a:cubicBezTo>
                      <a:pt x="87" y="54"/>
                      <a:pt x="90" y="52"/>
                      <a:pt x="91" y="51"/>
                    </a:cubicBezTo>
                    <a:cubicBezTo>
                      <a:pt x="93" y="50"/>
                      <a:pt x="91" y="47"/>
                      <a:pt x="91" y="47"/>
                    </a:cubicBezTo>
                    <a:cubicBezTo>
                      <a:pt x="91" y="47"/>
                      <a:pt x="91" y="44"/>
                      <a:pt x="93" y="43"/>
                    </a:cubicBezTo>
                    <a:cubicBezTo>
                      <a:pt x="94" y="43"/>
                      <a:pt x="94" y="41"/>
                      <a:pt x="95" y="39"/>
                    </a:cubicBezTo>
                    <a:cubicBezTo>
                      <a:pt x="96" y="37"/>
                      <a:pt x="94" y="36"/>
                      <a:pt x="96" y="35"/>
                    </a:cubicBezTo>
                    <a:cubicBezTo>
                      <a:pt x="97" y="33"/>
                      <a:pt x="99" y="31"/>
                      <a:pt x="99" y="30"/>
                    </a:cubicBezTo>
                    <a:cubicBezTo>
                      <a:pt x="99" y="28"/>
                      <a:pt x="100" y="28"/>
                      <a:pt x="102" y="28"/>
                    </a:cubicBezTo>
                    <a:cubicBezTo>
                      <a:pt x="104" y="28"/>
                      <a:pt x="105" y="21"/>
                      <a:pt x="105" y="20"/>
                    </a:cubicBezTo>
                    <a:cubicBezTo>
                      <a:pt x="105" y="18"/>
                      <a:pt x="102" y="17"/>
                      <a:pt x="102" y="17"/>
                    </a:cubicBezTo>
                    <a:cubicBezTo>
                      <a:pt x="103" y="9"/>
                      <a:pt x="103" y="9"/>
                      <a:pt x="103" y="9"/>
                    </a:cubicBezTo>
                    <a:cubicBezTo>
                      <a:pt x="98" y="0"/>
                      <a:pt x="98" y="0"/>
                      <a:pt x="98" y="0"/>
                    </a:cubicBezTo>
                    <a:cubicBezTo>
                      <a:pt x="93" y="2"/>
                      <a:pt x="93" y="2"/>
                      <a:pt x="93" y="2"/>
                    </a:cubicBezTo>
                    <a:cubicBezTo>
                      <a:pt x="93" y="2"/>
                      <a:pt x="91" y="6"/>
                      <a:pt x="88" y="6"/>
                    </a:cubicBezTo>
                    <a:cubicBezTo>
                      <a:pt x="85" y="6"/>
                      <a:pt x="82" y="7"/>
                      <a:pt x="78" y="6"/>
                    </a:cubicBezTo>
                    <a:cubicBezTo>
                      <a:pt x="74" y="4"/>
                      <a:pt x="71" y="6"/>
                      <a:pt x="69" y="6"/>
                    </a:cubicBezTo>
                    <a:cubicBezTo>
                      <a:pt x="67" y="6"/>
                      <a:pt x="64" y="7"/>
                      <a:pt x="63" y="9"/>
                    </a:cubicBezTo>
                    <a:cubicBezTo>
                      <a:pt x="63" y="10"/>
                      <a:pt x="60" y="9"/>
                      <a:pt x="55" y="9"/>
                    </a:cubicBezTo>
                    <a:cubicBezTo>
                      <a:pt x="50" y="9"/>
                      <a:pt x="52" y="8"/>
                      <a:pt x="51" y="7"/>
                    </a:cubicBezTo>
                    <a:cubicBezTo>
                      <a:pt x="49" y="5"/>
                      <a:pt x="46" y="6"/>
                      <a:pt x="44" y="7"/>
                    </a:cubicBezTo>
                    <a:cubicBezTo>
                      <a:pt x="42" y="9"/>
                      <a:pt x="38" y="8"/>
                      <a:pt x="38" y="8"/>
                    </a:cubicBezTo>
                    <a:cubicBezTo>
                      <a:pt x="38" y="8"/>
                      <a:pt x="36" y="3"/>
                      <a:pt x="34" y="3"/>
                    </a:cubicBezTo>
                    <a:cubicBezTo>
                      <a:pt x="32" y="3"/>
                      <a:pt x="32" y="1"/>
                      <a:pt x="30" y="1"/>
                    </a:cubicBezTo>
                    <a:cubicBezTo>
                      <a:pt x="27" y="1"/>
                      <a:pt x="25" y="1"/>
                      <a:pt x="23" y="2"/>
                    </a:cubicBezTo>
                    <a:cubicBezTo>
                      <a:pt x="20" y="3"/>
                      <a:pt x="14" y="6"/>
                      <a:pt x="14" y="6"/>
                    </a:cubicBezTo>
                    <a:cubicBezTo>
                      <a:pt x="14" y="6"/>
                      <a:pt x="14" y="9"/>
                      <a:pt x="14" y="11"/>
                    </a:cubicBezTo>
                    <a:cubicBezTo>
                      <a:pt x="14" y="13"/>
                      <a:pt x="10" y="16"/>
                      <a:pt x="10" y="16"/>
                    </a:cubicBezTo>
                    <a:cubicBezTo>
                      <a:pt x="7" y="23"/>
                      <a:pt x="7" y="23"/>
                      <a:pt x="7" y="23"/>
                    </a:cubicBezTo>
                    <a:cubicBezTo>
                      <a:pt x="7" y="23"/>
                      <a:pt x="8" y="27"/>
                      <a:pt x="7" y="28"/>
                    </a:cubicBezTo>
                    <a:cubicBezTo>
                      <a:pt x="5" y="29"/>
                      <a:pt x="6" y="30"/>
                      <a:pt x="8" y="31"/>
                    </a:cubicBezTo>
                    <a:cubicBezTo>
                      <a:pt x="10" y="32"/>
                      <a:pt x="10" y="33"/>
                      <a:pt x="9" y="36"/>
                    </a:cubicBezTo>
                    <a:cubicBezTo>
                      <a:pt x="8" y="39"/>
                      <a:pt x="10" y="41"/>
                      <a:pt x="9" y="41"/>
                    </a:cubicBezTo>
                    <a:cubicBezTo>
                      <a:pt x="7" y="41"/>
                      <a:pt x="7" y="42"/>
                      <a:pt x="7" y="45"/>
                    </a:cubicBezTo>
                    <a:cubicBezTo>
                      <a:pt x="7" y="47"/>
                      <a:pt x="7" y="48"/>
                      <a:pt x="6" y="50"/>
                    </a:cubicBezTo>
                    <a:cubicBezTo>
                      <a:pt x="5" y="52"/>
                      <a:pt x="3" y="52"/>
                      <a:pt x="5" y="54"/>
                    </a:cubicBezTo>
                    <a:cubicBezTo>
                      <a:pt x="6" y="56"/>
                      <a:pt x="5" y="58"/>
                      <a:pt x="3" y="57"/>
                    </a:cubicBezTo>
                    <a:cubicBezTo>
                      <a:pt x="1" y="56"/>
                      <a:pt x="1" y="58"/>
                      <a:pt x="2" y="60"/>
                    </a:cubicBezTo>
                    <a:cubicBezTo>
                      <a:pt x="3" y="62"/>
                      <a:pt x="0" y="70"/>
                      <a:pt x="2" y="72"/>
                    </a:cubicBezTo>
                    <a:cubicBezTo>
                      <a:pt x="3" y="74"/>
                      <a:pt x="3" y="76"/>
                      <a:pt x="3" y="78"/>
                    </a:cubicBezTo>
                    <a:cubicBezTo>
                      <a:pt x="3" y="80"/>
                      <a:pt x="2" y="85"/>
                      <a:pt x="2" y="85"/>
                    </a:cubicBezTo>
                    <a:cubicBezTo>
                      <a:pt x="5" y="84"/>
                      <a:pt x="8" y="84"/>
                      <a:pt x="9" y="84"/>
                    </a:cubicBezTo>
                    <a:cubicBezTo>
                      <a:pt x="9" y="84"/>
                      <a:pt x="8" y="85"/>
                      <a:pt x="8" y="86"/>
                    </a:cubicBezTo>
                    <a:cubicBezTo>
                      <a:pt x="10" y="86"/>
                      <a:pt x="15" y="85"/>
                      <a:pt x="17" y="86"/>
                    </a:cubicBezTo>
                    <a:cubicBezTo>
                      <a:pt x="19" y="86"/>
                      <a:pt x="20" y="90"/>
                      <a:pt x="22" y="91"/>
                    </a:cubicBezTo>
                    <a:cubicBezTo>
                      <a:pt x="23" y="91"/>
                      <a:pt x="25" y="91"/>
                      <a:pt x="25" y="91"/>
                    </a:cubicBezTo>
                    <a:cubicBezTo>
                      <a:pt x="25" y="91"/>
                      <a:pt x="25" y="93"/>
                      <a:pt x="25" y="94"/>
                    </a:cubicBezTo>
                    <a:cubicBezTo>
                      <a:pt x="26" y="94"/>
                      <a:pt x="26" y="94"/>
                      <a:pt x="26" y="94"/>
                    </a:cubicBezTo>
                    <a:cubicBezTo>
                      <a:pt x="27" y="95"/>
                      <a:pt x="27" y="96"/>
                      <a:pt x="28" y="98"/>
                    </a:cubicBezTo>
                    <a:cubicBezTo>
                      <a:pt x="28" y="98"/>
                      <a:pt x="28" y="98"/>
                      <a:pt x="28" y="98"/>
                    </a:cubicBezTo>
                    <a:cubicBezTo>
                      <a:pt x="28" y="98"/>
                      <a:pt x="27" y="99"/>
                      <a:pt x="26" y="100"/>
                    </a:cubicBezTo>
                    <a:cubicBezTo>
                      <a:pt x="27" y="103"/>
                      <a:pt x="29" y="106"/>
                      <a:pt x="31" y="109"/>
                    </a:cubicBezTo>
                    <a:cubicBezTo>
                      <a:pt x="34" y="109"/>
                      <a:pt x="35" y="109"/>
                      <a:pt x="38" y="108"/>
                    </a:cubicBezTo>
                    <a:cubicBezTo>
                      <a:pt x="38" y="107"/>
                      <a:pt x="38" y="107"/>
                      <a:pt x="38" y="107"/>
                    </a:cubicBezTo>
                    <a:cubicBezTo>
                      <a:pt x="39" y="107"/>
                      <a:pt x="39" y="108"/>
                      <a:pt x="41" y="108"/>
                    </a:cubicBezTo>
                    <a:cubicBezTo>
                      <a:pt x="42" y="106"/>
                      <a:pt x="42" y="106"/>
                      <a:pt x="42" y="106"/>
                    </a:cubicBezTo>
                    <a:cubicBezTo>
                      <a:pt x="43" y="106"/>
                      <a:pt x="42" y="108"/>
                      <a:pt x="44" y="107"/>
                    </a:cubicBezTo>
                    <a:cubicBezTo>
                      <a:pt x="45" y="106"/>
                      <a:pt x="45" y="104"/>
                      <a:pt x="46" y="104"/>
                    </a:cubicBezTo>
                    <a:cubicBezTo>
                      <a:pt x="46" y="103"/>
                      <a:pt x="48" y="104"/>
                      <a:pt x="48" y="104"/>
                    </a:cubicBezTo>
                    <a:cubicBezTo>
                      <a:pt x="49" y="105"/>
                      <a:pt x="49" y="105"/>
                      <a:pt x="50" y="106"/>
                    </a:cubicBezTo>
                    <a:cubicBezTo>
                      <a:pt x="50" y="105"/>
                      <a:pt x="50" y="103"/>
                      <a:pt x="51" y="104"/>
                    </a:cubicBezTo>
                    <a:close/>
                  </a:path>
                </a:pathLst>
              </a:custGeom>
              <a:grpFill/>
              <a:ln w="2" cap="rnd">
                <a:solidFill>
                  <a:schemeClr val="tx2">
                    <a:lumMod val="2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0" name="Freeform 122"/>
              <p:cNvSpPr>
                <a:spLocks/>
              </p:cNvSpPr>
              <p:nvPr/>
            </p:nvSpPr>
            <p:spPr bwMode="auto">
              <a:xfrm>
                <a:off x="3109" y="1750"/>
                <a:ext cx="275" cy="245"/>
              </a:xfrm>
              <a:custGeom>
                <a:avLst/>
                <a:gdLst>
                  <a:gd name="T0" fmla="*/ 130 w 140"/>
                  <a:gd name="T1" fmla="*/ 5 h 125"/>
                  <a:gd name="T2" fmla="*/ 123 w 140"/>
                  <a:gd name="T3" fmla="*/ 10 h 125"/>
                  <a:gd name="T4" fmla="*/ 122 w 140"/>
                  <a:gd name="T5" fmla="*/ 12 h 125"/>
                  <a:gd name="T6" fmla="*/ 102 w 140"/>
                  <a:gd name="T7" fmla="*/ 0 h 125"/>
                  <a:gd name="T8" fmla="*/ 55 w 140"/>
                  <a:gd name="T9" fmla="*/ 35 h 125"/>
                  <a:gd name="T10" fmla="*/ 50 w 140"/>
                  <a:gd name="T11" fmla="*/ 44 h 125"/>
                  <a:gd name="T12" fmla="*/ 38 w 140"/>
                  <a:gd name="T13" fmla="*/ 46 h 125"/>
                  <a:gd name="T14" fmla="*/ 39 w 140"/>
                  <a:gd name="T15" fmla="*/ 71 h 125"/>
                  <a:gd name="T16" fmla="*/ 36 w 140"/>
                  <a:gd name="T17" fmla="*/ 73 h 125"/>
                  <a:gd name="T18" fmla="*/ 36 w 140"/>
                  <a:gd name="T19" fmla="*/ 78 h 125"/>
                  <a:gd name="T20" fmla="*/ 35 w 140"/>
                  <a:gd name="T21" fmla="*/ 80 h 125"/>
                  <a:gd name="T22" fmla="*/ 30 w 140"/>
                  <a:gd name="T23" fmla="*/ 80 h 125"/>
                  <a:gd name="T24" fmla="*/ 19 w 140"/>
                  <a:gd name="T25" fmla="*/ 84 h 125"/>
                  <a:gd name="T26" fmla="*/ 10 w 140"/>
                  <a:gd name="T27" fmla="*/ 86 h 125"/>
                  <a:gd name="T28" fmla="*/ 4 w 140"/>
                  <a:gd name="T29" fmla="*/ 87 h 125"/>
                  <a:gd name="T30" fmla="*/ 3 w 140"/>
                  <a:gd name="T31" fmla="*/ 89 h 125"/>
                  <a:gd name="T32" fmla="*/ 2 w 140"/>
                  <a:gd name="T33" fmla="*/ 88 h 125"/>
                  <a:gd name="T34" fmla="*/ 0 w 140"/>
                  <a:gd name="T35" fmla="*/ 92 h 125"/>
                  <a:gd name="T36" fmla="*/ 3 w 140"/>
                  <a:gd name="T37" fmla="*/ 96 h 125"/>
                  <a:gd name="T38" fmla="*/ 9 w 140"/>
                  <a:gd name="T39" fmla="*/ 100 h 125"/>
                  <a:gd name="T40" fmla="*/ 9 w 140"/>
                  <a:gd name="T41" fmla="*/ 103 h 125"/>
                  <a:gd name="T42" fmla="*/ 13 w 140"/>
                  <a:gd name="T43" fmla="*/ 111 h 125"/>
                  <a:gd name="T44" fmla="*/ 16 w 140"/>
                  <a:gd name="T45" fmla="*/ 111 h 125"/>
                  <a:gd name="T46" fmla="*/ 15 w 140"/>
                  <a:gd name="T47" fmla="*/ 115 h 125"/>
                  <a:gd name="T48" fmla="*/ 17 w 140"/>
                  <a:gd name="T49" fmla="*/ 123 h 125"/>
                  <a:gd name="T50" fmla="*/ 21 w 140"/>
                  <a:gd name="T51" fmla="*/ 119 h 125"/>
                  <a:gd name="T52" fmla="*/ 25 w 140"/>
                  <a:gd name="T53" fmla="*/ 120 h 125"/>
                  <a:gd name="T54" fmla="*/ 26 w 140"/>
                  <a:gd name="T55" fmla="*/ 123 h 125"/>
                  <a:gd name="T56" fmla="*/ 31 w 140"/>
                  <a:gd name="T57" fmla="*/ 125 h 125"/>
                  <a:gd name="T58" fmla="*/ 34 w 140"/>
                  <a:gd name="T59" fmla="*/ 118 h 125"/>
                  <a:gd name="T60" fmla="*/ 38 w 140"/>
                  <a:gd name="T61" fmla="*/ 113 h 125"/>
                  <a:gd name="T62" fmla="*/ 38 w 140"/>
                  <a:gd name="T63" fmla="*/ 108 h 125"/>
                  <a:gd name="T64" fmla="*/ 47 w 140"/>
                  <a:gd name="T65" fmla="*/ 104 h 125"/>
                  <a:gd name="T66" fmla="*/ 54 w 140"/>
                  <a:gd name="T67" fmla="*/ 103 h 125"/>
                  <a:gd name="T68" fmla="*/ 58 w 140"/>
                  <a:gd name="T69" fmla="*/ 105 h 125"/>
                  <a:gd name="T70" fmla="*/ 62 w 140"/>
                  <a:gd name="T71" fmla="*/ 110 h 125"/>
                  <a:gd name="T72" fmla="*/ 68 w 140"/>
                  <a:gd name="T73" fmla="*/ 109 h 125"/>
                  <a:gd name="T74" fmla="*/ 75 w 140"/>
                  <a:gd name="T75" fmla="*/ 109 h 125"/>
                  <a:gd name="T76" fmla="*/ 79 w 140"/>
                  <a:gd name="T77" fmla="*/ 111 h 125"/>
                  <a:gd name="T78" fmla="*/ 87 w 140"/>
                  <a:gd name="T79" fmla="*/ 111 h 125"/>
                  <a:gd name="T80" fmla="*/ 93 w 140"/>
                  <a:gd name="T81" fmla="*/ 108 h 125"/>
                  <a:gd name="T82" fmla="*/ 102 w 140"/>
                  <a:gd name="T83" fmla="*/ 108 h 125"/>
                  <a:gd name="T84" fmla="*/ 112 w 140"/>
                  <a:gd name="T85" fmla="*/ 108 h 125"/>
                  <a:gd name="T86" fmla="*/ 117 w 140"/>
                  <a:gd name="T87" fmla="*/ 104 h 125"/>
                  <a:gd name="T88" fmla="*/ 122 w 140"/>
                  <a:gd name="T89" fmla="*/ 102 h 125"/>
                  <a:gd name="T90" fmla="*/ 122 w 140"/>
                  <a:gd name="T91" fmla="*/ 92 h 125"/>
                  <a:gd name="T92" fmla="*/ 135 w 140"/>
                  <a:gd name="T93" fmla="*/ 81 h 125"/>
                  <a:gd name="T94" fmla="*/ 135 w 140"/>
                  <a:gd name="T95" fmla="*/ 45 h 125"/>
                  <a:gd name="T96" fmla="*/ 138 w 140"/>
                  <a:gd name="T97" fmla="*/ 36 h 125"/>
                  <a:gd name="T98" fmla="*/ 135 w 140"/>
                  <a:gd name="T99" fmla="*/ 27 h 125"/>
                  <a:gd name="T100" fmla="*/ 130 w 140"/>
                  <a:gd name="T101" fmla="*/ 5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40" h="125">
                    <a:moveTo>
                      <a:pt x="130" y="5"/>
                    </a:moveTo>
                    <a:cubicBezTo>
                      <a:pt x="123" y="10"/>
                      <a:pt x="123" y="10"/>
                      <a:pt x="123" y="10"/>
                    </a:cubicBezTo>
                    <a:cubicBezTo>
                      <a:pt x="122" y="12"/>
                      <a:pt x="122" y="12"/>
                      <a:pt x="122" y="12"/>
                    </a:cubicBezTo>
                    <a:cubicBezTo>
                      <a:pt x="102" y="0"/>
                      <a:pt x="102" y="0"/>
                      <a:pt x="102" y="0"/>
                    </a:cubicBezTo>
                    <a:cubicBezTo>
                      <a:pt x="55" y="35"/>
                      <a:pt x="55" y="35"/>
                      <a:pt x="55" y="35"/>
                    </a:cubicBezTo>
                    <a:cubicBezTo>
                      <a:pt x="50" y="44"/>
                      <a:pt x="50" y="44"/>
                      <a:pt x="50" y="44"/>
                    </a:cubicBezTo>
                    <a:cubicBezTo>
                      <a:pt x="38" y="46"/>
                      <a:pt x="38" y="46"/>
                      <a:pt x="38" y="46"/>
                    </a:cubicBezTo>
                    <a:cubicBezTo>
                      <a:pt x="39" y="71"/>
                      <a:pt x="39" y="71"/>
                      <a:pt x="39" y="71"/>
                    </a:cubicBezTo>
                    <a:cubicBezTo>
                      <a:pt x="36" y="73"/>
                      <a:pt x="36" y="73"/>
                      <a:pt x="36" y="73"/>
                    </a:cubicBezTo>
                    <a:cubicBezTo>
                      <a:pt x="36" y="73"/>
                      <a:pt x="36" y="76"/>
                      <a:pt x="36" y="78"/>
                    </a:cubicBezTo>
                    <a:cubicBezTo>
                      <a:pt x="36" y="80"/>
                      <a:pt x="35" y="80"/>
                      <a:pt x="35" y="80"/>
                    </a:cubicBezTo>
                    <a:cubicBezTo>
                      <a:pt x="30" y="80"/>
                      <a:pt x="30" y="80"/>
                      <a:pt x="30" y="80"/>
                    </a:cubicBezTo>
                    <a:cubicBezTo>
                      <a:pt x="30" y="80"/>
                      <a:pt x="22" y="84"/>
                      <a:pt x="19" y="84"/>
                    </a:cubicBezTo>
                    <a:cubicBezTo>
                      <a:pt x="16" y="85"/>
                      <a:pt x="11" y="85"/>
                      <a:pt x="10" y="86"/>
                    </a:cubicBezTo>
                    <a:cubicBezTo>
                      <a:pt x="8" y="87"/>
                      <a:pt x="4" y="87"/>
                      <a:pt x="4" y="87"/>
                    </a:cubicBezTo>
                    <a:cubicBezTo>
                      <a:pt x="3" y="89"/>
                      <a:pt x="3" y="89"/>
                      <a:pt x="3" y="89"/>
                    </a:cubicBezTo>
                    <a:cubicBezTo>
                      <a:pt x="2" y="88"/>
                      <a:pt x="2" y="88"/>
                      <a:pt x="2" y="88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3" y="96"/>
                      <a:pt x="3" y="96"/>
                      <a:pt x="3" y="96"/>
                    </a:cubicBezTo>
                    <a:cubicBezTo>
                      <a:pt x="9" y="100"/>
                      <a:pt x="9" y="100"/>
                      <a:pt x="9" y="100"/>
                    </a:cubicBezTo>
                    <a:cubicBezTo>
                      <a:pt x="9" y="103"/>
                      <a:pt x="9" y="103"/>
                      <a:pt x="9" y="103"/>
                    </a:cubicBezTo>
                    <a:cubicBezTo>
                      <a:pt x="13" y="111"/>
                      <a:pt x="13" y="111"/>
                      <a:pt x="13" y="111"/>
                    </a:cubicBezTo>
                    <a:cubicBezTo>
                      <a:pt x="13" y="111"/>
                      <a:pt x="16" y="110"/>
                      <a:pt x="16" y="111"/>
                    </a:cubicBezTo>
                    <a:cubicBezTo>
                      <a:pt x="16" y="113"/>
                      <a:pt x="15" y="115"/>
                      <a:pt x="15" y="115"/>
                    </a:cubicBezTo>
                    <a:cubicBezTo>
                      <a:pt x="17" y="123"/>
                      <a:pt x="17" y="123"/>
                      <a:pt x="17" y="123"/>
                    </a:cubicBezTo>
                    <a:cubicBezTo>
                      <a:pt x="21" y="119"/>
                      <a:pt x="21" y="119"/>
                      <a:pt x="21" y="119"/>
                    </a:cubicBezTo>
                    <a:cubicBezTo>
                      <a:pt x="21" y="119"/>
                      <a:pt x="23" y="118"/>
                      <a:pt x="25" y="120"/>
                    </a:cubicBezTo>
                    <a:cubicBezTo>
                      <a:pt x="27" y="121"/>
                      <a:pt x="26" y="123"/>
                      <a:pt x="26" y="123"/>
                    </a:cubicBezTo>
                    <a:cubicBezTo>
                      <a:pt x="31" y="125"/>
                      <a:pt x="31" y="125"/>
                      <a:pt x="31" y="125"/>
                    </a:cubicBezTo>
                    <a:cubicBezTo>
                      <a:pt x="34" y="118"/>
                      <a:pt x="34" y="118"/>
                      <a:pt x="34" y="118"/>
                    </a:cubicBezTo>
                    <a:cubicBezTo>
                      <a:pt x="34" y="118"/>
                      <a:pt x="38" y="115"/>
                      <a:pt x="38" y="113"/>
                    </a:cubicBezTo>
                    <a:cubicBezTo>
                      <a:pt x="38" y="111"/>
                      <a:pt x="38" y="108"/>
                      <a:pt x="38" y="108"/>
                    </a:cubicBezTo>
                    <a:cubicBezTo>
                      <a:pt x="38" y="108"/>
                      <a:pt x="44" y="105"/>
                      <a:pt x="47" y="104"/>
                    </a:cubicBezTo>
                    <a:cubicBezTo>
                      <a:pt x="49" y="103"/>
                      <a:pt x="51" y="103"/>
                      <a:pt x="54" y="103"/>
                    </a:cubicBezTo>
                    <a:cubicBezTo>
                      <a:pt x="56" y="103"/>
                      <a:pt x="56" y="105"/>
                      <a:pt x="58" y="105"/>
                    </a:cubicBezTo>
                    <a:cubicBezTo>
                      <a:pt x="60" y="105"/>
                      <a:pt x="62" y="110"/>
                      <a:pt x="62" y="110"/>
                    </a:cubicBezTo>
                    <a:cubicBezTo>
                      <a:pt x="62" y="110"/>
                      <a:pt x="66" y="111"/>
                      <a:pt x="68" y="109"/>
                    </a:cubicBezTo>
                    <a:cubicBezTo>
                      <a:pt x="70" y="108"/>
                      <a:pt x="73" y="107"/>
                      <a:pt x="75" y="109"/>
                    </a:cubicBezTo>
                    <a:cubicBezTo>
                      <a:pt x="76" y="110"/>
                      <a:pt x="74" y="111"/>
                      <a:pt x="79" y="111"/>
                    </a:cubicBezTo>
                    <a:cubicBezTo>
                      <a:pt x="84" y="111"/>
                      <a:pt x="87" y="112"/>
                      <a:pt x="87" y="111"/>
                    </a:cubicBezTo>
                    <a:cubicBezTo>
                      <a:pt x="88" y="109"/>
                      <a:pt x="91" y="108"/>
                      <a:pt x="93" y="108"/>
                    </a:cubicBezTo>
                    <a:cubicBezTo>
                      <a:pt x="95" y="108"/>
                      <a:pt x="98" y="106"/>
                      <a:pt x="102" y="108"/>
                    </a:cubicBezTo>
                    <a:cubicBezTo>
                      <a:pt x="106" y="109"/>
                      <a:pt x="109" y="108"/>
                      <a:pt x="112" y="108"/>
                    </a:cubicBezTo>
                    <a:cubicBezTo>
                      <a:pt x="115" y="108"/>
                      <a:pt x="117" y="104"/>
                      <a:pt x="117" y="104"/>
                    </a:cubicBezTo>
                    <a:cubicBezTo>
                      <a:pt x="122" y="102"/>
                      <a:pt x="122" y="102"/>
                      <a:pt x="122" y="102"/>
                    </a:cubicBezTo>
                    <a:cubicBezTo>
                      <a:pt x="122" y="92"/>
                      <a:pt x="122" y="92"/>
                      <a:pt x="122" y="92"/>
                    </a:cubicBezTo>
                    <a:cubicBezTo>
                      <a:pt x="135" y="81"/>
                      <a:pt x="135" y="81"/>
                      <a:pt x="135" y="81"/>
                    </a:cubicBezTo>
                    <a:cubicBezTo>
                      <a:pt x="135" y="81"/>
                      <a:pt x="135" y="49"/>
                      <a:pt x="135" y="45"/>
                    </a:cubicBezTo>
                    <a:cubicBezTo>
                      <a:pt x="136" y="42"/>
                      <a:pt x="136" y="39"/>
                      <a:pt x="138" y="36"/>
                    </a:cubicBezTo>
                    <a:cubicBezTo>
                      <a:pt x="140" y="34"/>
                      <a:pt x="135" y="27"/>
                      <a:pt x="135" y="27"/>
                    </a:cubicBezTo>
                    <a:lnTo>
                      <a:pt x="130" y="5"/>
                    </a:lnTo>
                    <a:close/>
                  </a:path>
                </a:pathLst>
              </a:custGeom>
              <a:grpFill/>
              <a:ln w="9525">
                <a:solidFill>
                  <a:schemeClr val="tx2">
                    <a:lumMod val="2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1" name="Freeform 123"/>
              <p:cNvSpPr>
                <a:spLocks/>
              </p:cNvSpPr>
              <p:nvPr/>
            </p:nvSpPr>
            <p:spPr bwMode="auto">
              <a:xfrm>
                <a:off x="3109" y="1750"/>
                <a:ext cx="275" cy="245"/>
              </a:xfrm>
              <a:custGeom>
                <a:avLst/>
                <a:gdLst>
                  <a:gd name="T0" fmla="*/ 130 w 140"/>
                  <a:gd name="T1" fmla="*/ 5 h 125"/>
                  <a:gd name="T2" fmla="*/ 123 w 140"/>
                  <a:gd name="T3" fmla="*/ 10 h 125"/>
                  <a:gd name="T4" fmla="*/ 122 w 140"/>
                  <a:gd name="T5" fmla="*/ 12 h 125"/>
                  <a:gd name="T6" fmla="*/ 102 w 140"/>
                  <a:gd name="T7" fmla="*/ 0 h 125"/>
                  <a:gd name="T8" fmla="*/ 55 w 140"/>
                  <a:gd name="T9" fmla="*/ 35 h 125"/>
                  <a:gd name="T10" fmla="*/ 50 w 140"/>
                  <a:gd name="T11" fmla="*/ 44 h 125"/>
                  <a:gd name="T12" fmla="*/ 38 w 140"/>
                  <a:gd name="T13" fmla="*/ 46 h 125"/>
                  <a:gd name="T14" fmla="*/ 39 w 140"/>
                  <a:gd name="T15" fmla="*/ 71 h 125"/>
                  <a:gd name="T16" fmla="*/ 36 w 140"/>
                  <a:gd name="T17" fmla="*/ 73 h 125"/>
                  <a:gd name="T18" fmla="*/ 36 w 140"/>
                  <a:gd name="T19" fmla="*/ 78 h 125"/>
                  <a:gd name="T20" fmla="*/ 35 w 140"/>
                  <a:gd name="T21" fmla="*/ 80 h 125"/>
                  <a:gd name="T22" fmla="*/ 30 w 140"/>
                  <a:gd name="T23" fmla="*/ 80 h 125"/>
                  <a:gd name="T24" fmla="*/ 19 w 140"/>
                  <a:gd name="T25" fmla="*/ 84 h 125"/>
                  <a:gd name="T26" fmla="*/ 10 w 140"/>
                  <a:gd name="T27" fmla="*/ 86 h 125"/>
                  <a:gd name="T28" fmla="*/ 4 w 140"/>
                  <a:gd name="T29" fmla="*/ 87 h 125"/>
                  <a:gd name="T30" fmla="*/ 3 w 140"/>
                  <a:gd name="T31" fmla="*/ 89 h 125"/>
                  <a:gd name="T32" fmla="*/ 2 w 140"/>
                  <a:gd name="T33" fmla="*/ 88 h 125"/>
                  <a:gd name="T34" fmla="*/ 0 w 140"/>
                  <a:gd name="T35" fmla="*/ 92 h 125"/>
                  <a:gd name="T36" fmla="*/ 3 w 140"/>
                  <a:gd name="T37" fmla="*/ 96 h 125"/>
                  <a:gd name="T38" fmla="*/ 9 w 140"/>
                  <a:gd name="T39" fmla="*/ 100 h 125"/>
                  <a:gd name="T40" fmla="*/ 9 w 140"/>
                  <a:gd name="T41" fmla="*/ 103 h 125"/>
                  <a:gd name="T42" fmla="*/ 13 w 140"/>
                  <a:gd name="T43" fmla="*/ 111 h 125"/>
                  <a:gd name="T44" fmla="*/ 16 w 140"/>
                  <a:gd name="T45" fmla="*/ 111 h 125"/>
                  <a:gd name="T46" fmla="*/ 15 w 140"/>
                  <a:gd name="T47" fmla="*/ 115 h 125"/>
                  <a:gd name="T48" fmla="*/ 17 w 140"/>
                  <a:gd name="T49" fmla="*/ 123 h 125"/>
                  <a:gd name="T50" fmla="*/ 21 w 140"/>
                  <a:gd name="T51" fmla="*/ 119 h 125"/>
                  <a:gd name="T52" fmla="*/ 25 w 140"/>
                  <a:gd name="T53" fmla="*/ 120 h 125"/>
                  <a:gd name="T54" fmla="*/ 26 w 140"/>
                  <a:gd name="T55" fmla="*/ 123 h 125"/>
                  <a:gd name="T56" fmla="*/ 31 w 140"/>
                  <a:gd name="T57" fmla="*/ 125 h 125"/>
                  <a:gd name="T58" fmla="*/ 34 w 140"/>
                  <a:gd name="T59" fmla="*/ 118 h 125"/>
                  <a:gd name="T60" fmla="*/ 38 w 140"/>
                  <a:gd name="T61" fmla="*/ 113 h 125"/>
                  <a:gd name="T62" fmla="*/ 38 w 140"/>
                  <a:gd name="T63" fmla="*/ 108 h 125"/>
                  <a:gd name="T64" fmla="*/ 47 w 140"/>
                  <a:gd name="T65" fmla="*/ 104 h 125"/>
                  <a:gd name="T66" fmla="*/ 54 w 140"/>
                  <a:gd name="T67" fmla="*/ 103 h 125"/>
                  <a:gd name="T68" fmla="*/ 58 w 140"/>
                  <a:gd name="T69" fmla="*/ 105 h 125"/>
                  <a:gd name="T70" fmla="*/ 62 w 140"/>
                  <a:gd name="T71" fmla="*/ 110 h 125"/>
                  <a:gd name="T72" fmla="*/ 68 w 140"/>
                  <a:gd name="T73" fmla="*/ 109 h 125"/>
                  <a:gd name="T74" fmla="*/ 75 w 140"/>
                  <a:gd name="T75" fmla="*/ 109 h 125"/>
                  <a:gd name="T76" fmla="*/ 79 w 140"/>
                  <a:gd name="T77" fmla="*/ 111 h 125"/>
                  <a:gd name="T78" fmla="*/ 87 w 140"/>
                  <a:gd name="T79" fmla="*/ 111 h 125"/>
                  <a:gd name="T80" fmla="*/ 93 w 140"/>
                  <a:gd name="T81" fmla="*/ 108 h 125"/>
                  <a:gd name="T82" fmla="*/ 102 w 140"/>
                  <a:gd name="T83" fmla="*/ 108 h 125"/>
                  <a:gd name="T84" fmla="*/ 112 w 140"/>
                  <a:gd name="T85" fmla="*/ 108 h 125"/>
                  <a:gd name="T86" fmla="*/ 117 w 140"/>
                  <a:gd name="T87" fmla="*/ 104 h 125"/>
                  <a:gd name="T88" fmla="*/ 122 w 140"/>
                  <a:gd name="T89" fmla="*/ 102 h 125"/>
                  <a:gd name="T90" fmla="*/ 122 w 140"/>
                  <a:gd name="T91" fmla="*/ 92 h 125"/>
                  <a:gd name="T92" fmla="*/ 135 w 140"/>
                  <a:gd name="T93" fmla="*/ 81 h 125"/>
                  <a:gd name="T94" fmla="*/ 135 w 140"/>
                  <a:gd name="T95" fmla="*/ 45 h 125"/>
                  <a:gd name="T96" fmla="*/ 138 w 140"/>
                  <a:gd name="T97" fmla="*/ 36 h 125"/>
                  <a:gd name="T98" fmla="*/ 135 w 140"/>
                  <a:gd name="T99" fmla="*/ 27 h 125"/>
                  <a:gd name="T100" fmla="*/ 130 w 140"/>
                  <a:gd name="T101" fmla="*/ 5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40" h="125">
                    <a:moveTo>
                      <a:pt x="130" y="5"/>
                    </a:moveTo>
                    <a:cubicBezTo>
                      <a:pt x="123" y="10"/>
                      <a:pt x="123" y="10"/>
                      <a:pt x="123" y="10"/>
                    </a:cubicBezTo>
                    <a:cubicBezTo>
                      <a:pt x="122" y="12"/>
                      <a:pt x="122" y="12"/>
                      <a:pt x="122" y="12"/>
                    </a:cubicBezTo>
                    <a:cubicBezTo>
                      <a:pt x="102" y="0"/>
                      <a:pt x="102" y="0"/>
                      <a:pt x="102" y="0"/>
                    </a:cubicBezTo>
                    <a:cubicBezTo>
                      <a:pt x="55" y="35"/>
                      <a:pt x="55" y="35"/>
                      <a:pt x="55" y="35"/>
                    </a:cubicBezTo>
                    <a:cubicBezTo>
                      <a:pt x="50" y="44"/>
                      <a:pt x="50" y="44"/>
                      <a:pt x="50" y="44"/>
                    </a:cubicBezTo>
                    <a:cubicBezTo>
                      <a:pt x="38" y="46"/>
                      <a:pt x="38" y="46"/>
                      <a:pt x="38" y="46"/>
                    </a:cubicBezTo>
                    <a:cubicBezTo>
                      <a:pt x="39" y="71"/>
                      <a:pt x="39" y="71"/>
                      <a:pt x="39" y="71"/>
                    </a:cubicBezTo>
                    <a:cubicBezTo>
                      <a:pt x="36" y="73"/>
                      <a:pt x="36" y="73"/>
                      <a:pt x="36" y="73"/>
                    </a:cubicBezTo>
                    <a:cubicBezTo>
                      <a:pt x="36" y="73"/>
                      <a:pt x="36" y="76"/>
                      <a:pt x="36" y="78"/>
                    </a:cubicBezTo>
                    <a:cubicBezTo>
                      <a:pt x="36" y="80"/>
                      <a:pt x="35" y="80"/>
                      <a:pt x="35" y="80"/>
                    </a:cubicBezTo>
                    <a:cubicBezTo>
                      <a:pt x="30" y="80"/>
                      <a:pt x="30" y="80"/>
                      <a:pt x="30" y="80"/>
                    </a:cubicBezTo>
                    <a:cubicBezTo>
                      <a:pt x="30" y="80"/>
                      <a:pt x="22" y="84"/>
                      <a:pt x="19" y="84"/>
                    </a:cubicBezTo>
                    <a:cubicBezTo>
                      <a:pt x="16" y="85"/>
                      <a:pt x="11" y="85"/>
                      <a:pt x="10" y="86"/>
                    </a:cubicBezTo>
                    <a:cubicBezTo>
                      <a:pt x="8" y="87"/>
                      <a:pt x="4" y="87"/>
                      <a:pt x="4" y="87"/>
                    </a:cubicBezTo>
                    <a:cubicBezTo>
                      <a:pt x="3" y="89"/>
                      <a:pt x="3" y="89"/>
                      <a:pt x="3" y="89"/>
                    </a:cubicBezTo>
                    <a:cubicBezTo>
                      <a:pt x="2" y="88"/>
                      <a:pt x="2" y="88"/>
                      <a:pt x="2" y="88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3" y="96"/>
                      <a:pt x="3" y="96"/>
                      <a:pt x="3" y="96"/>
                    </a:cubicBezTo>
                    <a:cubicBezTo>
                      <a:pt x="9" y="100"/>
                      <a:pt x="9" y="100"/>
                      <a:pt x="9" y="100"/>
                    </a:cubicBezTo>
                    <a:cubicBezTo>
                      <a:pt x="9" y="103"/>
                      <a:pt x="9" y="103"/>
                      <a:pt x="9" y="103"/>
                    </a:cubicBezTo>
                    <a:cubicBezTo>
                      <a:pt x="13" y="111"/>
                      <a:pt x="13" y="111"/>
                      <a:pt x="13" y="111"/>
                    </a:cubicBezTo>
                    <a:cubicBezTo>
                      <a:pt x="13" y="111"/>
                      <a:pt x="16" y="110"/>
                      <a:pt x="16" y="111"/>
                    </a:cubicBezTo>
                    <a:cubicBezTo>
                      <a:pt x="16" y="113"/>
                      <a:pt x="15" y="115"/>
                      <a:pt x="15" y="115"/>
                    </a:cubicBezTo>
                    <a:cubicBezTo>
                      <a:pt x="17" y="123"/>
                      <a:pt x="17" y="123"/>
                      <a:pt x="17" y="123"/>
                    </a:cubicBezTo>
                    <a:cubicBezTo>
                      <a:pt x="21" y="119"/>
                      <a:pt x="21" y="119"/>
                      <a:pt x="21" y="119"/>
                    </a:cubicBezTo>
                    <a:cubicBezTo>
                      <a:pt x="21" y="119"/>
                      <a:pt x="23" y="118"/>
                      <a:pt x="25" y="120"/>
                    </a:cubicBezTo>
                    <a:cubicBezTo>
                      <a:pt x="27" y="121"/>
                      <a:pt x="26" y="123"/>
                      <a:pt x="26" y="123"/>
                    </a:cubicBezTo>
                    <a:cubicBezTo>
                      <a:pt x="31" y="125"/>
                      <a:pt x="31" y="125"/>
                      <a:pt x="31" y="125"/>
                    </a:cubicBezTo>
                    <a:cubicBezTo>
                      <a:pt x="34" y="118"/>
                      <a:pt x="34" y="118"/>
                      <a:pt x="34" y="118"/>
                    </a:cubicBezTo>
                    <a:cubicBezTo>
                      <a:pt x="34" y="118"/>
                      <a:pt x="38" y="115"/>
                      <a:pt x="38" y="113"/>
                    </a:cubicBezTo>
                    <a:cubicBezTo>
                      <a:pt x="38" y="111"/>
                      <a:pt x="38" y="108"/>
                      <a:pt x="38" y="108"/>
                    </a:cubicBezTo>
                    <a:cubicBezTo>
                      <a:pt x="38" y="108"/>
                      <a:pt x="44" y="105"/>
                      <a:pt x="47" y="104"/>
                    </a:cubicBezTo>
                    <a:cubicBezTo>
                      <a:pt x="49" y="103"/>
                      <a:pt x="51" y="103"/>
                      <a:pt x="54" y="103"/>
                    </a:cubicBezTo>
                    <a:cubicBezTo>
                      <a:pt x="56" y="103"/>
                      <a:pt x="56" y="105"/>
                      <a:pt x="58" y="105"/>
                    </a:cubicBezTo>
                    <a:cubicBezTo>
                      <a:pt x="60" y="105"/>
                      <a:pt x="62" y="110"/>
                      <a:pt x="62" y="110"/>
                    </a:cubicBezTo>
                    <a:cubicBezTo>
                      <a:pt x="62" y="110"/>
                      <a:pt x="66" y="111"/>
                      <a:pt x="68" y="109"/>
                    </a:cubicBezTo>
                    <a:cubicBezTo>
                      <a:pt x="70" y="108"/>
                      <a:pt x="73" y="107"/>
                      <a:pt x="75" y="109"/>
                    </a:cubicBezTo>
                    <a:cubicBezTo>
                      <a:pt x="76" y="110"/>
                      <a:pt x="74" y="111"/>
                      <a:pt x="79" y="111"/>
                    </a:cubicBezTo>
                    <a:cubicBezTo>
                      <a:pt x="84" y="111"/>
                      <a:pt x="87" y="112"/>
                      <a:pt x="87" y="111"/>
                    </a:cubicBezTo>
                    <a:cubicBezTo>
                      <a:pt x="88" y="109"/>
                      <a:pt x="91" y="108"/>
                      <a:pt x="93" y="108"/>
                    </a:cubicBezTo>
                    <a:cubicBezTo>
                      <a:pt x="95" y="108"/>
                      <a:pt x="98" y="106"/>
                      <a:pt x="102" y="108"/>
                    </a:cubicBezTo>
                    <a:cubicBezTo>
                      <a:pt x="106" y="109"/>
                      <a:pt x="109" y="108"/>
                      <a:pt x="112" y="108"/>
                    </a:cubicBezTo>
                    <a:cubicBezTo>
                      <a:pt x="115" y="108"/>
                      <a:pt x="117" y="104"/>
                      <a:pt x="117" y="104"/>
                    </a:cubicBezTo>
                    <a:cubicBezTo>
                      <a:pt x="122" y="102"/>
                      <a:pt x="122" y="102"/>
                      <a:pt x="122" y="102"/>
                    </a:cubicBezTo>
                    <a:cubicBezTo>
                      <a:pt x="122" y="92"/>
                      <a:pt x="122" y="92"/>
                      <a:pt x="122" y="92"/>
                    </a:cubicBezTo>
                    <a:cubicBezTo>
                      <a:pt x="135" y="81"/>
                      <a:pt x="135" y="81"/>
                      <a:pt x="135" y="81"/>
                    </a:cubicBezTo>
                    <a:cubicBezTo>
                      <a:pt x="135" y="81"/>
                      <a:pt x="135" y="49"/>
                      <a:pt x="135" y="45"/>
                    </a:cubicBezTo>
                    <a:cubicBezTo>
                      <a:pt x="136" y="42"/>
                      <a:pt x="136" y="39"/>
                      <a:pt x="138" y="36"/>
                    </a:cubicBezTo>
                    <a:cubicBezTo>
                      <a:pt x="140" y="34"/>
                      <a:pt x="135" y="27"/>
                      <a:pt x="135" y="27"/>
                    </a:cubicBezTo>
                    <a:lnTo>
                      <a:pt x="130" y="5"/>
                    </a:lnTo>
                    <a:close/>
                  </a:path>
                </a:pathLst>
              </a:custGeom>
              <a:grpFill/>
              <a:ln w="2" cap="rnd">
                <a:solidFill>
                  <a:schemeClr val="tx2">
                    <a:lumMod val="2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2" name="Freeform 124"/>
              <p:cNvSpPr>
                <a:spLocks noEditPoints="1"/>
              </p:cNvSpPr>
              <p:nvPr/>
            </p:nvSpPr>
            <p:spPr bwMode="auto">
              <a:xfrm>
                <a:off x="1637" y="1939"/>
                <a:ext cx="70" cy="80"/>
              </a:xfrm>
              <a:custGeom>
                <a:avLst/>
                <a:gdLst>
                  <a:gd name="T0" fmla="*/ 0 w 36"/>
                  <a:gd name="T1" fmla="*/ 18 h 41"/>
                  <a:gd name="T2" fmla="*/ 0 w 36"/>
                  <a:gd name="T3" fmla="*/ 21 h 41"/>
                  <a:gd name="T4" fmla="*/ 5 w 36"/>
                  <a:gd name="T5" fmla="*/ 25 h 41"/>
                  <a:gd name="T6" fmla="*/ 8 w 36"/>
                  <a:gd name="T7" fmla="*/ 33 h 41"/>
                  <a:gd name="T8" fmla="*/ 12 w 36"/>
                  <a:gd name="T9" fmla="*/ 36 h 41"/>
                  <a:gd name="T10" fmla="*/ 15 w 36"/>
                  <a:gd name="T11" fmla="*/ 37 h 41"/>
                  <a:gd name="T12" fmla="*/ 14 w 36"/>
                  <a:gd name="T13" fmla="*/ 34 h 41"/>
                  <a:gd name="T14" fmla="*/ 12 w 36"/>
                  <a:gd name="T15" fmla="*/ 31 h 41"/>
                  <a:gd name="T16" fmla="*/ 14 w 36"/>
                  <a:gd name="T17" fmla="*/ 29 h 41"/>
                  <a:gd name="T18" fmla="*/ 16 w 36"/>
                  <a:gd name="T19" fmla="*/ 33 h 41"/>
                  <a:gd name="T20" fmla="*/ 20 w 36"/>
                  <a:gd name="T21" fmla="*/ 35 h 41"/>
                  <a:gd name="T22" fmla="*/ 22 w 36"/>
                  <a:gd name="T23" fmla="*/ 39 h 41"/>
                  <a:gd name="T24" fmla="*/ 26 w 36"/>
                  <a:gd name="T25" fmla="*/ 39 h 41"/>
                  <a:gd name="T26" fmla="*/ 29 w 36"/>
                  <a:gd name="T27" fmla="*/ 41 h 41"/>
                  <a:gd name="T28" fmla="*/ 32 w 36"/>
                  <a:gd name="T29" fmla="*/ 41 h 41"/>
                  <a:gd name="T30" fmla="*/ 30 w 36"/>
                  <a:gd name="T31" fmla="*/ 38 h 41"/>
                  <a:gd name="T32" fmla="*/ 31 w 36"/>
                  <a:gd name="T33" fmla="*/ 36 h 41"/>
                  <a:gd name="T34" fmla="*/ 30 w 36"/>
                  <a:gd name="T35" fmla="*/ 31 h 41"/>
                  <a:gd name="T36" fmla="*/ 31 w 36"/>
                  <a:gd name="T37" fmla="*/ 23 h 41"/>
                  <a:gd name="T38" fmla="*/ 32 w 36"/>
                  <a:gd name="T39" fmla="*/ 23 h 41"/>
                  <a:gd name="T40" fmla="*/ 33 w 36"/>
                  <a:gd name="T41" fmla="*/ 10 h 41"/>
                  <a:gd name="T42" fmla="*/ 36 w 36"/>
                  <a:gd name="T43" fmla="*/ 5 h 41"/>
                  <a:gd name="T44" fmla="*/ 35 w 36"/>
                  <a:gd name="T45" fmla="*/ 0 h 41"/>
                  <a:gd name="T46" fmla="*/ 29 w 36"/>
                  <a:gd name="T47" fmla="*/ 1 h 41"/>
                  <a:gd name="T48" fmla="*/ 26 w 36"/>
                  <a:gd name="T49" fmla="*/ 5 h 41"/>
                  <a:gd name="T50" fmla="*/ 20 w 36"/>
                  <a:gd name="T51" fmla="*/ 7 h 41"/>
                  <a:gd name="T52" fmla="*/ 16 w 36"/>
                  <a:gd name="T53" fmla="*/ 7 h 41"/>
                  <a:gd name="T54" fmla="*/ 11 w 36"/>
                  <a:gd name="T55" fmla="*/ 6 h 41"/>
                  <a:gd name="T56" fmla="*/ 4 w 36"/>
                  <a:gd name="T57" fmla="*/ 9 h 41"/>
                  <a:gd name="T58" fmla="*/ 4 w 36"/>
                  <a:gd name="T59" fmla="*/ 17 h 41"/>
                  <a:gd name="T60" fmla="*/ 0 w 36"/>
                  <a:gd name="T61" fmla="*/ 18 h 41"/>
                  <a:gd name="T62" fmla="*/ 7 w 36"/>
                  <a:gd name="T63" fmla="*/ 24 h 41"/>
                  <a:gd name="T64" fmla="*/ 9 w 36"/>
                  <a:gd name="T65" fmla="*/ 27 h 41"/>
                  <a:gd name="T66" fmla="*/ 7 w 36"/>
                  <a:gd name="T67" fmla="*/ 24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6" h="41">
                    <a:moveTo>
                      <a:pt x="0" y="18"/>
                    </a:moveTo>
                    <a:cubicBezTo>
                      <a:pt x="0" y="19"/>
                      <a:pt x="0" y="20"/>
                      <a:pt x="0" y="21"/>
                    </a:cubicBezTo>
                    <a:cubicBezTo>
                      <a:pt x="1" y="22"/>
                      <a:pt x="4" y="24"/>
                      <a:pt x="5" y="25"/>
                    </a:cubicBezTo>
                    <a:cubicBezTo>
                      <a:pt x="7" y="27"/>
                      <a:pt x="6" y="30"/>
                      <a:pt x="8" y="33"/>
                    </a:cubicBezTo>
                    <a:cubicBezTo>
                      <a:pt x="9" y="34"/>
                      <a:pt x="10" y="35"/>
                      <a:pt x="12" y="36"/>
                    </a:cubicBezTo>
                    <a:cubicBezTo>
                      <a:pt x="12" y="36"/>
                      <a:pt x="13" y="36"/>
                      <a:pt x="15" y="37"/>
                    </a:cubicBezTo>
                    <a:cubicBezTo>
                      <a:pt x="15" y="36"/>
                      <a:pt x="14" y="35"/>
                      <a:pt x="14" y="34"/>
                    </a:cubicBezTo>
                    <a:cubicBezTo>
                      <a:pt x="14" y="33"/>
                      <a:pt x="12" y="34"/>
                      <a:pt x="12" y="31"/>
                    </a:cubicBezTo>
                    <a:cubicBezTo>
                      <a:pt x="14" y="29"/>
                      <a:pt x="14" y="29"/>
                      <a:pt x="14" y="29"/>
                    </a:cubicBezTo>
                    <a:cubicBezTo>
                      <a:pt x="14" y="30"/>
                      <a:pt x="15" y="32"/>
                      <a:pt x="16" y="33"/>
                    </a:cubicBezTo>
                    <a:cubicBezTo>
                      <a:pt x="18" y="34"/>
                      <a:pt x="18" y="32"/>
                      <a:pt x="20" y="35"/>
                    </a:cubicBezTo>
                    <a:cubicBezTo>
                      <a:pt x="21" y="37"/>
                      <a:pt x="21" y="38"/>
                      <a:pt x="22" y="39"/>
                    </a:cubicBezTo>
                    <a:cubicBezTo>
                      <a:pt x="24" y="39"/>
                      <a:pt x="26" y="39"/>
                      <a:pt x="26" y="39"/>
                    </a:cubicBezTo>
                    <a:cubicBezTo>
                      <a:pt x="26" y="39"/>
                      <a:pt x="27" y="41"/>
                      <a:pt x="29" y="41"/>
                    </a:cubicBezTo>
                    <a:cubicBezTo>
                      <a:pt x="31" y="41"/>
                      <a:pt x="32" y="41"/>
                      <a:pt x="32" y="41"/>
                    </a:cubicBezTo>
                    <a:cubicBezTo>
                      <a:pt x="32" y="40"/>
                      <a:pt x="30" y="39"/>
                      <a:pt x="30" y="38"/>
                    </a:cubicBezTo>
                    <a:cubicBezTo>
                      <a:pt x="30" y="36"/>
                      <a:pt x="31" y="37"/>
                      <a:pt x="31" y="36"/>
                    </a:cubicBezTo>
                    <a:cubicBezTo>
                      <a:pt x="32" y="34"/>
                      <a:pt x="30" y="31"/>
                      <a:pt x="30" y="31"/>
                    </a:cubicBezTo>
                    <a:cubicBezTo>
                      <a:pt x="30" y="28"/>
                      <a:pt x="31" y="26"/>
                      <a:pt x="31" y="23"/>
                    </a:cubicBezTo>
                    <a:cubicBezTo>
                      <a:pt x="32" y="23"/>
                      <a:pt x="32" y="23"/>
                      <a:pt x="32" y="23"/>
                    </a:cubicBezTo>
                    <a:cubicBezTo>
                      <a:pt x="33" y="18"/>
                      <a:pt x="31" y="15"/>
                      <a:pt x="33" y="10"/>
                    </a:cubicBezTo>
                    <a:cubicBezTo>
                      <a:pt x="34" y="8"/>
                      <a:pt x="36" y="6"/>
                      <a:pt x="36" y="5"/>
                    </a:cubicBezTo>
                    <a:cubicBezTo>
                      <a:pt x="36" y="4"/>
                      <a:pt x="35" y="0"/>
                      <a:pt x="35" y="0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9" y="1"/>
                      <a:pt x="26" y="3"/>
                      <a:pt x="26" y="5"/>
                    </a:cubicBezTo>
                    <a:cubicBezTo>
                      <a:pt x="26" y="6"/>
                      <a:pt x="22" y="6"/>
                      <a:pt x="20" y="7"/>
                    </a:cubicBezTo>
                    <a:cubicBezTo>
                      <a:pt x="18" y="8"/>
                      <a:pt x="16" y="9"/>
                      <a:pt x="16" y="7"/>
                    </a:cubicBezTo>
                    <a:cubicBezTo>
                      <a:pt x="15" y="6"/>
                      <a:pt x="13" y="6"/>
                      <a:pt x="11" y="6"/>
                    </a:cubicBezTo>
                    <a:cubicBezTo>
                      <a:pt x="8" y="7"/>
                      <a:pt x="4" y="9"/>
                      <a:pt x="4" y="9"/>
                    </a:cubicBezTo>
                    <a:cubicBezTo>
                      <a:pt x="4" y="9"/>
                      <a:pt x="5" y="15"/>
                      <a:pt x="4" y="17"/>
                    </a:cubicBezTo>
                    <a:cubicBezTo>
                      <a:pt x="3" y="19"/>
                      <a:pt x="0" y="18"/>
                      <a:pt x="0" y="18"/>
                    </a:cubicBezTo>
                    <a:close/>
                    <a:moveTo>
                      <a:pt x="7" y="24"/>
                    </a:moveTo>
                    <a:cubicBezTo>
                      <a:pt x="10" y="24"/>
                      <a:pt x="14" y="26"/>
                      <a:pt x="9" y="27"/>
                    </a:cubicBezTo>
                    <a:cubicBezTo>
                      <a:pt x="9" y="27"/>
                      <a:pt x="6" y="24"/>
                      <a:pt x="7" y="24"/>
                    </a:cubicBezTo>
                    <a:close/>
                  </a:path>
                </a:pathLst>
              </a:custGeom>
              <a:grpFill/>
              <a:ln w="9525">
                <a:solidFill>
                  <a:schemeClr val="tx2">
                    <a:lumMod val="2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" name="Freeform 125"/>
              <p:cNvSpPr>
                <a:spLocks noEditPoints="1"/>
              </p:cNvSpPr>
              <p:nvPr/>
            </p:nvSpPr>
            <p:spPr bwMode="auto">
              <a:xfrm>
                <a:off x="1637" y="1939"/>
                <a:ext cx="70" cy="80"/>
              </a:xfrm>
              <a:custGeom>
                <a:avLst/>
                <a:gdLst>
                  <a:gd name="T0" fmla="*/ 0 w 36"/>
                  <a:gd name="T1" fmla="*/ 18 h 41"/>
                  <a:gd name="T2" fmla="*/ 0 w 36"/>
                  <a:gd name="T3" fmla="*/ 21 h 41"/>
                  <a:gd name="T4" fmla="*/ 5 w 36"/>
                  <a:gd name="T5" fmla="*/ 25 h 41"/>
                  <a:gd name="T6" fmla="*/ 8 w 36"/>
                  <a:gd name="T7" fmla="*/ 33 h 41"/>
                  <a:gd name="T8" fmla="*/ 12 w 36"/>
                  <a:gd name="T9" fmla="*/ 36 h 41"/>
                  <a:gd name="T10" fmla="*/ 15 w 36"/>
                  <a:gd name="T11" fmla="*/ 37 h 41"/>
                  <a:gd name="T12" fmla="*/ 14 w 36"/>
                  <a:gd name="T13" fmla="*/ 34 h 41"/>
                  <a:gd name="T14" fmla="*/ 12 w 36"/>
                  <a:gd name="T15" fmla="*/ 31 h 41"/>
                  <a:gd name="T16" fmla="*/ 14 w 36"/>
                  <a:gd name="T17" fmla="*/ 29 h 41"/>
                  <a:gd name="T18" fmla="*/ 16 w 36"/>
                  <a:gd name="T19" fmla="*/ 33 h 41"/>
                  <a:gd name="T20" fmla="*/ 20 w 36"/>
                  <a:gd name="T21" fmla="*/ 35 h 41"/>
                  <a:gd name="T22" fmla="*/ 22 w 36"/>
                  <a:gd name="T23" fmla="*/ 39 h 41"/>
                  <a:gd name="T24" fmla="*/ 26 w 36"/>
                  <a:gd name="T25" fmla="*/ 39 h 41"/>
                  <a:gd name="T26" fmla="*/ 29 w 36"/>
                  <a:gd name="T27" fmla="*/ 41 h 41"/>
                  <a:gd name="T28" fmla="*/ 32 w 36"/>
                  <a:gd name="T29" fmla="*/ 41 h 41"/>
                  <a:gd name="T30" fmla="*/ 30 w 36"/>
                  <a:gd name="T31" fmla="*/ 38 h 41"/>
                  <a:gd name="T32" fmla="*/ 31 w 36"/>
                  <a:gd name="T33" fmla="*/ 36 h 41"/>
                  <a:gd name="T34" fmla="*/ 30 w 36"/>
                  <a:gd name="T35" fmla="*/ 31 h 41"/>
                  <a:gd name="T36" fmla="*/ 31 w 36"/>
                  <a:gd name="T37" fmla="*/ 23 h 41"/>
                  <a:gd name="T38" fmla="*/ 32 w 36"/>
                  <a:gd name="T39" fmla="*/ 23 h 41"/>
                  <a:gd name="T40" fmla="*/ 33 w 36"/>
                  <a:gd name="T41" fmla="*/ 10 h 41"/>
                  <a:gd name="T42" fmla="*/ 36 w 36"/>
                  <a:gd name="T43" fmla="*/ 5 h 41"/>
                  <a:gd name="T44" fmla="*/ 35 w 36"/>
                  <a:gd name="T45" fmla="*/ 0 h 41"/>
                  <a:gd name="T46" fmla="*/ 29 w 36"/>
                  <a:gd name="T47" fmla="*/ 1 h 41"/>
                  <a:gd name="T48" fmla="*/ 26 w 36"/>
                  <a:gd name="T49" fmla="*/ 5 h 41"/>
                  <a:gd name="T50" fmla="*/ 20 w 36"/>
                  <a:gd name="T51" fmla="*/ 7 h 41"/>
                  <a:gd name="T52" fmla="*/ 16 w 36"/>
                  <a:gd name="T53" fmla="*/ 7 h 41"/>
                  <a:gd name="T54" fmla="*/ 11 w 36"/>
                  <a:gd name="T55" fmla="*/ 6 h 41"/>
                  <a:gd name="T56" fmla="*/ 4 w 36"/>
                  <a:gd name="T57" fmla="*/ 9 h 41"/>
                  <a:gd name="T58" fmla="*/ 4 w 36"/>
                  <a:gd name="T59" fmla="*/ 17 h 41"/>
                  <a:gd name="T60" fmla="*/ 0 w 36"/>
                  <a:gd name="T61" fmla="*/ 18 h 41"/>
                  <a:gd name="T62" fmla="*/ 7 w 36"/>
                  <a:gd name="T63" fmla="*/ 24 h 41"/>
                  <a:gd name="T64" fmla="*/ 9 w 36"/>
                  <a:gd name="T65" fmla="*/ 27 h 41"/>
                  <a:gd name="T66" fmla="*/ 7 w 36"/>
                  <a:gd name="T67" fmla="*/ 24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6" h="41">
                    <a:moveTo>
                      <a:pt x="0" y="18"/>
                    </a:moveTo>
                    <a:cubicBezTo>
                      <a:pt x="0" y="19"/>
                      <a:pt x="0" y="20"/>
                      <a:pt x="0" y="21"/>
                    </a:cubicBezTo>
                    <a:cubicBezTo>
                      <a:pt x="1" y="22"/>
                      <a:pt x="4" y="24"/>
                      <a:pt x="5" y="25"/>
                    </a:cubicBezTo>
                    <a:cubicBezTo>
                      <a:pt x="7" y="27"/>
                      <a:pt x="6" y="30"/>
                      <a:pt x="8" y="33"/>
                    </a:cubicBezTo>
                    <a:cubicBezTo>
                      <a:pt x="9" y="34"/>
                      <a:pt x="10" y="35"/>
                      <a:pt x="12" y="36"/>
                    </a:cubicBezTo>
                    <a:cubicBezTo>
                      <a:pt x="12" y="36"/>
                      <a:pt x="13" y="36"/>
                      <a:pt x="15" y="37"/>
                    </a:cubicBezTo>
                    <a:cubicBezTo>
                      <a:pt x="15" y="36"/>
                      <a:pt x="14" y="35"/>
                      <a:pt x="14" y="34"/>
                    </a:cubicBezTo>
                    <a:cubicBezTo>
                      <a:pt x="14" y="33"/>
                      <a:pt x="12" y="34"/>
                      <a:pt x="12" y="31"/>
                    </a:cubicBezTo>
                    <a:cubicBezTo>
                      <a:pt x="14" y="29"/>
                      <a:pt x="14" y="29"/>
                      <a:pt x="14" y="29"/>
                    </a:cubicBezTo>
                    <a:cubicBezTo>
                      <a:pt x="14" y="30"/>
                      <a:pt x="15" y="32"/>
                      <a:pt x="16" y="33"/>
                    </a:cubicBezTo>
                    <a:cubicBezTo>
                      <a:pt x="18" y="34"/>
                      <a:pt x="18" y="32"/>
                      <a:pt x="20" y="35"/>
                    </a:cubicBezTo>
                    <a:cubicBezTo>
                      <a:pt x="21" y="37"/>
                      <a:pt x="21" y="38"/>
                      <a:pt x="22" y="39"/>
                    </a:cubicBezTo>
                    <a:cubicBezTo>
                      <a:pt x="24" y="39"/>
                      <a:pt x="26" y="39"/>
                      <a:pt x="26" y="39"/>
                    </a:cubicBezTo>
                    <a:cubicBezTo>
                      <a:pt x="26" y="39"/>
                      <a:pt x="27" y="41"/>
                      <a:pt x="29" y="41"/>
                    </a:cubicBezTo>
                    <a:cubicBezTo>
                      <a:pt x="31" y="41"/>
                      <a:pt x="32" y="41"/>
                      <a:pt x="32" y="41"/>
                    </a:cubicBezTo>
                    <a:cubicBezTo>
                      <a:pt x="32" y="40"/>
                      <a:pt x="30" y="39"/>
                      <a:pt x="30" y="38"/>
                    </a:cubicBezTo>
                    <a:cubicBezTo>
                      <a:pt x="30" y="36"/>
                      <a:pt x="31" y="37"/>
                      <a:pt x="31" y="36"/>
                    </a:cubicBezTo>
                    <a:cubicBezTo>
                      <a:pt x="32" y="34"/>
                      <a:pt x="30" y="31"/>
                      <a:pt x="30" y="31"/>
                    </a:cubicBezTo>
                    <a:cubicBezTo>
                      <a:pt x="30" y="28"/>
                      <a:pt x="31" y="26"/>
                      <a:pt x="31" y="23"/>
                    </a:cubicBezTo>
                    <a:cubicBezTo>
                      <a:pt x="32" y="23"/>
                      <a:pt x="32" y="23"/>
                      <a:pt x="32" y="23"/>
                    </a:cubicBezTo>
                    <a:cubicBezTo>
                      <a:pt x="33" y="18"/>
                      <a:pt x="31" y="15"/>
                      <a:pt x="33" y="10"/>
                    </a:cubicBezTo>
                    <a:cubicBezTo>
                      <a:pt x="34" y="8"/>
                      <a:pt x="36" y="6"/>
                      <a:pt x="36" y="5"/>
                    </a:cubicBezTo>
                    <a:cubicBezTo>
                      <a:pt x="36" y="4"/>
                      <a:pt x="35" y="0"/>
                      <a:pt x="35" y="0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9" y="1"/>
                      <a:pt x="26" y="3"/>
                      <a:pt x="26" y="5"/>
                    </a:cubicBezTo>
                    <a:cubicBezTo>
                      <a:pt x="26" y="6"/>
                      <a:pt x="22" y="6"/>
                      <a:pt x="20" y="7"/>
                    </a:cubicBezTo>
                    <a:cubicBezTo>
                      <a:pt x="18" y="8"/>
                      <a:pt x="16" y="9"/>
                      <a:pt x="16" y="7"/>
                    </a:cubicBezTo>
                    <a:cubicBezTo>
                      <a:pt x="15" y="6"/>
                      <a:pt x="13" y="6"/>
                      <a:pt x="11" y="6"/>
                    </a:cubicBezTo>
                    <a:cubicBezTo>
                      <a:pt x="8" y="7"/>
                      <a:pt x="4" y="9"/>
                      <a:pt x="4" y="9"/>
                    </a:cubicBezTo>
                    <a:cubicBezTo>
                      <a:pt x="4" y="9"/>
                      <a:pt x="5" y="15"/>
                      <a:pt x="4" y="17"/>
                    </a:cubicBezTo>
                    <a:cubicBezTo>
                      <a:pt x="3" y="19"/>
                      <a:pt x="0" y="18"/>
                      <a:pt x="0" y="18"/>
                    </a:cubicBezTo>
                    <a:close/>
                    <a:moveTo>
                      <a:pt x="7" y="24"/>
                    </a:moveTo>
                    <a:cubicBezTo>
                      <a:pt x="10" y="24"/>
                      <a:pt x="14" y="26"/>
                      <a:pt x="9" y="27"/>
                    </a:cubicBezTo>
                    <a:cubicBezTo>
                      <a:pt x="9" y="27"/>
                      <a:pt x="6" y="24"/>
                      <a:pt x="7" y="24"/>
                    </a:cubicBezTo>
                    <a:close/>
                  </a:path>
                </a:pathLst>
              </a:custGeom>
              <a:grpFill/>
              <a:ln w="2" cap="rnd">
                <a:solidFill>
                  <a:schemeClr val="tx2">
                    <a:lumMod val="2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4" name="Freeform 126"/>
              <p:cNvSpPr>
                <a:spLocks noEditPoints="1"/>
              </p:cNvSpPr>
              <p:nvPr/>
            </p:nvSpPr>
            <p:spPr bwMode="auto">
              <a:xfrm>
                <a:off x="5924" y="3010"/>
                <a:ext cx="209" cy="308"/>
              </a:xfrm>
              <a:custGeom>
                <a:avLst/>
                <a:gdLst>
                  <a:gd name="T0" fmla="*/ 16 w 107"/>
                  <a:gd name="T1" fmla="*/ 156 h 157"/>
                  <a:gd name="T2" fmla="*/ 15 w 107"/>
                  <a:gd name="T3" fmla="*/ 150 h 157"/>
                  <a:gd name="T4" fmla="*/ 52 w 107"/>
                  <a:gd name="T5" fmla="*/ 75 h 157"/>
                  <a:gd name="T6" fmla="*/ 46 w 107"/>
                  <a:gd name="T7" fmla="*/ 91 h 157"/>
                  <a:gd name="T8" fmla="*/ 40 w 107"/>
                  <a:gd name="T9" fmla="*/ 98 h 157"/>
                  <a:gd name="T10" fmla="*/ 32 w 107"/>
                  <a:gd name="T11" fmla="*/ 109 h 157"/>
                  <a:gd name="T12" fmla="*/ 18 w 107"/>
                  <a:gd name="T13" fmla="*/ 117 h 157"/>
                  <a:gd name="T14" fmla="*/ 9 w 107"/>
                  <a:gd name="T15" fmla="*/ 126 h 157"/>
                  <a:gd name="T16" fmla="*/ 3 w 107"/>
                  <a:gd name="T17" fmla="*/ 129 h 157"/>
                  <a:gd name="T18" fmla="*/ 3 w 107"/>
                  <a:gd name="T19" fmla="*/ 135 h 157"/>
                  <a:gd name="T20" fmla="*/ 0 w 107"/>
                  <a:gd name="T21" fmla="*/ 140 h 157"/>
                  <a:gd name="T22" fmla="*/ 11 w 107"/>
                  <a:gd name="T23" fmla="*/ 143 h 157"/>
                  <a:gd name="T24" fmla="*/ 17 w 107"/>
                  <a:gd name="T25" fmla="*/ 147 h 157"/>
                  <a:gd name="T26" fmla="*/ 29 w 107"/>
                  <a:gd name="T27" fmla="*/ 144 h 157"/>
                  <a:gd name="T28" fmla="*/ 36 w 107"/>
                  <a:gd name="T29" fmla="*/ 139 h 157"/>
                  <a:gd name="T30" fmla="*/ 42 w 107"/>
                  <a:gd name="T31" fmla="*/ 119 h 157"/>
                  <a:gd name="T32" fmla="*/ 58 w 107"/>
                  <a:gd name="T33" fmla="*/ 115 h 157"/>
                  <a:gd name="T34" fmla="*/ 60 w 107"/>
                  <a:gd name="T35" fmla="*/ 104 h 157"/>
                  <a:gd name="T36" fmla="*/ 67 w 107"/>
                  <a:gd name="T37" fmla="*/ 91 h 157"/>
                  <a:gd name="T38" fmla="*/ 69 w 107"/>
                  <a:gd name="T39" fmla="*/ 85 h 157"/>
                  <a:gd name="T40" fmla="*/ 65 w 107"/>
                  <a:gd name="T41" fmla="*/ 82 h 157"/>
                  <a:gd name="T42" fmla="*/ 62 w 107"/>
                  <a:gd name="T43" fmla="*/ 82 h 157"/>
                  <a:gd name="T44" fmla="*/ 58 w 107"/>
                  <a:gd name="T45" fmla="*/ 78 h 157"/>
                  <a:gd name="T46" fmla="*/ 57 w 107"/>
                  <a:gd name="T47" fmla="*/ 72 h 157"/>
                  <a:gd name="T48" fmla="*/ 54 w 107"/>
                  <a:gd name="T49" fmla="*/ 2 h 157"/>
                  <a:gd name="T50" fmla="*/ 67 w 107"/>
                  <a:gd name="T51" fmla="*/ 21 h 157"/>
                  <a:gd name="T52" fmla="*/ 71 w 107"/>
                  <a:gd name="T53" fmla="*/ 27 h 157"/>
                  <a:gd name="T54" fmla="*/ 72 w 107"/>
                  <a:gd name="T55" fmla="*/ 34 h 157"/>
                  <a:gd name="T56" fmla="*/ 70 w 107"/>
                  <a:gd name="T57" fmla="*/ 55 h 157"/>
                  <a:gd name="T58" fmla="*/ 64 w 107"/>
                  <a:gd name="T59" fmla="*/ 60 h 157"/>
                  <a:gd name="T60" fmla="*/ 73 w 107"/>
                  <a:gd name="T61" fmla="*/ 82 h 157"/>
                  <a:gd name="T62" fmla="*/ 86 w 107"/>
                  <a:gd name="T63" fmla="*/ 80 h 157"/>
                  <a:gd name="T64" fmla="*/ 93 w 107"/>
                  <a:gd name="T65" fmla="*/ 71 h 157"/>
                  <a:gd name="T66" fmla="*/ 93 w 107"/>
                  <a:gd name="T67" fmla="*/ 62 h 157"/>
                  <a:gd name="T68" fmla="*/ 103 w 107"/>
                  <a:gd name="T69" fmla="*/ 54 h 157"/>
                  <a:gd name="T70" fmla="*/ 95 w 107"/>
                  <a:gd name="T71" fmla="*/ 46 h 157"/>
                  <a:gd name="T72" fmla="*/ 84 w 107"/>
                  <a:gd name="T73" fmla="*/ 31 h 157"/>
                  <a:gd name="T74" fmla="*/ 80 w 107"/>
                  <a:gd name="T75" fmla="*/ 27 h 157"/>
                  <a:gd name="T76" fmla="*/ 75 w 107"/>
                  <a:gd name="T77" fmla="*/ 32 h 157"/>
                  <a:gd name="T78" fmla="*/ 74 w 107"/>
                  <a:gd name="T79" fmla="*/ 17 h 157"/>
                  <a:gd name="T80" fmla="*/ 70 w 107"/>
                  <a:gd name="T81" fmla="*/ 10 h 157"/>
                  <a:gd name="T82" fmla="*/ 64 w 107"/>
                  <a:gd name="T83" fmla="*/ 5 h 157"/>
                  <a:gd name="T84" fmla="*/ 58 w 107"/>
                  <a:gd name="T85" fmla="*/ 0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07" h="157">
                    <a:moveTo>
                      <a:pt x="11" y="147"/>
                    </a:moveTo>
                    <a:cubicBezTo>
                      <a:pt x="11" y="150"/>
                      <a:pt x="10" y="154"/>
                      <a:pt x="9" y="157"/>
                    </a:cubicBezTo>
                    <a:cubicBezTo>
                      <a:pt x="12" y="157"/>
                      <a:pt x="15" y="156"/>
                      <a:pt x="16" y="156"/>
                    </a:cubicBezTo>
                    <a:cubicBezTo>
                      <a:pt x="16" y="155"/>
                      <a:pt x="16" y="154"/>
                      <a:pt x="17" y="153"/>
                    </a:cubicBezTo>
                    <a:cubicBezTo>
                      <a:pt x="15" y="153"/>
                      <a:pt x="15" y="153"/>
                      <a:pt x="15" y="153"/>
                    </a:cubicBezTo>
                    <a:cubicBezTo>
                      <a:pt x="14" y="152"/>
                      <a:pt x="15" y="151"/>
                      <a:pt x="15" y="150"/>
                    </a:cubicBezTo>
                    <a:cubicBezTo>
                      <a:pt x="14" y="149"/>
                      <a:pt x="12" y="148"/>
                      <a:pt x="11" y="147"/>
                    </a:cubicBezTo>
                    <a:close/>
                    <a:moveTo>
                      <a:pt x="54" y="72"/>
                    </a:moveTo>
                    <a:cubicBezTo>
                      <a:pt x="53" y="72"/>
                      <a:pt x="52" y="74"/>
                      <a:pt x="52" y="75"/>
                    </a:cubicBezTo>
                    <a:cubicBezTo>
                      <a:pt x="47" y="80"/>
                      <a:pt x="50" y="79"/>
                      <a:pt x="48" y="86"/>
                    </a:cubicBezTo>
                    <a:cubicBezTo>
                      <a:pt x="48" y="87"/>
                      <a:pt x="46" y="87"/>
                      <a:pt x="46" y="88"/>
                    </a:cubicBezTo>
                    <a:cubicBezTo>
                      <a:pt x="46" y="89"/>
                      <a:pt x="46" y="90"/>
                      <a:pt x="46" y="91"/>
                    </a:cubicBezTo>
                    <a:cubicBezTo>
                      <a:pt x="46" y="91"/>
                      <a:pt x="43" y="92"/>
                      <a:pt x="43" y="92"/>
                    </a:cubicBezTo>
                    <a:cubicBezTo>
                      <a:pt x="42" y="94"/>
                      <a:pt x="43" y="96"/>
                      <a:pt x="42" y="97"/>
                    </a:cubicBezTo>
                    <a:cubicBezTo>
                      <a:pt x="42" y="98"/>
                      <a:pt x="41" y="98"/>
                      <a:pt x="40" y="98"/>
                    </a:cubicBezTo>
                    <a:cubicBezTo>
                      <a:pt x="39" y="101"/>
                      <a:pt x="39" y="104"/>
                      <a:pt x="36" y="106"/>
                    </a:cubicBezTo>
                    <a:cubicBezTo>
                      <a:pt x="36" y="107"/>
                      <a:pt x="34" y="106"/>
                      <a:pt x="33" y="107"/>
                    </a:cubicBezTo>
                    <a:cubicBezTo>
                      <a:pt x="33" y="108"/>
                      <a:pt x="33" y="109"/>
                      <a:pt x="32" y="109"/>
                    </a:cubicBezTo>
                    <a:cubicBezTo>
                      <a:pt x="31" y="111"/>
                      <a:pt x="29" y="111"/>
                      <a:pt x="27" y="113"/>
                    </a:cubicBezTo>
                    <a:cubicBezTo>
                      <a:pt x="26" y="113"/>
                      <a:pt x="25" y="115"/>
                      <a:pt x="25" y="115"/>
                    </a:cubicBezTo>
                    <a:cubicBezTo>
                      <a:pt x="22" y="117"/>
                      <a:pt x="20" y="115"/>
                      <a:pt x="18" y="117"/>
                    </a:cubicBezTo>
                    <a:cubicBezTo>
                      <a:pt x="16" y="118"/>
                      <a:pt x="14" y="122"/>
                      <a:pt x="13" y="123"/>
                    </a:cubicBezTo>
                    <a:cubicBezTo>
                      <a:pt x="12" y="124"/>
                      <a:pt x="11" y="123"/>
                      <a:pt x="10" y="123"/>
                    </a:cubicBezTo>
                    <a:cubicBezTo>
                      <a:pt x="10" y="124"/>
                      <a:pt x="10" y="126"/>
                      <a:pt x="9" y="126"/>
                    </a:cubicBezTo>
                    <a:cubicBezTo>
                      <a:pt x="8" y="127"/>
                      <a:pt x="7" y="126"/>
                      <a:pt x="7" y="127"/>
                    </a:cubicBezTo>
                    <a:cubicBezTo>
                      <a:pt x="6" y="127"/>
                      <a:pt x="6" y="129"/>
                      <a:pt x="5" y="129"/>
                    </a:cubicBezTo>
                    <a:cubicBezTo>
                      <a:pt x="5" y="130"/>
                      <a:pt x="4" y="129"/>
                      <a:pt x="3" y="129"/>
                    </a:cubicBezTo>
                    <a:cubicBezTo>
                      <a:pt x="3" y="129"/>
                      <a:pt x="3" y="131"/>
                      <a:pt x="3" y="131"/>
                    </a:cubicBezTo>
                    <a:cubicBezTo>
                      <a:pt x="4" y="130"/>
                      <a:pt x="5" y="133"/>
                      <a:pt x="5" y="133"/>
                    </a:cubicBezTo>
                    <a:cubicBezTo>
                      <a:pt x="4" y="133"/>
                      <a:pt x="3" y="134"/>
                      <a:pt x="3" y="135"/>
                    </a:cubicBezTo>
                    <a:cubicBezTo>
                      <a:pt x="2" y="135"/>
                      <a:pt x="3" y="137"/>
                      <a:pt x="3" y="137"/>
                    </a:cubicBezTo>
                    <a:cubicBezTo>
                      <a:pt x="0" y="138"/>
                      <a:pt x="0" y="138"/>
                      <a:pt x="0" y="138"/>
                    </a:cubicBezTo>
                    <a:cubicBezTo>
                      <a:pt x="0" y="139"/>
                      <a:pt x="0" y="139"/>
                      <a:pt x="0" y="140"/>
                    </a:cubicBezTo>
                    <a:cubicBezTo>
                      <a:pt x="0" y="141"/>
                      <a:pt x="3" y="142"/>
                      <a:pt x="5" y="143"/>
                    </a:cubicBezTo>
                    <a:cubicBezTo>
                      <a:pt x="5" y="144"/>
                      <a:pt x="5" y="144"/>
                      <a:pt x="5" y="144"/>
                    </a:cubicBezTo>
                    <a:cubicBezTo>
                      <a:pt x="8" y="145"/>
                      <a:pt x="9" y="142"/>
                      <a:pt x="11" y="143"/>
                    </a:cubicBezTo>
                    <a:cubicBezTo>
                      <a:pt x="12" y="146"/>
                      <a:pt x="12" y="146"/>
                      <a:pt x="12" y="146"/>
                    </a:cubicBezTo>
                    <a:cubicBezTo>
                      <a:pt x="13" y="146"/>
                      <a:pt x="15" y="146"/>
                      <a:pt x="16" y="146"/>
                    </a:cubicBezTo>
                    <a:cubicBezTo>
                      <a:pt x="16" y="146"/>
                      <a:pt x="16" y="147"/>
                      <a:pt x="17" y="147"/>
                    </a:cubicBezTo>
                    <a:cubicBezTo>
                      <a:pt x="18" y="148"/>
                      <a:pt x="24" y="149"/>
                      <a:pt x="25" y="149"/>
                    </a:cubicBezTo>
                    <a:cubicBezTo>
                      <a:pt x="25" y="148"/>
                      <a:pt x="29" y="146"/>
                      <a:pt x="29" y="145"/>
                    </a:cubicBezTo>
                    <a:cubicBezTo>
                      <a:pt x="29" y="144"/>
                      <a:pt x="29" y="144"/>
                      <a:pt x="29" y="144"/>
                    </a:cubicBezTo>
                    <a:cubicBezTo>
                      <a:pt x="30" y="143"/>
                      <a:pt x="31" y="144"/>
                      <a:pt x="32" y="143"/>
                    </a:cubicBezTo>
                    <a:cubicBezTo>
                      <a:pt x="32" y="142"/>
                      <a:pt x="32" y="142"/>
                      <a:pt x="32" y="142"/>
                    </a:cubicBezTo>
                    <a:cubicBezTo>
                      <a:pt x="32" y="141"/>
                      <a:pt x="35" y="140"/>
                      <a:pt x="36" y="139"/>
                    </a:cubicBezTo>
                    <a:cubicBezTo>
                      <a:pt x="37" y="137"/>
                      <a:pt x="36" y="135"/>
                      <a:pt x="37" y="133"/>
                    </a:cubicBezTo>
                    <a:cubicBezTo>
                      <a:pt x="39" y="129"/>
                      <a:pt x="40" y="127"/>
                      <a:pt x="41" y="120"/>
                    </a:cubicBezTo>
                    <a:cubicBezTo>
                      <a:pt x="42" y="120"/>
                      <a:pt x="42" y="119"/>
                      <a:pt x="42" y="119"/>
                    </a:cubicBezTo>
                    <a:cubicBezTo>
                      <a:pt x="45" y="118"/>
                      <a:pt x="46" y="120"/>
                      <a:pt x="49" y="117"/>
                    </a:cubicBezTo>
                    <a:cubicBezTo>
                      <a:pt x="49" y="117"/>
                      <a:pt x="50" y="115"/>
                      <a:pt x="50" y="115"/>
                    </a:cubicBezTo>
                    <a:cubicBezTo>
                      <a:pt x="52" y="114"/>
                      <a:pt x="57" y="115"/>
                      <a:pt x="58" y="115"/>
                    </a:cubicBezTo>
                    <a:cubicBezTo>
                      <a:pt x="58" y="114"/>
                      <a:pt x="57" y="114"/>
                      <a:pt x="55" y="114"/>
                    </a:cubicBezTo>
                    <a:cubicBezTo>
                      <a:pt x="55" y="109"/>
                      <a:pt x="55" y="107"/>
                      <a:pt x="58" y="105"/>
                    </a:cubicBezTo>
                    <a:cubicBezTo>
                      <a:pt x="59" y="104"/>
                      <a:pt x="60" y="105"/>
                      <a:pt x="60" y="104"/>
                    </a:cubicBezTo>
                    <a:cubicBezTo>
                      <a:pt x="62" y="102"/>
                      <a:pt x="61" y="101"/>
                      <a:pt x="62" y="99"/>
                    </a:cubicBezTo>
                    <a:cubicBezTo>
                      <a:pt x="62" y="98"/>
                      <a:pt x="64" y="97"/>
                      <a:pt x="64" y="97"/>
                    </a:cubicBezTo>
                    <a:cubicBezTo>
                      <a:pt x="65" y="96"/>
                      <a:pt x="66" y="92"/>
                      <a:pt x="67" y="91"/>
                    </a:cubicBezTo>
                    <a:cubicBezTo>
                      <a:pt x="68" y="91"/>
                      <a:pt x="68" y="91"/>
                      <a:pt x="68" y="91"/>
                    </a:cubicBezTo>
                    <a:cubicBezTo>
                      <a:pt x="69" y="89"/>
                      <a:pt x="67" y="88"/>
                      <a:pt x="67" y="86"/>
                    </a:cubicBezTo>
                    <a:cubicBezTo>
                      <a:pt x="67" y="86"/>
                      <a:pt x="69" y="85"/>
                      <a:pt x="69" y="85"/>
                    </a:cubicBezTo>
                    <a:cubicBezTo>
                      <a:pt x="70" y="83"/>
                      <a:pt x="69" y="81"/>
                      <a:pt x="69" y="80"/>
                    </a:cubicBezTo>
                    <a:cubicBezTo>
                      <a:pt x="68" y="80"/>
                      <a:pt x="67" y="81"/>
                      <a:pt x="66" y="81"/>
                    </a:cubicBezTo>
                    <a:cubicBezTo>
                      <a:pt x="68" y="81"/>
                      <a:pt x="65" y="82"/>
                      <a:pt x="65" y="82"/>
                    </a:cubicBezTo>
                    <a:cubicBezTo>
                      <a:pt x="65" y="81"/>
                      <a:pt x="65" y="80"/>
                      <a:pt x="64" y="80"/>
                    </a:cubicBezTo>
                    <a:cubicBezTo>
                      <a:pt x="64" y="79"/>
                      <a:pt x="62" y="80"/>
                      <a:pt x="62" y="80"/>
                    </a:cubicBezTo>
                    <a:cubicBezTo>
                      <a:pt x="61" y="80"/>
                      <a:pt x="62" y="81"/>
                      <a:pt x="62" y="82"/>
                    </a:cubicBezTo>
                    <a:cubicBezTo>
                      <a:pt x="61" y="82"/>
                      <a:pt x="60" y="81"/>
                      <a:pt x="59" y="82"/>
                    </a:cubicBezTo>
                    <a:cubicBezTo>
                      <a:pt x="59" y="81"/>
                      <a:pt x="59" y="79"/>
                      <a:pt x="58" y="78"/>
                    </a:cubicBezTo>
                    <a:cubicBezTo>
                      <a:pt x="58" y="78"/>
                      <a:pt x="58" y="78"/>
                      <a:pt x="58" y="78"/>
                    </a:cubicBezTo>
                    <a:cubicBezTo>
                      <a:pt x="57" y="78"/>
                      <a:pt x="56" y="76"/>
                      <a:pt x="56" y="76"/>
                    </a:cubicBezTo>
                    <a:cubicBezTo>
                      <a:pt x="55" y="77"/>
                      <a:pt x="55" y="74"/>
                      <a:pt x="55" y="74"/>
                    </a:cubicBezTo>
                    <a:cubicBezTo>
                      <a:pt x="56" y="73"/>
                      <a:pt x="56" y="74"/>
                      <a:pt x="57" y="72"/>
                    </a:cubicBezTo>
                    <a:cubicBezTo>
                      <a:pt x="56" y="72"/>
                      <a:pt x="55" y="72"/>
                      <a:pt x="54" y="72"/>
                    </a:cubicBezTo>
                    <a:close/>
                    <a:moveTo>
                      <a:pt x="55" y="0"/>
                    </a:moveTo>
                    <a:cubicBezTo>
                      <a:pt x="55" y="1"/>
                      <a:pt x="54" y="0"/>
                      <a:pt x="54" y="2"/>
                    </a:cubicBezTo>
                    <a:cubicBezTo>
                      <a:pt x="55" y="4"/>
                      <a:pt x="59" y="6"/>
                      <a:pt x="60" y="8"/>
                    </a:cubicBezTo>
                    <a:cubicBezTo>
                      <a:pt x="61" y="10"/>
                      <a:pt x="61" y="13"/>
                      <a:pt x="62" y="15"/>
                    </a:cubicBezTo>
                    <a:cubicBezTo>
                      <a:pt x="64" y="17"/>
                      <a:pt x="66" y="19"/>
                      <a:pt x="67" y="21"/>
                    </a:cubicBezTo>
                    <a:cubicBezTo>
                      <a:pt x="68" y="22"/>
                      <a:pt x="67" y="22"/>
                      <a:pt x="68" y="23"/>
                    </a:cubicBezTo>
                    <a:cubicBezTo>
                      <a:pt x="69" y="24"/>
                      <a:pt x="69" y="23"/>
                      <a:pt x="70" y="24"/>
                    </a:cubicBezTo>
                    <a:cubicBezTo>
                      <a:pt x="70" y="25"/>
                      <a:pt x="71" y="26"/>
                      <a:pt x="71" y="27"/>
                    </a:cubicBezTo>
                    <a:cubicBezTo>
                      <a:pt x="69" y="28"/>
                      <a:pt x="70" y="30"/>
                      <a:pt x="70" y="32"/>
                    </a:cubicBezTo>
                    <a:cubicBezTo>
                      <a:pt x="71" y="33"/>
                      <a:pt x="73" y="32"/>
                      <a:pt x="74" y="33"/>
                    </a:cubicBezTo>
                    <a:cubicBezTo>
                      <a:pt x="74" y="34"/>
                      <a:pt x="73" y="34"/>
                      <a:pt x="72" y="34"/>
                    </a:cubicBezTo>
                    <a:cubicBezTo>
                      <a:pt x="73" y="39"/>
                      <a:pt x="75" y="43"/>
                      <a:pt x="73" y="48"/>
                    </a:cubicBezTo>
                    <a:cubicBezTo>
                      <a:pt x="73" y="48"/>
                      <a:pt x="71" y="49"/>
                      <a:pt x="71" y="50"/>
                    </a:cubicBezTo>
                    <a:cubicBezTo>
                      <a:pt x="70" y="51"/>
                      <a:pt x="70" y="53"/>
                      <a:pt x="70" y="55"/>
                    </a:cubicBezTo>
                    <a:cubicBezTo>
                      <a:pt x="68" y="55"/>
                      <a:pt x="66" y="56"/>
                      <a:pt x="64" y="56"/>
                    </a:cubicBezTo>
                    <a:cubicBezTo>
                      <a:pt x="64" y="58"/>
                      <a:pt x="65" y="57"/>
                      <a:pt x="64" y="58"/>
                    </a:cubicBezTo>
                    <a:cubicBezTo>
                      <a:pt x="64" y="58"/>
                      <a:pt x="64" y="59"/>
                      <a:pt x="64" y="60"/>
                    </a:cubicBezTo>
                    <a:cubicBezTo>
                      <a:pt x="69" y="63"/>
                      <a:pt x="78" y="66"/>
                      <a:pt x="76" y="76"/>
                    </a:cubicBezTo>
                    <a:cubicBezTo>
                      <a:pt x="76" y="77"/>
                      <a:pt x="73" y="79"/>
                      <a:pt x="73" y="80"/>
                    </a:cubicBezTo>
                    <a:cubicBezTo>
                      <a:pt x="73" y="81"/>
                      <a:pt x="73" y="81"/>
                      <a:pt x="73" y="82"/>
                    </a:cubicBezTo>
                    <a:cubicBezTo>
                      <a:pt x="74" y="82"/>
                      <a:pt x="78" y="83"/>
                      <a:pt x="78" y="83"/>
                    </a:cubicBezTo>
                    <a:cubicBezTo>
                      <a:pt x="79" y="84"/>
                      <a:pt x="80" y="86"/>
                      <a:pt x="80" y="86"/>
                    </a:cubicBezTo>
                    <a:cubicBezTo>
                      <a:pt x="84" y="84"/>
                      <a:pt x="84" y="85"/>
                      <a:pt x="86" y="80"/>
                    </a:cubicBezTo>
                    <a:cubicBezTo>
                      <a:pt x="86" y="80"/>
                      <a:pt x="88" y="78"/>
                      <a:pt x="88" y="78"/>
                    </a:cubicBezTo>
                    <a:cubicBezTo>
                      <a:pt x="88" y="77"/>
                      <a:pt x="87" y="75"/>
                      <a:pt x="88" y="74"/>
                    </a:cubicBezTo>
                    <a:cubicBezTo>
                      <a:pt x="89" y="72"/>
                      <a:pt x="92" y="72"/>
                      <a:pt x="93" y="71"/>
                    </a:cubicBezTo>
                    <a:cubicBezTo>
                      <a:pt x="94" y="70"/>
                      <a:pt x="93" y="68"/>
                      <a:pt x="93" y="66"/>
                    </a:cubicBezTo>
                    <a:cubicBezTo>
                      <a:pt x="93" y="66"/>
                      <a:pt x="95" y="65"/>
                      <a:pt x="95" y="64"/>
                    </a:cubicBezTo>
                    <a:cubicBezTo>
                      <a:pt x="94" y="63"/>
                      <a:pt x="94" y="63"/>
                      <a:pt x="93" y="62"/>
                    </a:cubicBezTo>
                    <a:cubicBezTo>
                      <a:pt x="98" y="58"/>
                      <a:pt x="97" y="57"/>
                      <a:pt x="102" y="60"/>
                    </a:cubicBezTo>
                    <a:cubicBezTo>
                      <a:pt x="102" y="58"/>
                      <a:pt x="101" y="56"/>
                      <a:pt x="101" y="55"/>
                    </a:cubicBezTo>
                    <a:cubicBezTo>
                      <a:pt x="101" y="55"/>
                      <a:pt x="103" y="54"/>
                      <a:pt x="103" y="54"/>
                    </a:cubicBezTo>
                    <a:cubicBezTo>
                      <a:pt x="105" y="51"/>
                      <a:pt x="106" y="47"/>
                      <a:pt x="107" y="44"/>
                    </a:cubicBezTo>
                    <a:cubicBezTo>
                      <a:pt x="102" y="38"/>
                      <a:pt x="102" y="42"/>
                      <a:pt x="96" y="44"/>
                    </a:cubicBezTo>
                    <a:cubicBezTo>
                      <a:pt x="95" y="46"/>
                      <a:pt x="95" y="46"/>
                      <a:pt x="95" y="46"/>
                    </a:cubicBezTo>
                    <a:cubicBezTo>
                      <a:pt x="95" y="46"/>
                      <a:pt x="88" y="43"/>
                      <a:pt x="88" y="43"/>
                    </a:cubicBezTo>
                    <a:cubicBezTo>
                      <a:pt x="85" y="42"/>
                      <a:pt x="86" y="40"/>
                      <a:pt x="85" y="36"/>
                    </a:cubicBezTo>
                    <a:cubicBezTo>
                      <a:pt x="85" y="36"/>
                      <a:pt x="85" y="32"/>
                      <a:pt x="84" y="31"/>
                    </a:cubicBezTo>
                    <a:cubicBezTo>
                      <a:pt x="84" y="31"/>
                      <a:pt x="82" y="32"/>
                      <a:pt x="82" y="32"/>
                    </a:cubicBezTo>
                    <a:cubicBezTo>
                      <a:pt x="82" y="30"/>
                      <a:pt x="82" y="27"/>
                      <a:pt x="82" y="27"/>
                    </a:cubicBezTo>
                    <a:cubicBezTo>
                      <a:pt x="80" y="27"/>
                      <a:pt x="80" y="27"/>
                      <a:pt x="80" y="27"/>
                    </a:cubicBezTo>
                    <a:cubicBezTo>
                      <a:pt x="80" y="30"/>
                      <a:pt x="79" y="33"/>
                      <a:pt x="79" y="35"/>
                    </a:cubicBezTo>
                    <a:cubicBezTo>
                      <a:pt x="79" y="35"/>
                      <a:pt x="78" y="33"/>
                      <a:pt x="78" y="33"/>
                    </a:cubicBezTo>
                    <a:cubicBezTo>
                      <a:pt x="78" y="32"/>
                      <a:pt x="76" y="32"/>
                      <a:pt x="75" y="32"/>
                    </a:cubicBezTo>
                    <a:cubicBezTo>
                      <a:pt x="75" y="28"/>
                      <a:pt x="75" y="26"/>
                      <a:pt x="75" y="24"/>
                    </a:cubicBezTo>
                    <a:cubicBezTo>
                      <a:pt x="75" y="22"/>
                      <a:pt x="72" y="21"/>
                      <a:pt x="72" y="19"/>
                    </a:cubicBezTo>
                    <a:cubicBezTo>
                      <a:pt x="72" y="18"/>
                      <a:pt x="74" y="17"/>
                      <a:pt x="74" y="17"/>
                    </a:cubicBezTo>
                    <a:cubicBezTo>
                      <a:pt x="74" y="15"/>
                      <a:pt x="73" y="14"/>
                      <a:pt x="73" y="12"/>
                    </a:cubicBezTo>
                    <a:cubicBezTo>
                      <a:pt x="71" y="12"/>
                      <a:pt x="71" y="13"/>
                      <a:pt x="70" y="13"/>
                    </a:cubicBezTo>
                    <a:cubicBezTo>
                      <a:pt x="69" y="12"/>
                      <a:pt x="70" y="11"/>
                      <a:pt x="70" y="10"/>
                    </a:cubicBezTo>
                    <a:cubicBezTo>
                      <a:pt x="70" y="10"/>
                      <a:pt x="67" y="7"/>
                      <a:pt x="67" y="7"/>
                    </a:cubicBezTo>
                    <a:cubicBezTo>
                      <a:pt x="67" y="7"/>
                      <a:pt x="65" y="7"/>
                      <a:pt x="64" y="7"/>
                    </a:cubicBezTo>
                    <a:cubicBezTo>
                      <a:pt x="65" y="7"/>
                      <a:pt x="64" y="5"/>
                      <a:pt x="64" y="5"/>
                    </a:cubicBezTo>
                    <a:cubicBezTo>
                      <a:pt x="60" y="6"/>
                      <a:pt x="64" y="10"/>
                      <a:pt x="60" y="4"/>
                    </a:cubicBezTo>
                    <a:cubicBezTo>
                      <a:pt x="59" y="4"/>
                      <a:pt x="57" y="2"/>
                      <a:pt x="57" y="2"/>
                    </a:cubicBezTo>
                    <a:cubicBezTo>
                      <a:pt x="57" y="0"/>
                      <a:pt x="58" y="1"/>
                      <a:pt x="58" y="0"/>
                    </a:cubicBezTo>
                    <a:cubicBezTo>
                      <a:pt x="57" y="0"/>
                      <a:pt x="56" y="0"/>
                      <a:pt x="55" y="0"/>
                    </a:cubicBezTo>
                    <a:close/>
                  </a:path>
                </a:pathLst>
              </a:custGeom>
              <a:grpFill/>
              <a:ln w="9525">
                <a:solidFill>
                  <a:schemeClr val="tx2">
                    <a:lumMod val="2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5" name="Freeform 127"/>
              <p:cNvSpPr>
                <a:spLocks noEditPoints="1"/>
              </p:cNvSpPr>
              <p:nvPr/>
            </p:nvSpPr>
            <p:spPr bwMode="auto">
              <a:xfrm>
                <a:off x="5924" y="3010"/>
                <a:ext cx="209" cy="308"/>
              </a:xfrm>
              <a:custGeom>
                <a:avLst/>
                <a:gdLst>
                  <a:gd name="T0" fmla="*/ 16 w 107"/>
                  <a:gd name="T1" fmla="*/ 156 h 157"/>
                  <a:gd name="T2" fmla="*/ 15 w 107"/>
                  <a:gd name="T3" fmla="*/ 150 h 157"/>
                  <a:gd name="T4" fmla="*/ 52 w 107"/>
                  <a:gd name="T5" fmla="*/ 75 h 157"/>
                  <a:gd name="T6" fmla="*/ 46 w 107"/>
                  <a:gd name="T7" fmla="*/ 91 h 157"/>
                  <a:gd name="T8" fmla="*/ 40 w 107"/>
                  <a:gd name="T9" fmla="*/ 98 h 157"/>
                  <a:gd name="T10" fmla="*/ 32 w 107"/>
                  <a:gd name="T11" fmla="*/ 109 h 157"/>
                  <a:gd name="T12" fmla="*/ 18 w 107"/>
                  <a:gd name="T13" fmla="*/ 117 h 157"/>
                  <a:gd name="T14" fmla="*/ 9 w 107"/>
                  <a:gd name="T15" fmla="*/ 126 h 157"/>
                  <a:gd name="T16" fmla="*/ 3 w 107"/>
                  <a:gd name="T17" fmla="*/ 129 h 157"/>
                  <a:gd name="T18" fmla="*/ 3 w 107"/>
                  <a:gd name="T19" fmla="*/ 135 h 157"/>
                  <a:gd name="T20" fmla="*/ 0 w 107"/>
                  <a:gd name="T21" fmla="*/ 140 h 157"/>
                  <a:gd name="T22" fmla="*/ 11 w 107"/>
                  <a:gd name="T23" fmla="*/ 143 h 157"/>
                  <a:gd name="T24" fmla="*/ 17 w 107"/>
                  <a:gd name="T25" fmla="*/ 147 h 157"/>
                  <a:gd name="T26" fmla="*/ 29 w 107"/>
                  <a:gd name="T27" fmla="*/ 144 h 157"/>
                  <a:gd name="T28" fmla="*/ 36 w 107"/>
                  <a:gd name="T29" fmla="*/ 139 h 157"/>
                  <a:gd name="T30" fmla="*/ 42 w 107"/>
                  <a:gd name="T31" fmla="*/ 119 h 157"/>
                  <a:gd name="T32" fmla="*/ 58 w 107"/>
                  <a:gd name="T33" fmla="*/ 115 h 157"/>
                  <a:gd name="T34" fmla="*/ 60 w 107"/>
                  <a:gd name="T35" fmla="*/ 104 h 157"/>
                  <a:gd name="T36" fmla="*/ 67 w 107"/>
                  <a:gd name="T37" fmla="*/ 91 h 157"/>
                  <a:gd name="T38" fmla="*/ 69 w 107"/>
                  <a:gd name="T39" fmla="*/ 85 h 157"/>
                  <a:gd name="T40" fmla="*/ 65 w 107"/>
                  <a:gd name="T41" fmla="*/ 82 h 157"/>
                  <a:gd name="T42" fmla="*/ 62 w 107"/>
                  <a:gd name="T43" fmla="*/ 82 h 157"/>
                  <a:gd name="T44" fmla="*/ 58 w 107"/>
                  <a:gd name="T45" fmla="*/ 78 h 157"/>
                  <a:gd name="T46" fmla="*/ 57 w 107"/>
                  <a:gd name="T47" fmla="*/ 72 h 157"/>
                  <a:gd name="T48" fmla="*/ 54 w 107"/>
                  <a:gd name="T49" fmla="*/ 2 h 157"/>
                  <a:gd name="T50" fmla="*/ 67 w 107"/>
                  <a:gd name="T51" fmla="*/ 21 h 157"/>
                  <a:gd name="T52" fmla="*/ 71 w 107"/>
                  <a:gd name="T53" fmla="*/ 27 h 157"/>
                  <a:gd name="T54" fmla="*/ 72 w 107"/>
                  <a:gd name="T55" fmla="*/ 34 h 157"/>
                  <a:gd name="T56" fmla="*/ 70 w 107"/>
                  <a:gd name="T57" fmla="*/ 55 h 157"/>
                  <a:gd name="T58" fmla="*/ 64 w 107"/>
                  <a:gd name="T59" fmla="*/ 60 h 157"/>
                  <a:gd name="T60" fmla="*/ 73 w 107"/>
                  <a:gd name="T61" fmla="*/ 82 h 157"/>
                  <a:gd name="T62" fmla="*/ 86 w 107"/>
                  <a:gd name="T63" fmla="*/ 80 h 157"/>
                  <a:gd name="T64" fmla="*/ 93 w 107"/>
                  <a:gd name="T65" fmla="*/ 71 h 157"/>
                  <a:gd name="T66" fmla="*/ 93 w 107"/>
                  <a:gd name="T67" fmla="*/ 62 h 157"/>
                  <a:gd name="T68" fmla="*/ 103 w 107"/>
                  <a:gd name="T69" fmla="*/ 54 h 157"/>
                  <a:gd name="T70" fmla="*/ 95 w 107"/>
                  <a:gd name="T71" fmla="*/ 46 h 157"/>
                  <a:gd name="T72" fmla="*/ 84 w 107"/>
                  <a:gd name="T73" fmla="*/ 31 h 157"/>
                  <a:gd name="T74" fmla="*/ 80 w 107"/>
                  <a:gd name="T75" fmla="*/ 27 h 157"/>
                  <a:gd name="T76" fmla="*/ 75 w 107"/>
                  <a:gd name="T77" fmla="*/ 32 h 157"/>
                  <a:gd name="T78" fmla="*/ 74 w 107"/>
                  <a:gd name="T79" fmla="*/ 17 h 157"/>
                  <a:gd name="T80" fmla="*/ 70 w 107"/>
                  <a:gd name="T81" fmla="*/ 10 h 157"/>
                  <a:gd name="T82" fmla="*/ 64 w 107"/>
                  <a:gd name="T83" fmla="*/ 5 h 157"/>
                  <a:gd name="T84" fmla="*/ 58 w 107"/>
                  <a:gd name="T85" fmla="*/ 0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07" h="157">
                    <a:moveTo>
                      <a:pt x="11" y="147"/>
                    </a:moveTo>
                    <a:cubicBezTo>
                      <a:pt x="11" y="150"/>
                      <a:pt x="10" y="154"/>
                      <a:pt x="9" y="157"/>
                    </a:cubicBezTo>
                    <a:cubicBezTo>
                      <a:pt x="12" y="157"/>
                      <a:pt x="15" y="156"/>
                      <a:pt x="16" y="156"/>
                    </a:cubicBezTo>
                    <a:cubicBezTo>
                      <a:pt x="16" y="155"/>
                      <a:pt x="16" y="154"/>
                      <a:pt x="17" y="153"/>
                    </a:cubicBezTo>
                    <a:cubicBezTo>
                      <a:pt x="15" y="153"/>
                      <a:pt x="15" y="153"/>
                      <a:pt x="15" y="153"/>
                    </a:cubicBezTo>
                    <a:cubicBezTo>
                      <a:pt x="14" y="152"/>
                      <a:pt x="15" y="151"/>
                      <a:pt x="15" y="150"/>
                    </a:cubicBezTo>
                    <a:cubicBezTo>
                      <a:pt x="14" y="149"/>
                      <a:pt x="12" y="148"/>
                      <a:pt x="11" y="147"/>
                    </a:cubicBezTo>
                    <a:close/>
                    <a:moveTo>
                      <a:pt x="54" y="72"/>
                    </a:moveTo>
                    <a:cubicBezTo>
                      <a:pt x="53" y="72"/>
                      <a:pt x="52" y="74"/>
                      <a:pt x="52" y="75"/>
                    </a:cubicBezTo>
                    <a:cubicBezTo>
                      <a:pt x="47" y="80"/>
                      <a:pt x="50" y="79"/>
                      <a:pt x="48" y="86"/>
                    </a:cubicBezTo>
                    <a:cubicBezTo>
                      <a:pt x="48" y="87"/>
                      <a:pt x="46" y="87"/>
                      <a:pt x="46" y="88"/>
                    </a:cubicBezTo>
                    <a:cubicBezTo>
                      <a:pt x="46" y="89"/>
                      <a:pt x="46" y="90"/>
                      <a:pt x="46" y="91"/>
                    </a:cubicBezTo>
                    <a:cubicBezTo>
                      <a:pt x="46" y="91"/>
                      <a:pt x="43" y="92"/>
                      <a:pt x="43" y="92"/>
                    </a:cubicBezTo>
                    <a:cubicBezTo>
                      <a:pt x="42" y="94"/>
                      <a:pt x="43" y="96"/>
                      <a:pt x="42" y="97"/>
                    </a:cubicBezTo>
                    <a:cubicBezTo>
                      <a:pt x="42" y="98"/>
                      <a:pt x="41" y="98"/>
                      <a:pt x="40" y="98"/>
                    </a:cubicBezTo>
                    <a:cubicBezTo>
                      <a:pt x="39" y="101"/>
                      <a:pt x="39" y="104"/>
                      <a:pt x="36" y="106"/>
                    </a:cubicBezTo>
                    <a:cubicBezTo>
                      <a:pt x="36" y="107"/>
                      <a:pt x="34" y="106"/>
                      <a:pt x="33" y="107"/>
                    </a:cubicBezTo>
                    <a:cubicBezTo>
                      <a:pt x="33" y="108"/>
                      <a:pt x="33" y="109"/>
                      <a:pt x="32" y="109"/>
                    </a:cubicBezTo>
                    <a:cubicBezTo>
                      <a:pt x="31" y="111"/>
                      <a:pt x="29" y="111"/>
                      <a:pt x="27" y="113"/>
                    </a:cubicBezTo>
                    <a:cubicBezTo>
                      <a:pt x="26" y="113"/>
                      <a:pt x="25" y="115"/>
                      <a:pt x="25" y="115"/>
                    </a:cubicBezTo>
                    <a:cubicBezTo>
                      <a:pt x="22" y="117"/>
                      <a:pt x="20" y="115"/>
                      <a:pt x="18" y="117"/>
                    </a:cubicBezTo>
                    <a:cubicBezTo>
                      <a:pt x="16" y="118"/>
                      <a:pt x="14" y="122"/>
                      <a:pt x="13" y="123"/>
                    </a:cubicBezTo>
                    <a:cubicBezTo>
                      <a:pt x="12" y="124"/>
                      <a:pt x="11" y="123"/>
                      <a:pt x="10" y="123"/>
                    </a:cubicBezTo>
                    <a:cubicBezTo>
                      <a:pt x="10" y="124"/>
                      <a:pt x="10" y="126"/>
                      <a:pt x="9" y="126"/>
                    </a:cubicBezTo>
                    <a:cubicBezTo>
                      <a:pt x="8" y="127"/>
                      <a:pt x="7" y="126"/>
                      <a:pt x="7" y="127"/>
                    </a:cubicBezTo>
                    <a:cubicBezTo>
                      <a:pt x="6" y="127"/>
                      <a:pt x="6" y="129"/>
                      <a:pt x="5" y="129"/>
                    </a:cubicBezTo>
                    <a:cubicBezTo>
                      <a:pt x="5" y="130"/>
                      <a:pt x="4" y="129"/>
                      <a:pt x="3" y="129"/>
                    </a:cubicBezTo>
                    <a:cubicBezTo>
                      <a:pt x="3" y="129"/>
                      <a:pt x="3" y="131"/>
                      <a:pt x="3" y="131"/>
                    </a:cubicBezTo>
                    <a:cubicBezTo>
                      <a:pt x="4" y="130"/>
                      <a:pt x="5" y="133"/>
                      <a:pt x="5" y="133"/>
                    </a:cubicBezTo>
                    <a:cubicBezTo>
                      <a:pt x="4" y="133"/>
                      <a:pt x="3" y="134"/>
                      <a:pt x="3" y="135"/>
                    </a:cubicBezTo>
                    <a:cubicBezTo>
                      <a:pt x="2" y="135"/>
                      <a:pt x="3" y="137"/>
                      <a:pt x="3" y="137"/>
                    </a:cubicBezTo>
                    <a:cubicBezTo>
                      <a:pt x="0" y="138"/>
                      <a:pt x="0" y="138"/>
                      <a:pt x="0" y="138"/>
                    </a:cubicBezTo>
                    <a:cubicBezTo>
                      <a:pt x="0" y="139"/>
                      <a:pt x="0" y="139"/>
                      <a:pt x="0" y="140"/>
                    </a:cubicBezTo>
                    <a:cubicBezTo>
                      <a:pt x="0" y="141"/>
                      <a:pt x="3" y="142"/>
                      <a:pt x="5" y="143"/>
                    </a:cubicBezTo>
                    <a:cubicBezTo>
                      <a:pt x="5" y="144"/>
                      <a:pt x="5" y="144"/>
                      <a:pt x="5" y="144"/>
                    </a:cubicBezTo>
                    <a:cubicBezTo>
                      <a:pt x="8" y="145"/>
                      <a:pt x="9" y="142"/>
                      <a:pt x="11" y="143"/>
                    </a:cubicBezTo>
                    <a:cubicBezTo>
                      <a:pt x="12" y="146"/>
                      <a:pt x="12" y="146"/>
                      <a:pt x="12" y="146"/>
                    </a:cubicBezTo>
                    <a:cubicBezTo>
                      <a:pt x="13" y="146"/>
                      <a:pt x="15" y="146"/>
                      <a:pt x="16" y="146"/>
                    </a:cubicBezTo>
                    <a:cubicBezTo>
                      <a:pt x="16" y="146"/>
                      <a:pt x="16" y="147"/>
                      <a:pt x="17" y="147"/>
                    </a:cubicBezTo>
                    <a:cubicBezTo>
                      <a:pt x="18" y="148"/>
                      <a:pt x="24" y="149"/>
                      <a:pt x="25" y="149"/>
                    </a:cubicBezTo>
                    <a:cubicBezTo>
                      <a:pt x="25" y="148"/>
                      <a:pt x="29" y="146"/>
                      <a:pt x="29" y="145"/>
                    </a:cubicBezTo>
                    <a:cubicBezTo>
                      <a:pt x="29" y="144"/>
                      <a:pt x="29" y="144"/>
                      <a:pt x="29" y="144"/>
                    </a:cubicBezTo>
                    <a:cubicBezTo>
                      <a:pt x="30" y="143"/>
                      <a:pt x="31" y="144"/>
                      <a:pt x="32" y="143"/>
                    </a:cubicBezTo>
                    <a:cubicBezTo>
                      <a:pt x="32" y="142"/>
                      <a:pt x="32" y="142"/>
                      <a:pt x="32" y="142"/>
                    </a:cubicBezTo>
                    <a:cubicBezTo>
                      <a:pt x="32" y="141"/>
                      <a:pt x="35" y="140"/>
                      <a:pt x="36" y="139"/>
                    </a:cubicBezTo>
                    <a:cubicBezTo>
                      <a:pt x="37" y="137"/>
                      <a:pt x="36" y="135"/>
                      <a:pt x="37" y="133"/>
                    </a:cubicBezTo>
                    <a:cubicBezTo>
                      <a:pt x="39" y="129"/>
                      <a:pt x="40" y="127"/>
                      <a:pt x="41" y="120"/>
                    </a:cubicBezTo>
                    <a:cubicBezTo>
                      <a:pt x="42" y="120"/>
                      <a:pt x="42" y="119"/>
                      <a:pt x="42" y="119"/>
                    </a:cubicBezTo>
                    <a:cubicBezTo>
                      <a:pt x="45" y="118"/>
                      <a:pt x="46" y="120"/>
                      <a:pt x="49" y="117"/>
                    </a:cubicBezTo>
                    <a:cubicBezTo>
                      <a:pt x="49" y="117"/>
                      <a:pt x="50" y="115"/>
                      <a:pt x="50" y="115"/>
                    </a:cubicBezTo>
                    <a:cubicBezTo>
                      <a:pt x="52" y="114"/>
                      <a:pt x="57" y="115"/>
                      <a:pt x="58" y="115"/>
                    </a:cubicBezTo>
                    <a:cubicBezTo>
                      <a:pt x="58" y="114"/>
                      <a:pt x="57" y="114"/>
                      <a:pt x="55" y="114"/>
                    </a:cubicBezTo>
                    <a:cubicBezTo>
                      <a:pt x="55" y="109"/>
                      <a:pt x="55" y="107"/>
                      <a:pt x="58" y="105"/>
                    </a:cubicBezTo>
                    <a:cubicBezTo>
                      <a:pt x="59" y="104"/>
                      <a:pt x="60" y="105"/>
                      <a:pt x="60" y="104"/>
                    </a:cubicBezTo>
                    <a:cubicBezTo>
                      <a:pt x="62" y="102"/>
                      <a:pt x="61" y="101"/>
                      <a:pt x="62" y="99"/>
                    </a:cubicBezTo>
                    <a:cubicBezTo>
                      <a:pt x="62" y="98"/>
                      <a:pt x="64" y="97"/>
                      <a:pt x="64" y="97"/>
                    </a:cubicBezTo>
                    <a:cubicBezTo>
                      <a:pt x="65" y="96"/>
                      <a:pt x="66" y="92"/>
                      <a:pt x="67" y="91"/>
                    </a:cubicBezTo>
                    <a:cubicBezTo>
                      <a:pt x="68" y="91"/>
                      <a:pt x="68" y="91"/>
                      <a:pt x="68" y="91"/>
                    </a:cubicBezTo>
                    <a:cubicBezTo>
                      <a:pt x="69" y="89"/>
                      <a:pt x="67" y="88"/>
                      <a:pt x="67" y="86"/>
                    </a:cubicBezTo>
                    <a:cubicBezTo>
                      <a:pt x="67" y="86"/>
                      <a:pt x="69" y="85"/>
                      <a:pt x="69" y="85"/>
                    </a:cubicBezTo>
                    <a:cubicBezTo>
                      <a:pt x="70" y="83"/>
                      <a:pt x="69" y="81"/>
                      <a:pt x="69" y="80"/>
                    </a:cubicBezTo>
                    <a:cubicBezTo>
                      <a:pt x="68" y="80"/>
                      <a:pt x="67" y="81"/>
                      <a:pt x="66" y="81"/>
                    </a:cubicBezTo>
                    <a:cubicBezTo>
                      <a:pt x="68" y="81"/>
                      <a:pt x="65" y="82"/>
                      <a:pt x="65" y="82"/>
                    </a:cubicBezTo>
                    <a:cubicBezTo>
                      <a:pt x="65" y="81"/>
                      <a:pt x="65" y="80"/>
                      <a:pt x="64" y="80"/>
                    </a:cubicBezTo>
                    <a:cubicBezTo>
                      <a:pt x="64" y="79"/>
                      <a:pt x="62" y="80"/>
                      <a:pt x="62" y="80"/>
                    </a:cubicBezTo>
                    <a:cubicBezTo>
                      <a:pt x="61" y="80"/>
                      <a:pt x="62" y="81"/>
                      <a:pt x="62" y="82"/>
                    </a:cubicBezTo>
                    <a:cubicBezTo>
                      <a:pt x="61" y="82"/>
                      <a:pt x="60" y="81"/>
                      <a:pt x="59" y="82"/>
                    </a:cubicBezTo>
                    <a:cubicBezTo>
                      <a:pt x="59" y="81"/>
                      <a:pt x="59" y="79"/>
                      <a:pt x="58" y="78"/>
                    </a:cubicBezTo>
                    <a:cubicBezTo>
                      <a:pt x="58" y="78"/>
                      <a:pt x="58" y="78"/>
                      <a:pt x="58" y="78"/>
                    </a:cubicBezTo>
                    <a:cubicBezTo>
                      <a:pt x="57" y="78"/>
                      <a:pt x="56" y="76"/>
                      <a:pt x="56" y="76"/>
                    </a:cubicBezTo>
                    <a:cubicBezTo>
                      <a:pt x="55" y="77"/>
                      <a:pt x="55" y="74"/>
                      <a:pt x="55" y="74"/>
                    </a:cubicBezTo>
                    <a:cubicBezTo>
                      <a:pt x="56" y="73"/>
                      <a:pt x="56" y="74"/>
                      <a:pt x="57" y="72"/>
                    </a:cubicBezTo>
                    <a:cubicBezTo>
                      <a:pt x="56" y="72"/>
                      <a:pt x="55" y="72"/>
                      <a:pt x="54" y="72"/>
                    </a:cubicBezTo>
                    <a:close/>
                    <a:moveTo>
                      <a:pt x="55" y="0"/>
                    </a:moveTo>
                    <a:cubicBezTo>
                      <a:pt x="55" y="1"/>
                      <a:pt x="54" y="0"/>
                      <a:pt x="54" y="2"/>
                    </a:cubicBezTo>
                    <a:cubicBezTo>
                      <a:pt x="55" y="4"/>
                      <a:pt x="59" y="6"/>
                      <a:pt x="60" y="8"/>
                    </a:cubicBezTo>
                    <a:cubicBezTo>
                      <a:pt x="61" y="10"/>
                      <a:pt x="61" y="13"/>
                      <a:pt x="62" y="15"/>
                    </a:cubicBezTo>
                    <a:cubicBezTo>
                      <a:pt x="64" y="17"/>
                      <a:pt x="66" y="19"/>
                      <a:pt x="67" y="21"/>
                    </a:cubicBezTo>
                    <a:cubicBezTo>
                      <a:pt x="68" y="22"/>
                      <a:pt x="67" y="22"/>
                      <a:pt x="68" y="23"/>
                    </a:cubicBezTo>
                    <a:cubicBezTo>
                      <a:pt x="69" y="24"/>
                      <a:pt x="69" y="23"/>
                      <a:pt x="70" y="24"/>
                    </a:cubicBezTo>
                    <a:cubicBezTo>
                      <a:pt x="70" y="25"/>
                      <a:pt x="71" y="26"/>
                      <a:pt x="71" y="27"/>
                    </a:cubicBezTo>
                    <a:cubicBezTo>
                      <a:pt x="69" y="28"/>
                      <a:pt x="70" y="30"/>
                      <a:pt x="70" y="32"/>
                    </a:cubicBezTo>
                    <a:cubicBezTo>
                      <a:pt x="71" y="33"/>
                      <a:pt x="73" y="32"/>
                      <a:pt x="74" y="33"/>
                    </a:cubicBezTo>
                    <a:cubicBezTo>
                      <a:pt x="74" y="34"/>
                      <a:pt x="73" y="34"/>
                      <a:pt x="72" y="34"/>
                    </a:cubicBezTo>
                    <a:cubicBezTo>
                      <a:pt x="73" y="39"/>
                      <a:pt x="75" y="43"/>
                      <a:pt x="73" y="48"/>
                    </a:cubicBezTo>
                    <a:cubicBezTo>
                      <a:pt x="73" y="48"/>
                      <a:pt x="71" y="49"/>
                      <a:pt x="71" y="50"/>
                    </a:cubicBezTo>
                    <a:cubicBezTo>
                      <a:pt x="70" y="51"/>
                      <a:pt x="70" y="53"/>
                      <a:pt x="70" y="55"/>
                    </a:cubicBezTo>
                    <a:cubicBezTo>
                      <a:pt x="68" y="55"/>
                      <a:pt x="66" y="56"/>
                      <a:pt x="64" y="56"/>
                    </a:cubicBezTo>
                    <a:cubicBezTo>
                      <a:pt x="64" y="58"/>
                      <a:pt x="65" y="57"/>
                      <a:pt x="64" y="58"/>
                    </a:cubicBezTo>
                    <a:cubicBezTo>
                      <a:pt x="64" y="58"/>
                      <a:pt x="64" y="59"/>
                      <a:pt x="64" y="60"/>
                    </a:cubicBezTo>
                    <a:cubicBezTo>
                      <a:pt x="69" y="63"/>
                      <a:pt x="78" y="66"/>
                      <a:pt x="76" y="76"/>
                    </a:cubicBezTo>
                    <a:cubicBezTo>
                      <a:pt x="76" y="77"/>
                      <a:pt x="73" y="79"/>
                      <a:pt x="73" y="80"/>
                    </a:cubicBezTo>
                    <a:cubicBezTo>
                      <a:pt x="73" y="81"/>
                      <a:pt x="73" y="81"/>
                      <a:pt x="73" y="82"/>
                    </a:cubicBezTo>
                    <a:cubicBezTo>
                      <a:pt x="74" y="82"/>
                      <a:pt x="78" y="83"/>
                      <a:pt x="78" y="83"/>
                    </a:cubicBezTo>
                    <a:cubicBezTo>
                      <a:pt x="79" y="84"/>
                      <a:pt x="80" y="86"/>
                      <a:pt x="80" y="86"/>
                    </a:cubicBezTo>
                    <a:cubicBezTo>
                      <a:pt x="84" y="84"/>
                      <a:pt x="84" y="85"/>
                      <a:pt x="86" y="80"/>
                    </a:cubicBezTo>
                    <a:cubicBezTo>
                      <a:pt x="86" y="80"/>
                      <a:pt x="88" y="78"/>
                      <a:pt x="88" y="78"/>
                    </a:cubicBezTo>
                    <a:cubicBezTo>
                      <a:pt x="88" y="77"/>
                      <a:pt x="87" y="75"/>
                      <a:pt x="88" y="74"/>
                    </a:cubicBezTo>
                    <a:cubicBezTo>
                      <a:pt x="89" y="72"/>
                      <a:pt x="92" y="72"/>
                      <a:pt x="93" y="71"/>
                    </a:cubicBezTo>
                    <a:cubicBezTo>
                      <a:pt x="94" y="70"/>
                      <a:pt x="93" y="68"/>
                      <a:pt x="93" y="66"/>
                    </a:cubicBezTo>
                    <a:cubicBezTo>
                      <a:pt x="93" y="66"/>
                      <a:pt x="95" y="65"/>
                      <a:pt x="95" y="64"/>
                    </a:cubicBezTo>
                    <a:cubicBezTo>
                      <a:pt x="94" y="63"/>
                      <a:pt x="94" y="63"/>
                      <a:pt x="93" y="62"/>
                    </a:cubicBezTo>
                    <a:cubicBezTo>
                      <a:pt x="98" y="58"/>
                      <a:pt x="97" y="57"/>
                      <a:pt x="102" y="60"/>
                    </a:cubicBezTo>
                    <a:cubicBezTo>
                      <a:pt x="102" y="58"/>
                      <a:pt x="101" y="56"/>
                      <a:pt x="101" y="55"/>
                    </a:cubicBezTo>
                    <a:cubicBezTo>
                      <a:pt x="101" y="55"/>
                      <a:pt x="103" y="54"/>
                      <a:pt x="103" y="54"/>
                    </a:cubicBezTo>
                    <a:cubicBezTo>
                      <a:pt x="105" y="51"/>
                      <a:pt x="106" y="47"/>
                      <a:pt x="107" y="44"/>
                    </a:cubicBezTo>
                    <a:cubicBezTo>
                      <a:pt x="102" y="38"/>
                      <a:pt x="102" y="42"/>
                      <a:pt x="96" y="44"/>
                    </a:cubicBezTo>
                    <a:cubicBezTo>
                      <a:pt x="95" y="46"/>
                      <a:pt x="95" y="46"/>
                      <a:pt x="95" y="46"/>
                    </a:cubicBezTo>
                    <a:cubicBezTo>
                      <a:pt x="95" y="46"/>
                      <a:pt x="88" y="43"/>
                      <a:pt x="88" y="43"/>
                    </a:cubicBezTo>
                    <a:cubicBezTo>
                      <a:pt x="85" y="42"/>
                      <a:pt x="86" y="40"/>
                      <a:pt x="85" y="36"/>
                    </a:cubicBezTo>
                    <a:cubicBezTo>
                      <a:pt x="85" y="36"/>
                      <a:pt x="85" y="32"/>
                      <a:pt x="84" y="31"/>
                    </a:cubicBezTo>
                    <a:cubicBezTo>
                      <a:pt x="84" y="31"/>
                      <a:pt x="82" y="32"/>
                      <a:pt x="82" y="32"/>
                    </a:cubicBezTo>
                    <a:cubicBezTo>
                      <a:pt x="82" y="30"/>
                      <a:pt x="82" y="27"/>
                      <a:pt x="82" y="27"/>
                    </a:cubicBezTo>
                    <a:cubicBezTo>
                      <a:pt x="80" y="27"/>
                      <a:pt x="80" y="27"/>
                      <a:pt x="80" y="27"/>
                    </a:cubicBezTo>
                    <a:cubicBezTo>
                      <a:pt x="80" y="30"/>
                      <a:pt x="79" y="33"/>
                      <a:pt x="79" y="35"/>
                    </a:cubicBezTo>
                    <a:cubicBezTo>
                      <a:pt x="79" y="35"/>
                      <a:pt x="78" y="33"/>
                      <a:pt x="78" y="33"/>
                    </a:cubicBezTo>
                    <a:cubicBezTo>
                      <a:pt x="78" y="32"/>
                      <a:pt x="76" y="32"/>
                      <a:pt x="75" y="32"/>
                    </a:cubicBezTo>
                    <a:cubicBezTo>
                      <a:pt x="75" y="28"/>
                      <a:pt x="75" y="26"/>
                      <a:pt x="75" y="24"/>
                    </a:cubicBezTo>
                    <a:cubicBezTo>
                      <a:pt x="75" y="22"/>
                      <a:pt x="72" y="21"/>
                      <a:pt x="72" y="19"/>
                    </a:cubicBezTo>
                    <a:cubicBezTo>
                      <a:pt x="72" y="18"/>
                      <a:pt x="74" y="17"/>
                      <a:pt x="74" y="17"/>
                    </a:cubicBezTo>
                    <a:cubicBezTo>
                      <a:pt x="74" y="15"/>
                      <a:pt x="73" y="14"/>
                      <a:pt x="73" y="12"/>
                    </a:cubicBezTo>
                    <a:cubicBezTo>
                      <a:pt x="71" y="12"/>
                      <a:pt x="71" y="13"/>
                      <a:pt x="70" y="13"/>
                    </a:cubicBezTo>
                    <a:cubicBezTo>
                      <a:pt x="69" y="12"/>
                      <a:pt x="70" y="11"/>
                      <a:pt x="70" y="10"/>
                    </a:cubicBezTo>
                    <a:cubicBezTo>
                      <a:pt x="70" y="10"/>
                      <a:pt x="67" y="7"/>
                      <a:pt x="67" y="7"/>
                    </a:cubicBezTo>
                    <a:cubicBezTo>
                      <a:pt x="67" y="7"/>
                      <a:pt x="65" y="7"/>
                      <a:pt x="64" y="7"/>
                    </a:cubicBezTo>
                    <a:cubicBezTo>
                      <a:pt x="65" y="7"/>
                      <a:pt x="64" y="5"/>
                      <a:pt x="64" y="5"/>
                    </a:cubicBezTo>
                    <a:cubicBezTo>
                      <a:pt x="60" y="6"/>
                      <a:pt x="64" y="10"/>
                      <a:pt x="60" y="4"/>
                    </a:cubicBezTo>
                    <a:cubicBezTo>
                      <a:pt x="59" y="4"/>
                      <a:pt x="57" y="2"/>
                      <a:pt x="57" y="2"/>
                    </a:cubicBezTo>
                    <a:cubicBezTo>
                      <a:pt x="57" y="0"/>
                      <a:pt x="58" y="1"/>
                      <a:pt x="58" y="0"/>
                    </a:cubicBezTo>
                    <a:cubicBezTo>
                      <a:pt x="57" y="0"/>
                      <a:pt x="56" y="0"/>
                      <a:pt x="55" y="0"/>
                    </a:cubicBezTo>
                    <a:close/>
                  </a:path>
                </a:pathLst>
              </a:custGeom>
              <a:grpFill/>
              <a:ln w="2" cap="rnd">
                <a:solidFill>
                  <a:schemeClr val="tx2">
                    <a:lumMod val="2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6" name="Freeform 128"/>
              <p:cNvSpPr>
                <a:spLocks noEditPoints="1"/>
              </p:cNvSpPr>
              <p:nvPr/>
            </p:nvSpPr>
            <p:spPr bwMode="auto">
              <a:xfrm>
                <a:off x="3172" y="1046"/>
                <a:ext cx="75" cy="66"/>
              </a:xfrm>
              <a:custGeom>
                <a:avLst/>
                <a:gdLst>
                  <a:gd name="T0" fmla="*/ 38 w 38"/>
                  <a:gd name="T1" fmla="*/ 9 h 34"/>
                  <a:gd name="T2" fmla="*/ 36 w 38"/>
                  <a:gd name="T3" fmla="*/ 8 h 34"/>
                  <a:gd name="T4" fmla="*/ 36 w 38"/>
                  <a:gd name="T5" fmla="*/ 5 h 34"/>
                  <a:gd name="T6" fmla="*/ 31 w 38"/>
                  <a:gd name="T7" fmla="*/ 5 h 34"/>
                  <a:gd name="T8" fmla="*/ 28 w 38"/>
                  <a:gd name="T9" fmla="*/ 5 h 34"/>
                  <a:gd name="T10" fmla="*/ 27 w 38"/>
                  <a:gd name="T11" fmla="*/ 4 h 34"/>
                  <a:gd name="T12" fmla="*/ 24 w 38"/>
                  <a:gd name="T13" fmla="*/ 4 h 34"/>
                  <a:gd name="T14" fmla="*/ 22 w 38"/>
                  <a:gd name="T15" fmla="*/ 5 h 34"/>
                  <a:gd name="T16" fmla="*/ 20 w 38"/>
                  <a:gd name="T17" fmla="*/ 8 h 34"/>
                  <a:gd name="T18" fmla="*/ 14 w 38"/>
                  <a:gd name="T19" fmla="*/ 10 h 34"/>
                  <a:gd name="T20" fmla="*/ 10 w 38"/>
                  <a:gd name="T21" fmla="*/ 18 h 34"/>
                  <a:gd name="T22" fmla="*/ 12 w 38"/>
                  <a:gd name="T23" fmla="*/ 21 h 34"/>
                  <a:gd name="T24" fmla="*/ 9 w 38"/>
                  <a:gd name="T25" fmla="*/ 23 h 34"/>
                  <a:gd name="T26" fmla="*/ 10 w 38"/>
                  <a:gd name="T27" fmla="*/ 26 h 34"/>
                  <a:gd name="T28" fmla="*/ 8 w 38"/>
                  <a:gd name="T29" fmla="*/ 28 h 34"/>
                  <a:gd name="T30" fmla="*/ 4 w 38"/>
                  <a:gd name="T31" fmla="*/ 28 h 34"/>
                  <a:gd name="T32" fmla="*/ 0 w 38"/>
                  <a:gd name="T33" fmla="*/ 26 h 34"/>
                  <a:gd name="T34" fmla="*/ 0 w 38"/>
                  <a:gd name="T35" fmla="*/ 26 h 34"/>
                  <a:gd name="T36" fmla="*/ 7 w 38"/>
                  <a:gd name="T37" fmla="*/ 32 h 34"/>
                  <a:gd name="T38" fmla="*/ 12 w 38"/>
                  <a:gd name="T39" fmla="*/ 31 h 34"/>
                  <a:gd name="T40" fmla="*/ 16 w 38"/>
                  <a:gd name="T41" fmla="*/ 32 h 34"/>
                  <a:gd name="T42" fmla="*/ 20 w 38"/>
                  <a:gd name="T43" fmla="*/ 34 h 34"/>
                  <a:gd name="T44" fmla="*/ 23 w 38"/>
                  <a:gd name="T45" fmla="*/ 25 h 34"/>
                  <a:gd name="T46" fmla="*/ 28 w 38"/>
                  <a:gd name="T47" fmla="*/ 23 h 34"/>
                  <a:gd name="T48" fmla="*/ 32 w 38"/>
                  <a:gd name="T49" fmla="*/ 21 h 34"/>
                  <a:gd name="T50" fmla="*/ 35 w 38"/>
                  <a:gd name="T51" fmla="*/ 18 h 34"/>
                  <a:gd name="T52" fmla="*/ 36 w 38"/>
                  <a:gd name="T53" fmla="*/ 16 h 34"/>
                  <a:gd name="T54" fmla="*/ 38 w 38"/>
                  <a:gd name="T55" fmla="*/ 9 h 34"/>
                  <a:gd name="T56" fmla="*/ 2 w 38"/>
                  <a:gd name="T57" fmla="*/ 24 h 34"/>
                  <a:gd name="T58" fmla="*/ 4 w 38"/>
                  <a:gd name="T59" fmla="*/ 26 h 34"/>
                  <a:gd name="T60" fmla="*/ 7 w 38"/>
                  <a:gd name="T61" fmla="*/ 26 h 34"/>
                  <a:gd name="T62" fmla="*/ 6 w 38"/>
                  <a:gd name="T63" fmla="*/ 24 h 34"/>
                  <a:gd name="T64" fmla="*/ 2 w 38"/>
                  <a:gd name="T65" fmla="*/ 24 h 34"/>
                  <a:gd name="T66" fmla="*/ 24 w 38"/>
                  <a:gd name="T67" fmla="*/ 0 h 34"/>
                  <a:gd name="T68" fmla="*/ 24 w 38"/>
                  <a:gd name="T69" fmla="*/ 2 h 34"/>
                  <a:gd name="T70" fmla="*/ 24 w 38"/>
                  <a:gd name="T71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8" h="34">
                    <a:moveTo>
                      <a:pt x="38" y="9"/>
                    </a:moveTo>
                    <a:cubicBezTo>
                      <a:pt x="38" y="9"/>
                      <a:pt x="36" y="8"/>
                      <a:pt x="36" y="8"/>
                    </a:cubicBezTo>
                    <a:cubicBezTo>
                      <a:pt x="36" y="7"/>
                      <a:pt x="36" y="5"/>
                      <a:pt x="36" y="5"/>
                    </a:cubicBezTo>
                    <a:cubicBezTo>
                      <a:pt x="34" y="4"/>
                      <a:pt x="32" y="4"/>
                      <a:pt x="31" y="5"/>
                    </a:cubicBezTo>
                    <a:cubicBezTo>
                      <a:pt x="30" y="5"/>
                      <a:pt x="29" y="5"/>
                      <a:pt x="28" y="5"/>
                    </a:cubicBezTo>
                    <a:cubicBezTo>
                      <a:pt x="27" y="4"/>
                      <a:pt x="27" y="4"/>
                      <a:pt x="27" y="4"/>
                    </a:cubicBezTo>
                    <a:cubicBezTo>
                      <a:pt x="26" y="3"/>
                      <a:pt x="24" y="4"/>
                      <a:pt x="24" y="4"/>
                    </a:cubicBezTo>
                    <a:cubicBezTo>
                      <a:pt x="24" y="5"/>
                      <a:pt x="22" y="5"/>
                      <a:pt x="22" y="5"/>
                    </a:cubicBezTo>
                    <a:cubicBezTo>
                      <a:pt x="21" y="6"/>
                      <a:pt x="21" y="8"/>
                      <a:pt x="20" y="8"/>
                    </a:cubicBezTo>
                    <a:cubicBezTo>
                      <a:pt x="18" y="9"/>
                      <a:pt x="16" y="9"/>
                      <a:pt x="14" y="10"/>
                    </a:cubicBezTo>
                    <a:cubicBezTo>
                      <a:pt x="13" y="11"/>
                      <a:pt x="13" y="16"/>
                      <a:pt x="10" y="18"/>
                    </a:cubicBezTo>
                    <a:cubicBezTo>
                      <a:pt x="9" y="19"/>
                      <a:pt x="12" y="20"/>
                      <a:pt x="12" y="21"/>
                    </a:cubicBezTo>
                    <a:cubicBezTo>
                      <a:pt x="12" y="22"/>
                      <a:pt x="9" y="22"/>
                      <a:pt x="9" y="23"/>
                    </a:cubicBezTo>
                    <a:cubicBezTo>
                      <a:pt x="9" y="24"/>
                      <a:pt x="9" y="25"/>
                      <a:pt x="10" y="26"/>
                    </a:cubicBezTo>
                    <a:cubicBezTo>
                      <a:pt x="9" y="27"/>
                      <a:pt x="9" y="27"/>
                      <a:pt x="8" y="28"/>
                    </a:cubicBezTo>
                    <a:cubicBezTo>
                      <a:pt x="8" y="28"/>
                      <a:pt x="5" y="28"/>
                      <a:pt x="4" y="28"/>
                    </a:cubicBezTo>
                    <a:cubicBezTo>
                      <a:pt x="3" y="27"/>
                      <a:pt x="3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2" y="32"/>
                      <a:pt x="7" y="32"/>
                    </a:cubicBezTo>
                    <a:cubicBezTo>
                      <a:pt x="10" y="33"/>
                      <a:pt x="10" y="31"/>
                      <a:pt x="12" y="31"/>
                    </a:cubicBezTo>
                    <a:cubicBezTo>
                      <a:pt x="15" y="31"/>
                      <a:pt x="16" y="30"/>
                      <a:pt x="16" y="32"/>
                    </a:cubicBezTo>
                    <a:cubicBezTo>
                      <a:pt x="16" y="34"/>
                      <a:pt x="20" y="34"/>
                      <a:pt x="20" y="34"/>
                    </a:cubicBezTo>
                    <a:cubicBezTo>
                      <a:pt x="20" y="34"/>
                      <a:pt x="22" y="28"/>
                      <a:pt x="23" y="25"/>
                    </a:cubicBezTo>
                    <a:cubicBezTo>
                      <a:pt x="24" y="23"/>
                      <a:pt x="23" y="21"/>
                      <a:pt x="28" y="23"/>
                    </a:cubicBezTo>
                    <a:cubicBezTo>
                      <a:pt x="32" y="25"/>
                      <a:pt x="32" y="21"/>
                      <a:pt x="32" y="21"/>
                    </a:cubicBezTo>
                    <a:cubicBezTo>
                      <a:pt x="32" y="21"/>
                      <a:pt x="37" y="20"/>
                      <a:pt x="35" y="18"/>
                    </a:cubicBezTo>
                    <a:cubicBezTo>
                      <a:pt x="33" y="17"/>
                      <a:pt x="34" y="15"/>
                      <a:pt x="36" y="16"/>
                    </a:cubicBezTo>
                    <a:cubicBezTo>
                      <a:pt x="38" y="16"/>
                      <a:pt x="38" y="9"/>
                      <a:pt x="38" y="9"/>
                    </a:cubicBezTo>
                    <a:close/>
                    <a:moveTo>
                      <a:pt x="2" y="24"/>
                    </a:moveTo>
                    <a:cubicBezTo>
                      <a:pt x="2" y="24"/>
                      <a:pt x="4" y="26"/>
                      <a:pt x="4" y="26"/>
                    </a:cubicBezTo>
                    <a:cubicBezTo>
                      <a:pt x="5" y="26"/>
                      <a:pt x="6" y="26"/>
                      <a:pt x="7" y="26"/>
                    </a:cubicBezTo>
                    <a:cubicBezTo>
                      <a:pt x="7" y="26"/>
                      <a:pt x="7" y="24"/>
                      <a:pt x="6" y="24"/>
                    </a:cubicBezTo>
                    <a:cubicBezTo>
                      <a:pt x="5" y="23"/>
                      <a:pt x="4" y="24"/>
                      <a:pt x="2" y="24"/>
                    </a:cubicBezTo>
                    <a:close/>
                    <a:moveTo>
                      <a:pt x="24" y="0"/>
                    </a:moveTo>
                    <a:cubicBezTo>
                      <a:pt x="23" y="0"/>
                      <a:pt x="20" y="3"/>
                      <a:pt x="24" y="2"/>
                    </a:cubicBezTo>
                    <a:cubicBezTo>
                      <a:pt x="24" y="2"/>
                      <a:pt x="27" y="0"/>
                      <a:pt x="24" y="0"/>
                    </a:cubicBezTo>
                    <a:close/>
                  </a:path>
                </a:pathLst>
              </a:custGeom>
              <a:grpFill/>
              <a:ln w="9525">
                <a:solidFill>
                  <a:schemeClr val="tx2">
                    <a:lumMod val="2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7" name="Freeform 129"/>
              <p:cNvSpPr>
                <a:spLocks noEditPoints="1"/>
              </p:cNvSpPr>
              <p:nvPr/>
            </p:nvSpPr>
            <p:spPr bwMode="auto">
              <a:xfrm>
                <a:off x="3172" y="1046"/>
                <a:ext cx="75" cy="66"/>
              </a:xfrm>
              <a:custGeom>
                <a:avLst/>
                <a:gdLst>
                  <a:gd name="T0" fmla="*/ 38 w 38"/>
                  <a:gd name="T1" fmla="*/ 9 h 34"/>
                  <a:gd name="T2" fmla="*/ 36 w 38"/>
                  <a:gd name="T3" fmla="*/ 8 h 34"/>
                  <a:gd name="T4" fmla="*/ 36 w 38"/>
                  <a:gd name="T5" fmla="*/ 5 h 34"/>
                  <a:gd name="T6" fmla="*/ 31 w 38"/>
                  <a:gd name="T7" fmla="*/ 5 h 34"/>
                  <a:gd name="T8" fmla="*/ 28 w 38"/>
                  <a:gd name="T9" fmla="*/ 5 h 34"/>
                  <a:gd name="T10" fmla="*/ 27 w 38"/>
                  <a:gd name="T11" fmla="*/ 4 h 34"/>
                  <a:gd name="T12" fmla="*/ 24 w 38"/>
                  <a:gd name="T13" fmla="*/ 4 h 34"/>
                  <a:gd name="T14" fmla="*/ 22 w 38"/>
                  <a:gd name="T15" fmla="*/ 5 h 34"/>
                  <a:gd name="T16" fmla="*/ 20 w 38"/>
                  <a:gd name="T17" fmla="*/ 8 h 34"/>
                  <a:gd name="T18" fmla="*/ 14 w 38"/>
                  <a:gd name="T19" fmla="*/ 10 h 34"/>
                  <a:gd name="T20" fmla="*/ 10 w 38"/>
                  <a:gd name="T21" fmla="*/ 18 h 34"/>
                  <a:gd name="T22" fmla="*/ 12 w 38"/>
                  <a:gd name="T23" fmla="*/ 21 h 34"/>
                  <a:gd name="T24" fmla="*/ 9 w 38"/>
                  <a:gd name="T25" fmla="*/ 23 h 34"/>
                  <a:gd name="T26" fmla="*/ 10 w 38"/>
                  <a:gd name="T27" fmla="*/ 26 h 34"/>
                  <a:gd name="T28" fmla="*/ 8 w 38"/>
                  <a:gd name="T29" fmla="*/ 28 h 34"/>
                  <a:gd name="T30" fmla="*/ 4 w 38"/>
                  <a:gd name="T31" fmla="*/ 28 h 34"/>
                  <a:gd name="T32" fmla="*/ 0 w 38"/>
                  <a:gd name="T33" fmla="*/ 26 h 34"/>
                  <a:gd name="T34" fmla="*/ 0 w 38"/>
                  <a:gd name="T35" fmla="*/ 26 h 34"/>
                  <a:gd name="T36" fmla="*/ 7 w 38"/>
                  <a:gd name="T37" fmla="*/ 32 h 34"/>
                  <a:gd name="T38" fmla="*/ 12 w 38"/>
                  <a:gd name="T39" fmla="*/ 31 h 34"/>
                  <a:gd name="T40" fmla="*/ 16 w 38"/>
                  <a:gd name="T41" fmla="*/ 32 h 34"/>
                  <a:gd name="T42" fmla="*/ 20 w 38"/>
                  <a:gd name="T43" fmla="*/ 34 h 34"/>
                  <a:gd name="T44" fmla="*/ 23 w 38"/>
                  <a:gd name="T45" fmla="*/ 25 h 34"/>
                  <a:gd name="T46" fmla="*/ 28 w 38"/>
                  <a:gd name="T47" fmla="*/ 23 h 34"/>
                  <a:gd name="T48" fmla="*/ 32 w 38"/>
                  <a:gd name="T49" fmla="*/ 21 h 34"/>
                  <a:gd name="T50" fmla="*/ 35 w 38"/>
                  <a:gd name="T51" fmla="*/ 18 h 34"/>
                  <a:gd name="T52" fmla="*/ 36 w 38"/>
                  <a:gd name="T53" fmla="*/ 16 h 34"/>
                  <a:gd name="T54" fmla="*/ 38 w 38"/>
                  <a:gd name="T55" fmla="*/ 9 h 34"/>
                  <a:gd name="T56" fmla="*/ 2 w 38"/>
                  <a:gd name="T57" fmla="*/ 24 h 34"/>
                  <a:gd name="T58" fmla="*/ 4 w 38"/>
                  <a:gd name="T59" fmla="*/ 26 h 34"/>
                  <a:gd name="T60" fmla="*/ 7 w 38"/>
                  <a:gd name="T61" fmla="*/ 26 h 34"/>
                  <a:gd name="T62" fmla="*/ 6 w 38"/>
                  <a:gd name="T63" fmla="*/ 24 h 34"/>
                  <a:gd name="T64" fmla="*/ 2 w 38"/>
                  <a:gd name="T65" fmla="*/ 24 h 34"/>
                  <a:gd name="T66" fmla="*/ 24 w 38"/>
                  <a:gd name="T67" fmla="*/ 0 h 34"/>
                  <a:gd name="T68" fmla="*/ 24 w 38"/>
                  <a:gd name="T69" fmla="*/ 2 h 34"/>
                  <a:gd name="T70" fmla="*/ 24 w 38"/>
                  <a:gd name="T71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8" h="34">
                    <a:moveTo>
                      <a:pt x="38" y="9"/>
                    </a:moveTo>
                    <a:cubicBezTo>
                      <a:pt x="38" y="9"/>
                      <a:pt x="36" y="8"/>
                      <a:pt x="36" y="8"/>
                    </a:cubicBezTo>
                    <a:cubicBezTo>
                      <a:pt x="36" y="7"/>
                      <a:pt x="36" y="5"/>
                      <a:pt x="36" y="5"/>
                    </a:cubicBezTo>
                    <a:cubicBezTo>
                      <a:pt x="34" y="4"/>
                      <a:pt x="32" y="4"/>
                      <a:pt x="31" y="5"/>
                    </a:cubicBezTo>
                    <a:cubicBezTo>
                      <a:pt x="30" y="5"/>
                      <a:pt x="29" y="5"/>
                      <a:pt x="28" y="5"/>
                    </a:cubicBezTo>
                    <a:cubicBezTo>
                      <a:pt x="27" y="4"/>
                      <a:pt x="27" y="4"/>
                      <a:pt x="27" y="4"/>
                    </a:cubicBezTo>
                    <a:cubicBezTo>
                      <a:pt x="26" y="3"/>
                      <a:pt x="24" y="4"/>
                      <a:pt x="24" y="4"/>
                    </a:cubicBezTo>
                    <a:cubicBezTo>
                      <a:pt x="24" y="5"/>
                      <a:pt x="22" y="5"/>
                      <a:pt x="22" y="5"/>
                    </a:cubicBezTo>
                    <a:cubicBezTo>
                      <a:pt x="21" y="6"/>
                      <a:pt x="21" y="8"/>
                      <a:pt x="20" y="8"/>
                    </a:cubicBezTo>
                    <a:cubicBezTo>
                      <a:pt x="18" y="9"/>
                      <a:pt x="16" y="9"/>
                      <a:pt x="14" y="10"/>
                    </a:cubicBezTo>
                    <a:cubicBezTo>
                      <a:pt x="13" y="11"/>
                      <a:pt x="13" y="16"/>
                      <a:pt x="10" y="18"/>
                    </a:cubicBezTo>
                    <a:cubicBezTo>
                      <a:pt x="9" y="19"/>
                      <a:pt x="12" y="20"/>
                      <a:pt x="12" y="21"/>
                    </a:cubicBezTo>
                    <a:cubicBezTo>
                      <a:pt x="12" y="22"/>
                      <a:pt x="9" y="22"/>
                      <a:pt x="9" y="23"/>
                    </a:cubicBezTo>
                    <a:cubicBezTo>
                      <a:pt x="9" y="24"/>
                      <a:pt x="9" y="25"/>
                      <a:pt x="10" y="26"/>
                    </a:cubicBezTo>
                    <a:cubicBezTo>
                      <a:pt x="9" y="27"/>
                      <a:pt x="9" y="27"/>
                      <a:pt x="8" y="28"/>
                    </a:cubicBezTo>
                    <a:cubicBezTo>
                      <a:pt x="8" y="28"/>
                      <a:pt x="5" y="28"/>
                      <a:pt x="4" y="28"/>
                    </a:cubicBezTo>
                    <a:cubicBezTo>
                      <a:pt x="3" y="27"/>
                      <a:pt x="3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2" y="32"/>
                      <a:pt x="7" y="32"/>
                    </a:cubicBezTo>
                    <a:cubicBezTo>
                      <a:pt x="10" y="33"/>
                      <a:pt x="10" y="31"/>
                      <a:pt x="12" y="31"/>
                    </a:cubicBezTo>
                    <a:cubicBezTo>
                      <a:pt x="15" y="31"/>
                      <a:pt x="16" y="30"/>
                      <a:pt x="16" y="32"/>
                    </a:cubicBezTo>
                    <a:cubicBezTo>
                      <a:pt x="16" y="34"/>
                      <a:pt x="20" y="34"/>
                      <a:pt x="20" y="34"/>
                    </a:cubicBezTo>
                    <a:cubicBezTo>
                      <a:pt x="20" y="34"/>
                      <a:pt x="22" y="28"/>
                      <a:pt x="23" y="25"/>
                    </a:cubicBezTo>
                    <a:cubicBezTo>
                      <a:pt x="24" y="23"/>
                      <a:pt x="23" y="21"/>
                      <a:pt x="28" y="23"/>
                    </a:cubicBezTo>
                    <a:cubicBezTo>
                      <a:pt x="32" y="25"/>
                      <a:pt x="32" y="21"/>
                      <a:pt x="32" y="21"/>
                    </a:cubicBezTo>
                    <a:cubicBezTo>
                      <a:pt x="32" y="21"/>
                      <a:pt x="37" y="20"/>
                      <a:pt x="35" y="18"/>
                    </a:cubicBezTo>
                    <a:cubicBezTo>
                      <a:pt x="33" y="17"/>
                      <a:pt x="34" y="15"/>
                      <a:pt x="36" y="16"/>
                    </a:cubicBezTo>
                    <a:cubicBezTo>
                      <a:pt x="38" y="16"/>
                      <a:pt x="38" y="9"/>
                      <a:pt x="38" y="9"/>
                    </a:cubicBezTo>
                    <a:close/>
                    <a:moveTo>
                      <a:pt x="2" y="24"/>
                    </a:moveTo>
                    <a:cubicBezTo>
                      <a:pt x="2" y="24"/>
                      <a:pt x="4" y="26"/>
                      <a:pt x="4" y="26"/>
                    </a:cubicBezTo>
                    <a:cubicBezTo>
                      <a:pt x="5" y="26"/>
                      <a:pt x="6" y="26"/>
                      <a:pt x="7" y="26"/>
                    </a:cubicBezTo>
                    <a:cubicBezTo>
                      <a:pt x="7" y="26"/>
                      <a:pt x="7" y="24"/>
                      <a:pt x="6" y="24"/>
                    </a:cubicBezTo>
                    <a:cubicBezTo>
                      <a:pt x="5" y="23"/>
                      <a:pt x="4" y="24"/>
                      <a:pt x="2" y="24"/>
                    </a:cubicBezTo>
                    <a:close/>
                    <a:moveTo>
                      <a:pt x="24" y="0"/>
                    </a:moveTo>
                    <a:cubicBezTo>
                      <a:pt x="23" y="0"/>
                      <a:pt x="20" y="3"/>
                      <a:pt x="24" y="2"/>
                    </a:cubicBezTo>
                    <a:cubicBezTo>
                      <a:pt x="24" y="2"/>
                      <a:pt x="27" y="0"/>
                      <a:pt x="24" y="0"/>
                    </a:cubicBezTo>
                    <a:close/>
                  </a:path>
                </a:pathLst>
              </a:custGeom>
              <a:grpFill/>
              <a:ln w="2" cap="rnd">
                <a:solidFill>
                  <a:schemeClr val="tx2">
                    <a:lumMod val="2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8" name="Freeform 130"/>
              <p:cNvSpPr>
                <a:spLocks/>
              </p:cNvSpPr>
              <p:nvPr/>
            </p:nvSpPr>
            <p:spPr bwMode="auto">
              <a:xfrm>
                <a:off x="4470" y="1613"/>
                <a:ext cx="140" cy="84"/>
              </a:xfrm>
              <a:custGeom>
                <a:avLst/>
                <a:gdLst>
                  <a:gd name="T0" fmla="*/ 140 w 140"/>
                  <a:gd name="T1" fmla="*/ 53 h 84"/>
                  <a:gd name="T2" fmla="*/ 126 w 140"/>
                  <a:gd name="T3" fmla="*/ 51 h 84"/>
                  <a:gd name="T4" fmla="*/ 112 w 140"/>
                  <a:gd name="T5" fmla="*/ 49 h 84"/>
                  <a:gd name="T6" fmla="*/ 102 w 140"/>
                  <a:gd name="T7" fmla="*/ 45 h 84"/>
                  <a:gd name="T8" fmla="*/ 95 w 140"/>
                  <a:gd name="T9" fmla="*/ 43 h 84"/>
                  <a:gd name="T10" fmla="*/ 91 w 140"/>
                  <a:gd name="T11" fmla="*/ 37 h 84"/>
                  <a:gd name="T12" fmla="*/ 83 w 140"/>
                  <a:gd name="T13" fmla="*/ 29 h 84"/>
                  <a:gd name="T14" fmla="*/ 75 w 140"/>
                  <a:gd name="T15" fmla="*/ 25 h 84"/>
                  <a:gd name="T16" fmla="*/ 75 w 140"/>
                  <a:gd name="T17" fmla="*/ 17 h 84"/>
                  <a:gd name="T18" fmla="*/ 69 w 140"/>
                  <a:gd name="T19" fmla="*/ 14 h 84"/>
                  <a:gd name="T20" fmla="*/ 59 w 140"/>
                  <a:gd name="T21" fmla="*/ 15 h 84"/>
                  <a:gd name="T22" fmla="*/ 51 w 140"/>
                  <a:gd name="T23" fmla="*/ 15 h 84"/>
                  <a:gd name="T24" fmla="*/ 44 w 140"/>
                  <a:gd name="T25" fmla="*/ 2 h 84"/>
                  <a:gd name="T26" fmla="*/ 38 w 140"/>
                  <a:gd name="T27" fmla="*/ 2 h 84"/>
                  <a:gd name="T28" fmla="*/ 30 w 140"/>
                  <a:gd name="T29" fmla="*/ 2 h 84"/>
                  <a:gd name="T30" fmla="*/ 22 w 140"/>
                  <a:gd name="T31" fmla="*/ 0 h 84"/>
                  <a:gd name="T32" fmla="*/ 18 w 140"/>
                  <a:gd name="T33" fmla="*/ 2 h 84"/>
                  <a:gd name="T34" fmla="*/ 8 w 140"/>
                  <a:gd name="T35" fmla="*/ 8 h 84"/>
                  <a:gd name="T36" fmla="*/ 0 w 140"/>
                  <a:gd name="T37" fmla="*/ 19 h 84"/>
                  <a:gd name="T38" fmla="*/ 2 w 140"/>
                  <a:gd name="T39" fmla="*/ 29 h 84"/>
                  <a:gd name="T40" fmla="*/ 12 w 140"/>
                  <a:gd name="T41" fmla="*/ 33 h 84"/>
                  <a:gd name="T42" fmla="*/ 16 w 140"/>
                  <a:gd name="T43" fmla="*/ 39 h 84"/>
                  <a:gd name="T44" fmla="*/ 24 w 140"/>
                  <a:gd name="T45" fmla="*/ 43 h 84"/>
                  <a:gd name="T46" fmla="*/ 34 w 140"/>
                  <a:gd name="T47" fmla="*/ 47 h 84"/>
                  <a:gd name="T48" fmla="*/ 46 w 140"/>
                  <a:gd name="T49" fmla="*/ 53 h 84"/>
                  <a:gd name="T50" fmla="*/ 55 w 140"/>
                  <a:gd name="T51" fmla="*/ 53 h 84"/>
                  <a:gd name="T52" fmla="*/ 63 w 140"/>
                  <a:gd name="T53" fmla="*/ 59 h 84"/>
                  <a:gd name="T54" fmla="*/ 67 w 140"/>
                  <a:gd name="T55" fmla="*/ 65 h 84"/>
                  <a:gd name="T56" fmla="*/ 75 w 140"/>
                  <a:gd name="T57" fmla="*/ 65 h 84"/>
                  <a:gd name="T58" fmla="*/ 83 w 140"/>
                  <a:gd name="T59" fmla="*/ 72 h 84"/>
                  <a:gd name="T60" fmla="*/ 97 w 140"/>
                  <a:gd name="T61" fmla="*/ 72 h 84"/>
                  <a:gd name="T62" fmla="*/ 110 w 140"/>
                  <a:gd name="T63" fmla="*/ 80 h 84"/>
                  <a:gd name="T64" fmla="*/ 120 w 140"/>
                  <a:gd name="T65" fmla="*/ 80 h 84"/>
                  <a:gd name="T66" fmla="*/ 128 w 140"/>
                  <a:gd name="T67" fmla="*/ 84 h 84"/>
                  <a:gd name="T68" fmla="*/ 136 w 140"/>
                  <a:gd name="T69" fmla="*/ 82 h 84"/>
                  <a:gd name="T70" fmla="*/ 140 w 140"/>
                  <a:gd name="T71" fmla="*/ 78 h 84"/>
                  <a:gd name="T72" fmla="*/ 140 w 140"/>
                  <a:gd name="T73" fmla="*/ 72 h 84"/>
                  <a:gd name="T74" fmla="*/ 136 w 140"/>
                  <a:gd name="T75" fmla="*/ 68 h 84"/>
                  <a:gd name="T76" fmla="*/ 138 w 140"/>
                  <a:gd name="T77" fmla="*/ 63 h 84"/>
                  <a:gd name="T78" fmla="*/ 140 w 140"/>
                  <a:gd name="T79" fmla="*/ 53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40" h="84">
                    <a:moveTo>
                      <a:pt x="140" y="53"/>
                    </a:moveTo>
                    <a:lnTo>
                      <a:pt x="126" y="51"/>
                    </a:lnTo>
                    <a:lnTo>
                      <a:pt x="112" y="49"/>
                    </a:lnTo>
                    <a:lnTo>
                      <a:pt x="102" y="45"/>
                    </a:lnTo>
                    <a:lnTo>
                      <a:pt x="95" y="43"/>
                    </a:lnTo>
                    <a:lnTo>
                      <a:pt x="91" y="37"/>
                    </a:lnTo>
                    <a:lnTo>
                      <a:pt x="83" y="29"/>
                    </a:lnTo>
                    <a:lnTo>
                      <a:pt x="75" y="25"/>
                    </a:lnTo>
                    <a:lnTo>
                      <a:pt x="75" y="17"/>
                    </a:lnTo>
                    <a:lnTo>
                      <a:pt x="69" y="14"/>
                    </a:lnTo>
                    <a:lnTo>
                      <a:pt x="59" y="15"/>
                    </a:lnTo>
                    <a:lnTo>
                      <a:pt x="51" y="15"/>
                    </a:lnTo>
                    <a:lnTo>
                      <a:pt x="44" y="2"/>
                    </a:lnTo>
                    <a:lnTo>
                      <a:pt x="38" y="2"/>
                    </a:lnTo>
                    <a:lnTo>
                      <a:pt x="30" y="2"/>
                    </a:lnTo>
                    <a:lnTo>
                      <a:pt x="22" y="0"/>
                    </a:lnTo>
                    <a:lnTo>
                      <a:pt x="18" y="2"/>
                    </a:lnTo>
                    <a:lnTo>
                      <a:pt x="8" y="8"/>
                    </a:lnTo>
                    <a:lnTo>
                      <a:pt x="0" y="19"/>
                    </a:lnTo>
                    <a:lnTo>
                      <a:pt x="2" y="29"/>
                    </a:lnTo>
                    <a:lnTo>
                      <a:pt x="12" y="33"/>
                    </a:lnTo>
                    <a:lnTo>
                      <a:pt x="16" y="39"/>
                    </a:lnTo>
                    <a:lnTo>
                      <a:pt x="24" y="43"/>
                    </a:lnTo>
                    <a:lnTo>
                      <a:pt x="34" y="47"/>
                    </a:lnTo>
                    <a:lnTo>
                      <a:pt x="46" y="53"/>
                    </a:lnTo>
                    <a:lnTo>
                      <a:pt x="55" y="53"/>
                    </a:lnTo>
                    <a:lnTo>
                      <a:pt x="63" y="59"/>
                    </a:lnTo>
                    <a:lnTo>
                      <a:pt x="67" y="65"/>
                    </a:lnTo>
                    <a:lnTo>
                      <a:pt x="75" y="65"/>
                    </a:lnTo>
                    <a:lnTo>
                      <a:pt x="83" y="72"/>
                    </a:lnTo>
                    <a:lnTo>
                      <a:pt x="97" y="72"/>
                    </a:lnTo>
                    <a:lnTo>
                      <a:pt x="110" y="80"/>
                    </a:lnTo>
                    <a:lnTo>
                      <a:pt x="120" y="80"/>
                    </a:lnTo>
                    <a:lnTo>
                      <a:pt x="128" y="84"/>
                    </a:lnTo>
                    <a:lnTo>
                      <a:pt x="136" y="82"/>
                    </a:lnTo>
                    <a:lnTo>
                      <a:pt x="140" y="78"/>
                    </a:lnTo>
                    <a:lnTo>
                      <a:pt x="140" y="72"/>
                    </a:lnTo>
                    <a:lnTo>
                      <a:pt x="136" y="68"/>
                    </a:lnTo>
                    <a:lnTo>
                      <a:pt x="138" y="63"/>
                    </a:lnTo>
                    <a:lnTo>
                      <a:pt x="140" y="53"/>
                    </a:lnTo>
                    <a:close/>
                  </a:path>
                </a:pathLst>
              </a:custGeom>
              <a:grpFill/>
              <a:ln w="9525">
                <a:solidFill>
                  <a:schemeClr val="tx2">
                    <a:lumMod val="2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9" name="Freeform 131"/>
              <p:cNvSpPr>
                <a:spLocks/>
              </p:cNvSpPr>
              <p:nvPr/>
            </p:nvSpPr>
            <p:spPr bwMode="auto">
              <a:xfrm>
                <a:off x="4470" y="1613"/>
                <a:ext cx="140" cy="84"/>
              </a:xfrm>
              <a:custGeom>
                <a:avLst/>
                <a:gdLst>
                  <a:gd name="T0" fmla="*/ 140 w 140"/>
                  <a:gd name="T1" fmla="*/ 53 h 84"/>
                  <a:gd name="T2" fmla="*/ 126 w 140"/>
                  <a:gd name="T3" fmla="*/ 51 h 84"/>
                  <a:gd name="T4" fmla="*/ 112 w 140"/>
                  <a:gd name="T5" fmla="*/ 49 h 84"/>
                  <a:gd name="T6" fmla="*/ 102 w 140"/>
                  <a:gd name="T7" fmla="*/ 45 h 84"/>
                  <a:gd name="T8" fmla="*/ 95 w 140"/>
                  <a:gd name="T9" fmla="*/ 43 h 84"/>
                  <a:gd name="T10" fmla="*/ 91 w 140"/>
                  <a:gd name="T11" fmla="*/ 37 h 84"/>
                  <a:gd name="T12" fmla="*/ 83 w 140"/>
                  <a:gd name="T13" fmla="*/ 29 h 84"/>
                  <a:gd name="T14" fmla="*/ 75 w 140"/>
                  <a:gd name="T15" fmla="*/ 25 h 84"/>
                  <a:gd name="T16" fmla="*/ 75 w 140"/>
                  <a:gd name="T17" fmla="*/ 17 h 84"/>
                  <a:gd name="T18" fmla="*/ 69 w 140"/>
                  <a:gd name="T19" fmla="*/ 14 h 84"/>
                  <a:gd name="T20" fmla="*/ 59 w 140"/>
                  <a:gd name="T21" fmla="*/ 15 h 84"/>
                  <a:gd name="T22" fmla="*/ 51 w 140"/>
                  <a:gd name="T23" fmla="*/ 15 h 84"/>
                  <a:gd name="T24" fmla="*/ 44 w 140"/>
                  <a:gd name="T25" fmla="*/ 2 h 84"/>
                  <a:gd name="T26" fmla="*/ 38 w 140"/>
                  <a:gd name="T27" fmla="*/ 2 h 84"/>
                  <a:gd name="T28" fmla="*/ 30 w 140"/>
                  <a:gd name="T29" fmla="*/ 2 h 84"/>
                  <a:gd name="T30" fmla="*/ 22 w 140"/>
                  <a:gd name="T31" fmla="*/ 0 h 84"/>
                  <a:gd name="T32" fmla="*/ 18 w 140"/>
                  <a:gd name="T33" fmla="*/ 2 h 84"/>
                  <a:gd name="T34" fmla="*/ 8 w 140"/>
                  <a:gd name="T35" fmla="*/ 8 h 84"/>
                  <a:gd name="T36" fmla="*/ 0 w 140"/>
                  <a:gd name="T37" fmla="*/ 19 h 84"/>
                  <a:gd name="T38" fmla="*/ 2 w 140"/>
                  <a:gd name="T39" fmla="*/ 29 h 84"/>
                  <a:gd name="T40" fmla="*/ 12 w 140"/>
                  <a:gd name="T41" fmla="*/ 33 h 84"/>
                  <a:gd name="T42" fmla="*/ 16 w 140"/>
                  <a:gd name="T43" fmla="*/ 39 h 84"/>
                  <a:gd name="T44" fmla="*/ 24 w 140"/>
                  <a:gd name="T45" fmla="*/ 43 h 84"/>
                  <a:gd name="T46" fmla="*/ 34 w 140"/>
                  <a:gd name="T47" fmla="*/ 47 h 84"/>
                  <a:gd name="T48" fmla="*/ 46 w 140"/>
                  <a:gd name="T49" fmla="*/ 53 h 84"/>
                  <a:gd name="T50" fmla="*/ 55 w 140"/>
                  <a:gd name="T51" fmla="*/ 53 h 84"/>
                  <a:gd name="T52" fmla="*/ 63 w 140"/>
                  <a:gd name="T53" fmla="*/ 59 h 84"/>
                  <a:gd name="T54" fmla="*/ 67 w 140"/>
                  <a:gd name="T55" fmla="*/ 65 h 84"/>
                  <a:gd name="T56" fmla="*/ 75 w 140"/>
                  <a:gd name="T57" fmla="*/ 65 h 84"/>
                  <a:gd name="T58" fmla="*/ 83 w 140"/>
                  <a:gd name="T59" fmla="*/ 72 h 84"/>
                  <a:gd name="T60" fmla="*/ 97 w 140"/>
                  <a:gd name="T61" fmla="*/ 72 h 84"/>
                  <a:gd name="T62" fmla="*/ 110 w 140"/>
                  <a:gd name="T63" fmla="*/ 80 h 84"/>
                  <a:gd name="T64" fmla="*/ 120 w 140"/>
                  <a:gd name="T65" fmla="*/ 80 h 84"/>
                  <a:gd name="T66" fmla="*/ 128 w 140"/>
                  <a:gd name="T67" fmla="*/ 84 h 84"/>
                  <a:gd name="T68" fmla="*/ 136 w 140"/>
                  <a:gd name="T69" fmla="*/ 82 h 84"/>
                  <a:gd name="T70" fmla="*/ 140 w 140"/>
                  <a:gd name="T71" fmla="*/ 78 h 84"/>
                  <a:gd name="T72" fmla="*/ 140 w 140"/>
                  <a:gd name="T73" fmla="*/ 72 h 84"/>
                  <a:gd name="T74" fmla="*/ 136 w 140"/>
                  <a:gd name="T75" fmla="*/ 68 h 84"/>
                  <a:gd name="T76" fmla="*/ 138 w 140"/>
                  <a:gd name="T77" fmla="*/ 63 h 84"/>
                  <a:gd name="T78" fmla="*/ 140 w 140"/>
                  <a:gd name="T79" fmla="*/ 53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40" h="84">
                    <a:moveTo>
                      <a:pt x="140" y="53"/>
                    </a:moveTo>
                    <a:lnTo>
                      <a:pt x="126" y="51"/>
                    </a:lnTo>
                    <a:lnTo>
                      <a:pt x="112" y="49"/>
                    </a:lnTo>
                    <a:lnTo>
                      <a:pt x="102" y="45"/>
                    </a:lnTo>
                    <a:lnTo>
                      <a:pt x="95" y="43"/>
                    </a:lnTo>
                    <a:lnTo>
                      <a:pt x="91" y="37"/>
                    </a:lnTo>
                    <a:lnTo>
                      <a:pt x="83" y="29"/>
                    </a:lnTo>
                    <a:lnTo>
                      <a:pt x="75" y="25"/>
                    </a:lnTo>
                    <a:lnTo>
                      <a:pt x="75" y="17"/>
                    </a:lnTo>
                    <a:lnTo>
                      <a:pt x="69" y="14"/>
                    </a:lnTo>
                    <a:lnTo>
                      <a:pt x="59" y="15"/>
                    </a:lnTo>
                    <a:lnTo>
                      <a:pt x="51" y="15"/>
                    </a:lnTo>
                    <a:lnTo>
                      <a:pt x="44" y="2"/>
                    </a:lnTo>
                    <a:lnTo>
                      <a:pt x="38" y="2"/>
                    </a:lnTo>
                    <a:lnTo>
                      <a:pt x="30" y="2"/>
                    </a:lnTo>
                    <a:lnTo>
                      <a:pt x="22" y="0"/>
                    </a:lnTo>
                    <a:lnTo>
                      <a:pt x="18" y="2"/>
                    </a:lnTo>
                    <a:lnTo>
                      <a:pt x="8" y="8"/>
                    </a:lnTo>
                    <a:lnTo>
                      <a:pt x="0" y="19"/>
                    </a:lnTo>
                    <a:lnTo>
                      <a:pt x="2" y="29"/>
                    </a:lnTo>
                    <a:lnTo>
                      <a:pt x="12" y="33"/>
                    </a:lnTo>
                    <a:lnTo>
                      <a:pt x="16" y="39"/>
                    </a:lnTo>
                    <a:lnTo>
                      <a:pt x="24" y="43"/>
                    </a:lnTo>
                    <a:lnTo>
                      <a:pt x="34" y="47"/>
                    </a:lnTo>
                    <a:lnTo>
                      <a:pt x="46" y="53"/>
                    </a:lnTo>
                    <a:lnTo>
                      <a:pt x="55" y="53"/>
                    </a:lnTo>
                    <a:lnTo>
                      <a:pt x="63" y="59"/>
                    </a:lnTo>
                    <a:lnTo>
                      <a:pt x="67" y="65"/>
                    </a:lnTo>
                    <a:lnTo>
                      <a:pt x="75" y="65"/>
                    </a:lnTo>
                    <a:lnTo>
                      <a:pt x="83" y="72"/>
                    </a:lnTo>
                    <a:lnTo>
                      <a:pt x="97" y="72"/>
                    </a:lnTo>
                    <a:lnTo>
                      <a:pt x="110" y="80"/>
                    </a:lnTo>
                    <a:lnTo>
                      <a:pt x="120" y="80"/>
                    </a:lnTo>
                    <a:lnTo>
                      <a:pt x="128" y="84"/>
                    </a:lnTo>
                    <a:lnTo>
                      <a:pt x="136" y="82"/>
                    </a:lnTo>
                    <a:lnTo>
                      <a:pt x="140" y="78"/>
                    </a:lnTo>
                    <a:lnTo>
                      <a:pt x="140" y="72"/>
                    </a:lnTo>
                    <a:lnTo>
                      <a:pt x="136" y="68"/>
                    </a:lnTo>
                    <a:lnTo>
                      <a:pt x="138" y="63"/>
                    </a:lnTo>
                    <a:lnTo>
                      <a:pt x="140" y="53"/>
                    </a:lnTo>
                    <a:close/>
                  </a:path>
                </a:pathLst>
              </a:custGeom>
              <a:grpFill/>
              <a:ln w="2" cap="rnd">
                <a:solidFill>
                  <a:schemeClr val="tx2">
                    <a:lumMod val="2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0" name="Freeform 132"/>
              <p:cNvSpPr>
                <a:spLocks noEditPoints="1"/>
              </p:cNvSpPr>
              <p:nvPr/>
            </p:nvSpPr>
            <p:spPr bwMode="auto">
              <a:xfrm>
                <a:off x="3313" y="2612"/>
                <a:ext cx="228" cy="261"/>
              </a:xfrm>
              <a:custGeom>
                <a:avLst/>
                <a:gdLst>
                  <a:gd name="T0" fmla="*/ 2 w 116"/>
                  <a:gd name="T1" fmla="*/ 5 h 133"/>
                  <a:gd name="T2" fmla="*/ 1 w 116"/>
                  <a:gd name="T3" fmla="*/ 15 h 133"/>
                  <a:gd name="T4" fmla="*/ 8 w 116"/>
                  <a:gd name="T5" fmla="*/ 23 h 133"/>
                  <a:gd name="T6" fmla="*/ 10 w 116"/>
                  <a:gd name="T7" fmla="*/ 30 h 133"/>
                  <a:gd name="T8" fmla="*/ 12 w 116"/>
                  <a:gd name="T9" fmla="*/ 39 h 133"/>
                  <a:gd name="T10" fmla="*/ 18 w 116"/>
                  <a:gd name="T11" fmla="*/ 45 h 133"/>
                  <a:gd name="T12" fmla="*/ 20 w 116"/>
                  <a:gd name="T13" fmla="*/ 53 h 133"/>
                  <a:gd name="T14" fmla="*/ 24 w 116"/>
                  <a:gd name="T15" fmla="*/ 58 h 133"/>
                  <a:gd name="T16" fmla="*/ 24 w 116"/>
                  <a:gd name="T17" fmla="*/ 60 h 133"/>
                  <a:gd name="T18" fmla="*/ 23 w 116"/>
                  <a:gd name="T19" fmla="*/ 64 h 133"/>
                  <a:gd name="T20" fmla="*/ 24 w 116"/>
                  <a:gd name="T21" fmla="*/ 70 h 133"/>
                  <a:gd name="T22" fmla="*/ 24 w 116"/>
                  <a:gd name="T23" fmla="*/ 72 h 133"/>
                  <a:gd name="T24" fmla="*/ 24 w 116"/>
                  <a:gd name="T25" fmla="*/ 82 h 133"/>
                  <a:gd name="T26" fmla="*/ 28 w 116"/>
                  <a:gd name="T27" fmla="*/ 96 h 133"/>
                  <a:gd name="T28" fmla="*/ 28 w 116"/>
                  <a:gd name="T29" fmla="*/ 100 h 133"/>
                  <a:gd name="T30" fmla="*/ 29 w 116"/>
                  <a:gd name="T31" fmla="*/ 110 h 133"/>
                  <a:gd name="T32" fmla="*/ 35 w 116"/>
                  <a:gd name="T33" fmla="*/ 124 h 133"/>
                  <a:gd name="T34" fmla="*/ 39 w 116"/>
                  <a:gd name="T35" fmla="*/ 128 h 133"/>
                  <a:gd name="T36" fmla="*/ 45 w 116"/>
                  <a:gd name="T37" fmla="*/ 127 h 133"/>
                  <a:gd name="T38" fmla="*/ 49 w 116"/>
                  <a:gd name="T39" fmla="*/ 129 h 133"/>
                  <a:gd name="T40" fmla="*/ 58 w 116"/>
                  <a:gd name="T41" fmla="*/ 131 h 133"/>
                  <a:gd name="T42" fmla="*/ 67 w 116"/>
                  <a:gd name="T43" fmla="*/ 126 h 133"/>
                  <a:gd name="T44" fmla="*/ 68 w 116"/>
                  <a:gd name="T45" fmla="*/ 53 h 133"/>
                  <a:gd name="T46" fmla="*/ 78 w 116"/>
                  <a:gd name="T47" fmla="*/ 17 h 133"/>
                  <a:gd name="T48" fmla="*/ 104 w 116"/>
                  <a:gd name="T49" fmla="*/ 15 h 133"/>
                  <a:gd name="T50" fmla="*/ 112 w 116"/>
                  <a:gd name="T51" fmla="*/ 13 h 133"/>
                  <a:gd name="T52" fmla="*/ 113 w 116"/>
                  <a:gd name="T53" fmla="*/ 9 h 133"/>
                  <a:gd name="T54" fmla="*/ 98 w 116"/>
                  <a:gd name="T55" fmla="*/ 9 h 133"/>
                  <a:gd name="T56" fmla="*/ 73 w 116"/>
                  <a:gd name="T57" fmla="*/ 11 h 133"/>
                  <a:gd name="T58" fmla="*/ 63 w 116"/>
                  <a:gd name="T59" fmla="*/ 9 h 133"/>
                  <a:gd name="T60" fmla="*/ 55 w 116"/>
                  <a:gd name="T61" fmla="*/ 4 h 133"/>
                  <a:gd name="T62" fmla="*/ 12 w 116"/>
                  <a:gd name="T63" fmla="*/ 0 h 133"/>
                  <a:gd name="T64" fmla="*/ 1 w 116"/>
                  <a:gd name="T65" fmla="*/ 2 h 133"/>
                  <a:gd name="T66" fmla="*/ 24 w 116"/>
                  <a:gd name="T67" fmla="*/ 3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16" h="133">
                    <a:moveTo>
                      <a:pt x="1" y="2"/>
                    </a:moveTo>
                    <a:cubicBezTo>
                      <a:pt x="1" y="4"/>
                      <a:pt x="2" y="5"/>
                      <a:pt x="2" y="5"/>
                    </a:cubicBezTo>
                    <a:cubicBezTo>
                      <a:pt x="1" y="6"/>
                      <a:pt x="0" y="9"/>
                      <a:pt x="0" y="13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6"/>
                      <a:pt x="4" y="16"/>
                      <a:pt x="4" y="17"/>
                    </a:cubicBezTo>
                    <a:cubicBezTo>
                      <a:pt x="6" y="18"/>
                      <a:pt x="7" y="22"/>
                      <a:pt x="8" y="23"/>
                    </a:cubicBezTo>
                    <a:cubicBezTo>
                      <a:pt x="9" y="24"/>
                      <a:pt x="11" y="24"/>
                      <a:pt x="11" y="25"/>
                    </a:cubicBezTo>
                    <a:cubicBezTo>
                      <a:pt x="11" y="26"/>
                      <a:pt x="10" y="29"/>
                      <a:pt x="10" y="30"/>
                    </a:cubicBezTo>
                    <a:cubicBezTo>
                      <a:pt x="10" y="31"/>
                      <a:pt x="12" y="33"/>
                      <a:pt x="12" y="35"/>
                    </a:cubicBezTo>
                    <a:cubicBezTo>
                      <a:pt x="12" y="36"/>
                      <a:pt x="12" y="37"/>
                      <a:pt x="12" y="39"/>
                    </a:cubicBezTo>
                    <a:cubicBezTo>
                      <a:pt x="16" y="45"/>
                      <a:pt x="16" y="45"/>
                      <a:pt x="16" y="45"/>
                    </a:cubicBezTo>
                    <a:cubicBezTo>
                      <a:pt x="16" y="45"/>
                      <a:pt x="18" y="45"/>
                      <a:pt x="18" y="45"/>
                    </a:cubicBezTo>
                    <a:cubicBezTo>
                      <a:pt x="20" y="48"/>
                      <a:pt x="18" y="51"/>
                      <a:pt x="19" y="53"/>
                    </a:cubicBezTo>
                    <a:cubicBezTo>
                      <a:pt x="20" y="53"/>
                      <a:pt x="20" y="53"/>
                      <a:pt x="20" y="53"/>
                    </a:cubicBezTo>
                    <a:cubicBezTo>
                      <a:pt x="20" y="53"/>
                      <a:pt x="21" y="55"/>
                      <a:pt x="21" y="56"/>
                    </a:cubicBezTo>
                    <a:cubicBezTo>
                      <a:pt x="21" y="56"/>
                      <a:pt x="23" y="57"/>
                      <a:pt x="24" y="58"/>
                    </a:cubicBezTo>
                    <a:cubicBezTo>
                      <a:pt x="24" y="58"/>
                      <a:pt x="23" y="60"/>
                      <a:pt x="24" y="60"/>
                    </a:cubicBezTo>
                    <a:cubicBezTo>
                      <a:pt x="24" y="60"/>
                      <a:pt x="24" y="60"/>
                      <a:pt x="24" y="60"/>
                    </a:cubicBezTo>
                    <a:cubicBezTo>
                      <a:pt x="24" y="61"/>
                      <a:pt x="24" y="61"/>
                      <a:pt x="25" y="62"/>
                    </a:cubicBezTo>
                    <a:cubicBezTo>
                      <a:pt x="25" y="62"/>
                      <a:pt x="23" y="64"/>
                      <a:pt x="23" y="64"/>
                    </a:cubicBezTo>
                    <a:cubicBezTo>
                      <a:pt x="23" y="64"/>
                      <a:pt x="24" y="66"/>
                      <a:pt x="24" y="66"/>
                    </a:cubicBezTo>
                    <a:cubicBezTo>
                      <a:pt x="24" y="66"/>
                      <a:pt x="23" y="69"/>
                      <a:pt x="24" y="70"/>
                    </a:cubicBezTo>
                    <a:cubicBezTo>
                      <a:pt x="24" y="71"/>
                      <a:pt x="25" y="71"/>
                      <a:pt x="25" y="72"/>
                    </a:cubicBezTo>
                    <a:cubicBezTo>
                      <a:pt x="24" y="72"/>
                      <a:pt x="24" y="72"/>
                      <a:pt x="24" y="72"/>
                    </a:cubicBezTo>
                    <a:cubicBezTo>
                      <a:pt x="24" y="73"/>
                      <a:pt x="25" y="78"/>
                      <a:pt x="25" y="78"/>
                    </a:cubicBezTo>
                    <a:cubicBezTo>
                      <a:pt x="24" y="79"/>
                      <a:pt x="24" y="80"/>
                      <a:pt x="24" y="82"/>
                    </a:cubicBezTo>
                    <a:cubicBezTo>
                      <a:pt x="25" y="84"/>
                      <a:pt x="27" y="86"/>
                      <a:pt x="28" y="88"/>
                    </a:cubicBezTo>
                    <a:cubicBezTo>
                      <a:pt x="28" y="90"/>
                      <a:pt x="27" y="93"/>
                      <a:pt x="28" y="96"/>
                    </a:cubicBezTo>
                    <a:cubicBezTo>
                      <a:pt x="27" y="96"/>
                      <a:pt x="26" y="96"/>
                      <a:pt x="26" y="96"/>
                    </a:cubicBezTo>
                    <a:cubicBezTo>
                      <a:pt x="26" y="98"/>
                      <a:pt x="28" y="99"/>
                      <a:pt x="28" y="100"/>
                    </a:cubicBezTo>
                    <a:cubicBezTo>
                      <a:pt x="27" y="101"/>
                      <a:pt x="27" y="106"/>
                      <a:pt x="28" y="109"/>
                    </a:cubicBezTo>
                    <a:cubicBezTo>
                      <a:pt x="28" y="109"/>
                      <a:pt x="29" y="109"/>
                      <a:pt x="29" y="110"/>
                    </a:cubicBezTo>
                    <a:cubicBezTo>
                      <a:pt x="30" y="112"/>
                      <a:pt x="30" y="113"/>
                      <a:pt x="30" y="116"/>
                    </a:cubicBezTo>
                    <a:cubicBezTo>
                      <a:pt x="31" y="117"/>
                      <a:pt x="34" y="124"/>
                      <a:pt x="35" y="124"/>
                    </a:cubicBezTo>
                    <a:cubicBezTo>
                      <a:pt x="36" y="125"/>
                      <a:pt x="38" y="124"/>
                      <a:pt x="39" y="124"/>
                    </a:cubicBezTo>
                    <a:cubicBezTo>
                      <a:pt x="40" y="125"/>
                      <a:pt x="39" y="127"/>
                      <a:pt x="39" y="128"/>
                    </a:cubicBezTo>
                    <a:cubicBezTo>
                      <a:pt x="40" y="129"/>
                      <a:pt x="40" y="129"/>
                      <a:pt x="41" y="130"/>
                    </a:cubicBezTo>
                    <a:cubicBezTo>
                      <a:pt x="41" y="130"/>
                      <a:pt x="44" y="128"/>
                      <a:pt x="45" y="127"/>
                    </a:cubicBezTo>
                    <a:cubicBezTo>
                      <a:pt x="45" y="125"/>
                      <a:pt x="46" y="125"/>
                      <a:pt x="48" y="125"/>
                    </a:cubicBezTo>
                    <a:cubicBezTo>
                      <a:pt x="50" y="125"/>
                      <a:pt x="48" y="127"/>
                      <a:pt x="49" y="129"/>
                    </a:cubicBezTo>
                    <a:cubicBezTo>
                      <a:pt x="50" y="131"/>
                      <a:pt x="50" y="131"/>
                      <a:pt x="53" y="131"/>
                    </a:cubicBezTo>
                    <a:cubicBezTo>
                      <a:pt x="56" y="131"/>
                      <a:pt x="56" y="133"/>
                      <a:pt x="58" y="131"/>
                    </a:cubicBezTo>
                    <a:cubicBezTo>
                      <a:pt x="60" y="130"/>
                      <a:pt x="61" y="130"/>
                      <a:pt x="62" y="128"/>
                    </a:cubicBezTo>
                    <a:cubicBezTo>
                      <a:pt x="63" y="126"/>
                      <a:pt x="67" y="126"/>
                      <a:pt x="67" y="126"/>
                    </a:cubicBezTo>
                    <a:cubicBezTo>
                      <a:pt x="68" y="93"/>
                      <a:pt x="68" y="93"/>
                      <a:pt x="68" y="93"/>
                    </a:cubicBezTo>
                    <a:cubicBezTo>
                      <a:pt x="68" y="53"/>
                      <a:pt x="68" y="53"/>
                      <a:pt x="68" y="53"/>
                    </a:cubicBezTo>
                    <a:cubicBezTo>
                      <a:pt x="78" y="53"/>
                      <a:pt x="78" y="53"/>
                      <a:pt x="78" y="53"/>
                    </a:cubicBezTo>
                    <a:cubicBezTo>
                      <a:pt x="78" y="17"/>
                      <a:pt x="78" y="17"/>
                      <a:pt x="78" y="17"/>
                    </a:cubicBezTo>
                    <a:cubicBezTo>
                      <a:pt x="85" y="17"/>
                      <a:pt x="85" y="17"/>
                      <a:pt x="85" y="17"/>
                    </a:cubicBezTo>
                    <a:cubicBezTo>
                      <a:pt x="104" y="15"/>
                      <a:pt x="104" y="15"/>
                      <a:pt x="104" y="15"/>
                    </a:cubicBezTo>
                    <a:cubicBezTo>
                      <a:pt x="104" y="15"/>
                      <a:pt x="107" y="17"/>
                      <a:pt x="107" y="14"/>
                    </a:cubicBezTo>
                    <a:cubicBezTo>
                      <a:pt x="107" y="11"/>
                      <a:pt x="112" y="16"/>
                      <a:pt x="112" y="13"/>
                    </a:cubicBezTo>
                    <a:cubicBezTo>
                      <a:pt x="112" y="10"/>
                      <a:pt x="116" y="11"/>
                      <a:pt x="116" y="11"/>
                    </a:cubicBezTo>
                    <a:cubicBezTo>
                      <a:pt x="116" y="11"/>
                      <a:pt x="114" y="11"/>
                      <a:pt x="113" y="9"/>
                    </a:cubicBezTo>
                    <a:cubicBezTo>
                      <a:pt x="112" y="7"/>
                      <a:pt x="110" y="8"/>
                      <a:pt x="110" y="8"/>
                    </a:cubicBezTo>
                    <a:cubicBezTo>
                      <a:pt x="98" y="9"/>
                      <a:pt x="98" y="9"/>
                      <a:pt x="98" y="9"/>
                    </a:cubicBezTo>
                    <a:cubicBezTo>
                      <a:pt x="80" y="12"/>
                      <a:pt x="80" y="12"/>
                      <a:pt x="80" y="12"/>
                    </a:cubicBezTo>
                    <a:cubicBezTo>
                      <a:pt x="80" y="12"/>
                      <a:pt x="75" y="10"/>
                      <a:pt x="73" y="11"/>
                    </a:cubicBezTo>
                    <a:cubicBezTo>
                      <a:pt x="71" y="11"/>
                      <a:pt x="72" y="9"/>
                      <a:pt x="70" y="11"/>
                    </a:cubicBezTo>
                    <a:cubicBezTo>
                      <a:pt x="67" y="12"/>
                      <a:pt x="66" y="8"/>
                      <a:pt x="63" y="9"/>
                    </a:cubicBezTo>
                    <a:cubicBezTo>
                      <a:pt x="60" y="10"/>
                      <a:pt x="61" y="7"/>
                      <a:pt x="59" y="7"/>
                    </a:cubicBezTo>
                    <a:cubicBezTo>
                      <a:pt x="57" y="7"/>
                      <a:pt x="55" y="4"/>
                      <a:pt x="55" y="4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3"/>
                      <a:pt x="14" y="0"/>
                      <a:pt x="12" y="0"/>
                    </a:cubicBezTo>
                    <a:cubicBezTo>
                      <a:pt x="10" y="0"/>
                      <a:pt x="10" y="4"/>
                      <a:pt x="7" y="3"/>
                    </a:cubicBezTo>
                    <a:cubicBezTo>
                      <a:pt x="4" y="2"/>
                      <a:pt x="1" y="2"/>
                      <a:pt x="1" y="2"/>
                    </a:cubicBezTo>
                    <a:close/>
                    <a:moveTo>
                      <a:pt x="25" y="31"/>
                    </a:moveTo>
                    <a:cubicBezTo>
                      <a:pt x="27" y="31"/>
                      <a:pt x="25" y="32"/>
                      <a:pt x="24" y="33"/>
                    </a:cubicBezTo>
                    <a:cubicBezTo>
                      <a:pt x="25" y="32"/>
                      <a:pt x="24" y="30"/>
                      <a:pt x="25" y="31"/>
                    </a:cubicBezTo>
                    <a:close/>
                  </a:path>
                </a:pathLst>
              </a:custGeom>
              <a:grpFill/>
              <a:ln w="9525">
                <a:solidFill>
                  <a:schemeClr val="tx2">
                    <a:lumMod val="2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1" name="Freeform 133"/>
              <p:cNvSpPr>
                <a:spLocks noEditPoints="1"/>
              </p:cNvSpPr>
              <p:nvPr/>
            </p:nvSpPr>
            <p:spPr bwMode="auto">
              <a:xfrm>
                <a:off x="3313" y="2612"/>
                <a:ext cx="228" cy="261"/>
              </a:xfrm>
              <a:custGeom>
                <a:avLst/>
                <a:gdLst>
                  <a:gd name="T0" fmla="*/ 2 w 116"/>
                  <a:gd name="T1" fmla="*/ 5 h 133"/>
                  <a:gd name="T2" fmla="*/ 1 w 116"/>
                  <a:gd name="T3" fmla="*/ 15 h 133"/>
                  <a:gd name="T4" fmla="*/ 8 w 116"/>
                  <a:gd name="T5" fmla="*/ 23 h 133"/>
                  <a:gd name="T6" fmla="*/ 10 w 116"/>
                  <a:gd name="T7" fmla="*/ 30 h 133"/>
                  <a:gd name="T8" fmla="*/ 12 w 116"/>
                  <a:gd name="T9" fmla="*/ 39 h 133"/>
                  <a:gd name="T10" fmla="*/ 18 w 116"/>
                  <a:gd name="T11" fmla="*/ 45 h 133"/>
                  <a:gd name="T12" fmla="*/ 20 w 116"/>
                  <a:gd name="T13" fmla="*/ 53 h 133"/>
                  <a:gd name="T14" fmla="*/ 24 w 116"/>
                  <a:gd name="T15" fmla="*/ 58 h 133"/>
                  <a:gd name="T16" fmla="*/ 24 w 116"/>
                  <a:gd name="T17" fmla="*/ 60 h 133"/>
                  <a:gd name="T18" fmla="*/ 23 w 116"/>
                  <a:gd name="T19" fmla="*/ 64 h 133"/>
                  <a:gd name="T20" fmla="*/ 24 w 116"/>
                  <a:gd name="T21" fmla="*/ 70 h 133"/>
                  <a:gd name="T22" fmla="*/ 24 w 116"/>
                  <a:gd name="T23" fmla="*/ 72 h 133"/>
                  <a:gd name="T24" fmla="*/ 24 w 116"/>
                  <a:gd name="T25" fmla="*/ 82 h 133"/>
                  <a:gd name="T26" fmla="*/ 28 w 116"/>
                  <a:gd name="T27" fmla="*/ 96 h 133"/>
                  <a:gd name="T28" fmla="*/ 28 w 116"/>
                  <a:gd name="T29" fmla="*/ 100 h 133"/>
                  <a:gd name="T30" fmla="*/ 29 w 116"/>
                  <a:gd name="T31" fmla="*/ 110 h 133"/>
                  <a:gd name="T32" fmla="*/ 35 w 116"/>
                  <a:gd name="T33" fmla="*/ 124 h 133"/>
                  <a:gd name="T34" fmla="*/ 39 w 116"/>
                  <a:gd name="T35" fmla="*/ 128 h 133"/>
                  <a:gd name="T36" fmla="*/ 45 w 116"/>
                  <a:gd name="T37" fmla="*/ 127 h 133"/>
                  <a:gd name="T38" fmla="*/ 49 w 116"/>
                  <a:gd name="T39" fmla="*/ 129 h 133"/>
                  <a:gd name="T40" fmla="*/ 58 w 116"/>
                  <a:gd name="T41" fmla="*/ 131 h 133"/>
                  <a:gd name="T42" fmla="*/ 67 w 116"/>
                  <a:gd name="T43" fmla="*/ 126 h 133"/>
                  <a:gd name="T44" fmla="*/ 68 w 116"/>
                  <a:gd name="T45" fmla="*/ 53 h 133"/>
                  <a:gd name="T46" fmla="*/ 78 w 116"/>
                  <a:gd name="T47" fmla="*/ 17 h 133"/>
                  <a:gd name="T48" fmla="*/ 104 w 116"/>
                  <a:gd name="T49" fmla="*/ 15 h 133"/>
                  <a:gd name="T50" fmla="*/ 112 w 116"/>
                  <a:gd name="T51" fmla="*/ 13 h 133"/>
                  <a:gd name="T52" fmla="*/ 113 w 116"/>
                  <a:gd name="T53" fmla="*/ 9 h 133"/>
                  <a:gd name="T54" fmla="*/ 98 w 116"/>
                  <a:gd name="T55" fmla="*/ 9 h 133"/>
                  <a:gd name="T56" fmla="*/ 73 w 116"/>
                  <a:gd name="T57" fmla="*/ 11 h 133"/>
                  <a:gd name="T58" fmla="*/ 63 w 116"/>
                  <a:gd name="T59" fmla="*/ 9 h 133"/>
                  <a:gd name="T60" fmla="*/ 55 w 116"/>
                  <a:gd name="T61" fmla="*/ 4 h 133"/>
                  <a:gd name="T62" fmla="*/ 12 w 116"/>
                  <a:gd name="T63" fmla="*/ 0 h 133"/>
                  <a:gd name="T64" fmla="*/ 1 w 116"/>
                  <a:gd name="T65" fmla="*/ 2 h 133"/>
                  <a:gd name="T66" fmla="*/ 24 w 116"/>
                  <a:gd name="T67" fmla="*/ 3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16" h="133">
                    <a:moveTo>
                      <a:pt x="1" y="2"/>
                    </a:moveTo>
                    <a:cubicBezTo>
                      <a:pt x="1" y="4"/>
                      <a:pt x="2" y="5"/>
                      <a:pt x="2" y="5"/>
                    </a:cubicBezTo>
                    <a:cubicBezTo>
                      <a:pt x="1" y="6"/>
                      <a:pt x="0" y="9"/>
                      <a:pt x="0" y="13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6"/>
                      <a:pt x="4" y="16"/>
                      <a:pt x="4" y="17"/>
                    </a:cubicBezTo>
                    <a:cubicBezTo>
                      <a:pt x="6" y="18"/>
                      <a:pt x="7" y="22"/>
                      <a:pt x="8" y="23"/>
                    </a:cubicBezTo>
                    <a:cubicBezTo>
                      <a:pt x="9" y="24"/>
                      <a:pt x="11" y="24"/>
                      <a:pt x="11" y="25"/>
                    </a:cubicBezTo>
                    <a:cubicBezTo>
                      <a:pt x="11" y="26"/>
                      <a:pt x="10" y="29"/>
                      <a:pt x="10" y="30"/>
                    </a:cubicBezTo>
                    <a:cubicBezTo>
                      <a:pt x="10" y="31"/>
                      <a:pt x="12" y="33"/>
                      <a:pt x="12" y="35"/>
                    </a:cubicBezTo>
                    <a:cubicBezTo>
                      <a:pt x="12" y="36"/>
                      <a:pt x="12" y="37"/>
                      <a:pt x="12" y="39"/>
                    </a:cubicBezTo>
                    <a:cubicBezTo>
                      <a:pt x="16" y="45"/>
                      <a:pt x="16" y="45"/>
                      <a:pt x="16" y="45"/>
                    </a:cubicBezTo>
                    <a:cubicBezTo>
                      <a:pt x="16" y="45"/>
                      <a:pt x="18" y="45"/>
                      <a:pt x="18" y="45"/>
                    </a:cubicBezTo>
                    <a:cubicBezTo>
                      <a:pt x="20" y="48"/>
                      <a:pt x="18" y="51"/>
                      <a:pt x="19" y="53"/>
                    </a:cubicBezTo>
                    <a:cubicBezTo>
                      <a:pt x="20" y="53"/>
                      <a:pt x="20" y="53"/>
                      <a:pt x="20" y="53"/>
                    </a:cubicBezTo>
                    <a:cubicBezTo>
                      <a:pt x="20" y="53"/>
                      <a:pt x="21" y="55"/>
                      <a:pt x="21" y="56"/>
                    </a:cubicBezTo>
                    <a:cubicBezTo>
                      <a:pt x="21" y="56"/>
                      <a:pt x="23" y="57"/>
                      <a:pt x="24" y="58"/>
                    </a:cubicBezTo>
                    <a:cubicBezTo>
                      <a:pt x="24" y="58"/>
                      <a:pt x="23" y="60"/>
                      <a:pt x="24" y="60"/>
                    </a:cubicBezTo>
                    <a:cubicBezTo>
                      <a:pt x="24" y="60"/>
                      <a:pt x="24" y="60"/>
                      <a:pt x="24" y="60"/>
                    </a:cubicBezTo>
                    <a:cubicBezTo>
                      <a:pt x="24" y="61"/>
                      <a:pt x="24" y="61"/>
                      <a:pt x="25" y="62"/>
                    </a:cubicBezTo>
                    <a:cubicBezTo>
                      <a:pt x="25" y="62"/>
                      <a:pt x="23" y="64"/>
                      <a:pt x="23" y="64"/>
                    </a:cubicBezTo>
                    <a:cubicBezTo>
                      <a:pt x="23" y="64"/>
                      <a:pt x="24" y="66"/>
                      <a:pt x="24" y="66"/>
                    </a:cubicBezTo>
                    <a:cubicBezTo>
                      <a:pt x="24" y="66"/>
                      <a:pt x="23" y="69"/>
                      <a:pt x="24" y="70"/>
                    </a:cubicBezTo>
                    <a:cubicBezTo>
                      <a:pt x="24" y="71"/>
                      <a:pt x="25" y="71"/>
                      <a:pt x="25" y="72"/>
                    </a:cubicBezTo>
                    <a:cubicBezTo>
                      <a:pt x="24" y="72"/>
                      <a:pt x="24" y="72"/>
                      <a:pt x="24" y="72"/>
                    </a:cubicBezTo>
                    <a:cubicBezTo>
                      <a:pt x="24" y="73"/>
                      <a:pt x="25" y="78"/>
                      <a:pt x="25" y="78"/>
                    </a:cubicBezTo>
                    <a:cubicBezTo>
                      <a:pt x="24" y="79"/>
                      <a:pt x="24" y="80"/>
                      <a:pt x="24" y="82"/>
                    </a:cubicBezTo>
                    <a:cubicBezTo>
                      <a:pt x="25" y="84"/>
                      <a:pt x="27" y="86"/>
                      <a:pt x="28" y="88"/>
                    </a:cubicBezTo>
                    <a:cubicBezTo>
                      <a:pt x="28" y="90"/>
                      <a:pt x="27" y="93"/>
                      <a:pt x="28" y="96"/>
                    </a:cubicBezTo>
                    <a:cubicBezTo>
                      <a:pt x="27" y="96"/>
                      <a:pt x="26" y="96"/>
                      <a:pt x="26" y="96"/>
                    </a:cubicBezTo>
                    <a:cubicBezTo>
                      <a:pt x="26" y="98"/>
                      <a:pt x="28" y="99"/>
                      <a:pt x="28" y="100"/>
                    </a:cubicBezTo>
                    <a:cubicBezTo>
                      <a:pt x="27" y="101"/>
                      <a:pt x="27" y="106"/>
                      <a:pt x="28" y="109"/>
                    </a:cubicBezTo>
                    <a:cubicBezTo>
                      <a:pt x="28" y="109"/>
                      <a:pt x="29" y="109"/>
                      <a:pt x="29" y="110"/>
                    </a:cubicBezTo>
                    <a:cubicBezTo>
                      <a:pt x="30" y="112"/>
                      <a:pt x="30" y="113"/>
                      <a:pt x="30" y="116"/>
                    </a:cubicBezTo>
                    <a:cubicBezTo>
                      <a:pt x="31" y="117"/>
                      <a:pt x="34" y="124"/>
                      <a:pt x="35" y="124"/>
                    </a:cubicBezTo>
                    <a:cubicBezTo>
                      <a:pt x="36" y="125"/>
                      <a:pt x="38" y="124"/>
                      <a:pt x="39" y="124"/>
                    </a:cubicBezTo>
                    <a:cubicBezTo>
                      <a:pt x="40" y="125"/>
                      <a:pt x="39" y="127"/>
                      <a:pt x="39" y="128"/>
                    </a:cubicBezTo>
                    <a:cubicBezTo>
                      <a:pt x="40" y="129"/>
                      <a:pt x="40" y="129"/>
                      <a:pt x="41" y="130"/>
                    </a:cubicBezTo>
                    <a:cubicBezTo>
                      <a:pt x="41" y="130"/>
                      <a:pt x="44" y="128"/>
                      <a:pt x="45" y="127"/>
                    </a:cubicBezTo>
                    <a:cubicBezTo>
                      <a:pt x="45" y="125"/>
                      <a:pt x="46" y="125"/>
                      <a:pt x="48" y="125"/>
                    </a:cubicBezTo>
                    <a:cubicBezTo>
                      <a:pt x="50" y="125"/>
                      <a:pt x="48" y="127"/>
                      <a:pt x="49" y="129"/>
                    </a:cubicBezTo>
                    <a:cubicBezTo>
                      <a:pt x="50" y="131"/>
                      <a:pt x="50" y="131"/>
                      <a:pt x="53" y="131"/>
                    </a:cubicBezTo>
                    <a:cubicBezTo>
                      <a:pt x="56" y="131"/>
                      <a:pt x="56" y="133"/>
                      <a:pt x="58" y="131"/>
                    </a:cubicBezTo>
                    <a:cubicBezTo>
                      <a:pt x="60" y="130"/>
                      <a:pt x="61" y="130"/>
                      <a:pt x="62" y="128"/>
                    </a:cubicBezTo>
                    <a:cubicBezTo>
                      <a:pt x="63" y="126"/>
                      <a:pt x="67" y="126"/>
                      <a:pt x="67" y="126"/>
                    </a:cubicBezTo>
                    <a:cubicBezTo>
                      <a:pt x="68" y="93"/>
                      <a:pt x="68" y="93"/>
                      <a:pt x="68" y="93"/>
                    </a:cubicBezTo>
                    <a:cubicBezTo>
                      <a:pt x="68" y="53"/>
                      <a:pt x="68" y="53"/>
                      <a:pt x="68" y="53"/>
                    </a:cubicBezTo>
                    <a:cubicBezTo>
                      <a:pt x="78" y="53"/>
                      <a:pt x="78" y="53"/>
                      <a:pt x="78" y="53"/>
                    </a:cubicBezTo>
                    <a:cubicBezTo>
                      <a:pt x="78" y="17"/>
                      <a:pt x="78" y="17"/>
                      <a:pt x="78" y="17"/>
                    </a:cubicBezTo>
                    <a:cubicBezTo>
                      <a:pt x="85" y="17"/>
                      <a:pt x="85" y="17"/>
                      <a:pt x="85" y="17"/>
                    </a:cubicBezTo>
                    <a:cubicBezTo>
                      <a:pt x="104" y="15"/>
                      <a:pt x="104" y="15"/>
                      <a:pt x="104" y="15"/>
                    </a:cubicBezTo>
                    <a:cubicBezTo>
                      <a:pt x="104" y="15"/>
                      <a:pt x="107" y="17"/>
                      <a:pt x="107" y="14"/>
                    </a:cubicBezTo>
                    <a:cubicBezTo>
                      <a:pt x="107" y="11"/>
                      <a:pt x="112" y="16"/>
                      <a:pt x="112" y="13"/>
                    </a:cubicBezTo>
                    <a:cubicBezTo>
                      <a:pt x="112" y="10"/>
                      <a:pt x="116" y="11"/>
                      <a:pt x="116" y="11"/>
                    </a:cubicBezTo>
                    <a:cubicBezTo>
                      <a:pt x="116" y="11"/>
                      <a:pt x="114" y="11"/>
                      <a:pt x="113" y="9"/>
                    </a:cubicBezTo>
                    <a:cubicBezTo>
                      <a:pt x="112" y="7"/>
                      <a:pt x="110" y="8"/>
                      <a:pt x="110" y="8"/>
                    </a:cubicBezTo>
                    <a:cubicBezTo>
                      <a:pt x="98" y="9"/>
                      <a:pt x="98" y="9"/>
                      <a:pt x="98" y="9"/>
                    </a:cubicBezTo>
                    <a:cubicBezTo>
                      <a:pt x="80" y="12"/>
                      <a:pt x="80" y="12"/>
                      <a:pt x="80" y="12"/>
                    </a:cubicBezTo>
                    <a:cubicBezTo>
                      <a:pt x="80" y="12"/>
                      <a:pt x="75" y="10"/>
                      <a:pt x="73" y="11"/>
                    </a:cubicBezTo>
                    <a:cubicBezTo>
                      <a:pt x="71" y="11"/>
                      <a:pt x="72" y="9"/>
                      <a:pt x="70" y="11"/>
                    </a:cubicBezTo>
                    <a:cubicBezTo>
                      <a:pt x="67" y="12"/>
                      <a:pt x="66" y="8"/>
                      <a:pt x="63" y="9"/>
                    </a:cubicBezTo>
                    <a:cubicBezTo>
                      <a:pt x="60" y="10"/>
                      <a:pt x="61" y="7"/>
                      <a:pt x="59" y="7"/>
                    </a:cubicBezTo>
                    <a:cubicBezTo>
                      <a:pt x="57" y="7"/>
                      <a:pt x="55" y="4"/>
                      <a:pt x="55" y="4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3"/>
                      <a:pt x="14" y="0"/>
                      <a:pt x="12" y="0"/>
                    </a:cubicBezTo>
                    <a:cubicBezTo>
                      <a:pt x="10" y="0"/>
                      <a:pt x="10" y="4"/>
                      <a:pt x="7" y="3"/>
                    </a:cubicBezTo>
                    <a:cubicBezTo>
                      <a:pt x="4" y="2"/>
                      <a:pt x="1" y="2"/>
                      <a:pt x="1" y="2"/>
                    </a:cubicBezTo>
                    <a:close/>
                    <a:moveTo>
                      <a:pt x="25" y="31"/>
                    </a:moveTo>
                    <a:cubicBezTo>
                      <a:pt x="27" y="31"/>
                      <a:pt x="25" y="32"/>
                      <a:pt x="24" y="33"/>
                    </a:cubicBezTo>
                    <a:cubicBezTo>
                      <a:pt x="25" y="32"/>
                      <a:pt x="24" y="30"/>
                      <a:pt x="25" y="31"/>
                    </a:cubicBezTo>
                    <a:close/>
                  </a:path>
                </a:pathLst>
              </a:custGeom>
              <a:grpFill/>
              <a:ln w="2" cap="rnd">
                <a:solidFill>
                  <a:schemeClr val="tx2">
                    <a:lumMod val="2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2" name="Freeform 134"/>
              <p:cNvSpPr>
                <a:spLocks/>
              </p:cNvSpPr>
              <p:nvPr/>
            </p:nvSpPr>
            <p:spPr bwMode="auto">
              <a:xfrm>
                <a:off x="3910" y="1371"/>
                <a:ext cx="15" cy="18"/>
              </a:xfrm>
              <a:custGeom>
                <a:avLst/>
                <a:gdLst>
                  <a:gd name="T0" fmla="*/ 6 w 8"/>
                  <a:gd name="T1" fmla="*/ 9 h 9"/>
                  <a:gd name="T2" fmla="*/ 0 w 8"/>
                  <a:gd name="T3" fmla="*/ 1 h 9"/>
                  <a:gd name="T4" fmla="*/ 4 w 8"/>
                  <a:gd name="T5" fmla="*/ 0 h 9"/>
                  <a:gd name="T6" fmla="*/ 5 w 8"/>
                  <a:gd name="T7" fmla="*/ 2 h 9"/>
                  <a:gd name="T8" fmla="*/ 4 w 8"/>
                  <a:gd name="T9" fmla="*/ 2 h 9"/>
                  <a:gd name="T10" fmla="*/ 5 w 8"/>
                  <a:gd name="T11" fmla="*/ 5 h 9"/>
                  <a:gd name="T12" fmla="*/ 8 w 8"/>
                  <a:gd name="T13" fmla="*/ 7 h 9"/>
                  <a:gd name="T14" fmla="*/ 6 w 8"/>
                  <a:gd name="T15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" h="9">
                    <a:moveTo>
                      <a:pt x="6" y="9"/>
                    </a:moveTo>
                    <a:cubicBezTo>
                      <a:pt x="4" y="7"/>
                      <a:pt x="1" y="4"/>
                      <a:pt x="0" y="1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7" y="5"/>
                      <a:pt x="8" y="6"/>
                      <a:pt x="8" y="7"/>
                    </a:cubicBezTo>
                    <a:cubicBezTo>
                      <a:pt x="8" y="8"/>
                      <a:pt x="7" y="9"/>
                      <a:pt x="6" y="9"/>
                    </a:cubicBezTo>
                    <a:close/>
                  </a:path>
                </a:pathLst>
              </a:custGeom>
              <a:grpFill/>
              <a:ln w="9525">
                <a:solidFill>
                  <a:schemeClr val="tx2">
                    <a:lumMod val="2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3" name="Freeform 135"/>
              <p:cNvSpPr>
                <a:spLocks/>
              </p:cNvSpPr>
              <p:nvPr/>
            </p:nvSpPr>
            <p:spPr bwMode="auto">
              <a:xfrm>
                <a:off x="3625" y="2484"/>
                <a:ext cx="183" cy="336"/>
              </a:xfrm>
              <a:custGeom>
                <a:avLst/>
                <a:gdLst>
                  <a:gd name="T0" fmla="*/ 42 w 93"/>
                  <a:gd name="T1" fmla="*/ 30 h 171"/>
                  <a:gd name="T2" fmla="*/ 47 w 93"/>
                  <a:gd name="T3" fmla="*/ 40 h 171"/>
                  <a:gd name="T4" fmla="*/ 48 w 93"/>
                  <a:gd name="T5" fmla="*/ 52 h 171"/>
                  <a:gd name="T6" fmla="*/ 43 w 93"/>
                  <a:gd name="T7" fmla="*/ 62 h 171"/>
                  <a:gd name="T8" fmla="*/ 39 w 93"/>
                  <a:gd name="T9" fmla="*/ 62 h 171"/>
                  <a:gd name="T10" fmla="*/ 31 w 93"/>
                  <a:gd name="T11" fmla="*/ 56 h 171"/>
                  <a:gd name="T12" fmla="*/ 33 w 93"/>
                  <a:gd name="T13" fmla="*/ 45 h 171"/>
                  <a:gd name="T14" fmla="*/ 25 w 93"/>
                  <a:gd name="T15" fmla="*/ 43 h 171"/>
                  <a:gd name="T16" fmla="*/ 20 w 93"/>
                  <a:gd name="T17" fmla="*/ 37 h 171"/>
                  <a:gd name="T18" fmla="*/ 3 w 93"/>
                  <a:gd name="T19" fmla="*/ 48 h 171"/>
                  <a:gd name="T20" fmla="*/ 2 w 93"/>
                  <a:gd name="T21" fmla="*/ 55 h 171"/>
                  <a:gd name="T22" fmla="*/ 10 w 93"/>
                  <a:gd name="T23" fmla="*/ 57 h 171"/>
                  <a:gd name="T24" fmla="*/ 21 w 93"/>
                  <a:gd name="T25" fmla="*/ 63 h 171"/>
                  <a:gd name="T26" fmla="*/ 20 w 93"/>
                  <a:gd name="T27" fmla="*/ 72 h 171"/>
                  <a:gd name="T28" fmla="*/ 24 w 93"/>
                  <a:gd name="T29" fmla="*/ 83 h 171"/>
                  <a:gd name="T30" fmla="*/ 20 w 93"/>
                  <a:gd name="T31" fmla="*/ 90 h 171"/>
                  <a:gd name="T32" fmla="*/ 20 w 93"/>
                  <a:gd name="T33" fmla="*/ 99 h 171"/>
                  <a:gd name="T34" fmla="*/ 20 w 93"/>
                  <a:gd name="T35" fmla="*/ 109 h 171"/>
                  <a:gd name="T36" fmla="*/ 18 w 93"/>
                  <a:gd name="T37" fmla="*/ 117 h 171"/>
                  <a:gd name="T38" fmla="*/ 11 w 93"/>
                  <a:gd name="T39" fmla="*/ 134 h 171"/>
                  <a:gd name="T40" fmla="*/ 11 w 93"/>
                  <a:gd name="T41" fmla="*/ 153 h 171"/>
                  <a:gd name="T42" fmla="*/ 12 w 93"/>
                  <a:gd name="T43" fmla="*/ 161 h 171"/>
                  <a:gd name="T44" fmla="*/ 15 w 93"/>
                  <a:gd name="T45" fmla="*/ 171 h 171"/>
                  <a:gd name="T46" fmla="*/ 22 w 93"/>
                  <a:gd name="T47" fmla="*/ 167 h 171"/>
                  <a:gd name="T48" fmla="*/ 19 w 93"/>
                  <a:gd name="T49" fmla="*/ 163 h 171"/>
                  <a:gd name="T50" fmla="*/ 45 w 93"/>
                  <a:gd name="T51" fmla="*/ 147 h 171"/>
                  <a:gd name="T52" fmla="*/ 44 w 93"/>
                  <a:gd name="T53" fmla="*/ 126 h 171"/>
                  <a:gd name="T54" fmla="*/ 41 w 93"/>
                  <a:gd name="T55" fmla="*/ 109 h 171"/>
                  <a:gd name="T56" fmla="*/ 37 w 93"/>
                  <a:gd name="T57" fmla="*/ 96 h 171"/>
                  <a:gd name="T58" fmla="*/ 45 w 93"/>
                  <a:gd name="T59" fmla="*/ 89 h 171"/>
                  <a:gd name="T60" fmla="*/ 50 w 93"/>
                  <a:gd name="T61" fmla="*/ 78 h 171"/>
                  <a:gd name="T62" fmla="*/ 58 w 93"/>
                  <a:gd name="T63" fmla="*/ 77 h 171"/>
                  <a:gd name="T64" fmla="*/ 62 w 93"/>
                  <a:gd name="T65" fmla="*/ 76 h 171"/>
                  <a:gd name="T66" fmla="*/ 68 w 93"/>
                  <a:gd name="T67" fmla="*/ 72 h 171"/>
                  <a:gd name="T68" fmla="*/ 80 w 93"/>
                  <a:gd name="T69" fmla="*/ 64 h 171"/>
                  <a:gd name="T70" fmla="*/ 85 w 93"/>
                  <a:gd name="T71" fmla="*/ 58 h 171"/>
                  <a:gd name="T72" fmla="*/ 89 w 93"/>
                  <a:gd name="T73" fmla="*/ 50 h 171"/>
                  <a:gd name="T74" fmla="*/ 91 w 93"/>
                  <a:gd name="T75" fmla="*/ 47 h 171"/>
                  <a:gd name="T76" fmla="*/ 89 w 93"/>
                  <a:gd name="T77" fmla="*/ 42 h 171"/>
                  <a:gd name="T78" fmla="*/ 92 w 93"/>
                  <a:gd name="T79" fmla="*/ 29 h 171"/>
                  <a:gd name="T80" fmla="*/ 88 w 93"/>
                  <a:gd name="T81" fmla="*/ 4 h 171"/>
                  <a:gd name="T82" fmla="*/ 81 w 93"/>
                  <a:gd name="T83" fmla="*/ 4 h 171"/>
                  <a:gd name="T84" fmla="*/ 70 w 93"/>
                  <a:gd name="T85" fmla="*/ 9 h 171"/>
                  <a:gd name="T86" fmla="*/ 63 w 93"/>
                  <a:gd name="T87" fmla="*/ 11 h 171"/>
                  <a:gd name="T88" fmla="*/ 50 w 93"/>
                  <a:gd name="T89" fmla="*/ 13 h 171"/>
                  <a:gd name="T90" fmla="*/ 43 w 93"/>
                  <a:gd name="T91" fmla="*/ 11 h 171"/>
                  <a:gd name="T92" fmla="*/ 38 w 93"/>
                  <a:gd name="T93" fmla="*/ 17 h 171"/>
                  <a:gd name="T94" fmla="*/ 39 w 93"/>
                  <a:gd name="T95" fmla="*/ 24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93" h="171">
                    <a:moveTo>
                      <a:pt x="40" y="29"/>
                    </a:moveTo>
                    <a:cubicBezTo>
                      <a:pt x="41" y="29"/>
                      <a:pt x="41" y="29"/>
                      <a:pt x="42" y="30"/>
                    </a:cubicBezTo>
                    <a:cubicBezTo>
                      <a:pt x="43" y="32"/>
                      <a:pt x="44" y="33"/>
                      <a:pt x="44" y="36"/>
                    </a:cubicBezTo>
                    <a:cubicBezTo>
                      <a:pt x="45" y="39"/>
                      <a:pt x="46" y="39"/>
                      <a:pt x="47" y="40"/>
                    </a:cubicBezTo>
                    <a:cubicBezTo>
                      <a:pt x="49" y="41"/>
                      <a:pt x="48" y="43"/>
                      <a:pt x="47" y="47"/>
                    </a:cubicBezTo>
                    <a:cubicBezTo>
                      <a:pt x="46" y="50"/>
                      <a:pt x="48" y="49"/>
                      <a:pt x="48" y="52"/>
                    </a:cubicBezTo>
                    <a:cubicBezTo>
                      <a:pt x="47" y="55"/>
                      <a:pt x="44" y="54"/>
                      <a:pt x="43" y="54"/>
                    </a:cubicBezTo>
                    <a:cubicBezTo>
                      <a:pt x="41" y="53"/>
                      <a:pt x="42" y="60"/>
                      <a:pt x="43" y="62"/>
                    </a:cubicBezTo>
                    <a:cubicBezTo>
                      <a:pt x="45" y="63"/>
                      <a:pt x="43" y="66"/>
                      <a:pt x="41" y="66"/>
                    </a:cubicBezTo>
                    <a:cubicBezTo>
                      <a:pt x="39" y="67"/>
                      <a:pt x="39" y="62"/>
                      <a:pt x="39" y="62"/>
                    </a:cubicBezTo>
                    <a:cubicBezTo>
                      <a:pt x="39" y="62"/>
                      <a:pt x="39" y="62"/>
                      <a:pt x="37" y="61"/>
                    </a:cubicBezTo>
                    <a:cubicBezTo>
                      <a:pt x="35" y="60"/>
                      <a:pt x="33" y="58"/>
                      <a:pt x="31" y="56"/>
                    </a:cubicBezTo>
                    <a:cubicBezTo>
                      <a:pt x="30" y="55"/>
                      <a:pt x="31" y="53"/>
                      <a:pt x="32" y="52"/>
                    </a:cubicBezTo>
                    <a:cubicBezTo>
                      <a:pt x="33" y="50"/>
                      <a:pt x="33" y="47"/>
                      <a:pt x="33" y="45"/>
                    </a:cubicBezTo>
                    <a:cubicBezTo>
                      <a:pt x="33" y="43"/>
                      <a:pt x="31" y="41"/>
                      <a:pt x="31" y="41"/>
                    </a:cubicBezTo>
                    <a:cubicBezTo>
                      <a:pt x="31" y="41"/>
                      <a:pt x="27" y="43"/>
                      <a:pt x="25" y="43"/>
                    </a:cubicBezTo>
                    <a:cubicBezTo>
                      <a:pt x="24" y="44"/>
                      <a:pt x="25" y="42"/>
                      <a:pt x="24" y="40"/>
                    </a:cubicBezTo>
                    <a:cubicBezTo>
                      <a:pt x="23" y="38"/>
                      <a:pt x="20" y="37"/>
                      <a:pt x="20" y="37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0" y="43"/>
                      <a:pt x="4" y="46"/>
                      <a:pt x="3" y="48"/>
                    </a:cubicBezTo>
                    <a:cubicBezTo>
                      <a:pt x="3" y="48"/>
                      <a:pt x="3" y="48"/>
                      <a:pt x="3" y="48"/>
                    </a:cubicBezTo>
                    <a:cubicBezTo>
                      <a:pt x="2" y="55"/>
                      <a:pt x="2" y="55"/>
                      <a:pt x="2" y="55"/>
                    </a:cubicBezTo>
                    <a:cubicBezTo>
                      <a:pt x="2" y="55"/>
                      <a:pt x="4" y="55"/>
                      <a:pt x="6" y="55"/>
                    </a:cubicBezTo>
                    <a:cubicBezTo>
                      <a:pt x="7" y="55"/>
                      <a:pt x="9" y="56"/>
                      <a:pt x="10" y="57"/>
                    </a:cubicBezTo>
                    <a:cubicBezTo>
                      <a:pt x="12" y="58"/>
                      <a:pt x="13" y="60"/>
                      <a:pt x="16" y="60"/>
                    </a:cubicBezTo>
                    <a:cubicBezTo>
                      <a:pt x="18" y="61"/>
                      <a:pt x="19" y="62"/>
                      <a:pt x="21" y="63"/>
                    </a:cubicBezTo>
                    <a:cubicBezTo>
                      <a:pt x="22" y="64"/>
                      <a:pt x="22" y="67"/>
                      <a:pt x="22" y="67"/>
                    </a:cubicBezTo>
                    <a:cubicBezTo>
                      <a:pt x="22" y="67"/>
                      <a:pt x="20" y="69"/>
                      <a:pt x="20" y="72"/>
                    </a:cubicBezTo>
                    <a:cubicBezTo>
                      <a:pt x="21" y="74"/>
                      <a:pt x="20" y="76"/>
                      <a:pt x="21" y="79"/>
                    </a:cubicBezTo>
                    <a:cubicBezTo>
                      <a:pt x="22" y="81"/>
                      <a:pt x="24" y="83"/>
                      <a:pt x="24" y="83"/>
                    </a:cubicBezTo>
                    <a:cubicBezTo>
                      <a:pt x="24" y="83"/>
                      <a:pt x="22" y="85"/>
                      <a:pt x="21" y="86"/>
                    </a:cubicBezTo>
                    <a:cubicBezTo>
                      <a:pt x="20" y="88"/>
                      <a:pt x="18" y="89"/>
                      <a:pt x="20" y="90"/>
                    </a:cubicBezTo>
                    <a:cubicBezTo>
                      <a:pt x="21" y="92"/>
                      <a:pt x="22" y="92"/>
                      <a:pt x="21" y="94"/>
                    </a:cubicBezTo>
                    <a:cubicBezTo>
                      <a:pt x="19" y="97"/>
                      <a:pt x="21" y="96"/>
                      <a:pt x="20" y="99"/>
                    </a:cubicBezTo>
                    <a:cubicBezTo>
                      <a:pt x="19" y="102"/>
                      <a:pt x="22" y="104"/>
                      <a:pt x="21" y="106"/>
                    </a:cubicBezTo>
                    <a:cubicBezTo>
                      <a:pt x="20" y="111"/>
                      <a:pt x="20" y="107"/>
                      <a:pt x="20" y="109"/>
                    </a:cubicBezTo>
                    <a:cubicBezTo>
                      <a:pt x="20" y="111"/>
                      <a:pt x="24" y="109"/>
                      <a:pt x="22" y="111"/>
                    </a:cubicBezTo>
                    <a:cubicBezTo>
                      <a:pt x="21" y="113"/>
                      <a:pt x="18" y="117"/>
                      <a:pt x="18" y="117"/>
                    </a:cubicBezTo>
                    <a:cubicBezTo>
                      <a:pt x="12" y="125"/>
                      <a:pt x="12" y="125"/>
                      <a:pt x="12" y="125"/>
                    </a:cubicBezTo>
                    <a:cubicBezTo>
                      <a:pt x="12" y="125"/>
                      <a:pt x="13" y="132"/>
                      <a:pt x="11" y="134"/>
                    </a:cubicBezTo>
                    <a:cubicBezTo>
                      <a:pt x="10" y="137"/>
                      <a:pt x="11" y="140"/>
                      <a:pt x="12" y="144"/>
                    </a:cubicBezTo>
                    <a:cubicBezTo>
                      <a:pt x="13" y="148"/>
                      <a:pt x="12" y="151"/>
                      <a:pt x="11" y="153"/>
                    </a:cubicBezTo>
                    <a:cubicBezTo>
                      <a:pt x="11" y="155"/>
                      <a:pt x="10" y="156"/>
                      <a:pt x="11" y="158"/>
                    </a:cubicBezTo>
                    <a:cubicBezTo>
                      <a:pt x="12" y="160"/>
                      <a:pt x="12" y="161"/>
                      <a:pt x="12" y="161"/>
                    </a:cubicBezTo>
                    <a:cubicBezTo>
                      <a:pt x="12" y="161"/>
                      <a:pt x="16" y="163"/>
                      <a:pt x="16" y="165"/>
                    </a:cubicBezTo>
                    <a:cubicBezTo>
                      <a:pt x="16" y="167"/>
                      <a:pt x="15" y="171"/>
                      <a:pt x="15" y="171"/>
                    </a:cubicBezTo>
                    <a:cubicBezTo>
                      <a:pt x="21" y="171"/>
                      <a:pt x="21" y="171"/>
                      <a:pt x="21" y="171"/>
                    </a:cubicBezTo>
                    <a:cubicBezTo>
                      <a:pt x="21" y="170"/>
                      <a:pt x="22" y="169"/>
                      <a:pt x="22" y="167"/>
                    </a:cubicBezTo>
                    <a:cubicBezTo>
                      <a:pt x="21" y="167"/>
                      <a:pt x="19" y="167"/>
                      <a:pt x="19" y="165"/>
                    </a:cubicBezTo>
                    <a:cubicBezTo>
                      <a:pt x="18" y="165"/>
                      <a:pt x="19" y="164"/>
                      <a:pt x="19" y="163"/>
                    </a:cubicBezTo>
                    <a:cubicBezTo>
                      <a:pt x="25" y="156"/>
                      <a:pt x="38" y="156"/>
                      <a:pt x="44" y="149"/>
                    </a:cubicBezTo>
                    <a:cubicBezTo>
                      <a:pt x="44" y="149"/>
                      <a:pt x="45" y="147"/>
                      <a:pt x="45" y="147"/>
                    </a:cubicBezTo>
                    <a:cubicBezTo>
                      <a:pt x="46" y="145"/>
                      <a:pt x="44" y="144"/>
                      <a:pt x="44" y="143"/>
                    </a:cubicBezTo>
                    <a:cubicBezTo>
                      <a:pt x="43" y="139"/>
                      <a:pt x="45" y="130"/>
                      <a:pt x="44" y="126"/>
                    </a:cubicBezTo>
                    <a:cubicBezTo>
                      <a:pt x="44" y="125"/>
                      <a:pt x="41" y="120"/>
                      <a:pt x="41" y="118"/>
                    </a:cubicBezTo>
                    <a:cubicBezTo>
                      <a:pt x="40" y="115"/>
                      <a:pt x="41" y="110"/>
                      <a:pt x="41" y="109"/>
                    </a:cubicBezTo>
                    <a:cubicBezTo>
                      <a:pt x="40" y="108"/>
                      <a:pt x="38" y="108"/>
                      <a:pt x="38" y="108"/>
                    </a:cubicBezTo>
                    <a:cubicBezTo>
                      <a:pt x="37" y="106"/>
                      <a:pt x="37" y="98"/>
                      <a:pt x="37" y="96"/>
                    </a:cubicBezTo>
                    <a:cubicBezTo>
                      <a:pt x="37" y="96"/>
                      <a:pt x="41" y="95"/>
                      <a:pt x="42" y="94"/>
                    </a:cubicBezTo>
                    <a:cubicBezTo>
                      <a:pt x="44" y="93"/>
                      <a:pt x="43" y="90"/>
                      <a:pt x="45" y="89"/>
                    </a:cubicBezTo>
                    <a:cubicBezTo>
                      <a:pt x="45" y="88"/>
                      <a:pt x="47" y="88"/>
                      <a:pt x="48" y="88"/>
                    </a:cubicBezTo>
                    <a:cubicBezTo>
                      <a:pt x="50" y="86"/>
                      <a:pt x="50" y="80"/>
                      <a:pt x="50" y="78"/>
                    </a:cubicBezTo>
                    <a:cubicBezTo>
                      <a:pt x="53" y="78"/>
                      <a:pt x="55" y="78"/>
                      <a:pt x="57" y="78"/>
                    </a:cubicBezTo>
                    <a:cubicBezTo>
                      <a:pt x="57" y="78"/>
                      <a:pt x="58" y="77"/>
                      <a:pt x="58" y="77"/>
                    </a:cubicBezTo>
                    <a:cubicBezTo>
                      <a:pt x="59" y="77"/>
                      <a:pt x="61" y="77"/>
                      <a:pt x="62" y="77"/>
                    </a:cubicBezTo>
                    <a:cubicBezTo>
                      <a:pt x="62" y="76"/>
                      <a:pt x="62" y="76"/>
                      <a:pt x="62" y="76"/>
                    </a:cubicBezTo>
                    <a:cubicBezTo>
                      <a:pt x="63" y="75"/>
                      <a:pt x="65" y="75"/>
                      <a:pt x="66" y="74"/>
                    </a:cubicBezTo>
                    <a:cubicBezTo>
                      <a:pt x="66" y="74"/>
                      <a:pt x="67" y="72"/>
                      <a:pt x="68" y="72"/>
                    </a:cubicBezTo>
                    <a:cubicBezTo>
                      <a:pt x="70" y="70"/>
                      <a:pt x="73" y="71"/>
                      <a:pt x="76" y="70"/>
                    </a:cubicBezTo>
                    <a:cubicBezTo>
                      <a:pt x="78" y="69"/>
                      <a:pt x="78" y="66"/>
                      <a:pt x="80" y="64"/>
                    </a:cubicBezTo>
                    <a:cubicBezTo>
                      <a:pt x="81" y="63"/>
                      <a:pt x="83" y="64"/>
                      <a:pt x="84" y="62"/>
                    </a:cubicBezTo>
                    <a:cubicBezTo>
                      <a:pt x="85" y="61"/>
                      <a:pt x="84" y="60"/>
                      <a:pt x="85" y="58"/>
                    </a:cubicBezTo>
                    <a:cubicBezTo>
                      <a:pt x="85" y="57"/>
                      <a:pt x="87" y="57"/>
                      <a:pt x="88" y="56"/>
                    </a:cubicBezTo>
                    <a:cubicBezTo>
                      <a:pt x="89" y="54"/>
                      <a:pt x="88" y="53"/>
                      <a:pt x="89" y="50"/>
                    </a:cubicBezTo>
                    <a:cubicBezTo>
                      <a:pt x="89" y="50"/>
                      <a:pt x="91" y="50"/>
                      <a:pt x="91" y="49"/>
                    </a:cubicBezTo>
                    <a:cubicBezTo>
                      <a:pt x="91" y="48"/>
                      <a:pt x="92" y="48"/>
                      <a:pt x="91" y="47"/>
                    </a:cubicBezTo>
                    <a:cubicBezTo>
                      <a:pt x="90" y="47"/>
                      <a:pt x="90" y="47"/>
                      <a:pt x="90" y="47"/>
                    </a:cubicBezTo>
                    <a:cubicBezTo>
                      <a:pt x="90" y="47"/>
                      <a:pt x="88" y="42"/>
                      <a:pt x="89" y="42"/>
                    </a:cubicBezTo>
                    <a:cubicBezTo>
                      <a:pt x="90" y="43"/>
                      <a:pt x="90" y="31"/>
                      <a:pt x="91" y="30"/>
                    </a:cubicBezTo>
                    <a:cubicBezTo>
                      <a:pt x="91" y="30"/>
                      <a:pt x="93" y="29"/>
                      <a:pt x="92" y="29"/>
                    </a:cubicBezTo>
                    <a:cubicBezTo>
                      <a:pt x="90" y="29"/>
                      <a:pt x="91" y="21"/>
                      <a:pt x="91" y="21"/>
                    </a:cubicBezTo>
                    <a:cubicBezTo>
                      <a:pt x="90" y="16"/>
                      <a:pt x="90" y="6"/>
                      <a:pt x="88" y="4"/>
                    </a:cubicBezTo>
                    <a:cubicBezTo>
                      <a:pt x="87" y="4"/>
                      <a:pt x="88" y="2"/>
                      <a:pt x="89" y="0"/>
                    </a:cubicBezTo>
                    <a:cubicBezTo>
                      <a:pt x="89" y="0"/>
                      <a:pt x="83" y="3"/>
                      <a:pt x="81" y="4"/>
                    </a:cubicBezTo>
                    <a:cubicBezTo>
                      <a:pt x="79" y="5"/>
                      <a:pt x="77" y="5"/>
                      <a:pt x="74" y="6"/>
                    </a:cubicBezTo>
                    <a:cubicBezTo>
                      <a:pt x="72" y="6"/>
                      <a:pt x="72" y="8"/>
                      <a:pt x="70" y="9"/>
                    </a:cubicBezTo>
                    <a:cubicBezTo>
                      <a:pt x="68" y="9"/>
                      <a:pt x="68" y="10"/>
                      <a:pt x="67" y="9"/>
                    </a:cubicBezTo>
                    <a:cubicBezTo>
                      <a:pt x="65" y="8"/>
                      <a:pt x="65" y="10"/>
                      <a:pt x="63" y="11"/>
                    </a:cubicBezTo>
                    <a:cubicBezTo>
                      <a:pt x="61" y="12"/>
                      <a:pt x="59" y="12"/>
                      <a:pt x="57" y="12"/>
                    </a:cubicBezTo>
                    <a:cubicBezTo>
                      <a:pt x="54" y="12"/>
                      <a:pt x="53" y="13"/>
                      <a:pt x="50" y="13"/>
                    </a:cubicBezTo>
                    <a:cubicBezTo>
                      <a:pt x="48" y="14"/>
                      <a:pt x="48" y="10"/>
                      <a:pt x="46" y="10"/>
                    </a:cubicBezTo>
                    <a:cubicBezTo>
                      <a:pt x="44" y="9"/>
                      <a:pt x="45" y="9"/>
                      <a:pt x="43" y="11"/>
                    </a:cubicBezTo>
                    <a:cubicBezTo>
                      <a:pt x="41" y="11"/>
                      <a:pt x="40" y="12"/>
                      <a:pt x="39" y="12"/>
                    </a:cubicBezTo>
                    <a:cubicBezTo>
                      <a:pt x="38" y="13"/>
                      <a:pt x="38" y="15"/>
                      <a:pt x="38" y="17"/>
                    </a:cubicBezTo>
                    <a:cubicBezTo>
                      <a:pt x="38" y="17"/>
                      <a:pt x="40" y="19"/>
                      <a:pt x="40" y="19"/>
                    </a:cubicBezTo>
                    <a:cubicBezTo>
                      <a:pt x="41" y="21"/>
                      <a:pt x="39" y="23"/>
                      <a:pt x="39" y="24"/>
                    </a:cubicBezTo>
                    <a:cubicBezTo>
                      <a:pt x="39" y="25"/>
                      <a:pt x="40" y="27"/>
                      <a:pt x="40" y="29"/>
                    </a:cubicBezTo>
                    <a:close/>
                  </a:path>
                </a:pathLst>
              </a:custGeom>
              <a:grpFill/>
              <a:ln w="9525">
                <a:solidFill>
                  <a:schemeClr val="tx2">
                    <a:lumMod val="2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4" name="Freeform 136"/>
              <p:cNvSpPr>
                <a:spLocks/>
              </p:cNvSpPr>
              <p:nvPr/>
            </p:nvSpPr>
            <p:spPr bwMode="auto">
              <a:xfrm>
                <a:off x="3625" y="2484"/>
                <a:ext cx="183" cy="336"/>
              </a:xfrm>
              <a:custGeom>
                <a:avLst/>
                <a:gdLst>
                  <a:gd name="T0" fmla="*/ 42 w 93"/>
                  <a:gd name="T1" fmla="*/ 30 h 171"/>
                  <a:gd name="T2" fmla="*/ 47 w 93"/>
                  <a:gd name="T3" fmla="*/ 40 h 171"/>
                  <a:gd name="T4" fmla="*/ 48 w 93"/>
                  <a:gd name="T5" fmla="*/ 52 h 171"/>
                  <a:gd name="T6" fmla="*/ 43 w 93"/>
                  <a:gd name="T7" fmla="*/ 62 h 171"/>
                  <a:gd name="T8" fmla="*/ 39 w 93"/>
                  <a:gd name="T9" fmla="*/ 62 h 171"/>
                  <a:gd name="T10" fmla="*/ 31 w 93"/>
                  <a:gd name="T11" fmla="*/ 56 h 171"/>
                  <a:gd name="T12" fmla="*/ 33 w 93"/>
                  <a:gd name="T13" fmla="*/ 45 h 171"/>
                  <a:gd name="T14" fmla="*/ 25 w 93"/>
                  <a:gd name="T15" fmla="*/ 43 h 171"/>
                  <a:gd name="T16" fmla="*/ 20 w 93"/>
                  <a:gd name="T17" fmla="*/ 37 h 171"/>
                  <a:gd name="T18" fmla="*/ 3 w 93"/>
                  <a:gd name="T19" fmla="*/ 48 h 171"/>
                  <a:gd name="T20" fmla="*/ 2 w 93"/>
                  <a:gd name="T21" fmla="*/ 55 h 171"/>
                  <a:gd name="T22" fmla="*/ 10 w 93"/>
                  <a:gd name="T23" fmla="*/ 57 h 171"/>
                  <a:gd name="T24" fmla="*/ 21 w 93"/>
                  <a:gd name="T25" fmla="*/ 63 h 171"/>
                  <a:gd name="T26" fmla="*/ 20 w 93"/>
                  <a:gd name="T27" fmla="*/ 72 h 171"/>
                  <a:gd name="T28" fmla="*/ 24 w 93"/>
                  <a:gd name="T29" fmla="*/ 83 h 171"/>
                  <a:gd name="T30" fmla="*/ 20 w 93"/>
                  <a:gd name="T31" fmla="*/ 90 h 171"/>
                  <a:gd name="T32" fmla="*/ 20 w 93"/>
                  <a:gd name="T33" fmla="*/ 99 h 171"/>
                  <a:gd name="T34" fmla="*/ 20 w 93"/>
                  <a:gd name="T35" fmla="*/ 109 h 171"/>
                  <a:gd name="T36" fmla="*/ 18 w 93"/>
                  <a:gd name="T37" fmla="*/ 117 h 171"/>
                  <a:gd name="T38" fmla="*/ 11 w 93"/>
                  <a:gd name="T39" fmla="*/ 134 h 171"/>
                  <a:gd name="T40" fmla="*/ 11 w 93"/>
                  <a:gd name="T41" fmla="*/ 153 h 171"/>
                  <a:gd name="T42" fmla="*/ 12 w 93"/>
                  <a:gd name="T43" fmla="*/ 161 h 171"/>
                  <a:gd name="T44" fmla="*/ 15 w 93"/>
                  <a:gd name="T45" fmla="*/ 171 h 171"/>
                  <a:gd name="T46" fmla="*/ 22 w 93"/>
                  <a:gd name="T47" fmla="*/ 167 h 171"/>
                  <a:gd name="T48" fmla="*/ 19 w 93"/>
                  <a:gd name="T49" fmla="*/ 163 h 171"/>
                  <a:gd name="T50" fmla="*/ 45 w 93"/>
                  <a:gd name="T51" fmla="*/ 147 h 171"/>
                  <a:gd name="T52" fmla="*/ 44 w 93"/>
                  <a:gd name="T53" fmla="*/ 126 h 171"/>
                  <a:gd name="T54" fmla="*/ 41 w 93"/>
                  <a:gd name="T55" fmla="*/ 109 h 171"/>
                  <a:gd name="T56" fmla="*/ 37 w 93"/>
                  <a:gd name="T57" fmla="*/ 96 h 171"/>
                  <a:gd name="T58" fmla="*/ 45 w 93"/>
                  <a:gd name="T59" fmla="*/ 89 h 171"/>
                  <a:gd name="T60" fmla="*/ 50 w 93"/>
                  <a:gd name="T61" fmla="*/ 78 h 171"/>
                  <a:gd name="T62" fmla="*/ 58 w 93"/>
                  <a:gd name="T63" fmla="*/ 77 h 171"/>
                  <a:gd name="T64" fmla="*/ 62 w 93"/>
                  <a:gd name="T65" fmla="*/ 76 h 171"/>
                  <a:gd name="T66" fmla="*/ 68 w 93"/>
                  <a:gd name="T67" fmla="*/ 72 h 171"/>
                  <a:gd name="T68" fmla="*/ 80 w 93"/>
                  <a:gd name="T69" fmla="*/ 64 h 171"/>
                  <a:gd name="T70" fmla="*/ 85 w 93"/>
                  <a:gd name="T71" fmla="*/ 58 h 171"/>
                  <a:gd name="T72" fmla="*/ 89 w 93"/>
                  <a:gd name="T73" fmla="*/ 50 h 171"/>
                  <a:gd name="T74" fmla="*/ 91 w 93"/>
                  <a:gd name="T75" fmla="*/ 47 h 171"/>
                  <a:gd name="T76" fmla="*/ 89 w 93"/>
                  <a:gd name="T77" fmla="*/ 42 h 171"/>
                  <a:gd name="T78" fmla="*/ 92 w 93"/>
                  <a:gd name="T79" fmla="*/ 29 h 171"/>
                  <a:gd name="T80" fmla="*/ 88 w 93"/>
                  <a:gd name="T81" fmla="*/ 4 h 171"/>
                  <a:gd name="T82" fmla="*/ 81 w 93"/>
                  <a:gd name="T83" fmla="*/ 4 h 171"/>
                  <a:gd name="T84" fmla="*/ 70 w 93"/>
                  <a:gd name="T85" fmla="*/ 9 h 171"/>
                  <a:gd name="T86" fmla="*/ 63 w 93"/>
                  <a:gd name="T87" fmla="*/ 11 h 171"/>
                  <a:gd name="T88" fmla="*/ 50 w 93"/>
                  <a:gd name="T89" fmla="*/ 13 h 171"/>
                  <a:gd name="T90" fmla="*/ 43 w 93"/>
                  <a:gd name="T91" fmla="*/ 11 h 171"/>
                  <a:gd name="T92" fmla="*/ 38 w 93"/>
                  <a:gd name="T93" fmla="*/ 17 h 171"/>
                  <a:gd name="T94" fmla="*/ 39 w 93"/>
                  <a:gd name="T95" fmla="*/ 24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93" h="171">
                    <a:moveTo>
                      <a:pt x="40" y="29"/>
                    </a:moveTo>
                    <a:cubicBezTo>
                      <a:pt x="41" y="29"/>
                      <a:pt x="41" y="29"/>
                      <a:pt x="42" y="30"/>
                    </a:cubicBezTo>
                    <a:cubicBezTo>
                      <a:pt x="43" y="32"/>
                      <a:pt x="44" y="33"/>
                      <a:pt x="44" y="36"/>
                    </a:cubicBezTo>
                    <a:cubicBezTo>
                      <a:pt x="45" y="39"/>
                      <a:pt x="46" y="39"/>
                      <a:pt x="47" y="40"/>
                    </a:cubicBezTo>
                    <a:cubicBezTo>
                      <a:pt x="49" y="41"/>
                      <a:pt x="48" y="43"/>
                      <a:pt x="47" y="47"/>
                    </a:cubicBezTo>
                    <a:cubicBezTo>
                      <a:pt x="46" y="50"/>
                      <a:pt x="48" y="49"/>
                      <a:pt x="48" y="52"/>
                    </a:cubicBezTo>
                    <a:cubicBezTo>
                      <a:pt x="47" y="55"/>
                      <a:pt x="44" y="54"/>
                      <a:pt x="43" y="54"/>
                    </a:cubicBezTo>
                    <a:cubicBezTo>
                      <a:pt x="41" y="53"/>
                      <a:pt x="42" y="60"/>
                      <a:pt x="43" y="62"/>
                    </a:cubicBezTo>
                    <a:cubicBezTo>
                      <a:pt x="45" y="63"/>
                      <a:pt x="43" y="66"/>
                      <a:pt x="41" y="66"/>
                    </a:cubicBezTo>
                    <a:cubicBezTo>
                      <a:pt x="39" y="67"/>
                      <a:pt x="39" y="62"/>
                      <a:pt x="39" y="62"/>
                    </a:cubicBezTo>
                    <a:cubicBezTo>
                      <a:pt x="39" y="62"/>
                      <a:pt x="39" y="62"/>
                      <a:pt x="37" y="61"/>
                    </a:cubicBezTo>
                    <a:cubicBezTo>
                      <a:pt x="35" y="60"/>
                      <a:pt x="33" y="58"/>
                      <a:pt x="31" y="56"/>
                    </a:cubicBezTo>
                    <a:cubicBezTo>
                      <a:pt x="30" y="55"/>
                      <a:pt x="31" y="53"/>
                      <a:pt x="32" y="52"/>
                    </a:cubicBezTo>
                    <a:cubicBezTo>
                      <a:pt x="33" y="50"/>
                      <a:pt x="33" y="47"/>
                      <a:pt x="33" y="45"/>
                    </a:cubicBezTo>
                    <a:cubicBezTo>
                      <a:pt x="33" y="43"/>
                      <a:pt x="31" y="41"/>
                      <a:pt x="31" y="41"/>
                    </a:cubicBezTo>
                    <a:cubicBezTo>
                      <a:pt x="31" y="41"/>
                      <a:pt x="27" y="43"/>
                      <a:pt x="25" y="43"/>
                    </a:cubicBezTo>
                    <a:cubicBezTo>
                      <a:pt x="24" y="44"/>
                      <a:pt x="25" y="42"/>
                      <a:pt x="24" y="40"/>
                    </a:cubicBezTo>
                    <a:cubicBezTo>
                      <a:pt x="23" y="38"/>
                      <a:pt x="20" y="37"/>
                      <a:pt x="20" y="37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0" y="43"/>
                      <a:pt x="4" y="46"/>
                      <a:pt x="3" y="48"/>
                    </a:cubicBezTo>
                    <a:cubicBezTo>
                      <a:pt x="3" y="48"/>
                      <a:pt x="3" y="48"/>
                      <a:pt x="3" y="48"/>
                    </a:cubicBezTo>
                    <a:cubicBezTo>
                      <a:pt x="2" y="55"/>
                      <a:pt x="2" y="55"/>
                      <a:pt x="2" y="55"/>
                    </a:cubicBezTo>
                    <a:cubicBezTo>
                      <a:pt x="2" y="55"/>
                      <a:pt x="4" y="55"/>
                      <a:pt x="6" y="55"/>
                    </a:cubicBezTo>
                    <a:cubicBezTo>
                      <a:pt x="7" y="55"/>
                      <a:pt x="9" y="56"/>
                      <a:pt x="10" y="57"/>
                    </a:cubicBezTo>
                    <a:cubicBezTo>
                      <a:pt x="12" y="58"/>
                      <a:pt x="13" y="60"/>
                      <a:pt x="16" y="60"/>
                    </a:cubicBezTo>
                    <a:cubicBezTo>
                      <a:pt x="18" y="61"/>
                      <a:pt x="19" y="62"/>
                      <a:pt x="21" y="63"/>
                    </a:cubicBezTo>
                    <a:cubicBezTo>
                      <a:pt x="22" y="64"/>
                      <a:pt x="22" y="67"/>
                      <a:pt x="22" y="67"/>
                    </a:cubicBezTo>
                    <a:cubicBezTo>
                      <a:pt x="22" y="67"/>
                      <a:pt x="20" y="69"/>
                      <a:pt x="20" y="72"/>
                    </a:cubicBezTo>
                    <a:cubicBezTo>
                      <a:pt x="21" y="74"/>
                      <a:pt x="20" y="76"/>
                      <a:pt x="21" y="79"/>
                    </a:cubicBezTo>
                    <a:cubicBezTo>
                      <a:pt x="22" y="81"/>
                      <a:pt x="24" y="83"/>
                      <a:pt x="24" y="83"/>
                    </a:cubicBezTo>
                    <a:cubicBezTo>
                      <a:pt x="24" y="83"/>
                      <a:pt x="22" y="85"/>
                      <a:pt x="21" y="86"/>
                    </a:cubicBezTo>
                    <a:cubicBezTo>
                      <a:pt x="20" y="88"/>
                      <a:pt x="18" y="89"/>
                      <a:pt x="20" y="90"/>
                    </a:cubicBezTo>
                    <a:cubicBezTo>
                      <a:pt x="21" y="92"/>
                      <a:pt x="22" y="92"/>
                      <a:pt x="21" y="94"/>
                    </a:cubicBezTo>
                    <a:cubicBezTo>
                      <a:pt x="19" y="97"/>
                      <a:pt x="21" y="96"/>
                      <a:pt x="20" y="99"/>
                    </a:cubicBezTo>
                    <a:cubicBezTo>
                      <a:pt x="19" y="102"/>
                      <a:pt x="22" y="104"/>
                      <a:pt x="21" y="106"/>
                    </a:cubicBezTo>
                    <a:cubicBezTo>
                      <a:pt x="20" y="111"/>
                      <a:pt x="20" y="107"/>
                      <a:pt x="20" y="109"/>
                    </a:cubicBezTo>
                    <a:cubicBezTo>
                      <a:pt x="20" y="111"/>
                      <a:pt x="24" y="109"/>
                      <a:pt x="22" y="111"/>
                    </a:cubicBezTo>
                    <a:cubicBezTo>
                      <a:pt x="21" y="113"/>
                      <a:pt x="18" y="117"/>
                      <a:pt x="18" y="117"/>
                    </a:cubicBezTo>
                    <a:cubicBezTo>
                      <a:pt x="12" y="125"/>
                      <a:pt x="12" y="125"/>
                      <a:pt x="12" y="125"/>
                    </a:cubicBezTo>
                    <a:cubicBezTo>
                      <a:pt x="12" y="125"/>
                      <a:pt x="13" y="132"/>
                      <a:pt x="11" y="134"/>
                    </a:cubicBezTo>
                    <a:cubicBezTo>
                      <a:pt x="10" y="137"/>
                      <a:pt x="11" y="140"/>
                      <a:pt x="12" y="144"/>
                    </a:cubicBezTo>
                    <a:cubicBezTo>
                      <a:pt x="13" y="148"/>
                      <a:pt x="12" y="151"/>
                      <a:pt x="11" y="153"/>
                    </a:cubicBezTo>
                    <a:cubicBezTo>
                      <a:pt x="11" y="155"/>
                      <a:pt x="10" y="156"/>
                      <a:pt x="11" y="158"/>
                    </a:cubicBezTo>
                    <a:cubicBezTo>
                      <a:pt x="12" y="160"/>
                      <a:pt x="12" y="161"/>
                      <a:pt x="12" y="161"/>
                    </a:cubicBezTo>
                    <a:cubicBezTo>
                      <a:pt x="12" y="161"/>
                      <a:pt x="16" y="163"/>
                      <a:pt x="16" y="165"/>
                    </a:cubicBezTo>
                    <a:cubicBezTo>
                      <a:pt x="16" y="167"/>
                      <a:pt x="15" y="171"/>
                      <a:pt x="15" y="171"/>
                    </a:cubicBezTo>
                    <a:cubicBezTo>
                      <a:pt x="21" y="171"/>
                      <a:pt x="21" y="171"/>
                      <a:pt x="21" y="171"/>
                    </a:cubicBezTo>
                    <a:cubicBezTo>
                      <a:pt x="21" y="170"/>
                      <a:pt x="22" y="169"/>
                      <a:pt x="22" y="167"/>
                    </a:cubicBezTo>
                    <a:cubicBezTo>
                      <a:pt x="21" y="167"/>
                      <a:pt x="19" y="167"/>
                      <a:pt x="19" y="165"/>
                    </a:cubicBezTo>
                    <a:cubicBezTo>
                      <a:pt x="18" y="165"/>
                      <a:pt x="19" y="164"/>
                      <a:pt x="19" y="163"/>
                    </a:cubicBezTo>
                    <a:cubicBezTo>
                      <a:pt x="25" y="156"/>
                      <a:pt x="38" y="156"/>
                      <a:pt x="44" y="149"/>
                    </a:cubicBezTo>
                    <a:cubicBezTo>
                      <a:pt x="44" y="149"/>
                      <a:pt x="45" y="147"/>
                      <a:pt x="45" y="147"/>
                    </a:cubicBezTo>
                    <a:cubicBezTo>
                      <a:pt x="46" y="145"/>
                      <a:pt x="44" y="144"/>
                      <a:pt x="44" y="143"/>
                    </a:cubicBezTo>
                    <a:cubicBezTo>
                      <a:pt x="43" y="139"/>
                      <a:pt x="45" y="130"/>
                      <a:pt x="44" y="126"/>
                    </a:cubicBezTo>
                    <a:cubicBezTo>
                      <a:pt x="44" y="125"/>
                      <a:pt x="41" y="120"/>
                      <a:pt x="41" y="118"/>
                    </a:cubicBezTo>
                    <a:cubicBezTo>
                      <a:pt x="40" y="115"/>
                      <a:pt x="41" y="110"/>
                      <a:pt x="41" y="109"/>
                    </a:cubicBezTo>
                    <a:cubicBezTo>
                      <a:pt x="40" y="108"/>
                      <a:pt x="38" y="108"/>
                      <a:pt x="38" y="108"/>
                    </a:cubicBezTo>
                    <a:cubicBezTo>
                      <a:pt x="37" y="106"/>
                      <a:pt x="37" y="98"/>
                      <a:pt x="37" y="96"/>
                    </a:cubicBezTo>
                    <a:cubicBezTo>
                      <a:pt x="37" y="96"/>
                      <a:pt x="41" y="95"/>
                      <a:pt x="42" y="94"/>
                    </a:cubicBezTo>
                    <a:cubicBezTo>
                      <a:pt x="44" y="93"/>
                      <a:pt x="43" y="90"/>
                      <a:pt x="45" y="89"/>
                    </a:cubicBezTo>
                    <a:cubicBezTo>
                      <a:pt x="45" y="88"/>
                      <a:pt x="47" y="88"/>
                      <a:pt x="48" y="88"/>
                    </a:cubicBezTo>
                    <a:cubicBezTo>
                      <a:pt x="50" y="86"/>
                      <a:pt x="50" y="80"/>
                      <a:pt x="50" y="78"/>
                    </a:cubicBezTo>
                    <a:cubicBezTo>
                      <a:pt x="53" y="78"/>
                      <a:pt x="55" y="78"/>
                      <a:pt x="57" y="78"/>
                    </a:cubicBezTo>
                    <a:cubicBezTo>
                      <a:pt x="57" y="78"/>
                      <a:pt x="58" y="77"/>
                      <a:pt x="58" y="77"/>
                    </a:cubicBezTo>
                    <a:cubicBezTo>
                      <a:pt x="59" y="77"/>
                      <a:pt x="61" y="77"/>
                      <a:pt x="62" y="77"/>
                    </a:cubicBezTo>
                    <a:cubicBezTo>
                      <a:pt x="62" y="76"/>
                      <a:pt x="62" y="76"/>
                      <a:pt x="62" y="76"/>
                    </a:cubicBezTo>
                    <a:cubicBezTo>
                      <a:pt x="63" y="75"/>
                      <a:pt x="65" y="75"/>
                      <a:pt x="66" y="74"/>
                    </a:cubicBezTo>
                    <a:cubicBezTo>
                      <a:pt x="66" y="74"/>
                      <a:pt x="67" y="72"/>
                      <a:pt x="68" y="72"/>
                    </a:cubicBezTo>
                    <a:cubicBezTo>
                      <a:pt x="70" y="70"/>
                      <a:pt x="73" y="71"/>
                      <a:pt x="76" y="70"/>
                    </a:cubicBezTo>
                    <a:cubicBezTo>
                      <a:pt x="78" y="69"/>
                      <a:pt x="78" y="66"/>
                      <a:pt x="80" y="64"/>
                    </a:cubicBezTo>
                    <a:cubicBezTo>
                      <a:pt x="81" y="63"/>
                      <a:pt x="83" y="64"/>
                      <a:pt x="84" y="62"/>
                    </a:cubicBezTo>
                    <a:cubicBezTo>
                      <a:pt x="85" y="61"/>
                      <a:pt x="84" y="60"/>
                      <a:pt x="85" y="58"/>
                    </a:cubicBezTo>
                    <a:cubicBezTo>
                      <a:pt x="85" y="57"/>
                      <a:pt x="87" y="57"/>
                      <a:pt x="88" y="56"/>
                    </a:cubicBezTo>
                    <a:cubicBezTo>
                      <a:pt x="89" y="54"/>
                      <a:pt x="88" y="53"/>
                      <a:pt x="89" y="50"/>
                    </a:cubicBezTo>
                    <a:cubicBezTo>
                      <a:pt x="89" y="50"/>
                      <a:pt x="91" y="50"/>
                      <a:pt x="91" y="49"/>
                    </a:cubicBezTo>
                    <a:cubicBezTo>
                      <a:pt x="91" y="48"/>
                      <a:pt x="92" y="48"/>
                      <a:pt x="91" y="47"/>
                    </a:cubicBezTo>
                    <a:cubicBezTo>
                      <a:pt x="90" y="47"/>
                      <a:pt x="90" y="47"/>
                      <a:pt x="90" y="47"/>
                    </a:cubicBezTo>
                    <a:cubicBezTo>
                      <a:pt x="90" y="47"/>
                      <a:pt x="88" y="42"/>
                      <a:pt x="89" y="42"/>
                    </a:cubicBezTo>
                    <a:cubicBezTo>
                      <a:pt x="90" y="43"/>
                      <a:pt x="90" y="31"/>
                      <a:pt x="91" y="30"/>
                    </a:cubicBezTo>
                    <a:cubicBezTo>
                      <a:pt x="91" y="30"/>
                      <a:pt x="93" y="29"/>
                      <a:pt x="92" y="29"/>
                    </a:cubicBezTo>
                    <a:cubicBezTo>
                      <a:pt x="90" y="29"/>
                      <a:pt x="91" y="21"/>
                      <a:pt x="91" y="21"/>
                    </a:cubicBezTo>
                    <a:cubicBezTo>
                      <a:pt x="90" y="16"/>
                      <a:pt x="90" y="6"/>
                      <a:pt x="88" y="4"/>
                    </a:cubicBezTo>
                    <a:cubicBezTo>
                      <a:pt x="87" y="4"/>
                      <a:pt x="88" y="2"/>
                      <a:pt x="89" y="0"/>
                    </a:cubicBezTo>
                    <a:cubicBezTo>
                      <a:pt x="89" y="0"/>
                      <a:pt x="83" y="3"/>
                      <a:pt x="81" y="4"/>
                    </a:cubicBezTo>
                    <a:cubicBezTo>
                      <a:pt x="79" y="5"/>
                      <a:pt x="77" y="5"/>
                      <a:pt x="74" y="6"/>
                    </a:cubicBezTo>
                    <a:cubicBezTo>
                      <a:pt x="72" y="6"/>
                      <a:pt x="72" y="8"/>
                      <a:pt x="70" y="9"/>
                    </a:cubicBezTo>
                    <a:cubicBezTo>
                      <a:pt x="68" y="9"/>
                      <a:pt x="68" y="10"/>
                      <a:pt x="67" y="9"/>
                    </a:cubicBezTo>
                    <a:cubicBezTo>
                      <a:pt x="65" y="8"/>
                      <a:pt x="65" y="10"/>
                      <a:pt x="63" y="11"/>
                    </a:cubicBezTo>
                    <a:cubicBezTo>
                      <a:pt x="61" y="12"/>
                      <a:pt x="59" y="12"/>
                      <a:pt x="57" y="12"/>
                    </a:cubicBezTo>
                    <a:cubicBezTo>
                      <a:pt x="54" y="12"/>
                      <a:pt x="53" y="13"/>
                      <a:pt x="50" y="13"/>
                    </a:cubicBezTo>
                    <a:cubicBezTo>
                      <a:pt x="48" y="14"/>
                      <a:pt x="48" y="10"/>
                      <a:pt x="46" y="10"/>
                    </a:cubicBezTo>
                    <a:cubicBezTo>
                      <a:pt x="44" y="9"/>
                      <a:pt x="45" y="9"/>
                      <a:pt x="43" y="11"/>
                    </a:cubicBezTo>
                    <a:cubicBezTo>
                      <a:pt x="41" y="11"/>
                      <a:pt x="40" y="12"/>
                      <a:pt x="39" y="12"/>
                    </a:cubicBezTo>
                    <a:cubicBezTo>
                      <a:pt x="38" y="13"/>
                      <a:pt x="38" y="15"/>
                      <a:pt x="38" y="17"/>
                    </a:cubicBezTo>
                    <a:cubicBezTo>
                      <a:pt x="38" y="17"/>
                      <a:pt x="40" y="19"/>
                      <a:pt x="40" y="19"/>
                    </a:cubicBezTo>
                    <a:cubicBezTo>
                      <a:pt x="41" y="21"/>
                      <a:pt x="39" y="23"/>
                      <a:pt x="39" y="24"/>
                    </a:cubicBezTo>
                    <a:cubicBezTo>
                      <a:pt x="39" y="25"/>
                      <a:pt x="40" y="27"/>
                      <a:pt x="40" y="29"/>
                    </a:cubicBezTo>
                    <a:close/>
                  </a:path>
                </a:pathLst>
              </a:custGeom>
              <a:grpFill/>
              <a:ln w="2" cap="rnd">
                <a:solidFill>
                  <a:schemeClr val="tx2">
                    <a:lumMod val="2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5" name="Freeform 137"/>
              <p:cNvSpPr>
                <a:spLocks/>
              </p:cNvSpPr>
              <p:nvPr/>
            </p:nvSpPr>
            <p:spPr bwMode="auto">
              <a:xfrm>
                <a:off x="2906" y="1475"/>
                <a:ext cx="190" cy="189"/>
              </a:xfrm>
              <a:custGeom>
                <a:avLst/>
                <a:gdLst>
                  <a:gd name="T0" fmla="*/ 88 w 97"/>
                  <a:gd name="T1" fmla="*/ 8 h 96"/>
                  <a:gd name="T2" fmla="*/ 87 w 97"/>
                  <a:gd name="T3" fmla="*/ 8 h 96"/>
                  <a:gd name="T4" fmla="*/ 84 w 97"/>
                  <a:gd name="T5" fmla="*/ 7 h 96"/>
                  <a:gd name="T6" fmla="*/ 84 w 97"/>
                  <a:gd name="T7" fmla="*/ 5 h 96"/>
                  <a:gd name="T8" fmla="*/ 83 w 97"/>
                  <a:gd name="T9" fmla="*/ 5 h 96"/>
                  <a:gd name="T10" fmla="*/ 80 w 97"/>
                  <a:gd name="T11" fmla="*/ 7 h 96"/>
                  <a:gd name="T12" fmla="*/ 72 w 97"/>
                  <a:gd name="T13" fmla="*/ 7 h 96"/>
                  <a:gd name="T14" fmla="*/ 67 w 97"/>
                  <a:gd name="T15" fmla="*/ 8 h 96"/>
                  <a:gd name="T16" fmla="*/ 61 w 97"/>
                  <a:gd name="T17" fmla="*/ 0 h 96"/>
                  <a:gd name="T18" fmla="*/ 59 w 97"/>
                  <a:gd name="T19" fmla="*/ 0 h 96"/>
                  <a:gd name="T20" fmla="*/ 55 w 97"/>
                  <a:gd name="T21" fmla="*/ 3 h 96"/>
                  <a:gd name="T22" fmla="*/ 54 w 97"/>
                  <a:gd name="T23" fmla="*/ 9 h 96"/>
                  <a:gd name="T24" fmla="*/ 53 w 97"/>
                  <a:gd name="T25" fmla="*/ 9 h 96"/>
                  <a:gd name="T26" fmla="*/ 53 w 97"/>
                  <a:gd name="T27" fmla="*/ 14 h 96"/>
                  <a:gd name="T28" fmla="*/ 49 w 97"/>
                  <a:gd name="T29" fmla="*/ 19 h 96"/>
                  <a:gd name="T30" fmla="*/ 48 w 97"/>
                  <a:gd name="T31" fmla="*/ 23 h 96"/>
                  <a:gd name="T32" fmla="*/ 37 w 97"/>
                  <a:gd name="T33" fmla="*/ 30 h 96"/>
                  <a:gd name="T34" fmla="*/ 34 w 97"/>
                  <a:gd name="T35" fmla="*/ 30 h 96"/>
                  <a:gd name="T36" fmla="*/ 25 w 97"/>
                  <a:gd name="T37" fmla="*/ 39 h 96"/>
                  <a:gd name="T38" fmla="*/ 25 w 97"/>
                  <a:gd name="T39" fmla="*/ 44 h 96"/>
                  <a:gd name="T40" fmla="*/ 22 w 97"/>
                  <a:gd name="T41" fmla="*/ 48 h 96"/>
                  <a:gd name="T42" fmla="*/ 21 w 97"/>
                  <a:gd name="T43" fmla="*/ 74 h 96"/>
                  <a:gd name="T44" fmla="*/ 20 w 97"/>
                  <a:gd name="T45" fmla="*/ 75 h 96"/>
                  <a:gd name="T46" fmla="*/ 14 w 97"/>
                  <a:gd name="T47" fmla="*/ 86 h 96"/>
                  <a:gd name="T48" fmla="*/ 11 w 97"/>
                  <a:gd name="T49" fmla="*/ 86 h 96"/>
                  <a:gd name="T50" fmla="*/ 6 w 97"/>
                  <a:gd name="T51" fmla="*/ 92 h 96"/>
                  <a:gd name="T52" fmla="*/ 3 w 97"/>
                  <a:gd name="T53" fmla="*/ 93 h 96"/>
                  <a:gd name="T54" fmla="*/ 0 w 97"/>
                  <a:gd name="T55" fmla="*/ 96 h 96"/>
                  <a:gd name="T56" fmla="*/ 37 w 97"/>
                  <a:gd name="T57" fmla="*/ 95 h 96"/>
                  <a:gd name="T58" fmla="*/ 37 w 97"/>
                  <a:gd name="T59" fmla="*/ 86 h 96"/>
                  <a:gd name="T60" fmla="*/ 39 w 97"/>
                  <a:gd name="T61" fmla="*/ 83 h 96"/>
                  <a:gd name="T62" fmla="*/ 44 w 97"/>
                  <a:gd name="T63" fmla="*/ 79 h 96"/>
                  <a:gd name="T64" fmla="*/ 50 w 97"/>
                  <a:gd name="T65" fmla="*/ 75 h 96"/>
                  <a:gd name="T66" fmla="*/ 59 w 97"/>
                  <a:gd name="T67" fmla="*/ 72 h 96"/>
                  <a:gd name="T68" fmla="*/ 65 w 97"/>
                  <a:gd name="T69" fmla="*/ 70 h 96"/>
                  <a:gd name="T70" fmla="*/ 71 w 97"/>
                  <a:gd name="T71" fmla="*/ 66 h 96"/>
                  <a:gd name="T72" fmla="*/ 77 w 97"/>
                  <a:gd name="T73" fmla="*/ 56 h 96"/>
                  <a:gd name="T74" fmla="*/ 83 w 97"/>
                  <a:gd name="T75" fmla="*/ 54 h 96"/>
                  <a:gd name="T76" fmla="*/ 84 w 97"/>
                  <a:gd name="T77" fmla="*/ 49 h 96"/>
                  <a:gd name="T78" fmla="*/ 89 w 97"/>
                  <a:gd name="T79" fmla="*/ 44 h 96"/>
                  <a:gd name="T80" fmla="*/ 95 w 97"/>
                  <a:gd name="T81" fmla="*/ 38 h 96"/>
                  <a:gd name="T82" fmla="*/ 93 w 97"/>
                  <a:gd name="T83" fmla="*/ 33 h 96"/>
                  <a:gd name="T84" fmla="*/ 92 w 97"/>
                  <a:gd name="T85" fmla="*/ 27 h 96"/>
                  <a:gd name="T86" fmla="*/ 89 w 97"/>
                  <a:gd name="T87" fmla="*/ 22 h 96"/>
                  <a:gd name="T88" fmla="*/ 91 w 97"/>
                  <a:gd name="T89" fmla="*/ 14 h 96"/>
                  <a:gd name="T90" fmla="*/ 88 w 97"/>
                  <a:gd name="T91" fmla="*/ 8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97" h="96">
                    <a:moveTo>
                      <a:pt x="88" y="8"/>
                    </a:moveTo>
                    <a:cubicBezTo>
                      <a:pt x="87" y="8"/>
                      <a:pt x="87" y="8"/>
                      <a:pt x="87" y="8"/>
                    </a:cubicBezTo>
                    <a:cubicBezTo>
                      <a:pt x="86" y="7"/>
                      <a:pt x="85" y="7"/>
                      <a:pt x="84" y="7"/>
                    </a:cubicBezTo>
                    <a:cubicBezTo>
                      <a:pt x="84" y="6"/>
                      <a:pt x="84" y="5"/>
                      <a:pt x="84" y="5"/>
                    </a:cubicBezTo>
                    <a:cubicBezTo>
                      <a:pt x="83" y="5"/>
                      <a:pt x="83" y="5"/>
                      <a:pt x="83" y="5"/>
                    </a:cubicBezTo>
                    <a:cubicBezTo>
                      <a:pt x="82" y="5"/>
                      <a:pt x="81" y="7"/>
                      <a:pt x="80" y="7"/>
                    </a:cubicBezTo>
                    <a:cubicBezTo>
                      <a:pt x="77" y="8"/>
                      <a:pt x="75" y="6"/>
                      <a:pt x="72" y="7"/>
                    </a:cubicBezTo>
                    <a:cubicBezTo>
                      <a:pt x="71" y="7"/>
                      <a:pt x="69" y="9"/>
                      <a:pt x="67" y="8"/>
                    </a:cubicBezTo>
                    <a:cubicBezTo>
                      <a:pt x="64" y="7"/>
                      <a:pt x="63" y="3"/>
                      <a:pt x="61" y="0"/>
                    </a:cubicBezTo>
                    <a:cubicBezTo>
                      <a:pt x="61" y="0"/>
                      <a:pt x="59" y="0"/>
                      <a:pt x="59" y="0"/>
                    </a:cubicBezTo>
                    <a:cubicBezTo>
                      <a:pt x="58" y="1"/>
                      <a:pt x="56" y="3"/>
                      <a:pt x="55" y="3"/>
                    </a:cubicBezTo>
                    <a:cubicBezTo>
                      <a:pt x="54" y="5"/>
                      <a:pt x="55" y="7"/>
                      <a:pt x="54" y="9"/>
                    </a:cubicBezTo>
                    <a:cubicBezTo>
                      <a:pt x="53" y="9"/>
                      <a:pt x="53" y="9"/>
                      <a:pt x="53" y="9"/>
                    </a:cubicBezTo>
                    <a:cubicBezTo>
                      <a:pt x="52" y="11"/>
                      <a:pt x="53" y="12"/>
                      <a:pt x="53" y="14"/>
                    </a:cubicBezTo>
                    <a:cubicBezTo>
                      <a:pt x="52" y="16"/>
                      <a:pt x="50" y="18"/>
                      <a:pt x="49" y="19"/>
                    </a:cubicBezTo>
                    <a:cubicBezTo>
                      <a:pt x="48" y="20"/>
                      <a:pt x="49" y="22"/>
                      <a:pt x="48" y="23"/>
                    </a:cubicBezTo>
                    <a:cubicBezTo>
                      <a:pt x="47" y="24"/>
                      <a:pt x="39" y="29"/>
                      <a:pt x="37" y="30"/>
                    </a:cubicBezTo>
                    <a:cubicBezTo>
                      <a:pt x="36" y="30"/>
                      <a:pt x="35" y="29"/>
                      <a:pt x="34" y="30"/>
                    </a:cubicBezTo>
                    <a:cubicBezTo>
                      <a:pt x="33" y="30"/>
                      <a:pt x="26" y="37"/>
                      <a:pt x="25" y="39"/>
                    </a:cubicBezTo>
                    <a:cubicBezTo>
                      <a:pt x="25" y="40"/>
                      <a:pt x="26" y="42"/>
                      <a:pt x="25" y="44"/>
                    </a:cubicBezTo>
                    <a:cubicBezTo>
                      <a:pt x="25" y="45"/>
                      <a:pt x="23" y="47"/>
                      <a:pt x="22" y="48"/>
                    </a:cubicBezTo>
                    <a:cubicBezTo>
                      <a:pt x="19" y="58"/>
                      <a:pt x="27" y="65"/>
                      <a:pt x="21" y="74"/>
                    </a:cubicBezTo>
                    <a:cubicBezTo>
                      <a:pt x="21" y="75"/>
                      <a:pt x="20" y="75"/>
                      <a:pt x="20" y="75"/>
                    </a:cubicBezTo>
                    <a:cubicBezTo>
                      <a:pt x="18" y="77"/>
                      <a:pt x="16" y="84"/>
                      <a:pt x="14" y="86"/>
                    </a:cubicBezTo>
                    <a:cubicBezTo>
                      <a:pt x="13" y="86"/>
                      <a:pt x="12" y="86"/>
                      <a:pt x="11" y="86"/>
                    </a:cubicBezTo>
                    <a:cubicBezTo>
                      <a:pt x="9" y="88"/>
                      <a:pt x="8" y="91"/>
                      <a:pt x="6" y="92"/>
                    </a:cubicBezTo>
                    <a:cubicBezTo>
                      <a:pt x="5" y="93"/>
                      <a:pt x="4" y="93"/>
                      <a:pt x="3" y="93"/>
                    </a:cubicBezTo>
                    <a:cubicBezTo>
                      <a:pt x="2" y="93"/>
                      <a:pt x="1" y="95"/>
                      <a:pt x="0" y="96"/>
                    </a:cubicBezTo>
                    <a:cubicBezTo>
                      <a:pt x="37" y="95"/>
                      <a:pt x="37" y="95"/>
                      <a:pt x="37" y="95"/>
                    </a:cubicBezTo>
                    <a:cubicBezTo>
                      <a:pt x="37" y="86"/>
                      <a:pt x="37" y="86"/>
                      <a:pt x="37" y="86"/>
                    </a:cubicBezTo>
                    <a:cubicBezTo>
                      <a:pt x="37" y="86"/>
                      <a:pt x="38" y="85"/>
                      <a:pt x="39" y="83"/>
                    </a:cubicBezTo>
                    <a:cubicBezTo>
                      <a:pt x="41" y="82"/>
                      <a:pt x="42" y="80"/>
                      <a:pt x="44" y="79"/>
                    </a:cubicBezTo>
                    <a:cubicBezTo>
                      <a:pt x="45" y="77"/>
                      <a:pt x="47" y="76"/>
                      <a:pt x="50" y="75"/>
                    </a:cubicBezTo>
                    <a:cubicBezTo>
                      <a:pt x="54" y="75"/>
                      <a:pt x="57" y="75"/>
                      <a:pt x="59" y="72"/>
                    </a:cubicBezTo>
                    <a:cubicBezTo>
                      <a:pt x="62" y="68"/>
                      <a:pt x="62" y="70"/>
                      <a:pt x="65" y="70"/>
                    </a:cubicBezTo>
                    <a:cubicBezTo>
                      <a:pt x="67" y="69"/>
                      <a:pt x="67" y="68"/>
                      <a:pt x="71" y="66"/>
                    </a:cubicBezTo>
                    <a:cubicBezTo>
                      <a:pt x="74" y="64"/>
                      <a:pt x="77" y="56"/>
                      <a:pt x="77" y="56"/>
                    </a:cubicBezTo>
                    <a:cubicBezTo>
                      <a:pt x="77" y="56"/>
                      <a:pt x="80" y="56"/>
                      <a:pt x="83" y="54"/>
                    </a:cubicBezTo>
                    <a:cubicBezTo>
                      <a:pt x="85" y="52"/>
                      <a:pt x="84" y="52"/>
                      <a:pt x="84" y="49"/>
                    </a:cubicBezTo>
                    <a:cubicBezTo>
                      <a:pt x="84" y="46"/>
                      <a:pt x="89" y="46"/>
                      <a:pt x="89" y="44"/>
                    </a:cubicBezTo>
                    <a:cubicBezTo>
                      <a:pt x="89" y="41"/>
                      <a:pt x="94" y="40"/>
                      <a:pt x="95" y="38"/>
                    </a:cubicBezTo>
                    <a:cubicBezTo>
                      <a:pt x="97" y="37"/>
                      <a:pt x="95" y="35"/>
                      <a:pt x="93" y="33"/>
                    </a:cubicBezTo>
                    <a:cubicBezTo>
                      <a:pt x="92" y="30"/>
                      <a:pt x="92" y="30"/>
                      <a:pt x="92" y="27"/>
                    </a:cubicBezTo>
                    <a:cubicBezTo>
                      <a:pt x="92" y="24"/>
                      <a:pt x="89" y="25"/>
                      <a:pt x="89" y="22"/>
                    </a:cubicBezTo>
                    <a:cubicBezTo>
                      <a:pt x="89" y="19"/>
                      <a:pt x="90" y="17"/>
                      <a:pt x="91" y="14"/>
                    </a:cubicBezTo>
                    <a:cubicBezTo>
                      <a:pt x="91" y="12"/>
                      <a:pt x="88" y="8"/>
                      <a:pt x="88" y="8"/>
                    </a:cubicBezTo>
                    <a:close/>
                  </a:path>
                </a:pathLst>
              </a:custGeom>
              <a:grpFill/>
              <a:ln w="9525">
                <a:solidFill>
                  <a:schemeClr val="tx2">
                    <a:lumMod val="2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6" name="Freeform 138"/>
              <p:cNvSpPr>
                <a:spLocks/>
              </p:cNvSpPr>
              <p:nvPr/>
            </p:nvSpPr>
            <p:spPr bwMode="auto">
              <a:xfrm>
                <a:off x="2906" y="1475"/>
                <a:ext cx="190" cy="189"/>
              </a:xfrm>
              <a:custGeom>
                <a:avLst/>
                <a:gdLst>
                  <a:gd name="T0" fmla="*/ 88 w 97"/>
                  <a:gd name="T1" fmla="*/ 8 h 96"/>
                  <a:gd name="T2" fmla="*/ 87 w 97"/>
                  <a:gd name="T3" fmla="*/ 8 h 96"/>
                  <a:gd name="T4" fmla="*/ 84 w 97"/>
                  <a:gd name="T5" fmla="*/ 7 h 96"/>
                  <a:gd name="T6" fmla="*/ 84 w 97"/>
                  <a:gd name="T7" fmla="*/ 5 h 96"/>
                  <a:gd name="T8" fmla="*/ 83 w 97"/>
                  <a:gd name="T9" fmla="*/ 5 h 96"/>
                  <a:gd name="T10" fmla="*/ 80 w 97"/>
                  <a:gd name="T11" fmla="*/ 7 h 96"/>
                  <a:gd name="T12" fmla="*/ 72 w 97"/>
                  <a:gd name="T13" fmla="*/ 7 h 96"/>
                  <a:gd name="T14" fmla="*/ 67 w 97"/>
                  <a:gd name="T15" fmla="*/ 8 h 96"/>
                  <a:gd name="T16" fmla="*/ 61 w 97"/>
                  <a:gd name="T17" fmla="*/ 0 h 96"/>
                  <a:gd name="T18" fmla="*/ 59 w 97"/>
                  <a:gd name="T19" fmla="*/ 0 h 96"/>
                  <a:gd name="T20" fmla="*/ 55 w 97"/>
                  <a:gd name="T21" fmla="*/ 3 h 96"/>
                  <a:gd name="T22" fmla="*/ 54 w 97"/>
                  <a:gd name="T23" fmla="*/ 9 h 96"/>
                  <a:gd name="T24" fmla="*/ 53 w 97"/>
                  <a:gd name="T25" fmla="*/ 9 h 96"/>
                  <a:gd name="T26" fmla="*/ 53 w 97"/>
                  <a:gd name="T27" fmla="*/ 14 h 96"/>
                  <a:gd name="T28" fmla="*/ 49 w 97"/>
                  <a:gd name="T29" fmla="*/ 19 h 96"/>
                  <a:gd name="T30" fmla="*/ 48 w 97"/>
                  <a:gd name="T31" fmla="*/ 23 h 96"/>
                  <a:gd name="T32" fmla="*/ 37 w 97"/>
                  <a:gd name="T33" fmla="*/ 30 h 96"/>
                  <a:gd name="T34" fmla="*/ 34 w 97"/>
                  <a:gd name="T35" fmla="*/ 30 h 96"/>
                  <a:gd name="T36" fmla="*/ 25 w 97"/>
                  <a:gd name="T37" fmla="*/ 39 h 96"/>
                  <a:gd name="T38" fmla="*/ 25 w 97"/>
                  <a:gd name="T39" fmla="*/ 44 h 96"/>
                  <a:gd name="T40" fmla="*/ 22 w 97"/>
                  <a:gd name="T41" fmla="*/ 48 h 96"/>
                  <a:gd name="T42" fmla="*/ 21 w 97"/>
                  <a:gd name="T43" fmla="*/ 74 h 96"/>
                  <a:gd name="T44" fmla="*/ 20 w 97"/>
                  <a:gd name="T45" fmla="*/ 75 h 96"/>
                  <a:gd name="T46" fmla="*/ 14 w 97"/>
                  <a:gd name="T47" fmla="*/ 86 h 96"/>
                  <a:gd name="T48" fmla="*/ 11 w 97"/>
                  <a:gd name="T49" fmla="*/ 86 h 96"/>
                  <a:gd name="T50" fmla="*/ 6 w 97"/>
                  <a:gd name="T51" fmla="*/ 92 h 96"/>
                  <a:gd name="T52" fmla="*/ 3 w 97"/>
                  <a:gd name="T53" fmla="*/ 93 h 96"/>
                  <a:gd name="T54" fmla="*/ 0 w 97"/>
                  <a:gd name="T55" fmla="*/ 96 h 96"/>
                  <a:gd name="T56" fmla="*/ 37 w 97"/>
                  <a:gd name="T57" fmla="*/ 95 h 96"/>
                  <a:gd name="T58" fmla="*/ 37 w 97"/>
                  <a:gd name="T59" fmla="*/ 86 h 96"/>
                  <a:gd name="T60" fmla="*/ 39 w 97"/>
                  <a:gd name="T61" fmla="*/ 83 h 96"/>
                  <a:gd name="T62" fmla="*/ 44 w 97"/>
                  <a:gd name="T63" fmla="*/ 79 h 96"/>
                  <a:gd name="T64" fmla="*/ 50 w 97"/>
                  <a:gd name="T65" fmla="*/ 75 h 96"/>
                  <a:gd name="T66" fmla="*/ 59 w 97"/>
                  <a:gd name="T67" fmla="*/ 72 h 96"/>
                  <a:gd name="T68" fmla="*/ 65 w 97"/>
                  <a:gd name="T69" fmla="*/ 70 h 96"/>
                  <a:gd name="T70" fmla="*/ 71 w 97"/>
                  <a:gd name="T71" fmla="*/ 66 h 96"/>
                  <a:gd name="T72" fmla="*/ 77 w 97"/>
                  <a:gd name="T73" fmla="*/ 56 h 96"/>
                  <a:gd name="T74" fmla="*/ 83 w 97"/>
                  <a:gd name="T75" fmla="*/ 54 h 96"/>
                  <a:gd name="T76" fmla="*/ 84 w 97"/>
                  <a:gd name="T77" fmla="*/ 49 h 96"/>
                  <a:gd name="T78" fmla="*/ 89 w 97"/>
                  <a:gd name="T79" fmla="*/ 44 h 96"/>
                  <a:gd name="T80" fmla="*/ 95 w 97"/>
                  <a:gd name="T81" fmla="*/ 38 h 96"/>
                  <a:gd name="T82" fmla="*/ 93 w 97"/>
                  <a:gd name="T83" fmla="*/ 33 h 96"/>
                  <a:gd name="T84" fmla="*/ 92 w 97"/>
                  <a:gd name="T85" fmla="*/ 27 h 96"/>
                  <a:gd name="T86" fmla="*/ 89 w 97"/>
                  <a:gd name="T87" fmla="*/ 22 h 96"/>
                  <a:gd name="T88" fmla="*/ 91 w 97"/>
                  <a:gd name="T89" fmla="*/ 14 h 96"/>
                  <a:gd name="T90" fmla="*/ 88 w 97"/>
                  <a:gd name="T91" fmla="*/ 8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97" h="96">
                    <a:moveTo>
                      <a:pt x="88" y="8"/>
                    </a:moveTo>
                    <a:cubicBezTo>
                      <a:pt x="87" y="8"/>
                      <a:pt x="87" y="8"/>
                      <a:pt x="87" y="8"/>
                    </a:cubicBezTo>
                    <a:cubicBezTo>
                      <a:pt x="86" y="7"/>
                      <a:pt x="85" y="7"/>
                      <a:pt x="84" y="7"/>
                    </a:cubicBezTo>
                    <a:cubicBezTo>
                      <a:pt x="84" y="6"/>
                      <a:pt x="84" y="5"/>
                      <a:pt x="84" y="5"/>
                    </a:cubicBezTo>
                    <a:cubicBezTo>
                      <a:pt x="83" y="5"/>
                      <a:pt x="83" y="5"/>
                      <a:pt x="83" y="5"/>
                    </a:cubicBezTo>
                    <a:cubicBezTo>
                      <a:pt x="82" y="5"/>
                      <a:pt x="81" y="7"/>
                      <a:pt x="80" y="7"/>
                    </a:cubicBezTo>
                    <a:cubicBezTo>
                      <a:pt x="77" y="8"/>
                      <a:pt x="75" y="6"/>
                      <a:pt x="72" y="7"/>
                    </a:cubicBezTo>
                    <a:cubicBezTo>
                      <a:pt x="71" y="7"/>
                      <a:pt x="69" y="9"/>
                      <a:pt x="67" y="8"/>
                    </a:cubicBezTo>
                    <a:cubicBezTo>
                      <a:pt x="64" y="7"/>
                      <a:pt x="63" y="3"/>
                      <a:pt x="61" y="0"/>
                    </a:cubicBezTo>
                    <a:cubicBezTo>
                      <a:pt x="61" y="0"/>
                      <a:pt x="59" y="0"/>
                      <a:pt x="59" y="0"/>
                    </a:cubicBezTo>
                    <a:cubicBezTo>
                      <a:pt x="58" y="1"/>
                      <a:pt x="56" y="3"/>
                      <a:pt x="55" y="3"/>
                    </a:cubicBezTo>
                    <a:cubicBezTo>
                      <a:pt x="54" y="5"/>
                      <a:pt x="55" y="7"/>
                      <a:pt x="54" y="9"/>
                    </a:cubicBezTo>
                    <a:cubicBezTo>
                      <a:pt x="53" y="9"/>
                      <a:pt x="53" y="9"/>
                      <a:pt x="53" y="9"/>
                    </a:cubicBezTo>
                    <a:cubicBezTo>
                      <a:pt x="52" y="11"/>
                      <a:pt x="53" y="12"/>
                      <a:pt x="53" y="14"/>
                    </a:cubicBezTo>
                    <a:cubicBezTo>
                      <a:pt x="52" y="16"/>
                      <a:pt x="50" y="18"/>
                      <a:pt x="49" y="19"/>
                    </a:cubicBezTo>
                    <a:cubicBezTo>
                      <a:pt x="48" y="20"/>
                      <a:pt x="49" y="22"/>
                      <a:pt x="48" y="23"/>
                    </a:cubicBezTo>
                    <a:cubicBezTo>
                      <a:pt x="47" y="24"/>
                      <a:pt x="39" y="29"/>
                      <a:pt x="37" y="30"/>
                    </a:cubicBezTo>
                    <a:cubicBezTo>
                      <a:pt x="36" y="30"/>
                      <a:pt x="35" y="29"/>
                      <a:pt x="34" y="30"/>
                    </a:cubicBezTo>
                    <a:cubicBezTo>
                      <a:pt x="33" y="30"/>
                      <a:pt x="26" y="37"/>
                      <a:pt x="25" y="39"/>
                    </a:cubicBezTo>
                    <a:cubicBezTo>
                      <a:pt x="25" y="40"/>
                      <a:pt x="26" y="42"/>
                      <a:pt x="25" y="44"/>
                    </a:cubicBezTo>
                    <a:cubicBezTo>
                      <a:pt x="25" y="45"/>
                      <a:pt x="23" y="47"/>
                      <a:pt x="22" y="48"/>
                    </a:cubicBezTo>
                    <a:cubicBezTo>
                      <a:pt x="19" y="58"/>
                      <a:pt x="27" y="65"/>
                      <a:pt x="21" y="74"/>
                    </a:cubicBezTo>
                    <a:cubicBezTo>
                      <a:pt x="21" y="75"/>
                      <a:pt x="20" y="75"/>
                      <a:pt x="20" y="75"/>
                    </a:cubicBezTo>
                    <a:cubicBezTo>
                      <a:pt x="18" y="77"/>
                      <a:pt x="16" y="84"/>
                      <a:pt x="14" y="86"/>
                    </a:cubicBezTo>
                    <a:cubicBezTo>
                      <a:pt x="13" y="86"/>
                      <a:pt x="12" y="86"/>
                      <a:pt x="11" y="86"/>
                    </a:cubicBezTo>
                    <a:cubicBezTo>
                      <a:pt x="9" y="88"/>
                      <a:pt x="8" y="91"/>
                      <a:pt x="6" y="92"/>
                    </a:cubicBezTo>
                    <a:cubicBezTo>
                      <a:pt x="5" y="93"/>
                      <a:pt x="4" y="93"/>
                      <a:pt x="3" y="93"/>
                    </a:cubicBezTo>
                    <a:cubicBezTo>
                      <a:pt x="2" y="93"/>
                      <a:pt x="1" y="95"/>
                      <a:pt x="0" y="96"/>
                    </a:cubicBezTo>
                    <a:cubicBezTo>
                      <a:pt x="37" y="95"/>
                      <a:pt x="37" y="95"/>
                      <a:pt x="37" y="95"/>
                    </a:cubicBezTo>
                    <a:cubicBezTo>
                      <a:pt x="37" y="86"/>
                      <a:pt x="37" y="86"/>
                      <a:pt x="37" y="86"/>
                    </a:cubicBezTo>
                    <a:cubicBezTo>
                      <a:pt x="37" y="86"/>
                      <a:pt x="38" y="85"/>
                      <a:pt x="39" y="83"/>
                    </a:cubicBezTo>
                    <a:cubicBezTo>
                      <a:pt x="41" y="82"/>
                      <a:pt x="42" y="80"/>
                      <a:pt x="44" y="79"/>
                    </a:cubicBezTo>
                    <a:cubicBezTo>
                      <a:pt x="45" y="77"/>
                      <a:pt x="47" y="76"/>
                      <a:pt x="50" y="75"/>
                    </a:cubicBezTo>
                    <a:cubicBezTo>
                      <a:pt x="54" y="75"/>
                      <a:pt x="57" y="75"/>
                      <a:pt x="59" y="72"/>
                    </a:cubicBezTo>
                    <a:cubicBezTo>
                      <a:pt x="62" y="68"/>
                      <a:pt x="62" y="70"/>
                      <a:pt x="65" y="70"/>
                    </a:cubicBezTo>
                    <a:cubicBezTo>
                      <a:pt x="67" y="69"/>
                      <a:pt x="67" y="68"/>
                      <a:pt x="71" y="66"/>
                    </a:cubicBezTo>
                    <a:cubicBezTo>
                      <a:pt x="74" y="64"/>
                      <a:pt x="77" y="56"/>
                      <a:pt x="77" y="56"/>
                    </a:cubicBezTo>
                    <a:cubicBezTo>
                      <a:pt x="77" y="56"/>
                      <a:pt x="80" y="56"/>
                      <a:pt x="83" y="54"/>
                    </a:cubicBezTo>
                    <a:cubicBezTo>
                      <a:pt x="85" y="52"/>
                      <a:pt x="84" y="52"/>
                      <a:pt x="84" y="49"/>
                    </a:cubicBezTo>
                    <a:cubicBezTo>
                      <a:pt x="84" y="46"/>
                      <a:pt x="89" y="46"/>
                      <a:pt x="89" y="44"/>
                    </a:cubicBezTo>
                    <a:cubicBezTo>
                      <a:pt x="89" y="41"/>
                      <a:pt x="94" y="40"/>
                      <a:pt x="95" y="38"/>
                    </a:cubicBezTo>
                    <a:cubicBezTo>
                      <a:pt x="97" y="37"/>
                      <a:pt x="95" y="35"/>
                      <a:pt x="93" y="33"/>
                    </a:cubicBezTo>
                    <a:cubicBezTo>
                      <a:pt x="92" y="30"/>
                      <a:pt x="92" y="30"/>
                      <a:pt x="92" y="27"/>
                    </a:cubicBezTo>
                    <a:cubicBezTo>
                      <a:pt x="92" y="24"/>
                      <a:pt x="89" y="25"/>
                      <a:pt x="89" y="22"/>
                    </a:cubicBezTo>
                    <a:cubicBezTo>
                      <a:pt x="89" y="19"/>
                      <a:pt x="90" y="17"/>
                      <a:pt x="91" y="14"/>
                    </a:cubicBezTo>
                    <a:cubicBezTo>
                      <a:pt x="91" y="12"/>
                      <a:pt x="88" y="8"/>
                      <a:pt x="88" y="8"/>
                    </a:cubicBezTo>
                    <a:close/>
                  </a:path>
                </a:pathLst>
              </a:custGeom>
              <a:grpFill/>
              <a:ln w="2" cap="rnd">
                <a:solidFill>
                  <a:schemeClr val="tx2">
                    <a:lumMod val="2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" name="Freeform 139"/>
              <p:cNvSpPr>
                <a:spLocks noEditPoints="1"/>
              </p:cNvSpPr>
              <p:nvPr/>
            </p:nvSpPr>
            <p:spPr bwMode="auto">
              <a:xfrm>
                <a:off x="4612" y="1083"/>
                <a:ext cx="531" cy="261"/>
              </a:xfrm>
              <a:custGeom>
                <a:avLst/>
                <a:gdLst>
                  <a:gd name="T0" fmla="*/ 8 w 271"/>
                  <a:gd name="T1" fmla="*/ 34 h 133"/>
                  <a:gd name="T2" fmla="*/ 12 w 271"/>
                  <a:gd name="T3" fmla="*/ 26 h 133"/>
                  <a:gd name="T4" fmla="*/ 26 w 271"/>
                  <a:gd name="T5" fmla="*/ 20 h 133"/>
                  <a:gd name="T6" fmla="*/ 39 w 271"/>
                  <a:gd name="T7" fmla="*/ 18 h 133"/>
                  <a:gd name="T8" fmla="*/ 52 w 271"/>
                  <a:gd name="T9" fmla="*/ 22 h 133"/>
                  <a:gd name="T10" fmla="*/ 69 w 271"/>
                  <a:gd name="T11" fmla="*/ 26 h 133"/>
                  <a:gd name="T12" fmla="*/ 86 w 271"/>
                  <a:gd name="T13" fmla="*/ 23 h 133"/>
                  <a:gd name="T14" fmla="*/ 78 w 271"/>
                  <a:gd name="T15" fmla="*/ 11 h 133"/>
                  <a:gd name="T16" fmla="*/ 84 w 271"/>
                  <a:gd name="T17" fmla="*/ 0 h 133"/>
                  <a:gd name="T18" fmla="*/ 100 w 271"/>
                  <a:gd name="T19" fmla="*/ 2 h 133"/>
                  <a:gd name="T20" fmla="*/ 117 w 271"/>
                  <a:gd name="T21" fmla="*/ 12 h 133"/>
                  <a:gd name="T22" fmla="*/ 128 w 271"/>
                  <a:gd name="T23" fmla="*/ 24 h 133"/>
                  <a:gd name="T24" fmla="*/ 141 w 271"/>
                  <a:gd name="T25" fmla="*/ 27 h 133"/>
                  <a:gd name="T26" fmla="*/ 155 w 271"/>
                  <a:gd name="T27" fmla="*/ 25 h 133"/>
                  <a:gd name="T28" fmla="*/ 166 w 271"/>
                  <a:gd name="T29" fmla="*/ 31 h 133"/>
                  <a:gd name="T30" fmla="*/ 178 w 271"/>
                  <a:gd name="T31" fmla="*/ 37 h 133"/>
                  <a:gd name="T32" fmla="*/ 190 w 271"/>
                  <a:gd name="T33" fmla="*/ 36 h 133"/>
                  <a:gd name="T34" fmla="*/ 206 w 271"/>
                  <a:gd name="T35" fmla="*/ 34 h 133"/>
                  <a:gd name="T36" fmla="*/ 224 w 271"/>
                  <a:gd name="T37" fmla="*/ 26 h 133"/>
                  <a:gd name="T38" fmla="*/ 241 w 271"/>
                  <a:gd name="T39" fmla="*/ 32 h 133"/>
                  <a:gd name="T40" fmla="*/ 236 w 271"/>
                  <a:gd name="T41" fmla="*/ 52 h 133"/>
                  <a:gd name="T42" fmla="*/ 248 w 271"/>
                  <a:gd name="T43" fmla="*/ 58 h 133"/>
                  <a:gd name="T44" fmla="*/ 258 w 271"/>
                  <a:gd name="T45" fmla="*/ 57 h 133"/>
                  <a:gd name="T46" fmla="*/ 271 w 271"/>
                  <a:gd name="T47" fmla="*/ 66 h 133"/>
                  <a:gd name="T48" fmla="*/ 256 w 271"/>
                  <a:gd name="T49" fmla="*/ 75 h 133"/>
                  <a:gd name="T50" fmla="*/ 242 w 271"/>
                  <a:gd name="T51" fmla="*/ 77 h 133"/>
                  <a:gd name="T52" fmla="*/ 234 w 271"/>
                  <a:gd name="T53" fmla="*/ 84 h 133"/>
                  <a:gd name="T54" fmla="*/ 214 w 271"/>
                  <a:gd name="T55" fmla="*/ 97 h 133"/>
                  <a:gd name="T56" fmla="*/ 201 w 271"/>
                  <a:gd name="T57" fmla="*/ 90 h 133"/>
                  <a:gd name="T58" fmla="*/ 195 w 271"/>
                  <a:gd name="T59" fmla="*/ 102 h 133"/>
                  <a:gd name="T60" fmla="*/ 195 w 271"/>
                  <a:gd name="T61" fmla="*/ 116 h 133"/>
                  <a:gd name="T62" fmla="*/ 175 w 271"/>
                  <a:gd name="T63" fmla="*/ 122 h 133"/>
                  <a:gd name="T64" fmla="*/ 159 w 271"/>
                  <a:gd name="T65" fmla="*/ 123 h 133"/>
                  <a:gd name="T66" fmla="*/ 143 w 271"/>
                  <a:gd name="T67" fmla="*/ 130 h 133"/>
                  <a:gd name="T68" fmla="*/ 124 w 271"/>
                  <a:gd name="T69" fmla="*/ 129 h 133"/>
                  <a:gd name="T70" fmla="*/ 104 w 271"/>
                  <a:gd name="T71" fmla="*/ 123 h 133"/>
                  <a:gd name="T72" fmla="*/ 83 w 271"/>
                  <a:gd name="T73" fmla="*/ 122 h 133"/>
                  <a:gd name="T74" fmla="*/ 68 w 271"/>
                  <a:gd name="T75" fmla="*/ 114 h 133"/>
                  <a:gd name="T76" fmla="*/ 58 w 271"/>
                  <a:gd name="T77" fmla="*/ 103 h 133"/>
                  <a:gd name="T78" fmla="*/ 47 w 271"/>
                  <a:gd name="T79" fmla="*/ 95 h 133"/>
                  <a:gd name="T80" fmla="*/ 32 w 271"/>
                  <a:gd name="T81" fmla="*/ 90 h 133"/>
                  <a:gd name="T82" fmla="*/ 33 w 271"/>
                  <a:gd name="T83" fmla="*/ 77 h 133"/>
                  <a:gd name="T84" fmla="*/ 25 w 271"/>
                  <a:gd name="T85" fmla="*/ 67 h 133"/>
                  <a:gd name="T86" fmla="*/ 9 w 271"/>
                  <a:gd name="T87" fmla="*/ 59 h 133"/>
                  <a:gd name="T88" fmla="*/ 1 w 271"/>
                  <a:gd name="T89" fmla="*/ 52 h 133"/>
                  <a:gd name="T90" fmla="*/ 39 w 271"/>
                  <a:gd name="T91" fmla="*/ 20 h 133"/>
                  <a:gd name="T92" fmla="*/ 37 w 271"/>
                  <a:gd name="T93" fmla="*/ 24 h 133"/>
                  <a:gd name="T94" fmla="*/ 105 w 271"/>
                  <a:gd name="T95" fmla="*/ 11 h 133"/>
                  <a:gd name="T96" fmla="*/ 105 w 271"/>
                  <a:gd name="T97" fmla="*/ 11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71" h="133">
                    <a:moveTo>
                      <a:pt x="0" y="37"/>
                    </a:moveTo>
                    <a:cubicBezTo>
                      <a:pt x="5" y="36"/>
                      <a:pt x="5" y="36"/>
                      <a:pt x="5" y="36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10" y="31"/>
                      <a:pt x="10" y="31"/>
                      <a:pt x="10" y="31"/>
                    </a:cubicBezTo>
                    <a:cubicBezTo>
                      <a:pt x="10" y="29"/>
                      <a:pt x="10" y="29"/>
                      <a:pt x="10" y="29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20" y="22"/>
                      <a:pt x="20" y="22"/>
                      <a:pt x="20" y="22"/>
                    </a:cubicBezTo>
                    <a:cubicBezTo>
                      <a:pt x="26" y="20"/>
                      <a:pt x="26" y="20"/>
                      <a:pt x="26" y="20"/>
                    </a:cubicBezTo>
                    <a:cubicBezTo>
                      <a:pt x="29" y="17"/>
                      <a:pt x="29" y="17"/>
                      <a:pt x="29" y="17"/>
                    </a:cubicBezTo>
                    <a:cubicBezTo>
                      <a:pt x="34" y="17"/>
                      <a:pt x="34" y="17"/>
                      <a:pt x="34" y="17"/>
                    </a:cubicBezTo>
                    <a:cubicBezTo>
                      <a:pt x="39" y="18"/>
                      <a:pt x="39" y="18"/>
                      <a:pt x="39" y="18"/>
                    </a:cubicBezTo>
                    <a:cubicBezTo>
                      <a:pt x="41" y="21"/>
                      <a:pt x="41" y="21"/>
                      <a:pt x="41" y="21"/>
                    </a:cubicBezTo>
                    <a:cubicBezTo>
                      <a:pt x="46" y="18"/>
                      <a:pt x="46" y="18"/>
                      <a:pt x="46" y="18"/>
                    </a:cubicBezTo>
                    <a:cubicBezTo>
                      <a:pt x="52" y="22"/>
                      <a:pt x="52" y="22"/>
                      <a:pt x="52" y="22"/>
                    </a:cubicBezTo>
                    <a:cubicBezTo>
                      <a:pt x="57" y="24"/>
                      <a:pt x="57" y="24"/>
                      <a:pt x="57" y="24"/>
                    </a:cubicBezTo>
                    <a:cubicBezTo>
                      <a:pt x="63" y="25"/>
                      <a:pt x="63" y="25"/>
                      <a:pt x="63" y="25"/>
                    </a:cubicBezTo>
                    <a:cubicBezTo>
                      <a:pt x="69" y="26"/>
                      <a:pt x="69" y="26"/>
                      <a:pt x="69" y="26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84" y="25"/>
                      <a:pt x="84" y="25"/>
                      <a:pt x="84" y="25"/>
                    </a:cubicBezTo>
                    <a:cubicBezTo>
                      <a:pt x="86" y="23"/>
                      <a:pt x="86" y="23"/>
                      <a:pt x="86" y="23"/>
                    </a:cubicBezTo>
                    <a:cubicBezTo>
                      <a:pt x="85" y="17"/>
                      <a:pt x="85" y="17"/>
                      <a:pt x="85" y="17"/>
                    </a:cubicBezTo>
                    <a:cubicBezTo>
                      <a:pt x="83" y="13"/>
                      <a:pt x="83" y="13"/>
                      <a:pt x="83" y="13"/>
                    </a:cubicBezTo>
                    <a:cubicBezTo>
                      <a:pt x="78" y="11"/>
                      <a:pt x="78" y="11"/>
                      <a:pt x="78" y="11"/>
                    </a:cubicBezTo>
                    <a:cubicBezTo>
                      <a:pt x="80" y="7"/>
                      <a:pt x="80" y="7"/>
                      <a:pt x="80" y="7"/>
                    </a:cubicBezTo>
                    <a:cubicBezTo>
                      <a:pt x="82" y="4"/>
                      <a:pt x="82" y="4"/>
                      <a:pt x="82" y="4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90" y="1"/>
                      <a:pt x="90" y="1"/>
                      <a:pt x="90" y="1"/>
                    </a:cubicBezTo>
                    <a:cubicBezTo>
                      <a:pt x="94" y="2"/>
                      <a:pt x="94" y="2"/>
                      <a:pt x="94" y="2"/>
                    </a:cubicBezTo>
                    <a:cubicBezTo>
                      <a:pt x="100" y="2"/>
                      <a:pt x="100" y="2"/>
                      <a:pt x="100" y="2"/>
                    </a:cubicBezTo>
                    <a:cubicBezTo>
                      <a:pt x="103" y="5"/>
                      <a:pt x="103" y="5"/>
                      <a:pt x="103" y="5"/>
                    </a:cubicBezTo>
                    <a:cubicBezTo>
                      <a:pt x="109" y="5"/>
                      <a:pt x="109" y="5"/>
                      <a:pt x="109" y="5"/>
                    </a:cubicBezTo>
                    <a:cubicBezTo>
                      <a:pt x="117" y="12"/>
                      <a:pt x="117" y="12"/>
                      <a:pt x="117" y="12"/>
                    </a:cubicBezTo>
                    <a:cubicBezTo>
                      <a:pt x="122" y="16"/>
                      <a:pt x="122" y="16"/>
                      <a:pt x="122" y="16"/>
                    </a:cubicBezTo>
                    <a:cubicBezTo>
                      <a:pt x="125" y="22"/>
                      <a:pt x="125" y="22"/>
                      <a:pt x="125" y="22"/>
                    </a:cubicBezTo>
                    <a:cubicBezTo>
                      <a:pt x="128" y="24"/>
                      <a:pt x="128" y="24"/>
                      <a:pt x="128" y="24"/>
                    </a:cubicBezTo>
                    <a:cubicBezTo>
                      <a:pt x="134" y="28"/>
                      <a:pt x="134" y="28"/>
                      <a:pt x="134" y="28"/>
                    </a:cubicBezTo>
                    <a:cubicBezTo>
                      <a:pt x="138" y="27"/>
                      <a:pt x="138" y="27"/>
                      <a:pt x="138" y="27"/>
                    </a:cubicBezTo>
                    <a:cubicBezTo>
                      <a:pt x="141" y="27"/>
                      <a:pt x="141" y="27"/>
                      <a:pt x="141" y="27"/>
                    </a:cubicBezTo>
                    <a:cubicBezTo>
                      <a:pt x="146" y="26"/>
                      <a:pt x="146" y="26"/>
                      <a:pt x="146" y="26"/>
                    </a:cubicBezTo>
                    <a:cubicBezTo>
                      <a:pt x="149" y="23"/>
                      <a:pt x="149" y="23"/>
                      <a:pt x="149" y="23"/>
                    </a:cubicBezTo>
                    <a:cubicBezTo>
                      <a:pt x="155" y="25"/>
                      <a:pt x="155" y="25"/>
                      <a:pt x="155" y="25"/>
                    </a:cubicBezTo>
                    <a:cubicBezTo>
                      <a:pt x="163" y="27"/>
                      <a:pt x="163" y="27"/>
                      <a:pt x="163" y="27"/>
                    </a:cubicBezTo>
                    <a:cubicBezTo>
                      <a:pt x="166" y="28"/>
                      <a:pt x="166" y="28"/>
                      <a:pt x="166" y="28"/>
                    </a:cubicBezTo>
                    <a:cubicBezTo>
                      <a:pt x="166" y="31"/>
                      <a:pt x="166" y="31"/>
                      <a:pt x="166" y="31"/>
                    </a:cubicBezTo>
                    <a:cubicBezTo>
                      <a:pt x="169" y="34"/>
                      <a:pt x="169" y="34"/>
                      <a:pt x="169" y="34"/>
                    </a:cubicBezTo>
                    <a:cubicBezTo>
                      <a:pt x="174" y="34"/>
                      <a:pt x="174" y="34"/>
                      <a:pt x="174" y="34"/>
                    </a:cubicBezTo>
                    <a:cubicBezTo>
                      <a:pt x="178" y="37"/>
                      <a:pt x="178" y="37"/>
                      <a:pt x="178" y="37"/>
                    </a:cubicBezTo>
                    <a:cubicBezTo>
                      <a:pt x="182" y="37"/>
                      <a:pt x="182" y="37"/>
                      <a:pt x="182" y="37"/>
                    </a:cubicBezTo>
                    <a:cubicBezTo>
                      <a:pt x="186" y="35"/>
                      <a:pt x="186" y="35"/>
                      <a:pt x="186" y="35"/>
                    </a:cubicBezTo>
                    <a:cubicBezTo>
                      <a:pt x="190" y="36"/>
                      <a:pt x="190" y="36"/>
                      <a:pt x="190" y="36"/>
                    </a:cubicBezTo>
                    <a:cubicBezTo>
                      <a:pt x="195" y="38"/>
                      <a:pt x="195" y="38"/>
                      <a:pt x="195" y="38"/>
                    </a:cubicBezTo>
                    <a:cubicBezTo>
                      <a:pt x="202" y="36"/>
                      <a:pt x="202" y="36"/>
                      <a:pt x="202" y="36"/>
                    </a:cubicBezTo>
                    <a:cubicBezTo>
                      <a:pt x="206" y="34"/>
                      <a:pt x="206" y="34"/>
                      <a:pt x="206" y="34"/>
                    </a:cubicBezTo>
                    <a:cubicBezTo>
                      <a:pt x="214" y="33"/>
                      <a:pt x="214" y="33"/>
                      <a:pt x="214" y="33"/>
                    </a:cubicBezTo>
                    <a:cubicBezTo>
                      <a:pt x="222" y="27"/>
                      <a:pt x="222" y="27"/>
                      <a:pt x="222" y="27"/>
                    </a:cubicBezTo>
                    <a:cubicBezTo>
                      <a:pt x="224" y="26"/>
                      <a:pt x="224" y="26"/>
                      <a:pt x="224" y="26"/>
                    </a:cubicBezTo>
                    <a:cubicBezTo>
                      <a:pt x="230" y="31"/>
                      <a:pt x="230" y="31"/>
                      <a:pt x="230" y="31"/>
                    </a:cubicBezTo>
                    <a:cubicBezTo>
                      <a:pt x="235" y="30"/>
                      <a:pt x="235" y="30"/>
                      <a:pt x="235" y="30"/>
                    </a:cubicBezTo>
                    <a:cubicBezTo>
                      <a:pt x="241" y="32"/>
                      <a:pt x="241" y="32"/>
                      <a:pt x="241" y="32"/>
                    </a:cubicBezTo>
                    <a:cubicBezTo>
                      <a:pt x="237" y="42"/>
                      <a:pt x="237" y="42"/>
                      <a:pt x="237" y="42"/>
                    </a:cubicBezTo>
                    <a:cubicBezTo>
                      <a:pt x="237" y="42"/>
                      <a:pt x="237" y="44"/>
                      <a:pt x="238" y="45"/>
                    </a:cubicBezTo>
                    <a:cubicBezTo>
                      <a:pt x="239" y="49"/>
                      <a:pt x="236" y="52"/>
                      <a:pt x="236" y="52"/>
                    </a:cubicBezTo>
                    <a:cubicBezTo>
                      <a:pt x="235" y="57"/>
                      <a:pt x="235" y="57"/>
                      <a:pt x="235" y="57"/>
                    </a:cubicBezTo>
                    <a:cubicBezTo>
                      <a:pt x="242" y="59"/>
                      <a:pt x="242" y="59"/>
                      <a:pt x="242" y="59"/>
                    </a:cubicBezTo>
                    <a:cubicBezTo>
                      <a:pt x="248" y="58"/>
                      <a:pt x="248" y="58"/>
                      <a:pt x="248" y="58"/>
                    </a:cubicBezTo>
                    <a:cubicBezTo>
                      <a:pt x="253" y="53"/>
                      <a:pt x="253" y="53"/>
                      <a:pt x="253" y="53"/>
                    </a:cubicBezTo>
                    <a:cubicBezTo>
                      <a:pt x="256" y="54"/>
                      <a:pt x="256" y="54"/>
                      <a:pt x="256" y="54"/>
                    </a:cubicBezTo>
                    <a:cubicBezTo>
                      <a:pt x="258" y="57"/>
                      <a:pt x="258" y="57"/>
                      <a:pt x="258" y="57"/>
                    </a:cubicBezTo>
                    <a:cubicBezTo>
                      <a:pt x="262" y="60"/>
                      <a:pt x="262" y="60"/>
                      <a:pt x="262" y="60"/>
                    </a:cubicBezTo>
                    <a:cubicBezTo>
                      <a:pt x="268" y="62"/>
                      <a:pt x="268" y="62"/>
                      <a:pt x="268" y="62"/>
                    </a:cubicBezTo>
                    <a:cubicBezTo>
                      <a:pt x="271" y="66"/>
                      <a:pt x="271" y="66"/>
                      <a:pt x="271" y="66"/>
                    </a:cubicBezTo>
                    <a:cubicBezTo>
                      <a:pt x="270" y="70"/>
                      <a:pt x="270" y="70"/>
                      <a:pt x="270" y="70"/>
                    </a:cubicBezTo>
                    <a:cubicBezTo>
                      <a:pt x="270" y="70"/>
                      <a:pt x="265" y="69"/>
                      <a:pt x="262" y="70"/>
                    </a:cubicBezTo>
                    <a:cubicBezTo>
                      <a:pt x="260" y="70"/>
                      <a:pt x="256" y="75"/>
                      <a:pt x="256" y="75"/>
                    </a:cubicBezTo>
                    <a:cubicBezTo>
                      <a:pt x="251" y="74"/>
                      <a:pt x="251" y="74"/>
                      <a:pt x="251" y="74"/>
                    </a:cubicBezTo>
                    <a:cubicBezTo>
                      <a:pt x="244" y="79"/>
                      <a:pt x="244" y="79"/>
                      <a:pt x="244" y="79"/>
                    </a:cubicBezTo>
                    <a:cubicBezTo>
                      <a:pt x="242" y="77"/>
                      <a:pt x="242" y="77"/>
                      <a:pt x="242" y="77"/>
                    </a:cubicBezTo>
                    <a:cubicBezTo>
                      <a:pt x="239" y="77"/>
                      <a:pt x="239" y="77"/>
                      <a:pt x="239" y="77"/>
                    </a:cubicBezTo>
                    <a:cubicBezTo>
                      <a:pt x="237" y="82"/>
                      <a:pt x="237" y="82"/>
                      <a:pt x="237" y="82"/>
                    </a:cubicBezTo>
                    <a:cubicBezTo>
                      <a:pt x="234" y="84"/>
                      <a:pt x="234" y="84"/>
                      <a:pt x="234" y="84"/>
                    </a:cubicBezTo>
                    <a:cubicBezTo>
                      <a:pt x="223" y="87"/>
                      <a:pt x="223" y="87"/>
                      <a:pt x="223" y="87"/>
                    </a:cubicBezTo>
                    <a:cubicBezTo>
                      <a:pt x="221" y="93"/>
                      <a:pt x="221" y="93"/>
                      <a:pt x="221" y="93"/>
                    </a:cubicBezTo>
                    <a:cubicBezTo>
                      <a:pt x="214" y="97"/>
                      <a:pt x="214" y="97"/>
                      <a:pt x="214" y="97"/>
                    </a:cubicBezTo>
                    <a:cubicBezTo>
                      <a:pt x="209" y="95"/>
                      <a:pt x="209" y="95"/>
                      <a:pt x="209" y="95"/>
                    </a:cubicBezTo>
                    <a:cubicBezTo>
                      <a:pt x="205" y="91"/>
                      <a:pt x="205" y="91"/>
                      <a:pt x="205" y="91"/>
                    </a:cubicBezTo>
                    <a:cubicBezTo>
                      <a:pt x="201" y="90"/>
                      <a:pt x="201" y="90"/>
                      <a:pt x="201" y="90"/>
                    </a:cubicBezTo>
                    <a:cubicBezTo>
                      <a:pt x="197" y="92"/>
                      <a:pt x="197" y="92"/>
                      <a:pt x="197" y="92"/>
                    </a:cubicBezTo>
                    <a:cubicBezTo>
                      <a:pt x="195" y="97"/>
                      <a:pt x="195" y="97"/>
                      <a:pt x="195" y="97"/>
                    </a:cubicBezTo>
                    <a:cubicBezTo>
                      <a:pt x="195" y="102"/>
                      <a:pt x="195" y="102"/>
                      <a:pt x="195" y="102"/>
                    </a:cubicBezTo>
                    <a:cubicBezTo>
                      <a:pt x="196" y="107"/>
                      <a:pt x="196" y="107"/>
                      <a:pt x="196" y="107"/>
                    </a:cubicBezTo>
                    <a:cubicBezTo>
                      <a:pt x="198" y="111"/>
                      <a:pt x="198" y="111"/>
                      <a:pt x="198" y="111"/>
                    </a:cubicBezTo>
                    <a:cubicBezTo>
                      <a:pt x="195" y="116"/>
                      <a:pt x="195" y="116"/>
                      <a:pt x="195" y="116"/>
                    </a:cubicBezTo>
                    <a:cubicBezTo>
                      <a:pt x="191" y="118"/>
                      <a:pt x="191" y="118"/>
                      <a:pt x="191" y="118"/>
                    </a:cubicBezTo>
                    <a:cubicBezTo>
                      <a:pt x="184" y="120"/>
                      <a:pt x="184" y="120"/>
                      <a:pt x="184" y="120"/>
                    </a:cubicBezTo>
                    <a:cubicBezTo>
                      <a:pt x="175" y="122"/>
                      <a:pt x="175" y="122"/>
                      <a:pt x="175" y="122"/>
                    </a:cubicBezTo>
                    <a:cubicBezTo>
                      <a:pt x="167" y="121"/>
                      <a:pt x="167" y="121"/>
                      <a:pt x="167" y="121"/>
                    </a:cubicBezTo>
                    <a:cubicBezTo>
                      <a:pt x="163" y="123"/>
                      <a:pt x="163" y="123"/>
                      <a:pt x="163" y="123"/>
                    </a:cubicBezTo>
                    <a:cubicBezTo>
                      <a:pt x="159" y="123"/>
                      <a:pt x="159" y="123"/>
                      <a:pt x="159" y="123"/>
                    </a:cubicBezTo>
                    <a:cubicBezTo>
                      <a:pt x="155" y="128"/>
                      <a:pt x="155" y="128"/>
                      <a:pt x="155" y="128"/>
                    </a:cubicBezTo>
                    <a:cubicBezTo>
                      <a:pt x="149" y="130"/>
                      <a:pt x="149" y="130"/>
                      <a:pt x="149" y="130"/>
                    </a:cubicBezTo>
                    <a:cubicBezTo>
                      <a:pt x="143" y="130"/>
                      <a:pt x="143" y="130"/>
                      <a:pt x="143" y="130"/>
                    </a:cubicBezTo>
                    <a:cubicBezTo>
                      <a:pt x="137" y="133"/>
                      <a:pt x="137" y="133"/>
                      <a:pt x="137" y="133"/>
                    </a:cubicBezTo>
                    <a:cubicBezTo>
                      <a:pt x="128" y="133"/>
                      <a:pt x="128" y="133"/>
                      <a:pt x="128" y="133"/>
                    </a:cubicBezTo>
                    <a:cubicBezTo>
                      <a:pt x="124" y="129"/>
                      <a:pt x="124" y="129"/>
                      <a:pt x="124" y="129"/>
                    </a:cubicBezTo>
                    <a:cubicBezTo>
                      <a:pt x="119" y="125"/>
                      <a:pt x="119" y="125"/>
                      <a:pt x="119" y="125"/>
                    </a:cubicBezTo>
                    <a:cubicBezTo>
                      <a:pt x="117" y="124"/>
                      <a:pt x="117" y="124"/>
                      <a:pt x="117" y="124"/>
                    </a:cubicBezTo>
                    <a:cubicBezTo>
                      <a:pt x="104" y="123"/>
                      <a:pt x="104" y="123"/>
                      <a:pt x="104" y="123"/>
                    </a:cubicBezTo>
                    <a:cubicBezTo>
                      <a:pt x="96" y="122"/>
                      <a:pt x="96" y="122"/>
                      <a:pt x="96" y="122"/>
                    </a:cubicBezTo>
                    <a:cubicBezTo>
                      <a:pt x="89" y="121"/>
                      <a:pt x="89" y="121"/>
                      <a:pt x="89" y="121"/>
                    </a:cubicBezTo>
                    <a:cubicBezTo>
                      <a:pt x="83" y="122"/>
                      <a:pt x="83" y="122"/>
                      <a:pt x="83" y="122"/>
                    </a:cubicBezTo>
                    <a:cubicBezTo>
                      <a:pt x="77" y="121"/>
                      <a:pt x="77" y="121"/>
                      <a:pt x="77" y="121"/>
                    </a:cubicBezTo>
                    <a:cubicBezTo>
                      <a:pt x="73" y="119"/>
                      <a:pt x="73" y="119"/>
                      <a:pt x="73" y="119"/>
                    </a:cubicBezTo>
                    <a:cubicBezTo>
                      <a:pt x="68" y="114"/>
                      <a:pt x="68" y="114"/>
                      <a:pt x="68" y="114"/>
                    </a:cubicBezTo>
                    <a:cubicBezTo>
                      <a:pt x="63" y="110"/>
                      <a:pt x="63" y="110"/>
                      <a:pt x="63" y="110"/>
                    </a:cubicBezTo>
                    <a:cubicBezTo>
                      <a:pt x="60" y="107"/>
                      <a:pt x="60" y="107"/>
                      <a:pt x="60" y="107"/>
                    </a:cubicBezTo>
                    <a:cubicBezTo>
                      <a:pt x="58" y="103"/>
                      <a:pt x="58" y="103"/>
                      <a:pt x="58" y="103"/>
                    </a:cubicBezTo>
                    <a:cubicBezTo>
                      <a:pt x="55" y="99"/>
                      <a:pt x="55" y="99"/>
                      <a:pt x="55" y="99"/>
                    </a:cubicBezTo>
                    <a:cubicBezTo>
                      <a:pt x="50" y="97"/>
                      <a:pt x="50" y="97"/>
                      <a:pt x="50" y="97"/>
                    </a:cubicBezTo>
                    <a:cubicBezTo>
                      <a:pt x="47" y="95"/>
                      <a:pt x="47" y="95"/>
                      <a:pt x="47" y="95"/>
                    </a:cubicBezTo>
                    <a:cubicBezTo>
                      <a:pt x="42" y="92"/>
                      <a:pt x="42" y="92"/>
                      <a:pt x="42" y="92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32" y="90"/>
                      <a:pt x="32" y="90"/>
                      <a:pt x="32" y="90"/>
                    </a:cubicBezTo>
                    <a:cubicBezTo>
                      <a:pt x="31" y="86"/>
                      <a:pt x="31" y="86"/>
                      <a:pt x="31" y="86"/>
                    </a:cubicBezTo>
                    <a:cubicBezTo>
                      <a:pt x="32" y="81"/>
                      <a:pt x="32" y="81"/>
                      <a:pt x="32" y="81"/>
                    </a:cubicBezTo>
                    <a:cubicBezTo>
                      <a:pt x="33" y="77"/>
                      <a:pt x="33" y="77"/>
                      <a:pt x="33" y="77"/>
                    </a:cubicBezTo>
                    <a:cubicBezTo>
                      <a:pt x="30" y="72"/>
                      <a:pt x="30" y="72"/>
                      <a:pt x="30" y="72"/>
                    </a:cubicBezTo>
                    <a:cubicBezTo>
                      <a:pt x="25" y="70"/>
                      <a:pt x="25" y="70"/>
                      <a:pt x="25" y="70"/>
                    </a:cubicBezTo>
                    <a:cubicBezTo>
                      <a:pt x="25" y="67"/>
                      <a:pt x="25" y="67"/>
                      <a:pt x="25" y="67"/>
                    </a:cubicBezTo>
                    <a:cubicBezTo>
                      <a:pt x="20" y="61"/>
                      <a:pt x="20" y="61"/>
                      <a:pt x="20" y="61"/>
                    </a:cubicBezTo>
                    <a:cubicBezTo>
                      <a:pt x="15" y="58"/>
                      <a:pt x="15" y="58"/>
                      <a:pt x="15" y="58"/>
                    </a:cubicBezTo>
                    <a:cubicBezTo>
                      <a:pt x="9" y="59"/>
                      <a:pt x="9" y="59"/>
                      <a:pt x="9" y="59"/>
                    </a:cubicBezTo>
                    <a:cubicBezTo>
                      <a:pt x="5" y="58"/>
                      <a:pt x="5" y="58"/>
                      <a:pt x="5" y="58"/>
                    </a:cubicBezTo>
                    <a:cubicBezTo>
                      <a:pt x="2" y="55"/>
                      <a:pt x="2" y="55"/>
                      <a:pt x="2" y="55"/>
                    </a:cubicBezTo>
                    <a:cubicBezTo>
                      <a:pt x="1" y="52"/>
                      <a:pt x="1" y="52"/>
                      <a:pt x="1" y="52"/>
                    </a:cubicBezTo>
                    <a:cubicBezTo>
                      <a:pt x="0" y="45"/>
                      <a:pt x="0" y="45"/>
                      <a:pt x="0" y="45"/>
                    </a:cubicBezTo>
                    <a:lnTo>
                      <a:pt x="0" y="37"/>
                    </a:lnTo>
                    <a:close/>
                    <a:moveTo>
                      <a:pt x="39" y="20"/>
                    </a:moveTo>
                    <a:cubicBezTo>
                      <a:pt x="39" y="20"/>
                      <a:pt x="41" y="21"/>
                      <a:pt x="41" y="21"/>
                    </a:cubicBezTo>
                    <a:cubicBezTo>
                      <a:pt x="40" y="22"/>
                      <a:pt x="40" y="23"/>
                      <a:pt x="40" y="24"/>
                    </a:cubicBezTo>
                    <a:cubicBezTo>
                      <a:pt x="39" y="24"/>
                      <a:pt x="39" y="24"/>
                      <a:pt x="37" y="24"/>
                    </a:cubicBezTo>
                    <a:cubicBezTo>
                      <a:pt x="37" y="24"/>
                      <a:pt x="36" y="22"/>
                      <a:pt x="36" y="22"/>
                    </a:cubicBezTo>
                    <a:cubicBezTo>
                      <a:pt x="37" y="21"/>
                      <a:pt x="38" y="21"/>
                      <a:pt x="39" y="20"/>
                    </a:cubicBezTo>
                    <a:close/>
                    <a:moveTo>
                      <a:pt x="105" y="11"/>
                    </a:moveTo>
                    <a:cubicBezTo>
                      <a:pt x="106" y="13"/>
                      <a:pt x="106" y="13"/>
                      <a:pt x="106" y="13"/>
                    </a:cubicBezTo>
                    <a:cubicBezTo>
                      <a:pt x="107" y="16"/>
                      <a:pt x="103" y="22"/>
                      <a:pt x="103" y="14"/>
                    </a:cubicBezTo>
                    <a:lnTo>
                      <a:pt x="105" y="11"/>
                    </a:lnTo>
                    <a:close/>
                  </a:path>
                </a:pathLst>
              </a:custGeom>
              <a:grpFill/>
              <a:ln w="9525">
                <a:solidFill>
                  <a:schemeClr val="tx2">
                    <a:lumMod val="2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8" name="Freeform 140"/>
              <p:cNvSpPr>
                <a:spLocks noEditPoints="1"/>
              </p:cNvSpPr>
              <p:nvPr/>
            </p:nvSpPr>
            <p:spPr bwMode="auto">
              <a:xfrm>
                <a:off x="4612" y="1083"/>
                <a:ext cx="531" cy="261"/>
              </a:xfrm>
              <a:custGeom>
                <a:avLst/>
                <a:gdLst>
                  <a:gd name="T0" fmla="*/ 8 w 271"/>
                  <a:gd name="T1" fmla="*/ 34 h 133"/>
                  <a:gd name="T2" fmla="*/ 12 w 271"/>
                  <a:gd name="T3" fmla="*/ 26 h 133"/>
                  <a:gd name="T4" fmla="*/ 26 w 271"/>
                  <a:gd name="T5" fmla="*/ 20 h 133"/>
                  <a:gd name="T6" fmla="*/ 39 w 271"/>
                  <a:gd name="T7" fmla="*/ 18 h 133"/>
                  <a:gd name="T8" fmla="*/ 52 w 271"/>
                  <a:gd name="T9" fmla="*/ 22 h 133"/>
                  <a:gd name="T10" fmla="*/ 69 w 271"/>
                  <a:gd name="T11" fmla="*/ 26 h 133"/>
                  <a:gd name="T12" fmla="*/ 86 w 271"/>
                  <a:gd name="T13" fmla="*/ 23 h 133"/>
                  <a:gd name="T14" fmla="*/ 78 w 271"/>
                  <a:gd name="T15" fmla="*/ 11 h 133"/>
                  <a:gd name="T16" fmla="*/ 84 w 271"/>
                  <a:gd name="T17" fmla="*/ 0 h 133"/>
                  <a:gd name="T18" fmla="*/ 100 w 271"/>
                  <a:gd name="T19" fmla="*/ 2 h 133"/>
                  <a:gd name="T20" fmla="*/ 117 w 271"/>
                  <a:gd name="T21" fmla="*/ 12 h 133"/>
                  <a:gd name="T22" fmla="*/ 128 w 271"/>
                  <a:gd name="T23" fmla="*/ 24 h 133"/>
                  <a:gd name="T24" fmla="*/ 141 w 271"/>
                  <a:gd name="T25" fmla="*/ 27 h 133"/>
                  <a:gd name="T26" fmla="*/ 155 w 271"/>
                  <a:gd name="T27" fmla="*/ 25 h 133"/>
                  <a:gd name="T28" fmla="*/ 166 w 271"/>
                  <a:gd name="T29" fmla="*/ 31 h 133"/>
                  <a:gd name="T30" fmla="*/ 178 w 271"/>
                  <a:gd name="T31" fmla="*/ 37 h 133"/>
                  <a:gd name="T32" fmla="*/ 190 w 271"/>
                  <a:gd name="T33" fmla="*/ 36 h 133"/>
                  <a:gd name="T34" fmla="*/ 206 w 271"/>
                  <a:gd name="T35" fmla="*/ 34 h 133"/>
                  <a:gd name="T36" fmla="*/ 224 w 271"/>
                  <a:gd name="T37" fmla="*/ 26 h 133"/>
                  <a:gd name="T38" fmla="*/ 241 w 271"/>
                  <a:gd name="T39" fmla="*/ 32 h 133"/>
                  <a:gd name="T40" fmla="*/ 236 w 271"/>
                  <a:gd name="T41" fmla="*/ 52 h 133"/>
                  <a:gd name="T42" fmla="*/ 248 w 271"/>
                  <a:gd name="T43" fmla="*/ 58 h 133"/>
                  <a:gd name="T44" fmla="*/ 258 w 271"/>
                  <a:gd name="T45" fmla="*/ 57 h 133"/>
                  <a:gd name="T46" fmla="*/ 271 w 271"/>
                  <a:gd name="T47" fmla="*/ 66 h 133"/>
                  <a:gd name="T48" fmla="*/ 256 w 271"/>
                  <a:gd name="T49" fmla="*/ 75 h 133"/>
                  <a:gd name="T50" fmla="*/ 242 w 271"/>
                  <a:gd name="T51" fmla="*/ 77 h 133"/>
                  <a:gd name="T52" fmla="*/ 234 w 271"/>
                  <a:gd name="T53" fmla="*/ 84 h 133"/>
                  <a:gd name="T54" fmla="*/ 214 w 271"/>
                  <a:gd name="T55" fmla="*/ 97 h 133"/>
                  <a:gd name="T56" fmla="*/ 201 w 271"/>
                  <a:gd name="T57" fmla="*/ 90 h 133"/>
                  <a:gd name="T58" fmla="*/ 195 w 271"/>
                  <a:gd name="T59" fmla="*/ 102 h 133"/>
                  <a:gd name="T60" fmla="*/ 195 w 271"/>
                  <a:gd name="T61" fmla="*/ 116 h 133"/>
                  <a:gd name="T62" fmla="*/ 175 w 271"/>
                  <a:gd name="T63" fmla="*/ 122 h 133"/>
                  <a:gd name="T64" fmla="*/ 159 w 271"/>
                  <a:gd name="T65" fmla="*/ 123 h 133"/>
                  <a:gd name="T66" fmla="*/ 143 w 271"/>
                  <a:gd name="T67" fmla="*/ 130 h 133"/>
                  <a:gd name="T68" fmla="*/ 124 w 271"/>
                  <a:gd name="T69" fmla="*/ 129 h 133"/>
                  <a:gd name="T70" fmla="*/ 104 w 271"/>
                  <a:gd name="T71" fmla="*/ 123 h 133"/>
                  <a:gd name="T72" fmla="*/ 83 w 271"/>
                  <a:gd name="T73" fmla="*/ 122 h 133"/>
                  <a:gd name="T74" fmla="*/ 68 w 271"/>
                  <a:gd name="T75" fmla="*/ 114 h 133"/>
                  <a:gd name="T76" fmla="*/ 58 w 271"/>
                  <a:gd name="T77" fmla="*/ 103 h 133"/>
                  <a:gd name="T78" fmla="*/ 47 w 271"/>
                  <a:gd name="T79" fmla="*/ 95 h 133"/>
                  <a:gd name="T80" fmla="*/ 32 w 271"/>
                  <a:gd name="T81" fmla="*/ 90 h 133"/>
                  <a:gd name="T82" fmla="*/ 33 w 271"/>
                  <a:gd name="T83" fmla="*/ 77 h 133"/>
                  <a:gd name="T84" fmla="*/ 25 w 271"/>
                  <a:gd name="T85" fmla="*/ 67 h 133"/>
                  <a:gd name="T86" fmla="*/ 9 w 271"/>
                  <a:gd name="T87" fmla="*/ 59 h 133"/>
                  <a:gd name="T88" fmla="*/ 1 w 271"/>
                  <a:gd name="T89" fmla="*/ 52 h 133"/>
                  <a:gd name="T90" fmla="*/ 39 w 271"/>
                  <a:gd name="T91" fmla="*/ 20 h 133"/>
                  <a:gd name="T92" fmla="*/ 37 w 271"/>
                  <a:gd name="T93" fmla="*/ 24 h 133"/>
                  <a:gd name="T94" fmla="*/ 105 w 271"/>
                  <a:gd name="T95" fmla="*/ 11 h 133"/>
                  <a:gd name="T96" fmla="*/ 105 w 271"/>
                  <a:gd name="T97" fmla="*/ 11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71" h="133">
                    <a:moveTo>
                      <a:pt x="0" y="37"/>
                    </a:moveTo>
                    <a:cubicBezTo>
                      <a:pt x="5" y="36"/>
                      <a:pt x="5" y="36"/>
                      <a:pt x="5" y="36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10" y="31"/>
                      <a:pt x="10" y="31"/>
                      <a:pt x="10" y="31"/>
                    </a:cubicBezTo>
                    <a:cubicBezTo>
                      <a:pt x="10" y="29"/>
                      <a:pt x="10" y="29"/>
                      <a:pt x="10" y="29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20" y="22"/>
                      <a:pt x="20" y="22"/>
                      <a:pt x="20" y="22"/>
                    </a:cubicBezTo>
                    <a:cubicBezTo>
                      <a:pt x="26" y="20"/>
                      <a:pt x="26" y="20"/>
                      <a:pt x="26" y="20"/>
                    </a:cubicBezTo>
                    <a:cubicBezTo>
                      <a:pt x="29" y="17"/>
                      <a:pt x="29" y="17"/>
                      <a:pt x="29" y="17"/>
                    </a:cubicBezTo>
                    <a:cubicBezTo>
                      <a:pt x="34" y="17"/>
                      <a:pt x="34" y="17"/>
                      <a:pt x="34" y="17"/>
                    </a:cubicBezTo>
                    <a:cubicBezTo>
                      <a:pt x="39" y="18"/>
                      <a:pt x="39" y="18"/>
                      <a:pt x="39" y="18"/>
                    </a:cubicBezTo>
                    <a:cubicBezTo>
                      <a:pt x="41" y="21"/>
                      <a:pt x="41" y="21"/>
                      <a:pt x="41" y="21"/>
                    </a:cubicBezTo>
                    <a:cubicBezTo>
                      <a:pt x="46" y="18"/>
                      <a:pt x="46" y="18"/>
                      <a:pt x="46" y="18"/>
                    </a:cubicBezTo>
                    <a:cubicBezTo>
                      <a:pt x="52" y="22"/>
                      <a:pt x="52" y="22"/>
                      <a:pt x="52" y="22"/>
                    </a:cubicBezTo>
                    <a:cubicBezTo>
                      <a:pt x="57" y="24"/>
                      <a:pt x="57" y="24"/>
                      <a:pt x="57" y="24"/>
                    </a:cubicBezTo>
                    <a:cubicBezTo>
                      <a:pt x="63" y="25"/>
                      <a:pt x="63" y="25"/>
                      <a:pt x="63" y="25"/>
                    </a:cubicBezTo>
                    <a:cubicBezTo>
                      <a:pt x="69" y="26"/>
                      <a:pt x="69" y="26"/>
                      <a:pt x="69" y="26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84" y="25"/>
                      <a:pt x="84" y="25"/>
                      <a:pt x="84" y="25"/>
                    </a:cubicBezTo>
                    <a:cubicBezTo>
                      <a:pt x="86" y="23"/>
                      <a:pt x="86" y="23"/>
                      <a:pt x="86" y="23"/>
                    </a:cubicBezTo>
                    <a:cubicBezTo>
                      <a:pt x="85" y="17"/>
                      <a:pt x="85" y="17"/>
                      <a:pt x="85" y="17"/>
                    </a:cubicBezTo>
                    <a:cubicBezTo>
                      <a:pt x="83" y="13"/>
                      <a:pt x="83" y="13"/>
                      <a:pt x="83" y="13"/>
                    </a:cubicBezTo>
                    <a:cubicBezTo>
                      <a:pt x="78" y="11"/>
                      <a:pt x="78" y="11"/>
                      <a:pt x="78" y="11"/>
                    </a:cubicBezTo>
                    <a:cubicBezTo>
                      <a:pt x="80" y="7"/>
                      <a:pt x="80" y="7"/>
                      <a:pt x="80" y="7"/>
                    </a:cubicBezTo>
                    <a:cubicBezTo>
                      <a:pt x="82" y="4"/>
                      <a:pt x="82" y="4"/>
                      <a:pt x="82" y="4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90" y="1"/>
                      <a:pt x="90" y="1"/>
                      <a:pt x="90" y="1"/>
                    </a:cubicBezTo>
                    <a:cubicBezTo>
                      <a:pt x="94" y="2"/>
                      <a:pt x="94" y="2"/>
                      <a:pt x="94" y="2"/>
                    </a:cubicBezTo>
                    <a:cubicBezTo>
                      <a:pt x="100" y="2"/>
                      <a:pt x="100" y="2"/>
                      <a:pt x="100" y="2"/>
                    </a:cubicBezTo>
                    <a:cubicBezTo>
                      <a:pt x="103" y="5"/>
                      <a:pt x="103" y="5"/>
                      <a:pt x="103" y="5"/>
                    </a:cubicBezTo>
                    <a:cubicBezTo>
                      <a:pt x="109" y="5"/>
                      <a:pt x="109" y="5"/>
                      <a:pt x="109" y="5"/>
                    </a:cubicBezTo>
                    <a:cubicBezTo>
                      <a:pt x="117" y="12"/>
                      <a:pt x="117" y="12"/>
                      <a:pt x="117" y="12"/>
                    </a:cubicBezTo>
                    <a:cubicBezTo>
                      <a:pt x="122" y="16"/>
                      <a:pt x="122" y="16"/>
                      <a:pt x="122" y="16"/>
                    </a:cubicBezTo>
                    <a:cubicBezTo>
                      <a:pt x="125" y="22"/>
                      <a:pt x="125" y="22"/>
                      <a:pt x="125" y="22"/>
                    </a:cubicBezTo>
                    <a:cubicBezTo>
                      <a:pt x="128" y="24"/>
                      <a:pt x="128" y="24"/>
                      <a:pt x="128" y="24"/>
                    </a:cubicBezTo>
                    <a:cubicBezTo>
                      <a:pt x="134" y="28"/>
                      <a:pt x="134" y="28"/>
                      <a:pt x="134" y="28"/>
                    </a:cubicBezTo>
                    <a:cubicBezTo>
                      <a:pt x="138" y="27"/>
                      <a:pt x="138" y="27"/>
                      <a:pt x="138" y="27"/>
                    </a:cubicBezTo>
                    <a:cubicBezTo>
                      <a:pt x="141" y="27"/>
                      <a:pt x="141" y="27"/>
                      <a:pt x="141" y="27"/>
                    </a:cubicBezTo>
                    <a:cubicBezTo>
                      <a:pt x="146" y="26"/>
                      <a:pt x="146" y="26"/>
                      <a:pt x="146" y="26"/>
                    </a:cubicBezTo>
                    <a:cubicBezTo>
                      <a:pt x="149" y="23"/>
                      <a:pt x="149" y="23"/>
                      <a:pt x="149" y="23"/>
                    </a:cubicBezTo>
                    <a:cubicBezTo>
                      <a:pt x="155" y="25"/>
                      <a:pt x="155" y="25"/>
                      <a:pt x="155" y="25"/>
                    </a:cubicBezTo>
                    <a:cubicBezTo>
                      <a:pt x="163" y="27"/>
                      <a:pt x="163" y="27"/>
                      <a:pt x="163" y="27"/>
                    </a:cubicBezTo>
                    <a:cubicBezTo>
                      <a:pt x="166" y="28"/>
                      <a:pt x="166" y="28"/>
                      <a:pt x="166" y="28"/>
                    </a:cubicBezTo>
                    <a:cubicBezTo>
                      <a:pt x="166" y="31"/>
                      <a:pt x="166" y="31"/>
                      <a:pt x="166" y="31"/>
                    </a:cubicBezTo>
                    <a:cubicBezTo>
                      <a:pt x="169" y="34"/>
                      <a:pt x="169" y="34"/>
                      <a:pt x="169" y="34"/>
                    </a:cubicBezTo>
                    <a:cubicBezTo>
                      <a:pt x="174" y="34"/>
                      <a:pt x="174" y="34"/>
                      <a:pt x="174" y="34"/>
                    </a:cubicBezTo>
                    <a:cubicBezTo>
                      <a:pt x="178" y="37"/>
                      <a:pt x="178" y="37"/>
                      <a:pt x="178" y="37"/>
                    </a:cubicBezTo>
                    <a:cubicBezTo>
                      <a:pt x="182" y="37"/>
                      <a:pt x="182" y="37"/>
                      <a:pt x="182" y="37"/>
                    </a:cubicBezTo>
                    <a:cubicBezTo>
                      <a:pt x="186" y="35"/>
                      <a:pt x="186" y="35"/>
                      <a:pt x="186" y="35"/>
                    </a:cubicBezTo>
                    <a:cubicBezTo>
                      <a:pt x="190" y="36"/>
                      <a:pt x="190" y="36"/>
                      <a:pt x="190" y="36"/>
                    </a:cubicBezTo>
                    <a:cubicBezTo>
                      <a:pt x="195" y="38"/>
                      <a:pt x="195" y="38"/>
                      <a:pt x="195" y="38"/>
                    </a:cubicBezTo>
                    <a:cubicBezTo>
                      <a:pt x="202" y="36"/>
                      <a:pt x="202" y="36"/>
                      <a:pt x="202" y="36"/>
                    </a:cubicBezTo>
                    <a:cubicBezTo>
                      <a:pt x="206" y="34"/>
                      <a:pt x="206" y="34"/>
                      <a:pt x="206" y="34"/>
                    </a:cubicBezTo>
                    <a:cubicBezTo>
                      <a:pt x="214" y="33"/>
                      <a:pt x="214" y="33"/>
                      <a:pt x="214" y="33"/>
                    </a:cubicBezTo>
                    <a:cubicBezTo>
                      <a:pt x="222" y="27"/>
                      <a:pt x="222" y="27"/>
                      <a:pt x="222" y="27"/>
                    </a:cubicBezTo>
                    <a:cubicBezTo>
                      <a:pt x="224" y="26"/>
                      <a:pt x="224" y="26"/>
                      <a:pt x="224" y="26"/>
                    </a:cubicBezTo>
                    <a:cubicBezTo>
                      <a:pt x="230" y="31"/>
                      <a:pt x="230" y="31"/>
                      <a:pt x="230" y="31"/>
                    </a:cubicBezTo>
                    <a:cubicBezTo>
                      <a:pt x="235" y="30"/>
                      <a:pt x="235" y="30"/>
                      <a:pt x="235" y="30"/>
                    </a:cubicBezTo>
                    <a:cubicBezTo>
                      <a:pt x="241" y="32"/>
                      <a:pt x="241" y="32"/>
                      <a:pt x="241" y="32"/>
                    </a:cubicBezTo>
                    <a:cubicBezTo>
                      <a:pt x="237" y="42"/>
                      <a:pt x="237" y="42"/>
                      <a:pt x="237" y="42"/>
                    </a:cubicBezTo>
                    <a:cubicBezTo>
                      <a:pt x="237" y="42"/>
                      <a:pt x="237" y="44"/>
                      <a:pt x="238" y="45"/>
                    </a:cubicBezTo>
                    <a:cubicBezTo>
                      <a:pt x="239" y="49"/>
                      <a:pt x="236" y="52"/>
                      <a:pt x="236" y="52"/>
                    </a:cubicBezTo>
                    <a:cubicBezTo>
                      <a:pt x="235" y="57"/>
                      <a:pt x="235" y="57"/>
                      <a:pt x="235" y="57"/>
                    </a:cubicBezTo>
                    <a:cubicBezTo>
                      <a:pt x="242" y="59"/>
                      <a:pt x="242" y="59"/>
                      <a:pt x="242" y="59"/>
                    </a:cubicBezTo>
                    <a:cubicBezTo>
                      <a:pt x="248" y="58"/>
                      <a:pt x="248" y="58"/>
                      <a:pt x="248" y="58"/>
                    </a:cubicBezTo>
                    <a:cubicBezTo>
                      <a:pt x="253" y="53"/>
                      <a:pt x="253" y="53"/>
                      <a:pt x="253" y="53"/>
                    </a:cubicBezTo>
                    <a:cubicBezTo>
                      <a:pt x="256" y="54"/>
                      <a:pt x="256" y="54"/>
                      <a:pt x="256" y="54"/>
                    </a:cubicBezTo>
                    <a:cubicBezTo>
                      <a:pt x="258" y="57"/>
                      <a:pt x="258" y="57"/>
                      <a:pt x="258" y="57"/>
                    </a:cubicBezTo>
                    <a:cubicBezTo>
                      <a:pt x="262" y="60"/>
                      <a:pt x="262" y="60"/>
                      <a:pt x="262" y="60"/>
                    </a:cubicBezTo>
                    <a:cubicBezTo>
                      <a:pt x="268" y="62"/>
                      <a:pt x="268" y="62"/>
                      <a:pt x="268" y="62"/>
                    </a:cubicBezTo>
                    <a:cubicBezTo>
                      <a:pt x="271" y="66"/>
                      <a:pt x="271" y="66"/>
                      <a:pt x="271" y="66"/>
                    </a:cubicBezTo>
                    <a:cubicBezTo>
                      <a:pt x="270" y="70"/>
                      <a:pt x="270" y="70"/>
                      <a:pt x="270" y="70"/>
                    </a:cubicBezTo>
                    <a:cubicBezTo>
                      <a:pt x="270" y="70"/>
                      <a:pt x="265" y="69"/>
                      <a:pt x="262" y="70"/>
                    </a:cubicBezTo>
                    <a:cubicBezTo>
                      <a:pt x="260" y="70"/>
                      <a:pt x="256" y="75"/>
                      <a:pt x="256" y="75"/>
                    </a:cubicBezTo>
                    <a:cubicBezTo>
                      <a:pt x="251" y="74"/>
                      <a:pt x="251" y="74"/>
                      <a:pt x="251" y="74"/>
                    </a:cubicBezTo>
                    <a:cubicBezTo>
                      <a:pt x="244" y="79"/>
                      <a:pt x="244" y="79"/>
                      <a:pt x="244" y="79"/>
                    </a:cubicBezTo>
                    <a:cubicBezTo>
                      <a:pt x="242" y="77"/>
                      <a:pt x="242" y="77"/>
                      <a:pt x="242" y="77"/>
                    </a:cubicBezTo>
                    <a:cubicBezTo>
                      <a:pt x="239" y="77"/>
                      <a:pt x="239" y="77"/>
                      <a:pt x="239" y="77"/>
                    </a:cubicBezTo>
                    <a:cubicBezTo>
                      <a:pt x="237" y="82"/>
                      <a:pt x="237" y="82"/>
                      <a:pt x="237" y="82"/>
                    </a:cubicBezTo>
                    <a:cubicBezTo>
                      <a:pt x="234" y="84"/>
                      <a:pt x="234" y="84"/>
                      <a:pt x="234" y="84"/>
                    </a:cubicBezTo>
                    <a:cubicBezTo>
                      <a:pt x="223" y="87"/>
                      <a:pt x="223" y="87"/>
                      <a:pt x="223" y="87"/>
                    </a:cubicBezTo>
                    <a:cubicBezTo>
                      <a:pt x="221" y="93"/>
                      <a:pt x="221" y="93"/>
                      <a:pt x="221" y="93"/>
                    </a:cubicBezTo>
                    <a:cubicBezTo>
                      <a:pt x="214" y="97"/>
                      <a:pt x="214" y="97"/>
                      <a:pt x="214" y="97"/>
                    </a:cubicBezTo>
                    <a:cubicBezTo>
                      <a:pt x="209" y="95"/>
                      <a:pt x="209" y="95"/>
                      <a:pt x="209" y="95"/>
                    </a:cubicBezTo>
                    <a:cubicBezTo>
                      <a:pt x="205" y="91"/>
                      <a:pt x="205" y="91"/>
                      <a:pt x="205" y="91"/>
                    </a:cubicBezTo>
                    <a:cubicBezTo>
                      <a:pt x="201" y="90"/>
                      <a:pt x="201" y="90"/>
                      <a:pt x="201" y="90"/>
                    </a:cubicBezTo>
                    <a:cubicBezTo>
                      <a:pt x="197" y="92"/>
                      <a:pt x="197" y="92"/>
                      <a:pt x="197" y="92"/>
                    </a:cubicBezTo>
                    <a:cubicBezTo>
                      <a:pt x="195" y="97"/>
                      <a:pt x="195" y="97"/>
                      <a:pt x="195" y="97"/>
                    </a:cubicBezTo>
                    <a:cubicBezTo>
                      <a:pt x="195" y="102"/>
                      <a:pt x="195" y="102"/>
                      <a:pt x="195" y="102"/>
                    </a:cubicBezTo>
                    <a:cubicBezTo>
                      <a:pt x="196" y="107"/>
                      <a:pt x="196" y="107"/>
                      <a:pt x="196" y="107"/>
                    </a:cubicBezTo>
                    <a:cubicBezTo>
                      <a:pt x="198" y="111"/>
                      <a:pt x="198" y="111"/>
                      <a:pt x="198" y="111"/>
                    </a:cubicBezTo>
                    <a:cubicBezTo>
                      <a:pt x="195" y="116"/>
                      <a:pt x="195" y="116"/>
                      <a:pt x="195" y="116"/>
                    </a:cubicBezTo>
                    <a:cubicBezTo>
                      <a:pt x="191" y="118"/>
                      <a:pt x="191" y="118"/>
                      <a:pt x="191" y="118"/>
                    </a:cubicBezTo>
                    <a:cubicBezTo>
                      <a:pt x="184" y="120"/>
                      <a:pt x="184" y="120"/>
                      <a:pt x="184" y="120"/>
                    </a:cubicBezTo>
                    <a:cubicBezTo>
                      <a:pt x="175" y="122"/>
                      <a:pt x="175" y="122"/>
                      <a:pt x="175" y="122"/>
                    </a:cubicBezTo>
                    <a:cubicBezTo>
                      <a:pt x="167" y="121"/>
                      <a:pt x="167" y="121"/>
                      <a:pt x="167" y="121"/>
                    </a:cubicBezTo>
                    <a:cubicBezTo>
                      <a:pt x="163" y="123"/>
                      <a:pt x="163" y="123"/>
                      <a:pt x="163" y="123"/>
                    </a:cubicBezTo>
                    <a:cubicBezTo>
                      <a:pt x="159" y="123"/>
                      <a:pt x="159" y="123"/>
                      <a:pt x="159" y="123"/>
                    </a:cubicBezTo>
                    <a:cubicBezTo>
                      <a:pt x="155" y="128"/>
                      <a:pt x="155" y="128"/>
                      <a:pt x="155" y="128"/>
                    </a:cubicBezTo>
                    <a:cubicBezTo>
                      <a:pt x="149" y="130"/>
                      <a:pt x="149" y="130"/>
                      <a:pt x="149" y="130"/>
                    </a:cubicBezTo>
                    <a:cubicBezTo>
                      <a:pt x="143" y="130"/>
                      <a:pt x="143" y="130"/>
                      <a:pt x="143" y="130"/>
                    </a:cubicBezTo>
                    <a:cubicBezTo>
                      <a:pt x="137" y="133"/>
                      <a:pt x="137" y="133"/>
                      <a:pt x="137" y="133"/>
                    </a:cubicBezTo>
                    <a:cubicBezTo>
                      <a:pt x="128" y="133"/>
                      <a:pt x="128" y="133"/>
                      <a:pt x="128" y="133"/>
                    </a:cubicBezTo>
                    <a:cubicBezTo>
                      <a:pt x="124" y="129"/>
                      <a:pt x="124" y="129"/>
                      <a:pt x="124" y="129"/>
                    </a:cubicBezTo>
                    <a:cubicBezTo>
                      <a:pt x="119" y="125"/>
                      <a:pt x="119" y="125"/>
                      <a:pt x="119" y="125"/>
                    </a:cubicBezTo>
                    <a:cubicBezTo>
                      <a:pt x="117" y="124"/>
                      <a:pt x="117" y="124"/>
                      <a:pt x="117" y="124"/>
                    </a:cubicBezTo>
                    <a:cubicBezTo>
                      <a:pt x="104" y="123"/>
                      <a:pt x="104" y="123"/>
                      <a:pt x="104" y="123"/>
                    </a:cubicBezTo>
                    <a:cubicBezTo>
                      <a:pt x="96" y="122"/>
                      <a:pt x="96" y="122"/>
                      <a:pt x="96" y="122"/>
                    </a:cubicBezTo>
                    <a:cubicBezTo>
                      <a:pt x="89" y="121"/>
                      <a:pt x="89" y="121"/>
                      <a:pt x="89" y="121"/>
                    </a:cubicBezTo>
                    <a:cubicBezTo>
                      <a:pt x="83" y="122"/>
                      <a:pt x="83" y="122"/>
                      <a:pt x="83" y="122"/>
                    </a:cubicBezTo>
                    <a:cubicBezTo>
                      <a:pt x="77" y="121"/>
                      <a:pt x="77" y="121"/>
                      <a:pt x="77" y="121"/>
                    </a:cubicBezTo>
                    <a:cubicBezTo>
                      <a:pt x="73" y="119"/>
                      <a:pt x="73" y="119"/>
                      <a:pt x="73" y="119"/>
                    </a:cubicBezTo>
                    <a:cubicBezTo>
                      <a:pt x="68" y="114"/>
                      <a:pt x="68" y="114"/>
                      <a:pt x="68" y="114"/>
                    </a:cubicBezTo>
                    <a:cubicBezTo>
                      <a:pt x="63" y="110"/>
                      <a:pt x="63" y="110"/>
                      <a:pt x="63" y="110"/>
                    </a:cubicBezTo>
                    <a:cubicBezTo>
                      <a:pt x="60" y="107"/>
                      <a:pt x="60" y="107"/>
                      <a:pt x="60" y="107"/>
                    </a:cubicBezTo>
                    <a:cubicBezTo>
                      <a:pt x="58" y="103"/>
                      <a:pt x="58" y="103"/>
                      <a:pt x="58" y="103"/>
                    </a:cubicBezTo>
                    <a:cubicBezTo>
                      <a:pt x="55" y="99"/>
                      <a:pt x="55" y="99"/>
                      <a:pt x="55" y="99"/>
                    </a:cubicBezTo>
                    <a:cubicBezTo>
                      <a:pt x="50" y="97"/>
                      <a:pt x="50" y="97"/>
                      <a:pt x="50" y="97"/>
                    </a:cubicBezTo>
                    <a:cubicBezTo>
                      <a:pt x="47" y="95"/>
                      <a:pt x="47" y="95"/>
                      <a:pt x="47" y="95"/>
                    </a:cubicBezTo>
                    <a:cubicBezTo>
                      <a:pt x="42" y="92"/>
                      <a:pt x="42" y="92"/>
                      <a:pt x="42" y="92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32" y="90"/>
                      <a:pt x="32" y="90"/>
                      <a:pt x="32" y="90"/>
                    </a:cubicBezTo>
                    <a:cubicBezTo>
                      <a:pt x="31" y="86"/>
                      <a:pt x="31" y="86"/>
                      <a:pt x="31" y="86"/>
                    </a:cubicBezTo>
                    <a:cubicBezTo>
                      <a:pt x="32" y="81"/>
                      <a:pt x="32" y="81"/>
                      <a:pt x="32" y="81"/>
                    </a:cubicBezTo>
                    <a:cubicBezTo>
                      <a:pt x="33" y="77"/>
                      <a:pt x="33" y="77"/>
                      <a:pt x="33" y="77"/>
                    </a:cubicBezTo>
                    <a:cubicBezTo>
                      <a:pt x="30" y="72"/>
                      <a:pt x="30" y="72"/>
                      <a:pt x="30" y="72"/>
                    </a:cubicBezTo>
                    <a:cubicBezTo>
                      <a:pt x="25" y="70"/>
                      <a:pt x="25" y="70"/>
                      <a:pt x="25" y="70"/>
                    </a:cubicBezTo>
                    <a:cubicBezTo>
                      <a:pt x="25" y="67"/>
                      <a:pt x="25" y="67"/>
                      <a:pt x="25" y="67"/>
                    </a:cubicBezTo>
                    <a:cubicBezTo>
                      <a:pt x="20" y="61"/>
                      <a:pt x="20" y="61"/>
                      <a:pt x="20" y="61"/>
                    </a:cubicBezTo>
                    <a:cubicBezTo>
                      <a:pt x="15" y="58"/>
                      <a:pt x="15" y="58"/>
                      <a:pt x="15" y="58"/>
                    </a:cubicBezTo>
                    <a:cubicBezTo>
                      <a:pt x="9" y="59"/>
                      <a:pt x="9" y="59"/>
                      <a:pt x="9" y="59"/>
                    </a:cubicBezTo>
                    <a:cubicBezTo>
                      <a:pt x="5" y="58"/>
                      <a:pt x="5" y="58"/>
                      <a:pt x="5" y="58"/>
                    </a:cubicBezTo>
                    <a:cubicBezTo>
                      <a:pt x="2" y="55"/>
                      <a:pt x="2" y="55"/>
                      <a:pt x="2" y="55"/>
                    </a:cubicBezTo>
                    <a:cubicBezTo>
                      <a:pt x="1" y="52"/>
                      <a:pt x="1" y="52"/>
                      <a:pt x="1" y="52"/>
                    </a:cubicBezTo>
                    <a:cubicBezTo>
                      <a:pt x="0" y="45"/>
                      <a:pt x="0" y="45"/>
                      <a:pt x="0" y="45"/>
                    </a:cubicBezTo>
                    <a:lnTo>
                      <a:pt x="0" y="37"/>
                    </a:lnTo>
                    <a:close/>
                    <a:moveTo>
                      <a:pt x="39" y="20"/>
                    </a:moveTo>
                    <a:cubicBezTo>
                      <a:pt x="39" y="20"/>
                      <a:pt x="41" y="21"/>
                      <a:pt x="41" y="21"/>
                    </a:cubicBezTo>
                    <a:cubicBezTo>
                      <a:pt x="40" y="22"/>
                      <a:pt x="40" y="23"/>
                      <a:pt x="40" y="24"/>
                    </a:cubicBezTo>
                    <a:cubicBezTo>
                      <a:pt x="39" y="24"/>
                      <a:pt x="39" y="24"/>
                      <a:pt x="37" y="24"/>
                    </a:cubicBezTo>
                    <a:cubicBezTo>
                      <a:pt x="37" y="24"/>
                      <a:pt x="36" y="22"/>
                      <a:pt x="36" y="22"/>
                    </a:cubicBezTo>
                    <a:cubicBezTo>
                      <a:pt x="37" y="21"/>
                      <a:pt x="38" y="21"/>
                      <a:pt x="39" y="20"/>
                    </a:cubicBezTo>
                    <a:close/>
                    <a:moveTo>
                      <a:pt x="105" y="11"/>
                    </a:moveTo>
                    <a:cubicBezTo>
                      <a:pt x="106" y="13"/>
                      <a:pt x="106" y="13"/>
                      <a:pt x="106" y="13"/>
                    </a:cubicBezTo>
                    <a:cubicBezTo>
                      <a:pt x="107" y="16"/>
                      <a:pt x="103" y="22"/>
                      <a:pt x="103" y="14"/>
                    </a:cubicBezTo>
                    <a:lnTo>
                      <a:pt x="105" y="11"/>
                    </a:lnTo>
                    <a:close/>
                  </a:path>
                </a:pathLst>
              </a:custGeom>
              <a:grpFill/>
              <a:ln w="2" cap="rnd">
                <a:solidFill>
                  <a:schemeClr val="tx2">
                    <a:lumMod val="2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9" name="Freeform 141"/>
              <p:cNvSpPr>
                <a:spLocks/>
              </p:cNvSpPr>
              <p:nvPr/>
            </p:nvSpPr>
            <p:spPr bwMode="auto">
              <a:xfrm>
                <a:off x="3231" y="1291"/>
                <a:ext cx="6" cy="6"/>
              </a:xfrm>
              <a:custGeom>
                <a:avLst/>
                <a:gdLst>
                  <a:gd name="T0" fmla="*/ 1 w 3"/>
                  <a:gd name="T1" fmla="*/ 3 h 3"/>
                  <a:gd name="T2" fmla="*/ 0 w 3"/>
                  <a:gd name="T3" fmla="*/ 1 h 3"/>
                  <a:gd name="T4" fmla="*/ 2 w 3"/>
                  <a:gd name="T5" fmla="*/ 0 h 3"/>
                  <a:gd name="T6" fmla="*/ 3 w 3"/>
                  <a:gd name="T7" fmla="*/ 2 h 3"/>
                  <a:gd name="T8" fmla="*/ 2 w 3"/>
                  <a:gd name="T9" fmla="*/ 3 h 3"/>
                  <a:gd name="T10" fmla="*/ 1 w 3"/>
                  <a:gd name="T11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3">
                    <a:moveTo>
                      <a:pt x="1" y="3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2" y="2"/>
                      <a:pt x="2" y="3"/>
                      <a:pt x="2" y="3"/>
                    </a:cubicBezTo>
                    <a:lnTo>
                      <a:pt x="1" y="3"/>
                    </a:lnTo>
                    <a:close/>
                  </a:path>
                </a:pathLst>
              </a:custGeom>
              <a:grpFill/>
              <a:ln w="9525">
                <a:solidFill>
                  <a:schemeClr val="tx2">
                    <a:lumMod val="2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" name="Freeform 142"/>
              <p:cNvSpPr>
                <a:spLocks/>
              </p:cNvSpPr>
              <p:nvPr/>
            </p:nvSpPr>
            <p:spPr bwMode="auto">
              <a:xfrm>
                <a:off x="3231" y="1291"/>
                <a:ext cx="6" cy="6"/>
              </a:xfrm>
              <a:custGeom>
                <a:avLst/>
                <a:gdLst>
                  <a:gd name="T0" fmla="*/ 1 w 3"/>
                  <a:gd name="T1" fmla="*/ 3 h 3"/>
                  <a:gd name="T2" fmla="*/ 0 w 3"/>
                  <a:gd name="T3" fmla="*/ 1 h 3"/>
                  <a:gd name="T4" fmla="*/ 2 w 3"/>
                  <a:gd name="T5" fmla="*/ 0 h 3"/>
                  <a:gd name="T6" fmla="*/ 3 w 3"/>
                  <a:gd name="T7" fmla="*/ 2 h 3"/>
                  <a:gd name="T8" fmla="*/ 2 w 3"/>
                  <a:gd name="T9" fmla="*/ 3 h 3"/>
                  <a:gd name="T10" fmla="*/ 1 w 3"/>
                  <a:gd name="T11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3">
                    <a:moveTo>
                      <a:pt x="1" y="3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2" y="2"/>
                      <a:pt x="2" y="3"/>
                      <a:pt x="2" y="3"/>
                    </a:cubicBezTo>
                    <a:lnTo>
                      <a:pt x="1" y="3"/>
                    </a:lnTo>
                    <a:close/>
                  </a:path>
                </a:pathLst>
              </a:custGeom>
              <a:grpFill/>
              <a:ln w="2" cap="rnd">
                <a:solidFill>
                  <a:schemeClr val="tx2">
                    <a:lumMod val="2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" name="Freeform 143"/>
              <p:cNvSpPr>
                <a:spLocks/>
              </p:cNvSpPr>
              <p:nvPr/>
            </p:nvSpPr>
            <p:spPr bwMode="auto">
              <a:xfrm>
                <a:off x="3570" y="1167"/>
                <a:ext cx="65" cy="83"/>
              </a:xfrm>
              <a:custGeom>
                <a:avLst/>
                <a:gdLst>
                  <a:gd name="T0" fmla="*/ 16 w 33"/>
                  <a:gd name="T1" fmla="*/ 42 h 42"/>
                  <a:gd name="T2" fmla="*/ 19 w 33"/>
                  <a:gd name="T3" fmla="*/ 36 h 42"/>
                  <a:gd name="T4" fmla="*/ 23 w 33"/>
                  <a:gd name="T5" fmla="*/ 31 h 42"/>
                  <a:gd name="T6" fmla="*/ 27 w 33"/>
                  <a:gd name="T7" fmla="*/ 32 h 42"/>
                  <a:gd name="T8" fmla="*/ 33 w 33"/>
                  <a:gd name="T9" fmla="*/ 35 h 42"/>
                  <a:gd name="T10" fmla="*/ 28 w 33"/>
                  <a:gd name="T11" fmla="*/ 28 h 42"/>
                  <a:gd name="T12" fmla="*/ 25 w 33"/>
                  <a:gd name="T13" fmla="*/ 22 h 42"/>
                  <a:gd name="T14" fmla="*/ 24 w 33"/>
                  <a:gd name="T15" fmla="*/ 17 h 42"/>
                  <a:gd name="T16" fmla="*/ 22 w 33"/>
                  <a:gd name="T17" fmla="*/ 13 h 42"/>
                  <a:gd name="T18" fmla="*/ 19 w 33"/>
                  <a:gd name="T19" fmla="*/ 7 h 42"/>
                  <a:gd name="T20" fmla="*/ 15 w 33"/>
                  <a:gd name="T21" fmla="*/ 4 h 42"/>
                  <a:gd name="T22" fmla="*/ 10 w 33"/>
                  <a:gd name="T23" fmla="*/ 1 h 42"/>
                  <a:gd name="T24" fmla="*/ 5 w 33"/>
                  <a:gd name="T25" fmla="*/ 1 h 42"/>
                  <a:gd name="T26" fmla="*/ 0 w 33"/>
                  <a:gd name="T27" fmla="*/ 4 h 42"/>
                  <a:gd name="T28" fmla="*/ 6 w 33"/>
                  <a:gd name="T29" fmla="*/ 10 h 42"/>
                  <a:gd name="T30" fmla="*/ 9 w 33"/>
                  <a:gd name="T31" fmla="*/ 16 h 42"/>
                  <a:gd name="T32" fmla="*/ 13 w 33"/>
                  <a:gd name="T33" fmla="*/ 22 h 42"/>
                  <a:gd name="T34" fmla="*/ 13 w 33"/>
                  <a:gd name="T35" fmla="*/ 27 h 42"/>
                  <a:gd name="T36" fmla="*/ 13 w 33"/>
                  <a:gd name="T37" fmla="*/ 31 h 42"/>
                  <a:gd name="T38" fmla="*/ 13 w 33"/>
                  <a:gd name="T39" fmla="*/ 36 h 42"/>
                  <a:gd name="T40" fmla="*/ 14 w 33"/>
                  <a:gd name="T41" fmla="*/ 41 h 42"/>
                  <a:gd name="T42" fmla="*/ 16 w 33"/>
                  <a:gd name="T43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3" h="42">
                    <a:moveTo>
                      <a:pt x="16" y="42"/>
                    </a:moveTo>
                    <a:cubicBezTo>
                      <a:pt x="16" y="42"/>
                      <a:pt x="19" y="38"/>
                      <a:pt x="19" y="36"/>
                    </a:cubicBezTo>
                    <a:cubicBezTo>
                      <a:pt x="19" y="35"/>
                      <a:pt x="23" y="33"/>
                      <a:pt x="23" y="31"/>
                    </a:cubicBezTo>
                    <a:cubicBezTo>
                      <a:pt x="23" y="29"/>
                      <a:pt x="25" y="32"/>
                      <a:pt x="27" y="32"/>
                    </a:cubicBezTo>
                    <a:cubicBezTo>
                      <a:pt x="29" y="32"/>
                      <a:pt x="33" y="35"/>
                      <a:pt x="33" y="35"/>
                    </a:cubicBezTo>
                    <a:cubicBezTo>
                      <a:pt x="28" y="28"/>
                      <a:pt x="28" y="28"/>
                      <a:pt x="28" y="28"/>
                    </a:cubicBezTo>
                    <a:cubicBezTo>
                      <a:pt x="28" y="28"/>
                      <a:pt x="24" y="26"/>
                      <a:pt x="25" y="22"/>
                    </a:cubicBezTo>
                    <a:cubicBezTo>
                      <a:pt x="25" y="20"/>
                      <a:pt x="25" y="20"/>
                      <a:pt x="24" y="17"/>
                    </a:cubicBezTo>
                    <a:cubicBezTo>
                      <a:pt x="22" y="15"/>
                      <a:pt x="21" y="16"/>
                      <a:pt x="22" y="13"/>
                    </a:cubicBezTo>
                    <a:cubicBezTo>
                      <a:pt x="22" y="10"/>
                      <a:pt x="20" y="8"/>
                      <a:pt x="19" y="7"/>
                    </a:cubicBezTo>
                    <a:cubicBezTo>
                      <a:pt x="17" y="6"/>
                      <a:pt x="16" y="5"/>
                      <a:pt x="15" y="4"/>
                    </a:cubicBezTo>
                    <a:cubicBezTo>
                      <a:pt x="13" y="3"/>
                      <a:pt x="12" y="2"/>
                      <a:pt x="10" y="1"/>
                    </a:cubicBezTo>
                    <a:cubicBezTo>
                      <a:pt x="9" y="1"/>
                      <a:pt x="6" y="0"/>
                      <a:pt x="5" y="1"/>
                    </a:cubicBezTo>
                    <a:cubicBezTo>
                      <a:pt x="4" y="2"/>
                      <a:pt x="0" y="1"/>
                      <a:pt x="0" y="4"/>
                    </a:cubicBezTo>
                    <a:cubicBezTo>
                      <a:pt x="0" y="4"/>
                      <a:pt x="5" y="7"/>
                      <a:pt x="6" y="10"/>
                    </a:cubicBezTo>
                    <a:cubicBezTo>
                      <a:pt x="7" y="14"/>
                      <a:pt x="7" y="13"/>
                      <a:pt x="9" y="16"/>
                    </a:cubicBezTo>
                    <a:cubicBezTo>
                      <a:pt x="12" y="19"/>
                      <a:pt x="12" y="20"/>
                      <a:pt x="13" y="22"/>
                    </a:cubicBezTo>
                    <a:cubicBezTo>
                      <a:pt x="14" y="24"/>
                      <a:pt x="12" y="26"/>
                      <a:pt x="13" y="27"/>
                    </a:cubicBezTo>
                    <a:cubicBezTo>
                      <a:pt x="15" y="29"/>
                      <a:pt x="13" y="29"/>
                      <a:pt x="13" y="31"/>
                    </a:cubicBezTo>
                    <a:cubicBezTo>
                      <a:pt x="14" y="33"/>
                      <a:pt x="12" y="36"/>
                      <a:pt x="13" y="36"/>
                    </a:cubicBezTo>
                    <a:cubicBezTo>
                      <a:pt x="15" y="37"/>
                      <a:pt x="12" y="40"/>
                      <a:pt x="14" y="41"/>
                    </a:cubicBezTo>
                    <a:cubicBezTo>
                      <a:pt x="15" y="42"/>
                      <a:pt x="16" y="42"/>
                      <a:pt x="16" y="42"/>
                    </a:cubicBezTo>
                    <a:close/>
                  </a:path>
                </a:pathLst>
              </a:custGeom>
              <a:grpFill/>
              <a:ln w="9525">
                <a:solidFill>
                  <a:schemeClr val="tx2">
                    <a:lumMod val="2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2" name="Freeform 144"/>
              <p:cNvSpPr>
                <a:spLocks/>
              </p:cNvSpPr>
              <p:nvPr/>
            </p:nvSpPr>
            <p:spPr bwMode="auto">
              <a:xfrm>
                <a:off x="3570" y="1167"/>
                <a:ext cx="65" cy="83"/>
              </a:xfrm>
              <a:custGeom>
                <a:avLst/>
                <a:gdLst>
                  <a:gd name="T0" fmla="*/ 16 w 33"/>
                  <a:gd name="T1" fmla="*/ 42 h 42"/>
                  <a:gd name="T2" fmla="*/ 19 w 33"/>
                  <a:gd name="T3" fmla="*/ 36 h 42"/>
                  <a:gd name="T4" fmla="*/ 23 w 33"/>
                  <a:gd name="T5" fmla="*/ 31 h 42"/>
                  <a:gd name="T6" fmla="*/ 27 w 33"/>
                  <a:gd name="T7" fmla="*/ 32 h 42"/>
                  <a:gd name="T8" fmla="*/ 33 w 33"/>
                  <a:gd name="T9" fmla="*/ 35 h 42"/>
                  <a:gd name="T10" fmla="*/ 28 w 33"/>
                  <a:gd name="T11" fmla="*/ 28 h 42"/>
                  <a:gd name="T12" fmla="*/ 25 w 33"/>
                  <a:gd name="T13" fmla="*/ 22 h 42"/>
                  <a:gd name="T14" fmla="*/ 24 w 33"/>
                  <a:gd name="T15" fmla="*/ 17 h 42"/>
                  <a:gd name="T16" fmla="*/ 22 w 33"/>
                  <a:gd name="T17" fmla="*/ 13 h 42"/>
                  <a:gd name="T18" fmla="*/ 19 w 33"/>
                  <a:gd name="T19" fmla="*/ 7 h 42"/>
                  <a:gd name="T20" fmla="*/ 15 w 33"/>
                  <a:gd name="T21" fmla="*/ 4 h 42"/>
                  <a:gd name="T22" fmla="*/ 10 w 33"/>
                  <a:gd name="T23" fmla="*/ 1 h 42"/>
                  <a:gd name="T24" fmla="*/ 5 w 33"/>
                  <a:gd name="T25" fmla="*/ 1 h 42"/>
                  <a:gd name="T26" fmla="*/ 0 w 33"/>
                  <a:gd name="T27" fmla="*/ 4 h 42"/>
                  <a:gd name="T28" fmla="*/ 6 w 33"/>
                  <a:gd name="T29" fmla="*/ 10 h 42"/>
                  <a:gd name="T30" fmla="*/ 9 w 33"/>
                  <a:gd name="T31" fmla="*/ 16 h 42"/>
                  <a:gd name="T32" fmla="*/ 13 w 33"/>
                  <a:gd name="T33" fmla="*/ 22 h 42"/>
                  <a:gd name="T34" fmla="*/ 13 w 33"/>
                  <a:gd name="T35" fmla="*/ 27 h 42"/>
                  <a:gd name="T36" fmla="*/ 13 w 33"/>
                  <a:gd name="T37" fmla="*/ 31 h 42"/>
                  <a:gd name="T38" fmla="*/ 13 w 33"/>
                  <a:gd name="T39" fmla="*/ 36 h 42"/>
                  <a:gd name="T40" fmla="*/ 14 w 33"/>
                  <a:gd name="T41" fmla="*/ 41 h 42"/>
                  <a:gd name="T42" fmla="*/ 16 w 33"/>
                  <a:gd name="T43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3" h="42">
                    <a:moveTo>
                      <a:pt x="16" y="42"/>
                    </a:moveTo>
                    <a:cubicBezTo>
                      <a:pt x="16" y="42"/>
                      <a:pt x="19" y="38"/>
                      <a:pt x="19" y="36"/>
                    </a:cubicBezTo>
                    <a:cubicBezTo>
                      <a:pt x="19" y="35"/>
                      <a:pt x="23" y="33"/>
                      <a:pt x="23" y="31"/>
                    </a:cubicBezTo>
                    <a:cubicBezTo>
                      <a:pt x="23" y="29"/>
                      <a:pt x="25" y="32"/>
                      <a:pt x="27" y="32"/>
                    </a:cubicBezTo>
                    <a:cubicBezTo>
                      <a:pt x="29" y="32"/>
                      <a:pt x="33" y="35"/>
                      <a:pt x="33" y="35"/>
                    </a:cubicBezTo>
                    <a:cubicBezTo>
                      <a:pt x="28" y="28"/>
                      <a:pt x="28" y="28"/>
                      <a:pt x="28" y="28"/>
                    </a:cubicBezTo>
                    <a:cubicBezTo>
                      <a:pt x="28" y="28"/>
                      <a:pt x="24" y="26"/>
                      <a:pt x="25" y="22"/>
                    </a:cubicBezTo>
                    <a:cubicBezTo>
                      <a:pt x="25" y="20"/>
                      <a:pt x="25" y="20"/>
                      <a:pt x="24" y="17"/>
                    </a:cubicBezTo>
                    <a:cubicBezTo>
                      <a:pt x="22" y="15"/>
                      <a:pt x="21" y="16"/>
                      <a:pt x="22" y="13"/>
                    </a:cubicBezTo>
                    <a:cubicBezTo>
                      <a:pt x="22" y="10"/>
                      <a:pt x="20" y="8"/>
                      <a:pt x="19" y="7"/>
                    </a:cubicBezTo>
                    <a:cubicBezTo>
                      <a:pt x="17" y="6"/>
                      <a:pt x="16" y="5"/>
                      <a:pt x="15" y="4"/>
                    </a:cubicBezTo>
                    <a:cubicBezTo>
                      <a:pt x="13" y="3"/>
                      <a:pt x="12" y="2"/>
                      <a:pt x="10" y="1"/>
                    </a:cubicBezTo>
                    <a:cubicBezTo>
                      <a:pt x="9" y="1"/>
                      <a:pt x="6" y="0"/>
                      <a:pt x="5" y="1"/>
                    </a:cubicBezTo>
                    <a:cubicBezTo>
                      <a:pt x="4" y="2"/>
                      <a:pt x="0" y="1"/>
                      <a:pt x="0" y="4"/>
                    </a:cubicBezTo>
                    <a:cubicBezTo>
                      <a:pt x="0" y="4"/>
                      <a:pt x="5" y="7"/>
                      <a:pt x="6" y="10"/>
                    </a:cubicBezTo>
                    <a:cubicBezTo>
                      <a:pt x="7" y="14"/>
                      <a:pt x="7" y="13"/>
                      <a:pt x="9" y="16"/>
                    </a:cubicBezTo>
                    <a:cubicBezTo>
                      <a:pt x="12" y="19"/>
                      <a:pt x="12" y="20"/>
                      <a:pt x="13" y="22"/>
                    </a:cubicBezTo>
                    <a:cubicBezTo>
                      <a:pt x="14" y="24"/>
                      <a:pt x="12" y="26"/>
                      <a:pt x="13" y="27"/>
                    </a:cubicBezTo>
                    <a:cubicBezTo>
                      <a:pt x="15" y="29"/>
                      <a:pt x="13" y="29"/>
                      <a:pt x="13" y="31"/>
                    </a:cubicBezTo>
                    <a:cubicBezTo>
                      <a:pt x="14" y="33"/>
                      <a:pt x="12" y="36"/>
                      <a:pt x="13" y="36"/>
                    </a:cubicBezTo>
                    <a:cubicBezTo>
                      <a:pt x="15" y="37"/>
                      <a:pt x="12" y="40"/>
                      <a:pt x="14" y="41"/>
                    </a:cubicBezTo>
                    <a:cubicBezTo>
                      <a:pt x="15" y="42"/>
                      <a:pt x="16" y="42"/>
                      <a:pt x="16" y="42"/>
                    </a:cubicBezTo>
                    <a:close/>
                  </a:path>
                </a:pathLst>
              </a:custGeom>
              <a:grpFill/>
              <a:ln w="2" cap="rnd">
                <a:solidFill>
                  <a:schemeClr val="tx2">
                    <a:lumMod val="2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3" name="Freeform 145"/>
              <p:cNvSpPr>
                <a:spLocks/>
              </p:cNvSpPr>
              <p:nvPr/>
            </p:nvSpPr>
            <p:spPr bwMode="auto">
              <a:xfrm>
                <a:off x="1133" y="1544"/>
                <a:ext cx="518" cy="387"/>
              </a:xfrm>
              <a:custGeom>
                <a:avLst/>
                <a:gdLst>
                  <a:gd name="T0" fmla="*/ 4 w 264"/>
                  <a:gd name="T1" fmla="*/ 11 h 197"/>
                  <a:gd name="T2" fmla="*/ 11 w 264"/>
                  <a:gd name="T3" fmla="*/ 25 h 197"/>
                  <a:gd name="T4" fmla="*/ 19 w 264"/>
                  <a:gd name="T5" fmla="*/ 31 h 197"/>
                  <a:gd name="T6" fmla="*/ 24 w 264"/>
                  <a:gd name="T7" fmla="*/ 53 h 197"/>
                  <a:gd name="T8" fmla="*/ 25 w 264"/>
                  <a:gd name="T9" fmla="*/ 62 h 197"/>
                  <a:gd name="T10" fmla="*/ 41 w 264"/>
                  <a:gd name="T11" fmla="*/ 73 h 197"/>
                  <a:gd name="T12" fmla="*/ 46 w 264"/>
                  <a:gd name="T13" fmla="*/ 90 h 197"/>
                  <a:gd name="T14" fmla="*/ 58 w 264"/>
                  <a:gd name="T15" fmla="*/ 109 h 197"/>
                  <a:gd name="T16" fmla="*/ 63 w 264"/>
                  <a:gd name="T17" fmla="*/ 105 h 197"/>
                  <a:gd name="T18" fmla="*/ 57 w 264"/>
                  <a:gd name="T19" fmla="*/ 94 h 197"/>
                  <a:gd name="T20" fmla="*/ 51 w 264"/>
                  <a:gd name="T21" fmla="*/ 86 h 197"/>
                  <a:gd name="T22" fmla="*/ 41 w 264"/>
                  <a:gd name="T23" fmla="*/ 63 h 197"/>
                  <a:gd name="T24" fmla="*/ 36 w 264"/>
                  <a:gd name="T25" fmla="*/ 52 h 197"/>
                  <a:gd name="T26" fmla="*/ 33 w 264"/>
                  <a:gd name="T27" fmla="*/ 42 h 197"/>
                  <a:gd name="T28" fmla="*/ 31 w 264"/>
                  <a:gd name="T29" fmla="*/ 36 h 197"/>
                  <a:gd name="T30" fmla="*/ 22 w 264"/>
                  <a:gd name="T31" fmla="*/ 25 h 197"/>
                  <a:gd name="T32" fmla="*/ 18 w 264"/>
                  <a:gd name="T33" fmla="*/ 9 h 197"/>
                  <a:gd name="T34" fmla="*/ 27 w 264"/>
                  <a:gd name="T35" fmla="*/ 10 h 197"/>
                  <a:gd name="T36" fmla="*/ 37 w 264"/>
                  <a:gd name="T37" fmla="*/ 25 h 197"/>
                  <a:gd name="T38" fmla="*/ 46 w 264"/>
                  <a:gd name="T39" fmla="*/ 43 h 197"/>
                  <a:gd name="T40" fmla="*/ 57 w 264"/>
                  <a:gd name="T41" fmla="*/ 53 h 197"/>
                  <a:gd name="T42" fmla="*/ 67 w 264"/>
                  <a:gd name="T43" fmla="*/ 65 h 197"/>
                  <a:gd name="T44" fmla="*/ 66 w 264"/>
                  <a:gd name="T45" fmla="*/ 72 h 197"/>
                  <a:gd name="T46" fmla="*/ 74 w 264"/>
                  <a:gd name="T47" fmla="*/ 81 h 197"/>
                  <a:gd name="T48" fmla="*/ 86 w 264"/>
                  <a:gd name="T49" fmla="*/ 96 h 197"/>
                  <a:gd name="T50" fmla="*/ 92 w 264"/>
                  <a:gd name="T51" fmla="*/ 105 h 197"/>
                  <a:gd name="T52" fmla="*/ 100 w 264"/>
                  <a:gd name="T53" fmla="*/ 124 h 197"/>
                  <a:gd name="T54" fmla="*/ 99 w 264"/>
                  <a:gd name="T55" fmla="*/ 142 h 197"/>
                  <a:gd name="T56" fmla="*/ 108 w 264"/>
                  <a:gd name="T57" fmla="*/ 154 h 197"/>
                  <a:gd name="T58" fmla="*/ 119 w 264"/>
                  <a:gd name="T59" fmla="*/ 164 h 197"/>
                  <a:gd name="T60" fmla="*/ 142 w 264"/>
                  <a:gd name="T61" fmla="*/ 176 h 197"/>
                  <a:gd name="T62" fmla="*/ 158 w 264"/>
                  <a:gd name="T63" fmla="*/ 181 h 197"/>
                  <a:gd name="T64" fmla="*/ 164 w 264"/>
                  <a:gd name="T65" fmla="*/ 187 h 197"/>
                  <a:gd name="T66" fmla="*/ 175 w 264"/>
                  <a:gd name="T67" fmla="*/ 189 h 197"/>
                  <a:gd name="T68" fmla="*/ 193 w 264"/>
                  <a:gd name="T69" fmla="*/ 185 h 197"/>
                  <a:gd name="T70" fmla="*/ 208 w 264"/>
                  <a:gd name="T71" fmla="*/ 190 h 197"/>
                  <a:gd name="T72" fmla="*/ 218 w 264"/>
                  <a:gd name="T73" fmla="*/ 184 h 197"/>
                  <a:gd name="T74" fmla="*/ 222 w 264"/>
                  <a:gd name="T75" fmla="*/ 171 h 197"/>
                  <a:gd name="T76" fmla="*/ 244 w 264"/>
                  <a:gd name="T77" fmla="*/ 164 h 197"/>
                  <a:gd name="T78" fmla="*/ 254 w 264"/>
                  <a:gd name="T79" fmla="*/ 164 h 197"/>
                  <a:gd name="T80" fmla="*/ 259 w 264"/>
                  <a:gd name="T81" fmla="*/ 126 h 197"/>
                  <a:gd name="T82" fmla="*/ 246 w 264"/>
                  <a:gd name="T83" fmla="*/ 129 h 197"/>
                  <a:gd name="T84" fmla="*/ 231 w 264"/>
                  <a:gd name="T85" fmla="*/ 146 h 197"/>
                  <a:gd name="T86" fmla="*/ 222 w 264"/>
                  <a:gd name="T87" fmla="*/ 160 h 197"/>
                  <a:gd name="T88" fmla="*/ 208 w 264"/>
                  <a:gd name="T89" fmla="*/ 164 h 197"/>
                  <a:gd name="T90" fmla="*/ 184 w 264"/>
                  <a:gd name="T91" fmla="*/ 159 h 197"/>
                  <a:gd name="T92" fmla="*/ 178 w 264"/>
                  <a:gd name="T93" fmla="*/ 146 h 197"/>
                  <a:gd name="T94" fmla="*/ 168 w 264"/>
                  <a:gd name="T95" fmla="*/ 132 h 197"/>
                  <a:gd name="T96" fmla="*/ 168 w 264"/>
                  <a:gd name="T97" fmla="*/ 113 h 197"/>
                  <a:gd name="T98" fmla="*/ 166 w 264"/>
                  <a:gd name="T99" fmla="*/ 98 h 197"/>
                  <a:gd name="T100" fmla="*/ 168 w 264"/>
                  <a:gd name="T101" fmla="*/ 85 h 197"/>
                  <a:gd name="T102" fmla="*/ 168 w 264"/>
                  <a:gd name="T103" fmla="*/ 79 h 197"/>
                  <a:gd name="T104" fmla="*/ 156 w 264"/>
                  <a:gd name="T105" fmla="*/ 73 h 197"/>
                  <a:gd name="T106" fmla="*/ 149 w 264"/>
                  <a:gd name="T107" fmla="*/ 58 h 197"/>
                  <a:gd name="T108" fmla="*/ 142 w 264"/>
                  <a:gd name="T109" fmla="*/ 44 h 197"/>
                  <a:gd name="T110" fmla="*/ 133 w 264"/>
                  <a:gd name="T111" fmla="*/ 34 h 197"/>
                  <a:gd name="T112" fmla="*/ 122 w 264"/>
                  <a:gd name="T113" fmla="*/ 41 h 197"/>
                  <a:gd name="T114" fmla="*/ 111 w 264"/>
                  <a:gd name="T115" fmla="*/ 36 h 197"/>
                  <a:gd name="T116" fmla="*/ 103 w 264"/>
                  <a:gd name="T117" fmla="*/ 22 h 197"/>
                  <a:gd name="T118" fmla="*/ 93 w 264"/>
                  <a:gd name="T119" fmla="*/ 11 h 197"/>
                  <a:gd name="T120" fmla="*/ 24 w 264"/>
                  <a:gd name="T121" fmla="*/ 3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64" h="197">
                    <a:moveTo>
                      <a:pt x="0" y="1"/>
                    </a:moveTo>
                    <a:cubicBezTo>
                      <a:pt x="0" y="3"/>
                      <a:pt x="0" y="4"/>
                      <a:pt x="1" y="6"/>
                    </a:cubicBezTo>
                    <a:cubicBezTo>
                      <a:pt x="1" y="7"/>
                      <a:pt x="3" y="7"/>
                      <a:pt x="4" y="8"/>
                    </a:cubicBezTo>
                    <a:cubicBezTo>
                      <a:pt x="4" y="9"/>
                      <a:pt x="3" y="10"/>
                      <a:pt x="4" y="11"/>
                    </a:cubicBezTo>
                    <a:cubicBezTo>
                      <a:pt x="4" y="12"/>
                      <a:pt x="6" y="13"/>
                      <a:pt x="7" y="14"/>
                    </a:cubicBezTo>
                    <a:cubicBezTo>
                      <a:pt x="8" y="16"/>
                      <a:pt x="6" y="19"/>
                      <a:pt x="8" y="22"/>
                    </a:cubicBezTo>
                    <a:cubicBezTo>
                      <a:pt x="8" y="22"/>
                      <a:pt x="10" y="23"/>
                      <a:pt x="10" y="23"/>
                    </a:cubicBezTo>
                    <a:cubicBezTo>
                      <a:pt x="11" y="23"/>
                      <a:pt x="10" y="25"/>
                      <a:pt x="11" y="25"/>
                    </a:cubicBezTo>
                    <a:cubicBezTo>
                      <a:pt x="11" y="26"/>
                      <a:pt x="13" y="26"/>
                      <a:pt x="14" y="27"/>
                    </a:cubicBezTo>
                    <a:cubicBezTo>
                      <a:pt x="14" y="27"/>
                      <a:pt x="14" y="28"/>
                      <a:pt x="14" y="29"/>
                    </a:cubicBezTo>
                    <a:cubicBezTo>
                      <a:pt x="15" y="29"/>
                      <a:pt x="17" y="28"/>
                      <a:pt x="18" y="29"/>
                    </a:cubicBezTo>
                    <a:cubicBezTo>
                      <a:pt x="18" y="29"/>
                      <a:pt x="18" y="31"/>
                      <a:pt x="19" y="31"/>
                    </a:cubicBezTo>
                    <a:cubicBezTo>
                      <a:pt x="20" y="32"/>
                      <a:pt x="21" y="32"/>
                      <a:pt x="22" y="33"/>
                    </a:cubicBezTo>
                    <a:cubicBezTo>
                      <a:pt x="24" y="36"/>
                      <a:pt x="22" y="37"/>
                      <a:pt x="23" y="41"/>
                    </a:cubicBezTo>
                    <a:cubicBezTo>
                      <a:pt x="23" y="41"/>
                      <a:pt x="25" y="43"/>
                      <a:pt x="25" y="43"/>
                    </a:cubicBezTo>
                    <a:cubicBezTo>
                      <a:pt x="25" y="47"/>
                      <a:pt x="24" y="50"/>
                      <a:pt x="24" y="53"/>
                    </a:cubicBezTo>
                    <a:cubicBezTo>
                      <a:pt x="22" y="53"/>
                      <a:pt x="20" y="53"/>
                      <a:pt x="17" y="53"/>
                    </a:cubicBezTo>
                    <a:cubicBezTo>
                      <a:pt x="17" y="55"/>
                      <a:pt x="17" y="55"/>
                      <a:pt x="17" y="55"/>
                    </a:cubicBezTo>
                    <a:cubicBezTo>
                      <a:pt x="19" y="56"/>
                      <a:pt x="21" y="57"/>
                      <a:pt x="22" y="58"/>
                    </a:cubicBezTo>
                    <a:cubicBezTo>
                      <a:pt x="23" y="59"/>
                      <a:pt x="24" y="62"/>
                      <a:pt x="25" y="62"/>
                    </a:cubicBezTo>
                    <a:cubicBezTo>
                      <a:pt x="25" y="62"/>
                      <a:pt x="26" y="62"/>
                      <a:pt x="27" y="62"/>
                    </a:cubicBezTo>
                    <a:cubicBezTo>
                      <a:pt x="27" y="63"/>
                      <a:pt x="27" y="64"/>
                      <a:pt x="28" y="65"/>
                    </a:cubicBezTo>
                    <a:cubicBezTo>
                      <a:pt x="28" y="65"/>
                      <a:pt x="30" y="64"/>
                      <a:pt x="31" y="65"/>
                    </a:cubicBezTo>
                    <a:cubicBezTo>
                      <a:pt x="32" y="65"/>
                      <a:pt x="40" y="72"/>
                      <a:pt x="41" y="73"/>
                    </a:cubicBezTo>
                    <a:cubicBezTo>
                      <a:pt x="41" y="75"/>
                      <a:pt x="40" y="74"/>
                      <a:pt x="40" y="76"/>
                    </a:cubicBezTo>
                    <a:cubicBezTo>
                      <a:pt x="40" y="76"/>
                      <a:pt x="42" y="79"/>
                      <a:pt x="42" y="80"/>
                    </a:cubicBezTo>
                    <a:cubicBezTo>
                      <a:pt x="43" y="82"/>
                      <a:pt x="41" y="86"/>
                      <a:pt x="42" y="88"/>
                    </a:cubicBezTo>
                    <a:cubicBezTo>
                      <a:pt x="43" y="89"/>
                      <a:pt x="45" y="89"/>
                      <a:pt x="46" y="90"/>
                    </a:cubicBezTo>
                    <a:cubicBezTo>
                      <a:pt x="47" y="90"/>
                      <a:pt x="46" y="92"/>
                      <a:pt x="47" y="93"/>
                    </a:cubicBezTo>
                    <a:cubicBezTo>
                      <a:pt x="47" y="93"/>
                      <a:pt x="49" y="94"/>
                      <a:pt x="50" y="95"/>
                    </a:cubicBezTo>
                    <a:cubicBezTo>
                      <a:pt x="51" y="96"/>
                      <a:pt x="58" y="104"/>
                      <a:pt x="58" y="105"/>
                    </a:cubicBezTo>
                    <a:cubicBezTo>
                      <a:pt x="58" y="106"/>
                      <a:pt x="58" y="107"/>
                      <a:pt x="58" y="109"/>
                    </a:cubicBezTo>
                    <a:cubicBezTo>
                      <a:pt x="61" y="109"/>
                      <a:pt x="61" y="109"/>
                      <a:pt x="61" y="109"/>
                    </a:cubicBezTo>
                    <a:cubicBezTo>
                      <a:pt x="61" y="109"/>
                      <a:pt x="60" y="108"/>
                      <a:pt x="61" y="107"/>
                    </a:cubicBezTo>
                    <a:cubicBezTo>
                      <a:pt x="61" y="107"/>
                      <a:pt x="61" y="107"/>
                      <a:pt x="61" y="107"/>
                    </a:cubicBezTo>
                    <a:cubicBezTo>
                      <a:pt x="62" y="107"/>
                      <a:pt x="63" y="106"/>
                      <a:pt x="63" y="105"/>
                    </a:cubicBezTo>
                    <a:cubicBezTo>
                      <a:pt x="63" y="104"/>
                      <a:pt x="64" y="103"/>
                      <a:pt x="63" y="101"/>
                    </a:cubicBezTo>
                    <a:cubicBezTo>
                      <a:pt x="63" y="101"/>
                      <a:pt x="58" y="98"/>
                      <a:pt x="58" y="98"/>
                    </a:cubicBezTo>
                    <a:cubicBezTo>
                      <a:pt x="58" y="97"/>
                      <a:pt x="58" y="96"/>
                      <a:pt x="58" y="95"/>
                    </a:cubicBezTo>
                    <a:cubicBezTo>
                      <a:pt x="57" y="95"/>
                      <a:pt x="57" y="94"/>
                      <a:pt x="57" y="94"/>
                    </a:cubicBezTo>
                    <a:cubicBezTo>
                      <a:pt x="56" y="94"/>
                      <a:pt x="55" y="94"/>
                      <a:pt x="54" y="94"/>
                    </a:cubicBezTo>
                    <a:cubicBezTo>
                      <a:pt x="53" y="94"/>
                      <a:pt x="54" y="92"/>
                      <a:pt x="53" y="92"/>
                    </a:cubicBezTo>
                    <a:cubicBezTo>
                      <a:pt x="53" y="91"/>
                      <a:pt x="55" y="90"/>
                      <a:pt x="54" y="88"/>
                    </a:cubicBezTo>
                    <a:cubicBezTo>
                      <a:pt x="54" y="87"/>
                      <a:pt x="52" y="87"/>
                      <a:pt x="51" y="86"/>
                    </a:cubicBezTo>
                    <a:cubicBezTo>
                      <a:pt x="51" y="84"/>
                      <a:pt x="52" y="83"/>
                      <a:pt x="52" y="81"/>
                    </a:cubicBezTo>
                    <a:cubicBezTo>
                      <a:pt x="52" y="81"/>
                      <a:pt x="48" y="76"/>
                      <a:pt x="48" y="76"/>
                    </a:cubicBezTo>
                    <a:cubicBezTo>
                      <a:pt x="48" y="75"/>
                      <a:pt x="48" y="74"/>
                      <a:pt x="48" y="73"/>
                    </a:cubicBezTo>
                    <a:cubicBezTo>
                      <a:pt x="47" y="69"/>
                      <a:pt x="45" y="65"/>
                      <a:pt x="41" y="63"/>
                    </a:cubicBezTo>
                    <a:cubicBezTo>
                      <a:pt x="42" y="62"/>
                      <a:pt x="43" y="60"/>
                      <a:pt x="42" y="59"/>
                    </a:cubicBezTo>
                    <a:cubicBezTo>
                      <a:pt x="42" y="58"/>
                      <a:pt x="40" y="58"/>
                      <a:pt x="39" y="57"/>
                    </a:cubicBezTo>
                    <a:cubicBezTo>
                      <a:pt x="39" y="57"/>
                      <a:pt x="40" y="55"/>
                      <a:pt x="39" y="55"/>
                    </a:cubicBezTo>
                    <a:cubicBezTo>
                      <a:pt x="39" y="54"/>
                      <a:pt x="37" y="53"/>
                      <a:pt x="36" y="52"/>
                    </a:cubicBezTo>
                    <a:cubicBezTo>
                      <a:pt x="35" y="50"/>
                      <a:pt x="36" y="47"/>
                      <a:pt x="35" y="45"/>
                    </a:cubicBezTo>
                    <a:cubicBezTo>
                      <a:pt x="33" y="44"/>
                      <a:pt x="33" y="44"/>
                      <a:pt x="33" y="44"/>
                    </a:cubicBezTo>
                    <a:cubicBezTo>
                      <a:pt x="33" y="44"/>
                      <a:pt x="34" y="42"/>
                      <a:pt x="33" y="42"/>
                    </a:cubicBezTo>
                    <a:cubicBezTo>
                      <a:pt x="33" y="42"/>
                      <a:pt x="33" y="42"/>
                      <a:pt x="33" y="42"/>
                    </a:cubicBezTo>
                    <a:cubicBezTo>
                      <a:pt x="33" y="41"/>
                      <a:pt x="33" y="41"/>
                      <a:pt x="33" y="41"/>
                    </a:cubicBezTo>
                    <a:cubicBezTo>
                      <a:pt x="32" y="41"/>
                      <a:pt x="31" y="42"/>
                      <a:pt x="30" y="41"/>
                    </a:cubicBezTo>
                    <a:cubicBezTo>
                      <a:pt x="30" y="40"/>
                      <a:pt x="30" y="37"/>
                      <a:pt x="31" y="37"/>
                    </a:cubicBezTo>
                    <a:cubicBezTo>
                      <a:pt x="31" y="36"/>
                      <a:pt x="31" y="36"/>
                      <a:pt x="31" y="36"/>
                    </a:cubicBezTo>
                    <a:cubicBezTo>
                      <a:pt x="28" y="31"/>
                      <a:pt x="28" y="31"/>
                      <a:pt x="28" y="31"/>
                    </a:cubicBezTo>
                    <a:cubicBezTo>
                      <a:pt x="27" y="31"/>
                      <a:pt x="26" y="31"/>
                      <a:pt x="25" y="31"/>
                    </a:cubicBezTo>
                    <a:cubicBezTo>
                      <a:pt x="25" y="31"/>
                      <a:pt x="25" y="29"/>
                      <a:pt x="25" y="29"/>
                    </a:cubicBezTo>
                    <a:cubicBezTo>
                      <a:pt x="25" y="28"/>
                      <a:pt x="23" y="26"/>
                      <a:pt x="22" y="25"/>
                    </a:cubicBezTo>
                    <a:cubicBezTo>
                      <a:pt x="21" y="23"/>
                      <a:pt x="22" y="21"/>
                      <a:pt x="20" y="19"/>
                    </a:cubicBezTo>
                    <a:cubicBezTo>
                      <a:pt x="20" y="18"/>
                      <a:pt x="17" y="16"/>
                      <a:pt x="17" y="16"/>
                    </a:cubicBezTo>
                    <a:cubicBezTo>
                      <a:pt x="16" y="13"/>
                      <a:pt x="18" y="11"/>
                      <a:pt x="18" y="10"/>
                    </a:cubicBezTo>
                    <a:cubicBezTo>
                      <a:pt x="18" y="9"/>
                      <a:pt x="17" y="10"/>
                      <a:pt x="18" y="9"/>
                    </a:cubicBezTo>
                    <a:cubicBezTo>
                      <a:pt x="19" y="9"/>
                      <a:pt x="20" y="8"/>
                      <a:pt x="22" y="9"/>
                    </a:cubicBezTo>
                    <a:cubicBezTo>
                      <a:pt x="22" y="9"/>
                      <a:pt x="22" y="11"/>
                      <a:pt x="23" y="11"/>
                    </a:cubicBezTo>
                    <a:cubicBezTo>
                      <a:pt x="24" y="12"/>
                      <a:pt x="25" y="11"/>
                      <a:pt x="26" y="12"/>
                    </a:cubicBezTo>
                    <a:cubicBezTo>
                      <a:pt x="26" y="12"/>
                      <a:pt x="27" y="10"/>
                      <a:pt x="27" y="10"/>
                    </a:cubicBezTo>
                    <a:cubicBezTo>
                      <a:pt x="28" y="9"/>
                      <a:pt x="29" y="10"/>
                      <a:pt x="31" y="10"/>
                    </a:cubicBezTo>
                    <a:cubicBezTo>
                      <a:pt x="33" y="14"/>
                      <a:pt x="30" y="11"/>
                      <a:pt x="34" y="15"/>
                    </a:cubicBezTo>
                    <a:cubicBezTo>
                      <a:pt x="33" y="20"/>
                      <a:pt x="34" y="22"/>
                      <a:pt x="36" y="25"/>
                    </a:cubicBezTo>
                    <a:cubicBezTo>
                      <a:pt x="37" y="25"/>
                      <a:pt x="37" y="25"/>
                      <a:pt x="37" y="25"/>
                    </a:cubicBezTo>
                    <a:cubicBezTo>
                      <a:pt x="39" y="28"/>
                      <a:pt x="38" y="30"/>
                      <a:pt x="39" y="33"/>
                    </a:cubicBezTo>
                    <a:cubicBezTo>
                      <a:pt x="41" y="35"/>
                      <a:pt x="43" y="37"/>
                      <a:pt x="44" y="39"/>
                    </a:cubicBezTo>
                    <a:cubicBezTo>
                      <a:pt x="44" y="39"/>
                      <a:pt x="46" y="39"/>
                      <a:pt x="46" y="39"/>
                    </a:cubicBezTo>
                    <a:cubicBezTo>
                      <a:pt x="47" y="41"/>
                      <a:pt x="46" y="42"/>
                      <a:pt x="46" y="43"/>
                    </a:cubicBezTo>
                    <a:cubicBezTo>
                      <a:pt x="46" y="45"/>
                      <a:pt x="46" y="45"/>
                      <a:pt x="46" y="45"/>
                    </a:cubicBezTo>
                    <a:cubicBezTo>
                      <a:pt x="47" y="45"/>
                      <a:pt x="50" y="45"/>
                      <a:pt x="51" y="46"/>
                    </a:cubicBezTo>
                    <a:cubicBezTo>
                      <a:pt x="52" y="47"/>
                      <a:pt x="52" y="53"/>
                      <a:pt x="54" y="53"/>
                    </a:cubicBezTo>
                    <a:cubicBezTo>
                      <a:pt x="55" y="54"/>
                      <a:pt x="57" y="53"/>
                      <a:pt x="57" y="53"/>
                    </a:cubicBezTo>
                    <a:cubicBezTo>
                      <a:pt x="59" y="55"/>
                      <a:pt x="57" y="57"/>
                      <a:pt x="57" y="59"/>
                    </a:cubicBezTo>
                    <a:cubicBezTo>
                      <a:pt x="58" y="60"/>
                      <a:pt x="61" y="60"/>
                      <a:pt x="62" y="61"/>
                    </a:cubicBezTo>
                    <a:cubicBezTo>
                      <a:pt x="62" y="62"/>
                      <a:pt x="62" y="65"/>
                      <a:pt x="63" y="65"/>
                    </a:cubicBezTo>
                    <a:cubicBezTo>
                      <a:pt x="64" y="66"/>
                      <a:pt x="66" y="65"/>
                      <a:pt x="67" y="65"/>
                    </a:cubicBezTo>
                    <a:cubicBezTo>
                      <a:pt x="68" y="66"/>
                      <a:pt x="68" y="67"/>
                      <a:pt x="68" y="68"/>
                    </a:cubicBezTo>
                    <a:cubicBezTo>
                      <a:pt x="69" y="68"/>
                      <a:pt x="69" y="68"/>
                      <a:pt x="69" y="68"/>
                    </a:cubicBezTo>
                    <a:cubicBezTo>
                      <a:pt x="69" y="69"/>
                      <a:pt x="69" y="70"/>
                      <a:pt x="69" y="71"/>
                    </a:cubicBezTo>
                    <a:cubicBezTo>
                      <a:pt x="68" y="71"/>
                      <a:pt x="66" y="71"/>
                      <a:pt x="66" y="72"/>
                    </a:cubicBezTo>
                    <a:cubicBezTo>
                      <a:pt x="66" y="73"/>
                      <a:pt x="66" y="75"/>
                      <a:pt x="66" y="76"/>
                    </a:cubicBezTo>
                    <a:cubicBezTo>
                      <a:pt x="67" y="76"/>
                      <a:pt x="68" y="76"/>
                      <a:pt x="69" y="77"/>
                    </a:cubicBezTo>
                    <a:cubicBezTo>
                      <a:pt x="70" y="77"/>
                      <a:pt x="70" y="79"/>
                      <a:pt x="70" y="79"/>
                    </a:cubicBezTo>
                    <a:cubicBezTo>
                      <a:pt x="71" y="80"/>
                      <a:pt x="73" y="81"/>
                      <a:pt x="74" y="81"/>
                    </a:cubicBezTo>
                    <a:cubicBezTo>
                      <a:pt x="74" y="81"/>
                      <a:pt x="79" y="88"/>
                      <a:pt x="79" y="88"/>
                    </a:cubicBezTo>
                    <a:cubicBezTo>
                      <a:pt x="80" y="89"/>
                      <a:pt x="79" y="90"/>
                      <a:pt x="80" y="91"/>
                    </a:cubicBezTo>
                    <a:cubicBezTo>
                      <a:pt x="81" y="92"/>
                      <a:pt x="82" y="92"/>
                      <a:pt x="83" y="93"/>
                    </a:cubicBezTo>
                    <a:cubicBezTo>
                      <a:pt x="84" y="94"/>
                      <a:pt x="86" y="96"/>
                      <a:pt x="86" y="96"/>
                    </a:cubicBezTo>
                    <a:cubicBezTo>
                      <a:pt x="86" y="97"/>
                      <a:pt x="86" y="98"/>
                      <a:pt x="86" y="99"/>
                    </a:cubicBezTo>
                    <a:cubicBezTo>
                      <a:pt x="87" y="99"/>
                      <a:pt x="89" y="101"/>
                      <a:pt x="90" y="102"/>
                    </a:cubicBezTo>
                    <a:cubicBezTo>
                      <a:pt x="90" y="103"/>
                      <a:pt x="90" y="103"/>
                      <a:pt x="90" y="104"/>
                    </a:cubicBezTo>
                    <a:cubicBezTo>
                      <a:pt x="90" y="104"/>
                      <a:pt x="92" y="105"/>
                      <a:pt x="92" y="105"/>
                    </a:cubicBezTo>
                    <a:cubicBezTo>
                      <a:pt x="93" y="107"/>
                      <a:pt x="92" y="108"/>
                      <a:pt x="93" y="110"/>
                    </a:cubicBezTo>
                    <a:cubicBezTo>
                      <a:pt x="95" y="113"/>
                      <a:pt x="97" y="114"/>
                      <a:pt x="99" y="119"/>
                    </a:cubicBezTo>
                    <a:cubicBezTo>
                      <a:pt x="100" y="119"/>
                      <a:pt x="100" y="119"/>
                      <a:pt x="100" y="119"/>
                    </a:cubicBezTo>
                    <a:cubicBezTo>
                      <a:pt x="100" y="121"/>
                      <a:pt x="100" y="122"/>
                      <a:pt x="100" y="124"/>
                    </a:cubicBezTo>
                    <a:cubicBezTo>
                      <a:pt x="100" y="125"/>
                      <a:pt x="103" y="126"/>
                      <a:pt x="102" y="131"/>
                    </a:cubicBezTo>
                    <a:cubicBezTo>
                      <a:pt x="102" y="132"/>
                      <a:pt x="100" y="134"/>
                      <a:pt x="99" y="134"/>
                    </a:cubicBezTo>
                    <a:cubicBezTo>
                      <a:pt x="98" y="136"/>
                      <a:pt x="101" y="137"/>
                      <a:pt x="101" y="138"/>
                    </a:cubicBezTo>
                    <a:cubicBezTo>
                      <a:pt x="100" y="139"/>
                      <a:pt x="98" y="139"/>
                      <a:pt x="99" y="142"/>
                    </a:cubicBezTo>
                    <a:cubicBezTo>
                      <a:pt x="99" y="142"/>
                      <a:pt x="100" y="145"/>
                      <a:pt x="101" y="146"/>
                    </a:cubicBezTo>
                    <a:cubicBezTo>
                      <a:pt x="102" y="146"/>
                      <a:pt x="102" y="146"/>
                      <a:pt x="102" y="146"/>
                    </a:cubicBezTo>
                    <a:cubicBezTo>
                      <a:pt x="103" y="147"/>
                      <a:pt x="102" y="148"/>
                      <a:pt x="103" y="149"/>
                    </a:cubicBezTo>
                    <a:cubicBezTo>
                      <a:pt x="103" y="150"/>
                      <a:pt x="107" y="153"/>
                      <a:pt x="108" y="154"/>
                    </a:cubicBezTo>
                    <a:cubicBezTo>
                      <a:pt x="109" y="154"/>
                      <a:pt x="110" y="154"/>
                      <a:pt x="111" y="154"/>
                    </a:cubicBezTo>
                    <a:cubicBezTo>
                      <a:pt x="112" y="155"/>
                      <a:pt x="111" y="156"/>
                      <a:pt x="112" y="157"/>
                    </a:cubicBezTo>
                    <a:cubicBezTo>
                      <a:pt x="113" y="158"/>
                      <a:pt x="115" y="159"/>
                      <a:pt x="117" y="160"/>
                    </a:cubicBezTo>
                    <a:cubicBezTo>
                      <a:pt x="117" y="161"/>
                      <a:pt x="119" y="163"/>
                      <a:pt x="119" y="164"/>
                    </a:cubicBezTo>
                    <a:cubicBezTo>
                      <a:pt x="119" y="164"/>
                      <a:pt x="121" y="167"/>
                      <a:pt x="121" y="167"/>
                    </a:cubicBezTo>
                    <a:cubicBezTo>
                      <a:pt x="125" y="169"/>
                      <a:pt x="128" y="167"/>
                      <a:pt x="131" y="168"/>
                    </a:cubicBezTo>
                    <a:cubicBezTo>
                      <a:pt x="132" y="169"/>
                      <a:pt x="133" y="172"/>
                      <a:pt x="134" y="172"/>
                    </a:cubicBezTo>
                    <a:cubicBezTo>
                      <a:pt x="136" y="174"/>
                      <a:pt x="140" y="175"/>
                      <a:pt x="142" y="176"/>
                    </a:cubicBezTo>
                    <a:cubicBezTo>
                      <a:pt x="143" y="177"/>
                      <a:pt x="143" y="178"/>
                      <a:pt x="144" y="178"/>
                    </a:cubicBezTo>
                    <a:cubicBezTo>
                      <a:pt x="147" y="180"/>
                      <a:pt x="149" y="179"/>
                      <a:pt x="153" y="180"/>
                    </a:cubicBezTo>
                    <a:cubicBezTo>
                      <a:pt x="154" y="182"/>
                      <a:pt x="154" y="182"/>
                      <a:pt x="154" y="182"/>
                    </a:cubicBezTo>
                    <a:cubicBezTo>
                      <a:pt x="156" y="182"/>
                      <a:pt x="156" y="181"/>
                      <a:pt x="158" y="181"/>
                    </a:cubicBezTo>
                    <a:cubicBezTo>
                      <a:pt x="158" y="181"/>
                      <a:pt x="158" y="183"/>
                      <a:pt x="158" y="183"/>
                    </a:cubicBezTo>
                    <a:cubicBezTo>
                      <a:pt x="159" y="183"/>
                      <a:pt x="160" y="183"/>
                      <a:pt x="161" y="183"/>
                    </a:cubicBezTo>
                    <a:cubicBezTo>
                      <a:pt x="162" y="183"/>
                      <a:pt x="163" y="185"/>
                      <a:pt x="164" y="186"/>
                    </a:cubicBezTo>
                    <a:cubicBezTo>
                      <a:pt x="164" y="187"/>
                      <a:pt x="164" y="187"/>
                      <a:pt x="164" y="187"/>
                    </a:cubicBezTo>
                    <a:cubicBezTo>
                      <a:pt x="165" y="187"/>
                      <a:pt x="166" y="186"/>
                      <a:pt x="166" y="186"/>
                    </a:cubicBezTo>
                    <a:cubicBezTo>
                      <a:pt x="169" y="186"/>
                      <a:pt x="168" y="187"/>
                      <a:pt x="169" y="188"/>
                    </a:cubicBezTo>
                    <a:cubicBezTo>
                      <a:pt x="171" y="188"/>
                      <a:pt x="173" y="187"/>
                      <a:pt x="174" y="187"/>
                    </a:cubicBezTo>
                    <a:cubicBezTo>
                      <a:pt x="175" y="187"/>
                      <a:pt x="175" y="188"/>
                      <a:pt x="175" y="189"/>
                    </a:cubicBezTo>
                    <a:cubicBezTo>
                      <a:pt x="176" y="189"/>
                      <a:pt x="178" y="190"/>
                      <a:pt x="178" y="190"/>
                    </a:cubicBezTo>
                    <a:cubicBezTo>
                      <a:pt x="181" y="190"/>
                      <a:pt x="182" y="187"/>
                      <a:pt x="184" y="187"/>
                    </a:cubicBezTo>
                    <a:cubicBezTo>
                      <a:pt x="186" y="186"/>
                      <a:pt x="188" y="187"/>
                      <a:pt x="190" y="187"/>
                    </a:cubicBezTo>
                    <a:cubicBezTo>
                      <a:pt x="191" y="187"/>
                      <a:pt x="193" y="185"/>
                      <a:pt x="193" y="185"/>
                    </a:cubicBezTo>
                    <a:cubicBezTo>
                      <a:pt x="195" y="185"/>
                      <a:pt x="194" y="186"/>
                      <a:pt x="195" y="186"/>
                    </a:cubicBezTo>
                    <a:cubicBezTo>
                      <a:pt x="198" y="187"/>
                      <a:pt x="200" y="186"/>
                      <a:pt x="202" y="187"/>
                    </a:cubicBezTo>
                    <a:cubicBezTo>
                      <a:pt x="203" y="187"/>
                      <a:pt x="204" y="190"/>
                      <a:pt x="205" y="190"/>
                    </a:cubicBezTo>
                    <a:cubicBezTo>
                      <a:pt x="206" y="191"/>
                      <a:pt x="207" y="190"/>
                      <a:pt x="208" y="190"/>
                    </a:cubicBezTo>
                    <a:cubicBezTo>
                      <a:pt x="210" y="191"/>
                      <a:pt x="211" y="194"/>
                      <a:pt x="212" y="197"/>
                    </a:cubicBezTo>
                    <a:cubicBezTo>
                      <a:pt x="212" y="197"/>
                      <a:pt x="212" y="197"/>
                      <a:pt x="212" y="197"/>
                    </a:cubicBezTo>
                    <a:cubicBezTo>
                      <a:pt x="212" y="197"/>
                      <a:pt x="214" y="194"/>
                      <a:pt x="213" y="192"/>
                    </a:cubicBezTo>
                    <a:cubicBezTo>
                      <a:pt x="212" y="191"/>
                      <a:pt x="218" y="184"/>
                      <a:pt x="218" y="184"/>
                    </a:cubicBezTo>
                    <a:cubicBezTo>
                      <a:pt x="229" y="184"/>
                      <a:pt x="229" y="184"/>
                      <a:pt x="229" y="184"/>
                    </a:cubicBezTo>
                    <a:cubicBezTo>
                      <a:pt x="229" y="184"/>
                      <a:pt x="229" y="181"/>
                      <a:pt x="227" y="179"/>
                    </a:cubicBezTo>
                    <a:cubicBezTo>
                      <a:pt x="224" y="178"/>
                      <a:pt x="222" y="174"/>
                      <a:pt x="222" y="174"/>
                    </a:cubicBezTo>
                    <a:cubicBezTo>
                      <a:pt x="222" y="171"/>
                      <a:pt x="222" y="171"/>
                      <a:pt x="222" y="171"/>
                    </a:cubicBezTo>
                    <a:cubicBezTo>
                      <a:pt x="225" y="171"/>
                      <a:pt x="225" y="171"/>
                      <a:pt x="225" y="171"/>
                    </a:cubicBezTo>
                    <a:cubicBezTo>
                      <a:pt x="226" y="166"/>
                      <a:pt x="226" y="166"/>
                      <a:pt x="226" y="166"/>
                    </a:cubicBezTo>
                    <a:cubicBezTo>
                      <a:pt x="241" y="166"/>
                      <a:pt x="241" y="166"/>
                      <a:pt x="241" y="166"/>
                    </a:cubicBezTo>
                    <a:cubicBezTo>
                      <a:pt x="244" y="164"/>
                      <a:pt x="244" y="164"/>
                      <a:pt x="244" y="164"/>
                    </a:cubicBezTo>
                    <a:cubicBezTo>
                      <a:pt x="244" y="164"/>
                      <a:pt x="246" y="161"/>
                      <a:pt x="248" y="163"/>
                    </a:cubicBezTo>
                    <a:cubicBezTo>
                      <a:pt x="249" y="161"/>
                      <a:pt x="250" y="160"/>
                      <a:pt x="251" y="158"/>
                    </a:cubicBezTo>
                    <a:cubicBezTo>
                      <a:pt x="251" y="160"/>
                      <a:pt x="251" y="162"/>
                      <a:pt x="250" y="162"/>
                    </a:cubicBezTo>
                    <a:cubicBezTo>
                      <a:pt x="252" y="163"/>
                      <a:pt x="253" y="164"/>
                      <a:pt x="254" y="164"/>
                    </a:cubicBezTo>
                    <a:cubicBezTo>
                      <a:pt x="254" y="158"/>
                      <a:pt x="255" y="154"/>
                      <a:pt x="256" y="148"/>
                    </a:cubicBezTo>
                    <a:cubicBezTo>
                      <a:pt x="257" y="148"/>
                      <a:pt x="257" y="148"/>
                      <a:pt x="257" y="148"/>
                    </a:cubicBezTo>
                    <a:cubicBezTo>
                      <a:pt x="258" y="147"/>
                      <a:pt x="256" y="146"/>
                      <a:pt x="256" y="143"/>
                    </a:cubicBezTo>
                    <a:cubicBezTo>
                      <a:pt x="256" y="139"/>
                      <a:pt x="264" y="129"/>
                      <a:pt x="259" y="126"/>
                    </a:cubicBezTo>
                    <a:cubicBezTo>
                      <a:pt x="258" y="126"/>
                      <a:pt x="257" y="126"/>
                      <a:pt x="257" y="126"/>
                    </a:cubicBezTo>
                    <a:cubicBezTo>
                      <a:pt x="255" y="125"/>
                      <a:pt x="255" y="125"/>
                      <a:pt x="255" y="125"/>
                    </a:cubicBezTo>
                    <a:cubicBezTo>
                      <a:pt x="254" y="124"/>
                      <a:pt x="249" y="125"/>
                      <a:pt x="248" y="126"/>
                    </a:cubicBezTo>
                    <a:cubicBezTo>
                      <a:pt x="247" y="126"/>
                      <a:pt x="246" y="128"/>
                      <a:pt x="246" y="129"/>
                    </a:cubicBezTo>
                    <a:cubicBezTo>
                      <a:pt x="244" y="129"/>
                      <a:pt x="243" y="128"/>
                      <a:pt x="242" y="129"/>
                    </a:cubicBezTo>
                    <a:cubicBezTo>
                      <a:pt x="241" y="129"/>
                      <a:pt x="240" y="131"/>
                      <a:pt x="240" y="131"/>
                    </a:cubicBezTo>
                    <a:cubicBezTo>
                      <a:pt x="236" y="132"/>
                      <a:pt x="235" y="130"/>
                      <a:pt x="234" y="134"/>
                    </a:cubicBezTo>
                    <a:cubicBezTo>
                      <a:pt x="232" y="137"/>
                      <a:pt x="232" y="142"/>
                      <a:pt x="231" y="146"/>
                    </a:cubicBezTo>
                    <a:cubicBezTo>
                      <a:pt x="231" y="146"/>
                      <a:pt x="228" y="148"/>
                      <a:pt x="228" y="148"/>
                    </a:cubicBezTo>
                    <a:cubicBezTo>
                      <a:pt x="228" y="150"/>
                      <a:pt x="229" y="152"/>
                      <a:pt x="228" y="154"/>
                    </a:cubicBezTo>
                    <a:cubicBezTo>
                      <a:pt x="228" y="154"/>
                      <a:pt x="228" y="154"/>
                      <a:pt x="228" y="154"/>
                    </a:cubicBezTo>
                    <a:cubicBezTo>
                      <a:pt x="225" y="155"/>
                      <a:pt x="224" y="158"/>
                      <a:pt x="222" y="160"/>
                    </a:cubicBezTo>
                    <a:cubicBezTo>
                      <a:pt x="221" y="160"/>
                      <a:pt x="219" y="161"/>
                      <a:pt x="219" y="161"/>
                    </a:cubicBezTo>
                    <a:cubicBezTo>
                      <a:pt x="219" y="161"/>
                      <a:pt x="218" y="159"/>
                      <a:pt x="218" y="158"/>
                    </a:cubicBezTo>
                    <a:cubicBezTo>
                      <a:pt x="213" y="159"/>
                      <a:pt x="212" y="159"/>
                      <a:pt x="209" y="162"/>
                    </a:cubicBezTo>
                    <a:cubicBezTo>
                      <a:pt x="209" y="162"/>
                      <a:pt x="208" y="164"/>
                      <a:pt x="208" y="164"/>
                    </a:cubicBezTo>
                    <a:cubicBezTo>
                      <a:pt x="207" y="164"/>
                      <a:pt x="205" y="164"/>
                      <a:pt x="203" y="164"/>
                    </a:cubicBezTo>
                    <a:cubicBezTo>
                      <a:pt x="203" y="165"/>
                      <a:pt x="203" y="165"/>
                      <a:pt x="203" y="165"/>
                    </a:cubicBezTo>
                    <a:cubicBezTo>
                      <a:pt x="201" y="166"/>
                      <a:pt x="198" y="165"/>
                      <a:pt x="195" y="165"/>
                    </a:cubicBezTo>
                    <a:cubicBezTo>
                      <a:pt x="192" y="159"/>
                      <a:pt x="191" y="159"/>
                      <a:pt x="184" y="159"/>
                    </a:cubicBezTo>
                    <a:cubicBezTo>
                      <a:pt x="183" y="158"/>
                      <a:pt x="184" y="157"/>
                      <a:pt x="184" y="156"/>
                    </a:cubicBezTo>
                    <a:cubicBezTo>
                      <a:pt x="183" y="154"/>
                      <a:pt x="180" y="152"/>
                      <a:pt x="180" y="150"/>
                    </a:cubicBezTo>
                    <a:cubicBezTo>
                      <a:pt x="180" y="149"/>
                      <a:pt x="180" y="147"/>
                      <a:pt x="180" y="146"/>
                    </a:cubicBezTo>
                    <a:cubicBezTo>
                      <a:pt x="180" y="146"/>
                      <a:pt x="178" y="147"/>
                      <a:pt x="178" y="146"/>
                    </a:cubicBezTo>
                    <a:cubicBezTo>
                      <a:pt x="177" y="146"/>
                      <a:pt x="176" y="143"/>
                      <a:pt x="175" y="142"/>
                    </a:cubicBezTo>
                    <a:cubicBezTo>
                      <a:pt x="175" y="141"/>
                      <a:pt x="173" y="141"/>
                      <a:pt x="172" y="140"/>
                    </a:cubicBezTo>
                    <a:cubicBezTo>
                      <a:pt x="171" y="138"/>
                      <a:pt x="172" y="136"/>
                      <a:pt x="171" y="134"/>
                    </a:cubicBezTo>
                    <a:cubicBezTo>
                      <a:pt x="171" y="134"/>
                      <a:pt x="169" y="133"/>
                      <a:pt x="168" y="132"/>
                    </a:cubicBezTo>
                    <a:cubicBezTo>
                      <a:pt x="168" y="131"/>
                      <a:pt x="168" y="129"/>
                      <a:pt x="168" y="129"/>
                    </a:cubicBezTo>
                    <a:cubicBezTo>
                      <a:pt x="167" y="129"/>
                      <a:pt x="166" y="130"/>
                      <a:pt x="166" y="130"/>
                    </a:cubicBezTo>
                    <a:cubicBezTo>
                      <a:pt x="167" y="125"/>
                      <a:pt x="166" y="124"/>
                      <a:pt x="166" y="119"/>
                    </a:cubicBezTo>
                    <a:cubicBezTo>
                      <a:pt x="167" y="118"/>
                      <a:pt x="169" y="116"/>
                      <a:pt x="168" y="113"/>
                    </a:cubicBezTo>
                    <a:cubicBezTo>
                      <a:pt x="167" y="111"/>
                      <a:pt x="167" y="111"/>
                      <a:pt x="167" y="111"/>
                    </a:cubicBezTo>
                    <a:cubicBezTo>
                      <a:pt x="167" y="109"/>
                      <a:pt x="168" y="107"/>
                      <a:pt x="167" y="106"/>
                    </a:cubicBezTo>
                    <a:cubicBezTo>
                      <a:pt x="166" y="105"/>
                      <a:pt x="166" y="105"/>
                      <a:pt x="166" y="105"/>
                    </a:cubicBezTo>
                    <a:cubicBezTo>
                      <a:pt x="165" y="102"/>
                      <a:pt x="167" y="101"/>
                      <a:pt x="166" y="98"/>
                    </a:cubicBezTo>
                    <a:cubicBezTo>
                      <a:pt x="165" y="95"/>
                      <a:pt x="165" y="95"/>
                      <a:pt x="165" y="95"/>
                    </a:cubicBezTo>
                    <a:cubicBezTo>
                      <a:pt x="165" y="94"/>
                      <a:pt x="167" y="90"/>
                      <a:pt x="165" y="89"/>
                    </a:cubicBezTo>
                    <a:cubicBezTo>
                      <a:pt x="166" y="88"/>
                      <a:pt x="167" y="88"/>
                      <a:pt x="168" y="87"/>
                    </a:cubicBezTo>
                    <a:cubicBezTo>
                      <a:pt x="168" y="86"/>
                      <a:pt x="167" y="85"/>
                      <a:pt x="168" y="85"/>
                    </a:cubicBezTo>
                    <a:cubicBezTo>
                      <a:pt x="168" y="85"/>
                      <a:pt x="170" y="85"/>
                      <a:pt x="170" y="85"/>
                    </a:cubicBezTo>
                    <a:cubicBezTo>
                      <a:pt x="171" y="83"/>
                      <a:pt x="171" y="82"/>
                      <a:pt x="172" y="81"/>
                    </a:cubicBezTo>
                    <a:cubicBezTo>
                      <a:pt x="173" y="80"/>
                      <a:pt x="172" y="79"/>
                      <a:pt x="172" y="79"/>
                    </a:cubicBezTo>
                    <a:cubicBezTo>
                      <a:pt x="168" y="79"/>
                      <a:pt x="168" y="79"/>
                      <a:pt x="168" y="79"/>
                    </a:cubicBezTo>
                    <a:cubicBezTo>
                      <a:pt x="166" y="76"/>
                      <a:pt x="166" y="76"/>
                      <a:pt x="166" y="76"/>
                    </a:cubicBezTo>
                    <a:cubicBezTo>
                      <a:pt x="162" y="76"/>
                      <a:pt x="162" y="76"/>
                      <a:pt x="162" y="76"/>
                    </a:cubicBezTo>
                    <a:cubicBezTo>
                      <a:pt x="158" y="74"/>
                      <a:pt x="158" y="74"/>
                      <a:pt x="158" y="74"/>
                    </a:cubicBezTo>
                    <a:cubicBezTo>
                      <a:pt x="156" y="73"/>
                      <a:pt x="156" y="73"/>
                      <a:pt x="156" y="73"/>
                    </a:cubicBezTo>
                    <a:cubicBezTo>
                      <a:pt x="155" y="69"/>
                      <a:pt x="155" y="69"/>
                      <a:pt x="155" y="69"/>
                    </a:cubicBezTo>
                    <a:cubicBezTo>
                      <a:pt x="153" y="63"/>
                      <a:pt x="153" y="63"/>
                      <a:pt x="153" y="63"/>
                    </a:cubicBezTo>
                    <a:cubicBezTo>
                      <a:pt x="152" y="60"/>
                      <a:pt x="152" y="60"/>
                      <a:pt x="152" y="60"/>
                    </a:cubicBezTo>
                    <a:cubicBezTo>
                      <a:pt x="149" y="58"/>
                      <a:pt x="149" y="58"/>
                      <a:pt x="149" y="58"/>
                    </a:cubicBezTo>
                    <a:cubicBezTo>
                      <a:pt x="147" y="54"/>
                      <a:pt x="147" y="54"/>
                      <a:pt x="147" y="54"/>
                    </a:cubicBezTo>
                    <a:cubicBezTo>
                      <a:pt x="145" y="50"/>
                      <a:pt x="145" y="50"/>
                      <a:pt x="145" y="50"/>
                    </a:cubicBezTo>
                    <a:cubicBezTo>
                      <a:pt x="143" y="46"/>
                      <a:pt x="143" y="46"/>
                      <a:pt x="143" y="46"/>
                    </a:cubicBezTo>
                    <a:cubicBezTo>
                      <a:pt x="142" y="44"/>
                      <a:pt x="142" y="44"/>
                      <a:pt x="142" y="44"/>
                    </a:cubicBezTo>
                    <a:cubicBezTo>
                      <a:pt x="141" y="41"/>
                      <a:pt x="141" y="41"/>
                      <a:pt x="141" y="41"/>
                    </a:cubicBezTo>
                    <a:cubicBezTo>
                      <a:pt x="139" y="38"/>
                      <a:pt x="139" y="38"/>
                      <a:pt x="139" y="38"/>
                    </a:cubicBezTo>
                    <a:cubicBezTo>
                      <a:pt x="136" y="36"/>
                      <a:pt x="136" y="36"/>
                      <a:pt x="136" y="36"/>
                    </a:cubicBezTo>
                    <a:cubicBezTo>
                      <a:pt x="133" y="34"/>
                      <a:pt x="133" y="34"/>
                      <a:pt x="133" y="34"/>
                    </a:cubicBezTo>
                    <a:cubicBezTo>
                      <a:pt x="130" y="34"/>
                      <a:pt x="130" y="34"/>
                      <a:pt x="130" y="34"/>
                    </a:cubicBezTo>
                    <a:cubicBezTo>
                      <a:pt x="127" y="35"/>
                      <a:pt x="127" y="35"/>
                      <a:pt x="127" y="35"/>
                    </a:cubicBezTo>
                    <a:cubicBezTo>
                      <a:pt x="124" y="39"/>
                      <a:pt x="124" y="39"/>
                      <a:pt x="124" y="39"/>
                    </a:cubicBezTo>
                    <a:cubicBezTo>
                      <a:pt x="122" y="41"/>
                      <a:pt x="122" y="41"/>
                      <a:pt x="122" y="41"/>
                    </a:cubicBezTo>
                    <a:cubicBezTo>
                      <a:pt x="119" y="41"/>
                      <a:pt x="119" y="41"/>
                      <a:pt x="119" y="41"/>
                    </a:cubicBezTo>
                    <a:cubicBezTo>
                      <a:pt x="116" y="41"/>
                      <a:pt x="116" y="41"/>
                      <a:pt x="116" y="41"/>
                    </a:cubicBezTo>
                    <a:cubicBezTo>
                      <a:pt x="113" y="39"/>
                      <a:pt x="113" y="39"/>
                      <a:pt x="113" y="39"/>
                    </a:cubicBezTo>
                    <a:cubicBezTo>
                      <a:pt x="111" y="36"/>
                      <a:pt x="111" y="36"/>
                      <a:pt x="111" y="36"/>
                    </a:cubicBezTo>
                    <a:cubicBezTo>
                      <a:pt x="109" y="32"/>
                      <a:pt x="109" y="32"/>
                      <a:pt x="109" y="32"/>
                    </a:cubicBezTo>
                    <a:cubicBezTo>
                      <a:pt x="108" y="30"/>
                      <a:pt x="108" y="30"/>
                      <a:pt x="108" y="30"/>
                    </a:cubicBezTo>
                    <a:cubicBezTo>
                      <a:pt x="107" y="26"/>
                      <a:pt x="107" y="26"/>
                      <a:pt x="107" y="26"/>
                    </a:cubicBezTo>
                    <a:cubicBezTo>
                      <a:pt x="103" y="22"/>
                      <a:pt x="103" y="22"/>
                      <a:pt x="103" y="22"/>
                    </a:cubicBezTo>
                    <a:cubicBezTo>
                      <a:pt x="101" y="20"/>
                      <a:pt x="101" y="20"/>
                      <a:pt x="101" y="20"/>
                    </a:cubicBezTo>
                    <a:cubicBezTo>
                      <a:pt x="100" y="18"/>
                      <a:pt x="100" y="18"/>
                      <a:pt x="100" y="18"/>
                    </a:cubicBezTo>
                    <a:cubicBezTo>
                      <a:pt x="96" y="16"/>
                      <a:pt x="96" y="16"/>
                      <a:pt x="96" y="16"/>
                    </a:cubicBezTo>
                    <a:cubicBezTo>
                      <a:pt x="93" y="11"/>
                      <a:pt x="93" y="11"/>
                      <a:pt x="93" y="11"/>
                    </a:cubicBezTo>
                    <a:cubicBezTo>
                      <a:pt x="75" y="11"/>
                      <a:pt x="75" y="11"/>
                      <a:pt x="75" y="11"/>
                    </a:cubicBezTo>
                    <a:cubicBezTo>
                      <a:pt x="75" y="16"/>
                      <a:pt x="75" y="16"/>
                      <a:pt x="75" y="16"/>
                    </a:cubicBezTo>
                    <a:cubicBezTo>
                      <a:pt x="47" y="15"/>
                      <a:pt x="47" y="15"/>
                      <a:pt x="47" y="15"/>
                    </a:cubicBezTo>
                    <a:cubicBezTo>
                      <a:pt x="24" y="3"/>
                      <a:pt x="24" y="3"/>
                      <a:pt x="24" y="3"/>
                    </a:cubicBezTo>
                    <a:cubicBezTo>
                      <a:pt x="24" y="0"/>
                      <a:pt x="24" y="0"/>
                      <a:pt x="24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 w="9525">
                <a:solidFill>
                  <a:schemeClr val="tx2">
                    <a:lumMod val="2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4" name="Freeform 146"/>
              <p:cNvSpPr>
                <a:spLocks/>
              </p:cNvSpPr>
              <p:nvPr/>
            </p:nvSpPr>
            <p:spPr bwMode="auto">
              <a:xfrm>
                <a:off x="1133" y="1544"/>
                <a:ext cx="518" cy="387"/>
              </a:xfrm>
              <a:custGeom>
                <a:avLst/>
                <a:gdLst>
                  <a:gd name="T0" fmla="*/ 4 w 264"/>
                  <a:gd name="T1" fmla="*/ 11 h 197"/>
                  <a:gd name="T2" fmla="*/ 11 w 264"/>
                  <a:gd name="T3" fmla="*/ 25 h 197"/>
                  <a:gd name="T4" fmla="*/ 19 w 264"/>
                  <a:gd name="T5" fmla="*/ 31 h 197"/>
                  <a:gd name="T6" fmla="*/ 24 w 264"/>
                  <a:gd name="T7" fmla="*/ 53 h 197"/>
                  <a:gd name="T8" fmla="*/ 25 w 264"/>
                  <a:gd name="T9" fmla="*/ 62 h 197"/>
                  <a:gd name="T10" fmla="*/ 41 w 264"/>
                  <a:gd name="T11" fmla="*/ 73 h 197"/>
                  <a:gd name="T12" fmla="*/ 46 w 264"/>
                  <a:gd name="T13" fmla="*/ 90 h 197"/>
                  <a:gd name="T14" fmla="*/ 58 w 264"/>
                  <a:gd name="T15" fmla="*/ 109 h 197"/>
                  <a:gd name="T16" fmla="*/ 63 w 264"/>
                  <a:gd name="T17" fmla="*/ 105 h 197"/>
                  <a:gd name="T18" fmla="*/ 57 w 264"/>
                  <a:gd name="T19" fmla="*/ 94 h 197"/>
                  <a:gd name="T20" fmla="*/ 51 w 264"/>
                  <a:gd name="T21" fmla="*/ 86 h 197"/>
                  <a:gd name="T22" fmla="*/ 41 w 264"/>
                  <a:gd name="T23" fmla="*/ 63 h 197"/>
                  <a:gd name="T24" fmla="*/ 36 w 264"/>
                  <a:gd name="T25" fmla="*/ 52 h 197"/>
                  <a:gd name="T26" fmla="*/ 33 w 264"/>
                  <a:gd name="T27" fmla="*/ 42 h 197"/>
                  <a:gd name="T28" fmla="*/ 31 w 264"/>
                  <a:gd name="T29" fmla="*/ 36 h 197"/>
                  <a:gd name="T30" fmla="*/ 22 w 264"/>
                  <a:gd name="T31" fmla="*/ 25 h 197"/>
                  <a:gd name="T32" fmla="*/ 18 w 264"/>
                  <a:gd name="T33" fmla="*/ 9 h 197"/>
                  <a:gd name="T34" fmla="*/ 27 w 264"/>
                  <a:gd name="T35" fmla="*/ 10 h 197"/>
                  <a:gd name="T36" fmla="*/ 37 w 264"/>
                  <a:gd name="T37" fmla="*/ 25 h 197"/>
                  <a:gd name="T38" fmla="*/ 46 w 264"/>
                  <a:gd name="T39" fmla="*/ 43 h 197"/>
                  <a:gd name="T40" fmla="*/ 57 w 264"/>
                  <a:gd name="T41" fmla="*/ 53 h 197"/>
                  <a:gd name="T42" fmla="*/ 67 w 264"/>
                  <a:gd name="T43" fmla="*/ 65 h 197"/>
                  <a:gd name="T44" fmla="*/ 66 w 264"/>
                  <a:gd name="T45" fmla="*/ 72 h 197"/>
                  <a:gd name="T46" fmla="*/ 74 w 264"/>
                  <a:gd name="T47" fmla="*/ 81 h 197"/>
                  <a:gd name="T48" fmla="*/ 86 w 264"/>
                  <a:gd name="T49" fmla="*/ 96 h 197"/>
                  <a:gd name="T50" fmla="*/ 92 w 264"/>
                  <a:gd name="T51" fmla="*/ 105 h 197"/>
                  <a:gd name="T52" fmla="*/ 100 w 264"/>
                  <a:gd name="T53" fmla="*/ 124 h 197"/>
                  <a:gd name="T54" fmla="*/ 99 w 264"/>
                  <a:gd name="T55" fmla="*/ 142 h 197"/>
                  <a:gd name="T56" fmla="*/ 108 w 264"/>
                  <a:gd name="T57" fmla="*/ 154 h 197"/>
                  <a:gd name="T58" fmla="*/ 119 w 264"/>
                  <a:gd name="T59" fmla="*/ 164 h 197"/>
                  <a:gd name="T60" fmla="*/ 142 w 264"/>
                  <a:gd name="T61" fmla="*/ 176 h 197"/>
                  <a:gd name="T62" fmla="*/ 158 w 264"/>
                  <a:gd name="T63" fmla="*/ 181 h 197"/>
                  <a:gd name="T64" fmla="*/ 164 w 264"/>
                  <a:gd name="T65" fmla="*/ 187 h 197"/>
                  <a:gd name="T66" fmla="*/ 175 w 264"/>
                  <a:gd name="T67" fmla="*/ 189 h 197"/>
                  <a:gd name="T68" fmla="*/ 193 w 264"/>
                  <a:gd name="T69" fmla="*/ 185 h 197"/>
                  <a:gd name="T70" fmla="*/ 208 w 264"/>
                  <a:gd name="T71" fmla="*/ 190 h 197"/>
                  <a:gd name="T72" fmla="*/ 218 w 264"/>
                  <a:gd name="T73" fmla="*/ 184 h 197"/>
                  <a:gd name="T74" fmla="*/ 222 w 264"/>
                  <a:gd name="T75" fmla="*/ 171 h 197"/>
                  <a:gd name="T76" fmla="*/ 244 w 264"/>
                  <a:gd name="T77" fmla="*/ 164 h 197"/>
                  <a:gd name="T78" fmla="*/ 254 w 264"/>
                  <a:gd name="T79" fmla="*/ 164 h 197"/>
                  <a:gd name="T80" fmla="*/ 259 w 264"/>
                  <a:gd name="T81" fmla="*/ 126 h 197"/>
                  <a:gd name="T82" fmla="*/ 246 w 264"/>
                  <a:gd name="T83" fmla="*/ 129 h 197"/>
                  <a:gd name="T84" fmla="*/ 231 w 264"/>
                  <a:gd name="T85" fmla="*/ 146 h 197"/>
                  <a:gd name="T86" fmla="*/ 222 w 264"/>
                  <a:gd name="T87" fmla="*/ 160 h 197"/>
                  <a:gd name="T88" fmla="*/ 208 w 264"/>
                  <a:gd name="T89" fmla="*/ 164 h 197"/>
                  <a:gd name="T90" fmla="*/ 184 w 264"/>
                  <a:gd name="T91" fmla="*/ 159 h 197"/>
                  <a:gd name="T92" fmla="*/ 178 w 264"/>
                  <a:gd name="T93" fmla="*/ 146 h 197"/>
                  <a:gd name="T94" fmla="*/ 168 w 264"/>
                  <a:gd name="T95" fmla="*/ 132 h 197"/>
                  <a:gd name="T96" fmla="*/ 168 w 264"/>
                  <a:gd name="T97" fmla="*/ 113 h 197"/>
                  <a:gd name="T98" fmla="*/ 166 w 264"/>
                  <a:gd name="T99" fmla="*/ 98 h 197"/>
                  <a:gd name="T100" fmla="*/ 168 w 264"/>
                  <a:gd name="T101" fmla="*/ 85 h 197"/>
                  <a:gd name="T102" fmla="*/ 168 w 264"/>
                  <a:gd name="T103" fmla="*/ 79 h 197"/>
                  <a:gd name="T104" fmla="*/ 156 w 264"/>
                  <a:gd name="T105" fmla="*/ 73 h 197"/>
                  <a:gd name="T106" fmla="*/ 149 w 264"/>
                  <a:gd name="T107" fmla="*/ 58 h 197"/>
                  <a:gd name="T108" fmla="*/ 142 w 264"/>
                  <a:gd name="T109" fmla="*/ 44 h 197"/>
                  <a:gd name="T110" fmla="*/ 133 w 264"/>
                  <a:gd name="T111" fmla="*/ 34 h 197"/>
                  <a:gd name="T112" fmla="*/ 122 w 264"/>
                  <a:gd name="T113" fmla="*/ 41 h 197"/>
                  <a:gd name="T114" fmla="*/ 111 w 264"/>
                  <a:gd name="T115" fmla="*/ 36 h 197"/>
                  <a:gd name="T116" fmla="*/ 103 w 264"/>
                  <a:gd name="T117" fmla="*/ 22 h 197"/>
                  <a:gd name="T118" fmla="*/ 93 w 264"/>
                  <a:gd name="T119" fmla="*/ 11 h 197"/>
                  <a:gd name="T120" fmla="*/ 24 w 264"/>
                  <a:gd name="T121" fmla="*/ 3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64" h="197">
                    <a:moveTo>
                      <a:pt x="0" y="1"/>
                    </a:moveTo>
                    <a:cubicBezTo>
                      <a:pt x="0" y="3"/>
                      <a:pt x="0" y="4"/>
                      <a:pt x="1" y="6"/>
                    </a:cubicBezTo>
                    <a:cubicBezTo>
                      <a:pt x="1" y="7"/>
                      <a:pt x="3" y="7"/>
                      <a:pt x="4" y="8"/>
                    </a:cubicBezTo>
                    <a:cubicBezTo>
                      <a:pt x="4" y="9"/>
                      <a:pt x="3" y="10"/>
                      <a:pt x="4" y="11"/>
                    </a:cubicBezTo>
                    <a:cubicBezTo>
                      <a:pt x="4" y="12"/>
                      <a:pt x="6" y="13"/>
                      <a:pt x="7" y="14"/>
                    </a:cubicBezTo>
                    <a:cubicBezTo>
                      <a:pt x="8" y="16"/>
                      <a:pt x="6" y="19"/>
                      <a:pt x="8" y="22"/>
                    </a:cubicBezTo>
                    <a:cubicBezTo>
                      <a:pt x="8" y="22"/>
                      <a:pt x="10" y="23"/>
                      <a:pt x="10" y="23"/>
                    </a:cubicBezTo>
                    <a:cubicBezTo>
                      <a:pt x="11" y="23"/>
                      <a:pt x="10" y="25"/>
                      <a:pt x="11" y="25"/>
                    </a:cubicBezTo>
                    <a:cubicBezTo>
                      <a:pt x="11" y="26"/>
                      <a:pt x="13" y="26"/>
                      <a:pt x="14" y="27"/>
                    </a:cubicBezTo>
                    <a:cubicBezTo>
                      <a:pt x="14" y="27"/>
                      <a:pt x="14" y="28"/>
                      <a:pt x="14" y="29"/>
                    </a:cubicBezTo>
                    <a:cubicBezTo>
                      <a:pt x="15" y="29"/>
                      <a:pt x="17" y="28"/>
                      <a:pt x="18" y="29"/>
                    </a:cubicBezTo>
                    <a:cubicBezTo>
                      <a:pt x="18" y="29"/>
                      <a:pt x="18" y="31"/>
                      <a:pt x="19" y="31"/>
                    </a:cubicBezTo>
                    <a:cubicBezTo>
                      <a:pt x="20" y="32"/>
                      <a:pt x="21" y="32"/>
                      <a:pt x="22" y="33"/>
                    </a:cubicBezTo>
                    <a:cubicBezTo>
                      <a:pt x="24" y="36"/>
                      <a:pt x="22" y="37"/>
                      <a:pt x="23" y="41"/>
                    </a:cubicBezTo>
                    <a:cubicBezTo>
                      <a:pt x="23" y="41"/>
                      <a:pt x="25" y="43"/>
                      <a:pt x="25" y="43"/>
                    </a:cubicBezTo>
                    <a:cubicBezTo>
                      <a:pt x="25" y="47"/>
                      <a:pt x="24" y="50"/>
                      <a:pt x="24" y="53"/>
                    </a:cubicBezTo>
                    <a:cubicBezTo>
                      <a:pt x="22" y="53"/>
                      <a:pt x="20" y="53"/>
                      <a:pt x="17" y="53"/>
                    </a:cubicBezTo>
                    <a:cubicBezTo>
                      <a:pt x="17" y="55"/>
                      <a:pt x="17" y="55"/>
                      <a:pt x="17" y="55"/>
                    </a:cubicBezTo>
                    <a:cubicBezTo>
                      <a:pt x="19" y="56"/>
                      <a:pt x="21" y="57"/>
                      <a:pt x="22" y="58"/>
                    </a:cubicBezTo>
                    <a:cubicBezTo>
                      <a:pt x="23" y="59"/>
                      <a:pt x="24" y="62"/>
                      <a:pt x="25" y="62"/>
                    </a:cubicBezTo>
                    <a:cubicBezTo>
                      <a:pt x="25" y="62"/>
                      <a:pt x="26" y="62"/>
                      <a:pt x="27" y="62"/>
                    </a:cubicBezTo>
                    <a:cubicBezTo>
                      <a:pt x="27" y="63"/>
                      <a:pt x="27" y="64"/>
                      <a:pt x="28" y="65"/>
                    </a:cubicBezTo>
                    <a:cubicBezTo>
                      <a:pt x="28" y="65"/>
                      <a:pt x="30" y="64"/>
                      <a:pt x="31" y="65"/>
                    </a:cubicBezTo>
                    <a:cubicBezTo>
                      <a:pt x="32" y="65"/>
                      <a:pt x="40" y="72"/>
                      <a:pt x="41" y="73"/>
                    </a:cubicBezTo>
                    <a:cubicBezTo>
                      <a:pt x="41" y="75"/>
                      <a:pt x="40" y="74"/>
                      <a:pt x="40" y="76"/>
                    </a:cubicBezTo>
                    <a:cubicBezTo>
                      <a:pt x="40" y="76"/>
                      <a:pt x="42" y="79"/>
                      <a:pt x="42" y="80"/>
                    </a:cubicBezTo>
                    <a:cubicBezTo>
                      <a:pt x="43" y="82"/>
                      <a:pt x="41" y="86"/>
                      <a:pt x="42" y="88"/>
                    </a:cubicBezTo>
                    <a:cubicBezTo>
                      <a:pt x="43" y="89"/>
                      <a:pt x="45" y="89"/>
                      <a:pt x="46" y="90"/>
                    </a:cubicBezTo>
                    <a:cubicBezTo>
                      <a:pt x="47" y="90"/>
                      <a:pt x="46" y="92"/>
                      <a:pt x="47" y="93"/>
                    </a:cubicBezTo>
                    <a:cubicBezTo>
                      <a:pt x="47" y="93"/>
                      <a:pt x="49" y="94"/>
                      <a:pt x="50" y="95"/>
                    </a:cubicBezTo>
                    <a:cubicBezTo>
                      <a:pt x="51" y="96"/>
                      <a:pt x="58" y="104"/>
                      <a:pt x="58" y="105"/>
                    </a:cubicBezTo>
                    <a:cubicBezTo>
                      <a:pt x="58" y="106"/>
                      <a:pt x="58" y="107"/>
                      <a:pt x="58" y="109"/>
                    </a:cubicBezTo>
                    <a:cubicBezTo>
                      <a:pt x="61" y="109"/>
                      <a:pt x="61" y="109"/>
                      <a:pt x="61" y="109"/>
                    </a:cubicBezTo>
                    <a:cubicBezTo>
                      <a:pt x="61" y="109"/>
                      <a:pt x="60" y="108"/>
                      <a:pt x="61" y="107"/>
                    </a:cubicBezTo>
                    <a:cubicBezTo>
                      <a:pt x="61" y="107"/>
                      <a:pt x="61" y="107"/>
                      <a:pt x="61" y="107"/>
                    </a:cubicBezTo>
                    <a:cubicBezTo>
                      <a:pt x="62" y="107"/>
                      <a:pt x="63" y="106"/>
                      <a:pt x="63" y="105"/>
                    </a:cubicBezTo>
                    <a:cubicBezTo>
                      <a:pt x="63" y="104"/>
                      <a:pt x="64" y="103"/>
                      <a:pt x="63" y="101"/>
                    </a:cubicBezTo>
                    <a:cubicBezTo>
                      <a:pt x="63" y="101"/>
                      <a:pt x="58" y="98"/>
                      <a:pt x="58" y="98"/>
                    </a:cubicBezTo>
                    <a:cubicBezTo>
                      <a:pt x="58" y="97"/>
                      <a:pt x="58" y="96"/>
                      <a:pt x="58" y="95"/>
                    </a:cubicBezTo>
                    <a:cubicBezTo>
                      <a:pt x="57" y="95"/>
                      <a:pt x="57" y="94"/>
                      <a:pt x="57" y="94"/>
                    </a:cubicBezTo>
                    <a:cubicBezTo>
                      <a:pt x="56" y="94"/>
                      <a:pt x="55" y="94"/>
                      <a:pt x="54" y="94"/>
                    </a:cubicBezTo>
                    <a:cubicBezTo>
                      <a:pt x="53" y="94"/>
                      <a:pt x="54" y="92"/>
                      <a:pt x="53" y="92"/>
                    </a:cubicBezTo>
                    <a:cubicBezTo>
                      <a:pt x="53" y="91"/>
                      <a:pt x="55" y="90"/>
                      <a:pt x="54" y="88"/>
                    </a:cubicBezTo>
                    <a:cubicBezTo>
                      <a:pt x="54" y="87"/>
                      <a:pt x="52" y="87"/>
                      <a:pt x="51" y="86"/>
                    </a:cubicBezTo>
                    <a:cubicBezTo>
                      <a:pt x="51" y="84"/>
                      <a:pt x="52" y="83"/>
                      <a:pt x="52" y="81"/>
                    </a:cubicBezTo>
                    <a:cubicBezTo>
                      <a:pt x="52" y="81"/>
                      <a:pt x="48" y="76"/>
                      <a:pt x="48" y="76"/>
                    </a:cubicBezTo>
                    <a:cubicBezTo>
                      <a:pt x="48" y="75"/>
                      <a:pt x="48" y="74"/>
                      <a:pt x="48" y="73"/>
                    </a:cubicBezTo>
                    <a:cubicBezTo>
                      <a:pt x="47" y="69"/>
                      <a:pt x="45" y="65"/>
                      <a:pt x="41" y="63"/>
                    </a:cubicBezTo>
                    <a:cubicBezTo>
                      <a:pt x="42" y="62"/>
                      <a:pt x="43" y="60"/>
                      <a:pt x="42" y="59"/>
                    </a:cubicBezTo>
                    <a:cubicBezTo>
                      <a:pt x="42" y="58"/>
                      <a:pt x="40" y="58"/>
                      <a:pt x="39" y="57"/>
                    </a:cubicBezTo>
                    <a:cubicBezTo>
                      <a:pt x="39" y="57"/>
                      <a:pt x="40" y="55"/>
                      <a:pt x="39" y="55"/>
                    </a:cubicBezTo>
                    <a:cubicBezTo>
                      <a:pt x="39" y="54"/>
                      <a:pt x="37" y="53"/>
                      <a:pt x="36" y="52"/>
                    </a:cubicBezTo>
                    <a:cubicBezTo>
                      <a:pt x="35" y="50"/>
                      <a:pt x="36" y="47"/>
                      <a:pt x="35" y="45"/>
                    </a:cubicBezTo>
                    <a:cubicBezTo>
                      <a:pt x="33" y="44"/>
                      <a:pt x="33" y="44"/>
                      <a:pt x="33" y="44"/>
                    </a:cubicBezTo>
                    <a:cubicBezTo>
                      <a:pt x="33" y="44"/>
                      <a:pt x="34" y="42"/>
                      <a:pt x="33" y="42"/>
                    </a:cubicBezTo>
                    <a:cubicBezTo>
                      <a:pt x="33" y="42"/>
                      <a:pt x="33" y="42"/>
                      <a:pt x="33" y="42"/>
                    </a:cubicBezTo>
                    <a:cubicBezTo>
                      <a:pt x="33" y="41"/>
                      <a:pt x="33" y="41"/>
                      <a:pt x="33" y="41"/>
                    </a:cubicBezTo>
                    <a:cubicBezTo>
                      <a:pt x="32" y="41"/>
                      <a:pt x="31" y="42"/>
                      <a:pt x="30" y="41"/>
                    </a:cubicBezTo>
                    <a:cubicBezTo>
                      <a:pt x="30" y="40"/>
                      <a:pt x="30" y="37"/>
                      <a:pt x="31" y="37"/>
                    </a:cubicBezTo>
                    <a:cubicBezTo>
                      <a:pt x="31" y="36"/>
                      <a:pt x="31" y="36"/>
                      <a:pt x="31" y="36"/>
                    </a:cubicBezTo>
                    <a:cubicBezTo>
                      <a:pt x="28" y="31"/>
                      <a:pt x="28" y="31"/>
                      <a:pt x="28" y="31"/>
                    </a:cubicBezTo>
                    <a:cubicBezTo>
                      <a:pt x="27" y="31"/>
                      <a:pt x="26" y="31"/>
                      <a:pt x="25" y="31"/>
                    </a:cubicBezTo>
                    <a:cubicBezTo>
                      <a:pt x="25" y="31"/>
                      <a:pt x="25" y="29"/>
                      <a:pt x="25" y="29"/>
                    </a:cubicBezTo>
                    <a:cubicBezTo>
                      <a:pt x="25" y="28"/>
                      <a:pt x="23" y="26"/>
                      <a:pt x="22" y="25"/>
                    </a:cubicBezTo>
                    <a:cubicBezTo>
                      <a:pt x="21" y="23"/>
                      <a:pt x="22" y="21"/>
                      <a:pt x="20" y="19"/>
                    </a:cubicBezTo>
                    <a:cubicBezTo>
                      <a:pt x="20" y="18"/>
                      <a:pt x="17" y="16"/>
                      <a:pt x="17" y="16"/>
                    </a:cubicBezTo>
                    <a:cubicBezTo>
                      <a:pt x="16" y="13"/>
                      <a:pt x="18" y="11"/>
                      <a:pt x="18" y="10"/>
                    </a:cubicBezTo>
                    <a:cubicBezTo>
                      <a:pt x="18" y="9"/>
                      <a:pt x="17" y="10"/>
                      <a:pt x="18" y="9"/>
                    </a:cubicBezTo>
                    <a:cubicBezTo>
                      <a:pt x="19" y="9"/>
                      <a:pt x="20" y="8"/>
                      <a:pt x="22" y="9"/>
                    </a:cubicBezTo>
                    <a:cubicBezTo>
                      <a:pt x="22" y="9"/>
                      <a:pt x="22" y="11"/>
                      <a:pt x="23" y="11"/>
                    </a:cubicBezTo>
                    <a:cubicBezTo>
                      <a:pt x="24" y="12"/>
                      <a:pt x="25" y="11"/>
                      <a:pt x="26" y="12"/>
                    </a:cubicBezTo>
                    <a:cubicBezTo>
                      <a:pt x="26" y="12"/>
                      <a:pt x="27" y="10"/>
                      <a:pt x="27" y="10"/>
                    </a:cubicBezTo>
                    <a:cubicBezTo>
                      <a:pt x="28" y="9"/>
                      <a:pt x="29" y="10"/>
                      <a:pt x="31" y="10"/>
                    </a:cubicBezTo>
                    <a:cubicBezTo>
                      <a:pt x="33" y="14"/>
                      <a:pt x="30" y="11"/>
                      <a:pt x="34" y="15"/>
                    </a:cubicBezTo>
                    <a:cubicBezTo>
                      <a:pt x="33" y="20"/>
                      <a:pt x="34" y="22"/>
                      <a:pt x="36" y="25"/>
                    </a:cubicBezTo>
                    <a:cubicBezTo>
                      <a:pt x="37" y="25"/>
                      <a:pt x="37" y="25"/>
                      <a:pt x="37" y="25"/>
                    </a:cubicBezTo>
                    <a:cubicBezTo>
                      <a:pt x="39" y="28"/>
                      <a:pt x="38" y="30"/>
                      <a:pt x="39" y="33"/>
                    </a:cubicBezTo>
                    <a:cubicBezTo>
                      <a:pt x="41" y="35"/>
                      <a:pt x="43" y="37"/>
                      <a:pt x="44" y="39"/>
                    </a:cubicBezTo>
                    <a:cubicBezTo>
                      <a:pt x="44" y="39"/>
                      <a:pt x="46" y="39"/>
                      <a:pt x="46" y="39"/>
                    </a:cubicBezTo>
                    <a:cubicBezTo>
                      <a:pt x="47" y="41"/>
                      <a:pt x="46" y="42"/>
                      <a:pt x="46" y="43"/>
                    </a:cubicBezTo>
                    <a:cubicBezTo>
                      <a:pt x="46" y="45"/>
                      <a:pt x="46" y="45"/>
                      <a:pt x="46" y="45"/>
                    </a:cubicBezTo>
                    <a:cubicBezTo>
                      <a:pt x="47" y="45"/>
                      <a:pt x="50" y="45"/>
                      <a:pt x="51" y="46"/>
                    </a:cubicBezTo>
                    <a:cubicBezTo>
                      <a:pt x="52" y="47"/>
                      <a:pt x="52" y="53"/>
                      <a:pt x="54" y="53"/>
                    </a:cubicBezTo>
                    <a:cubicBezTo>
                      <a:pt x="55" y="54"/>
                      <a:pt x="57" y="53"/>
                      <a:pt x="57" y="53"/>
                    </a:cubicBezTo>
                    <a:cubicBezTo>
                      <a:pt x="59" y="55"/>
                      <a:pt x="57" y="57"/>
                      <a:pt x="57" y="59"/>
                    </a:cubicBezTo>
                    <a:cubicBezTo>
                      <a:pt x="58" y="60"/>
                      <a:pt x="61" y="60"/>
                      <a:pt x="62" y="61"/>
                    </a:cubicBezTo>
                    <a:cubicBezTo>
                      <a:pt x="62" y="62"/>
                      <a:pt x="62" y="65"/>
                      <a:pt x="63" y="65"/>
                    </a:cubicBezTo>
                    <a:cubicBezTo>
                      <a:pt x="64" y="66"/>
                      <a:pt x="66" y="65"/>
                      <a:pt x="67" y="65"/>
                    </a:cubicBezTo>
                    <a:cubicBezTo>
                      <a:pt x="68" y="66"/>
                      <a:pt x="68" y="67"/>
                      <a:pt x="68" y="68"/>
                    </a:cubicBezTo>
                    <a:cubicBezTo>
                      <a:pt x="69" y="68"/>
                      <a:pt x="69" y="68"/>
                      <a:pt x="69" y="68"/>
                    </a:cubicBezTo>
                    <a:cubicBezTo>
                      <a:pt x="69" y="69"/>
                      <a:pt x="69" y="70"/>
                      <a:pt x="69" y="71"/>
                    </a:cubicBezTo>
                    <a:cubicBezTo>
                      <a:pt x="68" y="71"/>
                      <a:pt x="66" y="71"/>
                      <a:pt x="66" y="72"/>
                    </a:cubicBezTo>
                    <a:cubicBezTo>
                      <a:pt x="66" y="73"/>
                      <a:pt x="66" y="75"/>
                      <a:pt x="66" y="76"/>
                    </a:cubicBezTo>
                    <a:cubicBezTo>
                      <a:pt x="67" y="76"/>
                      <a:pt x="68" y="76"/>
                      <a:pt x="69" y="77"/>
                    </a:cubicBezTo>
                    <a:cubicBezTo>
                      <a:pt x="70" y="77"/>
                      <a:pt x="70" y="79"/>
                      <a:pt x="70" y="79"/>
                    </a:cubicBezTo>
                    <a:cubicBezTo>
                      <a:pt x="71" y="80"/>
                      <a:pt x="73" y="81"/>
                      <a:pt x="74" y="81"/>
                    </a:cubicBezTo>
                    <a:cubicBezTo>
                      <a:pt x="74" y="81"/>
                      <a:pt x="79" y="88"/>
                      <a:pt x="79" y="88"/>
                    </a:cubicBezTo>
                    <a:cubicBezTo>
                      <a:pt x="80" y="89"/>
                      <a:pt x="79" y="90"/>
                      <a:pt x="80" y="91"/>
                    </a:cubicBezTo>
                    <a:cubicBezTo>
                      <a:pt x="81" y="92"/>
                      <a:pt x="82" y="92"/>
                      <a:pt x="83" y="93"/>
                    </a:cubicBezTo>
                    <a:cubicBezTo>
                      <a:pt x="84" y="94"/>
                      <a:pt x="86" y="96"/>
                      <a:pt x="86" y="96"/>
                    </a:cubicBezTo>
                    <a:cubicBezTo>
                      <a:pt x="86" y="97"/>
                      <a:pt x="86" y="98"/>
                      <a:pt x="86" y="99"/>
                    </a:cubicBezTo>
                    <a:cubicBezTo>
                      <a:pt x="87" y="99"/>
                      <a:pt x="89" y="101"/>
                      <a:pt x="90" y="102"/>
                    </a:cubicBezTo>
                    <a:cubicBezTo>
                      <a:pt x="90" y="103"/>
                      <a:pt x="90" y="103"/>
                      <a:pt x="90" y="104"/>
                    </a:cubicBezTo>
                    <a:cubicBezTo>
                      <a:pt x="90" y="104"/>
                      <a:pt x="92" y="105"/>
                      <a:pt x="92" y="105"/>
                    </a:cubicBezTo>
                    <a:cubicBezTo>
                      <a:pt x="93" y="107"/>
                      <a:pt x="92" y="108"/>
                      <a:pt x="93" y="110"/>
                    </a:cubicBezTo>
                    <a:cubicBezTo>
                      <a:pt x="95" y="113"/>
                      <a:pt x="97" y="114"/>
                      <a:pt x="99" y="119"/>
                    </a:cubicBezTo>
                    <a:cubicBezTo>
                      <a:pt x="100" y="119"/>
                      <a:pt x="100" y="119"/>
                      <a:pt x="100" y="119"/>
                    </a:cubicBezTo>
                    <a:cubicBezTo>
                      <a:pt x="100" y="121"/>
                      <a:pt x="100" y="122"/>
                      <a:pt x="100" y="124"/>
                    </a:cubicBezTo>
                    <a:cubicBezTo>
                      <a:pt x="100" y="125"/>
                      <a:pt x="103" y="126"/>
                      <a:pt x="102" y="131"/>
                    </a:cubicBezTo>
                    <a:cubicBezTo>
                      <a:pt x="102" y="132"/>
                      <a:pt x="100" y="134"/>
                      <a:pt x="99" y="134"/>
                    </a:cubicBezTo>
                    <a:cubicBezTo>
                      <a:pt x="98" y="136"/>
                      <a:pt x="101" y="137"/>
                      <a:pt x="101" y="138"/>
                    </a:cubicBezTo>
                    <a:cubicBezTo>
                      <a:pt x="100" y="139"/>
                      <a:pt x="98" y="139"/>
                      <a:pt x="99" y="142"/>
                    </a:cubicBezTo>
                    <a:cubicBezTo>
                      <a:pt x="99" y="142"/>
                      <a:pt x="100" y="145"/>
                      <a:pt x="101" y="146"/>
                    </a:cubicBezTo>
                    <a:cubicBezTo>
                      <a:pt x="102" y="146"/>
                      <a:pt x="102" y="146"/>
                      <a:pt x="102" y="146"/>
                    </a:cubicBezTo>
                    <a:cubicBezTo>
                      <a:pt x="103" y="147"/>
                      <a:pt x="102" y="148"/>
                      <a:pt x="103" y="149"/>
                    </a:cubicBezTo>
                    <a:cubicBezTo>
                      <a:pt x="103" y="150"/>
                      <a:pt x="107" y="153"/>
                      <a:pt x="108" y="154"/>
                    </a:cubicBezTo>
                    <a:cubicBezTo>
                      <a:pt x="109" y="154"/>
                      <a:pt x="110" y="154"/>
                      <a:pt x="111" y="154"/>
                    </a:cubicBezTo>
                    <a:cubicBezTo>
                      <a:pt x="112" y="155"/>
                      <a:pt x="111" y="156"/>
                      <a:pt x="112" y="157"/>
                    </a:cubicBezTo>
                    <a:cubicBezTo>
                      <a:pt x="113" y="158"/>
                      <a:pt x="115" y="159"/>
                      <a:pt x="117" y="160"/>
                    </a:cubicBezTo>
                    <a:cubicBezTo>
                      <a:pt x="117" y="161"/>
                      <a:pt x="119" y="163"/>
                      <a:pt x="119" y="164"/>
                    </a:cubicBezTo>
                    <a:cubicBezTo>
                      <a:pt x="119" y="164"/>
                      <a:pt x="121" y="167"/>
                      <a:pt x="121" y="167"/>
                    </a:cubicBezTo>
                    <a:cubicBezTo>
                      <a:pt x="125" y="169"/>
                      <a:pt x="128" y="167"/>
                      <a:pt x="131" y="168"/>
                    </a:cubicBezTo>
                    <a:cubicBezTo>
                      <a:pt x="132" y="169"/>
                      <a:pt x="133" y="172"/>
                      <a:pt x="134" y="172"/>
                    </a:cubicBezTo>
                    <a:cubicBezTo>
                      <a:pt x="136" y="174"/>
                      <a:pt x="140" y="175"/>
                      <a:pt x="142" y="176"/>
                    </a:cubicBezTo>
                    <a:cubicBezTo>
                      <a:pt x="143" y="177"/>
                      <a:pt x="143" y="178"/>
                      <a:pt x="144" y="178"/>
                    </a:cubicBezTo>
                    <a:cubicBezTo>
                      <a:pt x="147" y="180"/>
                      <a:pt x="149" y="179"/>
                      <a:pt x="153" y="180"/>
                    </a:cubicBezTo>
                    <a:cubicBezTo>
                      <a:pt x="154" y="182"/>
                      <a:pt x="154" y="182"/>
                      <a:pt x="154" y="182"/>
                    </a:cubicBezTo>
                    <a:cubicBezTo>
                      <a:pt x="156" y="182"/>
                      <a:pt x="156" y="181"/>
                      <a:pt x="158" y="181"/>
                    </a:cubicBezTo>
                    <a:cubicBezTo>
                      <a:pt x="158" y="181"/>
                      <a:pt x="158" y="183"/>
                      <a:pt x="158" y="183"/>
                    </a:cubicBezTo>
                    <a:cubicBezTo>
                      <a:pt x="159" y="183"/>
                      <a:pt x="160" y="183"/>
                      <a:pt x="161" y="183"/>
                    </a:cubicBezTo>
                    <a:cubicBezTo>
                      <a:pt x="162" y="183"/>
                      <a:pt x="163" y="185"/>
                      <a:pt x="164" y="186"/>
                    </a:cubicBezTo>
                    <a:cubicBezTo>
                      <a:pt x="164" y="187"/>
                      <a:pt x="164" y="187"/>
                      <a:pt x="164" y="187"/>
                    </a:cubicBezTo>
                    <a:cubicBezTo>
                      <a:pt x="165" y="187"/>
                      <a:pt x="166" y="186"/>
                      <a:pt x="166" y="186"/>
                    </a:cubicBezTo>
                    <a:cubicBezTo>
                      <a:pt x="169" y="186"/>
                      <a:pt x="168" y="187"/>
                      <a:pt x="169" y="188"/>
                    </a:cubicBezTo>
                    <a:cubicBezTo>
                      <a:pt x="171" y="188"/>
                      <a:pt x="173" y="187"/>
                      <a:pt x="174" y="187"/>
                    </a:cubicBezTo>
                    <a:cubicBezTo>
                      <a:pt x="175" y="187"/>
                      <a:pt x="175" y="188"/>
                      <a:pt x="175" y="189"/>
                    </a:cubicBezTo>
                    <a:cubicBezTo>
                      <a:pt x="176" y="189"/>
                      <a:pt x="178" y="190"/>
                      <a:pt x="178" y="190"/>
                    </a:cubicBezTo>
                    <a:cubicBezTo>
                      <a:pt x="181" y="190"/>
                      <a:pt x="182" y="187"/>
                      <a:pt x="184" y="187"/>
                    </a:cubicBezTo>
                    <a:cubicBezTo>
                      <a:pt x="186" y="186"/>
                      <a:pt x="188" y="187"/>
                      <a:pt x="190" y="187"/>
                    </a:cubicBezTo>
                    <a:cubicBezTo>
                      <a:pt x="191" y="187"/>
                      <a:pt x="193" y="185"/>
                      <a:pt x="193" y="185"/>
                    </a:cubicBezTo>
                    <a:cubicBezTo>
                      <a:pt x="195" y="185"/>
                      <a:pt x="194" y="186"/>
                      <a:pt x="195" y="186"/>
                    </a:cubicBezTo>
                    <a:cubicBezTo>
                      <a:pt x="198" y="187"/>
                      <a:pt x="200" y="186"/>
                      <a:pt x="202" y="187"/>
                    </a:cubicBezTo>
                    <a:cubicBezTo>
                      <a:pt x="203" y="187"/>
                      <a:pt x="204" y="190"/>
                      <a:pt x="205" y="190"/>
                    </a:cubicBezTo>
                    <a:cubicBezTo>
                      <a:pt x="206" y="191"/>
                      <a:pt x="207" y="190"/>
                      <a:pt x="208" y="190"/>
                    </a:cubicBezTo>
                    <a:cubicBezTo>
                      <a:pt x="210" y="191"/>
                      <a:pt x="211" y="194"/>
                      <a:pt x="212" y="197"/>
                    </a:cubicBezTo>
                    <a:cubicBezTo>
                      <a:pt x="212" y="197"/>
                      <a:pt x="212" y="197"/>
                      <a:pt x="212" y="197"/>
                    </a:cubicBezTo>
                    <a:cubicBezTo>
                      <a:pt x="212" y="197"/>
                      <a:pt x="214" y="194"/>
                      <a:pt x="213" y="192"/>
                    </a:cubicBezTo>
                    <a:cubicBezTo>
                      <a:pt x="212" y="191"/>
                      <a:pt x="218" y="184"/>
                      <a:pt x="218" y="184"/>
                    </a:cubicBezTo>
                    <a:cubicBezTo>
                      <a:pt x="229" y="184"/>
                      <a:pt x="229" y="184"/>
                      <a:pt x="229" y="184"/>
                    </a:cubicBezTo>
                    <a:cubicBezTo>
                      <a:pt x="229" y="184"/>
                      <a:pt x="229" y="181"/>
                      <a:pt x="227" y="179"/>
                    </a:cubicBezTo>
                    <a:cubicBezTo>
                      <a:pt x="224" y="178"/>
                      <a:pt x="222" y="174"/>
                      <a:pt x="222" y="174"/>
                    </a:cubicBezTo>
                    <a:cubicBezTo>
                      <a:pt x="222" y="171"/>
                      <a:pt x="222" y="171"/>
                      <a:pt x="222" y="171"/>
                    </a:cubicBezTo>
                    <a:cubicBezTo>
                      <a:pt x="225" y="171"/>
                      <a:pt x="225" y="171"/>
                      <a:pt x="225" y="171"/>
                    </a:cubicBezTo>
                    <a:cubicBezTo>
                      <a:pt x="226" y="166"/>
                      <a:pt x="226" y="166"/>
                      <a:pt x="226" y="166"/>
                    </a:cubicBezTo>
                    <a:cubicBezTo>
                      <a:pt x="241" y="166"/>
                      <a:pt x="241" y="166"/>
                      <a:pt x="241" y="166"/>
                    </a:cubicBezTo>
                    <a:cubicBezTo>
                      <a:pt x="244" y="164"/>
                      <a:pt x="244" y="164"/>
                      <a:pt x="244" y="164"/>
                    </a:cubicBezTo>
                    <a:cubicBezTo>
                      <a:pt x="244" y="164"/>
                      <a:pt x="246" y="161"/>
                      <a:pt x="248" y="163"/>
                    </a:cubicBezTo>
                    <a:cubicBezTo>
                      <a:pt x="249" y="161"/>
                      <a:pt x="250" y="160"/>
                      <a:pt x="251" y="158"/>
                    </a:cubicBezTo>
                    <a:cubicBezTo>
                      <a:pt x="251" y="160"/>
                      <a:pt x="251" y="162"/>
                      <a:pt x="250" y="162"/>
                    </a:cubicBezTo>
                    <a:cubicBezTo>
                      <a:pt x="252" y="163"/>
                      <a:pt x="253" y="164"/>
                      <a:pt x="254" y="164"/>
                    </a:cubicBezTo>
                    <a:cubicBezTo>
                      <a:pt x="254" y="158"/>
                      <a:pt x="255" y="154"/>
                      <a:pt x="256" y="148"/>
                    </a:cubicBezTo>
                    <a:cubicBezTo>
                      <a:pt x="257" y="148"/>
                      <a:pt x="257" y="148"/>
                      <a:pt x="257" y="148"/>
                    </a:cubicBezTo>
                    <a:cubicBezTo>
                      <a:pt x="258" y="147"/>
                      <a:pt x="256" y="146"/>
                      <a:pt x="256" y="143"/>
                    </a:cubicBezTo>
                    <a:cubicBezTo>
                      <a:pt x="256" y="139"/>
                      <a:pt x="264" y="129"/>
                      <a:pt x="259" y="126"/>
                    </a:cubicBezTo>
                    <a:cubicBezTo>
                      <a:pt x="258" y="126"/>
                      <a:pt x="257" y="126"/>
                      <a:pt x="257" y="126"/>
                    </a:cubicBezTo>
                    <a:cubicBezTo>
                      <a:pt x="255" y="125"/>
                      <a:pt x="255" y="125"/>
                      <a:pt x="255" y="125"/>
                    </a:cubicBezTo>
                    <a:cubicBezTo>
                      <a:pt x="254" y="124"/>
                      <a:pt x="249" y="125"/>
                      <a:pt x="248" y="126"/>
                    </a:cubicBezTo>
                    <a:cubicBezTo>
                      <a:pt x="247" y="126"/>
                      <a:pt x="246" y="128"/>
                      <a:pt x="246" y="129"/>
                    </a:cubicBezTo>
                    <a:cubicBezTo>
                      <a:pt x="244" y="129"/>
                      <a:pt x="243" y="128"/>
                      <a:pt x="242" y="129"/>
                    </a:cubicBezTo>
                    <a:cubicBezTo>
                      <a:pt x="241" y="129"/>
                      <a:pt x="240" y="131"/>
                      <a:pt x="240" y="131"/>
                    </a:cubicBezTo>
                    <a:cubicBezTo>
                      <a:pt x="236" y="132"/>
                      <a:pt x="235" y="130"/>
                      <a:pt x="234" y="134"/>
                    </a:cubicBezTo>
                    <a:cubicBezTo>
                      <a:pt x="232" y="137"/>
                      <a:pt x="232" y="142"/>
                      <a:pt x="231" y="146"/>
                    </a:cubicBezTo>
                    <a:cubicBezTo>
                      <a:pt x="231" y="146"/>
                      <a:pt x="228" y="148"/>
                      <a:pt x="228" y="148"/>
                    </a:cubicBezTo>
                    <a:cubicBezTo>
                      <a:pt x="228" y="150"/>
                      <a:pt x="229" y="152"/>
                      <a:pt x="228" y="154"/>
                    </a:cubicBezTo>
                    <a:cubicBezTo>
                      <a:pt x="228" y="154"/>
                      <a:pt x="228" y="154"/>
                      <a:pt x="228" y="154"/>
                    </a:cubicBezTo>
                    <a:cubicBezTo>
                      <a:pt x="225" y="155"/>
                      <a:pt x="224" y="158"/>
                      <a:pt x="222" y="160"/>
                    </a:cubicBezTo>
                    <a:cubicBezTo>
                      <a:pt x="221" y="160"/>
                      <a:pt x="219" y="161"/>
                      <a:pt x="219" y="161"/>
                    </a:cubicBezTo>
                    <a:cubicBezTo>
                      <a:pt x="219" y="161"/>
                      <a:pt x="218" y="159"/>
                      <a:pt x="218" y="158"/>
                    </a:cubicBezTo>
                    <a:cubicBezTo>
                      <a:pt x="213" y="159"/>
                      <a:pt x="212" y="159"/>
                      <a:pt x="209" y="162"/>
                    </a:cubicBezTo>
                    <a:cubicBezTo>
                      <a:pt x="209" y="162"/>
                      <a:pt x="208" y="164"/>
                      <a:pt x="208" y="164"/>
                    </a:cubicBezTo>
                    <a:cubicBezTo>
                      <a:pt x="207" y="164"/>
                      <a:pt x="205" y="164"/>
                      <a:pt x="203" y="164"/>
                    </a:cubicBezTo>
                    <a:cubicBezTo>
                      <a:pt x="203" y="165"/>
                      <a:pt x="203" y="165"/>
                      <a:pt x="203" y="165"/>
                    </a:cubicBezTo>
                    <a:cubicBezTo>
                      <a:pt x="201" y="166"/>
                      <a:pt x="198" y="165"/>
                      <a:pt x="195" y="165"/>
                    </a:cubicBezTo>
                    <a:cubicBezTo>
                      <a:pt x="192" y="159"/>
                      <a:pt x="191" y="159"/>
                      <a:pt x="184" y="159"/>
                    </a:cubicBezTo>
                    <a:cubicBezTo>
                      <a:pt x="183" y="158"/>
                      <a:pt x="184" y="157"/>
                      <a:pt x="184" y="156"/>
                    </a:cubicBezTo>
                    <a:cubicBezTo>
                      <a:pt x="183" y="154"/>
                      <a:pt x="180" y="152"/>
                      <a:pt x="180" y="150"/>
                    </a:cubicBezTo>
                    <a:cubicBezTo>
                      <a:pt x="180" y="149"/>
                      <a:pt x="180" y="147"/>
                      <a:pt x="180" y="146"/>
                    </a:cubicBezTo>
                    <a:cubicBezTo>
                      <a:pt x="180" y="146"/>
                      <a:pt x="178" y="147"/>
                      <a:pt x="178" y="146"/>
                    </a:cubicBezTo>
                    <a:cubicBezTo>
                      <a:pt x="177" y="146"/>
                      <a:pt x="176" y="143"/>
                      <a:pt x="175" y="142"/>
                    </a:cubicBezTo>
                    <a:cubicBezTo>
                      <a:pt x="175" y="141"/>
                      <a:pt x="173" y="141"/>
                      <a:pt x="172" y="140"/>
                    </a:cubicBezTo>
                    <a:cubicBezTo>
                      <a:pt x="171" y="138"/>
                      <a:pt x="172" y="136"/>
                      <a:pt x="171" y="134"/>
                    </a:cubicBezTo>
                    <a:cubicBezTo>
                      <a:pt x="171" y="134"/>
                      <a:pt x="169" y="133"/>
                      <a:pt x="168" y="132"/>
                    </a:cubicBezTo>
                    <a:cubicBezTo>
                      <a:pt x="168" y="131"/>
                      <a:pt x="168" y="129"/>
                      <a:pt x="168" y="129"/>
                    </a:cubicBezTo>
                    <a:cubicBezTo>
                      <a:pt x="167" y="129"/>
                      <a:pt x="166" y="130"/>
                      <a:pt x="166" y="130"/>
                    </a:cubicBezTo>
                    <a:cubicBezTo>
                      <a:pt x="167" y="125"/>
                      <a:pt x="166" y="124"/>
                      <a:pt x="166" y="119"/>
                    </a:cubicBezTo>
                    <a:cubicBezTo>
                      <a:pt x="167" y="118"/>
                      <a:pt x="169" y="116"/>
                      <a:pt x="168" y="113"/>
                    </a:cubicBezTo>
                    <a:cubicBezTo>
                      <a:pt x="167" y="111"/>
                      <a:pt x="167" y="111"/>
                      <a:pt x="167" y="111"/>
                    </a:cubicBezTo>
                    <a:cubicBezTo>
                      <a:pt x="167" y="109"/>
                      <a:pt x="168" y="107"/>
                      <a:pt x="167" y="106"/>
                    </a:cubicBezTo>
                    <a:cubicBezTo>
                      <a:pt x="166" y="105"/>
                      <a:pt x="166" y="105"/>
                      <a:pt x="166" y="105"/>
                    </a:cubicBezTo>
                    <a:cubicBezTo>
                      <a:pt x="165" y="102"/>
                      <a:pt x="167" y="101"/>
                      <a:pt x="166" y="98"/>
                    </a:cubicBezTo>
                    <a:cubicBezTo>
                      <a:pt x="165" y="95"/>
                      <a:pt x="165" y="95"/>
                      <a:pt x="165" y="95"/>
                    </a:cubicBezTo>
                    <a:cubicBezTo>
                      <a:pt x="165" y="94"/>
                      <a:pt x="167" y="90"/>
                      <a:pt x="165" y="89"/>
                    </a:cubicBezTo>
                    <a:cubicBezTo>
                      <a:pt x="166" y="88"/>
                      <a:pt x="167" y="88"/>
                      <a:pt x="168" y="87"/>
                    </a:cubicBezTo>
                    <a:cubicBezTo>
                      <a:pt x="168" y="86"/>
                      <a:pt x="167" y="85"/>
                      <a:pt x="168" y="85"/>
                    </a:cubicBezTo>
                    <a:cubicBezTo>
                      <a:pt x="168" y="85"/>
                      <a:pt x="170" y="85"/>
                      <a:pt x="170" y="85"/>
                    </a:cubicBezTo>
                    <a:cubicBezTo>
                      <a:pt x="171" y="83"/>
                      <a:pt x="171" y="82"/>
                      <a:pt x="172" y="81"/>
                    </a:cubicBezTo>
                    <a:cubicBezTo>
                      <a:pt x="173" y="80"/>
                      <a:pt x="172" y="79"/>
                      <a:pt x="172" y="79"/>
                    </a:cubicBezTo>
                    <a:cubicBezTo>
                      <a:pt x="168" y="79"/>
                      <a:pt x="168" y="79"/>
                      <a:pt x="168" y="79"/>
                    </a:cubicBezTo>
                    <a:cubicBezTo>
                      <a:pt x="166" y="76"/>
                      <a:pt x="166" y="76"/>
                      <a:pt x="166" y="76"/>
                    </a:cubicBezTo>
                    <a:cubicBezTo>
                      <a:pt x="162" y="76"/>
                      <a:pt x="162" y="76"/>
                      <a:pt x="162" y="76"/>
                    </a:cubicBezTo>
                    <a:cubicBezTo>
                      <a:pt x="158" y="74"/>
                      <a:pt x="158" y="74"/>
                      <a:pt x="158" y="74"/>
                    </a:cubicBezTo>
                    <a:cubicBezTo>
                      <a:pt x="156" y="73"/>
                      <a:pt x="156" y="73"/>
                      <a:pt x="156" y="73"/>
                    </a:cubicBezTo>
                    <a:cubicBezTo>
                      <a:pt x="155" y="69"/>
                      <a:pt x="155" y="69"/>
                      <a:pt x="155" y="69"/>
                    </a:cubicBezTo>
                    <a:cubicBezTo>
                      <a:pt x="153" y="63"/>
                      <a:pt x="153" y="63"/>
                      <a:pt x="153" y="63"/>
                    </a:cubicBezTo>
                    <a:cubicBezTo>
                      <a:pt x="152" y="60"/>
                      <a:pt x="152" y="60"/>
                      <a:pt x="152" y="60"/>
                    </a:cubicBezTo>
                    <a:cubicBezTo>
                      <a:pt x="149" y="58"/>
                      <a:pt x="149" y="58"/>
                      <a:pt x="149" y="58"/>
                    </a:cubicBezTo>
                    <a:cubicBezTo>
                      <a:pt x="147" y="54"/>
                      <a:pt x="147" y="54"/>
                      <a:pt x="147" y="54"/>
                    </a:cubicBezTo>
                    <a:cubicBezTo>
                      <a:pt x="145" y="50"/>
                      <a:pt x="145" y="50"/>
                      <a:pt x="145" y="50"/>
                    </a:cubicBezTo>
                    <a:cubicBezTo>
                      <a:pt x="143" y="46"/>
                      <a:pt x="143" y="46"/>
                      <a:pt x="143" y="46"/>
                    </a:cubicBezTo>
                    <a:cubicBezTo>
                      <a:pt x="142" y="44"/>
                      <a:pt x="142" y="44"/>
                      <a:pt x="142" y="44"/>
                    </a:cubicBezTo>
                    <a:cubicBezTo>
                      <a:pt x="141" y="41"/>
                      <a:pt x="141" y="41"/>
                      <a:pt x="141" y="41"/>
                    </a:cubicBezTo>
                    <a:cubicBezTo>
                      <a:pt x="139" y="38"/>
                      <a:pt x="139" y="38"/>
                      <a:pt x="139" y="38"/>
                    </a:cubicBezTo>
                    <a:cubicBezTo>
                      <a:pt x="136" y="36"/>
                      <a:pt x="136" y="36"/>
                      <a:pt x="136" y="36"/>
                    </a:cubicBezTo>
                    <a:cubicBezTo>
                      <a:pt x="133" y="34"/>
                      <a:pt x="133" y="34"/>
                      <a:pt x="133" y="34"/>
                    </a:cubicBezTo>
                    <a:cubicBezTo>
                      <a:pt x="130" y="34"/>
                      <a:pt x="130" y="34"/>
                      <a:pt x="130" y="34"/>
                    </a:cubicBezTo>
                    <a:cubicBezTo>
                      <a:pt x="127" y="35"/>
                      <a:pt x="127" y="35"/>
                      <a:pt x="127" y="35"/>
                    </a:cubicBezTo>
                    <a:cubicBezTo>
                      <a:pt x="124" y="39"/>
                      <a:pt x="124" y="39"/>
                      <a:pt x="124" y="39"/>
                    </a:cubicBezTo>
                    <a:cubicBezTo>
                      <a:pt x="122" y="41"/>
                      <a:pt x="122" y="41"/>
                      <a:pt x="122" y="41"/>
                    </a:cubicBezTo>
                    <a:cubicBezTo>
                      <a:pt x="119" y="41"/>
                      <a:pt x="119" y="41"/>
                      <a:pt x="119" y="41"/>
                    </a:cubicBezTo>
                    <a:cubicBezTo>
                      <a:pt x="116" y="41"/>
                      <a:pt x="116" y="41"/>
                      <a:pt x="116" y="41"/>
                    </a:cubicBezTo>
                    <a:cubicBezTo>
                      <a:pt x="113" y="39"/>
                      <a:pt x="113" y="39"/>
                      <a:pt x="113" y="39"/>
                    </a:cubicBezTo>
                    <a:cubicBezTo>
                      <a:pt x="111" y="36"/>
                      <a:pt x="111" y="36"/>
                      <a:pt x="111" y="36"/>
                    </a:cubicBezTo>
                    <a:cubicBezTo>
                      <a:pt x="109" y="32"/>
                      <a:pt x="109" y="32"/>
                      <a:pt x="109" y="32"/>
                    </a:cubicBezTo>
                    <a:cubicBezTo>
                      <a:pt x="108" y="30"/>
                      <a:pt x="108" y="30"/>
                      <a:pt x="108" y="30"/>
                    </a:cubicBezTo>
                    <a:cubicBezTo>
                      <a:pt x="107" y="26"/>
                      <a:pt x="107" y="26"/>
                      <a:pt x="107" y="26"/>
                    </a:cubicBezTo>
                    <a:cubicBezTo>
                      <a:pt x="103" y="22"/>
                      <a:pt x="103" y="22"/>
                      <a:pt x="103" y="22"/>
                    </a:cubicBezTo>
                    <a:cubicBezTo>
                      <a:pt x="101" y="20"/>
                      <a:pt x="101" y="20"/>
                      <a:pt x="101" y="20"/>
                    </a:cubicBezTo>
                    <a:cubicBezTo>
                      <a:pt x="100" y="18"/>
                      <a:pt x="100" y="18"/>
                      <a:pt x="100" y="18"/>
                    </a:cubicBezTo>
                    <a:cubicBezTo>
                      <a:pt x="96" y="16"/>
                      <a:pt x="96" y="16"/>
                      <a:pt x="96" y="16"/>
                    </a:cubicBezTo>
                    <a:cubicBezTo>
                      <a:pt x="93" y="11"/>
                      <a:pt x="93" y="11"/>
                      <a:pt x="93" y="11"/>
                    </a:cubicBezTo>
                    <a:cubicBezTo>
                      <a:pt x="75" y="11"/>
                      <a:pt x="75" y="11"/>
                      <a:pt x="75" y="11"/>
                    </a:cubicBezTo>
                    <a:cubicBezTo>
                      <a:pt x="75" y="16"/>
                      <a:pt x="75" y="16"/>
                      <a:pt x="75" y="16"/>
                    </a:cubicBezTo>
                    <a:cubicBezTo>
                      <a:pt x="47" y="15"/>
                      <a:pt x="47" y="15"/>
                      <a:pt x="47" y="15"/>
                    </a:cubicBezTo>
                    <a:cubicBezTo>
                      <a:pt x="24" y="3"/>
                      <a:pt x="24" y="3"/>
                      <a:pt x="24" y="3"/>
                    </a:cubicBezTo>
                    <a:cubicBezTo>
                      <a:pt x="24" y="0"/>
                      <a:pt x="24" y="0"/>
                      <a:pt x="24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 w="2" cap="rnd">
                <a:solidFill>
                  <a:schemeClr val="tx2">
                    <a:lumMod val="2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5" name="Freeform 147"/>
              <p:cNvSpPr>
                <a:spLocks/>
              </p:cNvSpPr>
              <p:nvPr/>
            </p:nvSpPr>
            <p:spPr bwMode="auto">
              <a:xfrm>
                <a:off x="4078" y="2680"/>
                <a:ext cx="14" cy="16"/>
              </a:xfrm>
              <a:custGeom>
                <a:avLst/>
                <a:gdLst>
                  <a:gd name="T0" fmla="*/ 4 w 7"/>
                  <a:gd name="T1" fmla="*/ 0 h 8"/>
                  <a:gd name="T2" fmla="*/ 2 w 7"/>
                  <a:gd name="T3" fmla="*/ 2 h 8"/>
                  <a:gd name="T4" fmla="*/ 0 w 7"/>
                  <a:gd name="T5" fmla="*/ 2 h 8"/>
                  <a:gd name="T6" fmla="*/ 0 w 7"/>
                  <a:gd name="T7" fmla="*/ 7 h 8"/>
                  <a:gd name="T8" fmla="*/ 6 w 7"/>
                  <a:gd name="T9" fmla="*/ 2 h 8"/>
                  <a:gd name="T10" fmla="*/ 5 w 7"/>
                  <a:gd name="T11" fmla="*/ 0 h 8"/>
                  <a:gd name="T12" fmla="*/ 4 w 7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8">
                    <a:moveTo>
                      <a:pt x="4" y="0"/>
                    </a:moveTo>
                    <a:cubicBezTo>
                      <a:pt x="3" y="0"/>
                      <a:pt x="3" y="2"/>
                      <a:pt x="2" y="2"/>
                    </a:cubicBezTo>
                    <a:cubicBezTo>
                      <a:pt x="2" y="2"/>
                      <a:pt x="1" y="2"/>
                      <a:pt x="0" y="2"/>
                    </a:cubicBezTo>
                    <a:cubicBezTo>
                      <a:pt x="1" y="4"/>
                      <a:pt x="0" y="5"/>
                      <a:pt x="0" y="7"/>
                    </a:cubicBezTo>
                    <a:cubicBezTo>
                      <a:pt x="4" y="7"/>
                      <a:pt x="7" y="8"/>
                      <a:pt x="6" y="2"/>
                    </a:cubicBezTo>
                    <a:cubicBezTo>
                      <a:pt x="6" y="2"/>
                      <a:pt x="5" y="0"/>
                      <a:pt x="5" y="0"/>
                    </a:cubicBezTo>
                    <a:lnTo>
                      <a:pt x="4" y="0"/>
                    </a:lnTo>
                    <a:close/>
                  </a:path>
                </a:pathLst>
              </a:custGeom>
              <a:grpFill/>
              <a:ln w="9525">
                <a:solidFill>
                  <a:schemeClr val="tx2">
                    <a:lumMod val="2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6" name="Freeform 148"/>
              <p:cNvSpPr>
                <a:spLocks/>
              </p:cNvSpPr>
              <p:nvPr/>
            </p:nvSpPr>
            <p:spPr bwMode="auto">
              <a:xfrm>
                <a:off x="4078" y="2680"/>
                <a:ext cx="14" cy="16"/>
              </a:xfrm>
              <a:custGeom>
                <a:avLst/>
                <a:gdLst>
                  <a:gd name="T0" fmla="*/ 4 w 7"/>
                  <a:gd name="T1" fmla="*/ 0 h 8"/>
                  <a:gd name="T2" fmla="*/ 2 w 7"/>
                  <a:gd name="T3" fmla="*/ 2 h 8"/>
                  <a:gd name="T4" fmla="*/ 0 w 7"/>
                  <a:gd name="T5" fmla="*/ 2 h 8"/>
                  <a:gd name="T6" fmla="*/ 0 w 7"/>
                  <a:gd name="T7" fmla="*/ 7 h 8"/>
                  <a:gd name="T8" fmla="*/ 6 w 7"/>
                  <a:gd name="T9" fmla="*/ 2 h 8"/>
                  <a:gd name="T10" fmla="*/ 5 w 7"/>
                  <a:gd name="T11" fmla="*/ 0 h 8"/>
                  <a:gd name="T12" fmla="*/ 4 w 7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8">
                    <a:moveTo>
                      <a:pt x="4" y="0"/>
                    </a:moveTo>
                    <a:cubicBezTo>
                      <a:pt x="3" y="0"/>
                      <a:pt x="3" y="2"/>
                      <a:pt x="2" y="2"/>
                    </a:cubicBezTo>
                    <a:cubicBezTo>
                      <a:pt x="2" y="2"/>
                      <a:pt x="1" y="2"/>
                      <a:pt x="0" y="2"/>
                    </a:cubicBezTo>
                    <a:cubicBezTo>
                      <a:pt x="1" y="4"/>
                      <a:pt x="0" y="5"/>
                      <a:pt x="0" y="7"/>
                    </a:cubicBezTo>
                    <a:cubicBezTo>
                      <a:pt x="4" y="7"/>
                      <a:pt x="7" y="8"/>
                      <a:pt x="6" y="2"/>
                    </a:cubicBezTo>
                    <a:cubicBezTo>
                      <a:pt x="6" y="2"/>
                      <a:pt x="5" y="0"/>
                      <a:pt x="5" y="0"/>
                    </a:cubicBezTo>
                    <a:lnTo>
                      <a:pt x="4" y="0"/>
                    </a:lnTo>
                    <a:close/>
                  </a:path>
                </a:pathLst>
              </a:custGeom>
              <a:grpFill/>
              <a:ln w="2" cap="rnd">
                <a:solidFill>
                  <a:schemeClr val="tx2">
                    <a:lumMod val="2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" name="Freeform 149"/>
              <p:cNvSpPr>
                <a:spLocks/>
              </p:cNvSpPr>
              <p:nvPr/>
            </p:nvSpPr>
            <p:spPr bwMode="auto">
              <a:xfrm>
                <a:off x="2827" y="1676"/>
                <a:ext cx="208" cy="261"/>
              </a:xfrm>
              <a:custGeom>
                <a:avLst/>
                <a:gdLst>
                  <a:gd name="T0" fmla="*/ 5 w 106"/>
                  <a:gd name="T1" fmla="*/ 115 h 133"/>
                  <a:gd name="T2" fmla="*/ 7 w 106"/>
                  <a:gd name="T3" fmla="*/ 114 h 133"/>
                  <a:gd name="T4" fmla="*/ 11 w 106"/>
                  <a:gd name="T5" fmla="*/ 112 h 133"/>
                  <a:gd name="T6" fmla="*/ 16 w 106"/>
                  <a:gd name="T7" fmla="*/ 112 h 133"/>
                  <a:gd name="T8" fmla="*/ 22 w 106"/>
                  <a:gd name="T9" fmla="*/ 111 h 133"/>
                  <a:gd name="T10" fmla="*/ 27 w 106"/>
                  <a:gd name="T11" fmla="*/ 114 h 133"/>
                  <a:gd name="T12" fmla="*/ 29 w 106"/>
                  <a:gd name="T13" fmla="*/ 119 h 133"/>
                  <a:gd name="T14" fmla="*/ 34 w 106"/>
                  <a:gd name="T15" fmla="*/ 121 h 133"/>
                  <a:gd name="T16" fmla="*/ 35 w 106"/>
                  <a:gd name="T17" fmla="*/ 127 h 133"/>
                  <a:gd name="T18" fmla="*/ 40 w 106"/>
                  <a:gd name="T19" fmla="*/ 129 h 133"/>
                  <a:gd name="T20" fmla="*/ 42 w 106"/>
                  <a:gd name="T21" fmla="*/ 132 h 133"/>
                  <a:gd name="T22" fmla="*/ 45 w 106"/>
                  <a:gd name="T23" fmla="*/ 131 h 133"/>
                  <a:gd name="T24" fmla="*/ 46 w 106"/>
                  <a:gd name="T25" fmla="*/ 125 h 133"/>
                  <a:gd name="T26" fmla="*/ 48 w 106"/>
                  <a:gd name="T27" fmla="*/ 122 h 133"/>
                  <a:gd name="T28" fmla="*/ 54 w 106"/>
                  <a:gd name="T29" fmla="*/ 123 h 133"/>
                  <a:gd name="T30" fmla="*/ 59 w 106"/>
                  <a:gd name="T31" fmla="*/ 123 h 133"/>
                  <a:gd name="T32" fmla="*/ 61 w 106"/>
                  <a:gd name="T33" fmla="*/ 122 h 133"/>
                  <a:gd name="T34" fmla="*/ 62 w 106"/>
                  <a:gd name="T35" fmla="*/ 117 h 133"/>
                  <a:gd name="T36" fmla="*/ 65 w 106"/>
                  <a:gd name="T37" fmla="*/ 120 h 133"/>
                  <a:gd name="T38" fmla="*/ 97 w 106"/>
                  <a:gd name="T39" fmla="*/ 119 h 133"/>
                  <a:gd name="T40" fmla="*/ 99 w 106"/>
                  <a:gd name="T41" fmla="*/ 114 h 133"/>
                  <a:gd name="T42" fmla="*/ 96 w 106"/>
                  <a:gd name="T43" fmla="*/ 111 h 133"/>
                  <a:gd name="T44" fmla="*/ 91 w 106"/>
                  <a:gd name="T45" fmla="*/ 23 h 133"/>
                  <a:gd name="T46" fmla="*/ 106 w 106"/>
                  <a:gd name="T47" fmla="*/ 22 h 133"/>
                  <a:gd name="T48" fmla="*/ 77 w 106"/>
                  <a:gd name="T49" fmla="*/ 0 h 133"/>
                  <a:gd name="T50" fmla="*/ 78 w 106"/>
                  <a:gd name="T51" fmla="*/ 16 h 133"/>
                  <a:gd name="T52" fmla="*/ 45 w 106"/>
                  <a:gd name="T53" fmla="*/ 17 h 133"/>
                  <a:gd name="T54" fmla="*/ 44 w 106"/>
                  <a:gd name="T55" fmla="*/ 40 h 133"/>
                  <a:gd name="T56" fmla="*/ 34 w 106"/>
                  <a:gd name="T57" fmla="*/ 46 h 133"/>
                  <a:gd name="T58" fmla="*/ 35 w 106"/>
                  <a:gd name="T59" fmla="*/ 63 h 133"/>
                  <a:gd name="T60" fmla="*/ 2 w 106"/>
                  <a:gd name="T61" fmla="*/ 64 h 133"/>
                  <a:gd name="T62" fmla="*/ 0 w 106"/>
                  <a:gd name="T63" fmla="*/ 66 h 133"/>
                  <a:gd name="T64" fmla="*/ 2 w 106"/>
                  <a:gd name="T65" fmla="*/ 70 h 133"/>
                  <a:gd name="T66" fmla="*/ 5 w 106"/>
                  <a:gd name="T67" fmla="*/ 75 h 133"/>
                  <a:gd name="T68" fmla="*/ 4 w 106"/>
                  <a:gd name="T69" fmla="*/ 78 h 133"/>
                  <a:gd name="T70" fmla="*/ 5 w 106"/>
                  <a:gd name="T71" fmla="*/ 83 h 133"/>
                  <a:gd name="T72" fmla="*/ 4 w 106"/>
                  <a:gd name="T73" fmla="*/ 83 h 133"/>
                  <a:gd name="T74" fmla="*/ 4 w 106"/>
                  <a:gd name="T75" fmla="*/ 88 h 133"/>
                  <a:gd name="T76" fmla="*/ 6 w 106"/>
                  <a:gd name="T77" fmla="*/ 93 h 133"/>
                  <a:gd name="T78" fmla="*/ 6 w 106"/>
                  <a:gd name="T79" fmla="*/ 100 h 133"/>
                  <a:gd name="T80" fmla="*/ 7 w 106"/>
                  <a:gd name="T81" fmla="*/ 101 h 133"/>
                  <a:gd name="T82" fmla="*/ 7 w 106"/>
                  <a:gd name="T83" fmla="*/ 102 h 133"/>
                  <a:gd name="T84" fmla="*/ 6 w 106"/>
                  <a:gd name="T85" fmla="*/ 105 h 133"/>
                  <a:gd name="T86" fmla="*/ 6 w 106"/>
                  <a:gd name="T87" fmla="*/ 111 h 133"/>
                  <a:gd name="T88" fmla="*/ 5 w 106"/>
                  <a:gd name="T89" fmla="*/ 115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06" h="133">
                    <a:moveTo>
                      <a:pt x="5" y="115"/>
                    </a:moveTo>
                    <a:cubicBezTo>
                      <a:pt x="7" y="114"/>
                      <a:pt x="7" y="114"/>
                      <a:pt x="7" y="114"/>
                    </a:cubicBezTo>
                    <a:cubicBezTo>
                      <a:pt x="7" y="114"/>
                      <a:pt x="10" y="114"/>
                      <a:pt x="11" y="112"/>
                    </a:cubicBezTo>
                    <a:cubicBezTo>
                      <a:pt x="12" y="109"/>
                      <a:pt x="13" y="111"/>
                      <a:pt x="16" y="112"/>
                    </a:cubicBezTo>
                    <a:cubicBezTo>
                      <a:pt x="18" y="112"/>
                      <a:pt x="18" y="112"/>
                      <a:pt x="22" y="111"/>
                    </a:cubicBezTo>
                    <a:cubicBezTo>
                      <a:pt x="25" y="111"/>
                      <a:pt x="25" y="113"/>
                      <a:pt x="27" y="114"/>
                    </a:cubicBezTo>
                    <a:cubicBezTo>
                      <a:pt x="28" y="115"/>
                      <a:pt x="29" y="116"/>
                      <a:pt x="29" y="119"/>
                    </a:cubicBezTo>
                    <a:cubicBezTo>
                      <a:pt x="29" y="122"/>
                      <a:pt x="32" y="121"/>
                      <a:pt x="34" y="121"/>
                    </a:cubicBezTo>
                    <a:cubicBezTo>
                      <a:pt x="35" y="122"/>
                      <a:pt x="34" y="124"/>
                      <a:pt x="35" y="127"/>
                    </a:cubicBezTo>
                    <a:cubicBezTo>
                      <a:pt x="36" y="130"/>
                      <a:pt x="40" y="127"/>
                      <a:pt x="40" y="129"/>
                    </a:cubicBezTo>
                    <a:cubicBezTo>
                      <a:pt x="40" y="130"/>
                      <a:pt x="42" y="132"/>
                      <a:pt x="42" y="132"/>
                    </a:cubicBezTo>
                    <a:cubicBezTo>
                      <a:pt x="42" y="132"/>
                      <a:pt x="44" y="133"/>
                      <a:pt x="45" y="131"/>
                    </a:cubicBezTo>
                    <a:cubicBezTo>
                      <a:pt x="47" y="130"/>
                      <a:pt x="45" y="128"/>
                      <a:pt x="46" y="125"/>
                    </a:cubicBezTo>
                    <a:cubicBezTo>
                      <a:pt x="48" y="123"/>
                      <a:pt x="46" y="122"/>
                      <a:pt x="48" y="122"/>
                    </a:cubicBezTo>
                    <a:cubicBezTo>
                      <a:pt x="49" y="122"/>
                      <a:pt x="51" y="122"/>
                      <a:pt x="54" y="123"/>
                    </a:cubicBezTo>
                    <a:cubicBezTo>
                      <a:pt x="57" y="124"/>
                      <a:pt x="59" y="123"/>
                      <a:pt x="59" y="123"/>
                    </a:cubicBezTo>
                    <a:cubicBezTo>
                      <a:pt x="59" y="123"/>
                      <a:pt x="63" y="124"/>
                      <a:pt x="61" y="122"/>
                    </a:cubicBezTo>
                    <a:cubicBezTo>
                      <a:pt x="60" y="120"/>
                      <a:pt x="60" y="118"/>
                      <a:pt x="62" y="117"/>
                    </a:cubicBezTo>
                    <a:cubicBezTo>
                      <a:pt x="64" y="117"/>
                      <a:pt x="65" y="120"/>
                      <a:pt x="65" y="120"/>
                    </a:cubicBezTo>
                    <a:cubicBezTo>
                      <a:pt x="97" y="119"/>
                      <a:pt x="97" y="119"/>
                      <a:pt x="97" y="119"/>
                    </a:cubicBezTo>
                    <a:cubicBezTo>
                      <a:pt x="97" y="119"/>
                      <a:pt x="98" y="118"/>
                      <a:pt x="99" y="114"/>
                    </a:cubicBezTo>
                    <a:cubicBezTo>
                      <a:pt x="101" y="110"/>
                      <a:pt x="96" y="111"/>
                      <a:pt x="96" y="111"/>
                    </a:cubicBezTo>
                    <a:cubicBezTo>
                      <a:pt x="91" y="23"/>
                      <a:pt x="91" y="23"/>
                      <a:pt x="91" y="23"/>
                    </a:cubicBezTo>
                    <a:cubicBezTo>
                      <a:pt x="106" y="22"/>
                      <a:pt x="106" y="22"/>
                      <a:pt x="106" y="22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45" y="17"/>
                      <a:pt x="45" y="17"/>
                      <a:pt x="45" y="17"/>
                    </a:cubicBezTo>
                    <a:cubicBezTo>
                      <a:pt x="44" y="40"/>
                      <a:pt x="44" y="40"/>
                      <a:pt x="44" y="40"/>
                    </a:cubicBezTo>
                    <a:cubicBezTo>
                      <a:pt x="44" y="40"/>
                      <a:pt x="34" y="39"/>
                      <a:pt x="34" y="46"/>
                    </a:cubicBezTo>
                    <a:cubicBezTo>
                      <a:pt x="34" y="52"/>
                      <a:pt x="35" y="63"/>
                      <a:pt x="35" y="63"/>
                    </a:cubicBezTo>
                    <a:cubicBezTo>
                      <a:pt x="2" y="64"/>
                      <a:pt x="2" y="64"/>
                      <a:pt x="2" y="64"/>
                    </a:cubicBezTo>
                    <a:cubicBezTo>
                      <a:pt x="2" y="64"/>
                      <a:pt x="2" y="62"/>
                      <a:pt x="0" y="66"/>
                    </a:cubicBezTo>
                    <a:cubicBezTo>
                      <a:pt x="1" y="68"/>
                      <a:pt x="1" y="69"/>
                      <a:pt x="2" y="70"/>
                    </a:cubicBezTo>
                    <a:cubicBezTo>
                      <a:pt x="3" y="72"/>
                      <a:pt x="5" y="73"/>
                      <a:pt x="5" y="75"/>
                    </a:cubicBezTo>
                    <a:cubicBezTo>
                      <a:pt x="5" y="76"/>
                      <a:pt x="4" y="76"/>
                      <a:pt x="4" y="78"/>
                    </a:cubicBezTo>
                    <a:cubicBezTo>
                      <a:pt x="4" y="79"/>
                      <a:pt x="5" y="80"/>
                      <a:pt x="5" y="83"/>
                    </a:cubicBezTo>
                    <a:cubicBezTo>
                      <a:pt x="4" y="83"/>
                      <a:pt x="4" y="83"/>
                      <a:pt x="4" y="83"/>
                    </a:cubicBezTo>
                    <a:cubicBezTo>
                      <a:pt x="4" y="84"/>
                      <a:pt x="3" y="86"/>
                      <a:pt x="4" y="88"/>
                    </a:cubicBezTo>
                    <a:cubicBezTo>
                      <a:pt x="4" y="89"/>
                      <a:pt x="6" y="91"/>
                      <a:pt x="6" y="93"/>
                    </a:cubicBezTo>
                    <a:cubicBezTo>
                      <a:pt x="7" y="96"/>
                      <a:pt x="6" y="97"/>
                      <a:pt x="6" y="100"/>
                    </a:cubicBezTo>
                    <a:cubicBezTo>
                      <a:pt x="6" y="100"/>
                      <a:pt x="7" y="101"/>
                      <a:pt x="7" y="101"/>
                    </a:cubicBezTo>
                    <a:cubicBezTo>
                      <a:pt x="7" y="102"/>
                      <a:pt x="7" y="102"/>
                      <a:pt x="7" y="102"/>
                    </a:cubicBezTo>
                    <a:cubicBezTo>
                      <a:pt x="6" y="103"/>
                      <a:pt x="6" y="103"/>
                      <a:pt x="6" y="105"/>
                    </a:cubicBezTo>
                    <a:cubicBezTo>
                      <a:pt x="6" y="106"/>
                      <a:pt x="7" y="109"/>
                      <a:pt x="6" y="111"/>
                    </a:cubicBezTo>
                    <a:cubicBezTo>
                      <a:pt x="6" y="112"/>
                      <a:pt x="5" y="114"/>
                      <a:pt x="5" y="115"/>
                    </a:cubicBezTo>
                    <a:close/>
                  </a:path>
                </a:pathLst>
              </a:custGeom>
              <a:grpFill/>
              <a:ln w="9525">
                <a:solidFill>
                  <a:schemeClr val="tx2">
                    <a:lumMod val="2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" name="Freeform 150"/>
              <p:cNvSpPr>
                <a:spLocks/>
              </p:cNvSpPr>
              <p:nvPr/>
            </p:nvSpPr>
            <p:spPr bwMode="auto">
              <a:xfrm>
                <a:off x="2827" y="1676"/>
                <a:ext cx="208" cy="261"/>
              </a:xfrm>
              <a:custGeom>
                <a:avLst/>
                <a:gdLst>
                  <a:gd name="T0" fmla="*/ 5 w 106"/>
                  <a:gd name="T1" fmla="*/ 115 h 133"/>
                  <a:gd name="T2" fmla="*/ 7 w 106"/>
                  <a:gd name="T3" fmla="*/ 114 h 133"/>
                  <a:gd name="T4" fmla="*/ 11 w 106"/>
                  <a:gd name="T5" fmla="*/ 112 h 133"/>
                  <a:gd name="T6" fmla="*/ 16 w 106"/>
                  <a:gd name="T7" fmla="*/ 112 h 133"/>
                  <a:gd name="T8" fmla="*/ 22 w 106"/>
                  <a:gd name="T9" fmla="*/ 111 h 133"/>
                  <a:gd name="T10" fmla="*/ 27 w 106"/>
                  <a:gd name="T11" fmla="*/ 114 h 133"/>
                  <a:gd name="T12" fmla="*/ 29 w 106"/>
                  <a:gd name="T13" fmla="*/ 119 h 133"/>
                  <a:gd name="T14" fmla="*/ 34 w 106"/>
                  <a:gd name="T15" fmla="*/ 121 h 133"/>
                  <a:gd name="T16" fmla="*/ 35 w 106"/>
                  <a:gd name="T17" fmla="*/ 127 h 133"/>
                  <a:gd name="T18" fmla="*/ 40 w 106"/>
                  <a:gd name="T19" fmla="*/ 129 h 133"/>
                  <a:gd name="T20" fmla="*/ 42 w 106"/>
                  <a:gd name="T21" fmla="*/ 132 h 133"/>
                  <a:gd name="T22" fmla="*/ 45 w 106"/>
                  <a:gd name="T23" fmla="*/ 131 h 133"/>
                  <a:gd name="T24" fmla="*/ 46 w 106"/>
                  <a:gd name="T25" fmla="*/ 125 h 133"/>
                  <a:gd name="T26" fmla="*/ 48 w 106"/>
                  <a:gd name="T27" fmla="*/ 122 h 133"/>
                  <a:gd name="T28" fmla="*/ 54 w 106"/>
                  <a:gd name="T29" fmla="*/ 123 h 133"/>
                  <a:gd name="T30" fmla="*/ 59 w 106"/>
                  <a:gd name="T31" fmla="*/ 123 h 133"/>
                  <a:gd name="T32" fmla="*/ 61 w 106"/>
                  <a:gd name="T33" fmla="*/ 122 h 133"/>
                  <a:gd name="T34" fmla="*/ 62 w 106"/>
                  <a:gd name="T35" fmla="*/ 117 h 133"/>
                  <a:gd name="T36" fmla="*/ 65 w 106"/>
                  <a:gd name="T37" fmla="*/ 120 h 133"/>
                  <a:gd name="T38" fmla="*/ 97 w 106"/>
                  <a:gd name="T39" fmla="*/ 119 h 133"/>
                  <a:gd name="T40" fmla="*/ 99 w 106"/>
                  <a:gd name="T41" fmla="*/ 114 h 133"/>
                  <a:gd name="T42" fmla="*/ 96 w 106"/>
                  <a:gd name="T43" fmla="*/ 111 h 133"/>
                  <a:gd name="T44" fmla="*/ 91 w 106"/>
                  <a:gd name="T45" fmla="*/ 23 h 133"/>
                  <a:gd name="T46" fmla="*/ 106 w 106"/>
                  <a:gd name="T47" fmla="*/ 22 h 133"/>
                  <a:gd name="T48" fmla="*/ 77 w 106"/>
                  <a:gd name="T49" fmla="*/ 0 h 133"/>
                  <a:gd name="T50" fmla="*/ 78 w 106"/>
                  <a:gd name="T51" fmla="*/ 16 h 133"/>
                  <a:gd name="T52" fmla="*/ 45 w 106"/>
                  <a:gd name="T53" fmla="*/ 17 h 133"/>
                  <a:gd name="T54" fmla="*/ 44 w 106"/>
                  <a:gd name="T55" fmla="*/ 40 h 133"/>
                  <a:gd name="T56" fmla="*/ 34 w 106"/>
                  <a:gd name="T57" fmla="*/ 46 h 133"/>
                  <a:gd name="T58" fmla="*/ 35 w 106"/>
                  <a:gd name="T59" fmla="*/ 63 h 133"/>
                  <a:gd name="T60" fmla="*/ 2 w 106"/>
                  <a:gd name="T61" fmla="*/ 64 h 133"/>
                  <a:gd name="T62" fmla="*/ 0 w 106"/>
                  <a:gd name="T63" fmla="*/ 66 h 133"/>
                  <a:gd name="T64" fmla="*/ 2 w 106"/>
                  <a:gd name="T65" fmla="*/ 70 h 133"/>
                  <a:gd name="T66" fmla="*/ 5 w 106"/>
                  <a:gd name="T67" fmla="*/ 75 h 133"/>
                  <a:gd name="T68" fmla="*/ 4 w 106"/>
                  <a:gd name="T69" fmla="*/ 78 h 133"/>
                  <a:gd name="T70" fmla="*/ 5 w 106"/>
                  <a:gd name="T71" fmla="*/ 83 h 133"/>
                  <a:gd name="T72" fmla="*/ 4 w 106"/>
                  <a:gd name="T73" fmla="*/ 83 h 133"/>
                  <a:gd name="T74" fmla="*/ 4 w 106"/>
                  <a:gd name="T75" fmla="*/ 88 h 133"/>
                  <a:gd name="T76" fmla="*/ 6 w 106"/>
                  <a:gd name="T77" fmla="*/ 93 h 133"/>
                  <a:gd name="T78" fmla="*/ 6 w 106"/>
                  <a:gd name="T79" fmla="*/ 100 h 133"/>
                  <a:gd name="T80" fmla="*/ 7 w 106"/>
                  <a:gd name="T81" fmla="*/ 101 h 133"/>
                  <a:gd name="T82" fmla="*/ 7 w 106"/>
                  <a:gd name="T83" fmla="*/ 102 h 133"/>
                  <a:gd name="T84" fmla="*/ 6 w 106"/>
                  <a:gd name="T85" fmla="*/ 105 h 133"/>
                  <a:gd name="T86" fmla="*/ 6 w 106"/>
                  <a:gd name="T87" fmla="*/ 111 h 133"/>
                  <a:gd name="T88" fmla="*/ 5 w 106"/>
                  <a:gd name="T89" fmla="*/ 115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06" h="133">
                    <a:moveTo>
                      <a:pt x="5" y="115"/>
                    </a:moveTo>
                    <a:cubicBezTo>
                      <a:pt x="7" y="114"/>
                      <a:pt x="7" y="114"/>
                      <a:pt x="7" y="114"/>
                    </a:cubicBezTo>
                    <a:cubicBezTo>
                      <a:pt x="7" y="114"/>
                      <a:pt x="10" y="114"/>
                      <a:pt x="11" y="112"/>
                    </a:cubicBezTo>
                    <a:cubicBezTo>
                      <a:pt x="12" y="109"/>
                      <a:pt x="13" y="111"/>
                      <a:pt x="16" y="112"/>
                    </a:cubicBezTo>
                    <a:cubicBezTo>
                      <a:pt x="18" y="112"/>
                      <a:pt x="18" y="112"/>
                      <a:pt x="22" y="111"/>
                    </a:cubicBezTo>
                    <a:cubicBezTo>
                      <a:pt x="25" y="111"/>
                      <a:pt x="25" y="113"/>
                      <a:pt x="27" y="114"/>
                    </a:cubicBezTo>
                    <a:cubicBezTo>
                      <a:pt x="28" y="115"/>
                      <a:pt x="29" y="116"/>
                      <a:pt x="29" y="119"/>
                    </a:cubicBezTo>
                    <a:cubicBezTo>
                      <a:pt x="29" y="122"/>
                      <a:pt x="32" y="121"/>
                      <a:pt x="34" y="121"/>
                    </a:cubicBezTo>
                    <a:cubicBezTo>
                      <a:pt x="35" y="122"/>
                      <a:pt x="34" y="124"/>
                      <a:pt x="35" y="127"/>
                    </a:cubicBezTo>
                    <a:cubicBezTo>
                      <a:pt x="36" y="130"/>
                      <a:pt x="40" y="127"/>
                      <a:pt x="40" y="129"/>
                    </a:cubicBezTo>
                    <a:cubicBezTo>
                      <a:pt x="40" y="130"/>
                      <a:pt x="42" y="132"/>
                      <a:pt x="42" y="132"/>
                    </a:cubicBezTo>
                    <a:cubicBezTo>
                      <a:pt x="42" y="132"/>
                      <a:pt x="44" y="133"/>
                      <a:pt x="45" y="131"/>
                    </a:cubicBezTo>
                    <a:cubicBezTo>
                      <a:pt x="47" y="130"/>
                      <a:pt x="45" y="128"/>
                      <a:pt x="46" y="125"/>
                    </a:cubicBezTo>
                    <a:cubicBezTo>
                      <a:pt x="48" y="123"/>
                      <a:pt x="46" y="122"/>
                      <a:pt x="48" y="122"/>
                    </a:cubicBezTo>
                    <a:cubicBezTo>
                      <a:pt x="49" y="122"/>
                      <a:pt x="51" y="122"/>
                      <a:pt x="54" y="123"/>
                    </a:cubicBezTo>
                    <a:cubicBezTo>
                      <a:pt x="57" y="124"/>
                      <a:pt x="59" y="123"/>
                      <a:pt x="59" y="123"/>
                    </a:cubicBezTo>
                    <a:cubicBezTo>
                      <a:pt x="59" y="123"/>
                      <a:pt x="63" y="124"/>
                      <a:pt x="61" y="122"/>
                    </a:cubicBezTo>
                    <a:cubicBezTo>
                      <a:pt x="60" y="120"/>
                      <a:pt x="60" y="118"/>
                      <a:pt x="62" y="117"/>
                    </a:cubicBezTo>
                    <a:cubicBezTo>
                      <a:pt x="64" y="117"/>
                      <a:pt x="65" y="120"/>
                      <a:pt x="65" y="120"/>
                    </a:cubicBezTo>
                    <a:cubicBezTo>
                      <a:pt x="97" y="119"/>
                      <a:pt x="97" y="119"/>
                      <a:pt x="97" y="119"/>
                    </a:cubicBezTo>
                    <a:cubicBezTo>
                      <a:pt x="97" y="119"/>
                      <a:pt x="98" y="118"/>
                      <a:pt x="99" y="114"/>
                    </a:cubicBezTo>
                    <a:cubicBezTo>
                      <a:pt x="101" y="110"/>
                      <a:pt x="96" y="111"/>
                      <a:pt x="96" y="111"/>
                    </a:cubicBezTo>
                    <a:cubicBezTo>
                      <a:pt x="91" y="23"/>
                      <a:pt x="91" y="23"/>
                      <a:pt x="91" y="23"/>
                    </a:cubicBezTo>
                    <a:cubicBezTo>
                      <a:pt x="106" y="22"/>
                      <a:pt x="106" y="22"/>
                      <a:pt x="106" y="22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45" y="17"/>
                      <a:pt x="45" y="17"/>
                      <a:pt x="45" y="17"/>
                    </a:cubicBezTo>
                    <a:cubicBezTo>
                      <a:pt x="44" y="40"/>
                      <a:pt x="44" y="40"/>
                      <a:pt x="44" y="40"/>
                    </a:cubicBezTo>
                    <a:cubicBezTo>
                      <a:pt x="44" y="40"/>
                      <a:pt x="34" y="39"/>
                      <a:pt x="34" y="46"/>
                    </a:cubicBezTo>
                    <a:cubicBezTo>
                      <a:pt x="34" y="52"/>
                      <a:pt x="35" y="63"/>
                      <a:pt x="35" y="63"/>
                    </a:cubicBezTo>
                    <a:cubicBezTo>
                      <a:pt x="2" y="64"/>
                      <a:pt x="2" y="64"/>
                      <a:pt x="2" y="64"/>
                    </a:cubicBezTo>
                    <a:cubicBezTo>
                      <a:pt x="2" y="64"/>
                      <a:pt x="2" y="62"/>
                      <a:pt x="0" y="66"/>
                    </a:cubicBezTo>
                    <a:cubicBezTo>
                      <a:pt x="1" y="68"/>
                      <a:pt x="1" y="69"/>
                      <a:pt x="2" y="70"/>
                    </a:cubicBezTo>
                    <a:cubicBezTo>
                      <a:pt x="3" y="72"/>
                      <a:pt x="5" y="73"/>
                      <a:pt x="5" y="75"/>
                    </a:cubicBezTo>
                    <a:cubicBezTo>
                      <a:pt x="5" y="76"/>
                      <a:pt x="4" y="76"/>
                      <a:pt x="4" y="78"/>
                    </a:cubicBezTo>
                    <a:cubicBezTo>
                      <a:pt x="4" y="79"/>
                      <a:pt x="5" y="80"/>
                      <a:pt x="5" y="83"/>
                    </a:cubicBezTo>
                    <a:cubicBezTo>
                      <a:pt x="4" y="83"/>
                      <a:pt x="4" y="83"/>
                      <a:pt x="4" y="83"/>
                    </a:cubicBezTo>
                    <a:cubicBezTo>
                      <a:pt x="4" y="84"/>
                      <a:pt x="3" y="86"/>
                      <a:pt x="4" y="88"/>
                    </a:cubicBezTo>
                    <a:cubicBezTo>
                      <a:pt x="4" y="89"/>
                      <a:pt x="6" y="91"/>
                      <a:pt x="6" y="93"/>
                    </a:cubicBezTo>
                    <a:cubicBezTo>
                      <a:pt x="7" y="96"/>
                      <a:pt x="6" y="97"/>
                      <a:pt x="6" y="100"/>
                    </a:cubicBezTo>
                    <a:cubicBezTo>
                      <a:pt x="6" y="100"/>
                      <a:pt x="7" y="101"/>
                      <a:pt x="7" y="101"/>
                    </a:cubicBezTo>
                    <a:cubicBezTo>
                      <a:pt x="7" y="102"/>
                      <a:pt x="7" y="102"/>
                      <a:pt x="7" y="102"/>
                    </a:cubicBezTo>
                    <a:cubicBezTo>
                      <a:pt x="6" y="103"/>
                      <a:pt x="6" y="103"/>
                      <a:pt x="6" y="105"/>
                    </a:cubicBezTo>
                    <a:cubicBezTo>
                      <a:pt x="6" y="106"/>
                      <a:pt x="7" y="109"/>
                      <a:pt x="6" y="111"/>
                    </a:cubicBezTo>
                    <a:cubicBezTo>
                      <a:pt x="6" y="112"/>
                      <a:pt x="5" y="114"/>
                      <a:pt x="5" y="115"/>
                    </a:cubicBezTo>
                    <a:close/>
                  </a:path>
                </a:pathLst>
              </a:custGeom>
              <a:grpFill/>
              <a:ln w="2" cap="rnd">
                <a:solidFill>
                  <a:schemeClr val="tx2">
                    <a:lumMod val="2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9" name="Freeform 151"/>
              <p:cNvSpPr>
                <a:spLocks/>
              </p:cNvSpPr>
              <p:nvPr/>
            </p:nvSpPr>
            <p:spPr bwMode="auto">
              <a:xfrm>
                <a:off x="2908" y="1719"/>
                <a:ext cx="278" cy="331"/>
              </a:xfrm>
              <a:custGeom>
                <a:avLst/>
                <a:gdLst>
                  <a:gd name="T0" fmla="*/ 58 w 142"/>
                  <a:gd name="T1" fmla="*/ 149 h 169"/>
                  <a:gd name="T2" fmla="*/ 60 w 142"/>
                  <a:gd name="T3" fmla="*/ 140 h 169"/>
                  <a:gd name="T4" fmla="*/ 65 w 142"/>
                  <a:gd name="T5" fmla="*/ 137 h 169"/>
                  <a:gd name="T6" fmla="*/ 70 w 142"/>
                  <a:gd name="T7" fmla="*/ 126 h 169"/>
                  <a:gd name="T8" fmla="*/ 81 w 142"/>
                  <a:gd name="T9" fmla="*/ 119 h 169"/>
                  <a:gd name="T10" fmla="*/ 88 w 142"/>
                  <a:gd name="T11" fmla="*/ 111 h 169"/>
                  <a:gd name="T12" fmla="*/ 96 w 142"/>
                  <a:gd name="T13" fmla="*/ 102 h 169"/>
                  <a:gd name="T14" fmla="*/ 102 w 142"/>
                  <a:gd name="T15" fmla="*/ 101 h 169"/>
                  <a:gd name="T16" fmla="*/ 106 w 142"/>
                  <a:gd name="T17" fmla="*/ 105 h 169"/>
                  <a:gd name="T18" fmla="*/ 113 w 142"/>
                  <a:gd name="T19" fmla="*/ 102 h 169"/>
                  <a:gd name="T20" fmla="*/ 133 w 142"/>
                  <a:gd name="T21" fmla="*/ 96 h 169"/>
                  <a:gd name="T22" fmla="*/ 139 w 142"/>
                  <a:gd name="T23" fmla="*/ 94 h 169"/>
                  <a:gd name="T24" fmla="*/ 142 w 142"/>
                  <a:gd name="T25" fmla="*/ 87 h 169"/>
                  <a:gd name="T26" fmla="*/ 132 w 142"/>
                  <a:gd name="T27" fmla="*/ 64 h 169"/>
                  <a:gd name="T28" fmla="*/ 132 w 142"/>
                  <a:gd name="T29" fmla="*/ 54 h 169"/>
                  <a:gd name="T30" fmla="*/ 123 w 142"/>
                  <a:gd name="T31" fmla="*/ 46 h 169"/>
                  <a:gd name="T32" fmla="*/ 65 w 142"/>
                  <a:gd name="T33" fmla="*/ 0 h 169"/>
                  <a:gd name="T34" fmla="*/ 55 w 142"/>
                  <a:gd name="T35" fmla="*/ 89 h 169"/>
                  <a:gd name="T36" fmla="*/ 56 w 142"/>
                  <a:gd name="T37" fmla="*/ 97 h 169"/>
                  <a:gd name="T38" fmla="*/ 21 w 142"/>
                  <a:gd name="T39" fmla="*/ 95 h 169"/>
                  <a:gd name="T40" fmla="*/ 18 w 142"/>
                  <a:gd name="T41" fmla="*/ 101 h 169"/>
                  <a:gd name="T42" fmla="*/ 7 w 142"/>
                  <a:gd name="T43" fmla="*/ 100 h 169"/>
                  <a:gd name="T44" fmla="*/ 4 w 142"/>
                  <a:gd name="T45" fmla="*/ 109 h 169"/>
                  <a:gd name="T46" fmla="*/ 1 w 142"/>
                  <a:gd name="T47" fmla="*/ 115 h 169"/>
                  <a:gd name="T48" fmla="*/ 1 w 142"/>
                  <a:gd name="T49" fmla="*/ 126 h 169"/>
                  <a:gd name="T50" fmla="*/ 5 w 142"/>
                  <a:gd name="T51" fmla="*/ 136 h 169"/>
                  <a:gd name="T52" fmla="*/ 8 w 142"/>
                  <a:gd name="T53" fmla="*/ 140 h 169"/>
                  <a:gd name="T54" fmla="*/ 14 w 142"/>
                  <a:gd name="T55" fmla="*/ 140 h 169"/>
                  <a:gd name="T56" fmla="*/ 21 w 142"/>
                  <a:gd name="T57" fmla="*/ 139 h 169"/>
                  <a:gd name="T58" fmla="*/ 26 w 142"/>
                  <a:gd name="T59" fmla="*/ 144 h 169"/>
                  <a:gd name="T60" fmla="*/ 27 w 142"/>
                  <a:gd name="T61" fmla="*/ 154 h 169"/>
                  <a:gd name="T62" fmla="*/ 24 w 142"/>
                  <a:gd name="T63" fmla="*/ 159 h 169"/>
                  <a:gd name="T64" fmla="*/ 29 w 142"/>
                  <a:gd name="T65" fmla="*/ 161 h 169"/>
                  <a:gd name="T66" fmla="*/ 37 w 142"/>
                  <a:gd name="T67" fmla="*/ 167 h 169"/>
                  <a:gd name="T68" fmla="*/ 44 w 142"/>
                  <a:gd name="T69" fmla="*/ 165 h 169"/>
                  <a:gd name="T70" fmla="*/ 47 w 142"/>
                  <a:gd name="T71" fmla="*/ 162 h 169"/>
                  <a:gd name="T72" fmla="*/ 53 w 142"/>
                  <a:gd name="T73" fmla="*/ 163 h 169"/>
                  <a:gd name="T74" fmla="*/ 57 w 142"/>
                  <a:gd name="T75" fmla="*/ 156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42" h="169">
                    <a:moveTo>
                      <a:pt x="57" y="156"/>
                    </a:moveTo>
                    <a:cubicBezTo>
                      <a:pt x="57" y="156"/>
                      <a:pt x="56" y="150"/>
                      <a:pt x="58" y="149"/>
                    </a:cubicBezTo>
                    <a:cubicBezTo>
                      <a:pt x="61" y="148"/>
                      <a:pt x="60" y="146"/>
                      <a:pt x="59" y="144"/>
                    </a:cubicBezTo>
                    <a:cubicBezTo>
                      <a:pt x="58" y="143"/>
                      <a:pt x="60" y="140"/>
                      <a:pt x="60" y="140"/>
                    </a:cubicBezTo>
                    <a:cubicBezTo>
                      <a:pt x="60" y="140"/>
                      <a:pt x="61" y="137"/>
                      <a:pt x="63" y="137"/>
                    </a:cubicBezTo>
                    <a:cubicBezTo>
                      <a:pt x="64" y="136"/>
                      <a:pt x="65" y="137"/>
                      <a:pt x="65" y="137"/>
                    </a:cubicBezTo>
                    <a:cubicBezTo>
                      <a:pt x="65" y="137"/>
                      <a:pt x="66" y="132"/>
                      <a:pt x="67" y="130"/>
                    </a:cubicBezTo>
                    <a:cubicBezTo>
                      <a:pt x="68" y="128"/>
                      <a:pt x="68" y="127"/>
                      <a:pt x="70" y="126"/>
                    </a:cubicBezTo>
                    <a:cubicBezTo>
                      <a:pt x="72" y="125"/>
                      <a:pt x="75" y="123"/>
                      <a:pt x="77" y="123"/>
                    </a:cubicBezTo>
                    <a:cubicBezTo>
                      <a:pt x="78" y="124"/>
                      <a:pt x="81" y="121"/>
                      <a:pt x="81" y="119"/>
                    </a:cubicBezTo>
                    <a:cubicBezTo>
                      <a:pt x="81" y="118"/>
                      <a:pt x="81" y="116"/>
                      <a:pt x="83" y="114"/>
                    </a:cubicBezTo>
                    <a:cubicBezTo>
                      <a:pt x="86" y="112"/>
                      <a:pt x="88" y="113"/>
                      <a:pt x="88" y="111"/>
                    </a:cubicBezTo>
                    <a:cubicBezTo>
                      <a:pt x="88" y="109"/>
                      <a:pt x="89" y="105"/>
                      <a:pt x="91" y="105"/>
                    </a:cubicBezTo>
                    <a:cubicBezTo>
                      <a:pt x="94" y="105"/>
                      <a:pt x="96" y="104"/>
                      <a:pt x="96" y="102"/>
                    </a:cubicBezTo>
                    <a:cubicBezTo>
                      <a:pt x="96" y="100"/>
                      <a:pt x="98" y="99"/>
                      <a:pt x="99" y="101"/>
                    </a:cubicBezTo>
                    <a:cubicBezTo>
                      <a:pt x="100" y="102"/>
                      <a:pt x="101" y="100"/>
                      <a:pt x="102" y="101"/>
                    </a:cubicBezTo>
                    <a:cubicBezTo>
                      <a:pt x="104" y="102"/>
                      <a:pt x="105" y="104"/>
                      <a:pt x="105" y="104"/>
                    </a:cubicBezTo>
                    <a:cubicBezTo>
                      <a:pt x="106" y="105"/>
                      <a:pt x="106" y="105"/>
                      <a:pt x="106" y="105"/>
                    </a:cubicBezTo>
                    <a:cubicBezTo>
                      <a:pt x="107" y="103"/>
                      <a:pt x="107" y="103"/>
                      <a:pt x="107" y="103"/>
                    </a:cubicBezTo>
                    <a:cubicBezTo>
                      <a:pt x="107" y="103"/>
                      <a:pt x="111" y="103"/>
                      <a:pt x="113" y="102"/>
                    </a:cubicBezTo>
                    <a:cubicBezTo>
                      <a:pt x="114" y="101"/>
                      <a:pt x="119" y="101"/>
                      <a:pt x="122" y="100"/>
                    </a:cubicBezTo>
                    <a:cubicBezTo>
                      <a:pt x="125" y="100"/>
                      <a:pt x="133" y="96"/>
                      <a:pt x="133" y="96"/>
                    </a:cubicBezTo>
                    <a:cubicBezTo>
                      <a:pt x="138" y="96"/>
                      <a:pt x="138" y="96"/>
                      <a:pt x="138" y="96"/>
                    </a:cubicBezTo>
                    <a:cubicBezTo>
                      <a:pt x="138" y="96"/>
                      <a:pt x="139" y="96"/>
                      <a:pt x="139" y="94"/>
                    </a:cubicBezTo>
                    <a:cubicBezTo>
                      <a:pt x="139" y="92"/>
                      <a:pt x="139" y="89"/>
                      <a:pt x="139" y="89"/>
                    </a:cubicBezTo>
                    <a:cubicBezTo>
                      <a:pt x="142" y="87"/>
                      <a:pt x="142" y="87"/>
                      <a:pt x="142" y="87"/>
                    </a:cubicBezTo>
                    <a:cubicBezTo>
                      <a:pt x="141" y="62"/>
                      <a:pt x="141" y="62"/>
                      <a:pt x="141" y="62"/>
                    </a:cubicBezTo>
                    <a:cubicBezTo>
                      <a:pt x="141" y="62"/>
                      <a:pt x="132" y="65"/>
                      <a:pt x="132" y="64"/>
                    </a:cubicBezTo>
                    <a:cubicBezTo>
                      <a:pt x="133" y="63"/>
                      <a:pt x="133" y="61"/>
                      <a:pt x="132" y="59"/>
                    </a:cubicBezTo>
                    <a:cubicBezTo>
                      <a:pt x="131" y="57"/>
                      <a:pt x="131" y="58"/>
                      <a:pt x="132" y="54"/>
                    </a:cubicBezTo>
                    <a:cubicBezTo>
                      <a:pt x="133" y="50"/>
                      <a:pt x="131" y="51"/>
                      <a:pt x="129" y="49"/>
                    </a:cubicBezTo>
                    <a:cubicBezTo>
                      <a:pt x="127" y="48"/>
                      <a:pt x="125" y="48"/>
                      <a:pt x="123" y="46"/>
                    </a:cubicBezTo>
                    <a:cubicBezTo>
                      <a:pt x="120" y="45"/>
                      <a:pt x="120" y="42"/>
                      <a:pt x="120" y="42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50" y="1"/>
                      <a:pt x="50" y="1"/>
                      <a:pt x="50" y="1"/>
                    </a:cubicBezTo>
                    <a:cubicBezTo>
                      <a:pt x="55" y="89"/>
                      <a:pt x="55" y="89"/>
                      <a:pt x="55" y="89"/>
                    </a:cubicBezTo>
                    <a:cubicBezTo>
                      <a:pt x="55" y="89"/>
                      <a:pt x="60" y="88"/>
                      <a:pt x="58" y="92"/>
                    </a:cubicBezTo>
                    <a:cubicBezTo>
                      <a:pt x="57" y="96"/>
                      <a:pt x="56" y="97"/>
                      <a:pt x="56" y="97"/>
                    </a:cubicBezTo>
                    <a:cubicBezTo>
                      <a:pt x="24" y="98"/>
                      <a:pt x="24" y="98"/>
                      <a:pt x="24" y="98"/>
                    </a:cubicBezTo>
                    <a:cubicBezTo>
                      <a:pt x="24" y="98"/>
                      <a:pt x="23" y="95"/>
                      <a:pt x="21" y="95"/>
                    </a:cubicBezTo>
                    <a:cubicBezTo>
                      <a:pt x="19" y="96"/>
                      <a:pt x="19" y="98"/>
                      <a:pt x="20" y="100"/>
                    </a:cubicBezTo>
                    <a:cubicBezTo>
                      <a:pt x="22" y="102"/>
                      <a:pt x="18" y="101"/>
                      <a:pt x="18" y="101"/>
                    </a:cubicBezTo>
                    <a:cubicBezTo>
                      <a:pt x="18" y="101"/>
                      <a:pt x="16" y="102"/>
                      <a:pt x="13" y="101"/>
                    </a:cubicBezTo>
                    <a:cubicBezTo>
                      <a:pt x="10" y="100"/>
                      <a:pt x="8" y="100"/>
                      <a:pt x="7" y="100"/>
                    </a:cubicBezTo>
                    <a:cubicBezTo>
                      <a:pt x="5" y="100"/>
                      <a:pt x="7" y="101"/>
                      <a:pt x="5" y="103"/>
                    </a:cubicBezTo>
                    <a:cubicBezTo>
                      <a:pt x="4" y="106"/>
                      <a:pt x="6" y="108"/>
                      <a:pt x="4" y="109"/>
                    </a:cubicBezTo>
                    <a:cubicBezTo>
                      <a:pt x="3" y="111"/>
                      <a:pt x="1" y="110"/>
                      <a:pt x="1" y="110"/>
                    </a:cubicBezTo>
                    <a:cubicBezTo>
                      <a:pt x="1" y="110"/>
                      <a:pt x="0" y="115"/>
                      <a:pt x="1" y="115"/>
                    </a:cubicBezTo>
                    <a:cubicBezTo>
                      <a:pt x="3" y="116"/>
                      <a:pt x="0" y="123"/>
                      <a:pt x="0" y="123"/>
                    </a:cubicBezTo>
                    <a:cubicBezTo>
                      <a:pt x="0" y="123"/>
                      <a:pt x="0" y="125"/>
                      <a:pt x="1" y="126"/>
                    </a:cubicBezTo>
                    <a:cubicBezTo>
                      <a:pt x="3" y="128"/>
                      <a:pt x="4" y="128"/>
                      <a:pt x="4" y="130"/>
                    </a:cubicBezTo>
                    <a:cubicBezTo>
                      <a:pt x="4" y="131"/>
                      <a:pt x="5" y="136"/>
                      <a:pt x="5" y="136"/>
                    </a:cubicBezTo>
                    <a:cubicBezTo>
                      <a:pt x="5" y="140"/>
                      <a:pt x="5" y="140"/>
                      <a:pt x="5" y="140"/>
                    </a:cubicBezTo>
                    <a:cubicBezTo>
                      <a:pt x="8" y="140"/>
                      <a:pt x="8" y="140"/>
                      <a:pt x="8" y="140"/>
                    </a:cubicBezTo>
                    <a:cubicBezTo>
                      <a:pt x="8" y="140"/>
                      <a:pt x="9" y="138"/>
                      <a:pt x="11" y="138"/>
                    </a:cubicBezTo>
                    <a:cubicBezTo>
                      <a:pt x="13" y="139"/>
                      <a:pt x="13" y="141"/>
                      <a:pt x="14" y="140"/>
                    </a:cubicBezTo>
                    <a:cubicBezTo>
                      <a:pt x="16" y="140"/>
                      <a:pt x="17" y="137"/>
                      <a:pt x="17" y="137"/>
                    </a:cubicBezTo>
                    <a:cubicBezTo>
                      <a:pt x="17" y="137"/>
                      <a:pt x="18" y="140"/>
                      <a:pt x="21" y="139"/>
                    </a:cubicBezTo>
                    <a:cubicBezTo>
                      <a:pt x="24" y="138"/>
                      <a:pt x="25" y="139"/>
                      <a:pt x="25" y="139"/>
                    </a:cubicBezTo>
                    <a:cubicBezTo>
                      <a:pt x="25" y="139"/>
                      <a:pt x="26" y="142"/>
                      <a:pt x="26" y="144"/>
                    </a:cubicBezTo>
                    <a:cubicBezTo>
                      <a:pt x="26" y="147"/>
                      <a:pt x="23" y="149"/>
                      <a:pt x="25" y="150"/>
                    </a:cubicBezTo>
                    <a:cubicBezTo>
                      <a:pt x="26" y="150"/>
                      <a:pt x="27" y="153"/>
                      <a:pt x="27" y="154"/>
                    </a:cubicBezTo>
                    <a:cubicBezTo>
                      <a:pt x="27" y="156"/>
                      <a:pt x="30" y="155"/>
                      <a:pt x="30" y="155"/>
                    </a:cubicBezTo>
                    <a:cubicBezTo>
                      <a:pt x="24" y="159"/>
                      <a:pt x="24" y="159"/>
                      <a:pt x="24" y="159"/>
                    </a:cubicBezTo>
                    <a:cubicBezTo>
                      <a:pt x="24" y="159"/>
                      <a:pt x="24" y="161"/>
                      <a:pt x="26" y="161"/>
                    </a:cubicBezTo>
                    <a:cubicBezTo>
                      <a:pt x="28" y="161"/>
                      <a:pt x="28" y="158"/>
                      <a:pt x="29" y="161"/>
                    </a:cubicBezTo>
                    <a:cubicBezTo>
                      <a:pt x="30" y="163"/>
                      <a:pt x="32" y="160"/>
                      <a:pt x="34" y="163"/>
                    </a:cubicBezTo>
                    <a:cubicBezTo>
                      <a:pt x="35" y="165"/>
                      <a:pt x="36" y="167"/>
                      <a:pt x="37" y="167"/>
                    </a:cubicBezTo>
                    <a:cubicBezTo>
                      <a:pt x="39" y="167"/>
                      <a:pt x="40" y="169"/>
                      <a:pt x="40" y="169"/>
                    </a:cubicBezTo>
                    <a:cubicBezTo>
                      <a:pt x="40" y="169"/>
                      <a:pt x="41" y="167"/>
                      <a:pt x="44" y="165"/>
                    </a:cubicBezTo>
                    <a:cubicBezTo>
                      <a:pt x="46" y="164"/>
                      <a:pt x="46" y="167"/>
                      <a:pt x="46" y="167"/>
                    </a:cubicBezTo>
                    <a:cubicBezTo>
                      <a:pt x="47" y="162"/>
                      <a:pt x="47" y="162"/>
                      <a:pt x="47" y="162"/>
                    </a:cubicBezTo>
                    <a:cubicBezTo>
                      <a:pt x="49" y="160"/>
                      <a:pt x="49" y="160"/>
                      <a:pt x="49" y="160"/>
                    </a:cubicBezTo>
                    <a:cubicBezTo>
                      <a:pt x="49" y="160"/>
                      <a:pt x="51" y="164"/>
                      <a:pt x="53" y="163"/>
                    </a:cubicBezTo>
                    <a:cubicBezTo>
                      <a:pt x="56" y="162"/>
                      <a:pt x="55" y="159"/>
                      <a:pt x="55" y="159"/>
                    </a:cubicBezTo>
                    <a:lnTo>
                      <a:pt x="57" y="156"/>
                    </a:lnTo>
                    <a:close/>
                  </a:path>
                </a:pathLst>
              </a:custGeom>
              <a:grpFill/>
              <a:ln w="9525">
                <a:solidFill>
                  <a:schemeClr val="tx2">
                    <a:lumMod val="2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0" name="Freeform 152"/>
              <p:cNvSpPr>
                <a:spLocks/>
              </p:cNvSpPr>
              <p:nvPr/>
            </p:nvSpPr>
            <p:spPr bwMode="auto">
              <a:xfrm>
                <a:off x="2908" y="1719"/>
                <a:ext cx="278" cy="331"/>
              </a:xfrm>
              <a:custGeom>
                <a:avLst/>
                <a:gdLst>
                  <a:gd name="T0" fmla="*/ 58 w 142"/>
                  <a:gd name="T1" fmla="*/ 149 h 169"/>
                  <a:gd name="T2" fmla="*/ 60 w 142"/>
                  <a:gd name="T3" fmla="*/ 140 h 169"/>
                  <a:gd name="T4" fmla="*/ 65 w 142"/>
                  <a:gd name="T5" fmla="*/ 137 h 169"/>
                  <a:gd name="T6" fmla="*/ 70 w 142"/>
                  <a:gd name="T7" fmla="*/ 126 h 169"/>
                  <a:gd name="T8" fmla="*/ 81 w 142"/>
                  <a:gd name="T9" fmla="*/ 119 h 169"/>
                  <a:gd name="T10" fmla="*/ 88 w 142"/>
                  <a:gd name="T11" fmla="*/ 111 h 169"/>
                  <a:gd name="T12" fmla="*/ 96 w 142"/>
                  <a:gd name="T13" fmla="*/ 102 h 169"/>
                  <a:gd name="T14" fmla="*/ 102 w 142"/>
                  <a:gd name="T15" fmla="*/ 101 h 169"/>
                  <a:gd name="T16" fmla="*/ 106 w 142"/>
                  <a:gd name="T17" fmla="*/ 105 h 169"/>
                  <a:gd name="T18" fmla="*/ 113 w 142"/>
                  <a:gd name="T19" fmla="*/ 102 h 169"/>
                  <a:gd name="T20" fmla="*/ 133 w 142"/>
                  <a:gd name="T21" fmla="*/ 96 h 169"/>
                  <a:gd name="T22" fmla="*/ 139 w 142"/>
                  <a:gd name="T23" fmla="*/ 94 h 169"/>
                  <a:gd name="T24" fmla="*/ 142 w 142"/>
                  <a:gd name="T25" fmla="*/ 87 h 169"/>
                  <a:gd name="T26" fmla="*/ 132 w 142"/>
                  <a:gd name="T27" fmla="*/ 64 h 169"/>
                  <a:gd name="T28" fmla="*/ 132 w 142"/>
                  <a:gd name="T29" fmla="*/ 54 h 169"/>
                  <a:gd name="T30" fmla="*/ 123 w 142"/>
                  <a:gd name="T31" fmla="*/ 46 h 169"/>
                  <a:gd name="T32" fmla="*/ 65 w 142"/>
                  <a:gd name="T33" fmla="*/ 0 h 169"/>
                  <a:gd name="T34" fmla="*/ 55 w 142"/>
                  <a:gd name="T35" fmla="*/ 89 h 169"/>
                  <a:gd name="T36" fmla="*/ 56 w 142"/>
                  <a:gd name="T37" fmla="*/ 97 h 169"/>
                  <a:gd name="T38" fmla="*/ 21 w 142"/>
                  <a:gd name="T39" fmla="*/ 95 h 169"/>
                  <a:gd name="T40" fmla="*/ 18 w 142"/>
                  <a:gd name="T41" fmla="*/ 101 h 169"/>
                  <a:gd name="T42" fmla="*/ 7 w 142"/>
                  <a:gd name="T43" fmla="*/ 100 h 169"/>
                  <a:gd name="T44" fmla="*/ 4 w 142"/>
                  <a:gd name="T45" fmla="*/ 109 h 169"/>
                  <a:gd name="T46" fmla="*/ 1 w 142"/>
                  <a:gd name="T47" fmla="*/ 115 h 169"/>
                  <a:gd name="T48" fmla="*/ 1 w 142"/>
                  <a:gd name="T49" fmla="*/ 126 h 169"/>
                  <a:gd name="T50" fmla="*/ 5 w 142"/>
                  <a:gd name="T51" fmla="*/ 136 h 169"/>
                  <a:gd name="T52" fmla="*/ 8 w 142"/>
                  <a:gd name="T53" fmla="*/ 140 h 169"/>
                  <a:gd name="T54" fmla="*/ 14 w 142"/>
                  <a:gd name="T55" fmla="*/ 140 h 169"/>
                  <a:gd name="T56" fmla="*/ 21 w 142"/>
                  <a:gd name="T57" fmla="*/ 139 h 169"/>
                  <a:gd name="T58" fmla="*/ 26 w 142"/>
                  <a:gd name="T59" fmla="*/ 144 h 169"/>
                  <a:gd name="T60" fmla="*/ 27 w 142"/>
                  <a:gd name="T61" fmla="*/ 154 h 169"/>
                  <a:gd name="T62" fmla="*/ 24 w 142"/>
                  <a:gd name="T63" fmla="*/ 159 h 169"/>
                  <a:gd name="T64" fmla="*/ 29 w 142"/>
                  <a:gd name="T65" fmla="*/ 161 h 169"/>
                  <a:gd name="T66" fmla="*/ 37 w 142"/>
                  <a:gd name="T67" fmla="*/ 167 h 169"/>
                  <a:gd name="T68" fmla="*/ 44 w 142"/>
                  <a:gd name="T69" fmla="*/ 165 h 169"/>
                  <a:gd name="T70" fmla="*/ 47 w 142"/>
                  <a:gd name="T71" fmla="*/ 162 h 169"/>
                  <a:gd name="T72" fmla="*/ 53 w 142"/>
                  <a:gd name="T73" fmla="*/ 163 h 169"/>
                  <a:gd name="T74" fmla="*/ 57 w 142"/>
                  <a:gd name="T75" fmla="*/ 156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42" h="169">
                    <a:moveTo>
                      <a:pt x="57" y="156"/>
                    </a:moveTo>
                    <a:cubicBezTo>
                      <a:pt x="57" y="156"/>
                      <a:pt x="56" y="150"/>
                      <a:pt x="58" y="149"/>
                    </a:cubicBezTo>
                    <a:cubicBezTo>
                      <a:pt x="61" y="148"/>
                      <a:pt x="60" y="146"/>
                      <a:pt x="59" y="144"/>
                    </a:cubicBezTo>
                    <a:cubicBezTo>
                      <a:pt x="58" y="143"/>
                      <a:pt x="60" y="140"/>
                      <a:pt x="60" y="140"/>
                    </a:cubicBezTo>
                    <a:cubicBezTo>
                      <a:pt x="60" y="140"/>
                      <a:pt x="61" y="137"/>
                      <a:pt x="63" y="137"/>
                    </a:cubicBezTo>
                    <a:cubicBezTo>
                      <a:pt x="64" y="136"/>
                      <a:pt x="65" y="137"/>
                      <a:pt x="65" y="137"/>
                    </a:cubicBezTo>
                    <a:cubicBezTo>
                      <a:pt x="65" y="137"/>
                      <a:pt x="66" y="132"/>
                      <a:pt x="67" y="130"/>
                    </a:cubicBezTo>
                    <a:cubicBezTo>
                      <a:pt x="68" y="128"/>
                      <a:pt x="68" y="127"/>
                      <a:pt x="70" y="126"/>
                    </a:cubicBezTo>
                    <a:cubicBezTo>
                      <a:pt x="72" y="125"/>
                      <a:pt x="75" y="123"/>
                      <a:pt x="77" y="123"/>
                    </a:cubicBezTo>
                    <a:cubicBezTo>
                      <a:pt x="78" y="124"/>
                      <a:pt x="81" y="121"/>
                      <a:pt x="81" y="119"/>
                    </a:cubicBezTo>
                    <a:cubicBezTo>
                      <a:pt x="81" y="118"/>
                      <a:pt x="81" y="116"/>
                      <a:pt x="83" y="114"/>
                    </a:cubicBezTo>
                    <a:cubicBezTo>
                      <a:pt x="86" y="112"/>
                      <a:pt x="88" y="113"/>
                      <a:pt x="88" y="111"/>
                    </a:cubicBezTo>
                    <a:cubicBezTo>
                      <a:pt x="88" y="109"/>
                      <a:pt x="89" y="105"/>
                      <a:pt x="91" y="105"/>
                    </a:cubicBezTo>
                    <a:cubicBezTo>
                      <a:pt x="94" y="105"/>
                      <a:pt x="96" y="104"/>
                      <a:pt x="96" y="102"/>
                    </a:cubicBezTo>
                    <a:cubicBezTo>
                      <a:pt x="96" y="100"/>
                      <a:pt x="98" y="99"/>
                      <a:pt x="99" y="101"/>
                    </a:cubicBezTo>
                    <a:cubicBezTo>
                      <a:pt x="100" y="102"/>
                      <a:pt x="101" y="100"/>
                      <a:pt x="102" y="101"/>
                    </a:cubicBezTo>
                    <a:cubicBezTo>
                      <a:pt x="104" y="102"/>
                      <a:pt x="105" y="104"/>
                      <a:pt x="105" y="104"/>
                    </a:cubicBezTo>
                    <a:cubicBezTo>
                      <a:pt x="106" y="105"/>
                      <a:pt x="106" y="105"/>
                      <a:pt x="106" y="105"/>
                    </a:cubicBezTo>
                    <a:cubicBezTo>
                      <a:pt x="107" y="103"/>
                      <a:pt x="107" y="103"/>
                      <a:pt x="107" y="103"/>
                    </a:cubicBezTo>
                    <a:cubicBezTo>
                      <a:pt x="107" y="103"/>
                      <a:pt x="111" y="103"/>
                      <a:pt x="113" y="102"/>
                    </a:cubicBezTo>
                    <a:cubicBezTo>
                      <a:pt x="114" y="101"/>
                      <a:pt x="119" y="101"/>
                      <a:pt x="122" y="100"/>
                    </a:cubicBezTo>
                    <a:cubicBezTo>
                      <a:pt x="125" y="100"/>
                      <a:pt x="133" y="96"/>
                      <a:pt x="133" y="96"/>
                    </a:cubicBezTo>
                    <a:cubicBezTo>
                      <a:pt x="138" y="96"/>
                      <a:pt x="138" y="96"/>
                      <a:pt x="138" y="96"/>
                    </a:cubicBezTo>
                    <a:cubicBezTo>
                      <a:pt x="138" y="96"/>
                      <a:pt x="139" y="96"/>
                      <a:pt x="139" y="94"/>
                    </a:cubicBezTo>
                    <a:cubicBezTo>
                      <a:pt x="139" y="92"/>
                      <a:pt x="139" y="89"/>
                      <a:pt x="139" y="89"/>
                    </a:cubicBezTo>
                    <a:cubicBezTo>
                      <a:pt x="142" y="87"/>
                      <a:pt x="142" y="87"/>
                      <a:pt x="142" y="87"/>
                    </a:cubicBezTo>
                    <a:cubicBezTo>
                      <a:pt x="141" y="62"/>
                      <a:pt x="141" y="62"/>
                      <a:pt x="141" y="62"/>
                    </a:cubicBezTo>
                    <a:cubicBezTo>
                      <a:pt x="141" y="62"/>
                      <a:pt x="132" y="65"/>
                      <a:pt x="132" y="64"/>
                    </a:cubicBezTo>
                    <a:cubicBezTo>
                      <a:pt x="133" y="63"/>
                      <a:pt x="133" y="61"/>
                      <a:pt x="132" y="59"/>
                    </a:cubicBezTo>
                    <a:cubicBezTo>
                      <a:pt x="131" y="57"/>
                      <a:pt x="131" y="58"/>
                      <a:pt x="132" y="54"/>
                    </a:cubicBezTo>
                    <a:cubicBezTo>
                      <a:pt x="133" y="50"/>
                      <a:pt x="131" y="51"/>
                      <a:pt x="129" y="49"/>
                    </a:cubicBezTo>
                    <a:cubicBezTo>
                      <a:pt x="127" y="48"/>
                      <a:pt x="125" y="48"/>
                      <a:pt x="123" y="46"/>
                    </a:cubicBezTo>
                    <a:cubicBezTo>
                      <a:pt x="120" y="45"/>
                      <a:pt x="120" y="42"/>
                      <a:pt x="120" y="42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50" y="1"/>
                      <a:pt x="50" y="1"/>
                      <a:pt x="50" y="1"/>
                    </a:cubicBezTo>
                    <a:cubicBezTo>
                      <a:pt x="55" y="89"/>
                      <a:pt x="55" y="89"/>
                      <a:pt x="55" y="89"/>
                    </a:cubicBezTo>
                    <a:cubicBezTo>
                      <a:pt x="55" y="89"/>
                      <a:pt x="60" y="88"/>
                      <a:pt x="58" y="92"/>
                    </a:cubicBezTo>
                    <a:cubicBezTo>
                      <a:pt x="57" y="96"/>
                      <a:pt x="56" y="97"/>
                      <a:pt x="56" y="97"/>
                    </a:cubicBezTo>
                    <a:cubicBezTo>
                      <a:pt x="24" y="98"/>
                      <a:pt x="24" y="98"/>
                      <a:pt x="24" y="98"/>
                    </a:cubicBezTo>
                    <a:cubicBezTo>
                      <a:pt x="24" y="98"/>
                      <a:pt x="23" y="95"/>
                      <a:pt x="21" y="95"/>
                    </a:cubicBezTo>
                    <a:cubicBezTo>
                      <a:pt x="19" y="96"/>
                      <a:pt x="19" y="98"/>
                      <a:pt x="20" y="100"/>
                    </a:cubicBezTo>
                    <a:cubicBezTo>
                      <a:pt x="22" y="102"/>
                      <a:pt x="18" y="101"/>
                      <a:pt x="18" y="101"/>
                    </a:cubicBezTo>
                    <a:cubicBezTo>
                      <a:pt x="18" y="101"/>
                      <a:pt x="16" y="102"/>
                      <a:pt x="13" y="101"/>
                    </a:cubicBezTo>
                    <a:cubicBezTo>
                      <a:pt x="10" y="100"/>
                      <a:pt x="8" y="100"/>
                      <a:pt x="7" y="100"/>
                    </a:cubicBezTo>
                    <a:cubicBezTo>
                      <a:pt x="5" y="100"/>
                      <a:pt x="7" y="101"/>
                      <a:pt x="5" y="103"/>
                    </a:cubicBezTo>
                    <a:cubicBezTo>
                      <a:pt x="4" y="106"/>
                      <a:pt x="6" y="108"/>
                      <a:pt x="4" y="109"/>
                    </a:cubicBezTo>
                    <a:cubicBezTo>
                      <a:pt x="3" y="111"/>
                      <a:pt x="1" y="110"/>
                      <a:pt x="1" y="110"/>
                    </a:cubicBezTo>
                    <a:cubicBezTo>
                      <a:pt x="1" y="110"/>
                      <a:pt x="0" y="115"/>
                      <a:pt x="1" y="115"/>
                    </a:cubicBezTo>
                    <a:cubicBezTo>
                      <a:pt x="3" y="116"/>
                      <a:pt x="0" y="123"/>
                      <a:pt x="0" y="123"/>
                    </a:cubicBezTo>
                    <a:cubicBezTo>
                      <a:pt x="0" y="123"/>
                      <a:pt x="0" y="125"/>
                      <a:pt x="1" y="126"/>
                    </a:cubicBezTo>
                    <a:cubicBezTo>
                      <a:pt x="3" y="128"/>
                      <a:pt x="4" y="128"/>
                      <a:pt x="4" y="130"/>
                    </a:cubicBezTo>
                    <a:cubicBezTo>
                      <a:pt x="4" y="131"/>
                      <a:pt x="5" y="136"/>
                      <a:pt x="5" y="136"/>
                    </a:cubicBezTo>
                    <a:cubicBezTo>
                      <a:pt x="5" y="140"/>
                      <a:pt x="5" y="140"/>
                      <a:pt x="5" y="140"/>
                    </a:cubicBezTo>
                    <a:cubicBezTo>
                      <a:pt x="8" y="140"/>
                      <a:pt x="8" y="140"/>
                      <a:pt x="8" y="140"/>
                    </a:cubicBezTo>
                    <a:cubicBezTo>
                      <a:pt x="8" y="140"/>
                      <a:pt x="9" y="138"/>
                      <a:pt x="11" y="138"/>
                    </a:cubicBezTo>
                    <a:cubicBezTo>
                      <a:pt x="13" y="139"/>
                      <a:pt x="13" y="141"/>
                      <a:pt x="14" y="140"/>
                    </a:cubicBezTo>
                    <a:cubicBezTo>
                      <a:pt x="16" y="140"/>
                      <a:pt x="17" y="137"/>
                      <a:pt x="17" y="137"/>
                    </a:cubicBezTo>
                    <a:cubicBezTo>
                      <a:pt x="17" y="137"/>
                      <a:pt x="18" y="140"/>
                      <a:pt x="21" y="139"/>
                    </a:cubicBezTo>
                    <a:cubicBezTo>
                      <a:pt x="24" y="138"/>
                      <a:pt x="25" y="139"/>
                      <a:pt x="25" y="139"/>
                    </a:cubicBezTo>
                    <a:cubicBezTo>
                      <a:pt x="25" y="139"/>
                      <a:pt x="26" y="142"/>
                      <a:pt x="26" y="144"/>
                    </a:cubicBezTo>
                    <a:cubicBezTo>
                      <a:pt x="26" y="147"/>
                      <a:pt x="23" y="149"/>
                      <a:pt x="25" y="150"/>
                    </a:cubicBezTo>
                    <a:cubicBezTo>
                      <a:pt x="26" y="150"/>
                      <a:pt x="27" y="153"/>
                      <a:pt x="27" y="154"/>
                    </a:cubicBezTo>
                    <a:cubicBezTo>
                      <a:pt x="27" y="156"/>
                      <a:pt x="30" y="155"/>
                      <a:pt x="30" y="155"/>
                    </a:cubicBezTo>
                    <a:cubicBezTo>
                      <a:pt x="24" y="159"/>
                      <a:pt x="24" y="159"/>
                      <a:pt x="24" y="159"/>
                    </a:cubicBezTo>
                    <a:cubicBezTo>
                      <a:pt x="24" y="159"/>
                      <a:pt x="24" y="161"/>
                      <a:pt x="26" y="161"/>
                    </a:cubicBezTo>
                    <a:cubicBezTo>
                      <a:pt x="28" y="161"/>
                      <a:pt x="28" y="158"/>
                      <a:pt x="29" y="161"/>
                    </a:cubicBezTo>
                    <a:cubicBezTo>
                      <a:pt x="30" y="163"/>
                      <a:pt x="32" y="160"/>
                      <a:pt x="34" y="163"/>
                    </a:cubicBezTo>
                    <a:cubicBezTo>
                      <a:pt x="35" y="165"/>
                      <a:pt x="36" y="167"/>
                      <a:pt x="37" y="167"/>
                    </a:cubicBezTo>
                    <a:cubicBezTo>
                      <a:pt x="39" y="167"/>
                      <a:pt x="40" y="169"/>
                      <a:pt x="40" y="169"/>
                    </a:cubicBezTo>
                    <a:cubicBezTo>
                      <a:pt x="40" y="169"/>
                      <a:pt x="41" y="167"/>
                      <a:pt x="44" y="165"/>
                    </a:cubicBezTo>
                    <a:cubicBezTo>
                      <a:pt x="46" y="164"/>
                      <a:pt x="46" y="167"/>
                      <a:pt x="46" y="167"/>
                    </a:cubicBezTo>
                    <a:cubicBezTo>
                      <a:pt x="47" y="162"/>
                      <a:pt x="47" y="162"/>
                      <a:pt x="47" y="162"/>
                    </a:cubicBezTo>
                    <a:cubicBezTo>
                      <a:pt x="49" y="160"/>
                      <a:pt x="49" y="160"/>
                      <a:pt x="49" y="160"/>
                    </a:cubicBezTo>
                    <a:cubicBezTo>
                      <a:pt x="49" y="160"/>
                      <a:pt x="51" y="164"/>
                      <a:pt x="53" y="163"/>
                    </a:cubicBezTo>
                    <a:cubicBezTo>
                      <a:pt x="56" y="162"/>
                      <a:pt x="55" y="159"/>
                      <a:pt x="55" y="159"/>
                    </a:cubicBezTo>
                    <a:lnTo>
                      <a:pt x="57" y="156"/>
                    </a:lnTo>
                    <a:close/>
                  </a:path>
                </a:pathLst>
              </a:custGeom>
              <a:grpFill/>
              <a:ln w="2" cap="rnd">
                <a:solidFill>
                  <a:schemeClr val="tx2">
                    <a:lumMod val="2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1" name="Freeform 153"/>
              <p:cNvSpPr>
                <a:spLocks noEditPoints="1"/>
              </p:cNvSpPr>
              <p:nvPr/>
            </p:nvSpPr>
            <p:spPr bwMode="auto">
              <a:xfrm>
                <a:off x="4814" y="2109"/>
                <a:ext cx="313" cy="130"/>
              </a:xfrm>
              <a:custGeom>
                <a:avLst/>
                <a:gdLst>
                  <a:gd name="T0" fmla="*/ 80 w 160"/>
                  <a:gd name="T1" fmla="*/ 58 h 66"/>
                  <a:gd name="T2" fmla="*/ 84 w 160"/>
                  <a:gd name="T3" fmla="*/ 63 h 66"/>
                  <a:gd name="T4" fmla="*/ 91 w 160"/>
                  <a:gd name="T5" fmla="*/ 66 h 66"/>
                  <a:gd name="T6" fmla="*/ 100 w 160"/>
                  <a:gd name="T7" fmla="*/ 64 h 66"/>
                  <a:gd name="T8" fmla="*/ 107 w 160"/>
                  <a:gd name="T9" fmla="*/ 61 h 66"/>
                  <a:gd name="T10" fmla="*/ 114 w 160"/>
                  <a:gd name="T11" fmla="*/ 62 h 66"/>
                  <a:gd name="T12" fmla="*/ 119 w 160"/>
                  <a:gd name="T13" fmla="*/ 58 h 66"/>
                  <a:gd name="T14" fmla="*/ 122 w 160"/>
                  <a:gd name="T15" fmla="*/ 50 h 66"/>
                  <a:gd name="T16" fmla="*/ 126 w 160"/>
                  <a:gd name="T17" fmla="*/ 46 h 66"/>
                  <a:gd name="T18" fmla="*/ 130 w 160"/>
                  <a:gd name="T19" fmla="*/ 41 h 66"/>
                  <a:gd name="T20" fmla="*/ 133 w 160"/>
                  <a:gd name="T21" fmla="*/ 32 h 66"/>
                  <a:gd name="T22" fmla="*/ 144 w 160"/>
                  <a:gd name="T23" fmla="*/ 33 h 66"/>
                  <a:gd name="T24" fmla="*/ 151 w 160"/>
                  <a:gd name="T25" fmla="*/ 31 h 66"/>
                  <a:gd name="T26" fmla="*/ 154 w 160"/>
                  <a:gd name="T27" fmla="*/ 29 h 66"/>
                  <a:gd name="T28" fmla="*/ 152 w 160"/>
                  <a:gd name="T29" fmla="*/ 25 h 66"/>
                  <a:gd name="T30" fmla="*/ 160 w 160"/>
                  <a:gd name="T31" fmla="*/ 20 h 66"/>
                  <a:gd name="T32" fmla="*/ 156 w 160"/>
                  <a:gd name="T33" fmla="*/ 13 h 66"/>
                  <a:gd name="T34" fmla="*/ 152 w 160"/>
                  <a:gd name="T35" fmla="*/ 11 h 66"/>
                  <a:gd name="T36" fmla="*/ 151 w 160"/>
                  <a:gd name="T37" fmla="*/ 7 h 66"/>
                  <a:gd name="T38" fmla="*/ 147 w 160"/>
                  <a:gd name="T39" fmla="*/ 4 h 66"/>
                  <a:gd name="T40" fmla="*/ 145 w 160"/>
                  <a:gd name="T41" fmla="*/ 3 h 66"/>
                  <a:gd name="T42" fmla="*/ 141 w 160"/>
                  <a:gd name="T43" fmla="*/ 1 h 66"/>
                  <a:gd name="T44" fmla="*/ 129 w 160"/>
                  <a:gd name="T45" fmla="*/ 16 h 66"/>
                  <a:gd name="T46" fmla="*/ 131 w 160"/>
                  <a:gd name="T47" fmla="*/ 20 h 66"/>
                  <a:gd name="T48" fmla="*/ 130 w 160"/>
                  <a:gd name="T49" fmla="*/ 30 h 66"/>
                  <a:gd name="T50" fmla="*/ 126 w 160"/>
                  <a:gd name="T51" fmla="*/ 29 h 66"/>
                  <a:gd name="T52" fmla="*/ 124 w 160"/>
                  <a:gd name="T53" fmla="*/ 32 h 66"/>
                  <a:gd name="T54" fmla="*/ 117 w 160"/>
                  <a:gd name="T55" fmla="*/ 29 h 66"/>
                  <a:gd name="T56" fmla="*/ 110 w 160"/>
                  <a:gd name="T57" fmla="*/ 43 h 66"/>
                  <a:gd name="T58" fmla="*/ 94 w 160"/>
                  <a:gd name="T59" fmla="*/ 47 h 66"/>
                  <a:gd name="T60" fmla="*/ 94 w 160"/>
                  <a:gd name="T61" fmla="*/ 51 h 66"/>
                  <a:gd name="T62" fmla="*/ 91 w 160"/>
                  <a:gd name="T63" fmla="*/ 56 h 66"/>
                  <a:gd name="T64" fmla="*/ 87 w 160"/>
                  <a:gd name="T65" fmla="*/ 55 h 66"/>
                  <a:gd name="T66" fmla="*/ 80 w 160"/>
                  <a:gd name="T67" fmla="*/ 54 h 66"/>
                  <a:gd name="T68" fmla="*/ 0 w 160"/>
                  <a:gd name="T69" fmla="*/ 12 h 66"/>
                  <a:gd name="T70" fmla="*/ 2 w 160"/>
                  <a:gd name="T71" fmla="*/ 23 h 66"/>
                  <a:gd name="T72" fmla="*/ 5 w 160"/>
                  <a:gd name="T73" fmla="*/ 37 h 66"/>
                  <a:gd name="T74" fmla="*/ 10 w 160"/>
                  <a:gd name="T75" fmla="*/ 47 h 66"/>
                  <a:gd name="T76" fmla="*/ 18 w 160"/>
                  <a:gd name="T77" fmla="*/ 55 h 66"/>
                  <a:gd name="T78" fmla="*/ 27 w 160"/>
                  <a:gd name="T79" fmla="*/ 59 h 66"/>
                  <a:gd name="T80" fmla="*/ 34 w 160"/>
                  <a:gd name="T81" fmla="*/ 57 h 66"/>
                  <a:gd name="T82" fmla="*/ 30 w 160"/>
                  <a:gd name="T83" fmla="*/ 49 h 66"/>
                  <a:gd name="T84" fmla="*/ 27 w 160"/>
                  <a:gd name="T85" fmla="*/ 43 h 66"/>
                  <a:gd name="T86" fmla="*/ 26 w 160"/>
                  <a:gd name="T87" fmla="*/ 22 h 66"/>
                  <a:gd name="T88" fmla="*/ 20 w 160"/>
                  <a:gd name="T89" fmla="*/ 13 h 66"/>
                  <a:gd name="T90" fmla="*/ 14 w 160"/>
                  <a:gd name="T91" fmla="*/ 11 h 66"/>
                  <a:gd name="T92" fmla="*/ 11 w 160"/>
                  <a:gd name="T93" fmla="*/ 15 h 66"/>
                  <a:gd name="T94" fmla="*/ 8 w 160"/>
                  <a:gd name="T95" fmla="*/ 17 h 66"/>
                  <a:gd name="T96" fmla="*/ 3 w 160"/>
                  <a:gd name="T97" fmla="*/ 1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60" h="66">
                    <a:moveTo>
                      <a:pt x="80" y="53"/>
                    </a:moveTo>
                    <a:cubicBezTo>
                      <a:pt x="80" y="58"/>
                      <a:pt x="80" y="58"/>
                      <a:pt x="80" y="58"/>
                    </a:cubicBezTo>
                    <a:cubicBezTo>
                      <a:pt x="81" y="62"/>
                      <a:pt x="81" y="62"/>
                      <a:pt x="81" y="62"/>
                    </a:cubicBezTo>
                    <a:cubicBezTo>
                      <a:pt x="84" y="63"/>
                      <a:pt x="84" y="63"/>
                      <a:pt x="84" y="63"/>
                    </a:cubicBezTo>
                    <a:cubicBezTo>
                      <a:pt x="87" y="65"/>
                      <a:pt x="87" y="65"/>
                      <a:pt x="87" y="65"/>
                    </a:cubicBezTo>
                    <a:cubicBezTo>
                      <a:pt x="91" y="66"/>
                      <a:pt x="91" y="66"/>
                      <a:pt x="91" y="66"/>
                    </a:cubicBezTo>
                    <a:cubicBezTo>
                      <a:pt x="96" y="65"/>
                      <a:pt x="96" y="65"/>
                      <a:pt x="96" y="65"/>
                    </a:cubicBezTo>
                    <a:cubicBezTo>
                      <a:pt x="100" y="64"/>
                      <a:pt x="100" y="64"/>
                      <a:pt x="100" y="64"/>
                    </a:cubicBezTo>
                    <a:cubicBezTo>
                      <a:pt x="102" y="62"/>
                      <a:pt x="102" y="62"/>
                      <a:pt x="102" y="62"/>
                    </a:cubicBezTo>
                    <a:cubicBezTo>
                      <a:pt x="107" y="61"/>
                      <a:pt x="107" y="61"/>
                      <a:pt x="107" y="61"/>
                    </a:cubicBezTo>
                    <a:cubicBezTo>
                      <a:pt x="109" y="62"/>
                      <a:pt x="109" y="62"/>
                      <a:pt x="109" y="62"/>
                    </a:cubicBezTo>
                    <a:cubicBezTo>
                      <a:pt x="114" y="62"/>
                      <a:pt x="114" y="62"/>
                      <a:pt x="114" y="62"/>
                    </a:cubicBezTo>
                    <a:cubicBezTo>
                      <a:pt x="118" y="60"/>
                      <a:pt x="118" y="60"/>
                      <a:pt x="118" y="60"/>
                    </a:cubicBezTo>
                    <a:cubicBezTo>
                      <a:pt x="119" y="58"/>
                      <a:pt x="119" y="58"/>
                      <a:pt x="119" y="58"/>
                    </a:cubicBezTo>
                    <a:cubicBezTo>
                      <a:pt x="121" y="53"/>
                      <a:pt x="121" y="53"/>
                      <a:pt x="121" y="53"/>
                    </a:cubicBezTo>
                    <a:cubicBezTo>
                      <a:pt x="122" y="50"/>
                      <a:pt x="122" y="50"/>
                      <a:pt x="122" y="50"/>
                    </a:cubicBezTo>
                    <a:cubicBezTo>
                      <a:pt x="124" y="49"/>
                      <a:pt x="124" y="49"/>
                      <a:pt x="124" y="49"/>
                    </a:cubicBezTo>
                    <a:cubicBezTo>
                      <a:pt x="126" y="46"/>
                      <a:pt x="126" y="46"/>
                      <a:pt x="126" y="46"/>
                    </a:cubicBezTo>
                    <a:cubicBezTo>
                      <a:pt x="128" y="44"/>
                      <a:pt x="128" y="44"/>
                      <a:pt x="128" y="44"/>
                    </a:cubicBezTo>
                    <a:cubicBezTo>
                      <a:pt x="130" y="41"/>
                      <a:pt x="130" y="41"/>
                      <a:pt x="130" y="41"/>
                    </a:cubicBezTo>
                    <a:cubicBezTo>
                      <a:pt x="131" y="35"/>
                      <a:pt x="131" y="35"/>
                      <a:pt x="131" y="35"/>
                    </a:cubicBezTo>
                    <a:cubicBezTo>
                      <a:pt x="133" y="32"/>
                      <a:pt x="133" y="32"/>
                      <a:pt x="133" y="32"/>
                    </a:cubicBezTo>
                    <a:cubicBezTo>
                      <a:pt x="139" y="33"/>
                      <a:pt x="139" y="33"/>
                      <a:pt x="139" y="33"/>
                    </a:cubicBezTo>
                    <a:cubicBezTo>
                      <a:pt x="144" y="33"/>
                      <a:pt x="144" y="33"/>
                      <a:pt x="144" y="33"/>
                    </a:cubicBezTo>
                    <a:cubicBezTo>
                      <a:pt x="145" y="32"/>
                      <a:pt x="145" y="31"/>
                      <a:pt x="146" y="30"/>
                    </a:cubicBezTo>
                    <a:cubicBezTo>
                      <a:pt x="148" y="31"/>
                      <a:pt x="149" y="31"/>
                      <a:pt x="151" y="31"/>
                    </a:cubicBezTo>
                    <a:cubicBezTo>
                      <a:pt x="151" y="31"/>
                      <a:pt x="152" y="29"/>
                      <a:pt x="152" y="29"/>
                    </a:cubicBezTo>
                    <a:cubicBezTo>
                      <a:pt x="152" y="29"/>
                      <a:pt x="153" y="29"/>
                      <a:pt x="154" y="29"/>
                    </a:cubicBezTo>
                    <a:cubicBezTo>
                      <a:pt x="154" y="28"/>
                      <a:pt x="153" y="27"/>
                      <a:pt x="154" y="26"/>
                    </a:cubicBezTo>
                    <a:cubicBezTo>
                      <a:pt x="153" y="26"/>
                      <a:pt x="152" y="26"/>
                      <a:pt x="152" y="25"/>
                    </a:cubicBezTo>
                    <a:cubicBezTo>
                      <a:pt x="151" y="24"/>
                      <a:pt x="153" y="23"/>
                      <a:pt x="152" y="23"/>
                    </a:cubicBezTo>
                    <a:cubicBezTo>
                      <a:pt x="155" y="22"/>
                      <a:pt x="159" y="23"/>
                      <a:pt x="160" y="20"/>
                    </a:cubicBezTo>
                    <a:cubicBezTo>
                      <a:pt x="160" y="19"/>
                      <a:pt x="160" y="19"/>
                      <a:pt x="160" y="19"/>
                    </a:cubicBezTo>
                    <a:cubicBezTo>
                      <a:pt x="158" y="17"/>
                      <a:pt x="157" y="16"/>
                      <a:pt x="156" y="13"/>
                    </a:cubicBezTo>
                    <a:cubicBezTo>
                      <a:pt x="155" y="14"/>
                      <a:pt x="153" y="14"/>
                      <a:pt x="152" y="14"/>
                    </a:cubicBezTo>
                    <a:cubicBezTo>
                      <a:pt x="152" y="14"/>
                      <a:pt x="153" y="12"/>
                      <a:pt x="152" y="11"/>
                    </a:cubicBezTo>
                    <a:cubicBezTo>
                      <a:pt x="152" y="11"/>
                      <a:pt x="151" y="11"/>
                      <a:pt x="150" y="11"/>
                    </a:cubicBezTo>
                    <a:cubicBezTo>
                      <a:pt x="149" y="10"/>
                      <a:pt x="150" y="7"/>
                      <a:pt x="151" y="7"/>
                    </a:cubicBezTo>
                    <a:cubicBezTo>
                      <a:pt x="150" y="6"/>
                      <a:pt x="149" y="4"/>
                      <a:pt x="149" y="4"/>
                    </a:cubicBezTo>
                    <a:cubicBezTo>
                      <a:pt x="148" y="4"/>
                      <a:pt x="147" y="4"/>
                      <a:pt x="147" y="4"/>
                    </a:cubicBezTo>
                    <a:cubicBezTo>
                      <a:pt x="146" y="4"/>
                      <a:pt x="147" y="2"/>
                      <a:pt x="147" y="1"/>
                    </a:cubicBezTo>
                    <a:cubicBezTo>
                      <a:pt x="143" y="3"/>
                      <a:pt x="146" y="2"/>
                      <a:pt x="145" y="3"/>
                    </a:cubicBezTo>
                    <a:cubicBezTo>
                      <a:pt x="145" y="3"/>
                      <a:pt x="143" y="3"/>
                      <a:pt x="143" y="3"/>
                    </a:cubicBezTo>
                    <a:cubicBezTo>
                      <a:pt x="142" y="2"/>
                      <a:pt x="143" y="2"/>
                      <a:pt x="141" y="1"/>
                    </a:cubicBezTo>
                    <a:cubicBezTo>
                      <a:pt x="141" y="0"/>
                      <a:pt x="141" y="0"/>
                      <a:pt x="141" y="0"/>
                    </a:cubicBezTo>
                    <a:cubicBezTo>
                      <a:pt x="138" y="8"/>
                      <a:pt x="135" y="12"/>
                      <a:pt x="129" y="16"/>
                    </a:cubicBezTo>
                    <a:cubicBezTo>
                      <a:pt x="130" y="18"/>
                      <a:pt x="129" y="17"/>
                      <a:pt x="131" y="17"/>
                    </a:cubicBezTo>
                    <a:cubicBezTo>
                      <a:pt x="131" y="17"/>
                      <a:pt x="131" y="20"/>
                      <a:pt x="131" y="20"/>
                    </a:cubicBezTo>
                    <a:cubicBezTo>
                      <a:pt x="132" y="19"/>
                      <a:pt x="131" y="23"/>
                      <a:pt x="128" y="24"/>
                    </a:cubicBezTo>
                    <a:cubicBezTo>
                      <a:pt x="130" y="30"/>
                      <a:pt x="130" y="30"/>
                      <a:pt x="130" y="30"/>
                    </a:cubicBezTo>
                    <a:cubicBezTo>
                      <a:pt x="128" y="30"/>
                      <a:pt x="128" y="30"/>
                      <a:pt x="128" y="30"/>
                    </a:cubicBezTo>
                    <a:cubicBezTo>
                      <a:pt x="126" y="29"/>
                      <a:pt x="126" y="29"/>
                      <a:pt x="126" y="29"/>
                    </a:cubicBezTo>
                    <a:cubicBezTo>
                      <a:pt x="125" y="31"/>
                      <a:pt x="125" y="31"/>
                      <a:pt x="125" y="31"/>
                    </a:cubicBezTo>
                    <a:cubicBezTo>
                      <a:pt x="124" y="32"/>
                      <a:pt x="124" y="32"/>
                      <a:pt x="124" y="32"/>
                    </a:cubicBezTo>
                    <a:cubicBezTo>
                      <a:pt x="121" y="33"/>
                      <a:pt x="121" y="33"/>
                      <a:pt x="121" y="33"/>
                    </a:cubicBezTo>
                    <a:cubicBezTo>
                      <a:pt x="117" y="29"/>
                      <a:pt x="117" y="29"/>
                      <a:pt x="117" y="29"/>
                    </a:cubicBezTo>
                    <a:cubicBezTo>
                      <a:pt x="117" y="29"/>
                      <a:pt x="117" y="30"/>
                      <a:pt x="117" y="31"/>
                    </a:cubicBezTo>
                    <a:cubicBezTo>
                      <a:pt x="110" y="43"/>
                      <a:pt x="110" y="43"/>
                      <a:pt x="110" y="43"/>
                    </a:cubicBezTo>
                    <a:cubicBezTo>
                      <a:pt x="109" y="43"/>
                      <a:pt x="106" y="42"/>
                      <a:pt x="105" y="43"/>
                    </a:cubicBezTo>
                    <a:cubicBezTo>
                      <a:pt x="102" y="43"/>
                      <a:pt x="95" y="46"/>
                      <a:pt x="94" y="47"/>
                    </a:cubicBezTo>
                    <a:cubicBezTo>
                      <a:pt x="93" y="49"/>
                      <a:pt x="95" y="51"/>
                      <a:pt x="95" y="51"/>
                    </a:cubicBezTo>
                    <a:cubicBezTo>
                      <a:pt x="94" y="51"/>
                      <a:pt x="94" y="51"/>
                      <a:pt x="94" y="51"/>
                    </a:cubicBezTo>
                    <a:cubicBezTo>
                      <a:pt x="94" y="53"/>
                      <a:pt x="94" y="54"/>
                      <a:pt x="93" y="56"/>
                    </a:cubicBezTo>
                    <a:cubicBezTo>
                      <a:pt x="93" y="56"/>
                      <a:pt x="91" y="56"/>
                      <a:pt x="91" y="56"/>
                    </a:cubicBezTo>
                    <a:cubicBezTo>
                      <a:pt x="91" y="56"/>
                      <a:pt x="91" y="59"/>
                      <a:pt x="91" y="59"/>
                    </a:cubicBezTo>
                    <a:cubicBezTo>
                      <a:pt x="87" y="60"/>
                      <a:pt x="88" y="56"/>
                      <a:pt x="87" y="55"/>
                    </a:cubicBezTo>
                    <a:cubicBezTo>
                      <a:pt x="84" y="54"/>
                      <a:pt x="84" y="57"/>
                      <a:pt x="82" y="56"/>
                    </a:cubicBezTo>
                    <a:cubicBezTo>
                      <a:pt x="81" y="56"/>
                      <a:pt x="81" y="55"/>
                      <a:pt x="80" y="54"/>
                    </a:cubicBezTo>
                    <a:lnTo>
                      <a:pt x="80" y="53"/>
                    </a:lnTo>
                    <a:close/>
                    <a:moveTo>
                      <a:pt x="0" y="12"/>
                    </a:moveTo>
                    <a:cubicBezTo>
                      <a:pt x="0" y="14"/>
                      <a:pt x="2" y="17"/>
                      <a:pt x="2" y="19"/>
                    </a:cubicBezTo>
                    <a:cubicBezTo>
                      <a:pt x="2" y="19"/>
                      <a:pt x="1" y="22"/>
                      <a:pt x="2" y="23"/>
                    </a:cubicBezTo>
                    <a:cubicBezTo>
                      <a:pt x="2" y="25"/>
                      <a:pt x="5" y="30"/>
                      <a:pt x="5" y="33"/>
                    </a:cubicBezTo>
                    <a:cubicBezTo>
                      <a:pt x="5" y="34"/>
                      <a:pt x="4" y="35"/>
                      <a:pt x="5" y="37"/>
                    </a:cubicBezTo>
                    <a:cubicBezTo>
                      <a:pt x="5" y="37"/>
                      <a:pt x="8" y="39"/>
                      <a:pt x="9" y="41"/>
                    </a:cubicBezTo>
                    <a:cubicBezTo>
                      <a:pt x="10" y="43"/>
                      <a:pt x="9" y="45"/>
                      <a:pt x="10" y="47"/>
                    </a:cubicBezTo>
                    <a:cubicBezTo>
                      <a:pt x="10" y="49"/>
                      <a:pt x="15" y="51"/>
                      <a:pt x="17" y="52"/>
                    </a:cubicBezTo>
                    <a:cubicBezTo>
                      <a:pt x="18" y="52"/>
                      <a:pt x="18" y="54"/>
                      <a:pt x="18" y="55"/>
                    </a:cubicBezTo>
                    <a:cubicBezTo>
                      <a:pt x="21" y="57"/>
                      <a:pt x="24" y="58"/>
                      <a:pt x="27" y="60"/>
                    </a:cubicBezTo>
                    <a:cubicBezTo>
                      <a:pt x="27" y="59"/>
                      <a:pt x="27" y="59"/>
                      <a:pt x="27" y="59"/>
                    </a:cubicBezTo>
                    <a:cubicBezTo>
                      <a:pt x="28" y="58"/>
                      <a:pt x="28" y="57"/>
                      <a:pt x="29" y="57"/>
                    </a:cubicBezTo>
                    <a:cubicBezTo>
                      <a:pt x="30" y="56"/>
                      <a:pt x="32" y="57"/>
                      <a:pt x="34" y="57"/>
                    </a:cubicBezTo>
                    <a:cubicBezTo>
                      <a:pt x="33" y="55"/>
                      <a:pt x="34" y="54"/>
                      <a:pt x="34" y="53"/>
                    </a:cubicBezTo>
                    <a:cubicBezTo>
                      <a:pt x="33" y="52"/>
                      <a:pt x="31" y="50"/>
                      <a:pt x="30" y="49"/>
                    </a:cubicBezTo>
                    <a:cubicBezTo>
                      <a:pt x="30" y="48"/>
                      <a:pt x="31" y="47"/>
                      <a:pt x="30" y="46"/>
                    </a:cubicBezTo>
                    <a:cubicBezTo>
                      <a:pt x="29" y="45"/>
                      <a:pt x="27" y="45"/>
                      <a:pt x="27" y="43"/>
                    </a:cubicBezTo>
                    <a:cubicBezTo>
                      <a:pt x="26" y="40"/>
                      <a:pt x="27" y="36"/>
                      <a:pt x="28" y="35"/>
                    </a:cubicBezTo>
                    <a:cubicBezTo>
                      <a:pt x="28" y="29"/>
                      <a:pt x="28" y="26"/>
                      <a:pt x="26" y="22"/>
                    </a:cubicBezTo>
                    <a:cubicBezTo>
                      <a:pt x="26" y="21"/>
                      <a:pt x="24" y="21"/>
                      <a:pt x="24" y="21"/>
                    </a:cubicBezTo>
                    <a:cubicBezTo>
                      <a:pt x="22" y="17"/>
                      <a:pt x="23" y="15"/>
                      <a:pt x="20" y="13"/>
                    </a:cubicBezTo>
                    <a:cubicBezTo>
                      <a:pt x="19" y="11"/>
                      <a:pt x="17" y="11"/>
                      <a:pt x="16" y="9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3" y="15"/>
                      <a:pt x="13" y="15"/>
                      <a:pt x="13" y="15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0" y="12"/>
                      <a:pt x="0" y="12"/>
                      <a:pt x="0" y="12"/>
                    </a:cubicBezTo>
                    <a:close/>
                  </a:path>
                </a:pathLst>
              </a:custGeom>
              <a:grpFill/>
              <a:ln w="9525">
                <a:solidFill>
                  <a:schemeClr val="tx2">
                    <a:lumMod val="2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2" name="Freeform 154"/>
              <p:cNvSpPr>
                <a:spLocks noEditPoints="1"/>
              </p:cNvSpPr>
              <p:nvPr/>
            </p:nvSpPr>
            <p:spPr bwMode="auto">
              <a:xfrm>
                <a:off x="4814" y="2109"/>
                <a:ext cx="313" cy="130"/>
              </a:xfrm>
              <a:custGeom>
                <a:avLst/>
                <a:gdLst>
                  <a:gd name="T0" fmla="*/ 80 w 160"/>
                  <a:gd name="T1" fmla="*/ 58 h 66"/>
                  <a:gd name="T2" fmla="*/ 84 w 160"/>
                  <a:gd name="T3" fmla="*/ 63 h 66"/>
                  <a:gd name="T4" fmla="*/ 91 w 160"/>
                  <a:gd name="T5" fmla="*/ 66 h 66"/>
                  <a:gd name="T6" fmla="*/ 100 w 160"/>
                  <a:gd name="T7" fmla="*/ 64 h 66"/>
                  <a:gd name="T8" fmla="*/ 107 w 160"/>
                  <a:gd name="T9" fmla="*/ 61 h 66"/>
                  <a:gd name="T10" fmla="*/ 114 w 160"/>
                  <a:gd name="T11" fmla="*/ 62 h 66"/>
                  <a:gd name="T12" fmla="*/ 119 w 160"/>
                  <a:gd name="T13" fmla="*/ 58 h 66"/>
                  <a:gd name="T14" fmla="*/ 122 w 160"/>
                  <a:gd name="T15" fmla="*/ 50 h 66"/>
                  <a:gd name="T16" fmla="*/ 126 w 160"/>
                  <a:gd name="T17" fmla="*/ 46 h 66"/>
                  <a:gd name="T18" fmla="*/ 130 w 160"/>
                  <a:gd name="T19" fmla="*/ 41 h 66"/>
                  <a:gd name="T20" fmla="*/ 133 w 160"/>
                  <a:gd name="T21" fmla="*/ 32 h 66"/>
                  <a:gd name="T22" fmla="*/ 144 w 160"/>
                  <a:gd name="T23" fmla="*/ 33 h 66"/>
                  <a:gd name="T24" fmla="*/ 151 w 160"/>
                  <a:gd name="T25" fmla="*/ 31 h 66"/>
                  <a:gd name="T26" fmla="*/ 154 w 160"/>
                  <a:gd name="T27" fmla="*/ 29 h 66"/>
                  <a:gd name="T28" fmla="*/ 152 w 160"/>
                  <a:gd name="T29" fmla="*/ 25 h 66"/>
                  <a:gd name="T30" fmla="*/ 160 w 160"/>
                  <a:gd name="T31" fmla="*/ 20 h 66"/>
                  <a:gd name="T32" fmla="*/ 156 w 160"/>
                  <a:gd name="T33" fmla="*/ 13 h 66"/>
                  <a:gd name="T34" fmla="*/ 152 w 160"/>
                  <a:gd name="T35" fmla="*/ 11 h 66"/>
                  <a:gd name="T36" fmla="*/ 151 w 160"/>
                  <a:gd name="T37" fmla="*/ 7 h 66"/>
                  <a:gd name="T38" fmla="*/ 147 w 160"/>
                  <a:gd name="T39" fmla="*/ 4 h 66"/>
                  <a:gd name="T40" fmla="*/ 145 w 160"/>
                  <a:gd name="T41" fmla="*/ 3 h 66"/>
                  <a:gd name="T42" fmla="*/ 141 w 160"/>
                  <a:gd name="T43" fmla="*/ 1 h 66"/>
                  <a:gd name="T44" fmla="*/ 129 w 160"/>
                  <a:gd name="T45" fmla="*/ 16 h 66"/>
                  <a:gd name="T46" fmla="*/ 131 w 160"/>
                  <a:gd name="T47" fmla="*/ 20 h 66"/>
                  <a:gd name="T48" fmla="*/ 130 w 160"/>
                  <a:gd name="T49" fmla="*/ 30 h 66"/>
                  <a:gd name="T50" fmla="*/ 126 w 160"/>
                  <a:gd name="T51" fmla="*/ 29 h 66"/>
                  <a:gd name="T52" fmla="*/ 124 w 160"/>
                  <a:gd name="T53" fmla="*/ 32 h 66"/>
                  <a:gd name="T54" fmla="*/ 117 w 160"/>
                  <a:gd name="T55" fmla="*/ 29 h 66"/>
                  <a:gd name="T56" fmla="*/ 110 w 160"/>
                  <a:gd name="T57" fmla="*/ 43 h 66"/>
                  <a:gd name="T58" fmla="*/ 94 w 160"/>
                  <a:gd name="T59" fmla="*/ 47 h 66"/>
                  <a:gd name="T60" fmla="*/ 94 w 160"/>
                  <a:gd name="T61" fmla="*/ 51 h 66"/>
                  <a:gd name="T62" fmla="*/ 91 w 160"/>
                  <a:gd name="T63" fmla="*/ 56 h 66"/>
                  <a:gd name="T64" fmla="*/ 87 w 160"/>
                  <a:gd name="T65" fmla="*/ 55 h 66"/>
                  <a:gd name="T66" fmla="*/ 80 w 160"/>
                  <a:gd name="T67" fmla="*/ 54 h 66"/>
                  <a:gd name="T68" fmla="*/ 0 w 160"/>
                  <a:gd name="T69" fmla="*/ 12 h 66"/>
                  <a:gd name="T70" fmla="*/ 2 w 160"/>
                  <a:gd name="T71" fmla="*/ 23 h 66"/>
                  <a:gd name="T72" fmla="*/ 5 w 160"/>
                  <a:gd name="T73" fmla="*/ 37 h 66"/>
                  <a:gd name="T74" fmla="*/ 10 w 160"/>
                  <a:gd name="T75" fmla="*/ 47 h 66"/>
                  <a:gd name="T76" fmla="*/ 18 w 160"/>
                  <a:gd name="T77" fmla="*/ 55 h 66"/>
                  <a:gd name="T78" fmla="*/ 27 w 160"/>
                  <a:gd name="T79" fmla="*/ 59 h 66"/>
                  <a:gd name="T80" fmla="*/ 34 w 160"/>
                  <a:gd name="T81" fmla="*/ 57 h 66"/>
                  <a:gd name="T82" fmla="*/ 30 w 160"/>
                  <a:gd name="T83" fmla="*/ 49 h 66"/>
                  <a:gd name="T84" fmla="*/ 27 w 160"/>
                  <a:gd name="T85" fmla="*/ 43 h 66"/>
                  <a:gd name="T86" fmla="*/ 26 w 160"/>
                  <a:gd name="T87" fmla="*/ 22 h 66"/>
                  <a:gd name="T88" fmla="*/ 20 w 160"/>
                  <a:gd name="T89" fmla="*/ 13 h 66"/>
                  <a:gd name="T90" fmla="*/ 14 w 160"/>
                  <a:gd name="T91" fmla="*/ 11 h 66"/>
                  <a:gd name="T92" fmla="*/ 11 w 160"/>
                  <a:gd name="T93" fmla="*/ 15 h 66"/>
                  <a:gd name="T94" fmla="*/ 8 w 160"/>
                  <a:gd name="T95" fmla="*/ 17 h 66"/>
                  <a:gd name="T96" fmla="*/ 3 w 160"/>
                  <a:gd name="T97" fmla="*/ 1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60" h="66">
                    <a:moveTo>
                      <a:pt x="80" y="53"/>
                    </a:moveTo>
                    <a:cubicBezTo>
                      <a:pt x="80" y="58"/>
                      <a:pt x="80" y="58"/>
                      <a:pt x="80" y="58"/>
                    </a:cubicBezTo>
                    <a:cubicBezTo>
                      <a:pt x="81" y="62"/>
                      <a:pt x="81" y="62"/>
                      <a:pt x="81" y="62"/>
                    </a:cubicBezTo>
                    <a:cubicBezTo>
                      <a:pt x="84" y="63"/>
                      <a:pt x="84" y="63"/>
                      <a:pt x="84" y="63"/>
                    </a:cubicBezTo>
                    <a:cubicBezTo>
                      <a:pt x="87" y="65"/>
                      <a:pt x="87" y="65"/>
                      <a:pt x="87" y="65"/>
                    </a:cubicBezTo>
                    <a:cubicBezTo>
                      <a:pt x="91" y="66"/>
                      <a:pt x="91" y="66"/>
                      <a:pt x="91" y="66"/>
                    </a:cubicBezTo>
                    <a:cubicBezTo>
                      <a:pt x="96" y="65"/>
                      <a:pt x="96" y="65"/>
                      <a:pt x="96" y="65"/>
                    </a:cubicBezTo>
                    <a:cubicBezTo>
                      <a:pt x="100" y="64"/>
                      <a:pt x="100" y="64"/>
                      <a:pt x="100" y="64"/>
                    </a:cubicBezTo>
                    <a:cubicBezTo>
                      <a:pt x="102" y="62"/>
                      <a:pt x="102" y="62"/>
                      <a:pt x="102" y="62"/>
                    </a:cubicBezTo>
                    <a:cubicBezTo>
                      <a:pt x="107" y="61"/>
                      <a:pt x="107" y="61"/>
                      <a:pt x="107" y="61"/>
                    </a:cubicBezTo>
                    <a:cubicBezTo>
                      <a:pt x="109" y="62"/>
                      <a:pt x="109" y="62"/>
                      <a:pt x="109" y="62"/>
                    </a:cubicBezTo>
                    <a:cubicBezTo>
                      <a:pt x="114" y="62"/>
                      <a:pt x="114" y="62"/>
                      <a:pt x="114" y="62"/>
                    </a:cubicBezTo>
                    <a:cubicBezTo>
                      <a:pt x="118" y="60"/>
                      <a:pt x="118" y="60"/>
                      <a:pt x="118" y="60"/>
                    </a:cubicBezTo>
                    <a:cubicBezTo>
                      <a:pt x="119" y="58"/>
                      <a:pt x="119" y="58"/>
                      <a:pt x="119" y="58"/>
                    </a:cubicBezTo>
                    <a:cubicBezTo>
                      <a:pt x="121" y="53"/>
                      <a:pt x="121" y="53"/>
                      <a:pt x="121" y="53"/>
                    </a:cubicBezTo>
                    <a:cubicBezTo>
                      <a:pt x="122" y="50"/>
                      <a:pt x="122" y="50"/>
                      <a:pt x="122" y="50"/>
                    </a:cubicBezTo>
                    <a:cubicBezTo>
                      <a:pt x="124" y="49"/>
                      <a:pt x="124" y="49"/>
                      <a:pt x="124" y="49"/>
                    </a:cubicBezTo>
                    <a:cubicBezTo>
                      <a:pt x="126" y="46"/>
                      <a:pt x="126" y="46"/>
                      <a:pt x="126" y="46"/>
                    </a:cubicBezTo>
                    <a:cubicBezTo>
                      <a:pt x="128" y="44"/>
                      <a:pt x="128" y="44"/>
                      <a:pt x="128" y="44"/>
                    </a:cubicBezTo>
                    <a:cubicBezTo>
                      <a:pt x="130" y="41"/>
                      <a:pt x="130" y="41"/>
                      <a:pt x="130" y="41"/>
                    </a:cubicBezTo>
                    <a:cubicBezTo>
                      <a:pt x="131" y="35"/>
                      <a:pt x="131" y="35"/>
                      <a:pt x="131" y="35"/>
                    </a:cubicBezTo>
                    <a:cubicBezTo>
                      <a:pt x="133" y="32"/>
                      <a:pt x="133" y="32"/>
                      <a:pt x="133" y="32"/>
                    </a:cubicBezTo>
                    <a:cubicBezTo>
                      <a:pt x="139" y="33"/>
                      <a:pt x="139" y="33"/>
                      <a:pt x="139" y="33"/>
                    </a:cubicBezTo>
                    <a:cubicBezTo>
                      <a:pt x="144" y="33"/>
                      <a:pt x="144" y="33"/>
                      <a:pt x="144" y="33"/>
                    </a:cubicBezTo>
                    <a:cubicBezTo>
                      <a:pt x="145" y="32"/>
                      <a:pt x="145" y="31"/>
                      <a:pt x="146" y="30"/>
                    </a:cubicBezTo>
                    <a:cubicBezTo>
                      <a:pt x="148" y="31"/>
                      <a:pt x="149" y="31"/>
                      <a:pt x="151" y="31"/>
                    </a:cubicBezTo>
                    <a:cubicBezTo>
                      <a:pt x="151" y="31"/>
                      <a:pt x="152" y="29"/>
                      <a:pt x="152" y="29"/>
                    </a:cubicBezTo>
                    <a:cubicBezTo>
                      <a:pt x="152" y="29"/>
                      <a:pt x="153" y="29"/>
                      <a:pt x="154" y="29"/>
                    </a:cubicBezTo>
                    <a:cubicBezTo>
                      <a:pt x="154" y="28"/>
                      <a:pt x="153" y="27"/>
                      <a:pt x="154" y="26"/>
                    </a:cubicBezTo>
                    <a:cubicBezTo>
                      <a:pt x="153" y="26"/>
                      <a:pt x="152" y="26"/>
                      <a:pt x="152" y="25"/>
                    </a:cubicBezTo>
                    <a:cubicBezTo>
                      <a:pt x="151" y="24"/>
                      <a:pt x="153" y="23"/>
                      <a:pt x="152" y="23"/>
                    </a:cubicBezTo>
                    <a:cubicBezTo>
                      <a:pt x="155" y="22"/>
                      <a:pt x="159" y="23"/>
                      <a:pt x="160" y="20"/>
                    </a:cubicBezTo>
                    <a:cubicBezTo>
                      <a:pt x="160" y="19"/>
                      <a:pt x="160" y="19"/>
                      <a:pt x="160" y="19"/>
                    </a:cubicBezTo>
                    <a:cubicBezTo>
                      <a:pt x="158" y="17"/>
                      <a:pt x="157" y="16"/>
                      <a:pt x="156" y="13"/>
                    </a:cubicBezTo>
                    <a:cubicBezTo>
                      <a:pt x="155" y="14"/>
                      <a:pt x="153" y="14"/>
                      <a:pt x="152" y="14"/>
                    </a:cubicBezTo>
                    <a:cubicBezTo>
                      <a:pt x="152" y="14"/>
                      <a:pt x="153" y="12"/>
                      <a:pt x="152" y="11"/>
                    </a:cubicBezTo>
                    <a:cubicBezTo>
                      <a:pt x="152" y="11"/>
                      <a:pt x="151" y="11"/>
                      <a:pt x="150" y="11"/>
                    </a:cubicBezTo>
                    <a:cubicBezTo>
                      <a:pt x="149" y="10"/>
                      <a:pt x="150" y="7"/>
                      <a:pt x="151" y="7"/>
                    </a:cubicBezTo>
                    <a:cubicBezTo>
                      <a:pt x="150" y="6"/>
                      <a:pt x="149" y="4"/>
                      <a:pt x="149" y="4"/>
                    </a:cubicBezTo>
                    <a:cubicBezTo>
                      <a:pt x="148" y="4"/>
                      <a:pt x="147" y="4"/>
                      <a:pt x="147" y="4"/>
                    </a:cubicBezTo>
                    <a:cubicBezTo>
                      <a:pt x="146" y="4"/>
                      <a:pt x="147" y="2"/>
                      <a:pt x="147" y="1"/>
                    </a:cubicBezTo>
                    <a:cubicBezTo>
                      <a:pt x="143" y="3"/>
                      <a:pt x="146" y="2"/>
                      <a:pt x="145" y="3"/>
                    </a:cubicBezTo>
                    <a:cubicBezTo>
                      <a:pt x="145" y="3"/>
                      <a:pt x="143" y="3"/>
                      <a:pt x="143" y="3"/>
                    </a:cubicBezTo>
                    <a:cubicBezTo>
                      <a:pt x="142" y="2"/>
                      <a:pt x="143" y="2"/>
                      <a:pt x="141" y="1"/>
                    </a:cubicBezTo>
                    <a:cubicBezTo>
                      <a:pt x="141" y="0"/>
                      <a:pt x="141" y="0"/>
                      <a:pt x="141" y="0"/>
                    </a:cubicBezTo>
                    <a:cubicBezTo>
                      <a:pt x="138" y="8"/>
                      <a:pt x="135" y="12"/>
                      <a:pt x="129" y="16"/>
                    </a:cubicBezTo>
                    <a:cubicBezTo>
                      <a:pt x="130" y="18"/>
                      <a:pt x="129" y="17"/>
                      <a:pt x="131" y="17"/>
                    </a:cubicBezTo>
                    <a:cubicBezTo>
                      <a:pt x="131" y="17"/>
                      <a:pt x="131" y="20"/>
                      <a:pt x="131" y="20"/>
                    </a:cubicBezTo>
                    <a:cubicBezTo>
                      <a:pt x="132" y="19"/>
                      <a:pt x="131" y="23"/>
                      <a:pt x="128" y="24"/>
                    </a:cubicBezTo>
                    <a:cubicBezTo>
                      <a:pt x="130" y="30"/>
                      <a:pt x="130" y="30"/>
                      <a:pt x="130" y="30"/>
                    </a:cubicBezTo>
                    <a:cubicBezTo>
                      <a:pt x="128" y="30"/>
                      <a:pt x="128" y="30"/>
                      <a:pt x="128" y="30"/>
                    </a:cubicBezTo>
                    <a:cubicBezTo>
                      <a:pt x="126" y="29"/>
                      <a:pt x="126" y="29"/>
                      <a:pt x="126" y="29"/>
                    </a:cubicBezTo>
                    <a:cubicBezTo>
                      <a:pt x="125" y="31"/>
                      <a:pt x="125" y="31"/>
                      <a:pt x="125" y="31"/>
                    </a:cubicBezTo>
                    <a:cubicBezTo>
                      <a:pt x="124" y="32"/>
                      <a:pt x="124" y="32"/>
                      <a:pt x="124" y="32"/>
                    </a:cubicBezTo>
                    <a:cubicBezTo>
                      <a:pt x="121" y="33"/>
                      <a:pt x="121" y="33"/>
                      <a:pt x="121" y="33"/>
                    </a:cubicBezTo>
                    <a:cubicBezTo>
                      <a:pt x="117" y="29"/>
                      <a:pt x="117" y="29"/>
                      <a:pt x="117" y="29"/>
                    </a:cubicBezTo>
                    <a:cubicBezTo>
                      <a:pt x="117" y="29"/>
                      <a:pt x="117" y="30"/>
                      <a:pt x="117" y="31"/>
                    </a:cubicBezTo>
                    <a:cubicBezTo>
                      <a:pt x="110" y="43"/>
                      <a:pt x="110" y="43"/>
                      <a:pt x="110" y="43"/>
                    </a:cubicBezTo>
                    <a:cubicBezTo>
                      <a:pt x="109" y="43"/>
                      <a:pt x="106" y="42"/>
                      <a:pt x="105" y="43"/>
                    </a:cubicBezTo>
                    <a:cubicBezTo>
                      <a:pt x="102" y="43"/>
                      <a:pt x="95" y="46"/>
                      <a:pt x="94" y="47"/>
                    </a:cubicBezTo>
                    <a:cubicBezTo>
                      <a:pt x="93" y="49"/>
                      <a:pt x="95" y="51"/>
                      <a:pt x="95" y="51"/>
                    </a:cubicBezTo>
                    <a:cubicBezTo>
                      <a:pt x="94" y="51"/>
                      <a:pt x="94" y="51"/>
                      <a:pt x="94" y="51"/>
                    </a:cubicBezTo>
                    <a:cubicBezTo>
                      <a:pt x="94" y="53"/>
                      <a:pt x="94" y="54"/>
                      <a:pt x="93" y="56"/>
                    </a:cubicBezTo>
                    <a:cubicBezTo>
                      <a:pt x="93" y="56"/>
                      <a:pt x="91" y="56"/>
                      <a:pt x="91" y="56"/>
                    </a:cubicBezTo>
                    <a:cubicBezTo>
                      <a:pt x="91" y="56"/>
                      <a:pt x="91" y="59"/>
                      <a:pt x="91" y="59"/>
                    </a:cubicBezTo>
                    <a:cubicBezTo>
                      <a:pt x="87" y="60"/>
                      <a:pt x="88" y="56"/>
                      <a:pt x="87" y="55"/>
                    </a:cubicBezTo>
                    <a:cubicBezTo>
                      <a:pt x="84" y="54"/>
                      <a:pt x="84" y="57"/>
                      <a:pt x="82" y="56"/>
                    </a:cubicBezTo>
                    <a:cubicBezTo>
                      <a:pt x="81" y="56"/>
                      <a:pt x="81" y="55"/>
                      <a:pt x="80" y="54"/>
                    </a:cubicBezTo>
                    <a:lnTo>
                      <a:pt x="80" y="53"/>
                    </a:lnTo>
                    <a:close/>
                    <a:moveTo>
                      <a:pt x="0" y="12"/>
                    </a:moveTo>
                    <a:cubicBezTo>
                      <a:pt x="0" y="14"/>
                      <a:pt x="2" y="17"/>
                      <a:pt x="2" y="19"/>
                    </a:cubicBezTo>
                    <a:cubicBezTo>
                      <a:pt x="2" y="19"/>
                      <a:pt x="1" y="22"/>
                      <a:pt x="2" y="23"/>
                    </a:cubicBezTo>
                    <a:cubicBezTo>
                      <a:pt x="2" y="25"/>
                      <a:pt x="5" y="30"/>
                      <a:pt x="5" y="33"/>
                    </a:cubicBezTo>
                    <a:cubicBezTo>
                      <a:pt x="5" y="34"/>
                      <a:pt x="4" y="35"/>
                      <a:pt x="5" y="37"/>
                    </a:cubicBezTo>
                    <a:cubicBezTo>
                      <a:pt x="5" y="37"/>
                      <a:pt x="8" y="39"/>
                      <a:pt x="9" y="41"/>
                    </a:cubicBezTo>
                    <a:cubicBezTo>
                      <a:pt x="10" y="43"/>
                      <a:pt x="9" y="45"/>
                      <a:pt x="10" y="47"/>
                    </a:cubicBezTo>
                    <a:cubicBezTo>
                      <a:pt x="10" y="49"/>
                      <a:pt x="15" y="51"/>
                      <a:pt x="17" y="52"/>
                    </a:cubicBezTo>
                    <a:cubicBezTo>
                      <a:pt x="18" y="52"/>
                      <a:pt x="18" y="54"/>
                      <a:pt x="18" y="55"/>
                    </a:cubicBezTo>
                    <a:cubicBezTo>
                      <a:pt x="21" y="57"/>
                      <a:pt x="24" y="58"/>
                      <a:pt x="27" y="60"/>
                    </a:cubicBezTo>
                    <a:cubicBezTo>
                      <a:pt x="27" y="59"/>
                      <a:pt x="27" y="59"/>
                      <a:pt x="27" y="59"/>
                    </a:cubicBezTo>
                    <a:cubicBezTo>
                      <a:pt x="28" y="58"/>
                      <a:pt x="28" y="57"/>
                      <a:pt x="29" y="57"/>
                    </a:cubicBezTo>
                    <a:cubicBezTo>
                      <a:pt x="30" y="56"/>
                      <a:pt x="32" y="57"/>
                      <a:pt x="34" y="57"/>
                    </a:cubicBezTo>
                    <a:cubicBezTo>
                      <a:pt x="33" y="55"/>
                      <a:pt x="34" y="54"/>
                      <a:pt x="34" y="53"/>
                    </a:cubicBezTo>
                    <a:cubicBezTo>
                      <a:pt x="33" y="52"/>
                      <a:pt x="31" y="50"/>
                      <a:pt x="30" y="49"/>
                    </a:cubicBezTo>
                    <a:cubicBezTo>
                      <a:pt x="30" y="48"/>
                      <a:pt x="31" y="47"/>
                      <a:pt x="30" y="46"/>
                    </a:cubicBezTo>
                    <a:cubicBezTo>
                      <a:pt x="29" y="45"/>
                      <a:pt x="27" y="45"/>
                      <a:pt x="27" y="43"/>
                    </a:cubicBezTo>
                    <a:cubicBezTo>
                      <a:pt x="26" y="40"/>
                      <a:pt x="27" y="36"/>
                      <a:pt x="28" y="35"/>
                    </a:cubicBezTo>
                    <a:cubicBezTo>
                      <a:pt x="28" y="29"/>
                      <a:pt x="28" y="26"/>
                      <a:pt x="26" y="22"/>
                    </a:cubicBezTo>
                    <a:cubicBezTo>
                      <a:pt x="26" y="21"/>
                      <a:pt x="24" y="21"/>
                      <a:pt x="24" y="21"/>
                    </a:cubicBezTo>
                    <a:cubicBezTo>
                      <a:pt x="22" y="17"/>
                      <a:pt x="23" y="15"/>
                      <a:pt x="20" y="13"/>
                    </a:cubicBezTo>
                    <a:cubicBezTo>
                      <a:pt x="19" y="11"/>
                      <a:pt x="17" y="11"/>
                      <a:pt x="16" y="9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3" y="15"/>
                      <a:pt x="13" y="15"/>
                      <a:pt x="13" y="15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0" y="12"/>
                      <a:pt x="0" y="12"/>
                      <a:pt x="0" y="12"/>
                    </a:cubicBezTo>
                    <a:close/>
                  </a:path>
                </a:pathLst>
              </a:custGeom>
              <a:grpFill/>
              <a:ln w="2" cap="rnd">
                <a:solidFill>
                  <a:schemeClr val="tx2">
                    <a:lumMod val="2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3" name="Freeform 155"/>
              <p:cNvSpPr>
                <a:spLocks/>
              </p:cNvSpPr>
              <p:nvPr/>
            </p:nvSpPr>
            <p:spPr bwMode="auto">
              <a:xfrm>
                <a:off x="3661" y="2453"/>
                <a:ext cx="60" cy="163"/>
              </a:xfrm>
              <a:custGeom>
                <a:avLst/>
                <a:gdLst>
                  <a:gd name="T0" fmla="*/ 16 w 31"/>
                  <a:gd name="T1" fmla="*/ 2 h 83"/>
                  <a:gd name="T2" fmla="*/ 15 w 31"/>
                  <a:gd name="T3" fmla="*/ 2 h 83"/>
                  <a:gd name="T4" fmla="*/ 6 w 31"/>
                  <a:gd name="T5" fmla="*/ 0 h 83"/>
                  <a:gd name="T6" fmla="*/ 9 w 31"/>
                  <a:gd name="T7" fmla="*/ 5 h 83"/>
                  <a:gd name="T8" fmla="*/ 10 w 31"/>
                  <a:gd name="T9" fmla="*/ 11 h 83"/>
                  <a:gd name="T10" fmla="*/ 8 w 31"/>
                  <a:gd name="T11" fmla="*/ 16 h 83"/>
                  <a:gd name="T12" fmla="*/ 5 w 31"/>
                  <a:gd name="T13" fmla="*/ 20 h 83"/>
                  <a:gd name="T14" fmla="*/ 6 w 31"/>
                  <a:gd name="T15" fmla="*/ 27 h 83"/>
                  <a:gd name="T16" fmla="*/ 8 w 31"/>
                  <a:gd name="T17" fmla="*/ 29 h 83"/>
                  <a:gd name="T18" fmla="*/ 3 w 31"/>
                  <a:gd name="T19" fmla="*/ 34 h 83"/>
                  <a:gd name="T20" fmla="*/ 2 w 31"/>
                  <a:gd name="T21" fmla="*/ 42 h 83"/>
                  <a:gd name="T22" fmla="*/ 1 w 31"/>
                  <a:gd name="T23" fmla="*/ 47 h 83"/>
                  <a:gd name="T24" fmla="*/ 2 w 31"/>
                  <a:gd name="T25" fmla="*/ 53 h 83"/>
                  <a:gd name="T26" fmla="*/ 6 w 31"/>
                  <a:gd name="T27" fmla="*/ 56 h 83"/>
                  <a:gd name="T28" fmla="*/ 7 w 31"/>
                  <a:gd name="T29" fmla="*/ 59 h 83"/>
                  <a:gd name="T30" fmla="*/ 13 w 31"/>
                  <a:gd name="T31" fmla="*/ 57 h 83"/>
                  <a:gd name="T32" fmla="*/ 15 w 31"/>
                  <a:gd name="T33" fmla="*/ 61 h 83"/>
                  <a:gd name="T34" fmla="*/ 14 w 31"/>
                  <a:gd name="T35" fmla="*/ 68 h 83"/>
                  <a:gd name="T36" fmla="*/ 13 w 31"/>
                  <a:gd name="T37" fmla="*/ 72 h 83"/>
                  <a:gd name="T38" fmla="*/ 19 w 31"/>
                  <a:gd name="T39" fmla="*/ 77 h 83"/>
                  <a:gd name="T40" fmla="*/ 21 w 31"/>
                  <a:gd name="T41" fmla="*/ 78 h 83"/>
                  <a:gd name="T42" fmla="*/ 23 w 31"/>
                  <a:gd name="T43" fmla="*/ 82 h 83"/>
                  <a:gd name="T44" fmla="*/ 25 w 31"/>
                  <a:gd name="T45" fmla="*/ 78 h 83"/>
                  <a:gd name="T46" fmla="*/ 25 w 31"/>
                  <a:gd name="T47" fmla="*/ 70 h 83"/>
                  <a:gd name="T48" fmla="*/ 30 w 31"/>
                  <a:gd name="T49" fmla="*/ 68 h 83"/>
                  <a:gd name="T50" fmla="*/ 29 w 31"/>
                  <a:gd name="T51" fmla="*/ 63 h 83"/>
                  <a:gd name="T52" fmla="*/ 29 w 31"/>
                  <a:gd name="T53" fmla="*/ 56 h 83"/>
                  <a:gd name="T54" fmla="*/ 26 w 31"/>
                  <a:gd name="T55" fmla="*/ 52 h 83"/>
                  <a:gd name="T56" fmla="*/ 24 w 31"/>
                  <a:gd name="T57" fmla="*/ 46 h 83"/>
                  <a:gd name="T58" fmla="*/ 22 w 31"/>
                  <a:gd name="T59" fmla="*/ 45 h 83"/>
                  <a:gd name="T60" fmla="*/ 23 w 31"/>
                  <a:gd name="T61" fmla="*/ 46 h 83"/>
                  <a:gd name="T62" fmla="*/ 24 w 31"/>
                  <a:gd name="T63" fmla="*/ 47 h 83"/>
                  <a:gd name="T64" fmla="*/ 24 w 31"/>
                  <a:gd name="T65" fmla="*/ 50 h 83"/>
                  <a:gd name="T66" fmla="*/ 21 w 31"/>
                  <a:gd name="T67" fmla="*/ 48 h 83"/>
                  <a:gd name="T68" fmla="*/ 19 w 31"/>
                  <a:gd name="T69" fmla="*/ 49 h 83"/>
                  <a:gd name="T70" fmla="*/ 19 w 31"/>
                  <a:gd name="T71" fmla="*/ 44 h 83"/>
                  <a:gd name="T72" fmla="*/ 17 w 31"/>
                  <a:gd name="T73" fmla="*/ 42 h 83"/>
                  <a:gd name="T74" fmla="*/ 18 w 31"/>
                  <a:gd name="T75" fmla="*/ 38 h 83"/>
                  <a:gd name="T76" fmla="*/ 17 w 31"/>
                  <a:gd name="T77" fmla="*/ 34 h 83"/>
                  <a:gd name="T78" fmla="*/ 17 w 31"/>
                  <a:gd name="T79" fmla="*/ 28 h 83"/>
                  <a:gd name="T80" fmla="*/ 15 w 31"/>
                  <a:gd name="T81" fmla="*/ 28 h 83"/>
                  <a:gd name="T82" fmla="*/ 15 w 31"/>
                  <a:gd name="T83" fmla="*/ 26 h 83"/>
                  <a:gd name="T84" fmla="*/ 17 w 31"/>
                  <a:gd name="T85" fmla="*/ 21 h 83"/>
                  <a:gd name="T86" fmla="*/ 17 w 31"/>
                  <a:gd name="T87" fmla="*/ 7 h 83"/>
                  <a:gd name="T88" fmla="*/ 16 w 31"/>
                  <a:gd name="T89" fmla="*/ 2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31" h="83">
                    <a:moveTo>
                      <a:pt x="16" y="2"/>
                    </a:moveTo>
                    <a:cubicBezTo>
                      <a:pt x="15" y="2"/>
                      <a:pt x="15" y="2"/>
                      <a:pt x="15" y="2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7" y="4"/>
                      <a:pt x="9" y="5"/>
                    </a:cubicBezTo>
                    <a:cubicBezTo>
                      <a:pt x="10" y="6"/>
                      <a:pt x="8" y="10"/>
                      <a:pt x="10" y="11"/>
                    </a:cubicBezTo>
                    <a:cubicBezTo>
                      <a:pt x="12" y="13"/>
                      <a:pt x="9" y="15"/>
                      <a:pt x="8" y="16"/>
                    </a:cubicBezTo>
                    <a:cubicBezTo>
                      <a:pt x="8" y="18"/>
                      <a:pt x="4" y="18"/>
                      <a:pt x="5" y="20"/>
                    </a:cubicBezTo>
                    <a:cubicBezTo>
                      <a:pt x="6" y="22"/>
                      <a:pt x="6" y="24"/>
                      <a:pt x="6" y="27"/>
                    </a:cubicBezTo>
                    <a:cubicBezTo>
                      <a:pt x="5" y="29"/>
                      <a:pt x="8" y="26"/>
                      <a:pt x="8" y="29"/>
                    </a:cubicBezTo>
                    <a:cubicBezTo>
                      <a:pt x="9" y="32"/>
                      <a:pt x="5" y="33"/>
                      <a:pt x="3" y="34"/>
                    </a:cubicBezTo>
                    <a:cubicBezTo>
                      <a:pt x="1" y="36"/>
                      <a:pt x="1" y="40"/>
                      <a:pt x="2" y="42"/>
                    </a:cubicBezTo>
                    <a:cubicBezTo>
                      <a:pt x="3" y="44"/>
                      <a:pt x="0" y="45"/>
                      <a:pt x="1" y="47"/>
                    </a:cubicBezTo>
                    <a:cubicBezTo>
                      <a:pt x="1" y="49"/>
                      <a:pt x="2" y="53"/>
                      <a:pt x="2" y="53"/>
                    </a:cubicBezTo>
                    <a:cubicBezTo>
                      <a:pt x="2" y="53"/>
                      <a:pt x="5" y="54"/>
                      <a:pt x="6" y="56"/>
                    </a:cubicBezTo>
                    <a:cubicBezTo>
                      <a:pt x="7" y="58"/>
                      <a:pt x="6" y="60"/>
                      <a:pt x="7" y="59"/>
                    </a:cubicBezTo>
                    <a:cubicBezTo>
                      <a:pt x="9" y="59"/>
                      <a:pt x="13" y="57"/>
                      <a:pt x="13" y="57"/>
                    </a:cubicBezTo>
                    <a:cubicBezTo>
                      <a:pt x="13" y="57"/>
                      <a:pt x="15" y="59"/>
                      <a:pt x="15" y="61"/>
                    </a:cubicBezTo>
                    <a:cubicBezTo>
                      <a:pt x="15" y="63"/>
                      <a:pt x="15" y="66"/>
                      <a:pt x="14" y="68"/>
                    </a:cubicBezTo>
                    <a:cubicBezTo>
                      <a:pt x="13" y="69"/>
                      <a:pt x="12" y="71"/>
                      <a:pt x="13" y="72"/>
                    </a:cubicBezTo>
                    <a:cubicBezTo>
                      <a:pt x="15" y="74"/>
                      <a:pt x="17" y="76"/>
                      <a:pt x="19" y="77"/>
                    </a:cubicBezTo>
                    <a:cubicBezTo>
                      <a:pt x="21" y="78"/>
                      <a:pt x="21" y="78"/>
                      <a:pt x="21" y="78"/>
                    </a:cubicBezTo>
                    <a:cubicBezTo>
                      <a:pt x="21" y="78"/>
                      <a:pt x="21" y="83"/>
                      <a:pt x="23" y="82"/>
                    </a:cubicBezTo>
                    <a:cubicBezTo>
                      <a:pt x="25" y="82"/>
                      <a:pt x="27" y="79"/>
                      <a:pt x="25" y="78"/>
                    </a:cubicBezTo>
                    <a:cubicBezTo>
                      <a:pt x="24" y="76"/>
                      <a:pt x="23" y="69"/>
                      <a:pt x="25" y="70"/>
                    </a:cubicBezTo>
                    <a:cubicBezTo>
                      <a:pt x="26" y="70"/>
                      <a:pt x="29" y="71"/>
                      <a:pt x="30" y="68"/>
                    </a:cubicBezTo>
                    <a:cubicBezTo>
                      <a:pt x="30" y="65"/>
                      <a:pt x="28" y="66"/>
                      <a:pt x="29" y="63"/>
                    </a:cubicBezTo>
                    <a:cubicBezTo>
                      <a:pt x="30" y="59"/>
                      <a:pt x="31" y="57"/>
                      <a:pt x="29" y="56"/>
                    </a:cubicBezTo>
                    <a:cubicBezTo>
                      <a:pt x="28" y="55"/>
                      <a:pt x="27" y="55"/>
                      <a:pt x="26" y="52"/>
                    </a:cubicBezTo>
                    <a:cubicBezTo>
                      <a:pt x="26" y="49"/>
                      <a:pt x="25" y="48"/>
                      <a:pt x="24" y="46"/>
                    </a:cubicBezTo>
                    <a:cubicBezTo>
                      <a:pt x="23" y="45"/>
                      <a:pt x="23" y="45"/>
                      <a:pt x="22" y="45"/>
                    </a:cubicBezTo>
                    <a:cubicBezTo>
                      <a:pt x="22" y="45"/>
                      <a:pt x="22" y="46"/>
                      <a:pt x="23" y="46"/>
                    </a:cubicBezTo>
                    <a:cubicBezTo>
                      <a:pt x="23" y="47"/>
                      <a:pt x="24" y="47"/>
                      <a:pt x="24" y="47"/>
                    </a:cubicBezTo>
                    <a:cubicBezTo>
                      <a:pt x="24" y="48"/>
                      <a:pt x="24" y="49"/>
                      <a:pt x="24" y="50"/>
                    </a:cubicBezTo>
                    <a:cubicBezTo>
                      <a:pt x="23" y="50"/>
                      <a:pt x="22" y="48"/>
                      <a:pt x="21" y="48"/>
                    </a:cubicBezTo>
                    <a:cubicBezTo>
                      <a:pt x="20" y="48"/>
                      <a:pt x="21" y="50"/>
                      <a:pt x="19" y="49"/>
                    </a:cubicBezTo>
                    <a:cubicBezTo>
                      <a:pt x="19" y="47"/>
                      <a:pt x="20" y="45"/>
                      <a:pt x="19" y="44"/>
                    </a:cubicBezTo>
                    <a:cubicBezTo>
                      <a:pt x="19" y="43"/>
                      <a:pt x="17" y="43"/>
                      <a:pt x="17" y="42"/>
                    </a:cubicBezTo>
                    <a:cubicBezTo>
                      <a:pt x="17" y="42"/>
                      <a:pt x="17" y="38"/>
                      <a:pt x="18" y="38"/>
                    </a:cubicBezTo>
                    <a:cubicBezTo>
                      <a:pt x="19" y="38"/>
                      <a:pt x="17" y="34"/>
                      <a:pt x="17" y="34"/>
                    </a:cubicBezTo>
                    <a:cubicBezTo>
                      <a:pt x="16" y="32"/>
                      <a:pt x="17" y="30"/>
                      <a:pt x="17" y="28"/>
                    </a:cubicBezTo>
                    <a:cubicBezTo>
                      <a:pt x="16" y="28"/>
                      <a:pt x="16" y="28"/>
                      <a:pt x="15" y="28"/>
                    </a:cubicBezTo>
                    <a:cubicBezTo>
                      <a:pt x="15" y="28"/>
                      <a:pt x="15" y="26"/>
                      <a:pt x="15" y="26"/>
                    </a:cubicBezTo>
                    <a:cubicBezTo>
                      <a:pt x="17" y="21"/>
                      <a:pt x="17" y="21"/>
                      <a:pt x="17" y="21"/>
                    </a:cubicBezTo>
                    <a:cubicBezTo>
                      <a:pt x="18" y="17"/>
                      <a:pt x="17" y="11"/>
                      <a:pt x="17" y="7"/>
                    </a:cubicBezTo>
                    <a:cubicBezTo>
                      <a:pt x="17" y="7"/>
                      <a:pt x="14" y="2"/>
                      <a:pt x="16" y="2"/>
                    </a:cubicBezTo>
                    <a:close/>
                  </a:path>
                </a:pathLst>
              </a:custGeom>
              <a:grpFill/>
              <a:ln w="9525">
                <a:solidFill>
                  <a:schemeClr val="tx2">
                    <a:lumMod val="2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4" name="Freeform 156"/>
              <p:cNvSpPr>
                <a:spLocks/>
              </p:cNvSpPr>
              <p:nvPr/>
            </p:nvSpPr>
            <p:spPr bwMode="auto">
              <a:xfrm>
                <a:off x="3661" y="2453"/>
                <a:ext cx="60" cy="163"/>
              </a:xfrm>
              <a:custGeom>
                <a:avLst/>
                <a:gdLst>
                  <a:gd name="T0" fmla="*/ 16 w 31"/>
                  <a:gd name="T1" fmla="*/ 2 h 83"/>
                  <a:gd name="T2" fmla="*/ 15 w 31"/>
                  <a:gd name="T3" fmla="*/ 2 h 83"/>
                  <a:gd name="T4" fmla="*/ 6 w 31"/>
                  <a:gd name="T5" fmla="*/ 0 h 83"/>
                  <a:gd name="T6" fmla="*/ 9 w 31"/>
                  <a:gd name="T7" fmla="*/ 5 h 83"/>
                  <a:gd name="T8" fmla="*/ 10 w 31"/>
                  <a:gd name="T9" fmla="*/ 11 h 83"/>
                  <a:gd name="T10" fmla="*/ 8 w 31"/>
                  <a:gd name="T11" fmla="*/ 16 h 83"/>
                  <a:gd name="T12" fmla="*/ 5 w 31"/>
                  <a:gd name="T13" fmla="*/ 20 h 83"/>
                  <a:gd name="T14" fmla="*/ 6 w 31"/>
                  <a:gd name="T15" fmla="*/ 27 h 83"/>
                  <a:gd name="T16" fmla="*/ 8 w 31"/>
                  <a:gd name="T17" fmla="*/ 29 h 83"/>
                  <a:gd name="T18" fmla="*/ 3 w 31"/>
                  <a:gd name="T19" fmla="*/ 34 h 83"/>
                  <a:gd name="T20" fmla="*/ 2 w 31"/>
                  <a:gd name="T21" fmla="*/ 42 h 83"/>
                  <a:gd name="T22" fmla="*/ 1 w 31"/>
                  <a:gd name="T23" fmla="*/ 47 h 83"/>
                  <a:gd name="T24" fmla="*/ 2 w 31"/>
                  <a:gd name="T25" fmla="*/ 53 h 83"/>
                  <a:gd name="T26" fmla="*/ 6 w 31"/>
                  <a:gd name="T27" fmla="*/ 56 h 83"/>
                  <a:gd name="T28" fmla="*/ 7 w 31"/>
                  <a:gd name="T29" fmla="*/ 59 h 83"/>
                  <a:gd name="T30" fmla="*/ 13 w 31"/>
                  <a:gd name="T31" fmla="*/ 57 h 83"/>
                  <a:gd name="T32" fmla="*/ 15 w 31"/>
                  <a:gd name="T33" fmla="*/ 61 h 83"/>
                  <a:gd name="T34" fmla="*/ 14 w 31"/>
                  <a:gd name="T35" fmla="*/ 68 h 83"/>
                  <a:gd name="T36" fmla="*/ 13 w 31"/>
                  <a:gd name="T37" fmla="*/ 72 h 83"/>
                  <a:gd name="T38" fmla="*/ 19 w 31"/>
                  <a:gd name="T39" fmla="*/ 77 h 83"/>
                  <a:gd name="T40" fmla="*/ 21 w 31"/>
                  <a:gd name="T41" fmla="*/ 78 h 83"/>
                  <a:gd name="T42" fmla="*/ 23 w 31"/>
                  <a:gd name="T43" fmla="*/ 82 h 83"/>
                  <a:gd name="T44" fmla="*/ 25 w 31"/>
                  <a:gd name="T45" fmla="*/ 78 h 83"/>
                  <a:gd name="T46" fmla="*/ 25 w 31"/>
                  <a:gd name="T47" fmla="*/ 70 h 83"/>
                  <a:gd name="T48" fmla="*/ 30 w 31"/>
                  <a:gd name="T49" fmla="*/ 68 h 83"/>
                  <a:gd name="T50" fmla="*/ 29 w 31"/>
                  <a:gd name="T51" fmla="*/ 63 h 83"/>
                  <a:gd name="T52" fmla="*/ 29 w 31"/>
                  <a:gd name="T53" fmla="*/ 56 h 83"/>
                  <a:gd name="T54" fmla="*/ 26 w 31"/>
                  <a:gd name="T55" fmla="*/ 52 h 83"/>
                  <a:gd name="T56" fmla="*/ 24 w 31"/>
                  <a:gd name="T57" fmla="*/ 46 h 83"/>
                  <a:gd name="T58" fmla="*/ 22 w 31"/>
                  <a:gd name="T59" fmla="*/ 45 h 83"/>
                  <a:gd name="T60" fmla="*/ 23 w 31"/>
                  <a:gd name="T61" fmla="*/ 46 h 83"/>
                  <a:gd name="T62" fmla="*/ 24 w 31"/>
                  <a:gd name="T63" fmla="*/ 47 h 83"/>
                  <a:gd name="T64" fmla="*/ 24 w 31"/>
                  <a:gd name="T65" fmla="*/ 50 h 83"/>
                  <a:gd name="T66" fmla="*/ 21 w 31"/>
                  <a:gd name="T67" fmla="*/ 48 h 83"/>
                  <a:gd name="T68" fmla="*/ 19 w 31"/>
                  <a:gd name="T69" fmla="*/ 49 h 83"/>
                  <a:gd name="T70" fmla="*/ 19 w 31"/>
                  <a:gd name="T71" fmla="*/ 44 h 83"/>
                  <a:gd name="T72" fmla="*/ 17 w 31"/>
                  <a:gd name="T73" fmla="*/ 42 h 83"/>
                  <a:gd name="T74" fmla="*/ 18 w 31"/>
                  <a:gd name="T75" fmla="*/ 38 h 83"/>
                  <a:gd name="T76" fmla="*/ 17 w 31"/>
                  <a:gd name="T77" fmla="*/ 34 h 83"/>
                  <a:gd name="T78" fmla="*/ 17 w 31"/>
                  <a:gd name="T79" fmla="*/ 28 h 83"/>
                  <a:gd name="T80" fmla="*/ 15 w 31"/>
                  <a:gd name="T81" fmla="*/ 28 h 83"/>
                  <a:gd name="T82" fmla="*/ 15 w 31"/>
                  <a:gd name="T83" fmla="*/ 26 h 83"/>
                  <a:gd name="T84" fmla="*/ 17 w 31"/>
                  <a:gd name="T85" fmla="*/ 21 h 83"/>
                  <a:gd name="T86" fmla="*/ 17 w 31"/>
                  <a:gd name="T87" fmla="*/ 7 h 83"/>
                  <a:gd name="T88" fmla="*/ 16 w 31"/>
                  <a:gd name="T89" fmla="*/ 2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31" h="83">
                    <a:moveTo>
                      <a:pt x="16" y="2"/>
                    </a:moveTo>
                    <a:cubicBezTo>
                      <a:pt x="15" y="2"/>
                      <a:pt x="15" y="2"/>
                      <a:pt x="15" y="2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7" y="4"/>
                      <a:pt x="9" y="5"/>
                    </a:cubicBezTo>
                    <a:cubicBezTo>
                      <a:pt x="10" y="6"/>
                      <a:pt x="8" y="10"/>
                      <a:pt x="10" y="11"/>
                    </a:cubicBezTo>
                    <a:cubicBezTo>
                      <a:pt x="12" y="13"/>
                      <a:pt x="9" y="15"/>
                      <a:pt x="8" y="16"/>
                    </a:cubicBezTo>
                    <a:cubicBezTo>
                      <a:pt x="8" y="18"/>
                      <a:pt x="4" y="18"/>
                      <a:pt x="5" y="20"/>
                    </a:cubicBezTo>
                    <a:cubicBezTo>
                      <a:pt x="6" y="22"/>
                      <a:pt x="6" y="24"/>
                      <a:pt x="6" y="27"/>
                    </a:cubicBezTo>
                    <a:cubicBezTo>
                      <a:pt x="5" y="29"/>
                      <a:pt x="8" y="26"/>
                      <a:pt x="8" y="29"/>
                    </a:cubicBezTo>
                    <a:cubicBezTo>
                      <a:pt x="9" y="32"/>
                      <a:pt x="5" y="33"/>
                      <a:pt x="3" y="34"/>
                    </a:cubicBezTo>
                    <a:cubicBezTo>
                      <a:pt x="1" y="36"/>
                      <a:pt x="1" y="40"/>
                      <a:pt x="2" y="42"/>
                    </a:cubicBezTo>
                    <a:cubicBezTo>
                      <a:pt x="3" y="44"/>
                      <a:pt x="0" y="45"/>
                      <a:pt x="1" y="47"/>
                    </a:cubicBezTo>
                    <a:cubicBezTo>
                      <a:pt x="1" y="49"/>
                      <a:pt x="2" y="53"/>
                      <a:pt x="2" y="53"/>
                    </a:cubicBezTo>
                    <a:cubicBezTo>
                      <a:pt x="2" y="53"/>
                      <a:pt x="5" y="54"/>
                      <a:pt x="6" y="56"/>
                    </a:cubicBezTo>
                    <a:cubicBezTo>
                      <a:pt x="7" y="58"/>
                      <a:pt x="6" y="60"/>
                      <a:pt x="7" y="59"/>
                    </a:cubicBezTo>
                    <a:cubicBezTo>
                      <a:pt x="9" y="59"/>
                      <a:pt x="13" y="57"/>
                      <a:pt x="13" y="57"/>
                    </a:cubicBezTo>
                    <a:cubicBezTo>
                      <a:pt x="13" y="57"/>
                      <a:pt x="15" y="59"/>
                      <a:pt x="15" y="61"/>
                    </a:cubicBezTo>
                    <a:cubicBezTo>
                      <a:pt x="15" y="63"/>
                      <a:pt x="15" y="66"/>
                      <a:pt x="14" y="68"/>
                    </a:cubicBezTo>
                    <a:cubicBezTo>
                      <a:pt x="13" y="69"/>
                      <a:pt x="12" y="71"/>
                      <a:pt x="13" y="72"/>
                    </a:cubicBezTo>
                    <a:cubicBezTo>
                      <a:pt x="15" y="74"/>
                      <a:pt x="17" y="76"/>
                      <a:pt x="19" y="77"/>
                    </a:cubicBezTo>
                    <a:cubicBezTo>
                      <a:pt x="21" y="78"/>
                      <a:pt x="21" y="78"/>
                      <a:pt x="21" y="78"/>
                    </a:cubicBezTo>
                    <a:cubicBezTo>
                      <a:pt x="21" y="78"/>
                      <a:pt x="21" y="83"/>
                      <a:pt x="23" y="82"/>
                    </a:cubicBezTo>
                    <a:cubicBezTo>
                      <a:pt x="25" y="82"/>
                      <a:pt x="27" y="79"/>
                      <a:pt x="25" y="78"/>
                    </a:cubicBezTo>
                    <a:cubicBezTo>
                      <a:pt x="24" y="76"/>
                      <a:pt x="23" y="69"/>
                      <a:pt x="25" y="70"/>
                    </a:cubicBezTo>
                    <a:cubicBezTo>
                      <a:pt x="26" y="70"/>
                      <a:pt x="29" y="71"/>
                      <a:pt x="30" y="68"/>
                    </a:cubicBezTo>
                    <a:cubicBezTo>
                      <a:pt x="30" y="65"/>
                      <a:pt x="28" y="66"/>
                      <a:pt x="29" y="63"/>
                    </a:cubicBezTo>
                    <a:cubicBezTo>
                      <a:pt x="30" y="59"/>
                      <a:pt x="31" y="57"/>
                      <a:pt x="29" y="56"/>
                    </a:cubicBezTo>
                    <a:cubicBezTo>
                      <a:pt x="28" y="55"/>
                      <a:pt x="27" y="55"/>
                      <a:pt x="26" y="52"/>
                    </a:cubicBezTo>
                    <a:cubicBezTo>
                      <a:pt x="26" y="49"/>
                      <a:pt x="25" y="48"/>
                      <a:pt x="24" y="46"/>
                    </a:cubicBezTo>
                    <a:cubicBezTo>
                      <a:pt x="23" y="45"/>
                      <a:pt x="23" y="45"/>
                      <a:pt x="22" y="45"/>
                    </a:cubicBezTo>
                    <a:cubicBezTo>
                      <a:pt x="22" y="45"/>
                      <a:pt x="22" y="46"/>
                      <a:pt x="23" y="46"/>
                    </a:cubicBezTo>
                    <a:cubicBezTo>
                      <a:pt x="23" y="47"/>
                      <a:pt x="24" y="47"/>
                      <a:pt x="24" y="47"/>
                    </a:cubicBezTo>
                    <a:cubicBezTo>
                      <a:pt x="24" y="48"/>
                      <a:pt x="24" y="49"/>
                      <a:pt x="24" y="50"/>
                    </a:cubicBezTo>
                    <a:cubicBezTo>
                      <a:pt x="23" y="50"/>
                      <a:pt x="22" y="48"/>
                      <a:pt x="21" y="48"/>
                    </a:cubicBezTo>
                    <a:cubicBezTo>
                      <a:pt x="20" y="48"/>
                      <a:pt x="21" y="50"/>
                      <a:pt x="19" y="49"/>
                    </a:cubicBezTo>
                    <a:cubicBezTo>
                      <a:pt x="19" y="47"/>
                      <a:pt x="20" y="45"/>
                      <a:pt x="19" y="44"/>
                    </a:cubicBezTo>
                    <a:cubicBezTo>
                      <a:pt x="19" y="43"/>
                      <a:pt x="17" y="43"/>
                      <a:pt x="17" y="42"/>
                    </a:cubicBezTo>
                    <a:cubicBezTo>
                      <a:pt x="17" y="42"/>
                      <a:pt x="17" y="38"/>
                      <a:pt x="18" y="38"/>
                    </a:cubicBezTo>
                    <a:cubicBezTo>
                      <a:pt x="19" y="38"/>
                      <a:pt x="17" y="34"/>
                      <a:pt x="17" y="34"/>
                    </a:cubicBezTo>
                    <a:cubicBezTo>
                      <a:pt x="16" y="32"/>
                      <a:pt x="17" y="30"/>
                      <a:pt x="17" y="28"/>
                    </a:cubicBezTo>
                    <a:cubicBezTo>
                      <a:pt x="16" y="28"/>
                      <a:pt x="16" y="28"/>
                      <a:pt x="15" y="28"/>
                    </a:cubicBezTo>
                    <a:cubicBezTo>
                      <a:pt x="15" y="28"/>
                      <a:pt x="15" y="26"/>
                      <a:pt x="15" y="26"/>
                    </a:cubicBezTo>
                    <a:cubicBezTo>
                      <a:pt x="17" y="21"/>
                      <a:pt x="17" y="21"/>
                      <a:pt x="17" y="21"/>
                    </a:cubicBezTo>
                    <a:cubicBezTo>
                      <a:pt x="18" y="17"/>
                      <a:pt x="17" y="11"/>
                      <a:pt x="17" y="7"/>
                    </a:cubicBezTo>
                    <a:cubicBezTo>
                      <a:pt x="17" y="7"/>
                      <a:pt x="14" y="2"/>
                      <a:pt x="16" y="2"/>
                    </a:cubicBezTo>
                    <a:close/>
                  </a:path>
                </a:pathLst>
              </a:custGeom>
              <a:grpFill/>
              <a:ln w="2" cap="rnd">
                <a:solidFill>
                  <a:schemeClr val="tx2">
                    <a:lumMod val="2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5" name="Freeform 157"/>
              <p:cNvSpPr>
                <a:spLocks/>
              </p:cNvSpPr>
              <p:nvPr/>
            </p:nvSpPr>
            <p:spPr bwMode="auto">
              <a:xfrm>
                <a:off x="3837" y="2519"/>
                <a:ext cx="133" cy="285"/>
              </a:xfrm>
              <a:custGeom>
                <a:avLst/>
                <a:gdLst>
                  <a:gd name="T0" fmla="*/ 52 w 68"/>
                  <a:gd name="T1" fmla="*/ 4 h 145"/>
                  <a:gd name="T2" fmla="*/ 48 w 68"/>
                  <a:gd name="T3" fmla="*/ 16 h 145"/>
                  <a:gd name="T4" fmla="*/ 44 w 68"/>
                  <a:gd name="T5" fmla="*/ 17 h 145"/>
                  <a:gd name="T6" fmla="*/ 43 w 68"/>
                  <a:gd name="T7" fmla="*/ 24 h 145"/>
                  <a:gd name="T8" fmla="*/ 42 w 68"/>
                  <a:gd name="T9" fmla="*/ 26 h 145"/>
                  <a:gd name="T10" fmla="*/ 39 w 68"/>
                  <a:gd name="T11" fmla="*/ 28 h 145"/>
                  <a:gd name="T12" fmla="*/ 37 w 68"/>
                  <a:gd name="T13" fmla="*/ 36 h 145"/>
                  <a:gd name="T14" fmla="*/ 30 w 68"/>
                  <a:gd name="T15" fmla="*/ 36 h 145"/>
                  <a:gd name="T16" fmla="*/ 24 w 68"/>
                  <a:gd name="T17" fmla="*/ 37 h 145"/>
                  <a:gd name="T18" fmla="*/ 21 w 68"/>
                  <a:gd name="T19" fmla="*/ 39 h 145"/>
                  <a:gd name="T20" fmla="*/ 16 w 68"/>
                  <a:gd name="T21" fmla="*/ 42 h 145"/>
                  <a:gd name="T22" fmla="*/ 12 w 68"/>
                  <a:gd name="T23" fmla="*/ 46 h 145"/>
                  <a:gd name="T24" fmla="*/ 11 w 68"/>
                  <a:gd name="T25" fmla="*/ 49 h 145"/>
                  <a:gd name="T26" fmla="*/ 10 w 68"/>
                  <a:gd name="T27" fmla="*/ 65 h 145"/>
                  <a:gd name="T28" fmla="*/ 12 w 68"/>
                  <a:gd name="T29" fmla="*/ 74 h 145"/>
                  <a:gd name="T30" fmla="*/ 11 w 68"/>
                  <a:gd name="T31" fmla="*/ 82 h 145"/>
                  <a:gd name="T32" fmla="*/ 6 w 68"/>
                  <a:gd name="T33" fmla="*/ 88 h 145"/>
                  <a:gd name="T34" fmla="*/ 6 w 68"/>
                  <a:gd name="T35" fmla="*/ 94 h 145"/>
                  <a:gd name="T36" fmla="*/ 2 w 68"/>
                  <a:gd name="T37" fmla="*/ 101 h 145"/>
                  <a:gd name="T38" fmla="*/ 3 w 68"/>
                  <a:gd name="T39" fmla="*/ 119 h 145"/>
                  <a:gd name="T40" fmla="*/ 5 w 68"/>
                  <a:gd name="T41" fmla="*/ 123 h 145"/>
                  <a:gd name="T42" fmla="*/ 11 w 68"/>
                  <a:gd name="T43" fmla="*/ 138 h 145"/>
                  <a:gd name="T44" fmla="*/ 20 w 68"/>
                  <a:gd name="T45" fmla="*/ 144 h 145"/>
                  <a:gd name="T46" fmla="*/ 35 w 68"/>
                  <a:gd name="T47" fmla="*/ 137 h 145"/>
                  <a:gd name="T48" fmla="*/ 36 w 68"/>
                  <a:gd name="T49" fmla="*/ 134 h 145"/>
                  <a:gd name="T50" fmla="*/ 40 w 68"/>
                  <a:gd name="T51" fmla="*/ 119 h 145"/>
                  <a:gd name="T52" fmla="*/ 44 w 68"/>
                  <a:gd name="T53" fmla="*/ 105 h 145"/>
                  <a:gd name="T54" fmla="*/ 46 w 68"/>
                  <a:gd name="T55" fmla="*/ 101 h 145"/>
                  <a:gd name="T56" fmla="*/ 48 w 68"/>
                  <a:gd name="T57" fmla="*/ 96 h 145"/>
                  <a:gd name="T58" fmla="*/ 50 w 68"/>
                  <a:gd name="T59" fmla="*/ 86 h 145"/>
                  <a:gd name="T60" fmla="*/ 52 w 68"/>
                  <a:gd name="T61" fmla="*/ 76 h 145"/>
                  <a:gd name="T62" fmla="*/ 55 w 68"/>
                  <a:gd name="T63" fmla="*/ 70 h 145"/>
                  <a:gd name="T64" fmla="*/ 58 w 68"/>
                  <a:gd name="T65" fmla="*/ 64 h 145"/>
                  <a:gd name="T66" fmla="*/ 61 w 68"/>
                  <a:gd name="T67" fmla="*/ 52 h 145"/>
                  <a:gd name="T68" fmla="*/ 62 w 68"/>
                  <a:gd name="T69" fmla="*/ 48 h 145"/>
                  <a:gd name="T70" fmla="*/ 60 w 68"/>
                  <a:gd name="T71" fmla="*/ 42 h 145"/>
                  <a:gd name="T72" fmla="*/ 60 w 68"/>
                  <a:gd name="T73" fmla="*/ 34 h 145"/>
                  <a:gd name="T74" fmla="*/ 64 w 68"/>
                  <a:gd name="T75" fmla="*/ 39 h 145"/>
                  <a:gd name="T76" fmla="*/ 64 w 68"/>
                  <a:gd name="T77" fmla="*/ 22 h 145"/>
                  <a:gd name="T78" fmla="*/ 64 w 68"/>
                  <a:gd name="T79" fmla="*/ 17 h 145"/>
                  <a:gd name="T80" fmla="*/ 58 w 68"/>
                  <a:gd name="T81" fmla="*/ 6 h 145"/>
                  <a:gd name="T82" fmla="*/ 55 w 68"/>
                  <a:gd name="T83" fmla="*/ 2 h 145"/>
                  <a:gd name="T84" fmla="*/ 54 w 68"/>
                  <a:gd name="T85" fmla="*/ 0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68" h="145">
                    <a:moveTo>
                      <a:pt x="54" y="0"/>
                    </a:moveTo>
                    <a:cubicBezTo>
                      <a:pt x="54" y="1"/>
                      <a:pt x="52" y="3"/>
                      <a:pt x="52" y="4"/>
                    </a:cubicBezTo>
                    <a:cubicBezTo>
                      <a:pt x="50" y="8"/>
                      <a:pt x="51" y="13"/>
                      <a:pt x="51" y="16"/>
                    </a:cubicBezTo>
                    <a:cubicBezTo>
                      <a:pt x="50" y="16"/>
                      <a:pt x="49" y="16"/>
                      <a:pt x="48" y="16"/>
                    </a:cubicBezTo>
                    <a:cubicBezTo>
                      <a:pt x="47" y="18"/>
                      <a:pt x="47" y="18"/>
                      <a:pt x="47" y="18"/>
                    </a:cubicBezTo>
                    <a:cubicBezTo>
                      <a:pt x="45" y="18"/>
                      <a:pt x="46" y="18"/>
                      <a:pt x="44" y="17"/>
                    </a:cubicBezTo>
                    <a:cubicBezTo>
                      <a:pt x="45" y="19"/>
                      <a:pt x="44" y="20"/>
                      <a:pt x="45" y="23"/>
                    </a:cubicBezTo>
                    <a:cubicBezTo>
                      <a:pt x="44" y="23"/>
                      <a:pt x="43" y="23"/>
                      <a:pt x="43" y="24"/>
                    </a:cubicBezTo>
                    <a:cubicBezTo>
                      <a:pt x="42" y="25"/>
                      <a:pt x="44" y="26"/>
                      <a:pt x="44" y="26"/>
                    </a:cubicBezTo>
                    <a:cubicBezTo>
                      <a:pt x="44" y="26"/>
                      <a:pt x="42" y="26"/>
                      <a:pt x="42" y="26"/>
                    </a:cubicBezTo>
                    <a:cubicBezTo>
                      <a:pt x="41" y="28"/>
                      <a:pt x="41" y="29"/>
                      <a:pt x="41" y="30"/>
                    </a:cubicBezTo>
                    <a:cubicBezTo>
                      <a:pt x="40" y="29"/>
                      <a:pt x="40" y="28"/>
                      <a:pt x="39" y="28"/>
                    </a:cubicBezTo>
                    <a:cubicBezTo>
                      <a:pt x="39" y="28"/>
                      <a:pt x="37" y="29"/>
                      <a:pt x="37" y="29"/>
                    </a:cubicBezTo>
                    <a:cubicBezTo>
                      <a:pt x="36" y="31"/>
                      <a:pt x="37" y="34"/>
                      <a:pt x="37" y="36"/>
                    </a:cubicBezTo>
                    <a:cubicBezTo>
                      <a:pt x="35" y="35"/>
                      <a:pt x="36" y="35"/>
                      <a:pt x="36" y="34"/>
                    </a:cubicBezTo>
                    <a:cubicBezTo>
                      <a:pt x="34" y="34"/>
                      <a:pt x="31" y="36"/>
                      <a:pt x="30" y="36"/>
                    </a:cubicBezTo>
                    <a:cubicBezTo>
                      <a:pt x="30" y="38"/>
                      <a:pt x="30" y="38"/>
                      <a:pt x="30" y="38"/>
                    </a:cubicBezTo>
                    <a:cubicBezTo>
                      <a:pt x="29" y="39"/>
                      <a:pt x="25" y="37"/>
                      <a:pt x="24" y="37"/>
                    </a:cubicBezTo>
                    <a:cubicBezTo>
                      <a:pt x="24" y="37"/>
                      <a:pt x="24" y="39"/>
                      <a:pt x="24" y="40"/>
                    </a:cubicBezTo>
                    <a:cubicBezTo>
                      <a:pt x="23" y="40"/>
                      <a:pt x="22" y="39"/>
                      <a:pt x="21" y="39"/>
                    </a:cubicBezTo>
                    <a:cubicBezTo>
                      <a:pt x="20" y="40"/>
                      <a:pt x="20" y="40"/>
                      <a:pt x="20" y="40"/>
                    </a:cubicBezTo>
                    <a:cubicBezTo>
                      <a:pt x="19" y="41"/>
                      <a:pt x="18" y="41"/>
                      <a:pt x="16" y="42"/>
                    </a:cubicBezTo>
                    <a:cubicBezTo>
                      <a:pt x="16" y="42"/>
                      <a:pt x="16" y="43"/>
                      <a:pt x="16" y="44"/>
                    </a:cubicBezTo>
                    <a:cubicBezTo>
                      <a:pt x="15" y="45"/>
                      <a:pt x="12" y="46"/>
                      <a:pt x="12" y="46"/>
                    </a:cubicBezTo>
                    <a:cubicBezTo>
                      <a:pt x="11" y="46"/>
                      <a:pt x="11" y="46"/>
                      <a:pt x="11" y="46"/>
                    </a:cubicBezTo>
                    <a:cubicBezTo>
                      <a:pt x="11" y="47"/>
                      <a:pt x="11" y="48"/>
                      <a:pt x="11" y="49"/>
                    </a:cubicBezTo>
                    <a:cubicBezTo>
                      <a:pt x="11" y="50"/>
                      <a:pt x="8" y="52"/>
                      <a:pt x="8" y="53"/>
                    </a:cubicBezTo>
                    <a:cubicBezTo>
                      <a:pt x="6" y="59"/>
                      <a:pt x="10" y="62"/>
                      <a:pt x="10" y="65"/>
                    </a:cubicBezTo>
                    <a:cubicBezTo>
                      <a:pt x="11" y="68"/>
                      <a:pt x="10" y="70"/>
                      <a:pt x="11" y="73"/>
                    </a:cubicBezTo>
                    <a:cubicBezTo>
                      <a:pt x="11" y="73"/>
                      <a:pt x="12" y="73"/>
                      <a:pt x="12" y="74"/>
                    </a:cubicBezTo>
                    <a:cubicBezTo>
                      <a:pt x="13" y="77"/>
                      <a:pt x="14" y="78"/>
                      <a:pt x="13" y="81"/>
                    </a:cubicBezTo>
                    <a:cubicBezTo>
                      <a:pt x="13" y="81"/>
                      <a:pt x="11" y="82"/>
                      <a:pt x="11" y="82"/>
                    </a:cubicBezTo>
                    <a:cubicBezTo>
                      <a:pt x="10" y="83"/>
                      <a:pt x="11" y="84"/>
                      <a:pt x="10" y="86"/>
                    </a:cubicBezTo>
                    <a:cubicBezTo>
                      <a:pt x="10" y="87"/>
                      <a:pt x="7" y="87"/>
                      <a:pt x="6" y="88"/>
                    </a:cubicBezTo>
                    <a:cubicBezTo>
                      <a:pt x="6" y="89"/>
                      <a:pt x="6" y="92"/>
                      <a:pt x="6" y="92"/>
                    </a:cubicBezTo>
                    <a:cubicBezTo>
                      <a:pt x="6" y="94"/>
                      <a:pt x="6" y="94"/>
                      <a:pt x="6" y="94"/>
                    </a:cubicBezTo>
                    <a:cubicBezTo>
                      <a:pt x="2" y="97"/>
                      <a:pt x="2" y="97"/>
                      <a:pt x="2" y="97"/>
                    </a:cubicBezTo>
                    <a:cubicBezTo>
                      <a:pt x="1" y="99"/>
                      <a:pt x="3" y="99"/>
                      <a:pt x="2" y="101"/>
                    </a:cubicBezTo>
                    <a:cubicBezTo>
                      <a:pt x="2" y="102"/>
                      <a:pt x="1" y="104"/>
                      <a:pt x="0" y="104"/>
                    </a:cubicBezTo>
                    <a:cubicBezTo>
                      <a:pt x="0" y="108"/>
                      <a:pt x="1" y="116"/>
                      <a:pt x="3" y="119"/>
                    </a:cubicBezTo>
                    <a:cubicBezTo>
                      <a:pt x="3" y="119"/>
                      <a:pt x="6" y="120"/>
                      <a:pt x="6" y="121"/>
                    </a:cubicBezTo>
                    <a:cubicBezTo>
                      <a:pt x="6" y="122"/>
                      <a:pt x="5" y="122"/>
                      <a:pt x="5" y="123"/>
                    </a:cubicBezTo>
                    <a:cubicBezTo>
                      <a:pt x="6" y="125"/>
                      <a:pt x="6" y="125"/>
                      <a:pt x="6" y="125"/>
                    </a:cubicBezTo>
                    <a:cubicBezTo>
                      <a:pt x="8" y="129"/>
                      <a:pt x="8" y="135"/>
                      <a:pt x="11" y="138"/>
                    </a:cubicBezTo>
                    <a:cubicBezTo>
                      <a:pt x="13" y="140"/>
                      <a:pt x="16" y="140"/>
                      <a:pt x="18" y="141"/>
                    </a:cubicBezTo>
                    <a:cubicBezTo>
                      <a:pt x="18" y="142"/>
                      <a:pt x="20" y="144"/>
                      <a:pt x="20" y="144"/>
                    </a:cubicBezTo>
                    <a:cubicBezTo>
                      <a:pt x="23" y="145"/>
                      <a:pt x="25" y="142"/>
                      <a:pt x="26" y="141"/>
                    </a:cubicBezTo>
                    <a:cubicBezTo>
                      <a:pt x="29" y="140"/>
                      <a:pt x="33" y="139"/>
                      <a:pt x="35" y="137"/>
                    </a:cubicBezTo>
                    <a:cubicBezTo>
                      <a:pt x="35" y="136"/>
                      <a:pt x="35" y="135"/>
                      <a:pt x="35" y="135"/>
                    </a:cubicBezTo>
                    <a:cubicBezTo>
                      <a:pt x="35" y="134"/>
                      <a:pt x="36" y="134"/>
                      <a:pt x="36" y="134"/>
                    </a:cubicBezTo>
                    <a:cubicBezTo>
                      <a:pt x="37" y="131"/>
                      <a:pt x="38" y="128"/>
                      <a:pt x="39" y="126"/>
                    </a:cubicBezTo>
                    <a:cubicBezTo>
                      <a:pt x="40" y="123"/>
                      <a:pt x="39" y="122"/>
                      <a:pt x="40" y="119"/>
                    </a:cubicBezTo>
                    <a:cubicBezTo>
                      <a:pt x="40" y="118"/>
                      <a:pt x="42" y="115"/>
                      <a:pt x="43" y="113"/>
                    </a:cubicBezTo>
                    <a:cubicBezTo>
                      <a:pt x="44" y="110"/>
                      <a:pt x="43" y="109"/>
                      <a:pt x="44" y="105"/>
                    </a:cubicBezTo>
                    <a:cubicBezTo>
                      <a:pt x="46" y="104"/>
                      <a:pt x="46" y="104"/>
                      <a:pt x="46" y="104"/>
                    </a:cubicBezTo>
                    <a:cubicBezTo>
                      <a:pt x="46" y="103"/>
                      <a:pt x="46" y="101"/>
                      <a:pt x="46" y="101"/>
                    </a:cubicBezTo>
                    <a:cubicBezTo>
                      <a:pt x="46" y="101"/>
                      <a:pt x="46" y="99"/>
                      <a:pt x="46" y="99"/>
                    </a:cubicBezTo>
                    <a:cubicBezTo>
                      <a:pt x="46" y="98"/>
                      <a:pt x="48" y="97"/>
                      <a:pt x="48" y="96"/>
                    </a:cubicBezTo>
                    <a:cubicBezTo>
                      <a:pt x="49" y="95"/>
                      <a:pt x="48" y="93"/>
                      <a:pt x="48" y="92"/>
                    </a:cubicBezTo>
                    <a:cubicBezTo>
                      <a:pt x="48" y="90"/>
                      <a:pt x="50" y="87"/>
                      <a:pt x="50" y="86"/>
                    </a:cubicBezTo>
                    <a:cubicBezTo>
                      <a:pt x="50" y="83"/>
                      <a:pt x="49" y="82"/>
                      <a:pt x="50" y="80"/>
                    </a:cubicBezTo>
                    <a:cubicBezTo>
                      <a:pt x="50" y="79"/>
                      <a:pt x="52" y="77"/>
                      <a:pt x="52" y="76"/>
                    </a:cubicBezTo>
                    <a:cubicBezTo>
                      <a:pt x="53" y="75"/>
                      <a:pt x="52" y="74"/>
                      <a:pt x="52" y="73"/>
                    </a:cubicBezTo>
                    <a:cubicBezTo>
                      <a:pt x="53" y="72"/>
                      <a:pt x="55" y="70"/>
                      <a:pt x="55" y="70"/>
                    </a:cubicBezTo>
                    <a:cubicBezTo>
                      <a:pt x="56" y="69"/>
                      <a:pt x="55" y="68"/>
                      <a:pt x="56" y="66"/>
                    </a:cubicBezTo>
                    <a:cubicBezTo>
                      <a:pt x="56" y="66"/>
                      <a:pt x="57" y="64"/>
                      <a:pt x="58" y="64"/>
                    </a:cubicBezTo>
                    <a:cubicBezTo>
                      <a:pt x="59" y="60"/>
                      <a:pt x="56" y="57"/>
                      <a:pt x="58" y="54"/>
                    </a:cubicBezTo>
                    <a:cubicBezTo>
                      <a:pt x="59" y="53"/>
                      <a:pt x="61" y="52"/>
                      <a:pt x="61" y="52"/>
                    </a:cubicBezTo>
                    <a:cubicBezTo>
                      <a:pt x="61" y="50"/>
                      <a:pt x="61" y="50"/>
                      <a:pt x="61" y="50"/>
                    </a:cubicBezTo>
                    <a:cubicBezTo>
                      <a:pt x="60" y="51"/>
                      <a:pt x="59" y="49"/>
                      <a:pt x="62" y="48"/>
                    </a:cubicBezTo>
                    <a:cubicBezTo>
                      <a:pt x="61" y="46"/>
                      <a:pt x="62" y="45"/>
                      <a:pt x="62" y="44"/>
                    </a:cubicBezTo>
                    <a:cubicBezTo>
                      <a:pt x="61" y="43"/>
                      <a:pt x="60" y="43"/>
                      <a:pt x="60" y="42"/>
                    </a:cubicBezTo>
                    <a:cubicBezTo>
                      <a:pt x="59" y="40"/>
                      <a:pt x="59" y="37"/>
                      <a:pt x="58" y="34"/>
                    </a:cubicBezTo>
                    <a:cubicBezTo>
                      <a:pt x="60" y="35"/>
                      <a:pt x="59" y="34"/>
                      <a:pt x="60" y="34"/>
                    </a:cubicBezTo>
                    <a:cubicBezTo>
                      <a:pt x="61" y="36"/>
                      <a:pt x="62" y="36"/>
                      <a:pt x="63" y="39"/>
                    </a:cubicBezTo>
                    <a:cubicBezTo>
                      <a:pt x="64" y="39"/>
                      <a:pt x="64" y="39"/>
                      <a:pt x="64" y="39"/>
                    </a:cubicBezTo>
                    <a:cubicBezTo>
                      <a:pt x="65" y="35"/>
                      <a:pt x="68" y="31"/>
                      <a:pt x="66" y="26"/>
                    </a:cubicBezTo>
                    <a:cubicBezTo>
                      <a:pt x="66" y="25"/>
                      <a:pt x="64" y="23"/>
                      <a:pt x="64" y="22"/>
                    </a:cubicBezTo>
                    <a:cubicBezTo>
                      <a:pt x="63" y="21"/>
                      <a:pt x="64" y="20"/>
                      <a:pt x="64" y="19"/>
                    </a:cubicBezTo>
                    <a:cubicBezTo>
                      <a:pt x="64" y="20"/>
                      <a:pt x="64" y="18"/>
                      <a:pt x="64" y="17"/>
                    </a:cubicBezTo>
                    <a:cubicBezTo>
                      <a:pt x="64" y="15"/>
                      <a:pt x="63" y="8"/>
                      <a:pt x="62" y="6"/>
                    </a:cubicBezTo>
                    <a:cubicBezTo>
                      <a:pt x="60" y="4"/>
                      <a:pt x="60" y="7"/>
                      <a:pt x="58" y="6"/>
                    </a:cubicBezTo>
                    <a:cubicBezTo>
                      <a:pt x="58" y="5"/>
                      <a:pt x="58" y="4"/>
                      <a:pt x="57" y="3"/>
                    </a:cubicBezTo>
                    <a:cubicBezTo>
                      <a:pt x="56" y="3"/>
                      <a:pt x="55" y="3"/>
                      <a:pt x="55" y="2"/>
                    </a:cubicBezTo>
                    <a:cubicBezTo>
                      <a:pt x="56" y="2"/>
                      <a:pt x="55" y="0"/>
                      <a:pt x="55" y="0"/>
                    </a:cubicBezTo>
                    <a:lnTo>
                      <a:pt x="54" y="0"/>
                    </a:lnTo>
                    <a:close/>
                  </a:path>
                </a:pathLst>
              </a:custGeom>
              <a:grpFill/>
              <a:ln w="9525">
                <a:solidFill>
                  <a:schemeClr val="tx2">
                    <a:lumMod val="2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6" name="Freeform 158"/>
              <p:cNvSpPr>
                <a:spLocks/>
              </p:cNvSpPr>
              <p:nvPr/>
            </p:nvSpPr>
            <p:spPr bwMode="auto">
              <a:xfrm>
                <a:off x="3837" y="2519"/>
                <a:ext cx="133" cy="285"/>
              </a:xfrm>
              <a:custGeom>
                <a:avLst/>
                <a:gdLst>
                  <a:gd name="T0" fmla="*/ 52 w 68"/>
                  <a:gd name="T1" fmla="*/ 4 h 145"/>
                  <a:gd name="T2" fmla="*/ 48 w 68"/>
                  <a:gd name="T3" fmla="*/ 16 h 145"/>
                  <a:gd name="T4" fmla="*/ 44 w 68"/>
                  <a:gd name="T5" fmla="*/ 17 h 145"/>
                  <a:gd name="T6" fmla="*/ 43 w 68"/>
                  <a:gd name="T7" fmla="*/ 24 h 145"/>
                  <a:gd name="T8" fmla="*/ 42 w 68"/>
                  <a:gd name="T9" fmla="*/ 26 h 145"/>
                  <a:gd name="T10" fmla="*/ 39 w 68"/>
                  <a:gd name="T11" fmla="*/ 28 h 145"/>
                  <a:gd name="T12" fmla="*/ 37 w 68"/>
                  <a:gd name="T13" fmla="*/ 36 h 145"/>
                  <a:gd name="T14" fmla="*/ 30 w 68"/>
                  <a:gd name="T15" fmla="*/ 36 h 145"/>
                  <a:gd name="T16" fmla="*/ 24 w 68"/>
                  <a:gd name="T17" fmla="*/ 37 h 145"/>
                  <a:gd name="T18" fmla="*/ 21 w 68"/>
                  <a:gd name="T19" fmla="*/ 39 h 145"/>
                  <a:gd name="T20" fmla="*/ 16 w 68"/>
                  <a:gd name="T21" fmla="*/ 42 h 145"/>
                  <a:gd name="T22" fmla="*/ 12 w 68"/>
                  <a:gd name="T23" fmla="*/ 46 h 145"/>
                  <a:gd name="T24" fmla="*/ 11 w 68"/>
                  <a:gd name="T25" fmla="*/ 49 h 145"/>
                  <a:gd name="T26" fmla="*/ 10 w 68"/>
                  <a:gd name="T27" fmla="*/ 65 h 145"/>
                  <a:gd name="T28" fmla="*/ 12 w 68"/>
                  <a:gd name="T29" fmla="*/ 74 h 145"/>
                  <a:gd name="T30" fmla="*/ 11 w 68"/>
                  <a:gd name="T31" fmla="*/ 82 h 145"/>
                  <a:gd name="T32" fmla="*/ 6 w 68"/>
                  <a:gd name="T33" fmla="*/ 88 h 145"/>
                  <a:gd name="T34" fmla="*/ 6 w 68"/>
                  <a:gd name="T35" fmla="*/ 94 h 145"/>
                  <a:gd name="T36" fmla="*/ 2 w 68"/>
                  <a:gd name="T37" fmla="*/ 101 h 145"/>
                  <a:gd name="T38" fmla="*/ 3 w 68"/>
                  <a:gd name="T39" fmla="*/ 119 h 145"/>
                  <a:gd name="T40" fmla="*/ 5 w 68"/>
                  <a:gd name="T41" fmla="*/ 123 h 145"/>
                  <a:gd name="T42" fmla="*/ 11 w 68"/>
                  <a:gd name="T43" fmla="*/ 138 h 145"/>
                  <a:gd name="T44" fmla="*/ 20 w 68"/>
                  <a:gd name="T45" fmla="*/ 144 h 145"/>
                  <a:gd name="T46" fmla="*/ 35 w 68"/>
                  <a:gd name="T47" fmla="*/ 137 h 145"/>
                  <a:gd name="T48" fmla="*/ 36 w 68"/>
                  <a:gd name="T49" fmla="*/ 134 h 145"/>
                  <a:gd name="T50" fmla="*/ 40 w 68"/>
                  <a:gd name="T51" fmla="*/ 119 h 145"/>
                  <a:gd name="T52" fmla="*/ 44 w 68"/>
                  <a:gd name="T53" fmla="*/ 105 h 145"/>
                  <a:gd name="T54" fmla="*/ 46 w 68"/>
                  <a:gd name="T55" fmla="*/ 101 h 145"/>
                  <a:gd name="T56" fmla="*/ 48 w 68"/>
                  <a:gd name="T57" fmla="*/ 96 h 145"/>
                  <a:gd name="T58" fmla="*/ 50 w 68"/>
                  <a:gd name="T59" fmla="*/ 86 h 145"/>
                  <a:gd name="T60" fmla="*/ 52 w 68"/>
                  <a:gd name="T61" fmla="*/ 76 h 145"/>
                  <a:gd name="T62" fmla="*/ 55 w 68"/>
                  <a:gd name="T63" fmla="*/ 70 h 145"/>
                  <a:gd name="T64" fmla="*/ 58 w 68"/>
                  <a:gd name="T65" fmla="*/ 64 h 145"/>
                  <a:gd name="T66" fmla="*/ 61 w 68"/>
                  <a:gd name="T67" fmla="*/ 52 h 145"/>
                  <a:gd name="T68" fmla="*/ 62 w 68"/>
                  <a:gd name="T69" fmla="*/ 48 h 145"/>
                  <a:gd name="T70" fmla="*/ 60 w 68"/>
                  <a:gd name="T71" fmla="*/ 42 h 145"/>
                  <a:gd name="T72" fmla="*/ 60 w 68"/>
                  <a:gd name="T73" fmla="*/ 34 h 145"/>
                  <a:gd name="T74" fmla="*/ 64 w 68"/>
                  <a:gd name="T75" fmla="*/ 39 h 145"/>
                  <a:gd name="T76" fmla="*/ 64 w 68"/>
                  <a:gd name="T77" fmla="*/ 22 h 145"/>
                  <a:gd name="T78" fmla="*/ 64 w 68"/>
                  <a:gd name="T79" fmla="*/ 17 h 145"/>
                  <a:gd name="T80" fmla="*/ 58 w 68"/>
                  <a:gd name="T81" fmla="*/ 6 h 145"/>
                  <a:gd name="T82" fmla="*/ 55 w 68"/>
                  <a:gd name="T83" fmla="*/ 2 h 145"/>
                  <a:gd name="T84" fmla="*/ 54 w 68"/>
                  <a:gd name="T85" fmla="*/ 0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68" h="145">
                    <a:moveTo>
                      <a:pt x="54" y="0"/>
                    </a:moveTo>
                    <a:cubicBezTo>
                      <a:pt x="54" y="1"/>
                      <a:pt x="52" y="3"/>
                      <a:pt x="52" y="4"/>
                    </a:cubicBezTo>
                    <a:cubicBezTo>
                      <a:pt x="50" y="8"/>
                      <a:pt x="51" y="13"/>
                      <a:pt x="51" y="16"/>
                    </a:cubicBezTo>
                    <a:cubicBezTo>
                      <a:pt x="50" y="16"/>
                      <a:pt x="49" y="16"/>
                      <a:pt x="48" y="16"/>
                    </a:cubicBezTo>
                    <a:cubicBezTo>
                      <a:pt x="47" y="18"/>
                      <a:pt x="47" y="18"/>
                      <a:pt x="47" y="18"/>
                    </a:cubicBezTo>
                    <a:cubicBezTo>
                      <a:pt x="45" y="18"/>
                      <a:pt x="46" y="18"/>
                      <a:pt x="44" y="17"/>
                    </a:cubicBezTo>
                    <a:cubicBezTo>
                      <a:pt x="45" y="19"/>
                      <a:pt x="44" y="20"/>
                      <a:pt x="45" y="23"/>
                    </a:cubicBezTo>
                    <a:cubicBezTo>
                      <a:pt x="44" y="23"/>
                      <a:pt x="43" y="23"/>
                      <a:pt x="43" y="24"/>
                    </a:cubicBezTo>
                    <a:cubicBezTo>
                      <a:pt x="42" y="25"/>
                      <a:pt x="44" y="26"/>
                      <a:pt x="44" y="26"/>
                    </a:cubicBezTo>
                    <a:cubicBezTo>
                      <a:pt x="44" y="26"/>
                      <a:pt x="42" y="26"/>
                      <a:pt x="42" y="26"/>
                    </a:cubicBezTo>
                    <a:cubicBezTo>
                      <a:pt x="41" y="28"/>
                      <a:pt x="41" y="29"/>
                      <a:pt x="41" y="30"/>
                    </a:cubicBezTo>
                    <a:cubicBezTo>
                      <a:pt x="40" y="29"/>
                      <a:pt x="40" y="28"/>
                      <a:pt x="39" y="28"/>
                    </a:cubicBezTo>
                    <a:cubicBezTo>
                      <a:pt x="39" y="28"/>
                      <a:pt x="37" y="29"/>
                      <a:pt x="37" y="29"/>
                    </a:cubicBezTo>
                    <a:cubicBezTo>
                      <a:pt x="36" y="31"/>
                      <a:pt x="37" y="34"/>
                      <a:pt x="37" y="36"/>
                    </a:cubicBezTo>
                    <a:cubicBezTo>
                      <a:pt x="35" y="35"/>
                      <a:pt x="36" y="35"/>
                      <a:pt x="36" y="34"/>
                    </a:cubicBezTo>
                    <a:cubicBezTo>
                      <a:pt x="34" y="34"/>
                      <a:pt x="31" y="36"/>
                      <a:pt x="30" y="36"/>
                    </a:cubicBezTo>
                    <a:cubicBezTo>
                      <a:pt x="30" y="38"/>
                      <a:pt x="30" y="38"/>
                      <a:pt x="30" y="38"/>
                    </a:cubicBezTo>
                    <a:cubicBezTo>
                      <a:pt x="29" y="39"/>
                      <a:pt x="25" y="37"/>
                      <a:pt x="24" y="37"/>
                    </a:cubicBezTo>
                    <a:cubicBezTo>
                      <a:pt x="24" y="37"/>
                      <a:pt x="24" y="39"/>
                      <a:pt x="24" y="40"/>
                    </a:cubicBezTo>
                    <a:cubicBezTo>
                      <a:pt x="23" y="40"/>
                      <a:pt x="22" y="39"/>
                      <a:pt x="21" y="39"/>
                    </a:cubicBezTo>
                    <a:cubicBezTo>
                      <a:pt x="20" y="40"/>
                      <a:pt x="20" y="40"/>
                      <a:pt x="20" y="40"/>
                    </a:cubicBezTo>
                    <a:cubicBezTo>
                      <a:pt x="19" y="41"/>
                      <a:pt x="18" y="41"/>
                      <a:pt x="16" y="42"/>
                    </a:cubicBezTo>
                    <a:cubicBezTo>
                      <a:pt x="16" y="42"/>
                      <a:pt x="16" y="43"/>
                      <a:pt x="16" y="44"/>
                    </a:cubicBezTo>
                    <a:cubicBezTo>
                      <a:pt x="15" y="45"/>
                      <a:pt x="12" y="46"/>
                      <a:pt x="12" y="46"/>
                    </a:cubicBezTo>
                    <a:cubicBezTo>
                      <a:pt x="11" y="46"/>
                      <a:pt x="11" y="46"/>
                      <a:pt x="11" y="46"/>
                    </a:cubicBezTo>
                    <a:cubicBezTo>
                      <a:pt x="11" y="47"/>
                      <a:pt x="11" y="48"/>
                      <a:pt x="11" y="49"/>
                    </a:cubicBezTo>
                    <a:cubicBezTo>
                      <a:pt x="11" y="50"/>
                      <a:pt x="8" y="52"/>
                      <a:pt x="8" y="53"/>
                    </a:cubicBezTo>
                    <a:cubicBezTo>
                      <a:pt x="6" y="59"/>
                      <a:pt x="10" y="62"/>
                      <a:pt x="10" y="65"/>
                    </a:cubicBezTo>
                    <a:cubicBezTo>
                      <a:pt x="11" y="68"/>
                      <a:pt x="10" y="70"/>
                      <a:pt x="11" y="73"/>
                    </a:cubicBezTo>
                    <a:cubicBezTo>
                      <a:pt x="11" y="73"/>
                      <a:pt x="12" y="73"/>
                      <a:pt x="12" y="74"/>
                    </a:cubicBezTo>
                    <a:cubicBezTo>
                      <a:pt x="13" y="77"/>
                      <a:pt x="14" y="78"/>
                      <a:pt x="13" y="81"/>
                    </a:cubicBezTo>
                    <a:cubicBezTo>
                      <a:pt x="13" y="81"/>
                      <a:pt x="11" y="82"/>
                      <a:pt x="11" y="82"/>
                    </a:cubicBezTo>
                    <a:cubicBezTo>
                      <a:pt x="10" y="83"/>
                      <a:pt x="11" y="84"/>
                      <a:pt x="10" y="86"/>
                    </a:cubicBezTo>
                    <a:cubicBezTo>
                      <a:pt x="10" y="87"/>
                      <a:pt x="7" y="87"/>
                      <a:pt x="6" y="88"/>
                    </a:cubicBezTo>
                    <a:cubicBezTo>
                      <a:pt x="6" y="89"/>
                      <a:pt x="6" y="92"/>
                      <a:pt x="6" y="92"/>
                    </a:cubicBezTo>
                    <a:cubicBezTo>
                      <a:pt x="6" y="94"/>
                      <a:pt x="6" y="94"/>
                      <a:pt x="6" y="94"/>
                    </a:cubicBezTo>
                    <a:cubicBezTo>
                      <a:pt x="2" y="97"/>
                      <a:pt x="2" y="97"/>
                      <a:pt x="2" y="97"/>
                    </a:cubicBezTo>
                    <a:cubicBezTo>
                      <a:pt x="1" y="99"/>
                      <a:pt x="3" y="99"/>
                      <a:pt x="2" y="101"/>
                    </a:cubicBezTo>
                    <a:cubicBezTo>
                      <a:pt x="2" y="102"/>
                      <a:pt x="1" y="104"/>
                      <a:pt x="0" y="104"/>
                    </a:cubicBezTo>
                    <a:cubicBezTo>
                      <a:pt x="0" y="108"/>
                      <a:pt x="1" y="116"/>
                      <a:pt x="3" y="119"/>
                    </a:cubicBezTo>
                    <a:cubicBezTo>
                      <a:pt x="3" y="119"/>
                      <a:pt x="6" y="120"/>
                      <a:pt x="6" y="121"/>
                    </a:cubicBezTo>
                    <a:cubicBezTo>
                      <a:pt x="6" y="122"/>
                      <a:pt x="5" y="122"/>
                      <a:pt x="5" y="123"/>
                    </a:cubicBezTo>
                    <a:cubicBezTo>
                      <a:pt x="6" y="125"/>
                      <a:pt x="6" y="125"/>
                      <a:pt x="6" y="125"/>
                    </a:cubicBezTo>
                    <a:cubicBezTo>
                      <a:pt x="8" y="129"/>
                      <a:pt x="8" y="135"/>
                      <a:pt x="11" y="138"/>
                    </a:cubicBezTo>
                    <a:cubicBezTo>
                      <a:pt x="13" y="140"/>
                      <a:pt x="16" y="140"/>
                      <a:pt x="18" y="141"/>
                    </a:cubicBezTo>
                    <a:cubicBezTo>
                      <a:pt x="18" y="142"/>
                      <a:pt x="20" y="144"/>
                      <a:pt x="20" y="144"/>
                    </a:cubicBezTo>
                    <a:cubicBezTo>
                      <a:pt x="23" y="145"/>
                      <a:pt x="25" y="142"/>
                      <a:pt x="26" y="141"/>
                    </a:cubicBezTo>
                    <a:cubicBezTo>
                      <a:pt x="29" y="140"/>
                      <a:pt x="33" y="139"/>
                      <a:pt x="35" y="137"/>
                    </a:cubicBezTo>
                    <a:cubicBezTo>
                      <a:pt x="35" y="136"/>
                      <a:pt x="35" y="135"/>
                      <a:pt x="35" y="135"/>
                    </a:cubicBezTo>
                    <a:cubicBezTo>
                      <a:pt x="35" y="134"/>
                      <a:pt x="36" y="134"/>
                      <a:pt x="36" y="134"/>
                    </a:cubicBezTo>
                    <a:cubicBezTo>
                      <a:pt x="37" y="131"/>
                      <a:pt x="38" y="128"/>
                      <a:pt x="39" y="126"/>
                    </a:cubicBezTo>
                    <a:cubicBezTo>
                      <a:pt x="40" y="123"/>
                      <a:pt x="39" y="122"/>
                      <a:pt x="40" y="119"/>
                    </a:cubicBezTo>
                    <a:cubicBezTo>
                      <a:pt x="40" y="118"/>
                      <a:pt x="42" y="115"/>
                      <a:pt x="43" y="113"/>
                    </a:cubicBezTo>
                    <a:cubicBezTo>
                      <a:pt x="44" y="110"/>
                      <a:pt x="43" y="109"/>
                      <a:pt x="44" y="105"/>
                    </a:cubicBezTo>
                    <a:cubicBezTo>
                      <a:pt x="46" y="104"/>
                      <a:pt x="46" y="104"/>
                      <a:pt x="46" y="104"/>
                    </a:cubicBezTo>
                    <a:cubicBezTo>
                      <a:pt x="46" y="103"/>
                      <a:pt x="46" y="101"/>
                      <a:pt x="46" y="101"/>
                    </a:cubicBezTo>
                    <a:cubicBezTo>
                      <a:pt x="46" y="101"/>
                      <a:pt x="46" y="99"/>
                      <a:pt x="46" y="99"/>
                    </a:cubicBezTo>
                    <a:cubicBezTo>
                      <a:pt x="46" y="98"/>
                      <a:pt x="48" y="97"/>
                      <a:pt x="48" y="96"/>
                    </a:cubicBezTo>
                    <a:cubicBezTo>
                      <a:pt x="49" y="95"/>
                      <a:pt x="48" y="93"/>
                      <a:pt x="48" y="92"/>
                    </a:cubicBezTo>
                    <a:cubicBezTo>
                      <a:pt x="48" y="90"/>
                      <a:pt x="50" y="87"/>
                      <a:pt x="50" y="86"/>
                    </a:cubicBezTo>
                    <a:cubicBezTo>
                      <a:pt x="50" y="83"/>
                      <a:pt x="49" y="82"/>
                      <a:pt x="50" y="80"/>
                    </a:cubicBezTo>
                    <a:cubicBezTo>
                      <a:pt x="50" y="79"/>
                      <a:pt x="52" y="77"/>
                      <a:pt x="52" y="76"/>
                    </a:cubicBezTo>
                    <a:cubicBezTo>
                      <a:pt x="53" y="75"/>
                      <a:pt x="52" y="74"/>
                      <a:pt x="52" y="73"/>
                    </a:cubicBezTo>
                    <a:cubicBezTo>
                      <a:pt x="53" y="72"/>
                      <a:pt x="55" y="70"/>
                      <a:pt x="55" y="70"/>
                    </a:cubicBezTo>
                    <a:cubicBezTo>
                      <a:pt x="56" y="69"/>
                      <a:pt x="55" y="68"/>
                      <a:pt x="56" y="66"/>
                    </a:cubicBezTo>
                    <a:cubicBezTo>
                      <a:pt x="56" y="66"/>
                      <a:pt x="57" y="64"/>
                      <a:pt x="58" y="64"/>
                    </a:cubicBezTo>
                    <a:cubicBezTo>
                      <a:pt x="59" y="60"/>
                      <a:pt x="56" y="57"/>
                      <a:pt x="58" y="54"/>
                    </a:cubicBezTo>
                    <a:cubicBezTo>
                      <a:pt x="59" y="53"/>
                      <a:pt x="61" y="52"/>
                      <a:pt x="61" y="52"/>
                    </a:cubicBezTo>
                    <a:cubicBezTo>
                      <a:pt x="61" y="50"/>
                      <a:pt x="61" y="50"/>
                      <a:pt x="61" y="50"/>
                    </a:cubicBezTo>
                    <a:cubicBezTo>
                      <a:pt x="60" y="51"/>
                      <a:pt x="59" y="49"/>
                      <a:pt x="62" y="48"/>
                    </a:cubicBezTo>
                    <a:cubicBezTo>
                      <a:pt x="61" y="46"/>
                      <a:pt x="62" y="45"/>
                      <a:pt x="62" y="44"/>
                    </a:cubicBezTo>
                    <a:cubicBezTo>
                      <a:pt x="61" y="43"/>
                      <a:pt x="60" y="43"/>
                      <a:pt x="60" y="42"/>
                    </a:cubicBezTo>
                    <a:cubicBezTo>
                      <a:pt x="59" y="40"/>
                      <a:pt x="59" y="37"/>
                      <a:pt x="58" y="34"/>
                    </a:cubicBezTo>
                    <a:cubicBezTo>
                      <a:pt x="60" y="35"/>
                      <a:pt x="59" y="34"/>
                      <a:pt x="60" y="34"/>
                    </a:cubicBezTo>
                    <a:cubicBezTo>
                      <a:pt x="61" y="36"/>
                      <a:pt x="62" y="36"/>
                      <a:pt x="63" y="39"/>
                    </a:cubicBezTo>
                    <a:cubicBezTo>
                      <a:pt x="64" y="39"/>
                      <a:pt x="64" y="39"/>
                      <a:pt x="64" y="39"/>
                    </a:cubicBezTo>
                    <a:cubicBezTo>
                      <a:pt x="65" y="35"/>
                      <a:pt x="68" y="31"/>
                      <a:pt x="66" y="26"/>
                    </a:cubicBezTo>
                    <a:cubicBezTo>
                      <a:pt x="66" y="25"/>
                      <a:pt x="64" y="23"/>
                      <a:pt x="64" y="22"/>
                    </a:cubicBezTo>
                    <a:cubicBezTo>
                      <a:pt x="63" y="21"/>
                      <a:pt x="64" y="20"/>
                      <a:pt x="64" y="19"/>
                    </a:cubicBezTo>
                    <a:cubicBezTo>
                      <a:pt x="64" y="20"/>
                      <a:pt x="64" y="18"/>
                      <a:pt x="64" y="17"/>
                    </a:cubicBezTo>
                    <a:cubicBezTo>
                      <a:pt x="64" y="15"/>
                      <a:pt x="63" y="8"/>
                      <a:pt x="62" y="6"/>
                    </a:cubicBezTo>
                    <a:cubicBezTo>
                      <a:pt x="60" y="4"/>
                      <a:pt x="60" y="7"/>
                      <a:pt x="58" y="6"/>
                    </a:cubicBezTo>
                    <a:cubicBezTo>
                      <a:pt x="58" y="5"/>
                      <a:pt x="58" y="4"/>
                      <a:pt x="57" y="3"/>
                    </a:cubicBezTo>
                    <a:cubicBezTo>
                      <a:pt x="56" y="3"/>
                      <a:pt x="55" y="3"/>
                      <a:pt x="55" y="2"/>
                    </a:cubicBezTo>
                    <a:cubicBezTo>
                      <a:pt x="56" y="2"/>
                      <a:pt x="55" y="0"/>
                      <a:pt x="55" y="0"/>
                    </a:cubicBezTo>
                    <a:lnTo>
                      <a:pt x="54" y="0"/>
                    </a:lnTo>
                    <a:close/>
                  </a:path>
                </a:pathLst>
              </a:custGeom>
              <a:grpFill/>
              <a:ln w="2" cap="rnd">
                <a:solidFill>
                  <a:schemeClr val="tx2">
                    <a:lumMod val="2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7" name="Freeform 159"/>
              <p:cNvSpPr>
                <a:spLocks/>
              </p:cNvSpPr>
              <p:nvPr/>
            </p:nvSpPr>
            <p:spPr bwMode="auto">
              <a:xfrm>
                <a:off x="3466" y="1326"/>
                <a:ext cx="51" cy="43"/>
              </a:xfrm>
              <a:custGeom>
                <a:avLst/>
                <a:gdLst>
                  <a:gd name="T0" fmla="*/ 3 w 26"/>
                  <a:gd name="T1" fmla="*/ 7 h 22"/>
                  <a:gd name="T2" fmla="*/ 5 w 26"/>
                  <a:gd name="T3" fmla="*/ 5 h 22"/>
                  <a:gd name="T4" fmla="*/ 7 w 26"/>
                  <a:gd name="T5" fmla="*/ 3 h 22"/>
                  <a:gd name="T6" fmla="*/ 9 w 26"/>
                  <a:gd name="T7" fmla="*/ 6 h 22"/>
                  <a:gd name="T8" fmla="*/ 11 w 26"/>
                  <a:gd name="T9" fmla="*/ 2 h 22"/>
                  <a:gd name="T10" fmla="*/ 14 w 26"/>
                  <a:gd name="T11" fmla="*/ 2 h 22"/>
                  <a:gd name="T12" fmla="*/ 16 w 26"/>
                  <a:gd name="T13" fmla="*/ 1 h 22"/>
                  <a:gd name="T14" fmla="*/ 19 w 26"/>
                  <a:gd name="T15" fmla="*/ 0 h 22"/>
                  <a:gd name="T16" fmla="*/ 20 w 26"/>
                  <a:gd name="T17" fmla="*/ 0 h 22"/>
                  <a:gd name="T18" fmla="*/ 24 w 26"/>
                  <a:gd name="T19" fmla="*/ 2 h 22"/>
                  <a:gd name="T20" fmla="*/ 24 w 26"/>
                  <a:gd name="T21" fmla="*/ 6 h 22"/>
                  <a:gd name="T22" fmla="*/ 25 w 26"/>
                  <a:gd name="T23" fmla="*/ 9 h 22"/>
                  <a:gd name="T24" fmla="*/ 25 w 26"/>
                  <a:gd name="T25" fmla="*/ 12 h 22"/>
                  <a:gd name="T26" fmla="*/ 24 w 26"/>
                  <a:gd name="T27" fmla="*/ 14 h 22"/>
                  <a:gd name="T28" fmla="*/ 22 w 26"/>
                  <a:gd name="T29" fmla="*/ 16 h 22"/>
                  <a:gd name="T30" fmla="*/ 17 w 26"/>
                  <a:gd name="T31" fmla="*/ 18 h 22"/>
                  <a:gd name="T32" fmla="*/ 14 w 26"/>
                  <a:gd name="T33" fmla="*/ 19 h 22"/>
                  <a:gd name="T34" fmla="*/ 11 w 26"/>
                  <a:gd name="T35" fmla="*/ 22 h 22"/>
                  <a:gd name="T36" fmla="*/ 4 w 26"/>
                  <a:gd name="T37" fmla="*/ 21 h 22"/>
                  <a:gd name="T38" fmla="*/ 2 w 26"/>
                  <a:gd name="T39" fmla="*/ 17 h 22"/>
                  <a:gd name="T40" fmla="*/ 1 w 26"/>
                  <a:gd name="T41" fmla="*/ 13 h 22"/>
                  <a:gd name="T42" fmla="*/ 2 w 26"/>
                  <a:gd name="T43" fmla="*/ 8 h 22"/>
                  <a:gd name="T44" fmla="*/ 3 w 26"/>
                  <a:gd name="T45" fmla="*/ 7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6" h="22">
                    <a:moveTo>
                      <a:pt x="3" y="7"/>
                    </a:moveTo>
                    <a:cubicBezTo>
                      <a:pt x="5" y="5"/>
                      <a:pt x="5" y="5"/>
                      <a:pt x="5" y="5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0" y="0"/>
                      <a:pt x="22" y="0"/>
                      <a:pt x="24" y="2"/>
                    </a:cubicBezTo>
                    <a:cubicBezTo>
                      <a:pt x="25" y="4"/>
                      <a:pt x="22" y="4"/>
                      <a:pt x="24" y="6"/>
                    </a:cubicBezTo>
                    <a:cubicBezTo>
                      <a:pt x="26" y="8"/>
                      <a:pt x="25" y="9"/>
                      <a:pt x="25" y="9"/>
                    </a:cubicBezTo>
                    <a:cubicBezTo>
                      <a:pt x="25" y="12"/>
                      <a:pt x="25" y="12"/>
                      <a:pt x="25" y="12"/>
                    </a:cubicBezTo>
                    <a:cubicBezTo>
                      <a:pt x="25" y="12"/>
                      <a:pt x="23" y="13"/>
                      <a:pt x="24" y="14"/>
                    </a:cubicBezTo>
                    <a:cubicBezTo>
                      <a:pt x="25" y="16"/>
                      <a:pt x="22" y="16"/>
                      <a:pt x="22" y="16"/>
                    </a:cubicBezTo>
                    <a:cubicBezTo>
                      <a:pt x="22" y="16"/>
                      <a:pt x="18" y="16"/>
                      <a:pt x="17" y="18"/>
                    </a:cubicBezTo>
                    <a:cubicBezTo>
                      <a:pt x="17" y="19"/>
                      <a:pt x="16" y="18"/>
                      <a:pt x="14" y="19"/>
                    </a:cubicBezTo>
                    <a:cubicBezTo>
                      <a:pt x="13" y="21"/>
                      <a:pt x="13" y="22"/>
                      <a:pt x="11" y="22"/>
                    </a:cubicBezTo>
                    <a:cubicBezTo>
                      <a:pt x="9" y="22"/>
                      <a:pt x="4" y="21"/>
                      <a:pt x="4" y="21"/>
                    </a:cubicBezTo>
                    <a:cubicBezTo>
                      <a:pt x="4" y="21"/>
                      <a:pt x="3" y="19"/>
                      <a:pt x="2" y="17"/>
                    </a:cubicBezTo>
                    <a:cubicBezTo>
                      <a:pt x="0" y="15"/>
                      <a:pt x="0" y="15"/>
                      <a:pt x="1" y="13"/>
                    </a:cubicBezTo>
                    <a:cubicBezTo>
                      <a:pt x="2" y="11"/>
                      <a:pt x="2" y="8"/>
                      <a:pt x="2" y="8"/>
                    </a:cubicBezTo>
                    <a:lnTo>
                      <a:pt x="3" y="7"/>
                    </a:lnTo>
                    <a:close/>
                  </a:path>
                </a:pathLst>
              </a:custGeom>
              <a:grpFill/>
              <a:ln w="9525">
                <a:solidFill>
                  <a:schemeClr val="tx2">
                    <a:lumMod val="2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8" name="Freeform 160"/>
              <p:cNvSpPr>
                <a:spLocks/>
              </p:cNvSpPr>
              <p:nvPr/>
            </p:nvSpPr>
            <p:spPr bwMode="auto">
              <a:xfrm>
                <a:off x="3466" y="1326"/>
                <a:ext cx="51" cy="43"/>
              </a:xfrm>
              <a:custGeom>
                <a:avLst/>
                <a:gdLst>
                  <a:gd name="T0" fmla="*/ 3 w 26"/>
                  <a:gd name="T1" fmla="*/ 7 h 22"/>
                  <a:gd name="T2" fmla="*/ 5 w 26"/>
                  <a:gd name="T3" fmla="*/ 5 h 22"/>
                  <a:gd name="T4" fmla="*/ 7 w 26"/>
                  <a:gd name="T5" fmla="*/ 3 h 22"/>
                  <a:gd name="T6" fmla="*/ 9 w 26"/>
                  <a:gd name="T7" fmla="*/ 6 h 22"/>
                  <a:gd name="T8" fmla="*/ 11 w 26"/>
                  <a:gd name="T9" fmla="*/ 2 h 22"/>
                  <a:gd name="T10" fmla="*/ 14 w 26"/>
                  <a:gd name="T11" fmla="*/ 2 h 22"/>
                  <a:gd name="T12" fmla="*/ 16 w 26"/>
                  <a:gd name="T13" fmla="*/ 1 h 22"/>
                  <a:gd name="T14" fmla="*/ 19 w 26"/>
                  <a:gd name="T15" fmla="*/ 0 h 22"/>
                  <a:gd name="T16" fmla="*/ 20 w 26"/>
                  <a:gd name="T17" fmla="*/ 0 h 22"/>
                  <a:gd name="T18" fmla="*/ 24 w 26"/>
                  <a:gd name="T19" fmla="*/ 2 h 22"/>
                  <a:gd name="T20" fmla="*/ 24 w 26"/>
                  <a:gd name="T21" fmla="*/ 6 h 22"/>
                  <a:gd name="T22" fmla="*/ 25 w 26"/>
                  <a:gd name="T23" fmla="*/ 9 h 22"/>
                  <a:gd name="T24" fmla="*/ 25 w 26"/>
                  <a:gd name="T25" fmla="*/ 12 h 22"/>
                  <a:gd name="T26" fmla="*/ 24 w 26"/>
                  <a:gd name="T27" fmla="*/ 14 h 22"/>
                  <a:gd name="T28" fmla="*/ 22 w 26"/>
                  <a:gd name="T29" fmla="*/ 16 h 22"/>
                  <a:gd name="T30" fmla="*/ 17 w 26"/>
                  <a:gd name="T31" fmla="*/ 18 h 22"/>
                  <a:gd name="T32" fmla="*/ 14 w 26"/>
                  <a:gd name="T33" fmla="*/ 19 h 22"/>
                  <a:gd name="T34" fmla="*/ 11 w 26"/>
                  <a:gd name="T35" fmla="*/ 22 h 22"/>
                  <a:gd name="T36" fmla="*/ 4 w 26"/>
                  <a:gd name="T37" fmla="*/ 21 h 22"/>
                  <a:gd name="T38" fmla="*/ 2 w 26"/>
                  <a:gd name="T39" fmla="*/ 17 h 22"/>
                  <a:gd name="T40" fmla="*/ 1 w 26"/>
                  <a:gd name="T41" fmla="*/ 13 h 22"/>
                  <a:gd name="T42" fmla="*/ 2 w 26"/>
                  <a:gd name="T43" fmla="*/ 8 h 22"/>
                  <a:gd name="T44" fmla="*/ 3 w 26"/>
                  <a:gd name="T45" fmla="*/ 7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6" h="22">
                    <a:moveTo>
                      <a:pt x="3" y="7"/>
                    </a:moveTo>
                    <a:cubicBezTo>
                      <a:pt x="5" y="5"/>
                      <a:pt x="5" y="5"/>
                      <a:pt x="5" y="5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0" y="0"/>
                      <a:pt x="22" y="0"/>
                      <a:pt x="24" y="2"/>
                    </a:cubicBezTo>
                    <a:cubicBezTo>
                      <a:pt x="25" y="4"/>
                      <a:pt x="22" y="4"/>
                      <a:pt x="24" y="6"/>
                    </a:cubicBezTo>
                    <a:cubicBezTo>
                      <a:pt x="26" y="8"/>
                      <a:pt x="25" y="9"/>
                      <a:pt x="25" y="9"/>
                    </a:cubicBezTo>
                    <a:cubicBezTo>
                      <a:pt x="25" y="12"/>
                      <a:pt x="25" y="12"/>
                      <a:pt x="25" y="12"/>
                    </a:cubicBezTo>
                    <a:cubicBezTo>
                      <a:pt x="25" y="12"/>
                      <a:pt x="23" y="13"/>
                      <a:pt x="24" y="14"/>
                    </a:cubicBezTo>
                    <a:cubicBezTo>
                      <a:pt x="25" y="16"/>
                      <a:pt x="22" y="16"/>
                      <a:pt x="22" y="16"/>
                    </a:cubicBezTo>
                    <a:cubicBezTo>
                      <a:pt x="22" y="16"/>
                      <a:pt x="18" y="16"/>
                      <a:pt x="17" y="18"/>
                    </a:cubicBezTo>
                    <a:cubicBezTo>
                      <a:pt x="17" y="19"/>
                      <a:pt x="16" y="18"/>
                      <a:pt x="14" y="19"/>
                    </a:cubicBezTo>
                    <a:cubicBezTo>
                      <a:pt x="13" y="21"/>
                      <a:pt x="13" y="22"/>
                      <a:pt x="11" y="22"/>
                    </a:cubicBezTo>
                    <a:cubicBezTo>
                      <a:pt x="9" y="22"/>
                      <a:pt x="4" y="21"/>
                      <a:pt x="4" y="21"/>
                    </a:cubicBezTo>
                    <a:cubicBezTo>
                      <a:pt x="4" y="21"/>
                      <a:pt x="3" y="19"/>
                      <a:pt x="2" y="17"/>
                    </a:cubicBezTo>
                    <a:cubicBezTo>
                      <a:pt x="0" y="15"/>
                      <a:pt x="0" y="15"/>
                      <a:pt x="1" y="13"/>
                    </a:cubicBezTo>
                    <a:cubicBezTo>
                      <a:pt x="2" y="11"/>
                      <a:pt x="2" y="8"/>
                      <a:pt x="2" y="8"/>
                    </a:cubicBezTo>
                    <a:lnTo>
                      <a:pt x="3" y="7"/>
                    </a:lnTo>
                    <a:close/>
                  </a:path>
                </a:pathLst>
              </a:custGeom>
              <a:grpFill/>
              <a:ln w="2" cap="rnd">
                <a:solidFill>
                  <a:schemeClr val="tx2">
                    <a:lumMod val="2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9" name="Freeform 161"/>
              <p:cNvSpPr>
                <a:spLocks/>
              </p:cNvSpPr>
              <p:nvPr/>
            </p:nvSpPr>
            <p:spPr bwMode="auto">
              <a:xfrm>
                <a:off x="3211" y="1132"/>
                <a:ext cx="16" cy="22"/>
              </a:xfrm>
              <a:custGeom>
                <a:avLst/>
                <a:gdLst>
                  <a:gd name="T0" fmla="*/ 2 w 8"/>
                  <a:gd name="T1" fmla="*/ 7 h 11"/>
                  <a:gd name="T2" fmla="*/ 2 w 8"/>
                  <a:gd name="T3" fmla="*/ 4 h 11"/>
                  <a:gd name="T4" fmla="*/ 4 w 8"/>
                  <a:gd name="T5" fmla="*/ 1 h 11"/>
                  <a:gd name="T6" fmla="*/ 5 w 8"/>
                  <a:gd name="T7" fmla="*/ 3 h 11"/>
                  <a:gd name="T8" fmla="*/ 6 w 8"/>
                  <a:gd name="T9" fmla="*/ 6 h 11"/>
                  <a:gd name="T10" fmla="*/ 6 w 8"/>
                  <a:gd name="T11" fmla="*/ 11 h 11"/>
                  <a:gd name="T12" fmla="*/ 3 w 8"/>
                  <a:gd name="T13" fmla="*/ 10 h 11"/>
                  <a:gd name="T14" fmla="*/ 2 w 8"/>
                  <a:gd name="T15" fmla="*/ 7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" h="11">
                    <a:moveTo>
                      <a:pt x="2" y="7"/>
                    </a:moveTo>
                    <a:cubicBezTo>
                      <a:pt x="2" y="7"/>
                      <a:pt x="0" y="6"/>
                      <a:pt x="2" y="4"/>
                    </a:cubicBezTo>
                    <a:cubicBezTo>
                      <a:pt x="2" y="3"/>
                      <a:pt x="0" y="1"/>
                      <a:pt x="4" y="1"/>
                    </a:cubicBezTo>
                    <a:cubicBezTo>
                      <a:pt x="4" y="1"/>
                      <a:pt x="4" y="0"/>
                      <a:pt x="5" y="3"/>
                    </a:cubicBezTo>
                    <a:cubicBezTo>
                      <a:pt x="7" y="6"/>
                      <a:pt x="8" y="3"/>
                      <a:pt x="6" y="6"/>
                    </a:cubicBezTo>
                    <a:cubicBezTo>
                      <a:pt x="4" y="10"/>
                      <a:pt x="6" y="11"/>
                      <a:pt x="6" y="11"/>
                    </a:cubicBezTo>
                    <a:cubicBezTo>
                      <a:pt x="6" y="11"/>
                      <a:pt x="4" y="10"/>
                      <a:pt x="3" y="10"/>
                    </a:cubicBezTo>
                    <a:cubicBezTo>
                      <a:pt x="1" y="10"/>
                      <a:pt x="2" y="7"/>
                      <a:pt x="2" y="7"/>
                    </a:cubicBezTo>
                    <a:close/>
                  </a:path>
                </a:pathLst>
              </a:custGeom>
              <a:grpFill/>
              <a:ln w="9525">
                <a:solidFill>
                  <a:schemeClr val="tx2">
                    <a:lumMod val="2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0" name="Freeform 162"/>
              <p:cNvSpPr>
                <a:spLocks noEditPoints="1"/>
              </p:cNvSpPr>
              <p:nvPr/>
            </p:nvSpPr>
            <p:spPr bwMode="auto">
              <a:xfrm>
                <a:off x="3466" y="967"/>
                <a:ext cx="104" cy="75"/>
              </a:xfrm>
              <a:custGeom>
                <a:avLst/>
                <a:gdLst>
                  <a:gd name="T0" fmla="*/ 3 w 53"/>
                  <a:gd name="T1" fmla="*/ 2 h 38"/>
                  <a:gd name="T2" fmla="*/ 4 w 53"/>
                  <a:gd name="T3" fmla="*/ 15 h 38"/>
                  <a:gd name="T4" fmla="*/ 2 w 53"/>
                  <a:gd name="T5" fmla="*/ 17 h 38"/>
                  <a:gd name="T6" fmla="*/ 9 w 53"/>
                  <a:gd name="T7" fmla="*/ 24 h 38"/>
                  <a:gd name="T8" fmla="*/ 19 w 53"/>
                  <a:gd name="T9" fmla="*/ 26 h 38"/>
                  <a:gd name="T10" fmla="*/ 21 w 53"/>
                  <a:gd name="T11" fmla="*/ 34 h 38"/>
                  <a:gd name="T12" fmla="*/ 32 w 53"/>
                  <a:gd name="T13" fmla="*/ 35 h 38"/>
                  <a:gd name="T14" fmla="*/ 34 w 53"/>
                  <a:gd name="T15" fmla="*/ 38 h 38"/>
                  <a:gd name="T16" fmla="*/ 38 w 53"/>
                  <a:gd name="T17" fmla="*/ 36 h 38"/>
                  <a:gd name="T18" fmla="*/ 43 w 53"/>
                  <a:gd name="T19" fmla="*/ 36 h 38"/>
                  <a:gd name="T20" fmla="*/ 44 w 53"/>
                  <a:gd name="T21" fmla="*/ 33 h 38"/>
                  <a:gd name="T22" fmla="*/ 48 w 53"/>
                  <a:gd name="T23" fmla="*/ 33 h 38"/>
                  <a:gd name="T24" fmla="*/ 48 w 53"/>
                  <a:gd name="T25" fmla="*/ 28 h 38"/>
                  <a:gd name="T26" fmla="*/ 51 w 53"/>
                  <a:gd name="T27" fmla="*/ 20 h 38"/>
                  <a:gd name="T28" fmla="*/ 52 w 53"/>
                  <a:gd name="T29" fmla="*/ 15 h 38"/>
                  <a:gd name="T30" fmla="*/ 48 w 53"/>
                  <a:gd name="T31" fmla="*/ 13 h 38"/>
                  <a:gd name="T32" fmla="*/ 44 w 53"/>
                  <a:gd name="T33" fmla="*/ 11 h 38"/>
                  <a:gd name="T34" fmla="*/ 39 w 53"/>
                  <a:gd name="T35" fmla="*/ 9 h 38"/>
                  <a:gd name="T36" fmla="*/ 37 w 53"/>
                  <a:gd name="T37" fmla="*/ 5 h 38"/>
                  <a:gd name="T38" fmla="*/ 32 w 53"/>
                  <a:gd name="T39" fmla="*/ 6 h 38"/>
                  <a:gd name="T40" fmla="*/ 27 w 53"/>
                  <a:gd name="T41" fmla="*/ 4 h 38"/>
                  <a:gd name="T42" fmla="*/ 20 w 53"/>
                  <a:gd name="T43" fmla="*/ 2 h 38"/>
                  <a:gd name="T44" fmla="*/ 11 w 53"/>
                  <a:gd name="T45" fmla="*/ 0 h 38"/>
                  <a:gd name="T46" fmla="*/ 3 w 53"/>
                  <a:gd name="T47" fmla="*/ 2 h 38"/>
                  <a:gd name="T48" fmla="*/ 0 w 53"/>
                  <a:gd name="T49" fmla="*/ 12 h 38"/>
                  <a:gd name="T50" fmla="*/ 0 w 53"/>
                  <a:gd name="T51" fmla="*/ 13 h 38"/>
                  <a:gd name="T52" fmla="*/ 1 w 53"/>
                  <a:gd name="T53" fmla="*/ 13 h 38"/>
                  <a:gd name="T54" fmla="*/ 0 w 53"/>
                  <a:gd name="T55" fmla="*/ 12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53" h="38">
                    <a:moveTo>
                      <a:pt x="3" y="2"/>
                    </a:moveTo>
                    <a:cubicBezTo>
                      <a:pt x="3" y="6"/>
                      <a:pt x="3" y="10"/>
                      <a:pt x="4" y="15"/>
                    </a:cubicBezTo>
                    <a:cubicBezTo>
                      <a:pt x="3" y="16"/>
                      <a:pt x="3" y="16"/>
                      <a:pt x="2" y="17"/>
                    </a:cubicBezTo>
                    <a:cubicBezTo>
                      <a:pt x="2" y="17"/>
                      <a:pt x="7" y="22"/>
                      <a:pt x="9" y="24"/>
                    </a:cubicBezTo>
                    <a:cubicBezTo>
                      <a:pt x="11" y="26"/>
                      <a:pt x="19" y="26"/>
                      <a:pt x="19" y="26"/>
                    </a:cubicBezTo>
                    <a:cubicBezTo>
                      <a:pt x="21" y="34"/>
                      <a:pt x="21" y="34"/>
                      <a:pt x="21" y="34"/>
                    </a:cubicBezTo>
                    <a:cubicBezTo>
                      <a:pt x="21" y="34"/>
                      <a:pt x="30" y="34"/>
                      <a:pt x="32" y="35"/>
                    </a:cubicBezTo>
                    <a:cubicBezTo>
                      <a:pt x="35" y="36"/>
                      <a:pt x="34" y="38"/>
                      <a:pt x="34" y="38"/>
                    </a:cubicBezTo>
                    <a:cubicBezTo>
                      <a:pt x="38" y="36"/>
                      <a:pt x="38" y="36"/>
                      <a:pt x="38" y="36"/>
                    </a:cubicBezTo>
                    <a:cubicBezTo>
                      <a:pt x="43" y="36"/>
                      <a:pt x="43" y="36"/>
                      <a:pt x="43" y="36"/>
                    </a:cubicBezTo>
                    <a:cubicBezTo>
                      <a:pt x="44" y="36"/>
                      <a:pt x="44" y="33"/>
                      <a:pt x="44" y="33"/>
                    </a:cubicBezTo>
                    <a:cubicBezTo>
                      <a:pt x="48" y="33"/>
                      <a:pt x="48" y="33"/>
                      <a:pt x="48" y="33"/>
                    </a:cubicBezTo>
                    <a:cubicBezTo>
                      <a:pt x="48" y="33"/>
                      <a:pt x="48" y="31"/>
                      <a:pt x="48" y="28"/>
                    </a:cubicBezTo>
                    <a:cubicBezTo>
                      <a:pt x="47" y="25"/>
                      <a:pt x="49" y="22"/>
                      <a:pt x="51" y="20"/>
                    </a:cubicBezTo>
                    <a:cubicBezTo>
                      <a:pt x="53" y="18"/>
                      <a:pt x="52" y="15"/>
                      <a:pt x="52" y="15"/>
                    </a:cubicBezTo>
                    <a:cubicBezTo>
                      <a:pt x="52" y="15"/>
                      <a:pt x="51" y="14"/>
                      <a:pt x="48" y="13"/>
                    </a:cubicBezTo>
                    <a:cubicBezTo>
                      <a:pt x="46" y="12"/>
                      <a:pt x="46" y="12"/>
                      <a:pt x="44" y="11"/>
                    </a:cubicBezTo>
                    <a:cubicBezTo>
                      <a:pt x="43" y="9"/>
                      <a:pt x="41" y="10"/>
                      <a:pt x="39" y="9"/>
                    </a:cubicBezTo>
                    <a:cubicBezTo>
                      <a:pt x="37" y="8"/>
                      <a:pt x="37" y="5"/>
                      <a:pt x="37" y="5"/>
                    </a:cubicBezTo>
                    <a:cubicBezTo>
                      <a:pt x="37" y="5"/>
                      <a:pt x="34" y="6"/>
                      <a:pt x="32" y="6"/>
                    </a:cubicBezTo>
                    <a:cubicBezTo>
                      <a:pt x="31" y="6"/>
                      <a:pt x="29" y="4"/>
                      <a:pt x="27" y="4"/>
                    </a:cubicBezTo>
                    <a:cubicBezTo>
                      <a:pt x="25" y="4"/>
                      <a:pt x="24" y="3"/>
                      <a:pt x="20" y="2"/>
                    </a:cubicBezTo>
                    <a:cubicBezTo>
                      <a:pt x="15" y="1"/>
                      <a:pt x="13" y="0"/>
                      <a:pt x="11" y="0"/>
                    </a:cubicBezTo>
                    <a:cubicBezTo>
                      <a:pt x="9" y="0"/>
                      <a:pt x="3" y="2"/>
                      <a:pt x="3" y="2"/>
                    </a:cubicBezTo>
                    <a:close/>
                    <a:moveTo>
                      <a:pt x="0" y="12"/>
                    </a:moveTo>
                    <a:cubicBezTo>
                      <a:pt x="0" y="13"/>
                      <a:pt x="0" y="13"/>
                      <a:pt x="0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0" y="12"/>
                      <a:pt x="2" y="12"/>
                      <a:pt x="0" y="12"/>
                    </a:cubicBezTo>
                    <a:close/>
                  </a:path>
                </a:pathLst>
              </a:custGeom>
              <a:grpFill/>
              <a:ln w="9525">
                <a:solidFill>
                  <a:schemeClr val="tx2">
                    <a:lumMod val="2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1" name="Freeform 163"/>
              <p:cNvSpPr>
                <a:spLocks noEditPoints="1"/>
              </p:cNvSpPr>
              <p:nvPr/>
            </p:nvSpPr>
            <p:spPr bwMode="auto">
              <a:xfrm>
                <a:off x="3466" y="967"/>
                <a:ext cx="104" cy="75"/>
              </a:xfrm>
              <a:custGeom>
                <a:avLst/>
                <a:gdLst>
                  <a:gd name="T0" fmla="*/ 3 w 53"/>
                  <a:gd name="T1" fmla="*/ 2 h 38"/>
                  <a:gd name="T2" fmla="*/ 4 w 53"/>
                  <a:gd name="T3" fmla="*/ 15 h 38"/>
                  <a:gd name="T4" fmla="*/ 2 w 53"/>
                  <a:gd name="T5" fmla="*/ 17 h 38"/>
                  <a:gd name="T6" fmla="*/ 9 w 53"/>
                  <a:gd name="T7" fmla="*/ 24 h 38"/>
                  <a:gd name="T8" fmla="*/ 19 w 53"/>
                  <a:gd name="T9" fmla="*/ 26 h 38"/>
                  <a:gd name="T10" fmla="*/ 21 w 53"/>
                  <a:gd name="T11" fmla="*/ 34 h 38"/>
                  <a:gd name="T12" fmla="*/ 32 w 53"/>
                  <a:gd name="T13" fmla="*/ 35 h 38"/>
                  <a:gd name="T14" fmla="*/ 34 w 53"/>
                  <a:gd name="T15" fmla="*/ 38 h 38"/>
                  <a:gd name="T16" fmla="*/ 38 w 53"/>
                  <a:gd name="T17" fmla="*/ 36 h 38"/>
                  <a:gd name="T18" fmla="*/ 43 w 53"/>
                  <a:gd name="T19" fmla="*/ 36 h 38"/>
                  <a:gd name="T20" fmla="*/ 44 w 53"/>
                  <a:gd name="T21" fmla="*/ 33 h 38"/>
                  <a:gd name="T22" fmla="*/ 48 w 53"/>
                  <a:gd name="T23" fmla="*/ 33 h 38"/>
                  <a:gd name="T24" fmla="*/ 48 w 53"/>
                  <a:gd name="T25" fmla="*/ 28 h 38"/>
                  <a:gd name="T26" fmla="*/ 51 w 53"/>
                  <a:gd name="T27" fmla="*/ 20 h 38"/>
                  <a:gd name="T28" fmla="*/ 52 w 53"/>
                  <a:gd name="T29" fmla="*/ 15 h 38"/>
                  <a:gd name="T30" fmla="*/ 48 w 53"/>
                  <a:gd name="T31" fmla="*/ 13 h 38"/>
                  <a:gd name="T32" fmla="*/ 44 w 53"/>
                  <a:gd name="T33" fmla="*/ 11 h 38"/>
                  <a:gd name="T34" fmla="*/ 39 w 53"/>
                  <a:gd name="T35" fmla="*/ 9 h 38"/>
                  <a:gd name="T36" fmla="*/ 37 w 53"/>
                  <a:gd name="T37" fmla="*/ 5 h 38"/>
                  <a:gd name="T38" fmla="*/ 32 w 53"/>
                  <a:gd name="T39" fmla="*/ 6 h 38"/>
                  <a:gd name="T40" fmla="*/ 27 w 53"/>
                  <a:gd name="T41" fmla="*/ 4 h 38"/>
                  <a:gd name="T42" fmla="*/ 20 w 53"/>
                  <a:gd name="T43" fmla="*/ 2 h 38"/>
                  <a:gd name="T44" fmla="*/ 11 w 53"/>
                  <a:gd name="T45" fmla="*/ 0 h 38"/>
                  <a:gd name="T46" fmla="*/ 3 w 53"/>
                  <a:gd name="T47" fmla="*/ 2 h 38"/>
                  <a:gd name="T48" fmla="*/ 0 w 53"/>
                  <a:gd name="T49" fmla="*/ 12 h 38"/>
                  <a:gd name="T50" fmla="*/ 0 w 53"/>
                  <a:gd name="T51" fmla="*/ 13 h 38"/>
                  <a:gd name="T52" fmla="*/ 1 w 53"/>
                  <a:gd name="T53" fmla="*/ 13 h 38"/>
                  <a:gd name="T54" fmla="*/ 0 w 53"/>
                  <a:gd name="T55" fmla="*/ 12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53" h="38">
                    <a:moveTo>
                      <a:pt x="3" y="2"/>
                    </a:moveTo>
                    <a:cubicBezTo>
                      <a:pt x="3" y="6"/>
                      <a:pt x="3" y="10"/>
                      <a:pt x="4" y="15"/>
                    </a:cubicBezTo>
                    <a:cubicBezTo>
                      <a:pt x="3" y="16"/>
                      <a:pt x="3" y="16"/>
                      <a:pt x="2" y="17"/>
                    </a:cubicBezTo>
                    <a:cubicBezTo>
                      <a:pt x="2" y="17"/>
                      <a:pt x="7" y="22"/>
                      <a:pt x="9" y="24"/>
                    </a:cubicBezTo>
                    <a:cubicBezTo>
                      <a:pt x="11" y="26"/>
                      <a:pt x="19" y="26"/>
                      <a:pt x="19" y="26"/>
                    </a:cubicBezTo>
                    <a:cubicBezTo>
                      <a:pt x="21" y="34"/>
                      <a:pt x="21" y="34"/>
                      <a:pt x="21" y="34"/>
                    </a:cubicBezTo>
                    <a:cubicBezTo>
                      <a:pt x="21" y="34"/>
                      <a:pt x="30" y="34"/>
                      <a:pt x="32" y="35"/>
                    </a:cubicBezTo>
                    <a:cubicBezTo>
                      <a:pt x="35" y="36"/>
                      <a:pt x="34" y="38"/>
                      <a:pt x="34" y="38"/>
                    </a:cubicBezTo>
                    <a:cubicBezTo>
                      <a:pt x="38" y="36"/>
                      <a:pt x="38" y="36"/>
                      <a:pt x="38" y="36"/>
                    </a:cubicBezTo>
                    <a:cubicBezTo>
                      <a:pt x="43" y="36"/>
                      <a:pt x="43" y="36"/>
                      <a:pt x="43" y="36"/>
                    </a:cubicBezTo>
                    <a:cubicBezTo>
                      <a:pt x="44" y="36"/>
                      <a:pt x="44" y="33"/>
                      <a:pt x="44" y="33"/>
                    </a:cubicBezTo>
                    <a:cubicBezTo>
                      <a:pt x="48" y="33"/>
                      <a:pt x="48" y="33"/>
                      <a:pt x="48" y="33"/>
                    </a:cubicBezTo>
                    <a:cubicBezTo>
                      <a:pt x="48" y="33"/>
                      <a:pt x="48" y="31"/>
                      <a:pt x="48" y="28"/>
                    </a:cubicBezTo>
                    <a:cubicBezTo>
                      <a:pt x="47" y="25"/>
                      <a:pt x="49" y="22"/>
                      <a:pt x="51" y="20"/>
                    </a:cubicBezTo>
                    <a:cubicBezTo>
                      <a:pt x="53" y="18"/>
                      <a:pt x="52" y="15"/>
                      <a:pt x="52" y="15"/>
                    </a:cubicBezTo>
                    <a:cubicBezTo>
                      <a:pt x="52" y="15"/>
                      <a:pt x="51" y="14"/>
                      <a:pt x="48" y="13"/>
                    </a:cubicBezTo>
                    <a:cubicBezTo>
                      <a:pt x="46" y="12"/>
                      <a:pt x="46" y="12"/>
                      <a:pt x="44" y="11"/>
                    </a:cubicBezTo>
                    <a:cubicBezTo>
                      <a:pt x="43" y="9"/>
                      <a:pt x="41" y="10"/>
                      <a:pt x="39" y="9"/>
                    </a:cubicBezTo>
                    <a:cubicBezTo>
                      <a:pt x="37" y="8"/>
                      <a:pt x="37" y="5"/>
                      <a:pt x="37" y="5"/>
                    </a:cubicBezTo>
                    <a:cubicBezTo>
                      <a:pt x="37" y="5"/>
                      <a:pt x="34" y="6"/>
                      <a:pt x="32" y="6"/>
                    </a:cubicBezTo>
                    <a:cubicBezTo>
                      <a:pt x="31" y="6"/>
                      <a:pt x="29" y="4"/>
                      <a:pt x="27" y="4"/>
                    </a:cubicBezTo>
                    <a:cubicBezTo>
                      <a:pt x="25" y="4"/>
                      <a:pt x="24" y="3"/>
                      <a:pt x="20" y="2"/>
                    </a:cubicBezTo>
                    <a:cubicBezTo>
                      <a:pt x="15" y="1"/>
                      <a:pt x="13" y="0"/>
                      <a:pt x="11" y="0"/>
                    </a:cubicBezTo>
                    <a:cubicBezTo>
                      <a:pt x="9" y="0"/>
                      <a:pt x="3" y="2"/>
                      <a:pt x="3" y="2"/>
                    </a:cubicBezTo>
                    <a:close/>
                    <a:moveTo>
                      <a:pt x="0" y="12"/>
                    </a:moveTo>
                    <a:cubicBezTo>
                      <a:pt x="0" y="13"/>
                      <a:pt x="0" y="13"/>
                      <a:pt x="0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0" y="12"/>
                      <a:pt x="2" y="12"/>
                      <a:pt x="0" y="12"/>
                    </a:cubicBezTo>
                    <a:close/>
                  </a:path>
                </a:pathLst>
              </a:custGeom>
              <a:grpFill/>
              <a:ln w="2" cap="rnd">
                <a:solidFill>
                  <a:schemeClr val="tx2">
                    <a:lumMod val="2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2" name="Freeform 164"/>
              <p:cNvSpPr>
                <a:spLocks/>
              </p:cNvSpPr>
              <p:nvPr/>
            </p:nvSpPr>
            <p:spPr bwMode="auto">
              <a:xfrm>
                <a:off x="3286" y="1203"/>
                <a:ext cx="8" cy="9"/>
              </a:xfrm>
              <a:custGeom>
                <a:avLst/>
                <a:gdLst>
                  <a:gd name="T0" fmla="*/ 3 w 4"/>
                  <a:gd name="T1" fmla="*/ 5 h 5"/>
                  <a:gd name="T2" fmla="*/ 1 w 4"/>
                  <a:gd name="T3" fmla="*/ 1 h 5"/>
                  <a:gd name="T4" fmla="*/ 3 w 4"/>
                  <a:gd name="T5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5">
                    <a:moveTo>
                      <a:pt x="3" y="5"/>
                    </a:moveTo>
                    <a:cubicBezTo>
                      <a:pt x="0" y="4"/>
                      <a:pt x="1" y="1"/>
                      <a:pt x="1" y="1"/>
                    </a:cubicBezTo>
                    <a:cubicBezTo>
                      <a:pt x="4" y="0"/>
                      <a:pt x="4" y="2"/>
                      <a:pt x="3" y="5"/>
                    </a:cubicBezTo>
                    <a:close/>
                  </a:path>
                </a:pathLst>
              </a:custGeom>
              <a:grpFill/>
              <a:ln w="9525">
                <a:solidFill>
                  <a:schemeClr val="tx2">
                    <a:lumMod val="2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3" name="Freeform 165"/>
              <p:cNvSpPr>
                <a:spLocks/>
              </p:cNvSpPr>
              <p:nvPr/>
            </p:nvSpPr>
            <p:spPr bwMode="auto">
              <a:xfrm>
                <a:off x="3286" y="1203"/>
                <a:ext cx="8" cy="9"/>
              </a:xfrm>
              <a:custGeom>
                <a:avLst/>
                <a:gdLst>
                  <a:gd name="T0" fmla="*/ 3 w 4"/>
                  <a:gd name="T1" fmla="*/ 5 h 5"/>
                  <a:gd name="T2" fmla="*/ 1 w 4"/>
                  <a:gd name="T3" fmla="*/ 1 h 5"/>
                  <a:gd name="T4" fmla="*/ 3 w 4"/>
                  <a:gd name="T5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5">
                    <a:moveTo>
                      <a:pt x="3" y="5"/>
                    </a:moveTo>
                    <a:cubicBezTo>
                      <a:pt x="0" y="4"/>
                      <a:pt x="1" y="1"/>
                      <a:pt x="1" y="1"/>
                    </a:cubicBezTo>
                    <a:cubicBezTo>
                      <a:pt x="4" y="0"/>
                      <a:pt x="4" y="2"/>
                      <a:pt x="3" y="5"/>
                    </a:cubicBezTo>
                    <a:close/>
                  </a:path>
                </a:pathLst>
              </a:custGeom>
              <a:grpFill/>
              <a:ln w="2" cap="rnd">
                <a:solidFill>
                  <a:schemeClr val="tx2">
                    <a:lumMod val="2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4" name="Freeform 166"/>
              <p:cNvSpPr>
                <a:spLocks/>
              </p:cNvSpPr>
              <p:nvPr/>
            </p:nvSpPr>
            <p:spPr bwMode="auto">
              <a:xfrm>
                <a:off x="3257" y="1536"/>
                <a:ext cx="286" cy="300"/>
              </a:xfrm>
              <a:custGeom>
                <a:avLst/>
                <a:gdLst>
                  <a:gd name="T0" fmla="*/ 23 w 146"/>
                  <a:gd name="T1" fmla="*/ 4 h 153"/>
                  <a:gd name="T2" fmla="*/ 16 w 146"/>
                  <a:gd name="T3" fmla="*/ 13 h 153"/>
                  <a:gd name="T4" fmla="*/ 13 w 146"/>
                  <a:gd name="T5" fmla="*/ 23 h 153"/>
                  <a:gd name="T6" fmla="*/ 7 w 146"/>
                  <a:gd name="T7" fmla="*/ 31 h 153"/>
                  <a:gd name="T8" fmla="*/ 6 w 146"/>
                  <a:gd name="T9" fmla="*/ 36 h 153"/>
                  <a:gd name="T10" fmla="*/ 8 w 146"/>
                  <a:gd name="T11" fmla="*/ 57 h 153"/>
                  <a:gd name="T12" fmla="*/ 6 w 146"/>
                  <a:gd name="T13" fmla="*/ 63 h 153"/>
                  <a:gd name="T14" fmla="*/ 0 w 146"/>
                  <a:gd name="T15" fmla="*/ 79 h 153"/>
                  <a:gd name="T16" fmla="*/ 6 w 146"/>
                  <a:gd name="T17" fmla="*/ 89 h 153"/>
                  <a:gd name="T18" fmla="*/ 12 w 146"/>
                  <a:gd name="T19" fmla="*/ 100 h 153"/>
                  <a:gd name="T20" fmla="*/ 22 w 146"/>
                  <a:gd name="T21" fmla="*/ 105 h 153"/>
                  <a:gd name="T22" fmla="*/ 47 w 146"/>
                  <a:gd name="T23" fmla="*/ 121 h 153"/>
                  <a:gd name="T24" fmla="*/ 55 w 146"/>
                  <a:gd name="T25" fmla="*/ 114 h 153"/>
                  <a:gd name="T26" fmla="*/ 138 w 146"/>
                  <a:gd name="T27" fmla="*/ 153 h 153"/>
                  <a:gd name="T28" fmla="*/ 146 w 146"/>
                  <a:gd name="T29" fmla="*/ 145 h 153"/>
                  <a:gd name="T30" fmla="*/ 145 w 146"/>
                  <a:gd name="T31" fmla="*/ 46 h 153"/>
                  <a:gd name="T32" fmla="*/ 142 w 146"/>
                  <a:gd name="T33" fmla="*/ 38 h 153"/>
                  <a:gd name="T34" fmla="*/ 142 w 146"/>
                  <a:gd name="T35" fmla="*/ 24 h 153"/>
                  <a:gd name="T36" fmla="*/ 138 w 146"/>
                  <a:gd name="T37" fmla="*/ 16 h 153"/>
                  <a:gd name="T38" fmla="*/ 129 w 146"/>
                  <a:gd name="T39" fmla="*/ 14 h 153"/>
                  <a:gd name="T40" fmla="*/ 127 w 146"/>
                  <a:gd name="T41" fmla="*/ 11 h 153"/>
                  <a:gd name="T42" fmla="*/ 122 w 146"/>
                  <a:gd name="T43" fmla="*/ 9 h 153"/>
                  <a:gd name="T44" fmla="*/ 114 w 146"/>
                  <a:gd name="T45" fmla="*/ 5 h 153"/>
                  <a:gd name="T46" fmla="*/ 110 w 146"/>
                  <a:gd name="T47" fmla="*/ 7 h 153"/>
                  <a:gd name="T48" fmla="*/ 104 w 146"/>
                  <a:gd name="T49" fmla="*/ 10 h 153"/>
                  <a:gd name="T50" fmla="*/ 99 w 146"/>
                  <a:gd name="T51" fmla="*/ 16 h 153"/>
                  <a:gd name="T52" fmla="*/ 96 w 146"/>
                  <a:gd name="T53" fmla="*/ 33 h 153"/>
                  <a:gd name="T54" fmla="*/ 75 w 146"/>
                  <a:gd name="T55" fmla="*/ 28 h 153"/>
                  <a:gd name="T56" fmla="*/ 66 w 146"/>
                  <a:gd name="T57" fmla="*/ 25 h 153"/>
                  <a:gd name="T58" fmla="*/ 58 w 146"/>
                  <a:gd name="T59" fmla="*/ 17 h 153"/>
                  <a:gd name="T60" fmla="*/ 54 w 146"/>
                  <a:gd name="T61" fmla="*/ 13 h 153"/>
                  <a:gd name="T62" fmla="*/ 49 w 146"/>
                  <a:gd name="T63" fmla="*/ 11 h 153"/>
                  <a:gd name="T64" fmla="*/ 43 w 146"/>
                  <a:gd name="T65" fmla="*/ 8 h 153"/>
                  <a:gd name="T66" fmla="*/ 33 w 146"/>
                  <a:gd name="T67" fmla="*/ 7 h 153"/>
                  <a:gd name="T68" fmla="*/ 27 w 146"/>
                  <a:gd name="T69" fmla="*/ 3 h 153"/>
                  <a:gd name="T70" fmla="*/ 25 w 146"/>
                  <a:gd name="T71" fmla="*/ 0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46" h="153">
                    <a:moveTo>
                      <a:pt x="25" y="0"/>
                    </a:moveTo>
                    <a:cubicBezTo>
                      <a:pt x="23" y="4"/>
                      <a:pt x="23" y="4"/>
                      <a:pt x="23" y="4"/>
                    </a:cubicBezTo>
                    <a:cubicBezTo>
                      <a:pt x="23" y="4"/>
                      <a:pt x="25" y="8"/>
                      <a:pt x="22" y="9"/>
                    </a:cubicBezTo>
                    <a:cubicBezTo>
                      <a:pt x="19" y="10"/>
                      <a:pt x="18" y="13"/>
                      <a:pt x="16" y="13"/>
                    </a:cubicBezTo>
                    <a:cubicBezTo>
                      <a:pt x="14" y="13"/>
                      <a:pt x="12" y="15"/>
                      <a:pt x="12" y="15"/>
                    </a:cubicBezTo>
                    <a:cubicBezTo>
                      <a:pt x="12" y="15"/>
                      <a:pt x="12" y="20"/>
                      <a:pt x="13" y="23"/>
                    </a:cubicBezTo>
                    <a:cubicBezTo>
                      <a:pt x="13" y="25"/>
                      <a:pt x="11" y="25"/>
                      <a:pt x="11" y="27"/>
                    </a:cubicBezTo>
                    <a:cubicBezTo>
                      <a:pt x="11" y="29"/>
                      <a:pt x="7" y="31"/>
                      <a:pt x="7" y="31"/>
                    </a:cubicBezTo>
                    <a:cubicBezTo>
                      <a:pt x="7" y="31"/>
                      <a:pt x="5" y="31"/>
                      <a:pt x="4" y="32"/>
                    </a:cubicBezTo>
                    <a:cubicBezTo>
                      <a:pt x="3" y="33"/>
                      <a:pt x="6" y="36"/>
                      <a:pt x="6" y="36"/>
                    </a:cubicBezTo>
                    <a:cubicBezTo>
                      <a:pt x="5" y="53"/>
                      <a:pt x="5" y="53"/>
                      <a:pt x="5" y="53"/>
                    </a:cubicBezTo>
                    <a:cubicBezTo>
                      <a:pt x="8" y="57"/>
                      <a:pt x="8" y="57"/>
                      <a:pt x="8" y="57"/>
                    </a:cubicBezTo>
                    <a:cubicBezTo>
                      <a:pt x="8" y="57"/>
                      <a:pt x="4" y="60"/>
                      <a:pt x="5" y="60"/>
                    </a:cubicBezTo>
                    <a:cubicBezTo>
                      <a:pt x="7" y="60"/>
                      <a:pt x="6" y="63"/>
                      <a:pt x="6" y="63"/>
                    </a:cubicBezTo>
                    <a:cubicBezTo>
                      <a:pt x="6" y="63"/>
                      <a:pt x="6" y="71"/>
                      <a:pt x="5" y="75"/>
                    </a:cubicBezTo>
                    <a:cubicBezTo>
                      <a:pt x="5" y="78"/>
                      <a:pt x="0" y="79"/>
                      <a:pt x="0" y="79"/>
                    </a:cubicBezTo>
                    <a:cubicBezTo>
                      <a:pt x="0" y="79"/>
                      <a:pt x="1" y="81"/>
                      <a:pt x="3" y="83"/>
                    </a:cubicBezTo>
                    <a:cubicBezTo>
                      <a:pt x="4" y="85"/>
                      <a:pt x="4" y="88"/>
                      <a:pt x="6" y="89"/>
                    </a:cubicBezTo>
                    <a:cubicBezTo>
                      <a:pt x="8" y="91"/>
                      <a:pt x="8" y="92"/>
                      <a:pt x="8" y="95"/>
                    </a:cubicBezTo>
                    <a:cubicBezTo>
                      <a:pt x="8" y="97"/>
                      <a:pt x="10" y="100"/>
                      <a:pt x="12" y="100"/>
                    </a:cubicBezTo>
                    <a:cubicBezTo>
                      <a:pt x="14" y="100"/>
                      <a:pt x="16" y="101"/>
                      <a:pt x="18" y="102"/>
                    </a:cubicBezTo>
                    <a:cubicBezTo>
                      <a:pt x="20" y="102"/>
                      <a:pt x="20" y="105"/>
                      <a:pt x="22" y="105"/>
                    </a:cubicBezTo>
                    <a:cubicBezTo>
                      <a:pt x="24" y="105"/>
                      <a:pt x="27" y="109"/>
                      <a:pt x="27" y="109"/>
                    </a:cubicBezTo>
                    <a:cubicBezTo>
                      <a:pt x="47" y="121"/>
                      <a:pt x="47" y="121"/>
                      <a:pt x="47" y="121"/>
                    </a:cubicBezTo>
                    <a:cubicBezTo>
                      <a:pt x="48" y="119"/>
                      <a:pt x="48" y="119"/>
                      <a:pt x="48" y="119"/>
                    </a:cubicBezTo>
                    <a:cubicBezTo>
                      <a:pt x="55" y="114"/>
                      <a:pt x="55" y="114"/>
                      <a:pt x="55" y="114"/>
                    </a:cubicBezTo>
                    <a:cubicBezTo>
                      <a:pt x="63" y="108"/>
                      <a:pt x="63" y="108"/>
                      <a:pt x="63" y="108"/>
                    </a:cubicBezTo>
                    <a:cubicBezTo>
                      <a:pt x="138" y="153"/>
                      <a:pt x="138" y="153"/>
                      <a:pt x="138" y="153"/>
                    </a:cubicBezTo>
                    <a:cubicBezTo>
                      <a:pt x="138" y="145"/>
                      <a:pt x="138" y="145"/>
                      <a:pt x="138" y="145"/>
                    </a:cubicBezTo>
                    <a:cubicBezTo>
                      <a:pt x="146" y="145"/>
                      <a:pt x="146" y="145"/>
                      <a:pt x="146" y="145"/>
                    </a:cubicBezTo>
                    <a:cubicBezTo>
                      <a:pt x="146" y="124"/>
                      <a:pt x="146" y="124"/>
                      <a:pt x="146" y="124"/>
                    </a:cubicBezTo>
                    <a:cubicBezTo>
                      <a:pt x="145" y="46"/>
                      <a:pt x="145" y="46"/>
                      <a:pt x="145" y="46"/>
                    </a:cubicBezTo>
                    <a:cubicBezTo>
                      <a:pt x="145" y="46"/>
                      <a:pt x="145" y="45"/>
                      <a:pt x="144" y="44"/>
                    </a:cubicBezTo>
                    <a:cubicBezTo>
                      <a:pt x="142" y="42"/>
                      <a:pt x="143" y="42"/>
                      <a:pt x="142" y="38"/>
                    </a:cubicBezTo>
                    <a:cubicBezTo>
                      <a:pt x="142" y="35"/>
                      <a:pt x="142" y="34"/>
                      <a:pt x="144" y="32"/>
                    </a:cubicBezTo>
                    <a:cubicBezTo>
                      <a:pt x="146" y="30"/>
                      <a:pt x="143" y="26"/>
                      <a:pt x="142" y="24"/>
                    </a:cubicBezTo>
                    <a:cubicBezTo>
                      <a:pt x="141" y="22"/>
                      <a:pt x="142" y="17"/>
                      <a:pt x="142" y="17"/>
                    </a:cubicBezTo>
                    <a:cubicBezTo>
                      <a:pt x="141" y="17"/>
                      <a:pt x="139" y="16"/>
                      <a:pt x="138" y="16"/>
                    </a:cubicBezTo>
                    <a:cubicBezTo>
                      <a:pt x="138" y="16"/>
                      <a:pt x="138" y="14"/>
                      <a:pt x="138" y="14"/>
                    </a:cubicBezTo>
                    <a:cubicBezTo>
                      <a:pt x="135" y="13"/>
                      <a:pt x="132" y="14"/>
                      <a:pt x="129" y="14"/>
                    </a:cubicBezTo>
                    <a:cubicBezTo>
                      <a:pt x="129" y="14"/>
                      <a:pt x="128" y="12"/>
                      <a:pt x="129" y="12"/>
                    </a:cubicBezTo>
                    <a:cubicBezTo>
                      <a:pt x="128" y="11"/>
                      <a:pt x="127" y="11"/>
                      <a:pt x="127" y="11"/>
                    </a:cubicBezTo>
                    <a:cubicBezTo>
                      <a:pt x="127" y="10"/>
                      <a:pt x="127" y="9"/>
                      <a:pt x="126" y="9"/>
                    </a:cubicBezTo>
                    <a:cubicBezTo>
                      <a:pt x="125" y="8"/>
                      <a:pt x="124" y="9"/>
                      <a:pt x="122" y="9"/>
                    </a:cubicBezTo>
                    <a:cubicBezTo>
                      <a:pt x="120" y="8"/>
                      <a:pt x="117" y="6"/>
                      <a:pt x="116" y="6"/>
                    </a:cubicBezTo>
                    <a:cubicBezTo>
                      <a:pt x="115" y="5"/>
                      <a:pt x="114" y="5"/>
                      <a:pt x="114" y="5"/>
                    </a:cubicBezTo>
                    <a:cubicBezTo>
                      <a:pt x="113" y="6"/>
                      <a:pt x="113" y="6"/>
                      <a:pt x="113" y="6"/>
                    </a:cubicBezTo>
                    <a:cubicBezTo>
                      <a:pt x="111" y="7"/>
                      <a:pt x="111" y="6"/>
                      <a:pt x="110" y="7"/>
                    </a:cubicBezTo>
                    <a:cubicBezTo>
                      <a:pt x="109" y="7"/>
                      <a:pt x="108" y="9"/>
                      <a:pt x="107" y="10"/>
                    </a:cubicBezTo>
                    <a:cubicBezTo>
                      <a:pt x="106" y="10"/>
                      <a:pt x="105" y="9"/>
                      <a:pt x="104" y="10"/>
                    </a:cubicBezTo>
                    <a:cubicBezTo>
                      <a:pt x="103" y="10"/>
                      <a:pt x="102" y="13"/>
                      <a:pt x="102" y="14"/>
                    </a:cubicBezTo>
                    <a:cubicBezTo>
                      <a:pt x="101" y="15"/>
                      <a:pt x="100" y="15"/>
                      <a:pt x="99" y="16"/>
                    </a:cubicBezTo>
                    <a:cubicBezTo>
                      <a:pt x="103" y="23"/>
                      <a:pt x="105" y="25"/>
                      <a:pt x="98" y="31"/>
                    </a:cubicBezTo>
                    <a:cubicBezTo>
                      <a:pt x="98" y="31"/>
                      <a:pt x="97" y="33"/>
                      <a:pt x="96" y="33"/>
                    </a:cubicBezTo>
                    <a:cubicBezTo>
                      <a:pt x="92" y="35"/>
                      <a:pt x="81" y="29"/>
                      <a:pt x="78" y="28"/>
                    </a:cubicBezTo>
                    <a:cubicBezTo>
                      <a:pt x="77" y="28"/>
                      <a:pt x="76" y="28"/>
                      <a:pt x="75" y="28"/>
                    </a:cubicBezTo>
                    <a:cubicBezTo>
                      <a:pt x="75" y="28"/>
                      <a:pt x="74" y="26"/>
                      <a:pt x="73" y="26"/>
                    </a:cubicBezTo>
                    <a:cubicBezTo>
                      <a:pt x="70" y="25"/>
                      <a:pt x="70" y="27"/>
                      <a:pt x="66" y="25"/>
                    </a:cubicBezTo>
                    <a:cubicBezTo>
                      <a:pt x="64" y="23"/>
                      <a:pt x="62" y="19"/>
                      <a:pt x="58" y="17"/>
                    </a:cubicBezTo>
                    <a:cubicBezTo>
                      <a:pt x="58" y="17"/>
                      <a:pt x="58" y="17"/>
                      <a:pt x="58" y="17"/>
                    </a:cubicBezTo>
                    <a:cubicBezTo>
                      <a:pt x="57" y="16"/>
                      <a:pt x="58" y="14"/>
                      <a:pt x="57" y="14"/>
                    </a:cubicBezTo>
                    <a:cubicBezTo>
                      <a:pt x="56" y="13"/>
                      <a:pt x="55" y="13"/>
                      <a:pt x="54" y="13"/>
                    </a:cubicBezTo>
                    <a:cubicBezTo>
                      <a:pt x="53" y="13"/>
                      <a:pt x="52" y="11"/>
                      <a:pt x="52" y="11"/>
                    </a:cubicBezTo>
                    <a:cubicBezTo>
                      <a:pt x="51" y="11"/>
                      <a:pt x="50" y="11"/>
                      <a:pt x="49" y="11"/>
                    </a:cubicBezTo>
                    <a:cubicBezTo>
                      <a:pt x="49" y="10"/>
                      <a:pt x="49" y="10"/>
                      <a:pt x="49" y="10"/>
                    </a:cubicBezTo>
                    <a:cubicBezTo>
                      <a:pt x="47" y="8"/>
                      <a:pt x="45" y="8"/>
                      <a:pt x="43" y="8"/>
                    </a:cubicBezTo>
                    <a:cubicBezTo>
                      <a:pt x="43" y="7"/>
                      <a:pt x="43" y="7"/>
                      <a:pt x="43" y="7"/>
                    </a:cubicBezTo>
                    <a:cubicBezTo>
                      <a:pt x="38" y="6"/>
                      <a:pt x="37" y="8"/>
                      <a:pt x="33" y="7"/>
                    </a:cubicBezTo>
                    <a:cubicBezTo>
                      <a:pt x="32" y="7"/>
                      <a:pt x="32" y="5"/>
                      <a:pt x="31" y="4"/>
                    </a:cubicBezTo>
                    <a:cubicBezTo>
                      <a:pt x="30" y="3"/>
                      <a:pt x="28" y="4"/>
                      <a:pt x="27" y="3"/>
                    </a:cubicBezTo>
                    <a:cubicBezTo>
                      <a:pt x="25" y="2"/>
                      <a:pt x="26" y="1"/>
                      <a:pt x="26" y="0"/>
                    </a:cubicBezTo>
                    <a:lnTo>
                      <a:pt x="25" y="0"/>
                    </a:lnTo>
                    <a:close/>
                  </a:path>
                </a:pathLst>
              </a:custGeom>
              <a:grpFill/>
              <a:ln w="9525">
                <a:solidFill>
                  <a:schemeClr val="tx2">
                    <a:lumMod val="2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5" name="Freeform 167"/>
              <p:cNvSpPr>
                <a:spLocks/>
              </p:cNvSpPr>
              <p:nvPr/>
            </p:nvSpPr>
            <p:spPr bwMode="auto">
              <a:xfrm>
                <a:off x="3257" y="1536"/>
                <a:ext cx="286" cy="300"/>
              </a:xfrm>
              <a:custGeom>
                <a:avLst/>
                <a:gdLst>
                  <a:gd name="T0" fmla="*/ 23 w 146"/>
                  <a:gd name="T1" fmla="*/ 4 h 153"/>
                  <a:gd name="T2" fmla="*/ 16 w 146"/>
                  <a:gd name="T3" fmla="*/ 13 h 153"/>
                  <a:gd name="T4" fmla="*/ 13 w 146"/>
                  <a:gd name="T5" fmla="*/ 23 h 153"/>
                  <a:gd name="T6" fmla="*/ 7 w 146"/>
                  <a:gd name="T7" fmla="*/ 31 h 153"/>
                  <a:gd name="T8" fmla="*/ 6 w 146"/>
                  <a:gd name="T9" fmla="*/ 36 h 153"/>
                  <a:gd name="T10" fmla="*/ 8 w 146"/>
                  <a:gd name="T11" fmla="*/ 57 h 153"/>
                  <a:gd name="T12" fmla="*/ 6 w 146"/>
                  <a:gd name="T13" fmla="*/ 63 h 153"/>
                  <a:gd name="T14" fmla="*/ 0 w 146"/>
                  <a:gd name="T15" fmla="*/ 79 h 153"/>
                  <a:gd name="T16" fmla="*/ 6 w 146"/>
                  <a:gd name="T17" fmla="*/ 89 h 153"/>
                  <a:gd name="T18" fmla="*/ 12 w 146"/>
                  <a:gd name="T19" fmla="*/ 100 h 153"/>
                  <a:gd name="T20" fmla="*/ 22 w 146"/>
                  <a:gd name="T21" fmla="*/ 105 h 153"/>
                  <a:gd name="T22" fmla="*/ 47 w 146"/>
                  <a:gd name="T23" fmla="*/ 121 h 153"/>
                  <a:gd name="T24" fmla="*/ 55 w 146"/>
                  <a:gd name="T25" fmla="*/ 114 h 153"/>
                  <a:gd name="T26" fmla="*/ 138 w 146"/>
                  <a:gd name="T27" fmla="*/ 153 h 153"/>
                  <a:gd name="T28" fmla="*/ 146 w 146"/>
                  <a:gd name="T29" fmla="*/ 145 h 153"/>
                  <a:gd name="T30" fmla="*/ 145 w 146"/>
                  <a:gd name="T31" fmla="*/ 46 h 153"/>
                  <a:gd name="T32" fmla="*/ 142 w 146"/>
                  <a:gd name="T33" fmla="*/ 38 h 153"/>
                  <a:gd name="T34" fmla="*/ 142 w 146"/>
                  <a:gd name="T35" fmla="*/ 24 h 153"/>
                  <a:gd name="T36" fmla="*/ 138 w 146"/>
                  <a:gd name="T37" fmla="*/ 16 h 153"/>
                  <a:gd name="T38" fmla="*/ 129 w 146"/>
                  <a:gd name="T39" fmla="*/ 14 h 153"/>
                  <a:gd name="T40" fmla="*/ 127 w 146"/>
                  <a:gd name="T41" fmla="*/ 11 h 153"/>
                  <a:gd name="T42" fmla="*/ 122 w 146"/>
                  <a:gd name="T43" fmla="*/ 9 h 153"/>
                  <a:gd name="T44" fmla="*/ 114 w 146"/>
                  <a:gd name="T45" fmla="*/ 5 h 153"/>
                  <a:gd name="T46" fmla="*/ 110 w 146"/>
                  <a:gd name="T47" fmla="*/ 7 h 153"/>
                  <a:gd name="T48" fmla="*/ 104 w 146"/>
                  <a:gd name="T49" fmla="*/ 10 h 153"/>
                  <a:gd name="T50" fmla="*/ 99 w 146"/>
                  <a:gd name="T51" fmla="*/ 16 h 153"/>
                  <a:gd name="T52" fmla="*/ 96 w 146"/>
                  <a:gd name="T53" fmla="*/ 33 h 153"/>
                  <a:gd name="T54" fmla="*/ 75 w 146"/>
                  <a:gd name="T55" fmla="*/ 28 h 153"/>
                  <a:gd name="T56" fmla="*/ 66 w 146"/>
                  <a:gd name="T57" fmla="*/ 25 h 153"/>
                  <a:gd name="T58" fmla="*/ 58 w 146"/>
                  <a:gd name="T59" fmla="*/ 17 h 153"/>
                  <a:gd name="T60" fmla="*/ 54 w 146"/>
                  <a:gd name="T61" fmla="*/ 13 h 153"/>
                  <a:gd name="T62" fmla="*/ 49 w 146"/>
                  <a:gd name="T63" fmla="*/ 11 h 153"/>
                  <a:gd name="T64" fmla="*/ 43 w 146"/>
                  <a:gd name="T65" fmla="*/ 8 h 153"/>
                  <a:gd name="T66" fmla="*/ 33 w 146"/>
                  <a:gd name="T67" fmla="*/ 7 h 153"/>
                  <a:gd name="T68" fmla="*/ 27 w 146"/>
                  <a:gd name="T69" fmla="*/ 3 h 153"/>
                  <a:gd name="T70" fmla="*/ 25 w 146"/>
                  <a:gd name="T71" fmla="*/ 0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46" h="153">
                    <a:moveTo>
                      <a:pt x="25" y="0"/>
                    </a:moveTo>
                    <a:cubicBezTo>
                      <a:pt x="23" y="4"/>
                      <a:pt x="23" y="4"/>
                      <a:pt x="23" y="4"/>
                    </a:cubicBezTo>
                    <a:cubicBezTo>
                      <a:pt x="23" y="4"/>
                      <a:pt x="25" y="8"/>
                      <a:pt x="22" y="9"/>
                    </a:cubicBezTo>
                    <a:cubicBezTo>
                      <a:pt x="19" y="10"/>
                      <a:pt x="18" y="13"/>
                      <a:pt x="16" y="13"/>
                    </a:cubicBezTo>
                    <a:cubicBezTo>
                      <a:pt x="14" y="13"/>
                      <a:pt x="12" y="15"/>
                      <a:pt x="12" y="15"/>
                    </a:cubicBezTo>
                    <a:cubicBezTo>
                      <a:pt x="12" y="15"/>
                      <a:pt x="12" y="20"/>
                      <a:pt x="13" y="23"/>
                    </a:cubicBezTo>
                    <a:cubicBezTo>
                      <a:pt x="13" y="25"/>
                      <a:pt x="11" y="25"/>
                      <a:pt x="11" y="27"/>
                    </a:cubicBezTo>
                    <a:cubicBezTo>
                      <a:pt x="11" y="29"/>
                      <a:pt x="7" y="31"/>
                      <a:pt x="7" y="31"/>
                    </a:cubicBezTo>
                    <a:cubicBezTo>
                      <a:pt x="7" y="31"/>
                      <a:pt x="5" y="31"/>
                      <a:pt x="4" y="32"/>
                    </a:cubicBezTo>
                    <a:cubicBezTo>
                      <a:pt x="3" y="33"/>
                      <a:pt x="6" y="36"/>
                      <a:pt x="6" y="36"/>
                    </a:cubicBezTo>
                    <a:cubicBezTo>
                      <a:pt x="5" y="53"/>
                      <a:pt x="5" y="53"/>
                      <a:pt x="5" y="53"/>
                    </a:cubicBezTo>
                    <a:cubicBezTo>
                      <a:pt x="8" y="57"/>
                      <a:pt x="8" y="57"/>
                      <a:pt x="8" y="57"/>
                    </a:cubicBezTo>
                    <a:cubicBezTo>
                      <a:pt x="8" y="57"/>
                      <a:pt x="4" y="60"/>
                      <a:pt x="5" y="60"/>
                    </a:cubicBezTo>
                    <a:cubicBezTo>
                      <a:pt x="7" y="60"/>
                      <a:pt x="6" y="63"/>
                      <a:pt x="6" y="63"/>
                    </a:cubicBezTo>
                    <a:cubicBezTo>
                      <a:pt x="6" y="63"/>
                      <a:pt x="6" y="71"/>
                      <a:pt x="5" y="75"/>
                    </a:cubicBezTo>
                    <a:cubicBezTo>
                      <a:pt x="5" y="78"/>
                      <a:pt x="0" y="79"/>
                      <a:pt x="0" y="79"/>
                    </a:cubicBezTo>
                    <a:cubicBezTo>
                      <a:pt x="0" y="79"/>
                      <a:pt x="1" y="81"/>
                      <a:pt x="3" y="83"/>
                    </a:cubicBezTo>
                    <a:cubicBezTo>
                      <a:pt x="4" y="85"/>
                      <a:pt x="4" y="88"/>
                      <a:pt x="6" y="89"/>
                    </a:cubicBezTo>
                    <a:cubicBezTo>
                      <a:pt x="8" y="91"/>
                      <a:pt x="8" y="92"/>
                      <a:pt x="8" y="95"/>
                    </a:cubicBezTo>
                    <a:cubicBezTo>
                      <a:pt x="8" y="97"/>
                      <a:pt x="10" y="100"/>
                      <a:pt x="12" y="100"/>
                    </a:cubicBezTo>
                    <a:cubicBezTo>
                      <a:pt x="14" y="100"/>
                      <a:pt x="16" y="101"/>
                      <a:pt x="18" y="102"/>
                    </a:cubicBezTo>
                    <a:cubicBezTo>
                      <a:pt x="20" y="102"/>
                      <a:pt x="20" y="105"/>
                      <a:pt x="22" y="105"/>
                    </a:cubicBezTo>
                    <a:cubicBezTo>
                      <a:pt x="24" y="105"/>
                      <a:pt x="27" y="109"/>
                      <a:pt x="27" y="109"/>
                    </a:cubicBezTo>
                    <a:cubicBezTo>
                      <a:pt x="47" y="121"/>
                      <a:pt x="47" y="121"/>
                      <a:pt x="47" y="121"/>
                    </a:cubicBezTo>
                    <a:cubicBezTo>
                      <a:pt x="48" y="119"/>
                      <a:pt x="48" y="119"/>
                      <a:pt x="48" y="119"/>
                    </a:cubicBezTo>
                    <a:cubicBezTo>
                      <a:pt x="55" y="114"/>
                      <a:pt x="55" y="114"/>
                      <a:pt x="55" y="114"/>
                    </a:cubicBezTo>
                    <a:cubicBezTo>
                      <a:pt x="63" y="108"/>
                      <a:pt x="63" y="108"/>
                      <a:pt x="63" y="108"/>
                    </a:cubicBezTo>
                    <a:cubicBezTo>
                      <a:pt x="138" y="153"/>
                      <a:pt x="138" y="153"/>
                      <a:pt x="138" y="153"/>
                    </a:cubicBezTo>
                    <a:cubicBezTo>
                      <a:pt x="138" y="145"/>
                      <a:pt x="138" y="145"/>
                      <a:pt x="138" y="145"/>
                    </a:cubicBezTo>
                    <a:cubicBezTo>
                      <a:pt x="146" y="145"/>
                      <a:pt x="146" y="145"/>
                      <a:pt x="146" y="145"/>
                    </a:cubicBezTo>
                    <a:cubicBezTo>
                      <a:pt x="146" y="124"/>
                      <a:pt x="146" y="124"/>
                      <a:pt x="146" y="124"/>
                    </a:cubicBezTo>
                    <a:cubicBezTo>
                      <a:pt x="145" y="46"/>
                      <a:pt x="145" y="46"/>
                      <a:pt x="145" y="46"/>
                    </a:cubicBezTo>
                    <a:cubicBezTo>
                      <a:pt x="145" y="46"/>
                      <a:pt x="145" y="45"/>
                      <a:pt x="144" y="44"/>
                    </a:cubicBezTo>
                    <a:cubicBezTo>
                      <a:pt x="142" y="42"/>
                      <a:pt x="143" y="42"/>
                      <a:pt x="142" y="38"/>
                    </a:cubicBezTo>
                    <a:cubicBezTo>
                      <a:pt x="142" y="35"/>
                      <a:pt x="142" y="34"/>
                      <a:pt x="144" y="32"/>
                    </a:cubicBezTo>
                    <a:cubicBezTo>
                      <a:pt x="146" y="30"/>
                      <a:pt x="143" y="26"/>
                      <a:pt x="142" y="24"/>
                    </a:cubicBezTo>
                    <a:cubicBezTo>
                      <a:pt x="141" y="22"/>
                      <a:pt x="142" y="17"/>
                      <a:pt x="142" y="17"/>
                    </a:cubicBezTo>
                    <a:cubicBezTo>
                      <a:pt x="141" y="17"/>
                      <a:pt x="139" y="16"/>
                      <a:pt x="138" y="16"/>
                    </a:cubicBezTo>
                    <a:cubicBezTo>
                      <a:pt x="138" y="16"/>
                      <a:pt x="138" y="14"/>
                      <a:pt x="138" y="14"/>
                    </a:cubicBezTo>
                    <a:cubicBezTo>
                      <a:pt x="135" y="13"/>
                      <a:pt x="132" y="14"/>
                      <a:pt x="129" y="14"/>
                    </a:cubicBezTo>
                    <a:cubicBezTo>
                      <a:pt x="129" y="14"/>
                      <a:pt x="128" y="12"/>
                      <a:pt x="129" y="12"/>
                    </a:cubicBezTo>
                    <a:cubicBezTo>
                      <a:pt x="128" y="11"/>
                      <a:pt x="127" y="11"/>
                      <a:pt x="127" y="11"/>
                    </a:cubicBezTo>
                    <a:cubicBezTo>
                      <a:pt x="127" y="10"/>
                      <a:pt x="127" y="9"/>
                      <a:pt x="126" y="9"/>
                    </a:cubicBezTo>
                    <a:cubicBezTo>
                      <a:pt x="125" y="8"/>
                      <a:pt x="124" y="9"/>
                      <a:pt x="122" y="9"/>
                    </a:cubicBezTo>
                    <a:cubicBezTo>
                      <a:pt x="120" y="8"/>
                      <a:pt x="117" y="6"/>
                      <a:pt x="116" y="6"/>
                    </a:cubicBezTo>
                    <a:cubicBezTo>
                      <a:pt x="115" y="5"/>
                      <a:pt x="114" y="5"/>
                      <a:pt x="114" y="5"/>
                    </a:cubicBezTo>
                    <a:cubicBezTo>
                      <a:pt x="113" y="6"/>
                      <a:pt x="113" y="6"/>
                      <a:pt x="113" y="6"/>
                    </a:cubicBezTo>
                    <a:cubicBezTo>
                      <a:pt x="111" y="7"/>
                      <a:pt x="111" y="6"/>
                      <a:pt x="110" y="7"/>
                    </a:cubicBezTo>
                    <a:cubicBezTo>
                      <a:pt x="109" y="7"/>
                      <a:pt x="108" y="9"/>
                      <a:pt x="107" y="10"/>
                    </a:cubicBezTo>
                    <a:cubicBezTo>
                      <a:pt x="106" y="10"/>
                      <a:pt x="105" y="9"/>
                      <a:pt x="104" y="10"/>
                    </a:cubicBezTo>
                    <a:cubicBezTo>
                      <a:pt x="103" y="10"/>
                      <a:pt x="102" y="13"/>
                      <a:pt x="102" y="14"/>
                    </a:cubicBezTo>
                    <a:cubicBezTo>
                      <a:pt x="101" y="15"/>
                      <a:pt x="100" y="15"/>
                      <a:pt x="99" y="16"/>
                    </a:cubicBezTo>
                    <a:cubicBezTo>
                      <a:pt x="103" y="23"/>
                      <a:pt x="105" y="25"/>
                      <a:pt x="98" y="31"/>
                    </a:cubicBezTo>
                    <a:cubicBezTo>
                      <a:pt x="98" y="31"/>
                      <a:pt x="97" y="33"/>
                      <a:pt x="96" y="33"/>
                    </a:cubicBezTo>
                    <a:cubicBezTo>
                      <a:pt x="92" y="35"/>
                      <a:pt x="81" y="29"/>
                      <a:pt x="78" y="28"/>
                    </a:cubicBezTo>
                    <a:cubicBezTo>
                      <a:pt x="77" y="28"/>
                      <a:pt x="76" y="28"/>
                      <a:pt x="75" y="28"/>
                    </a:cubicBezTo>
                    <a:cubicBezTo>
                      <a:pt x="75" y="28"/>
                      <a:pt x="74" y="26"/>
                      <a:pt x="73" y="26"/>
                    </a:cubicBezTo>
                    <a:cubicBezTo>
                      <a:pt x="70" y="25"/>
                      <a:pt x="70" y="27"/>
                      <a:pt x="66" y="25"/>
                    </a:cubicBezTo>
                    <a:cubicBezTo>
                      <a:pt x="64" y="23"/>
                      <a:pt x="62" y="19"/>
                      <a:pt x="58" y="17"/>
                    </a:cubicBezTo>
                    <a:cubicBezTo>
                      <a:pt x="58" y="17"/>
                      <a:pt x="58" y="17"/>
                      <a:pt x="58" y="17"/>
                    </a:cubicBezTo>
                    <a:cubicBezTo>
                      <a:pt x="57" y="16"/>
                      <a:pt x="58" y="14"/>
                      <a:pt x="57" y="14"/>
                    </a:cubicBezTo>
                    <a:cubicBezTo>
                      <a:pt x="56" y="13"/>
                      <a:pt x="55" y="13"/>
                      <a:pt x="54" y="13"/>
                    </a:cubicBezTo>
                    <a:cubicBezTo>
                      <a:pt x="53" y="13"/>
                      <a:pt x="52" y="11"/>
                      <a:pt x="52" y="11"/>
                    </a:cubicBezTo>
                    <a:cubicBezTo>
                      <a:pt x="51" y="11"/>
                      <a:pt x="50" y="11"/>
                      <a:pt x="49" y="11"/>
                    </a:cubicBezTo>
                    <a:cubicBezTo>
                      <a:pt x="49" y="10"/>
                      <a:pt x="49" y="10"/>
                      <a:pt x="49" y="10"/>
                    </a:cubicBezTo>
                    <a:cubicBezTo>
                      <a:pt x="47" y="8"/>
                      <a:pt x="45" y="8"/>
                      <a:pt x="43" y="8"/>
                    </a:cubicBezTo>
                    <a:cubicBezTo>
                      <a:pt x="43" y="7"/>
                      <a:pt x="43" y="7"/>
                      <a:pt x="43" y="7"/>
                    </a:cubicBezTo>
                    <a:cubicBezTo>
                      <a:pt x="38" y="6"/>
                      <a:pt x="37" y="8"/>
                      <a:pt x="33" y="7"/>
                    </a:cubicBezTo>
                    <a:cubicBezTo>
                      <a:pt x="32" y="7"/>
                      <a:pt x="32" y="5"/>
                      <a:pt x="31" y="4"/>
                    </a:cubicBezTo>
                    <a:cubicBezTo>
                      <a:pt x="30" y="3"/>
                      <a:pt x="28" y="4"/>
                      <a:pt x="27" y="3"/>
                    </a:cubicBezTo>
                    <a:cubicBezTo>
                      <a:pt x="25" y="2"/>
                      <a:pt x="26" y="1"/>
                      <a:pt x="26" y="0"/>
                    </a:cubicBezTo>
                    <a:lnTo>
                      <a:pt x="25" y="0"/>
                    </a:lnTo>
                    <a:close/>
                  </a:path>
                </a:pathLst>
              </a:custGeom>
              <a:grpFill/>
              <a:ln w="2" cap="rnd">
                <a:solidFill>
                  <a:schemeClr val="tx2">
                    <a:lumMod val="2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6" name="Freeform 168"/>
              <p:cNvSpPr>
                <a:spLocks/>
              </p:cNvSpPr>
              <p:nvPr/>
            </p:nvSpPr>
            <p:spPr bwMode="auto">
              <a:xfrm>
                <a:off x="2919" y="2068"/>
                <a:ext cx="73" cy="96"/>
              </a:xfrm>
              <a:custGeom>
                <a:avLst/>
                <a:gdLst>
                  <a:gd name="T0" fmla="*/ 0 w 37"/>
                  <a:gd name="T1" fmla="*/ 22 h 49"/>
                  <a:gd name="T2" fmla="*/ 5 w 37"/>
                  <a:gd name="T3" fmla="*/ 30 h 49"/>
                  <a:gd name="T4" fmla="*/ 7 w 37"/>
                  <a:gd name="T5" fmla="*/ 30 h 49"/>
                  <a:gd name="T6" fmla="*/ 7 w 37"/>
                  <a:gd name="T7" fmla="*/ 30 h 49"/>
                  <a:gd name="T8" fmla="*/ 14 w 37"/>
                  <a:gd name="T9" fmla="*/ 36 h 49"/>
                  <a:gd name="T10" fmla="*/ 15 w 37"/>
                  <a:gd name="T11" fmla="*/ 36 h 49"/>
                  <a:gd name="T12" fmla="*/ 16 w 37"/>
                  <a:gd name="T13" fmla="*/ 40 h 49"/>
                  <a:gd name="T14" fmla="*/ 24 w 37"/>
                  <a:gd name="T15" fmla="*/ 46 h 49"/>
                  <a:gd name="T16" fmla="*/ 27 w 37"/>
                  <a:gd name="T17" fmla="*/ 46 h 49"/>
                  <a:gd name="T18" fmla="*/ 30 w 37"/>
                  <a:gd name="T19" fmla="*/ 49 h 49"/>
                  <a:gd name="T20" fmla="*/ 33 w 37"/>
                  <a:gd name="T21" fmla="*/ 49 h 49"/>
                  <a:gd name="T22" fmla="*/ 33 w 37"/>
                  <a:gd name="T23" fmla="*/ 46 h 49"/>
                  <a:gd name="T24" fmla="*/ 33 w 37"/>
                  <a:gd name="T25" fmla="*/ 42 h 49"/>
                  <a:gd name="T26" fmla="*/ 35 w 37"/>
                  <a:gd name="T27" fmla="*/ 37 h 49"/>
                  <a:gd name="T28" fmla="*/ 35 w 37"/>
                  <a:gd name="T29" fmla="*/ 34 h 49"/>
                  <a:gd name="T30" fmla="*/ 32 w 37"/>
                  <a:gd name="T31" fmla="*/ 29 h 49"/>
                  <a:gd name="T32" fmla="*/ 29 w 37"/>
                  <a:gd name="T33" fmla="*/ 24 h 49"/>
                  <a:gd name="T34" fmla="*/ 23 w 37"/>
                  <a:gd name="T35" fmla="*/ 22 h 49"/>
                  <a:gd name="T36" fmla="*/ 27 w 37"/>
                  <a:gd name="T37" fmla="*/ 16 h 49"/>
                  <a:gd name="T38" fmla="*/ 26 w 37"/>
                  <a:gd name="T39" fmla="*/ 9 h 49"/>
                  <a:gd name="T40" fmla="*/ 23 w 37"/>
                  <a:gd name="T41" fmla="*/ 9 h 49"/>
                  <a:gd name="T42" fmla="*/ 20 w 37"/>
                  <a:gd name="T43" fmla="*/ 14 h 49"/>
                  <a:gd name="T44" fmla="*/ 18 w 37"/>
                  <a:gd name="T45" fmla="*/ 12 h 49"/>
                  <a:gd name="T46" fmla="*/ 20 w 37"/>
                  <a:gd name="T47" fmla="*/ 5 h 49"/>
                  <a:gd name="T48" fmla="*/ 17 w 37"/>
                  <a:gd name="T49" fmla="*/ 0 h 49"/>
                  <a:gd name="T50" fmla="*/ 16 w 37"/>
                  <a:gd name="T51" fmla="*/ 3 h 49"/>
                  <a:gd name="T52" fmla="*/ 12 w 37"/>
                  <a:gd name="T53" fmla="*/ 3 h 49"/>
                  <a:gd name="T54" fmla="*/ 10 w 37"/>
                  <a:gd name="T55" fmla="*/ 6 h 49"/>
                  <a:gd name="T56" fmla="*/ 6 w 37"/>
                  <a:gd name="T57" fmla="*/ 9 h 49"/>
                  <a:gd name="T58" fmla="*/ 2 w 37"/>
                  <a:gd name="T59" fmla="*/ 15 h 49"/>
                  <a:gd name="T60" fmla="*/ 0 w 37"/>
                  <a:gd name="T61" fmla="*/ 21 h 49"/>
                  <a:gd name="T62" fmla="*/ 0 w 37"/>
                  <a:gd name="T63" fmla="*/ 22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7" h="49">
                    <a:moveTo>
                      <a:pt x="0" y="22"/>
                    </a:moveTo>
                    <a:cubicBezTo>
                      <a:pt x="2" y="23"/>
                      <a:pt x="3" y="28"/>
                      <a:pt x="5" y="30"/>
                    </a:cubicBezTo>
                    <a:cubicBezTo>
                      <a:pt x="6" y="30"/>
                      <a:pt x="7" y="29"/>
                      <a:pt x="7" y="30"/>
                    </a:cubicBezTo>
                    <a:cubicBezTo>
                      <a:pt x="7" y="30"/>
                      <a:pt x="7" y="30"/>
                      <a:pt x="7" y="30"/>
                    </a:cubicBezTo>
                    <a:cubicBezTo>
                      <a:pt x="9" y="31"/>
                      <a:pt x="14" y="36"/>
                      <a:pt x="14" y="36"/>
                    </a:cubicBezTo>
                    <a:cubicBezTo>
                      <a:pt x="15" y="36"/>
                      <a:pt x="15" y="36"/>
                      <a:pt x="15" y="36"/>
                    </a:cubicBezTo>
                    <a:cubicBezTo>
                      <a:pt x="16" y="37"/>
                      <a:pt x="16" y="39"/>
                      <a:pt x="16" y="40"/>
                    </a:cubicBezTo>
                    <a:cubicBezTo>
                      <a:pt x="24" y="46"/>
                      <a:pt x="24" y="46"/>
                      <a:pt x="24" y="46"/>
                    </a:cubicBezTo>
                    <a:cubicBezTo>
                      <a:pt x="25" y="46"/>
                      <a:pt x="26" y="45"/>
                      <a:pt x="27" y="46"/>
                    </a:cubicBezTo>
                    <a:cubicBezTo>
                      <a:pt x="28" y="46"/>
                      <a:pt x="29" y="49"/>
                      <a:pt x="30" y="49"/>
                    </a:cubicBezTo>
                    <a:cubicBezTo>
                      <a:pt x="31" y="49"/>
                      <a:pt x="32" y="49"/>
                      <a:pt x="33" y="49"/>
                    </a:cubicBezTo>
                    <a:cubicBezTo>
                      <a:pt x="33" y="49"/>
                      <a:pt x="33" y="48"/>
                      <a:pt x="33" y="46"/>
                    </a:cubicBezTo>
                    <a:cubicBezTo>
                      <a:pt x="33" y="44"/>
                      <a:pt x="31" y="43"/>
                      <a:pt x="33" y="42"/>
                    </a:cubicBezTo>
                    <a:cubicBezTo>
                      <a:pt x="35" y="40"/>
                      <a:pt x="35" y="39"/>
                      <a:pt x="35" y="37"/>
                    </a:cubicBezTo>
                    <a:cubicBezTo>
                      <a:pt x="36" y="35"/>
                      <a:pt x="37" y="34"/>
                      <a:pt x="35" y="34"/>
                    </a:cubicBezTo>
                    <a:cubicBezTo>
                      <a:pt x="33" y="34"/>
                      <a:pt x="33" y="31"/>
                      <a:pt x="32" y="29"/>
                    </a:cubicBezTo>
                    <a:cubicBezTo>
                      <a:pt x="31" y="27"/>
                      <a:pt x="30" y="24"/>
                      <a:pt x="29" y="24"/>
                    </a:cubicBezTo>
                    <a:cubicBezTo>
                      <a:pt x="27" y="24"/>
                      <a:pt x="23" y="22"/>
                      <a:pt x="23" y="22"/>
                    </a:cubicBezTo>
                    <a:cubicBezTo>
                      <a:pt x="23" y="22"/>
                      <a:pt x="25" y="17"/>
                      <a:pt x="27" y="16"/>
                    </a:cubicBezTo>
                    <a:cubicBezTo>
                      <a:pt x="29" y="14"/>
                      <a:pt x="26" y="9"/>
                      <a:pt x="26" y="9"/>
                    </a:cubicBezTo>
                    <a:cubicBezTo>
                      <a:pt x="26" y="9"/>
                      <a:pt x="25" y="6"/>
                      <a:pt x="23" y="9"/>
                    </a:cubicBezTo>
                    <a:cubicBezTo>
                      <a:pt x="21" y="12"/>
                      <a:pt x="20" y="14"/>
                      <a:pt x="20" y="14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18" y="12"/>
                      <a:pt x="21" y="8"/>
                      <a:pt x="20" y="5"/>
                    </a:cubicBezTo>
                    <a:cubicBezTo>
                      <a:pt x="19" y="3"/>
                      <a:pt x="17" y="0"/>
                      <a:pt x="17" y="0"/>
                    </a:cubicBezTo>
                    <a:cubicBezTo>
                      <a:pt x="17" y="0"/>
                      <a:pt x="17" y="2"/>
                      <a:pt x="16" y="3"/>
                    </a:cubicBezTo>
                    <a:cubicBezTo>
                      <a:pt x="14" y="3"/>
                      <a:pt x="12" y="3"/>
                      <a:pt x="12" y="3"/>
                    </a:cubicBezTo>
                    <a:cubicBezTo>
                      <a:pt x="12" y="3"/>
                      <a:pt x="12" y="6"/>
                      <a:pt x="10" y="6"/>
                    </a:cubicBezTo>
                    <a:cubicBezTo>
                      <a:pt x="8" y="6"/>
                      <a:pt x="6" y="9"/>
                      <a:pt x="6" y="9"/>
                    </a:cubicBezTo>
                    <a:cubicBezTo>
                      <a:pt x="6" y="9"/>
                      <a:pt x="4" y="12"/>
                      <a:pt x="2" y="15"/>
                    </a:cubicBezTo>
                    <a:cubicBezTo>
                      <a:pt x="0" y="18"/>
                      <a:pt x="0" y="21"/>
                      <a:pt x="0" y="21"/>
                    </a:cubicBezTo>
                    <a:lnTo>
                      <a:pt x="0" y="22"/>
                    </a:lnTo>
                    <a:close/>
                  </a:path>
                </a:pathLst>
              </a:custGeom>
              <a:grpFill/>
              <a:ln w="9525">
                <a:solidFill>
                  <a:schemeClr val="tx2">
                    <a:lumMod val="2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" name="Freeform 169"/>
              <p:cNvSpPr>
                <a:spLocks/>
              </p:cNvSpPr>
              <p:nvPr/>
            </p:nvSpPr>
            <p:spPr bwMode="auto">
              <a:xfrm>
                <a:off x="2919" y="2068"/>
                <a:ext cx="73" cy="96"/>
              </a:xfrm>
              <a:custGeom>
                <a:avLst/>
                <a:gdLst>
                  <a:gd name="T0" fmla="*/ 0 w 37"/>
                  <a:gd name="T1" fmla="*/ 22 h 49"/>
                  <a:gd name="T2" fmla="*/ 5 w 37"/>
                  <a:gd name="T3" fmla="*/ 30 h 49"/>
                  <a:gd name="T4" fmla="*/ 7 w 37"/>
                  <a:gd name="T5" fmla="*/ 30 h 49"/>
                  <a:gd name="T6" fmla="*/ 7 w 37"/>
                  <a:gd name="T7" fmla="*/ 30 h 49"/>
                  <a:gd name="T8" fmla="*/ 14 w 37"/>
                  <a:gd name="T9" fmla="*/ 36 h 49"/>
                  <a:gd name="T10" fmla="*/ 15 w 37"/>
                  <a:gd name="T11" fmla="*/ 36 h 49"/>
                  <a:gd name="T12" fmla="*/ 16 w 37"/>
                  <a:gd name="T13" fmla="*/ 40 h 49"/>
                  <a:gd name="T14" fmla="*/ 24 w 37"/>
                  <a:gd name="T15" fmla="*/ 46 h 49"/>
                  <a:gd name="T16" fmla="*/ 27 w 37"/>
                  <a:gd name="T17" fmla="*/ 46 h 49"/>
                  <a:gd name="T18" fmla="*/ 30 w 37"/>
                  <a:gd name="T19" fmla="*/ 49 h 49"/>
                  <a:gd name="T20" fmla="*/ 33 w 37"/>
                  <a:gd name="T21" fmla="*/ 49 h 49"/>
                  <a:gd name="T22" fmla="*/ 33 w 37"/>
                  <a:gd name="T23" fmla="*/ 46 h 49"/>
                  <a:gd name="T24" fmla="*/ 33 w 37"/>
                  <a:gd name="T25" fmla="*/ 42 h 49"/>
                  <a:gd name="T26" fmla="*/ 35 w 37"/>
                  <a:gd name="T27" fmla="*/ 37 h 49"/>
                  <a:gd name="T28" fmla="*/ 35 w 37"/>
                  <a:gd name="T29" fmla="*/ 34 h 49"/>
                  <a:gd name="T30" fmla="*/ 32 w 37"/>
                  <a:gd name="T31" fmla="*/ 29 h 49"/>
                  <a:gd name="T32" fmla="*/ 29 w 37"/>
                  <a:gd name="T33" fmla="*/ 24 h 49"/>
                  <a:gd name="T34" fmla="*/ 23 w 37"/>
                  <a:gd name="T35" fmla="*/ 22 h 49"/>
                  <a:gd name="T36" fmla="*/ 27 w 37"/>
                  <a:gd name="T37" fmla="*/ 16 h 49"/>
                  <a:gd name="T38" fmla="*/ 26 w 37"/>
                  <a:gd name="T39" fmla="*/ 9 h 49"/>
                  <a:gd name="T40" fmla="*/ 23 w 37"/>
                  <a:gd name="T41" fmla="*/ 9 h 49"/>
                  <a:gd name="T42" fmla="*/ 20 w 37"/>
                  <a:gd name="T43" fmla="*/ 14 h 49"/>
                  <a:gd name="T44" fmla="*/ 18 w 37"/>
                  <a:gd name="T45" fmla="*/ 12 h 49"/>
                  <a:gd name="T46" fmla="*/ 20 w 37"/>
                  <a:gd name="T47" fmla="*/ 5 h 49"/>
                  <a:gd name="T48" fmla="*/ 17 w 37"/>
                  <a:gd name="T49" fmla="*/ 0 h 49"/>
                  <a:gd name="T50" fmla="*/ 16 w 37"/>
                  <a:gd name="T51" fmla="*/ 3 h 49"/>
                  <a:gd name="T52" fmla="*/ 12 w 37"/>
                  <a:gd name="T53" fmla="*/ 3 h 49"/>
                  <a:gd name="T54" fmla="*/ 10 w 37"/>
                  <a:gd name="T55" fmla="*/ 6 h 49"/>
                  <a:gd name="T56" fmla="*/ 6 w 37"/>
                  <a:gd name="T57" fmla="*/ 9 h 49"/>
                  <a:gd name="T58" fmla="*/ 2 w 37"/>
                  <a:gd name="T59" fmla="*/ 15 h 49"/>
                  <a:gd name="T60" fmla="*/ 0 w 37"/>
                  <a:gd name="T61" fmla="*/ 21 h 49"/>
                  <a:gd name="T62" fmla="*/ 0 w 37"/>
                  <a:gd name="T63" fmla="*/ 22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7" h="49">
                    <a:moveTo>
                      <a:pt x="0" y="22"/>
                    </a:moveTo>
                    <a:cubicBezTo>
                      <a:pt x="2" y="23"/>
                      <a:pt x="3" y="28"/>
                      <a:pt x="5" y="30"/>
                    </a:cubicBezTo>
                    <a:cubicBezTo>
                      <a:pt x="6" y="30"/>
                      <a:pt x="7" y="29"/>
                      <a:pt x="7" y="30"/>
                    </a:cubicBezTo>
                    <a:cubicBezTo>
                      <a:pt x="7" y="30"/>
                      <a:pt x="7" y="30"/>
                      <a:pt x="7" y="30"/>
                    </a:cubicBezTo>
                    <a:cubicBezTo>
                      <a:pt x="9" y="31"/>
                      <a:pt x="14" y="36"/>
                      <a:pt x="14" y="36"/>
                    </a:cubicBezTo>
                    <a:cubicBezTo>
                      <a:pt x="15" y="36"/>
                      <a:pt x="15" y="36"/>
                      <a:pt x="15" y="36"/>
                    </a:cubicBezTo>
                    <a:cubicBezTo>
                      <a:pt x="16" y="37"/>
                      <a:pt x="16" y="39"/>
                      <a:pt x="16" y="40"/>
                    </a:cubicBezTo>
                    <a:cubicBezTo>
                      <a:pt x="24" y="46"/>
                      <a:pt x="24" y="46"/>
                      <a:pt x="24" y="46"/>
                    </a:cubicBezTo>
                    <a:cubicBezTo>
                      <a:pt x="25" y="46"/>
                      <a:pt x="26" y="45"/>
                      <a:pt x="27" y="46"/>
                    </a:cubicBezTo>
                    <a:cubicBezTo>
                      <a:pt x="28" y="46"/>
                      <a:pt x="29" y="49"/>
                      <a:pt x="30" y="49"/>
                    </a:cubicBezTo>
                    <a:cubicBezTo>
                      <a:pt x="31" y="49"/>
                      <a:pt x="32" y="49"/>
                      <a:pt x="33" y="49"/>
                    </a:cubicBezTo>
                    <a:cubicBezTo>
                      <a:pt x="33" y="49"/>
                      <a:pt x="33" y="48"/>
                      <a:pt x="33" y="46"/>
                    </a:cubicBezTo>
                    <a:cubicBezTo>
                      <a:pt x="33" y="44"/>
                      <a:pt x="31" y="43"/>
                      <a:pt x="33" y="42"/>
                    </a:cubicBezTo>
                    <a:cubicBezTo>
                      <a:pt x="35" y="40"/>
                      <a:pt x="35" y="39"/>
                      <a:pt x="35" y="37"/>
                    </a:cubicBezTo>
                    <a:cubicBezTo>
                      <a:pt x="36" y="35"/>
                      <a:pt x="37" y="34"/>
                      <a:pt x="35" y="34"/>
                    </a:cubicBezTo>
                    <a:cubicBezTo>
                      <a:pt x="33" y="34"/>
                      <a:pt x="33" y="31"/>
                      <a:pt x="32" y="29"/>
                    </a:cubicBezTo>
                    <a:cubicBezTo>
                      <a:pt x="31" y="27"/>
                      <a:pt x="30" y="24"/>
                      <a:pt x="29" y="24"/>
                    </a:cubicBezTo>
                    <a:cubicBezTo>
                      <a:pt x="27" y="24"/>
                      <a:pt x="23" y="22"/>
                      <a:pt x="23" y="22"/>
                    </a:cubicBezTo>
                    <a:cubicBezTo>
                      <a:pt x="23" y="22"/>
                      <a:pt x="25" y="17"/>
                      <a:pt x="27" y="16"/>
                    </a:cubicBezTo>
                    <a:cubicBezTo>
                      <a:pt x="29" y="14"/>
                      <a:pt x="26" y="9"/>
                      <a:pt x="26" y="9"/>
                    </a:cubicBezTo>
                    <a:cubicBezTo>
                      <a:pt x="26" y="9"/>
                      <a:pt x="25" y="6"/>
                      <a:pt x="23" y="9"/>
                    </a:cubicBezTo>
                    <a:cubicBezTo>
                      <a:pt x="21" y="12"/>
                      <a:pt x="20" y="14"/>
                      <a:pt x="20" y="14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18" y="12"/>
                      <a:pt x="21" y="8"/>
                      <a:pt x="20" y="5"/>
                    </a:cubicBezTo>
                    <a:cubicBezTo>
                      <a:pt x="19" y="3"/>
                      <a:pt x="17" y="0"/>
                      <a:pt x="17" y="0"/>
                    </a:cubicBezTo>
                    <a:cubicBezTo>
                      <a:pt x="17" y="0"/>
                      <a:pt x="17" y="2"/>
                      <a:pt x="16" y="3"/>
                    </a:cubicBezTo>
                    <a:cubicBezTo>
                      <a:pt x="14" y="3"/>
                      <a:pt x="12" y="3"/>
                      <a:pt x="12" y="3"/>
                    </a:cubicBezTo>
                    <a:cubicBezTo>
                      <a:pt x="12" y="3"/>
                      <a:pt x="12" y="6"/>
                      <a:pt x="10" y="6"/>
                    </a:cubicBezTo>
                    <a:cubicBezTo>
                      <a:pt x="8" y="6"/>
                      <a:pt x="6" y="9"/>
                      <a:pt x="6" y="9"/>
                    </a:cubicBezTo>
                    <a:cubicBezTo>
                      <a:pt x="6" y="9"/>
                      <a:pt x="4" y="12"/>
                      <a:pt x="2" y="15"/>
                    </a:cubicBezTo>
                    <a:cubicBezTo>
                      <a:pt x="0" y="18"/>
                      <a:pt x="0" y="21"/>
                      <a:pt x="0" y="21"/>
                    </a:cubicBezTo>
                    <a:lnTo>
                      <a:pt x="0" y="22"/>
                    </a:lnTo>
                    <a:close/>
                  </a:path>
                </a:pathLst>
              </a:custGeom>
              <a:grpFill/>
              <a:ln w="2" cap="rnd">
                <a:solidFill>
                  <a:schemeClr val="tx2">
                    <a:lumMod val="2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8" name="Freeform 170"/>
              <p:cNvSpPr>
                <a:spLocks/>
              </p:cNvSpPr>
              <p:nvPr/>
            </p:nvSpPr>
            <p:spPr bwMode="auto">
              <a:xfrm>
                <a:off x="3568" y="2875"/>
                <a:ext cx="34" cy="31"/>
              </a:xfrm>
              <a:custGeom>
                <a:avLst/>
                <a:gdLst>
                  <a:gd name="T0" fmla="*/ 8 w 17"/>
                  <a:gd name="T1" fmla="*/ 14 h 16"/>
                  <a:gd name="T2" fmla="*/ 10 w 17"/>
                  <a:gd name="T3" fmla="*/ 13 h 16"/>
                  <a:gd name="T4" fmla="*/ 13 w 17"/>
                  <a:gd name="T5" fmla="*/ 11 h 16"/>
                  <a:gd name="T6" fmla="*/ 16 w 17"/>
                  <a:gd name="T7" fmla="*/ 10 h 16"/>
                  <a:gd name="T8" fmla="*/ 16 w 17"/>
                  <a:gd name="T9" fmla="*/ 6 h 16"/>
                  <a:gd name="T10" fmla="*/ 13 w 17"/>
                  <a:gd name="T11" fmla="*/ 2 h 16"/>
                  <a:gd name="T12" fmla="*/ 11 w 17"/>
                  <a:gd name="T13" fmla="*/ 0 h 16"/>
                  <a:gd name="T14" fmla="*/ 6 w 17"/>
                  <a:gd name="T15" fmla="*/ 4 h 16"/>
                  <a:gd name="T16" fmla="*/ 2 w 17"/>
                  <a:gd name="T17" fmla="*/ 6 h 16"/>
                  <a:gd name="T18" fmla="*/ 1 w 17"/>
                  <a:gd name="T19" fmla="*/ 9 h 16"/>
                  <a:gd name="T20" fmla="*/ 2 w 17"/>
                  <a:gd name="T21" fmla="*/ 12 h 16"/>
                  <a:gd name="T22" fmla="*/ 5 w 17"/>
                  <a:gd name="T23" fmla="*/ 16 h 16"/>
                  <a:gd name="T24" fmla="*/ 8 w 17"/>
                  <a:gd name="T25" fmla="*/ 14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7" h="16">
                    <a:moveTo>
                      <a:pt x="8" y="14"/>
                    </a:moveTo>
                    <a:cubicBezTo>
                      <a:pt x="9" y="14"/>
                      <a:pt x="9" y="13"/>
                      <a:pt x="10" y="13"/>
                    </a:cubicBezTo>
                    <a:cubicBezTo>
                      <a:pt x="11" y="12"/>
                      <a:pt x="12" y="11"/>
                      <a:pt x="13" y="11"/>
                    </a:cubicBezTo>
                    <a:cubicBezTo>
                      <a:pt x="14" y="10"/>
                      <a:pt x="15" y="11"/>
                      <a:pt x="16" y="10"/>
                    </a:cubicBezTo>
                    <a:cubicBezTo>
                      <a:pt x="17" y="8"/>
                      <a:pt x="16" y="7"/>
                      <a:pt x="16" y="6"/>
                    </a:cubicBezTo>
                    <a:cubicBezTo>
                      <a:pt x="15" y="4"/>
                      <a:pt x="14" y="4"/>
                      <a:pt x="13" y="2"/>
                    </a:cubicBezTo>
                    <a:cubicBezTo>
                      <a:pt x="12" y="2"/>
                      <a:pt x="11" y="0"/>
                      <a:pt x="11" y="0"/>
                    </a:cubicBezTo>
                    <a:cubicBezTo>
                      <a:pt x="11" y="0"/>
                      <a:pt x="7" y="2"/>
                      <a:pt x="6" y="4"/>
                    </a:cubicBezTo>
                    <a:cubicBezTo>
                      <a:pt x="4" y="6"/>
                      <a:pt x="3" y="6"/>
                      <a:pt x="2" y="6"/>
                    </a:cubicBezTo>
                    <a:cubicBezTo>
                      <a:pt x="1" y="6"/>
                      <a:pt x="0" y="9"/>
                      <a:pt x="1" y="9"/>
                    </a:cubicBezTo>
                    <a:cubicBezTo>
                      <a:pt x="2" y="9"/>
                      <a:pt x="1" y="10"/>
                      <a:pt x="2" y="12"/>
                    </a:cubicBezTo>
                    <a:cubicBezTo>
                      <a:pt x="3" y="14"/>
                      <a:pt x="2" y="16"/>
                      <a:pt x="5" y="16"/>
                    </a:cubicBezTo>
                    <a:cubicBezTo>
                      <a:pt x="8" y="16"/>
                      <a:pt x="7" y="15"/>
                      <a:pt x="8" y="14"/>
                    </a:cubicBezTo>
                    <a:close/>
                  </a:path>
                </a:pathLst>
              </a:custGeom>
              <a:grpFill/>
              <a:ln w="9525">
                <a:solidFill>
                  <a:schemeClr val="tx2">
                    <a:lumMod val="2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9" name="Freeform 171"/>
              <p:cNvSpPr>
                <a:spLocks/>
              </p:cNvSpPr>
              <p:nvPr/>
            </p:nvSpPr>
            <p:spPr bwMode="auto">
              <a:xfrm>
                <a:off x="3568" y="2875"/>
                <a:ext cx="34" cy="31"/>
              </a:xfrm>
              <a:custGeom>
                <a:avLst/>
                <a:gdLst>
                  <a:gd name="T0" fmla="*/ 8 w 17"/>
                  <a:gd name="T1" fmla="*/ 14 h 16"/>
                  <a:gd name="T2" fmla="*/ 10 w 17"/>
                  <a:gd name="T3" fmla="*/ 13 h 16"/>
                  <a:gd name="T4" fmla="*/ 13 w 17"/>
                  <a:gd name="T5" fmla="*/ 11 h 16"/>
                  <a:gd name="T6" fmla="*/ 16 w 17"/>
                  <a:gd name="T7" fmla="*/ 10 h 16"/>
                  <a:gd name="T8" fmla="*/ 16 w 17"/>
                  <a:gd name="T9" fmla="*/ 6 h 16"/>
                  <a:gd name="T10" fmla="*/ 13 w 17"/>
                  <a:gd name="T11" fmla="*/ 2 h 16"/>
                  <a:gd name="T12" fmla="*/ 11 w 17"/>
                  <a:gd name="T13" fmla="*/ 0 h 16"/>
                  <a:gd name="T14" fmla="*/ 6 w 17"/>
                  <a:gd name="T15" fmla="*/ 4 h 16"/>
                  <a:gd name="T16" fmla="*/ 2 w 17"/>
                  <a:gd name="T17" fmla="*/ 6 h 16"/>
                  <a:gd name="T18" fmla="*/ 1 w 17"/>
                  <a:gd name="T19" fmla="*/ 9 h 16"/>
                  <a:gd name="T20" fmla="*/ 2 w 17"/>
                  <a:gd name="T21" fmla="*/ 12 h 16"/>
                  <a:gd name="T22" fmla="*/ 5 w 17"/>
                  <a:gd name="T23" fmla="*/ 16 h 16"/>
                  <a:gd name="T24" fmla="*/ 8 w 17"/>
                  <a:gd name="T25" fmla="*/ 14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7" h="16">
                    <a:moveTo>
                      <a:pt x="8" y="14"/>
                    </a:moveTo>
                    <a:cubicBezTo>
                      <a:pt x="9" y="14"/>
                      <a:pt x="9" y="13"/>
                      <a:pt x="10" y="13"/>
                    </a:cubicBezTo>
                    <a:cubicBezTo>
                      <a:pt x="11" y="12"/>
                      <a:pt x="12" y="11"/>
                      <a:pt x="13" y="11"/>
                    </a:cubicBezTo>
                    <a:cubicBezTo>
                      <a:pt x="14" y="10"/>
                      <a:pt x="15" y="11"/>
                      <a:pt x="16" y="10"/>
                    </a:cubicBezTo>
                    <a:cubicBezTo>
                      <a:pt x="17" y="8"/>
                      <a:pt x="16" y="7"/>
                      <a:pt x="16" y="6"/>
                    </a:cubicBezTo>
                    <a:cubicBezTo>
                      <a:pt x="15" y="4"/>
                      <a:pt x="14" y="4"/>
                      <a:pt x="13" y="2"/>
                    </a:cubicBezTo>
                    <a:cubicBezTo>
                      <a:pt x="12" y="2"/>
                      <a:pt x="11" y="0"/>
                      <a:pt x="11" y="0"/>
                    </a:cubicBezTo>
                    <a:cubicBezTo>
                      <a:pt x="11" y="0"/>
                      <a:pt x="7" y="2"/>
                      <a:pt x="6" y="4"/>
                    </a:cubicBezTo>
                    <a:cubicBezTo>
                      <a:pt x="4" y="6"/>
                      <a:pt x="3" y="6"/>
                      <a:pt x="2" y="6"/>
                    </a:cubicBezTo>
                    <a:cubicBezTo>
                      <a:pt x="1" y="6"/>
                      <a:pt x="0" y="9"/>
                      <a:pt x="1" y="9"/>
                    </a:cubicBezTo>
                    <a:cubicBezTo>
                      <a:pt x="2" y="9"/>
                      <a:pt x="1" y="10"/>
                      <a:pt x="2" y="12"/>
                    </a:cubicBezTo>
                    <a:cubicBezTo>
                      <a:pt x="3" y="14"/>
                      <a:pt x="2" y="16"/>
                      <a:pt x="5" y="16"/>
                    </a:cubicBezTo>
                    <a:cubicBezTo>
                      <a:pt x="8" y="16"/>
                      <a:pt x="7" y="15"/>
                      <a:pt x="8" y="14"/>
                    </a:cubicBezTo>
                    <a:close/>
                  </a:path>
                </a:pathLst>
              </a:custGeom>
              <a:grpFill/>
              <a:ln w="2" cap="rnd">
                <a:solidFill>
                  <a:schemeClr val="tx2">
                    <a:lumMod val="2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0" name="Freeform 172"/>
              <p:cNvSpPr>
                <a:spLocks/>
              </p:cNvSpPr>
              <p:nvPr/>
            </p:nvSpPr>
            <p:spPr bwMode="auto">
              <a:xfrm>
                <a:off x="3712" y="1505"/>
                <a:ext cx="33" cy="53"/>
              </a:xfrm>
              <a:custGeom>
                <a:avLst/>
                <a:gdLst>
                  <a:gd name="T0" fmla="*/ 9 w 17"/>
                  <a:gd name="T1" fmla="*/ 4 h 27"/>
                  <a:gd name="T2" fmla="*/ 7 w 17"/>
                  <a:gd name="T3" fmla="*/ 8 h 27"/>
                  <a:gd name="T4" fmla="*/ 5 w 17"/>
                  <a:gd name="T5" fmla="*/ 10 h 27"/>
                  <a:gd name="T6" fmla="*/ 4 w 17"/>
                  <a:gd name="T7" fmla="*/ 19 h 27"/>
                  <a:gd name="T8" fmla="*/ 1 w 17"/>
                  <a:gd name="T9" fmla="*/ 23 h 27"/>
                  <a:gd name="T10" fmla="*/ 1 w 17"/>
                  <a:gd name="T11" fmla="*/ 26 h 27"/>
                  <a:gd name="T12" fmla="*/ 5 w 17"/>
                  <a:gd name="T13" fmla="*/ 25 h 27"/>
                  <a:gd name="T14" fmla="*/ 7 w 17"/>
                  <a:gd name="T15" fmla="*/ 24 h 27"/>
                  <a:gd name="T16" fmla="*/ 9 w 17"/>
                  <a:gd name="T17" fmla="*/ 21 h 27"/>
                  <a:gd name="T18" fmla="*/ 12 w 17"/>
                  <a:gd name="T19" fmla="*/ 19 h 27"/>
                  <a:gd name="T20" fmla="*/ 13 w 17"/>
                  <a:gd name="T21" fmla="*/ 13 h 27"/>
                  <a:gd name="T22" fmla="*/ 17 w 17"/>
                  <a:gd name="T23" fmla="*/ 4 h 27"/>
                  <a:gd name="T24" fmla="*/ 13 w 17"/>
                  <a:gd name="T25" fmla="*/ 1 h 27"/>
                  <a:gd name="T26" fmla="*/ 9 w 17"/>
                  <a:gd name="T27" fmla="*/ 3 h 27"/>
                  <a:gd name="T28" fmla="*/ 9 w 17"/>
                  <a:gd name="T29" fmla="*/ 4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7" h="27">
                    <a:moveTo>
                      <a:pt x="9" y="4"/>
                    </a:moveTo>
                    <a:cubicBezTo>
                      <a:pt x="7" y="5"/>
                      <a:pt x="8" y="6"/>
                      <a:pt x="7" y="8"/>
                    </a:cubicBezTo>
                    <a:cubicBezTo>
                      <a:pt x="7" y="9"/>
                      <a:pt x="5" y="9"/>
                      <a:pt x="5" y="10"/>
                    </a:cubicBezTo>
                    <a:cubicBezTo>
                      <a:pt x="3" y="13"/>
                      <a:pt x="5" y="16"/>
                      <a:pt x="4" y="19"/>
                    </a:cubicBezTo>
                    <a:cubicBezTo>
                      <a:pt x="4" y="20"/>
                      <a:pt x="1" y="21"/>
                      <a:pt x="1" y="23"/>
                    </a:cubicBezTo>
                    <a:cubicBezTo>
                      <a:pt x="0" y="24"/>
                      <a:pt x="1" y="25"/>
                      <a:pt x="1" y="26"/>
                    </a:cubicBezTo>
                    <a:cubicBezTo>
                      <a:pt x="1" y="26"/>
                      <a:pt x="4" y="27"/>
                      <a:pt x="5" y="25"/>
                    </a:cubicBezTo>
                    <a:cubicBezTo>
                      <a:pt x="5" y="23"/>
                      <a:pt x="6" y="25"/>
                      <a:pt x="7" y="24"/>
                    </a:cubicBezTo>
                    <a:cubicBezTo>
                      <a:pt x="7" y="24"/>
                      <a:pt x="8" y="22"/>
                      <a:pt x="9" y="21"/>
                    </a:cubicBezTo>
                    <a:cubicBezTo>
                      <a:pt x="10" y="19"/>
                      <a:pt x="11" y="20"/>
                      <a:pt x="12" y="19"/>
                    </a:cubicBezTo>
                    <a:cubicBezTo>
                      <a:pt x="13" y="17"/>
                      <a:pt x="12" y="13"/>
                      <a:pt x="13" y="13"/>
                    </a:cubicBezTo>
                    <a:cubicBezTo>
                      <a:pt x="15" y="10"/>
                      <a:pt x="17" y="7"/>
                      <a:pt x="17" y="4"/>
                    </a:cubicBezTo>
                    <a:cubicBezTo>
                      <a:pt x="17" y="2"/>
                      <a:pt x="15" y="2"/>
                      <a:pt x="13" y="1"/>
                    </a:cubicBezTo>
                    <a:cubicBezTo>
                      <a:pt x="12" y="0"/>
                      <a:pt x="9" y="3"/>
                      <a:pt x="9" y="3"/>
                    </a:cubicBezTo>
                    <a:lnTo>
                      <a:pt x="9" y="4"/>
                    </a:lnTo>
                    <a:close/>
                  </a:path>
                </a:pathLst>
              </a:custGeom>
              <a:grpFill/>
              <a:ln w="9525">
                <a:solidFill>
                  <a:schemeClr val="tx2">
                    <a:lumMod val="2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1" name="Freeform 173"/>
              <p:cNvSpPr>
                <a:spLocks/>
              </p:cNvSpPr>
              <p:nvPr/>
            </p:nvSpPr>
            <p:spPr bwMode="auto">
              <a:xfrm>
                <a:off x="3712" y="1505"/>
                <a:ext cx="33" cy="53"/>
              </a:xfrm>
              <a:custGeom>
                <a:avLst/>
                <a:gdLst>
                  <a:gd name="T0" fmla="*/ 9 w 17"/>
                  <a:gd name="T1" fmla="*/ 4 h 27"/>
                  <a:gd name="T2" fmla="*/ 7 w 17"/>
                  <a:gd name="T3" fmla="*/ 8 h 27"/>
                  <a:gd name="T4" fmla="*/ 5 w 17"/>
                  <a:gd name="T5" fmla="*/ 10 h 27"/>
                  <a:gd name="T6" fmla="*/ 4 w 17"/>
                  <a:gd name="T7" fmla="*/ 19 h 27"/>
                  <a:gd name="T8" fmla="*/ 1 w 17"/>
                  <a:gd name="T9" fmla="*/ 23 h 27"/>
                  <a:gd name="T10" fmla="*/ 1 w 17"/>
                  <a:gd name="T11" fmla="*/ 26 h 27"/>
                  <a:gd name="T12" fmla="*/ 5 w 17"/>
                  <a:gd name="T13" fmla="*/ 25 h 27"/>
                  <a:gd name="T14" fmla="*/ 7 w 17"/>
                  <a:gd name="T15" fmla="*/ 24 h 27"/>
                  <a:gd name="T16" fmla="*/ 9 w 17"/>
                  <a:gd name="T17" fmla="*/ 21 h 27"/>
                  <a:gd name="T18" fmla="*/ 12 w 17"/>
                  <a:gd name="T19" fmla="*/ 19 h 27"/>
                  <a:gd name="T20" fmla="*/ 13 w 17"/>
                  <a:gd name="T21" fmla="*/ 13 h 27"/>
                  <a:gd name="T22" fmla="*/ 17 w 17"/>
                  <a:gd name="T23" fmla="*/ 4 h 27"/>
                  <a:gd name="T24" fmla="*/ 13 w 17"/>
                  <a:gd name="T25" fmla="*/ 1 h 27"/>
                  <a:gd name="T26" fmla="*/ 9 w 17"/>
                  <a:gd name="T27" fmla="*/ 3 h 27"/>
                  <a:gd name="T28" fmla="*/ 9 w 17"/>
                  <a:gd name="T29" fmla="*/ 4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7" h="27">
                    <a:moveTo>
                      <a:pt x="9" y="4"/>
                    </a:moveTo>
                    <a:cubicBezTo>
                      <a:pt x="7" y="5"/>
                      <a:pt x="8" y="6"/>
                      <a:pt x="7" y="8"/>
                    </a:cubicBezTo>
                    <a:cubicBezTo>
                      <a:pt x="7" y="9"/>
                      <a:pt x="5" y="9"/>
                      <a:pt x="5" y="10"/>
                    </a:cubicBezTo>
                    <a:cubicBezTo>
                      <a:pt x="3" y="13"/>
                      <a:pt x="5" y="16"/>
                      <a:pt x="4" y="19"/>
                    </a:cubicBezTo>
                    <a:cubicBezTo>
                      <a:pt x="4" y="20"/>
                      <a:pt x="1" y="21"/>
                      <a:pt x="1" y="23"/>
                    </a:cubicBezTo>
                    <a:cubicBezTo>
                      <a:pt x="0" y="24"/>
                      <a:pt x="1" y="25"/>
                      <a:pt x="1" y="26"/>
                    </a:cubicBezTo>
                    <a:cubicBezTo>
                      <a:pt x="1" y="26"/>
                      <a:pt x="4" y="27"/>
                      <a:pt x="5" y="25"/>
                    </a:cubicBezTo>
                    <a:cubicBezTo>
                      <a:pt x="5" y="23"/>
                      <a:pt x="6" y="25"/>
                      <a:pt x="7" y="24"/>
                    </a:cubicBezTo>
                    <a:cubicBezTo>
                      <a:pt x="7" y="24"/>
                      <a:pt x="8" y="22"/>
                      <a:pt x="9" y="21"/>
                    </a:cubicBezTo>
                    <a:cubicBezTo>
                      <a:pt x="10" y="19"/>
                      <a:pt x="11" y="20"/>
                      <a:pt x="12" y="19"/>
                    </a:cubicBezTo>
                    <a:cubicBezTo>
                      <a:pt x="13" y="17"/>
                      <a:pt x="12" y="13"/>
                      <a:pt x="13" y="13"/>
                    </a:cubicBezTo>
                    <a:cubicBezTo>
                      <a:pt x="15" y="10"/>
                      <a:pt x="17" y="7"/>
                      <a:pt x="17" y="4"/>
                    </a:cubicBezTo>
                    <a:cubicBezTo>
                      <a:pt x="17" y="2"/>
                      <a:pt x="15" y="2"/>
                      <a:pt x="13" y="1"/>
                    </a:cubicBezTo>
                    <a:cubicBezTo>
                      <a:pt x="12" y="0"/>
                      <a:pt x="9" y="3"/>
                      <a:pt x="9" y="3"/>
                    </a:cubicBezTo>
                    <a:lnTo>
                      <a:pt x="9" y="4"/>
                    </a:lnTo>
                    <a:close/>
                  </a:path>
                </a:pathLst>
              </a:custGeom>
              <a:grpFill/>
              <a:ln w="2" cap="rnd">
                <a:solidFill>
                  <a:schemeClr val="tx2">
                    <a:lumMod val="2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2" name="Freeform 174"/>
              <p:cNvSpPr>
                <a:spLocks/>
              </p:cNvSpPr>
              <p:nvPr/>
            </p:nvSpPr>
            <p:spPr bwMode="auto">
              <a:xfrm>
                <a:off x="3472" y="920"/>
                <a:ext cx="132" cy="77"/>
              </a:xfrm>
              <a:custGeom>
                <a:avLst/>
                <a:gdLst>
                  <a:gd name="T0" fmla="*/ 0 w 67"/>
                  <a:gd name="T1" fmla="*/ 26 h 39"/>
                  <a:gd name="T2" fmla="*/ 8 w 67"/>
                  <a:gd name="T3" fmla="*/ 24 h 39"/>
                  <a:gd name="T4" fmla="*/ 17 w 67"/>
                  <a:gd name="T5" fmla="*/ 26 h 39"/>
                  <a:gd name="T6" fmla="*/ 24 w 67"/>
                  <a:gd name="T7" fmla="*/ 28 h 39"/>
                  <a:gd name="T8" fmla="*/ 29 w 67"/>
                  <a:gd name="T9" fmla="*/ 30 h 39"/>
                  <a:gd name="T10" fmla="*/ 34 w 67"/>
                  <a:gd name="T11" fmla="*/ 29 h 39"/>
                  <a:gd name="T12" fmla="*/ 36 w 67"/>
                  <a:gd name="T13" fmla="*/ 33 h 39"/>
                  <a:gd name="T14" fmla="*/ 41 w 67"/>
                  <a:gd name="T15" fmla="*/ 35 h 39"/>
                  <a:gd name="T16" fmla="*/ 45 w 67"/>
                  <a:gd name="T17" fmla="*/ 37 h 39"/>
                  <a:gd name="T18" fmla="*/ 49 w 67"/>
                  <a:gd name="T19" fmla="*/ 39 h 39"/>
                  <a:gd name="T20" fmla="*/ 55 w 67"/>
                  <a:gd name="T21" fmla="*/ 35 h 39"/>
                  <a:gd name="T22" fmla="*/ 59 w 67"/>
                  <a:gd name="T23" fmla="*/ 32 h 39"/>
                  <a:gd name="T24" fmla="*/ 61 w 67"/>
                  <a:gd name="T25" fmla="*/ 27 h 39"/>
                  <a:gd name="T26" fmla="*/ 67 w 67"/>
                  <a:gd name="T27" fmla="*/ 27 h 39"/>
                  <a:gd name="T28" fmla="*/ 66 w 67"/>
                  <a:gd name="T29" fmla="*/ 23 h 39"/>
                  <a:gd name="T30" fmla="*/ 63 w 67"/>
                  <a:gd name="T31" fmla="*/ 19 h 39"/>
                  <a:gd name="T32" fmla="*/ 60 w 67"/>
                  <a:gd name="T33" fmla="*/ 17 h 39"/>
                  <a:gd name="T34" fmla="*/ 59 w 67"/>
                  <a:gd name="T35" fmla="*/ 10 h 39"/>
                  <a:gd name="T36" fmla="*/ 54 w 67"/>
                  <a:gd name="T37" fmla="*/ 10 h 39"/>
                  <a:gd name="T38" fmla="*/ 53 w 67"/>
                  <a:gd name="T39" fmla="*/ 7 h 39"/>
                  <a:gd name="T40" fmla="*/ 49 w 67"/>
                  <a:gd name="T41" fmla="*/ 8 h 39"/>
                  <a:gd name="T42" fmla="*/ 46 w 67"/>
                  <a:gd name="T43" fmla="*/ 4 h 39"/>
                  <a:gd name="T44" fmla="*/ 44 w 67"/>
                  <a:gd name="T45" fmla="*/ 4 h 39"/>
                  <a:gd name="T46" fmla="*/ 41 w 67"/>
                  <a:gd name="T47" fmla="*/ 1 h 39"/>
                  <a:gd name="T48" fmla="*/ 35 w 67"/>
                  <a:gd name="T49" fmla="*/ 0 h 39"/>
                  <a:gd name="T50" fmla="*/ 33 w 67"/>
                  <a:gd name="T51" fmla="*/ 1 h 39"/>
                  <a:gd name="T52" fmla="*/ 27 w 67"/>
                  <a:gd name="T53" fmla="*/ 1 h 39"/>
                  <a:gd name="T54" fmla="*/ 28 w 67"/>
                  <a:gd name="T55" fmla="*/ 13 h 39"/>
                  <a:gd name="T56" fmla="*/ 18 w 67"/>
                  <a:gd name="T57" fmla="*/ 14 h 39"/>
                  <a:gd name="T58" fmla="*/ 18 w 67"/>
                  <a:gd name="T59" fmla="*/ 14 h 39"/>
                  <a:gd name="T60" fmla="*/ 13 w 67"/>
                  <a:gd name="T61" fmla="*/ 8 h 39"/>
                  <a:gd name="T62" fmla="*/ 14 w 67"/>
                  <a:gd name="T63" fmla="*/ 7 h 39"/>
                  <a:gd name="T64" fmla="*/ 14 w 67"/>
                  <a:gd name="T65" fmla="*/ 4 h 39"/>
                  <a:gd name="T66" fmla="*/ 12 w 67"/>
                  <a:gd name="T67" fmla="*/ 4 h 39"/>
                  <a:gd name="T68" fmla="*/ 11 w 67"/>
                  <a:gd name="T69" fmla="*/ 6 h 39"/>
                  <a:gd name="T70" fmla="*/ 6 w 67"/>
                  <a:gd name="T71" fmla="*/ 11 h 39"/>
                  <a:gd name="T72" fmla="*/ 0 w 67"/>
                  <a:gd name="T73" fmla="*/ 26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7" h="39">
                    <a:moveTo>
                      <a:pt x="0" y="26"/>
                    </a:moveTo>
                    <a:cubicBezTo>
                      <a:pt x="0" y="26"/>
                      <a:pt x="6" y="24"/>
                      <a:pt x="8" y="24"/>
                    </a:cubicBezTo>
                    <a:cubicBezTo>
                      <a:pt x="10" y="24"/>
                      <a:pt x="12" y="25"/>
                      <a:pt x="17" y="26"/>
                    </a:cubicBezTo>
                    <a:cubicBezTo>
                      <a:pt x="21" y="27"/>
                      <a:pt x="22" y="28"/>
                      <a:pt x="24" y="28"/>
                    </a:cubicBezTo>
                    <a:cubicBezTo>
                      <a:pt x="26" y="28"/>
                      <a:pt x="28" y="30"/>
                      <a:pt x="29" y="30"/>
                    </a:cubicBezTo>
                    <a:cubicBezTo>
                      <a:pt x="31" y="30"/>
                      <a:pt x="34" y="29"/>
                      <a:pt x="34" y="29"/>
                    </a:cubicBezTo>
                    <a:cubicBezTo>
                      <a:pt x="34" y="29"/>
                      <a:pt x="34" y="32"/>
                      <a:pt x="36" y="33"/>
                    </a:cubicBezTo>
                    <a:cubicBezTo>
                      <a:pt x="38" y="34"/>
                      <a:pt x="40" y="33"/>
                      <a:pt x="41" y="35"/>
                    </a:cubicBezTo>
                    <a:cubicBezTo>
                      <a:pt x="43" y="36"/>
                      <a:pt x="43" y="36"/>
                      <a:pt x="45" y="37"/>
                    </a:cubicBezTo>
                    <a:cubicBezTo>
                      <a:pt x="48" y="38"/>
                      <a:pt x="49" y="39"/>
                      <a:pt x="49" y="39"/>
                    </a:cubicBezTo>
                    <a:cubicBezTo>
                      <a:pt x="49" y="39"/>
                      <a:pt x="52" y="33"/>
                      <a:pt x="55" y="35"/>
                    </a:cubicBezTo>
                    <a:cubicBezTo>
                      <a:pt x="59" y="37"/>
                      <a:pt x="59" y="36"/>
                      <a:pt x="59" y="32"/>
                    </a:cubicBezTo>
                    <a:cubicBezTo>
                      <a:pt x="59" y="28"/>
                      <a:pt x="61" y="27"/>
                      <a:pt x="61" y="27"/>
                    </a:cubicBezTo>
                    <a:cubicBezTo>
                      <a:pt x="61" y="27"/>
                      <a:pt x="65" y="29"/>
                      <a:pt x="67" y="27"/>
                    </a:cubicBezTo>
                    <a:cubicBezTo>
                      <a:pt x="66" y="23"/>
                      <a:pt x="66" y="23"/>
                      <a:pt x="66" y="23"/>
                    </a:cubicBezTo>
                    <a:cubicBezTo>
                      <a:pt x="66" y="23"/>
                      <a:pt x="64" y="21"/>
                      <a:pt x="63" y="19"/>
                    </a:cubicBezTo>
                    <a:cubicBezTo>
                      <a:pt x="62" y="17"/>
                      <a:pt x="60" y="19"/>
                      <a:pt x="60" y="17"/>
                    </a:cubicBezTo>
                    <a:cubicBezTo>
                      <a:pt x="60" y="15"/>
                      <a:pt x="59" y="10"/>
                      <a:pt x="59" y="10"/>
                    </a:cubicBezTo>
                    <a:cubicBezTo>
                      <a:pt x="59" y="10"/>
                      <a:pt x="55" y="12"/>
                      <a:pt x="54" y="10"/>
                    </a:cubicBezTo>
                    <a:cubicBezTo>
                      <a:pt x="54" y="8"/>
                      <a:pt x="53" y="7"/>
                      <a:pt x="53" y="7"/>
                    </a:cubicBezTo>
                    <a:cubicBezTo>
                      <a:pt x="49" y="8"/>
                      <a:pt x="49" y="8"/>
                      <a:pt x="49" y="8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4" y="4"/>
                      <a:pt x="44" y="4"/>
                      <a:pt x="44" y="4"/>
                    </a:cubicBezTo>
                    <a:cubicBezTo>
                      <a:pt x="44" y="4"/>
                      <a:pt x="44" y="2"/>
                      <a:pt x="41" y="1"/>
                    </a:cubicBezTo>
                    <a:cubicBezTo>
                      <a:pt x="38" y="0"/>
                      <a:pt x="35" y="0"/>
                      <a:pt x="35" y="0"/>
                    </a:cubicBezTo>
                    <a:cubicBezTo>
                      <a:pt x="35" y="0"/>
                      <a:pt x="34" y="1"/>
                      <a:pt x="33" y="1"/>
                    </a:cubicBezTo>
                    <a:cubicBezTo>
                      <a:pt x="31" y="1"/>
                      <a:pt x="27" y="1"/>
                      <a:pt x="27" y="1"/>
                    </a:cubicBezTo>
                    <a:cubicBezTo>
                      <a:pt x="27" y="5"/>
                      <a:pt x="27" y="8"/>
                      <a:pt x="28" y="13"/>
                    </a:cubicBezTo>
                    <a:cubicBezTo>
                      <a:pt x="25" y="14"/>
                      <a:pt x="21" y="16"/>
                      <a:pt x="18" y="14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17" y="13"/>
                      <a:pt x="14" y="9"/>
                      <a:pt x="13" y="8"/>
                    </a:cubicBezTo>
                    <a:cubicBezTo>
                      <a:pt x="13" y="8"/>
                      <a:pt x="13" y="6"/>
                      <a:pt x="14" y="7"/>
                    </a:cubicBezTo>
                    <a:cubicBezTo>
                      <a:pt x="14" y="7"/>
                      <a:pt x="14" y="5"/>
                      <a:pt x="14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6" y="8"/>
                      <a:pt x="8" y="7"/>
                      <a:pt x="6" y="11"/>
                    </a:cubicBezTo>
                    <a:cubicBezTo>
                      <a:pt x="2" y="17"/>
                      <a:pt x="1" y="21"/>
                      <a:pt x="0" y="26"/>
                    </a:cubicBezTo>
                    <a:close/>
                  </a:path>
                </a:pathLst>
              </a:custGeom>
              <a:grpFill/>
              <a:ln w="9525">
                <a:solidFill>
                  <a:schemeClr val="tx2">
                    <a:lumMod val="2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3" name="Freeform 175"/>
              <p:cNvSpPr>
                <a:spLocks/>
              </p:cNvSpPr>
              <p:nvPr/>
            </p:nvSpPr>
            <p:spPr bwMode="auto">
              <a:xfrm>
                <a:off x="3472" y="920"/>
                <a:ext cx="132" cy="77"/>
              </a:xfrm>
              <a:custGeom>
                <a:avLst/>
                <a:gdLst>
                  <a:gd name="T0" fmla="*/ 0 w 67"/>
                  <a:gd name="T1" fmla="*/ 26 h 39"/>
                  <a:gd name="T2" fmla="*/ 8 w 67"/>
                  <a:gd name="T3" fmla="*/ 24 h 39"/>
                  <a:gd name="T4" fmla="*/ 17 w 67"/>
                  <a:gd name="T5" fmla="*/ 26 h 39"/>
                  <a:gd name="T6" fmla="*/ 24 w 67"/>
                  <a:gd name="T7" fmla="*/ 28 h 39"/>
                  <a:gd name="T8" fmla="*/ 29 w 67"/>
                  <a:gd name="T9" fmla="*/ 30 h 39"/>
                  <a:gd name="T10" fmla="*/ 34 w 67"/>
                  <a:gd name="T11" fmla="*/ 29 h 39"/>
                  <a:gd name="T12" fmla="*/ 36 w 67"/>
                  <a:gd name="T13" fmla="*/ 33 h 39"/>
                  <a:gd name="T14" fmla="*/ 41 w 67"/>
                  <a:gd name="T15" fmla="*/ 35 h 39"/>
                  <a:gd name="T16" fmla="*/ 45 w 67"/>
                  <a:gd name="T17" fmla="*/ 37 h 39"/>
                  <a:gd name="T18" fmla="*/ 49 w 67"/>
                  <a:gd name="T19" fmla="*/ 39 h 39"/>
                  <a:gd name="T20" fmla="*/ 55 w 67"/>
                  <a:gd name="T21" fmla="*/ 35 h 39"/>
                  <a:gd name="T22" fmla="*/ 59 w 67"/>
                  <a:gd name="T23" fmla="*/ 32 h 39"/>
                  <a:gd name="T24" fmla="*/ 61 w 67"/>
                  <a:gd name="T25" fmla="*/ 27 h 39"/>
                  <a:gd name="T26" fmla="*/ 67 w 67"/>
                  <a:gd name="T27" fmla="*/ 27 h 39"/>
                  <a:gd name="T28" fmla="*/ 66 w 67"/>
                  <a:gd name="T29" fmla="*/ 23 h 39"/>
                  <a:gd name="T30" fmla="*/ 63 w 67"/>
                  <a:gd name="T31" fmla="*/ 19 h 39"/>
                  <a:gd name="T32" fmla="*/ 60 w 67"/>
                  <a:gd name="T33" fmla="*/ 17 h 39"/>
                  <a:gd name="T34" fmla="*/ 59 w 67"/>
                  <a:gd name="T35" fmla="*/ 10 h 39"/>
                  <a:gd name="T36" fmla="*/ 54 w 67"/>
                  <a:gd name="T37" fmla="*/ 10 h 39"/>
                  <a:gd name="T38" fmla="*/ 53 w 67"/>
                  <a:gd name="T39" fmla="*/ 7 h 39"/>
                  <a:gd name="T40" fmla="*/ 49 w 67"/>
                  <a:gd name="T41" fmla="*/ 8 h 39"/>
                  <a:gd name="T42" fmla="*/ 46 w 67"/>
                  <a:gd name="T43" fmla="*/ 4 h 39"/>
                  <a:gd name="T44" fmla="*/ 44 w 67"/>
                  <a:gd name="T45" fmla="*/ 4 h 39"/>
                  <a:gd name="T46" fmla="*/ 41 w 67"/>
                  <a:gd name="T47" fmla="*/ 1 h 39"/>
                  <a:gd name="T48" fmla="*/ 35 w 67"/>
                  <a:gd name="T49" fmla="*/ 0 h 39"/>
                  <a:gd name="T50" fmla="*/ 33 w 67"/>
                  <a:gd name="T51" fmla="*/ 1 h 39"/>
                  <a:gd name="T52" fmla="*/ 27 w 67"/>
                  <a:gd name="T53" fmla="*/ 1 h 39"/>
                  <a:gd name="T54" fmla="*/ 28 w 67"/>
                  <a:gd name="T55" fmla="*/ 13 h 39"/>
                  <a:gd name="T56" fmla="*/ 18 w 67"/>
                  <a:gd name="T57" fmla="*/ 14 h 39"/>
                  <a:gd name="T58" fmla="*/ 18 w 67"/>
                  <a:gd name="T59" fmla="*/ 14 h 39"/>
                  <a:gd name="T60" fmla="*/ 13 w 67"/>
                  <a:gd name="T61" fmla="*/ 8 h 39"/>
                  <a:gd name="T62" fmla="*/ 14 w 67"/>
                  <a:gd name="T63" fmla="*/ 7 h 39"/>
                  <a:gd name="T64" fmla="*/ 14 w 67"/>
                  <a:gd name="T65" fmla="*/ 4 h 39"/>
                  <a:gd name="T66" fmla="*/ 12 w 67"/>
                  <a:gd name="T67" fmla="*/ 4 h 39"/>
                  <a:gd name="T68" fmla="*/ 11 w 67"/>
                  <a:gd name="T69" fmla="*/ 6 h 39"/>
                  <a:gd name="T70" fmla="*/ 6 w 67"/>
                  <a:gd name="T71" fmla="*/ 11 h 39"/>
                  <a:gd name="T72" fmla="*/ 0 w 67"/>
                  <a:gd name="T73" fmla="*/ 26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7" h="39">
                    <a:moveTo>
                      <a:pt x="0" y="26"/>
                    </a:moveTo>
                    <a:cubicBezTo>
                      <a:pt x="0" y="26"/>
                      <a:pt x="6" y="24"/>
                      <a:pt x="8" y="24"/>
                    </a:cubicBezTo>
                    <a:cubicBezTo>
                      <a:pt x="10" y="24"/>
                      <a:pt x="12" y="25"/>
                      <a:pt x="17" y="26"/>
                    </a:cubicBezTo>
                    <a:cubicBezTo>
                      <a:pt x="21" y="27"/>
                      <a:pt x="22" y="28"/>
                      <a:pt x="24" y="28"/>
                    </a:cubicBezTo>
                    <a:cubicBezTo>
                      <a:pt x="26" y="28"/>
                      <a:pt x="28" y="30"/>
                      <a:pt x="29" y="30"/>
                    </a:cubicBezTo>
                    <a:cubicBezTo>
                      <a:pt x="31" y="30"/>
                      <a:pt x="34" y="29"/>
                      <a:pt x="34" y="29"/>
                    </a:cubicBezTo>
                    <a:cubicBezTo>
                      <a:pt x="34" y="29"/>
                      <a:pt x="34" y="32"/>
                      <a:pt x="36" y="33"/>
                    </a:cubicBezTo>
                    <a:cubicBezTo>
                      <a:pt x="38" y="34"/>
                      <a:pt x="40" y="33"/>
                      <a:pt x="41" y="35"/>
                    </a:cubicBezTo>
                    <a:cubicBezTo>
                      <a:pt x="43" y="36"/>
                      <a:pt x="43" y="36"/>
                      <a:pt x="45" y="37"/>
                    </a:cubicBezTo>
                    <a:cubicBezTo>
                      <a:pt x="48" y="38"/>
                      <a:pt x="49" y="39"/>
                      <a:pt x="49" y="39"/>
                    </a:cubicBezTo>
                    <a:cubicBezTo>
                      <a:pt x="49" y="39"/>
                      <a:pt x="52" y="33"/>
                      <a:pt x="55" y="35"/>
                    </a:cubicBezTo>
                    <a:cubicBezTo>
                      <a:pt x="59" y="37"/>
                      <a:pt x="59" y="36"/>
                      <a:pt x="59" y="32"/>
                    </a:cubicBezTo>
                    <a:cubicBezTo>
                      <a:pt x="59" y="28"/>
                      <a:pt x="61" y="27"/>
                      <a:pt x="61" y="27"/>
                    </a:cubicBezTo>
                    <a:cubicBezTo>
                      <a:pt x="61" y="27"/>
                      <a:pt x="65" y="29"/>
                      <a:pt x="67" y="27"/>
                    </a:cubicBezTo>
                    <a:cubicBezTo>
                      <a:pt x="66" y="23"/>
                      <a:pt x="66" y="23"/>
                      <a:pt x="66" y="23"/>
                    </a:cubicBezTo>
                    <a:cubicBezTo>
                      <a:pt x="66" y="23"/>
                      <a:pt x="64" y="21"/>
                      <a:pt x="63" y="19"/>
                    </a:cubicBezTo>
                    <a:cubicBezTo>
                      <a:pt x="62" y="17"/>
                      <a:pt x="60" y="19"/>
                      <a:pt x="60" y="17"/>
                    </a:cubicBezTo>
                    <a:cubicBezTo>
                      <a:pt x="60" y="15"/>
                      <a:pt x="59" y="10"/>
                      <a:pt x="59" y="10"/>
                    </a:cubicBezTo>
                    <a:cubicBezTo>
                      <a:pt x="59" y="10"/>
                      <a:pt x="55" y="12"/>
                      <a:pt x="54" y="10"/>
                    </a:cubicBezTo>
                    <a:cubicBezTo>
                      <a:pt x="54" y="8"/>
                      <a:pt x="53" y="7"/>
                      <a:pt x="53" y="7"/>
                    </a:cubicBezTo>
                    <a:cubicBezTo>
                      <a:pt x="49" y="8"/>
                      <a:pt x="49" y="8"/>
                      <a:pt x="49" y="8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4" y="4"/>
                      <a:pt x="44" y="4"/>
                      <a:pt x="44" y="4"/>
                    </a:cubicBezTo>
                    <a:cubicBezTo>
                      <a:pt x="44" y="4"/>
                      <a:pt x="44" y="2"/>
                      <a:pt x="41" y="1"/>
                    </a:cubicBezTo>
                    <a:cubicBezTo>
                      <a:pt x="38" y="0"/>
                      <a:pt x="35" y="0"/>
                      <a:pt x="35" y="0"/>
                    </a:cubicBezTo>
                    <a:cubicBezTo>
                      <a:pt x="35" y="0"/>
                      <a:pt x="34" y="1"/>
                      <a:pt x="33" y="1"/>
                    </a:cubicBezTo>
                    <a:cubicBezTo>
                      <a:pt x="31" y="1"/>
                      <a:pt x="27" y="1"/>
                      <a:pt x="27" y="1"/>
                    </a:cubicBezTo>
                    <a:cubicBezTo>
                      <a:pt x="27" y="5"/>
                      <a:pt x="27" y="8"/>
                      <a:pt x="28" y="13"/>
                    </a:cubicBezTo>
                    <a:cubicBezTo>
                      <a:pt x="25" y="14"/>
                      <a:pt x="21" y="16"/>
                      <a:pt x="18" y="14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17" y="13"/>
                      <a:pt x="14" y="9"/>
                      <a:pt x="13" y="8"/>
                    </a:cubicBezTo>
                    <a:cubicBezTo>
                      <a:pt x="13" y="8"/>
                      <a:pt x="13" y="6"/>
                      <a:pt x="14" y="7"/>
                    </a:cubicBezTo>
                    <a:cubicBezTo>
                      <a:pt x="14" y="7"/>
                      <a:pt x="14" y="5"/>
                      <a:pt x="14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6" y="8"/>
                      <a:pt x="8" y="7"/>
                      <a:pt x="6" y="11"/>
                    </a:cubicBezTo>
                    <a:cubicBezTo>
                      <a:pt x="2" y="17"/>
                      <a:pt x="1" y="21"/>
                      <a:pt x="0" y="26"/>
                    </a:cubicBezTo>
                    <a:close/>
                  </a:path>
                </a:pathLst>
              </a:custGeom>
              <a:grpFill/>
              <a:ln w="2" cap="rnd">
                <a:solidFill>
                  <a:schemeClr val="tx2">
                    <a:lumMod val="2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4" name="Freeform 176"/>
              <p:cNvSpPr>
                <a:spLocks/>
              </p:cNvSpPr>
              <p:nvPr/>
            </p:nvSpPr>
            <p:spPr bwMode="auto">
              <a:xfrm>
                <a:off x="4816" y="1778"/>
                <a:ext cx="117" cy="180"/>
              </a:xfrm>
              <a:custGeom>
                <a:avLst/>
                <a:gdLst>
                  <a:gd name="T0" fmla="*/ 2 w 60"/>
                  <a:gd name="T1" fmla="*/ 24 h 92"/>
                  <a:gd name="T2" fmla="*/ 0 w 60"/>
                  <a:gd name="T3" fmla="*/ 28 h 92"/>
                  <a:gd name="T4" fmla="*/ 2 w 60"/>
                  <a:gd name="T5" fmla="*/ 32 h 92"/>
                  <a:gd name="T6" fmla="*/ 6 w 60"/>
                  <a:gd name="T7" fmla="*/ 34 h 92"/>
                  <a:gd name="T8" fmla="*/ 5 w 60"/>
                  <a:gd name="T9" fmla="*/ 41 h 92"/>
                  <a:gd name="T10" fmla="*/ 7 w 60"/>
                  <a:gd name="T11" fmla="*/ 45 h 92"/>
                  <a:gd name="T12" fmla="*/ 7 w 60"/>
                  <a:gd name="T13" fmla="*/ 50 h 92"/>
                  <a:gd name="T14" fmla="*/ 11 w 60"/>
                  <a:gd name="T15" fmla="*/ 50 h 92"/>
                  <a:gd name="T16" fmla="*/ 19 w 60"/>
                  <a:gd name="T17" fmla="*/ 44 h 92"/>
                  <a:gd name="T18" fmla="*/ 21 w 60"/>
                  <a:gd name="T19" fmla="*/ 46 h 92"/>
                  <a:gd name="T20" fmla="*/ 26 w 60"/>
                  <a:gd name="T21" fmla="*/ 50 h 92"/>
                  <a:gd name="T22" fmla="*/ 34 w 60"/>
                  <a:gd name="T23" fmla="*/ 56 h 92"/>
                  <a:gd name="T24" fmla="*/ 34 w 60"/>
                  <a:gd name="T25" fmla="*/ 65 h 92"/>
                  <a:gd name="T26" fmla="*/ 39 w 60"/>
                  <a:gd name="T27" fmla="*/ 70 h 92"/>
                  <a:gd name="T28" fmla="*/ 40 w 60"/>
                  <a:gd name="T29" fmla="*/ 76 h 92"/>
                  <a:gd name="T30" fmla="*/ 40 w 60"/>
                  <a:gd name="T31" fmla="*/ 81 h 92"/>
                  <a:gd name="T32" fmla="*/ 36 w 60"/>
                  <a:gd name="T33" fmla="*/ 87 h 92"/>
                  <a:gd name="T34" fmla="*/ 42 w 60"/>
                  <a:gd name="T35" fmla="*/ 90 h 92"/>
                  <a:gd name="T36" fmla="*/ 48 w 60"/>
                  <a:gd name="T37" fmla="*/ 91 h 92"/>
                  <a:gd name="T38" fmla="*/ 50 w 60"/>
                  <a:gd name="T39" fmla="*/ 83 h 92"/>
                  <a:gd name="T40" fmla="*/ 55 w 60"/>
                  <a:gd name="T41" fmla="*/ 87 h 92"/>
                  <a:gd name="T42" fmla="*/ 60 w 60"/>
                  <a:gd name="T43" fmla="*/ 83 h 92"/>
                  <a:gd name="T44" fmla="*/ 58 w 60"/>
                  <a:gd name="T45" fmla="*/ 73 h 92"/>
                  <a:gd name="T46" fmla="*/ 53 w 60"/>
                  <a:gd name="T47" fmla="*/ 66 h 92"/>
                  <a:gd name="T48" fmla="*/ 48 w 60"/>
                  <a:gd name="T49" fmla="*/ 60 h 92"/>
                  <a:gd name="T50" fmla="*/ 44 w 60"/>
                  <a:gd name="T51" fmla="*/ 53 h 92"/>
                  <a:gd name="T52" fmla="*/ 38 w 60"/>
                  <a:gd name="T53" fmla="*/ 46 h 92"/>
                  <a:gd name="T54" fmla="*/ 31 w 60"/>
                  <a:gd name="T55" fmla="*/ 36 h 92"/>
                  <a:gd name="T56" fmla="*/ 34 w 60"/>
                  <a:gd name="T57" fmla="*/ 30 h 92"/>
                  <a:gd name="T58" fmla="*/ 40 w 60"/>
                  <a:gd name="T59" fmla="*/ 26 h 92"/>
                  <a:gd name="T60" fmla="*/ 36 w 60"/>
                  <a:gd name="T61" fmla="*/ 19 h 92"/>
                  <a:gd name="T62" fmla="*/ 30 w 60"/>
                  <a:gd name="T63" fmla="*/ 19 h 92"/>
                  <a:gd name="T64" fmla="*/ 25 w 60"/>
                  <a:gd name="T65" fmla="*/ 16 h 92"/>
                  <a:gd name="T66" fmla="*/ 19 w 60"/>
                  <a:gd name="T67" fmla="*/ 11 h 92"/>
                  <a:gd name="T68" fmla="*/ 16 w 60"/>
                  <a:gd name="T69" fmla="*/ 1 h 92"/>
                  <a:gd name="T70" fmla="*/ 10 w 60"/>
                  <a:gd name="T71" fmla="*/ 4 h 92"/>
                  <a:gd name="T72" fmla="*/ 12 w 60"/>
                  <a:gd name="T73" fmla="*/ 15 h 92"/>
                  <a:gd name="T74" fmla="*/ 5 w 60"/>
                  <a:gd name="T75" fmla="*/ 19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60" h="92">
                    <a:moveTo>
                      <a:pt x="5" y="19"/>
                    </a:moveTo>
                    <a:cubicBezTo>
                      <a:pt x="2" y="24"/>
                      <a:pt x="2" y="24"/>
                      <a:pt x="2" y="24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" y="32"/>
                      <a:pt x="2" y="32"/>
                      <a:pt x="2" y="32"/>
                    </a:cubicBezTo>
                    <a:cubicBezTo>
                      <a:pt x="6" y="31"/>
                      <a:pt x="6" y="31"/>
                      <a:pt x="6" y="31"/>
                    </a:cubicBezTo>
                    <a:cubicBezTo>
                      <a:pt x="6" y="34"/>
                      <a:pt x="6" y="34"/>
                      <a:pt x="6" y="34"/>
                    </a:cubicBezTo>
                    <a:cubicBezTo>
                      <a:pt x="4" y="38"/>
                      <a:pt x="4" y="38"/>
                      <a:pt x="4" y="38"/>
                    </a:cubicBezTo>
                    <a:cubicBezTo>
                      <a:pt x="5" y="41"/>
                      <a:pt x="5" y="41"/>
                      <a:pt x="5" y="41"/>
                    </a:cubicBezTo>
                    <a:cubicBezTo>
                      <a:pt x="5" y="43"/>
                      <a:pt x="5" y="43"/>
                      <a:pt x="5" y="43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8" y="48"/>
                      <a:pt x="8" y="48"/>
                      <a:pt x="8" y="48"/>
                    </a:cubicBezTo>
                    <a:cubicBezTo>
                      <a:pt x="7" y="50"/>
                      <a:pt x="7" y="50"/>
                      <a:pt x="7" y="50"/>
                    </a:cubicBezTo>
                    <a:cubicBezTo>
                      <a:pt x="9" y="52"/>
                      <a:pt x="9" y="52"/>
                      <a:pt x="9" y="52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9" y="44"/>
                      <a:pt x="19" y="44"/>
                      <a:pt x="19" y="44"/>
                    </a:cubicBezTo>
                    <a:cubicBezTo>
                      <a:pt x="21" y="45"/>
                      <a:pt x="21" y="45"/>
                      <a:pt x="21" y="45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3" y="48"/>
                      <a:pt x="23" y="48"/>
                      <a:pt x="23" y="48"/>
                    </a:cubicBezTo>
                    <a:cubicBezTo>
                      <a:pt x="26" y="50"/>
                      <a:pt x="26" y="50"/>
                      <a:pt x="26" y="50"/>
                    </a:cubicBezTo>
                    <a:cubicBezTo>
                      <a:pt x="29" y="50"/>
                      <a:pt x="29" y="50"/>
                      <a:pt x="29" y="50"/>
                    </a:cubicBezTo>
                    <a:cubicBezTo>
                      <a:pt x="34" y="56"/>
                      <a:pt x="34" y="56"/>
                      <a:pt x="34" y="56"/>
                    </a:cubicBezTo>
                    <a:cubicBezTo>
                      <a:pt x="34" y="60"/>
                      <a:pt x="34" y="60"/>
                      <a:pt x="34" y="60"/>
                    </a:cubicBezTo>
                    <a:cubicBezTo>
                      <a:pt x="34" y="65"/>
                      <a:pt x="34" y="65"/>
                      <a:pt x="34" y="65"/>
                    </a:cubicBezTo>
                    <a:cubicBezTo>
                      <a:pt x="36" y="68"/>
                      <a:pt x="36" y="68"/>
                      <a:pt x="36" y="68"/>
                    </a:cubicBezTo>
                    <a:cubicBezTo>
                      <a:pt x="39" y="70"/>
                      <a:pt x="39" y="70"/>
                      <a:pt x="39" y="70"/>
                    </a:cubicBezTo>
                    <a:cubicBezTo>
                      <a:pt x="40" y="72"/>
                      <a:pt x="40" y="72"/>
                      <a:pt x="40" y="72"/>
                    </a:cubicBezTo>
                    <a:cubicBezTo>
                      <a:pt x="40" y="76"/>
                      <a:pt x="40" y="76"/>
                      <a:pt x="40" y="76"/>
                    </a:cubicBezTo>
                    <a:cubicBezTo>
                      <a:pt x="41" y="78"/>
                      <a:pt x="41" y="78"/>
                      <a:pt x="41" y="78"/>
                    </a:cubicBezTo>
                    <a:cubicBezTo>
                      <a:pt x="40" y="81"/>
                      <a:pt x="40" y="81"/>
                      <a:pt x="40" y="81"/>
                    </a:cubicBezTo>
                    <a:cubicBezTo>
                      <a:pt x="39" y="84"/>
                      <a:pt x="39" y="84"/>
                      <a:pt x="39" y="84"/>
                    </a:cubicBezTo>
                    <a:cubicBezTo>
                      <a:pt x="36" y="87"/>
                      <a:pt x="36" y="87"/>
                      <a:pt x="36" y="87"/>
                    </a:cubicBezTo>
                    <a:cubicBezTo>
                      <a:pt x="41" y="88"/>
                      <a:pt x="41" y="88"/>
                      <a:pt x="41" y="88"/>
                    </a:cubicBezTo>
                    <a:cubicBezTo>
                      <a:pt x="42" y="90"/>
                      <a:pt x="42" y="90"/>
                      <a:pt x="42" y="90"/>
                    </a:cubicBezTo>
                    <a:cubicBezTo>
                      <a:pt x="45" y="92"/>
                      <a:pt x="45" y="92"/>
                      <a:pt x="45" y="92"/>
                    </a:cubicBezTo>
                    <a:cubicBezTo>
                      <a:pt x="48" y="91"/>
                      <a:pt x="48" y="91"/>
                      <a:pt x="48" y="91"/>
                    </a:cubicBezTo>
                    <a:cubicBezTo>
                      <a:pt x="48" y="87"/>
                      <a:pt x="48" y="87"/>
                      <a:pt x="48" y="87"/>
                    </a:cubicBezTo>
                    <a:cubicBezTo>
                      <a:pt x="50" y="83"/>
                      <a:pt x="50" y="83"/>
                      <a:pt x="50" y="83"/>
                    </a:cubicBezTo>
                    <a:cubicBezTo>
                      <a:pt x="53" y="84"/>
                      <a:pt x="53" y="84"/>
                      <a:pt x="53" y="84"/>
                    </a:cubicBezTo>
                    <a:cubicBezTo>
                      <a:pt x="55" y="87"/>
                      <a:pt x="55" y="87"/>
                      <a:pt x="55" y="87"/>
                    </a:cubicBezTo>
                    <a:cubicBezTo>
                      <a:pt x="59" y="86"/>
                      <a:pt x="59" y="86"/>
                      <a:pt x="59" y="86"/>
                    </a:cubicBezTo>
                    <a:cubicBezTo>
                      <a:pt x="60" y="83"/>
                      <a:pt x="60" y="83"/>
                      <a:pt x="60" y="83"/>
                    </a:cubicBezTo>
                    <a:cubicBezTo>
                      <a:pt x="59" y="77"/>
                      <a:pt x="59" y="77"/>
                      <a:pt x="59" y="77"/>
                    </a:cubicBezTo>
                    <a:cubicBezTo>
                      <a:pt x="58" y="73"/>
                      <a:pt x="58" y="73"/>
                      <a:pt x="58" y="73"/>
                    </a:cubicBezTo>
                    <a:cubicBezTo>
                      <a:pt x="55" y="71"/>
                      <a:pt x="55" y="71"/>
                      <a:pt x="55" y="71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2" y="63"/>
                      <a:pt x="52" y="63"/>
                      <a:pt x="52" y="63"/>
                    </a:cubicBezTo>
                    <a:cubicBezTo>
                      <a:pt x="48" y="60"/>
                      <a:pt x="48" y="60"/>
                      <a:pt x="48" y="60"/>
                    </a:cubicBezTo>
                    <a:cubicBezTo>
                      <a:pt x="45" y="56"/>
                      <a:pt x="45" y="56"/>
                      <a:pt x="45" y="56"/>
                    </a:cubicBezTo>
                    <a:cubicBezTo>
                      <a:pt x="44" y="53"/>
                      <a:pt x="44" y="53"/>
                      <a:pt x="44" y="53"/>
                    </a:cubicBezTo>
                    <a:cubicBezTo>
                      <a:pt x="42" y="51"/>
                      <a:pt x="42" y="51"/>
                      <a:pt x="42" y="51"/>
                    </a:cubicBezTo>
                    <a:cubicBezTo>
                      <a:pt x="38" y="46"/>
                      <a:pt x="38" y="46"/>
                      <a:pt x="38" y="46"/>
                    </a:cubicBezTo>
                    <a:cubicBezTo>
                      <a:pt x="36" y="39"/>
                      <a:pt x="36" y="39"/>
                      <a:pt x="36" y="39"/>
                    </a:cubicBezTo>
                    <a:cubicBezTo>
                      <a:pt x="31" y="36"/>
                      <a:pt x="31" y="36"/>
                      <a:pt x="31" y="36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4" y="30"/>
                      <a:pt x="34" y="30"/>
                      <a:pt x="34" y="30"/>
                    </a:cubicBezTo>
                    <a:cubicBezTo>
                      <a:pt x="37" y="28"/>
                      <a:pt x="37" y="28"/>
                      <a:pt x="37" y="28"/>
                    </a:cubicBezTo>
                    <a:cubicBezTo>
                      <a:pt x="40" y="26"/>
                      <a:pt x="40" y="26"/>
                      <a:pt x="40" y="26"/>
                    </a:cubicBezTo>
                    <a:cubicBezTo>
                      <a:pt x="40" y="21"/>
                      <a:pt x="40" y="21"/>
                      <a:pt x="40" y="21"/>
                    </a:cubicBezTo>
                    <a:cubicBezTo>
                      <a:pt x="36" y="19"/>
                      <a:pt x="36" y="19"/>
                      <a:pt x="36" y="19"/>
                    </a:cubicBezTo>
                    <a:cubicBezTo>
                      <a:pt x="33" y="17"/>
                      <a:pt x="33" y="17"/>
                      <a:pt x="33" y="17"/>
                    </a:cubicBezTo>
                    <a:cubicBezTo>
                      <a:pt x="30" y="19"/>
                      <a:pt x="30" y="19"/>
                      <a:pt x="30" y="19"/>
                    </a:cubicBezTo>
                    <a:cubicBezTo>
                      <a:pt x="26" y="18"/>
                      <a:pt x="26" y="18"/>
                      <a:pt x="26" y="18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22" y="14"/>
                      <a:pt x="22" y="14"/>
                      <a:pt x="22" y="14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2" y="15"/>
                      <a:pt x="12" y="15"/>
                      <a:pt x="12" y="15"/>
                    </a:cubicBezTo>
                    <a:cubicBezTo>
                      <a:pt x="11" y="19"/>
                      <a:pt x="11" y="19"/>
                      <a:pt x="11" y="19"/>
                    </a:cubicBezTo>
                    <a:cubicBezTo>
                      <a:pt x="11" y="19"/>
                      <a:pt x="7" y="19"/>
                      <a:pt x="5" y="19"/>
                    </a:cubicBezTo>
                    <a:close/>
                  </a:path>
                </a:pathLst>
              </a:custGeom>
              <a:grpFill/>
              <a:ln w="9525">
                <a:solidFill>
                  <a:schemeClr val="tx2">
                    <a:lumMod val="2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5" name="Freeform 177"/>
              <p:cNvSpPr>
                <a:spLocks/>
              </p:cNvSpPr>
              <p:nvPr/>
            </p:nvSpPr>
            <p:spPr bwMode="auto">
              <a:xfrm>
                <a:off x="4816" y="1778"/>
                <a:ext cx="117" cy="180"/>
              </a:xfrm>
              <a:custGeom>
                <a:avLst/>
                <a:gdLst>
                  <a:gd name="T0" fmla="*/ 2 w 60"/>
                  <a:gd name="T1" fmla="*/ 24 h 92"/>
                  <a:gd name="T2" fmla="*/ 0 w 60"/>
                  <a:gd name="T3" fmla="*/ 28 h 92"/>
                  <a:gd name="T4" fmla="*/ 2 w 60"/>
                  <a:gd name="T5" fmla="*/ 32 h 92"/>
                  <a:gd name="T6" fmla="*/ 6 w 60"/>
                  <a:gd name="T7" fmla="*/ 34 h 92"/>
                  <a:gd name="T8" fmla="*/ 5 w 60"/>
                  <a:gd name="T9" fmla="*/ 41 h 92"/>
                  <a:gd name="T10" fmla="*/ 7 w 60"/>
                  <a:gd name="T11" fmla="*/ 45 h 92"/>
                  <a:gd name="T12" fmla="*/ 7 w 60"/>
                  <a:gd name="T13" fmla="*/ 50 h 92"/>
                  <a:gd name="T14" fmla="*/ 11 w 60"/>
                  <a:gd name="T15" fmla="*/ 50 h 92"/>
                  <a:gd name="T16" fmla="*/ 19 w 60"/>
                  <a:gd name="T17" fmla="*/ 44 h 92"/>
                  <a:gd name="T18" fmla="*/ 21 w 60"/>
                  <a:gd name="T19" fmla="*/ 46 h 92"/>
                  <a:gd name="T20" fmla="*/ 26 w 60"/>
                  <a:gd name="T21" fmla="*/ 50 h 92"/>
                  <a:gd name="T22" fmla="*/ 34 w 60"/>
                  <a:gd name="T23" fmla="*/ 56 h 92"/>
                  <a:gd name="T24" fmla="*/ 34 w 60"/>
                  <a:gd name="T25" fmla="*/ 65 h 92"/>
                  <a:gd name="T26" fmla="*/ 39 w 60"/>
                  <a:gd name="T27" fmla="*/ 70 h 92"/>
                  <a:gd name="T28" fmla="*/ 40 w 60"/>
                  <a:gd name="T29" fmla="*/ 76 h 92"/>
                  <a:gd name="T30" fmla="*/ 40 w 60"/>
                  <a:gd name="T31" fmla="*/ 81 h 92"/>
                  <a:gd name="T32" fmla="*/ 36 w 60"/>
                  <a:gd name="T33" fmla="*/ 87 h 92"/>
                  <a:gd name="T34" fmla="*/ 42 w 60"/>
                  <a:gd name="T35" fmla="*/ 90 h 92"/>
                  <a:gd name="T36" fmla="*/ 48 w 60"/>
                  <a:gd name="T37" fmla="*/ 91 h 92"/>
                  <a:gd name="T38" fmla="*/ 50 w 60"/>
                  <a:gd name="T39" fmla="*/ 83 h 92"/>
                  <a:gd name="T40" fmla="*/ 55 w 60"/>
                  <a:gd name="T41" fmla="*/ 87 h 92"/>
                  <a:gd name="T42" fmla="*/ 60 w 60"/>
                  <a:gd name="T43" fmla="*/ 83 h 92"/>
                  <a:gd name="T44" fmla="*/ 58 w 60"/>
                  <a:gd name="T45" fmla="*/ 73 h 92"/>
                  <a:gd name="T46" fmla="*/ 53 w 60"/>
                  <a:gd name="T47" fmla="*/ 66 h 92"/>
                  <a:gd name="T48" fmla="*/ 48 w 60"/>
                  <a:gd name="T49" fmla="*/ 60 h 92"/>
                  <a:gd name="T50" fmla="*/ 44 w 60"/>
                  <a:gd name="T51" fmla="*/ 53 h 92"/>
                  <a:gd name="T52" fmla="*/ 38 w 60"/>
                  <a:gd name="T53" fmla="*/ 46 h 92"/>
                  <a:gd name="T54" fmla="*/ 31 w 60"/>
                  <a:gd name="T55" fmla="*/ 36 h 92"/>
                  <a:gd name="T56" fmla="*/ 34 w 60"/>
                  <a:gd name="T57" fmla="*/ 30 h 92"/>
                  <a:gd name="T58" fmla="*/ 40 w 60"/>
                  <a:gd name="T59" fmla="*/ 26 h 92"/>
                  <a:gd name="T60" fmla="*/ 36 w 60"/>
                  <a:gd name="T61" fmla="*/ 19 h 92"/>
                  <a:gd name="T62" fmla="*/ 30 w 60"/>
                  <a:gd name="T63" fmla="*/ 19 h 92"/>
                  <a:gd name="T64" fmla="*/ 25 w 60"/>
                  <a:gd name="T65" fmla="*/ 16 h 92"/>
                  <a:gd name="T66" fmla="*/ 19 w 60"/>
                  <a:gd name="T67" fmla="*/ 11 h 92"/>
                  <a:gd name="T68" fmla="*/ 16 w 60"/>
                  <a:gd name="T69" fmla="*/ 1 h 92"/>
                  <a:gd name="T70" fmla="*/ 10 w 60"/>
                  <a:gd name="T71" fmla="*/ 4 h 92"/>
                  <a:gd name="T72" fmla="*/ 12 w 60"/>
                  <a:gd name="T73" fmla="*/ 15 h 92"/>
                  <a:gd name="T74" fmla="*/ 5 w 60"/>
                  <a:gd name="T75" fmla="*/ 19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60" h="92">
                    <a:moveTo>
                      <a:pt x="5" y="19"/>
                    </a:moveTo>
                    <a:cubicBezTo>
                      <a:pt x="2" y="24"/>
                      <a:pt x="2" y="24"/>
                      <a:pt x="2" y="24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" y="32"/>
                      <a:pt x="2" y="32"/>
                      <a:pt x="2" y="32"/>
                    </a:cubicBezTo>
                    <a:cubicBezTo>
                      <a:pt x="6" y="31"/>
                      <a:pt x="6" y="31"/>
                      <a:pt x="6" y="31"/>
                    </a:cubicBezTo>
                    <a:cubicBezTo>
                      <a:pt x="6" y="34"/>
                      <a:pt x="6" y="34"/>
                      <a:pt x="6" y="34"/>
                    </a:cubicBezTo>
                    <a:cubicBezTo>
                      <a:pt x="4" y="38"/>
                      <a:pt x="4" y="38"/>
                      <a:pt x="4" y="38"/>
                    </a:cubicBezTo>
                    <a:cubicBezTo>
                      <a:pt x="5" y="41"/>
                      <a:pt x="5" y="41"/>
                      <a:pt x="5" y="41"/>
                    </a:cubicBezTo>
                    <a:cubicBezTo>
                      <a:pt x="5" y="43"/>
                      <a:pt x="5" y="43"/>
                      <a:pt x="5" y="43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8" y="48"/>
                      <a:pt x="8" y="48"/>
                      <a:pt x="8" y="48"/>
                    </a:cubicBezTo>
                    <a:cubicBezTo>
                      <a:pt x="7" y="50"/>
                      <a:pt x="7" y="50"/>
                      <a:pt x="7" y="50"/>
                    </a:cubicBezTo>
                    <a:cubicBezTo>
                      <a:pt x="9" y="52"/>
                      <a:pt x="9" y="52"/>
                      <a:pt x="9" y="52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9" y="44"/>
                      <a:pt x="19" y="44"/>
                      <a:pt x="19" y="44"/>
                    </a:cubicBezTo>
                    <a:cubicBezTo>
                      <a:pt x="21" y="45"/>
                      <a:pt x="21" y="45"/>
                      <a:pt x="21" y="45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3" y="48"/>
                      <a:pt x="23" y="48"/>
                      <a:pt x="23" y="48"/>
                    </a:cubicBezTo>
                    <a:cubicBezTo>
                      <a:pt x="26" y="50"/>
                      <a:pt x="26" y="50"/>
                      <a:pt x="26" y="50"/>
                    </a:cubicBezTo>
                    <a:cubicBezTo>
                      <a:pt x="29" y="50"/>
                      <a:pt x="29" y="50"/>
                      <a:pt x="29" y="50"/>
                    </a:cubicBezTo>
                    <a:cubicBezTo>
                      <a:pt x="34" y="56"/>
                      <a:pt x="34" y="56"/>
                      <a:pt x="34" y="56"/>
                    </a:cubicBezTo>
                    <a:cubicBezTo>
                      <a:pt x="34" y="60"/>
                      <a:pt x="34" y="60"/>
                      <a:pt x="34" y="60"/>
                    </a:cubicBezTo>
                    <a:cubicBezTo>
                      <a:pt x="34" y="65"/>
                      <a:pt x="34" y="65"/>
                      <a:pt x="34" y="65"/>
                    </a:cubicBezTo>
                    <a:cubicBezTo>
                      <a:pt x="36" y="68"/>
                      <a:pt x="36" y="68"/>
                      <a:pt x="36" y="68"/>
                    </a:cubicBezTo>
                    <a:cubicBezTo>
                      <a:pt x="39" y="70"/>
                      <a:pt x="39" y="70"/>
                      <a:pt x="39" y="70"/>
                    </a:cubicBezTo>
                    <a:cubicBezTo>
                      <a:pt x="40" y="72"/>
                      <a:pt x="40" y="72"/>
                      <a:pt x="40" y="72"/>
                    </a:cubicBezTo>
                    <a:cubicBezTo>
                      <a:pt x="40" y="76"/>
                      <a:pt x="40" y="76"/>
                      <a:pt x="40" y="76"/>
                    </a:cubicBezTo>
                    <a:cubicBezTo>
                      <a:pt x="41" y="78"/>
                      <a:pt x="41" y="78"/>
                      <a:pt x="41" y="78"/>
                    </a:cubicBezTo>
                    <a:cubicBezTo>
                      <a:pt x="40" y="81"/>
                      <a:pt x="40" y="81"/>
                      <a:pt x="40" y="81"/>
                    </a:cubicBezTo>
                    <a:cubicBezTo>
                      <a:pt x="39" y="84"/>
                      <a:pt x="39" y="84"/>
                      <a:pt x="39" y="84"/>
                    </a:cubicBezTo>
                    <a:cubicBezTo>
                      <a:pt x="36" y="87"/>
                      <a:pt x="36" y="87"/>
                      <a:pt x="36" y="87"/>
                    </a:cubicBezTo>
                    <a:cubicBezTo>
                      <a:pt x="41" y="88"/>
                      <a:pt x="41" y="88"/>
                      <a:pt x="41" y="88"/>
                    </a:cubicBezTo>
                    <a:cubicBezTo>
                      <a:pt x="42" y="90"/>
                      <a:pt x="42" y="90"/>
                      <a:pt x="42" y="90"/>
                    </a:cubicBezTo>
                    <a:cubicBezTo>
                      <a:pt x="45" y="92"/>
                      <a:pt x="45" y="92"/>
                      <a:pt x="45" y="92"/>
                    </a:cubicBezTo>
                    <a:cubicBezTo>
                      <a:pt x="48" y="91"/>
                      <a:pt x="48" y="91"/>
                      <a:pt x="48" y="91"/>
                    </a:cubicBezTo>
                    <a:cubicBezTo>
                      <a:pt x="48" y="87"/>
                      <a:pt x="48" y="87"/>
                      <a:pt x="48" y="87"/>
                    </a:cubicBezTo>
                    <a:cubicBezTo>
                      <a:pt x="50" y="83"/>
                      <a:pt x="50" y="83"/>
                      <a:pt x="50" y="83"/>
                    </a:cubicBezTo>
                    <a:cubicBezTo>
                      <a:pt x="53" y="84"/>
                      <a:pt x="53" y="84"/>
                      <a:pt x="53" y="84"/>
                    </a:cubicBezTo>
                    <a:cubicBezTo>
                      <a:pt x="55" y="87"/>
                      <a:pt x="55" y="87"/>
                      <a:pt x="55" y="87"/>
                    </a:cubicBezTo>
                    <a:cubicBezTo>
                      <a:pt x="59" y="86"/>
                      <a:pt x="59" y="86"/>
                      <a:pt x="59" y="86"/>
                    </a:cubicBezTo>
                    <a:cubicBezTo>
                      <a:pt x="60" y="83"/>
                      <a:pt x="60" y="83"/>
                      <a:pt x="60" y="83"/>
                    </a:cubicBezTo>
                    <a:cubicBezTo>
                      <a:pt x="59" y="77"/>
                      <a:pt x="59" y="77"/>
                      <a:pt x="59" y="77"/>
                    </a:cubicBezTo>
                    <a:cubicBezTo>
                      <a:pt x="58" y="73"/>
                      <a:pt x="58" y="73"/>
                      <a:pt x="58" y="73"/>
                    </a:cubicBezTo>
                    <a:cubicBezTo>
                      <a:pt x="55" y="71"/>
                      <a:pt x="55" y="71"/>
                      <a:pt x="55" y="71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2" y="63"/>
                      <a:pt x="52" y="63"/>
                      <a:pt x="52" y="63"/>
                    </a:cubicBezTo>
                    <a:cubicBezTo>
                      <a:pt x="48" y="60"/>
                      <a:pt x="48" y="60"/>
                      <a:pt x="48" y="60"/>
                    </a:cubicBezTo>
                    <a:cubicBezTo>
                      <a:pt x="45" y="56"/>
                      <a:pt x="45" y="56"/>
                      <a:pt x="45" y="56"/>
                    </a:cubicBezTo>
                    <a:cubicBezTo>
                      <a:pt x="44" y="53"/>
                      <a:pt x="44" y="53"/>
                      <a:pt x="44" y="53"/>
                    </a:cubicBezTo>
                    <a:cubicBezTo>
                      <a:pt x="42" y="51"/>
                      <a:pt x="42" y="51"/>
                      <a:pt x="42" y="51"/>
                    </a:cubicBezTo>
                    <a:cubicBezTo>
                      <a:pt x="38" y="46"/>
                      <a:pt x="38" y="46"/>
                      <a:pt x="38" y="46"/>
                    </a:cubicBezTo>
                    <a:cubicBezTo>
                      <a:pt x="36" y="39"/>
                      <a:pt x="36" y="39"/>
                      <a:pt x="36" y="39"/>
                    </a:cubicBezTo>
                    <a:cubicBezTo>
                      <a:pt x="31" y="36"/>
                      <a:pt x="31" y="36"/>
                      <a:pt x="31" y="36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4" y="30"/>
                      <a:pt x="34" y="30"/>
                      <a:pt x="34" y="30"/>
                    </a:cubicBezTo>
                    <a:cubicBezTo>
                      <a:pt x="37" y="28"/>
                      <a:pt x="37" y="28"/>
                      <a:pt x="37" y="28"/>
                    </a:cubicBezTo>
                    <a:cubicBezTo>
                      <a:pt x="40" y="26"/>
                      <a:pt x="40" y="26"/>
                      <a:pt x="40" y="26"/>
                    </a:cubicBezTo>
                    <a:cubicBezTo>
                      <a:pt x="40" y="21"/>
                      <a:pt x="40" y="21"/>
                      <a:pt x="40" y="21"/>
                    </a:cubicBezTo>
                    <a:cubicBezTo>
                      <a:pt x="36" y="19"/>
                      <a:pt x="36" y="19"/>
                      <a:pt x="36" y="19"/>
                    </a:cubicBezTo>
                    <a:cubicBezTo>
                      <a:pt x="33" y="17"/>
                      <a:pt x="33" y="17"/>
                      <a:pt x="33" y="17"/>
                    </a:cubicBezTo>
                    <a:cubicBezTo>
                      <a:pt x="30" y="19"/>
                      <a:pt x="30" y="19"/>
                      <a:pt x="30" y="19"/>
                    </a:cubicBezTo>
                    <a:cubicBezTo>
                      <a:pt x="26" y="18"/>
                      <a:pt x="26" y="18"/>
                      <a:pt x="26" y="18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22" y="14"/>
                      <a:pt x="22" y="14"/>
                      <a:pt x="22" y="14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2" y="15"/>
                      <a:pt x="12" y="15"/>
                      <a:pt x="12" y="15"/>
                    </a:cubicBezTo>
                    <a:cubicBezTo>
                      <a:pt x="11" y="19"/>
                      <a:pt x="11" y="19"/>
                      <a:pt x="11" y="19"/>
                    </a:cubicBezTo>
                    <a:cubicBezTo>
                      <a:pt x="11" y="19"/>
                      <a:pt x="7" y="19"/>
                      <a:pt x="5" y="19"/>
                    </a:cubicBezTo>
                    <a:close/>
                  </a:path>
                </a:pathLst>
              </a:custGeom>
              <a:grpFill/>
              <a:ln w="2" cap="rnd">
                <a:solidFill>
                  <a:schemeClr val="tx2">
                    <a:lumMod val="2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6" name="Freeform 178"/>
              <p:cNvSpPr>
                <a:spLocks noEditPoints="1"/>
              </p:cNvSpPr>
              <p:nvPr/>
            </p:nvSpPr>
            <p:spPr bwMode="auto">
              <a:xfrm>
                <a:off x="4288" y="1305"/>
                <a:ext cx="186" cy="92"/>
              </a:xfrm>
              <a:custGeom>
                <a:avLst/>
                <a:gdLst>
                  <a:gd name="T0" fmla="*/ 32 w 95"/>
                  <a:gd name="T1" fmla="*/ 45 h 47"/>
                  <a:gd name="T2" fmla="*/ 35 w 95"/>
                  <a:gd name="T3" fmla="*/ 43 h 47"/>
                  <a:gd name="T4" fmla="*/ 38 w 95"/>
                  <a:gd name="T5" fmla="*/ 41 h 47"/>
                  <a:gd name="T6" fmla="*/ 41 w 95"/>
                  <a:gd name="T7" fmla="*/ 37 h 47"/>
                  <a:gd name="T8" fmla="*/ 46 w 95"/>
                  <a:gd name="T9" fmla="*/ 35 h 47"/>
                  <a:gd name="T10" fmla="*/ 49 w 95"/>
                  <a:gd name="T11" fmla="*/ 39 h 47"/>
                  <a:gd name="T12" fmla="*/ 54 w 95"/>
                  <a:gd name="T13" fmla="*/ 37 h 47"/>
                  <a:gd name="T14" fmla="*/ 61 w 95"/>
                  <a:gd name="T15" fmla="*/ 35 h 47"/>
                  <a:gd name="T16" fmla="*/ 63 w 95"/>
                  <a:gd name="T17" fmla="*/ 27 h 47"/>
                  <a:gd name="T18" fmla="*/ 77 w 95"/>
                  <a:gd name="T19" fmla="*/ 22 h 47"/>
                  <a:gd name="T20" fmla="*/ 78 w 95"/>
                  <a:gd name="T21" fmla="*/ 18 h 47"/>
                  <a:gd name="T22" fmla="*/ 83 w 95"/>
                  <a:gd name="T23" fmla="*/ 16 h 47"/>
                  <a:gd name="T24" fmla="*/ 87 w 95"/>
                  <a:gd name="T25" fmla="*/ 12 h 47"/>
                  <a:gd name="T26" fmla="*/ 95 w 95"/>
                  <a:gd name="T27" fmla="*/ 9 h 47"/>
                  <a:gd name="T28" fmla="*/ 90 w 95"/>
                  <a:gd name="T29" fmla="*/ 7 h 47"/>
                  <a:gd name="T30" fmla="*/ 85 w 95"/>
                  <a:gd name="T31" fmla="*/ 5 h 47"/>
                  <a:gd name="T32" fmla="*/ 79 w 95"/>
                  <a:gd name="T33" fmla="*/ 1 h 47"/>
                  <a:gd name="T34" fmla="*/ 72 w 95"/>
                  <a:gd name="T35" fmla="*/ 1 h 47"/>
                  <a:gd name="T36" fmla="*/ 61 w 95"/>
                  <a:gd name="T37" fmla="*/ 1 h 47"/>
                  <a:gd name="T38" fmla="*/ 52 w 95"/>
                  <a:gd name="T39" fmla="*/ 6 h 47"/>
                  <a:gd name="T40" fmla="*/ 48 w 95"/>
                  <a:gd name="T41" fmla="*/ 4 h 47"/>
                  <a:gd name="T42" fmla="*/ 44 w 95"/>
                  <a:gd name="T43" fmla="*/ 1 h 47"/>
                  <a:gd name="T44" fmla="*/ 39 w 95"/>
                  <a:gd name="T45" fmla="*/ 3 h 47"/>
                  <a:gd name="T46" fmla="*/ 36 w 95"/>
                  <a:gd name="T47" fmla="*/ 7 h 47"/>
                  <a:gd name="T48" fmla="*/ 33 w 95"/>
                  <a:gd name="T49" fmla="*/ 10 h 47"/>
                  <a:gd name="T50" fmla="*/ 24 w 95"/>
                  <a:gd name="T51" fmla="*/ 5 h 47"/>
                  <a:gd name="T52" fmla="*/ 18 w 95"/>
                  <a:gd name="T53" fmla="*/ 5 h 47"/>
                  <a:gd name="T54" fmla="*/ 10 w 95"/>
                  <a:gd name="T55" fmla="*/ 11 h 47"/>
                  <a:gd name="T56" fmla="*/ 14 w 95"/>
                  <a:gd name="T57" fmla="*/ 9 h 47"/>
                  <a:gd name="T58" fmla="*/ 15 w 95"/>
                  <a:gd name="T59" fmla="*/ 13 h 47"/>
                  <a:gd name="T60" fmla="*/ 11 w 95"/>
                  <a:gd name="T61" fmla="*/ 16 h 47"/>
                  <a:gd name="T62" fmla="*/ 9 w 95"/>
                  <a:gd name="T63" fmla="*/ 18 h 47"/>
                  <a:gd name="T64" fmla="*/ 13 w 95"/>
                  <a:gd name="T65" fmla="*/ 21 h 47"/>
                  <a:gd name="T66" fmla="*/ 17 w 95"/>
                  <a:gd name="T67" fmla="*/ 21 h 47"/>
                  <a:gd name="T68" fmla="*/ 19 w 95"/>
                  <a:gd name="T69" fmla="*/ 24 h 47"/>
                  <a:gd name="T70" fmla="*/ 25 w 95"/>
                  <a:gd name="T71" fmla="*/ 26 h 47"/>
                  <a:gd name="T72" fmla="*/ 29 w 95"/>
                  <a:gd name="T73" fmla="*/ 27 h 47"/>
                  <a:gd name="T74" fmla="*/ 28 w 95"/>
                  <a:gd name="T75" fmla="*/ 28 h 47"/>
                  <a:gd name="T76" fmla="*/ 20 w 95"/>
                  <a:gd name="T77" fmla="*/ 36 h 47"/>
                  <a:gd name="T78" fmla="*/ 16 w 95"/>
                  <a:gd name="T79" fmla="*/ 36 h 47"/>
                  <a:gd name="T80" fmla="*/ 11 w 95"/>
                  <a:gd name="T81" fmla="*/ 39 h 47"/>
                  <a:gd name="T82" fmla="*/ 9 w 95"/>
                  <a:gd name="T83" fmla="*/ 38 h 47"/>
                  <a:gd name="T84" fmla="*/ 8 w 95"/>
                  <a:gd name="T85" fmla="*/ 39 h 47"/>
                  <a:gd name="T86" fmla="*/ 5 w 95"/>
                  <a:gd name="T87" fmla="*/ 38 h 47"/>
                  <a:gd name="T88" fmla="*/ 0 w 95"/>
                  <a:gd name="T89" fmla="*/ 39 h 47"/>
                  <a:gd name="T90" fmla="*/ 2 w 95"/>
                  <a:gd name="T91" fmla="*/ 43 h 47"/>
                  <a:gd name="T92" fmla="*/ 8 w 95"/>
                  <a:gd name="T93" fmla="*/ 43 h 47"/>
                  <a:gd name="T94" fmla="*/ 11 w 95"/>
                  <a:gd name="T95" fmla="*/ 45 h 47"/>
                  <a:gd name="T96" fmla="*/ 16 w 95"/>
                  <a:gd name="T97" fmla="*/ 45 h 47"/>
                  <a:gd name="T98" fmla="*/ 20 w 95"/>
                  <a:gd name="T99" fmla="*/ 46 h 47"/>
                  <a:gd name="T100" fmla="*/ 25 w 95"/>
                  <a:gd name="T101" fmla="*/ 46 h 47"/>
                  <a:gd name="T102" fmla="*/ 32 w 95"/>
                  <a:gd name="T103" fmla="*/ 45 h 47"/>
                  <a:gd name="T104" fmla="*/ 79 w 95"/>
                  <a:gd name="T105" fmla="*/ 3 h 47"/>
                  <a:gd name="T106" fmla="*/ 78 w 95"/>
                  <a:gd name="T107" fmla="*/ 5 h 47"/>
                  <a:gd name="T108" fmla="*/ 76 w 95"/>
                  <a:gd name="T109" fmla="*/ 5 h 47"/>
                  <a:gd name="T110" fmla="*/ 75 w 95"/>
                  <a:gd name="T111" fmla="*/ 7 h 47"/>
                  <a:gd name="T112" fmla="*/ 70 w 95"/>
                  <a:gd name="T113" fmla="*/ 9 h 47"/>
                  <a:gd name="T114" fmla="*/ 65 w 95"/>
                  <a:gd name="T115" fmla="*/ 4 h 47"/>
                  <a:gd name="T116" fmla="*/ 68 w 95"/>
                  <a:gd name="T117" fmla="*/ 3 h 47"/>
                  <a:gd name="T118" fmla="*/ 75 w 95"/>
                  <a:gd name="T119" fmla="*/ 2 h 47"/>
                  <a:gd name="T120" fmla="*/ 79 w 95"/>
                  <a:gd name="T121" fmla="*/ 3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5" h="47">
                    <a:moveTo>
                      <a:pt x="32" y="45"/>
                    </a:moveTo>
                    <a:cubicBezTo>
                      <a:pt x="33" y="45"/>
                      <a:pt x="34" y="43"/>
                      <a:pt x="35" y="43"/>
                    </a:cubicBezTo>
                    <a:cubicBezTo>
                      <a:pt x="36" y="42"/>
                      <a:pt x="37" y="42"/>
                      <a:pt x="38" y="41"/>
                    </a:cubicBezTo>
                    <a:cubicBezTo>
                      <a:pt x="39" y="40"/>
                      <a:pt x="40" y="39"/>
                      <a:pt x="41" y="37"/>
                    </a:cubicBezTo>
                    <a:cubicBezTo>
                      <a:pt x="43" y="36"/>
                      <a:pt x="44" y="34"/>
                      <a:pt x="46" y="35"/>
                    </a:cubicBezTo>
                    <a:cubicBezTo>
                      <a:pt x="48" y="35"/>
                      <a:pt x="47" y="39"/>
                      <a:pt x="49" y="39"/>
                    </a:cubicBezTo>
                    <a:cubicBezTo>
                      <a:pt x="51" y="39"/>
                      <a:pt x="52" y="37"/>
                      <a:pt x="54" y="37"/>
                    </a:cubicBezTo>
                    <a:cubicBezTo>
                      <a:pt x="56" y="36"/>
                      <a:pt x="59" y="37"/>
                      <a:pt x="61" y="35"/>
                    </a:cubicBezTo>
                    <a:cubicBezTo>
                      <a:pt x="63" y="32"/>
                      <a:pt x="61" y="30"/>
                      <a:pt x="63" y="27"/>
                    </a:cubicBezTo>
                    <a:cubicBezTo>
                      <a:pt x="66" y="22"/>
                      <a:pt x="77" y="25"/>
                      <a:pt x="77" y="22"/>
                    </a:cubicBezTo>
                    <a:cubicBezTo>
                      <a:pt x="77" y="21"/>
                      <a:pt x="77" y="19"/>
                      <a:pt x="78" y="18"/>
                    </a:cubicBezTo>
                    <a:cubicBezTo>
                      <a:pt x="80" y="17"/>
                      <a:pt x="81" y="17"/>
                      <a:pt x="83" y="16"/>
                    </a:cubicBezTo>
                    <a:cubicBezTo>
                      <a:pt x="85" y="15"/>
                      <a:pt x="85" y="14"/>
                      <a:pt x="87" y="12"/>
                    </a:cubicBezTo>
                    <a:cubicBezTo>
                      <a:pt x="90" y="11"/>
                      <a:pt x="92" y="10"/>
                      <a:pt x="95" y="9"/>
                    </a:cubicBezTo>
                    <a:cubicBezTo>
                      <a:pt x="90" y="7"/>
                      <a:pt x="90" y="7"/>
                      <a:pt x="90" y="7"/>
                    </a:cubicBezTo>
                    <a:cubicBezTo>
                      <a:pt x="90" y="7"/>
                      <a:pt x="85" y="6"/>
                      <a:pt x="85" y="5"/>
                    </a:cubicBezTo>
                    <a:cubicBezTo>
                      <a:pt x="84" y="3"/>
                      <a:pt x="81" y="1"/>
                      <a:pt x="79" y="1"/>
                    </a:cubicBezTo>
                    <a:cubicBezTo>
                      <a:pt x="77" y="1"/>
                      <a:pt x="75" y="0"/>
                      <a:pt x="72" y="1"/>
                    </a:cubicBezTo>
                    <a:cubicBezTo>
                      <a:pt x="68" y="1"/>
                      <a:pt x="63" y="1"/>
                      <a:pt x="61" y="1"/>
                    </a:cubicBezTo>
                    <a:cubicBezTo>
                      <a:pt x="59" y="1"/>
                      <a:pt x="55" y="6"/>
                      <a:pt x="52" y="6"/>
                    </a:cubicBezTo>
                    <a:cubicBezTo>
                      <a:pt x="49" y="6"/>
                      <a:pt x="51" y="5"/>
                      <a:pt x="48" y="4"/>
                    </a:cubicBezTo>
                    <a:cubicBezTo>
                      <a:pt x="45" y="3"/>
                      <a:pt x="45" y="1"/>
                      <a:pt x="44" y="1"/>
                    </a:cubicBezTo>
                    <a:cubicBezTo>
                      <a:pt x="40" y="4"/>
                      <a:pt x="41" y="3"/>
                      <a:pt x="39" y="3"/>
                    </a:cubicBezTo>
                    <a:cubicBezTo>
                      <a:pt x="38" y="3"/>
                      <a:pt x="36" y="7"/>
                      <a:pt x="36" y="7"/>
                    </a:cubicBezTo>
                    <a:cubicBezTo>
                      <a:pt x="36" y="7"/>
                      <a:pt x="33" y="8"/>
                      <a:pt x="33" y="10"/>
                    </a:cubicBezTo>
                    <a:cubicBezTo>
                      <a:pt x="33" y="11"/>
                      <a:pt x="27" y="5"/>
                      <a:pt x="24" y="5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5" y="5"/>
                      <a:pt x="10" y="11"/>
                      <a:pt x="10" y="11"/>
                    </a:cubicBezTo>
                    <a:cubicBezTo>
                      <a:pt x="12" y="9"/>
                      <a:pt x="14" y="9"/>
                      <a:pt x="14" y="9"/>
                    </a:cubicBezTo>
                    <a:cubicBezTo>
                      <a:pt x="14" y="9"/>
                      <a:pt x="17" y="11"/>
                      <a:pt x="15" y="13"/>
                    </a:cubicBezTo>
                    <a:cubicBezTo>
                      <a:pt x="12" y="15"/>
                      <a:pt x="13" y="15"/>
                      <a:pt x="11" y="16"/>
                    </a:cubicBezTo>
                    <a:cubicBezTo>
                      <a:pt x="10" y="17"/>
                      <a:pt x="5" y="18"/>
                      <a:pt x="9" y="18"/>
                    </a:cubicBezTo>
                    <a:cubicBezTo>
                      <a:pt x="12" y="19"/>
                      <a:pt x="11" y="23"/>
                      <a:pt x="13" y="21"/>
                    </a:cubicBezTo>
                    <a:cubicBezTo>
                      <a:pt x="16" y="20"/>
                      <a:pt x="17" y="19"/>
                      <a:pt x="17" y="21"/>
                    </a:cubicBezTo>
                    <a:cubicBezTo>
                      <a:pt x="17" y="24"/>
                      <a:pt x="16" y="24"/>
                      <a:pt x="19" y="24"/>
                    </a:cubicBezTo>
                    <a:cubicBezTo>
                      <a:pt x="22" y="24"/>
                      <a:pt x="21" y="24"/>
                      <a:pt x="25" y="26"/>
                    </a:cubicBezTo>
                    <a:cubicBezTo>
                      <a:pt x="27" y="27"/>
                      <a:pt x="28" y="27"/>
                      <a:pt x="29" y="27"/>
                    </a:cubicBezTo>
                    <a:cubicBezTo>
                      <a:pt x="29" y="27"/>
                      <a:pt x="28" y="27"/>
                      <a:pt x="28" y="28"/>
                    </a:cubicBezTo>
                    <a:cubicBezTo>
                      <a:pt x="26" y="30"/>
                      <a:pt x="23" y="36"/>
                      <a:pt x="20" y="36"/>
                    </a:cubicBezTo>
                    <a:cubicBezTo>
                      <a:pt x="17" y="36"/>
                      <a:pt x="16" y="36"/>
                      <a:pt x="16" y="36"/>
                    </a:cubicBezTo>
                    <a:cubicBezTo>
                      <a:pt x="16" y="36"/>
                      <a:pt x="12" y="41"/>
                      <a:pt x="11" y="39"/>
                    </a:cubicBezTo>
                    <a:cubicBezTo>
                      <a:pt x="11" y="37"/>
                      <a:pt x="9" y="38"/>
                      <a:pt x="9" y="38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2" y="43"/>
                      <a:pt x="2" y="43"/>
                      <a:pt x="2" y="43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8" y="43"/>
                      <a:pt x="9" y="46"/>
                      <a:pt x="11" y="45"/>
                    </a:cubicBezTo>
                    <a:cubicBezTo>
                      <a:pt x="13" y="45"/>
                      <a:pt x="15" y="43"/>
                      <a:pt x="16" y="45"/>
                    </a:cubicBezTo>
                    <a:cubicBezTo>
                      <a:pt x="18" y="47"/>
                      <a:pt x="20" y="46"/>
                      <a:pt x="20" y="46"/>
                    </a:cubicBezTo>
                    <a:cubicBezTo>
                      <a:pt x="20" y="46"/>
                      <a:pt x="23" y="47"/>
                      <a:pt x="25" y="46"/>
                    </a:cubicBezTo>
                    <a:cubicBezTo>
                      <a:pt x="27" y="45"/>
                      <a:pt x="30" y="45"/>
                      <a:pt x="32" y="45"/>
                    </a:cubicBezTo>
                    <a:close/>
                    <a:moveTo>
                      <a:pt x="79" y="3"/>
                    </a:moveTo>
                    <a:cubicBezTo>
                      <a:pt x="79" y="4"/>
                      <a:pt x="78" y="5"/>
                      <a:pt x="78" y="5"/>
                    </a:cubicBezTo>
                    <a:cubicBezTo>
                      <a:pt x="78" y="6"/>
                      <a:pt x="76" y="5"/>
                      <a:pt x="76" y="5"/>
                    </a:cubicBezTo>
                    <a:cubicBezTo>
                      <a:pt x="75" y="6"/>
                      <a:pt x="75" y="7"/>
                      <a:pt x="75" y="7"/>
                    </a:cubicBezTo>
                    <a:cubicBezTo>
                      <a:pt x="74" y="8"/>
                      <a:pt x="71" y="9"/>
                      <a:pt x="70" y="9"/>
                    </a:cubicBezTo>
                    <a:cubicBezTo>
                      <a:pt x="65" y="9"/>
                      <a:pt x="61" y="6"/>
                      <a:pt x="65" y="4"/>
                    </a:cubicBezTo>
                    <a:cubicBezTo>
                      <a:pt x="66" y="4"/>
                      <a:pt x="67" y="4"/>
                      <a:pt x="68" y="3"/>
                    </a:cubicBezTo>
                    <a:cubicBezTo>
                      <a:pt x="70" y="3"/>
                      <a:pt x="74" y="2"/>
                      <a:pt x="75" y="2"/>
                    </a:cubicBezTo>
                    <a:cubicBezTo>
                      <a:pt x="78" y="2"/>
                      <a:pt x="79" y="2"/>
                      <a:pt x="79" y="3"/>
                    </a:cubicBezTo>
                    <a:close/>
                  </a:path>
                </a:pathLst>
              </a:custGeom>
              <a:grpFill/>
              <a:ln w="9525">
                <a:solidFill>
                  <a:schemeClr val="tx2">
                    <a:lumMod val="2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7" name="Freeform 179"/>
              <p:cNvSpPr>
                <a:spLocks noEditPoints="1"/>
              </p:cNvSpPr>
              <p:nvPr/>
            </p:nvSpPr>
            <p:spPr bwMode="auto">
              <a:xfrm>
                <a:off x="4288" y="1305"/>
                <a:ext cx="186" cy="92"/>
              </a:xfrm>
              <a:custGeom>
                <a:avLst/>
                <a:gdLst>
                  <a:gd name="T0" fmla="*/ 32 w 95"/>
                  <a:gd name="T1" fmla="*/ 45 h 47"/>
                  <a:gd name="T2" fmla="*/ 35 w 95"/>
                  <a:gd name="T3" fmla="*/ 43 h 47"/>
                  <a:gd name="T4" fmla="*/ 38 w 95"/>
                  <a:gd name="T5" fmla="*/ 41 h 47"/>
                  <a:gd name="T6" fmla="*/ 41 w 95"/>
                  <a:gd name="T7" fmla="*/ 37 h 47"/>
                  <a:gd name="T8" fmla="*/ 46 w 95"/>
                  <a:gd name="T9" fmla="*/ 35 h 47"/>
                  <a:gd name="T10" fmla="*/ 49 w 95"/>
                  <a:gd name="T11" fmla="*/ 39 h 47"/>
                  <a:gd name="T12" fmla="*/ 54 w 95"/>
                  <a:gd name="T13" fmla="*/ 37 h 47"/>
                  <a:gd name="T14" fmla="*/ 61 w 95"/>
                  <a:gd name="T15" fmla="*/ 35 h 47"/>
                  <a:gd name="T16" fmla="*/ 63 w 95"/>
                  <a:gd name="T17" fmla="*/ 27 h 47"/>
                  <a:gd name="T18" fmla="*/ 77 w 95"/>
                  <a:gd name="T19" fmla="*/ 22 h 47"/>
                  <a:gd name="T20" fmla="*/ 78 w 95"/>
                  <a:gd name="T21" fmla="*/ 18 h 47"/>
                  <a:gd name="T22" fmla="*/ 83 w 95"/>
                  <a:gd name="T23" fmla="*/ 16 h 47"/>
                  <a:gd name="T24" fmla="*/ 87 w 95"/>
                  <a:gd name="T25" fmla="*/ 12 h 47"/>
                  <a:gd name="T26" fmla="*/ 95 w 95"/>
                  <a:gd name="T27" fmla="*/ 9 h 47"/>
                  <a:gd name="T28" fmla="*/ 90 w 95"/>
                  <a:gd name="T29" fmla="*/ 7 h 47"/>
                  <a:gd name="T30" fmla="*/ 85 w 95"/>
                  <a:gd name="T31" fmla="*/ 5 h 47"/>
                  <a:gd name="T32" fmla="*/ 79 w 95"/>
                  <a:gd name="T33" fmla="*/ 1 h 47"/>
                  <a:gd name="T34" fmla="*/ 72 w 95"/>
                  <a:gd name="T35" fmla="*/ 1 h 47"/>
                  <a:gd name="T36" fmla="*/ 61 w 95"/>
                  <a:gd name="T37" fmla="*/ 1 h 47"/>
                  <a:gd name="T38" fmla="*/ 52 w 95"/>
                  <a:gd name="T39" fmla="*/ 6 h 47"/>
                  <a:gd name="T40" fmla="*/ 48 w 95"/>
                  <a:gd name="T41" fmla="*/ 4 h 47"/>
                  <a:gd name="T42" fmla="*/ 44 w 95"/>
                  <a:gd name="T43" fmla="*/ 1 h 47"/>
                  <a:gd name="T44" fmla="*/ 39 w 95"/>
                  <a:gd name="T45" fmla="*/ 3 h 47"/>
                  <a:gd name="T46" fmla="*/ 36 w 95"/>
                  <a:gd name="T47" fmla="*/ 7 h 47"/>
                  <a:gd name="T48" fmla="*/ 33 w 95"/>
                  <a:gd name="T49" fmla="*/ 10 h 47"/>
                  <a:gd name="T50" fmla="*/ 24 w 95"/>
                  <a:gd name="T51" fmla="*/ 5 h 47"/>
                  <a:gd name="T52" fmla="*/ 18 w 95"/>
                  <a:gd name="T53" fmla="*/ 5 h 47"/>
                  <a:gd name="T54" fmla="*/ 10 w 95"/>
                  <a:gd name="T55" fmla="*/ 11 h 47"/>
                  <a:gd name="T56" fmla="*/ 14 w 95"/>
                  <a:gd name="T57" fmla="*/ 9 h 47"/>
                  <a:gd name="T58" fmla="*/ 15 w 95"/>
                  <a:gd name="T59" fmla="*/ 13 h 47"/>
                  <a:gd name="T60" fmla="*/ 11 w 95"/>
                  <a:gd name="T61" fmla="*/ 16 h 47"/>
                  <a:gd name="T62" fmla="*/ 9 w 95"/>
                  <a:gd name="T63" fmla="*/ 18 h 47"/>
                  <a:gd name="T64" fmla="*/ 13 w 95"/>
                  <a:gd name="T65" fmla="*/ 21 h 47"/>
                  <a:gd name="T66" fmla="*/ 17 w 95"/>
                  <a:gd name="T67" fmla="*/ 21 h 47"/>
                  <a:gd name="T68" fmla="*/ 19 w 95"/>
                  <a:gd name="T69" fmla="*/ 24 h 47"/>
                  <a:gd name="T70" fmla="*/ 25 w 95"/>
                  <a:gd name="T71" fmla="*/ 26 h 47"/>
                  <a:gd name="T72" fmla="*/ 29 w 95"/>
                  <a:gd name="T73" fmla="*/ 27 h 47"/>
                  <a:gd name="T74" fmla="*/ 28 w 95"/>
                  <a:gd name="T75" fmla="*/ 28 h 47"/>
                  <a:gd name="T76" fmla="*/ 20 w 95"/>
                  <a:gd name="T77" fmla="*/ 36 h 47"/>
                  <a:gd name="T78" fmla="*/ 16 w 95"/>
                  <a:gd name="T79" fmla="*/ 36 h 47"/>
                  <a:gd name="T80" fmla="*/ 11 w 95"/>
                  <a:gd name="T81" fmla="*/ 39 h 47"/>
                  <a:gd name="T82" fmla="*/ 9 w 95"/>
                  <a:gd name="T83" fmla="*/ 38 h 47"/>
                  <a:gd name="T84" fmla="*/ 8 w 95"/>
                  <a:gd name="T85" fmla="*/ 39 h 47"/>
                  <a:gd name="T86" fmla="*/ 5 w 95"/>
                  <a:gd name="T87" fmla="*/ 38 h 47"/>
                  <a:gd name="T88" fmla="*/ 0 w 95"/>
                  <a:gd name="T89" fmla="*/ 39 h 47"/>
                  <a:gd name="T90" fmla="*/ 2 w 95"/>
                  <a:gd name="T91" fmla="*/ 43 h 47"/>
                  <a:gd name="T92" fmla="*/ 8 w 95"/>
                  <a:gd name="T93" fmla="*/ 43 h 47"/>
                  <a:gd name="T94" fmla="*/ 11 w 95"/>
                  <a:gd name="T95" fmla="*/ 45 h 47"/>
                  <a:gd name="T96" fmla="*/ 16 w 95"/>
                  <a:gd name="T97" fmla="*/ 45 h 47"/>
                  <a:gd name="T98" fmla="*/ 20 w 95"/>
                  <a:gd name="T99" fmla="*/ 46 h 47"/>
                  <a:gd name="T100" fmla="*/ 25 w 95"/>
                  <a:gd name="T101" fmla="*/ 46 h 47"/>
                  <a:gd name="T102" fmla="*/ 32 w 95"/>
                  <a:gd name="T103" fmla="*/ 45 h 47"/>
                  <a:gd name="T104" fmla="*/ 79 w 95"/>
                  <a:gd name="T105" fmla="*/ 3 h 47"/>
                  <a:gd name="T106" fmla="*/ 78 w 95"/>
                  <a:gd name="T107" fmla="*/ 5 h 47"/>
                  <a:gd name="T108" fmla="*/ 76 w 95"/>
                  <a:gd name="T109" fmla="*/ 5 h 47"/>
                  <a:gd name="T110" fmla="*/ 75 w 95"/>
                  <a:gd name="T111" fmla="*/ 7 h 47"/>
                  <a:gd name="T112" fmla="*/ 70 w 95"/>
                  <a:gd name="T113" fmla="*/ 9 h 47"/>
                  <a:gd name="T114" fmla="*/ 65 w 95"/>
                  <a:gd name="T115" fmla="*/ 4 h 47"/>
                  <a:gd name="T116" fmla="*/ 68 w 95"/>
                  <a:gd name="T117" fmla="*/ 3 h 47"/>
                  <a:gd name="T118" fmla="*/ 75 w 95"/>
                  <a:gd name="T119" fmla="*/ 2 h 47"/>
                  <a:gd name="T120" fmla="*/ 79 w 95"/>
                  <a:gd name="T121" fmla="*/ 3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5" h="47">
                    <a:moveTo>
                      <a:pt x="32" y="45"/>
                    </a:moveTo>
                    <a:cubicBezTo>
                      <a:pt x="33" y="45"/>
                      <a:pt x="34" y="43"/>
                      <a:pt x="35" y="43"/>
                    </a:cubicBezTo>
                    <a:cubicBezTo>
                      <a:pt x="36" y="42"/>
                      <a:pt x="37" y="42"/>
                      <a:pt x="38" y="41"/>
                    </a:cubicBezTo>
                    <a:cubicBezTo>
                      <a:pt x="39" y="40"/>
                      <a:pt x="40" y="39"/>
                      <a:pt x="41" y="37"/>
                    </a:cubicBezTo>
                    <a:cubicBezTo>
                      <a:pt x="43" y="36"/>
                      <a:pt x="44" y="34"/>
                      <a:pt x="46" y="35"/>
                    </a:cubicBezTo>
                    <a:cubicBezTo>
                      <a:pt x="48" y="35"/>
                      <a:pt x="47" y="39"/>
                      <a:pt x="49" y="39"/>
                    </a:cubicBezTo>
                    <a:cubicBezTo>
                      <a:pt x="51" y="39"/>
                      <a:pt x="52" y="37"/>
                      <a:pt x="54" y="37"/>
                    </a:cubicBezTo>
                    <a:cubicBezTo>
                      <a:pt x="56" y="36"/>
                      <a:pt x="59" y="37"/>
                      <a:pt x="61" y="35"/>
                    </a:cubicBezTo>
                    <a:cubicBezTo>
                      <a:pt x="63" y="32"/>
                      <a:pt x="61" y="30"/>
                      <a:pt x="63" y="27"/>
                    </a:cubicBezTo>
                    <a:cubicBezTo>
                      <a:pt x="66" y="22"/>
                      <a:pt x="77" y="25"/>
                      <a:pt x="77" y="22"/>
                    </a:cubicBezTo>
                    <a:cubicBezTo>
                      <a:pt x="77" y="21"/>
                      <a:pt x="77" y="19"/>
                      <a:pt x="78" y="18"/>
                    </a:cubicBezTo>
                    <a:cubicBezTo>
                      <a:pt x="80" y="17"/>
                      <a:pt x="81" y="17"/>
                      <a:pt x="83" y="16"/>
                    </a:cubicBezTo>
                    <a:cubicBezTo>
                      <a:pt x="85" y="15"/>
                      <a:pt x="85" y="14"/>
                      <a:pt x="87" y="12"/>
                    </a:cubicBezTo>
                    <a:cubicBezTo>
                      <a:pt x="90" y="11"/>
                      <a:pt x="92" y="10"/>
                      <a:pt x="95" y="9"/>
                    </a:cubicBezTo>
                    <a:cubicBezTo>
                      <a:pt x="90" y="7"/>
                      <a:pt x="90" y="7"/>
                      <a:pt x="90" y="7"/>
                    </a:cubicBezTo>
                    <a:cubicBezTo>
                      <a:pt x="90" y="7"/>
                      <a:pt x="85" y="6"/>
                      <a:pt x="85" y="5"/>
                    </a:cubicBezTo>
                    <a:cubicBezTo>
                      <a:pt x="84" y="3"/>
                      <a:pt x="81" y="1"/>
                      <a:pt x="79" y="1"/>
                    </a:cubicBezTo>
                    <a:cubicBezTo>
                      <a:pt x="77" y="1"/>
                      <a:pt x="75" y="0"/>
                      <a:pt x="72" y="1"/>
                    </a:cubicBezTo>
                    <a:cubicBezTo>
                      <a:pt x="68" y="1"/>
                      <a:pt x="63" y="1"/>
                      <a:pt x="61" y="1"/>
                    </a:cubicBezTo>
                    <a:cubicBezTo>
                      <a:pt x="59" y="1"/>
                      <a:pt x="55" y="6"/>
                      <a:pt x="52" y="6"/>
                    </a:cubicBezTo>
                    <a:cubicBezTo>
                      <a:pt x="49" y="6"/>
                      <a:pt x="51" y="5"/>
                      <a:pt x="48" y="4"/>
                    </a:cubicBezTo>
                    <a:cubicBezTo>
                      <a:pt x="45" y="3"/>
                      <a:pt x="45" y="1"/>
                      <a:pt x="44" y="1"/>
                    </a:cubicBezTo>
                    <a:cubicBezTo>
                      <a:pt x="40" y="4"/>
                      <a:pt x="41" y="3"/>
                      <a:pt x="39" y="3"/>
                    </a:cubicBezTo>
                    <a:cubicBezTo>
                      <a:pt x="38" y="3"/>
                      <a:pt x="36" y="7"/>
                      <a:pt x="36" y="7"/>
                    </a:cubicBezTo>
                    <a:cubicBezTo>
                      <a:pt x="36" y="7"/>
                      <a:pt x="33" y="8"/>
                      <a:pt x="33" y="10"/>
                    </a:cubicBezTo>
                    <a:cubicBezTo>
                      <a:pt x="33" y="11"/>
                      <a:pt x="27" y="5"/>
                      <a:pt x="24" y="5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5" y="5"/>
                      <a:pt x="10" y="11"/>
                      <a:pt x="10" y="11"/>
                    </a:cubicBezTo>
                    <a:cubicBezTo>
                      <a:pt x="12" y="9"/>
                      <a:pt x="14" y="9"/>
                      <a:pt x="14" y="9"/>
                    </a:cubicBezTo>
                    <a:cubicBezTo>
                      <a:pt x="14" y="9"/>
                      <a:pt x="17" y="11"/>
                      <a:pt x="15" y="13"/>
                    </a:cubicBezTo>
                    <a:cubicBezTo>
                      <a:pt x="12" y="15"/>
                      <a:pt x="13" y="15"/>
                      <a:pt x="11" y="16"/>
                    </a:cubicBezTo>
                    <a:cubicBezTo>
                      <a:pt x="10" y="17"/>
                      <a:pt x="5" y="18"/>
                      <a:pt x="9" y="18"/>
                    </a:cubicBezTo>
                    <a:cubicBezTo>
                      <a:pt x="12" y="19"/>
                      <a:pt x="11" y="23"/>
                      <a:pt x="13" y="21"/>
                    </a:cubicBezTo>
                    <a:cubicBezTo>
                      <a:pt x="16" y="20"/>
                      <a:pt x="17" y="19"/>
                      <a:pt x="17" y="21"/>
                    </a:cubicBezTo>
                    <a:cubicBezTo>
                      <a:pt x="17" y="24"/>
                      <a:pt x="16" y="24"/>
                      <a:pt x="19" y="24"/>
                    </a:cubicBezTo>
                    <a:cubicBezTo>
                      <a:pt x="22" y="24"/>
                      <a:pt x="21" y="24"/>
                      <a:pt x="25" y="26"/>
                    </a:cubicBezTo>
                    <a:cubicBezTo>
                      <a:pt x="27" y="27"/>
                      <a:pt x="28" y="27"/>
                      <a:pt x="29" y="27"/>
                    </a:cubicBezTo>
                    <a:cubicBezTo>
                      <a:pt x="29" y="27"/>
                      <a:pt x="28" y="27"/>
                      <a:pt x="28" y="28"/>
                    </a:cubicBezTo>
                    <a:cubicBezTo>
                      <a:pt x="26" y="30"/>
                      <a:pt x="23" y="36"/>
                      <a:pt x="20" y="36"/>
                    </a:cubicBezTo>
                    <a:cubicBezTo>
                      <a:pt x="17" y="36"/>
                      <a:pt x="16" y="36"/>
                      <a:pt x="16" y="36"/>
                    </a:cubicBezTo>
                    <a:cubicBezTo>
                      <a:pt x="16" y="36"/>
                      <a:pt x="12" y="41"/>
                      <a:pt x="11" y="39"/>
                    </a:cubicBezTo>
                    <a:cubicBezTo>
                      <a:pt x="11" y="37"/>
                      <a:pt x="9" y="38"/>
                      <a:pt x="9" y="38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2" y="43"/>
                      <a:pt x="2" y="43"/>
                      <a:pt x="2" y="43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8" y="43"/>
                      <a:pt x="9" y="46"/>
                      <a:pt x="11" y="45"/>
                    </a:cubicBezTo>
                    <a:cubicBezTo>
                      <a:pt x="13" y="45"/>
                      <a:pt x="15" y="43"/>
                      <a:pt x="16" y="45"/>
                    </a:cubicBezTo>
                    <a:cubicBezTo>
                      <a:pt x="18" y="47"/>
                      <a:pt x="20" y="46"/>
                      <a:pt x="20" y="46"/>
                    </a:cubicBezTo>
                    <a:cubicBezTo>
                      <a:pt x="20" y="46"/>
                      <a:pt x="23" y="47"/>
                      <a:pt x="25" y="46"/>
                    </a:cubicBezTo>
                    <a:cubicBezTo>
                      <a:pt x="27" y="45"/>
                      <a:pt x="30" y="45"/>
                      <a:pt x="32" y="45"/>
                    </a:cubicBezTo>
                    <a:close/>
                    <a:moveTo>
                      <a:pt x="79" y="3"/>
                    </a:moveTo>
                    <a:cubicBezTo>
                      <a:pt x="79" y="4"/>
                      <a:pt x="78" y="5"/>
                      <a:pt x="78" y="5"/>
                    </a:cubicBezTo>
                    <a:cubicBezTo>
                      <a:pt x="78" y="6"/>
                      <a:pt x="76" y="5"/>
                      <a:pt x="76" y="5"/>
                    </a:cubicBezTo>
                    <a:cubicBezTo>
                      <a:pt x="75" y="6"/>
                      <a:pt x="75" y="7"/>
                      <a:pt x="75" y="7"/>
                    </a:cubicBezTo>
                    <a:cubicBezTo>
                      <a:pt x="74" y="8"/>
                      <a:pt x="71" y="9"/>
                      <a:pt x="70" y="9"/>
                    </a:cubicBezTo>
                    <a:cubicBezTo>
                      <a:pt x="65" y="9"/>
                      <a:pt x="61" y="6"/>
                      <a:pt x="65" y="4"/>
                    </a:cubicBezTo>
                    <a:cubicBezTo>
                      <a:pt x="66" y="4"/>
                      <a:pt x="67" y="4"/>
                      <a:pt x="68" y="3"/>
                    </a:cubicBezTo>
                    <a:cubicBezTo>
                      <a:pt x="70" y="3"/>
                      <a:pt x="74" y="2"/>
                      <a:pt x="75" y="2"/>
                    </a:cubicBezTo>
                    <a:cubicBezTo>
                      <a:pt x="78" y="2"/>
                      <a:pt x="79" y="2"/>
                      <a:pt x="79" y="3"/>
                    </a:cubicBezTo>
                    <a:close/>
                  </a:path>
                </a:pathLst>
              </a:custGeom>
              <a:grpFill/>
              <a:ln w="2" cap="rnd">
                <a:solidFill>
                  <a:schemeClr val="tx2">
                    <a:lumMod val="2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8" name="Freeform 180"/>
              <p:cNvSpPr>
                <a:spLocks/>
              </p:cNvSpPr>
              <p:nvPr/>
            </p:nvSpPr>
            <p:spPr bwMode="auto">
              <a:xfrm>
                <a:off x="3892" y="1597"/>
                <a:ext cx="45" cy="39"/>
              </a:xfrm>
              <a:custGeom>
                <a:avLst/>
                <a:gdLst>
                  <a:gd name="T0" fmla="*/ 19 w 23"/>
                  <a:gd name="T1" fmla="*/ 2 h 20"/>
                  <a:gd name="T2" fmla="*/ 14 w 23"/>
                  <a:gd name="T3" fmla="*/ 1 h 20"/>
                  <a:gd name="T4" fmla="*/ 8 w 23"/>
                  <a:gd name="T5" fmla="*/ 8 h 20"/>
                  <a:gd name="T6" fmla="*/ 0 w 23"/>
                  <a:gd name="T7" fmla="*/ 14 h 20"/>
                  <a:gd name="T8" fmla="*/ 12 w 23"/>
                  <a:gd name="T9" fmla="*/ 16 h 20"/>
                  <a:gd name="T10" fmla="*/ 13 w 23"/>
                  <a:gd name="T11" fmla="*/ 20 h 20"/>
                  <a:gd name="T12" fmla="*/ 20 w 23"/>
                  <a:gd name="T13" fmla="*/ 20 h 20"/>
                  <a:gd name="T14" fmla="*/ 18 w 23"/>
                  <a:gd name="T15" fmla="*/ 14 h 20"/>
                  <a:gd name="T16" fmla="*/ 17 w 23"/>
                  <a:gd name="T17" fmla="*/ 14 h 20"/>
                  <a:gd name="T18" fmla="*/ 18 w 23"/>
                  <a:gd name="T19" fmla="*/ 6 h 20"/>
                  <a:gd name="T20" fmla="*/ 22 w 23"/>
                  <a:gd name="T21" fmla="*/ 8 h 20"/>
                  <a:gd name="T22" fmla="*/ 22 w 23"/>
                  <a:gd name="T23" fmla="*/ 8 h 20"/>
                  <a:gd name="T24" fmla="*/ 23 w 23"/>
                  <a:gd name="T25" fmla="*/ 7 h 20"/>
                  <a:gd name="T26" fmla="*/ 21 w 23"/>
                  <a:gd name="T27" fmla="*/ 6 h 20"/>
                  <a:gd name="T28" fmla="*/ 19 w 23"/>
                  <a:gd name="T29" fmla="*/ 2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3" h="20">
                    <a:moveTo>
                      <a:pt x="19" y="2"/>
                    </a:moveTo>
                    <a:cubicBezTo>
                      <a:pt x="19" y="2"/>
                      <a:pt x="17" y="2"/>
                      <a:pt x="14" y="1"/>
                    </a:cubicBezTo>
                    <a:cubicBezTo>
                      <a:pt x="12" y="0"/>
                      <a:pt x="10" y="5"/>
                      <a:pt x="8" y="8"/>
                    </a:cubicBezTo>
                    <a:cubicBezTo>
                      <a:pt x="6" y="10"/>
                      <a:pt x="0" y="14"/>
                      <a:pt x="0" y="14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9" y="18"/>
                      <a:pt x="19" y="16"/>
                      <a:pt x="18" y="14"/>
                    </a:cubicBezTo>
                    <a:cubicBezTo>
                      <a:pt x="17" y="14"/>
                      <a:pt x="17" y="14"/>
                      <a:pt x="17" y="14"/>
                    </a:cubicBezTo>
                    <a:cubicBezTo>
                      <a:pt x="16" y="12"/>
                      <a:pt x="18" y="8"/>
                      <a:pt x="18" y="6"/>
                    </a:cubicBezTo>
                    <a:cubicBezTo>
                      <a:pt x="19" y="7"/>
                      <a:pt x="21" y="8"/>
                      <a:pt x="22" y="8"/>
                    </a:cubicBezTo>
                    <a:cubicBezTo>
                      <a:pt x="22" y="8"/>
                      <a:pt x="21" y="8"/>
                      <a:pt x="22" y="8"/>
                    </a:cubicBezTo>
                    <a:cubicBezTo>
                      <a:pt x="23" y="9"/>
                      <a:pt x="23" y="7"/>
                      <a:pt x="23" y="7"/>
                    </a:cubicBezTo>
                    <a:cubicBezTo>
                      <a:pt x="23" y="7"/>
                      <a:pt x="21" y="7"/>
                      <a:pt x="21" y="6"/>
                    </a:cubicBezTo>
                    <a:cubicBezTo>
                      <a:pt x="20" y="6"/>
                      <a:pt x="19" y="3"/>
                      <a:pt x="19" y="2"/>
                    </a:cubicBezTo>
                    <a:close/>
                  </a:path>
                </a:pathLst>
              </a:custGeom>
              <a:grpFill/>
              <a:ln w="9525">
                <a:solidFill>
                  <a:schemeClr val="tx2">
                    <a:lumMod val="2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9" name="Freeform 181"/>
              <p:cNvSpPr>
                <a:spLocks/>
              </p:cNvSpPr>
              <p:nvPr/>
            </p:nvSpPr>
            <p:spPr bwMode="auto">
              <a:xfrm>
                <a:off x="3892" y="1597"/>
                <a:ext cx="45" cy="39"/>
              </a:xfrm>
              <a:custGeom>
                <a:avLst/>
                <a:gdLst>
                  <a:gd name="T0" fmla="*/ 19 w 23"/>
                  <a:gd name="T1" fmla="*/ 2 h 20"/>
                  <a:gd name="T2" fmla="*/ 14 w 23"/>
                  <a:gd name="T3" fmla="*/ 1 h 20"/>
                  <a:gd name="T4" fmla="*/ 8 w 23"/>
                  <a:gd name="T5" fmla="*/ 8 h 20"/>
                  <a:gd name="T6" fmla="*/ 0 w 23"/>
                  <a:gd name="T7" fmla="*/ 14 h 20"/>
                  <a:gd name="T8" fmla="*/ 12 w 23"/>
                  <a:gd name="T9" fmla="*/ 16 h 20"/>
                  <a:gd name="T10" fmla="*/ 13 w 23"/>
                  <a:gd name="T11" fmla="*/ 20 h 20"/>
                  <a:gd name="T12" fmla="*/ 20 w 23"/>
                  <a:gd name="T13" fmla="*/ 20 h 20"/>
                  <a:gd name="T14" fmla="*/ 18 w 23"/>
                  <a:gd name="T15" fmla="*/ 14 h 20"/>
                  <a:gd name="T16" fmla="*/ 17 w 23"/>
                  <a:gd name="T17" fmla="*/ 14 h 20"/>
                  <a:gd name="T18" fmla="*/ 18 w 23"/>
                  <a:gd name="T19" fmla="*/ 6 h 20"/>
                  <a:gd name="T20" fmla="*/ 22 w 23"/>
                  <a:gd name="T21" fmla="*/ 8 h 20"/>
                  <a:gd name="T22" fmla="*/ 22 w 23"/>
                  <a:gd name="T23" fmla="*/ 8 h 20"/>
                  <a:gd name="T24" fmla="*/ 23 w 23"/>
                  <a:gd name="T25" fmla="*/ 7 h 20"/>
                  <a:gd name="T26" fmla="*/ 21 w 23"/>
                  <a:gd name="T27" fmla="*/ 6 h 20"/>
                  <a:gd name="T28" fmla="*/ 19 w 23"/>
                  <a:gd name="T29" fmla="*/ 2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3" h="20">
                    <a:moveTo>
                      <a:pt x="19" y="2"/>
                    </a:moveTo>
                    <a:cubicBezTo>
                      <a:pt x="19" y="2"/>
                      <a:pt x="17" y="2"/>
                      <a:pt x="14" y="1"/>
                    </a:cubicBezTo>
                    <a:cubicBezTo>
                      <a:pt x="12" y="0"/>
                      <a:pt x="10" y="5"/>
                      <a:pt x="8" y="8"/>
                    </a:cubicBezTo>
                    <a:cubicBezTo>
                      <a:pt x="6" y="10"/>
                      <a:pt x="0" y="14"/>
                      <a:pt x="0" y="14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9" y="18"/>
                      <a:pt x="19" y="16"/>
                      <a:pt x="18" y="14"/>
                    </a:cubicBezTo>
                    <a:cubicBezTo>
                      <a:pt x="17" y="14"/>
                      <a:pt x="17" y="14"/>
                      <a:pt x="17" y="14"/>
                    </a:cubicBezTo>
                    <a:cubicBezTo>
                      <a:pt x="16" y="12"/>
                      <a:pt x="18" y="8"/>
                      <a:pt x="18" y="6"/>
                    </a:cubicBezTo>
                    <a:cubicBezTo>
                      <a:pt x="19" y="7"/>
                      <a:pt x="21" y="8"/>
                      <a:pt x="22" y="8"/>
                    </a:cubicBezTo>
                    <a:cubicBezTo>
                      <a:pt x="22" y="8"/>
                      <a:pt x="21" y="8"/>
                      <a:pt x="22" y="8"/>
                    </a:cubicBezTo>
                    <a:cubicBezTo>
                      <a:pt x="23" y="9"/>
                      <a:pt x="23" y="7"/>
                      <a:pt x="23" y="7"/>
                    </a:cubicBezTo>
                    <a:cubicBezTo>
                      <a:pt x="23" y="7"/>
                      <a:pt x="21" y="7"/>
                      <a:pt x="21" y="6"/>
                    </a:cubicBezTo>
                    <a:cubicBezTo>
                      <a:pt x="20" y="6"/>
                      <a:pt x="19" y="3"/>
                      <a:pt x="19" y="2"/>
                    </a:cubicBezTo>
                    <a:close/>
                  </a:path>
                </a:pathLst>
              </a:custGeom>
              <a:grpFill/>
              <a:ln w="2" cap="rnd">
                <a:solidFill>
                  <a:schemeClr val="tx2">
                    <a:lumMod val="2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0" name="Freeform 182"/>
              <p:cNvSpPr>
                <a:spLocks noEditPoints="1"/>
              </p:cNvSpPr>
              <p:nvPr/>
            </p:nvSpPr>
            <p:spPr bwMode="auto">
              <a:xfrm>
                <a:off x="3688" y="2154"/>
                <a:ext cx="149" cy="197"/>
              </a:xfrm>
              <a:custGeom>
                <a:avLst/>
                <a:gdLst>
                  <a:gd name="T0" fmla="*/ 5 w 76"/>
                  <a:gd name="T1" fmla="*/ 59 h 100"/>
                  <a:gd name="T2" fmla="*/ 8 w 76"/>
                  <a:gd name="T3" fmla="*/ 57 h 100"/>
                  <a:gd name="T4" fmla="*/ 9 w 76"/>
                  <a:gd name="T5" fmla="*/ 59 h 100"/>
                  <a:gd name="T6" fmla="*/ 6 w 76"/>
                  <a:gd name="T7" fmla="*/ 65 h 100"/>
                  <a:gd name="T8" fmla="*/ 32 w 76"/>
                  <a:gd name="T9" fmla="*/ 83 h 100"/>
                  <a:gd name="T10" fmla="*/ 36 w 76"/>
                  <a:gd name="T11" fmla="*/ 92 h 100"/>
                  <a:gd name="T12" fmla="*/ 49 w 76"/>
                  <a:gd name="T13" fmla="*/ 100 h 100"/>
                  <a:gd name="T14" fmla="*/ 51 w 76"/>
                  <a:gd name="T15" fmla="*/ 89 h 100"/>
                  <a:gd name="T16" fmla="*/ 56 w 76"/>
                  <a:gd name="T17" fmla="*/ 82 h 100"/>
                  <a:gd name="T18" fmla="*/ 64 w 76"/>
                  <a:gd name="T19" fmla="*/ 74 h 100"/>
                  <a:gd name="T20" fmla="*/ 69 w 76"/>
                  <a:gd name="T21" fmla="*/ 66 h 100"/>
                  <a:gd name="T22" fmla="*/ 72 w 76"/>
                  <a:gd name="T23" fmla="*/ 61 h 100"/>
                  <a:gd name="T24" fmla="*/ 67 w 76"/>
                  <a:gd name="T25" fmla="*/ 53 h 100"/>
                  <a:gd name="T26" fmla="*/ 71 w 76"/>
                  <a:gd name="T27" fmla="*/ 14 h 100"/>
                  <a:gd name="T28" fmla="*/ 66 w 76"/>
                  <a:gd name="T29" fmla="*/ 4 h 100"/>
                  <a:gd name="T30" fmla="*/ 58 w 76"/>
                  <a:gd name="T31" fmla="*/ 3 h 100"/>
                  <a:gd name="T32" fmla="*/ 50 w 76"/>
                  <a:gd name="T33" fmla="*/ 6 h 100"/>
                  <a:gd name="T34" fmla="*/ 38 w 76"/>
                  <a:gd name="T35" fmla="*/ 4 h 100"/>
                  <a:gd name="T36" fmla="*/ 26 w 76"/>
                  <a:gd name="T37" fmla="*/ 5 h 100"/>
                  <a:gd name="T38" fmla="*/ 15 w 76"/>
                  <a:gd name="T39" fmla="*/ 1 h 100"/>
                  <a:gd name="T40" fmla="*/ 7 w 76"/>
                  <a:gd name="T41" fmla="*/ 1 h 100"/>
                  <a:gd name="T42" fmla="*/ 1 w 76"/>
                  <a:gd name="T43" fmla="*/ 4 h 100"/>
                  <a:gd name="T44" fmla="*/ 3 w 76"/>
                  <a:gd name="T45" fmla="*/ 9 h 100"/>
                  <a:gd name="T46" fmla="*/ 4 w 76"/>
                  <a:gd name="T47" fmla="*/ 17 h 100"/>
                  <a:gd name="T48" fmla="*/ 8 w 76"/>
                  <a:gd name="T49" fmla="*/ 28 h 100"/>
                  <a:gd name="T50" fmla="*/ 3 w 76"/>
                  <a:gd name="T51" fmla="*/ 37 h 100"/>
                  <a:gd name="T52" fmla="*/ 3 w 76"/>
                  <a:gd name="T53" fmla="*/ 52 h 100"/>
                  <a:gd name="T54" fmla="*/ 4 w 76"/>
                  <a:gd name="T55" fmla="*/ 55 h 100"/>
                  <a:gd name="T56" fmla="*/ 23 w 76"/>
                  <a:gd name="T57" fmla="*/ 6 h 100"/>
                  <a:gd name="T58" fmla="*/ 27 w 76"/>
                  <a:gd name="T59" fmla="*/ 22 h 100"/>
                  <a:gd name="T60" fmla="*/ 26 w 76"/>
                  <a:gd name="T61" fmla="*/ 26 h 100"/>
                  <a:gd name="T62" fmla="*/ 20 w 76"/>
                  <a:gd name="T63" fmla="*/ 18 h 100"/>
                  <a:gd name="T64" fmla="*/ 19 w 76"/>
                  <a:gd name="T65" fmla="*/ 16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76" h="100">
                    <a:moveTo>
                      <a:pt x="4" y="55"/>
                    </a:moveTo>
                    <a:cubicBezTo>
                      <a:pt x="5" y="56"/>
                      <a:pt x="4" y="59"/>
                      <a:pt x="5" y="59"/>
                    </a:cubicBezTo>
                    <a:cubicBezTo>
                      <a:pt x="7" y="59"/>
                      <a:pt x="7" y="59"/>
                      <a:pt x="7" y="59"/>
                    </a:cubicBezTo>
                    <a:cubicBezTo>
                      <a:pt x="7" y="59"/>
                      <a:pt x="8" y="57"/>
                      <a:pt x="8" y="57"/>
                    </a:cubicBezTo>
                    <a:cubicBezTo>
                      <a:pt x="10" y="56"/>
                      <a:pt x="10" y="58"/>
                      <a:pt x="11" y="57"/>
                    </a:cubicBezTo>
                    <a:cubicBezTo>
                      <a:pt x="10" y="58"/>
                      <a:pt x="9" y="58"/>
                      <a:pt x="9" y="59"/>
                    </a:cubicBezTo>
                    <a:cubicBezTo>
                      <a:pt x="8" y="60"/>
                      <a:pt x="9" y="62"/>
                      <a:pt x="8" y="63"/>
                    </a:cubicBezTo>
                    <a:cubicBezTo>
                      <a:pt x="8" y="64"/>
                      <a:pt x="6" y="64"/>
                      <a:pt x="6" y="65"/>
                    </a:cubicBezTo>
                    <a:cubicBezTo>
                      <a:pt x="5" y="68"/>
                      <a:pt x="6" y="69"/>
                      <a:pt x="5" y="71"/>
                    </a:cubicBezTo>
                    <a:cubicBezTo>
                      <a:pt x="32" y="83"/>
                      <a:pt x="32" y="83"/>
                      <a:pt x="32" y="83"/>
                    </a:cubicBezTo>
                    <a:cubicBezTo>
                      <a:pt x="32" y="83"/>
                      <a:pt x="34" y="85"/>
                      <a:pt x="34" y="87"/>
                    </a:cubicBezTo>
                    <a:cubicBezTo>
                      <a:pt x="33" y="90"/>
                      <a:pt x="33" y="92"/>
                      <a:pt x="36" y="92"/>
                    </a:cubicBezTo>
                    <a:cubicBezTo>
                      <a:pt x="38" y="92"/>
                      <a:pt x="38" y="94"/>
                      <a:pt x="38" y="94"/>
                    </a:cubicBezTo>
                    <a:cubicBezTo>
                      <a:pt x="49" y="100"/>
                      <a:pt x="49" y="100"/>
                      <a:pt x="49" y="100"/>
                    </a:cubicBezTo>
                    <a:cubicBezTo>
                      <a:pt x="49" y="100"/>
                      <a:pt x="50" y="98"/>
                      <a:pt x="51" y="98"/>
                    </a:cubicBezTo>
                    <a:cubicBezTo>
                      <a:pt x="51" y="95"/>
                      <a:pt x="49" y="93"/>
                      <a:pt x="51" y="89"/>
                    </a:cubicBezTo>
                    <a:cubicBezTo>
                      <a:pt x="52" y="89"/>
                      <a:pt x="52" y="89"/>
                      <a:pt x="52" y="89"/>
                    </a:cubicBezTo>
                    <a:cubicBezTo>
                      <a:pt x="53" y="87"/>
                      <a:pt x="54" y="83"/>
                      <a:pt x="56" y="82"/>
                    </a:cubicBezTo>
                    <a:cubicBezTo>
                      <a:pt x="57" y="81"/>
                      <a:pt x="59" y="82"/>
                      <a:pt x="60" y="81"/>
                    </a:cubicBezTo>
                    <a:cubicBezTo>
                      <a:pt x="61" y="80"/>
                      <a:pt x="63" y="75"/>
                      <a:pt x="64" y="74"/>
                    </a:cubicBezTo>
                    <a:cubicBezTo>
                      <a:pt x="64" y="74"/>
                      <a:pt x="67" y="75"/>
                      <a:pt x="68" y="73"/>
                    </a:cubicBezTo>
                    <a:cubicBezTo>
                      <a:pt x="69" y="72"/>
                      <a:pt x="68" y="68"/>
                      <a:pt x="69" y="66"/>
                    </a:cubicBezTo>
                    <a:cubicBezTo>
                      <a:pt x="70" y="65"/>
                      <a:pt x="72" y="64"/>
                      <a:pt x="72" y="63"/>
                    </a:cubicBezTo>
                    <a:cubicBezTo>
                      <a:pt x="73" y="62"/>
                      <a:pt x="71" y="62"/>
                      <a:pt x="72" y="61"/>
                    </a:cubicBezTo>
                    <a:cubicBezTo>
                      <a:pt x="72" y="61"/>
                      <a:pt x="73" y="60"/>
                      <a:pt x="73" y="60"/>
                    </a:cubicBezTo>
                    <a:cubicBezTo>
                      <a:pt x="67" y="53"/>
                      <a:pt x="67" y="53"/>
                      <a:pt x="67" y="53"/>
                    </a:cubicBezTo>
                    <a:cubicBezTo>
                      <a:pt x="66" y="17"/>
                      <a:pt x="66" y="17"/>
                      <a:pt x="66" y="17"/>
                    </a:cubicBezTo>
                    <a:cubicBezTo>
                      <a:pt x="71" y="14"/>
                      <a:pt x="71" y="14"/>
                      <a:pt x="71" y="14"/>
                    </a:cubicBezTo>
                    <a:cubicBezTo>
                      <a:pt x="76" y="3"/>
                      <a:pt x="76" y="3"/>
                      <a:pt x="76" y="3"/>
                    </a:cubicBezTo>
                    <a:cubicBezTo>
                      <a:pt x="76" y="3"/>
                      <a:pt x="68" y="5"/>
                      <a:pt x="66" y="4"/>
                    </a:cubicBezTo>
                    <a:cubicBezTo>
                      <a:pt x="64" y="3"/>
                      <a:pt x="64" y="0"/>
                      <a:pt x="64" y="0"/>
                    </a:cubicBezTo>
                    <a:cubicBezTo>
                      <a:pt x="64" y="0"/>
                      <a:pt x="61" y="4"/>
                      <a:pt x="58" y="3"/>
                    </a:cubicBezTo>
                    <a:cubicBezTo>
                      <a:pt x="56" y="1"/>
                      <a:pt x="55" y="6"/>
                      <a:pt x="55" y="6"/>
                    </a:cubicBezTo>
                    <a:cubicBezTo>
                      <a:pt x="55" y="6"/>
                      <a:pt x="52" y="6"/>
                      <a:pt x="50" y="6"/>
                    </a:cubicBezTo>
                    <a:cubicBezTo>
                      <a:pt x="48" y="6"/>
                      <a:pt x="46" y="7"/>
                      <a:pt x="45" y="5"/>
                    </a:cubicBezTo>
                    <a:cubicBezTo>
                      <a:pt x="44" y="4"/>
                      <a:pt x="38" y="4"/>
                      <a:pt x="38" y="4"/>
                    </a:cubicBezTo>
                    <a:cubicBezTo>
                      <a:pt x="38" y="4"/>
                      <a:pt x="34" y="6"/>
                      <a:pt x="32" y="4"/>
                    </a:cubicBezTo>
                    <a:cubicBezTo>
                      <a:pt x="30" y="3"/>
                      <a:pt x="27" y="5"/>
                      <a:pt x="26" y="5"/>
                    </a:cubicBezTo>
                    <a:cubicBezTo>
                      <a:pt x="25" y="5"/>
                      <a:pt x="19" y="4"/>
                      <a:pt x="19" y="4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1" y="1"/>
                      <a:pt x="9" y="1"/>
                      <a:pt x="7" y="1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1" y="7"/>
                      <a:pt x="2" y="8"/>
                      <a:pt x="3" y="9"/>
                    </a:cubicBezTo>
                    <a:cubicBezTo>
                      <a:pt x="6" y="11"/>
                      <a:pt x="3" y="9"/>
                      <a:pt x="5" y="11"/>
                    </a:cubicBezTo>
                    <a:cubicBezTo>
                      <a:pt x="7" y="13"/>
                      <a:pt x="5" y="13"/>
                      <a:pt x="4" y="17"/>
                    </a:cubicBezTo>
                    <a:cubicBezTo>
                      <a:pt x="4" y="20"/>
                      <a:pt x="3" y="21"/>
                      <a:pt x="6" y="23"/>
                    </a:cubicBezTo>
                    <a:cubicBezTo>
                      <a:pt x="8" y="25"/>
                      <a:pt x="8" y="26"/>
                      <a:pt x="8" y="28"/>
                    </a:cubicBezTo>
                    <a:cubicBezTo>
                      <a:pt x="7" y="30"/>
                      <a:pt x="7" y="32"/>
                      <a:pt x="6" y="33"/>
                    </a:cubicBezTo>
                    <a:cubicBezTo>
                      <a:pt x="6" y="35"/>
                      <a:pt x="4" y="33"/>
                      <a:pt x="3" y="37"/>
                    </a:cubicBezTo>
                    <a:cubicBezTo>
                      <a:pt x="3" y="41"/>
                      <a:pt x="4" y="42"/>
                      <a:pt x="2" y="44"/>
                    </a:cubicBezTo>
                    <a:cubicBezTo>
                      <a:pt x="0" y="46"/>
                      <a:pt x="4" y="51"/>
                      <a:pt x="3" y="52"/>
                    </a:cubicBezTo>
                    <a:cubicBezTo>
                      <a:pt x="2" y="53"/>
                      <a:pt x="3" y="55"/>
                      <a:pt x="3" y="55"/>
                    </a:cubicBezTo>
                    <a:cubicBezTo>
                      <a:pt x="4" y="55"/>
                      <a:pt x="4" y="55"/>
                      <a:pt x="4" y="55"/>
                    </a:cubicBezTo>
                    <a:close/>
                    <a:moveTo>
                      <a:pt x="21" y="5"/>
                    </a:moveTo>
                    <a:cubicBezTo>
                      <a:pt x="21" y="5"/>
                      <a:pt x="23" y="6"/>
                      <a:pt x="23" y="6"/>
                    </a:cubicBezTo>
                    <a:cubicBezTo>
                      <a:pt x="24" y="10"/>
                      <a:pt x="23" y="13"/>
                      <a:pt x="23" y="16"/>
                    </a:cubicBezTo>
                    <a:cubicBezTo>
                      <a:pt x="24" y="18"/>
                      <a:pt x="26" y="20"/>
                      <a:pt x="27" y="22"/>
                    </a:cubicBezTo>
                    <a:cubicBezTo>
                      <a:pt x="27" y="22"/>
                      <a:pt x="27" y="25"/>
                      <a:pt x="27" y="26"/>
                    </a:cubicBezTo>
                    <a:cubicBezTo>
                      <a:pt x="26" y="26"/>
                      <a:pt x="26" y="26"/>
                      <a:pt x="26" y="26"/>
                    </a:cubicBezTo>
                    <a:cubicBezTo>
                      <a:pt x="26" y="25"/>
                      <a:pt x="25" y="22"/>
                      <a:pt x="24" y="21"/>
                    </a:cubicBezTo>
                    <a:cubicBezTo>
                      <a:pt x="23" y="20"/>
                      <a:pt x="20" y="19"/>
                      <a:pt x="20" y="18"/>
                    </a:cubicBezTo>
                    <a:cubicBezTo>
                      <a:pt x="20" y="17"/>
                      <a:pt x="20" y="16"/>
                      <a:pt x="20" y="16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8" y="13"/>
                      <a:pt x="20" y="7"/>
                      <a:pt x="21" y="5"/>
                    </a:cubicBezTo>
                    <a:close/>
                  </a:path>
                </a:pathLst>
              </a:custGeom>
              <a:grpFill/>
              <a:ln w="9525">
                <a:solidFill>
                  <a:schemeClr val="tx2">
                    <a:lumMod val="2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1" name="Freeform 183"/>
              <p:cNvSpPr>
                <a:spLocks noEditPoints="1"/>
              </p:cNvSpPr>
              <p:nvPr/>
            </p:nvSpPr>
            <p:spPr bwMode="auto">
              <a:xfrm>
                <a:off x="3688" y="2154"/>
                <a:ext cx="149" cy="197"/>
              </a:xfrm>
              <a:custGeom>
                <a:avLst/>
                <a:gdLst>
                  <a:gd name="T0" fmla="*/ 5 w 76"/>
                  <a:gd name="T1" fmla="*/ 59 h 100"/>
                  <a:gd name="T2" fmla="*/ 8 w 76"/>
                  <a:gd name="T3" fmla="*/ 57 h 100"/>
                  <a:gd name="T4" fmla="*/ 9 w 76"/>
                  <a:gd name="T5" fmla="*/ 59 h 100"/>
                  <a:gd name="T6" fmla="*/ 6 w 76"/>
                  <a:gd name="T7" fmla="*/ 65 h 100"/>
                  <a:gd name="T8" fmla="*/ 32 w 76"/>
                  <a:gd name="T9" fmla="*/ 83 h 100"/>
                  <a:gd name="T10" fmla="*/ 36 w 76"/>
                  <a:gd name="T11" fmla="*/ 92 h 100"/>
                  <a:gd name="T12" fmla="*/ 49 w 76"/>
                  <a:gd name="T13" fmla="*/ 100 h 100"/>
                  <a:gd name="T14" fmla="*/ 51 w 76"/>
                  <a:gd name="T15" fmla="*/ 89 h 100"/>
                  <a:gd name="T16" fmla="*/ 56 w 76"/>
                  <a:gd name="T17" fmla="*/ 82 h 100"/>
                  <a:gd name="T18" fmla="*/ 64 w 76"/>
                  <a:gd name="T19" fmla="*/ 74 h 100"/>
                  <a:gd name="T20" fmla="*/ 69 w 76"/>
                  <a:gd name="T21" fmla="*/ 66 h 100"/>
                  <a:gd name="T22" fmla="*/ 72 w 76"/>
                  <a:gd name="T23" fmla="*/ 61 h 100"/>
                  <a:gd name="T24" fmla="*/ 67 w 76"/>
                  <a:gd name="T25" fmla="*/ 53 h 100"/>
                  <a:gd name="T26" fmla="*/ 71 w 76"/>
                  <a:gd name="T27" fmla="*/ 14 h 100"/>
                  <a:gd name="T28" fmla="*/ 66 w 76"/>
                  <a:gd name="T29" fmla="*/ 4 h 100"/>
                  <a:gd name="T30" fmla="*/ 58 w 76"/>
                  <a:gd name="T31" fmla="*/ 3 h 100"/>
                  <a:gd name="T32" fmla="*/ 50 w 76"/>
                  <a:gd name="T33" fmla="*/ 6 h 100"/>
                  <a:gd name="T34" fmla="*/ 38 w 76"/>
                  <a:gd name="T35" fmla="*/ 4 h 100"/>
                  <a:gd name="T36" fmla="*/ 26 w 76"/>
                  <a:gd name="T37" fmla="*/ 5 h 100"/>
                  <a:gd name="T38" fmla="*/ 15 w 76"/>
                  <a:gd name="T39" fmla="*/ 1 h 100"/>
                  <a:gd name="T40" fmla="*/ 7 w 76"/>
                  <a:gd name="T41" fmla="*/ 1 h 100"/>
                  <a:gd name="T42" fmla="*/ 1 w 76"/>
                  <a:gd name="T43" fmla="*/ 4 h 100"/>
                  <a:gd name="T44" fmla="*/ 3 w 76"/>
                  <a:gd name="T45" fmla="*/ 9 h 100"/>
                  <a:gd name="T46" fmla="*/ 4 w 76"/>
                  <a:gd name="T47" fmla="*/ 17 h 100"/>
                  <a:gd name="T48" fmla="*/ 8 w 76"/>
                  <a:gd name="T49" fmla="*/ 28 h 100"/>
                  <a:gd name="T50" fmla="*/ 3 w 76"/>
                  <a:gd name="T51" fmla="*/ 37 h 100"/>
                  <a:gd name="T52" fmla="*/ 3 w 76"/>
                  <a:gd name="T53" fmla="*/ 52 h 100"/>
                  <a:gd name="T54" fmla="*/ 4 w 76"/>
                  <a:gd name="T55" fmla="*/ 55 h 100"/>
                  <a:gd name="T56" fmla="*/ 23 w 76"/>
                  <a:gd name="T57" fmla="*/ 6 h 100"/>
                  <a:gd name="T58" fmla="*/ 27 w 76"/>
                  <a:gd name="T59" fmla="*/ 22 h 100"/>
                  <a:gd name="T60" fmla="*/ 26 w 76"/>
                  <a:gd name="T61" fmla="*/ 26 h 100"/>
                  <a:gd name="T62" fmla="*/ 20 w 76"/>
                  <a:gd name="T63" fmla="*/ 18 h 100"/>
                  <a:gd name="T64" fmla="*/ 19 w 76"/>
                  <a:gd name="T65" fmla="*/ 16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76" h="100">
                    <a:moveTo>
                      <a:pt x="4" y="55"/>
                    </a:moveTo>
                    <a:cubicBezTo>
                      <a:pt x="5" y="56"/>
                      <a:pt x="4" y="59"/>
                      <a:pt x="5" y="59"/>
                    </a:cubicBezTo>
                    <a:cubicBezTo>
                      <a:pt x="7" y="59"/>
                      <a:pt x="7" y="59"/>
                      <a:pt x="7" y="59"/>
                    </a:cubicBezTo>
                    <a:cubicBezTo>
                      <a:pt x="7" y="59"/>
                      <a:pt x="8" y="57"/>
                      <a:pt x="8" y="57"/>
                    </a:cubicBezTo>
                    <a:cubicBezTo>
                      <a:pt x="10" y="56"/>
                      <a:pt x="10" y="58"/>
                      <a:pt x="11" y="57"/>
                    </a:cubicBezTo>
                    <a:cubicBezTo>
                      <a:pt x="10" y="58"/>
                      <a:pt x="9" y="58"/>
                      <a:pt x="9" y="59"/>
                    </a:cubicBezTo>
                    <a:cubicBezTo>
                      <a:pt x="8" y="60"/>
                      <a:pt x="9" y="62"/>
                      <a:pt x="8" y="63"/>
                    </a:cubicBezTo>
                    <a:cubicBezTo>
                      <a:pt x="8" y="64"/>
                      <a:pt x="6" y="64"/>
                      <a:pt x="6" y="65"/>
                    </a:cubicBezTo>
                    <a:cubicBezTo>
                      <a:pt x="5" y="68"/>
                      <a:pt x="6" y="69"/>
                      <a:pt x="5" y="71"/>
                    </a:cubicBezTo>
                    <a:cubicBezTo>
                      <a:pt x="32" y="83"/>
                      <a:pt x="32" y="83"/>
                      <a:pt x="32" y="83"/>
                    </a:cubicBezTo>
                    <a:cubicBezTo>
                      <a:pt x="32" y="83"/>
                      <a:pt x="34" y="85"/>
                      <a:pt x="34" y="87"/>
                    </a:cubicBezTo>
                    <a:cubicBezTo>
                      <a:pt x="33" y="90"/>
                      <a:pt x="33" y="92"/>
                      <a:pt x="36" y="92"/>
                    </a:cubicBezTo>
                    <a:cubicBezTo>
                      <a:pt x="38" y="92"/>
                      <a:pt x="38" y="94"/>
                      <a:pt x="38" y="94"/>
                    </a:cubicBezTo>
                    <a:cubicBezTo>
                      <a:pt x="49" y="100"/>
                      <a:pt x="49" y="100"/>
                      <a:pt x="49" y="100"/>
                    </a:cubicBezTo>
                    <a:cubicBezTo>
                      <a:pt x="49" y="100"/>
                      <a:pt x="50" y="98"/>
                      <a:pt x="51" y="98"/>
                    </a:cubicBezTo>
                    <a:cubicBezTo>
                      <a:pt x="51" y="95"/>
                      <a:pt x="49" y="93"/>
                      <a:pt x="51" y="89"/>
                    </a:cubicBezTo>
                    <a:cubicBezTo>
                      <a:pt x="52" y="89"/>
                      <a:pt x="52" y="89"/>
                      <a:pt x="52" y="89"/>
                    </a:cubicBezTo>
                    <a:cubicBezTo>
                      <a:pt x="53" y="87"/>
                      <a:pt x="54" y="83"/>
                      <a:pt x="56" y="82"/>
                    </a:cubicBezTo>
                    <a:cubicBezTo>
                      <a:pt x="57" y="81"/>
                      <a:pt x="59" y="82"/>
                      <a:pt x="60" y="81"/>
                    </a:cubicBezTo>
                    <a:cubicBezTo>
                      <a:pt x="61" y="80"/>
                      <a:pt x="63" y="75"/>
                      <a:pt x="64" y="74"/>
                    </a:cubicBezTo>
                    <a:cubicBezTo>
                      <a:pt x="64" y="74"/>
                      <a:pt x="67" y="75"/>
                      <a:pt x="68" y="73"/>
                    </a:cubicBezTo>
                    <a:cubicBezTo>
                      <a:pt x="69" y="72"/>
                      <a:pt x="68" y="68"/>
                      <a:pt x="69" y="66"/>
                    </a:cubicBezTo>
                    <a:cubicBezTo>
                      <a:pt x="70" y="65"/>
                      <a:pt x="72" y="64"/>
                      <a:pt x="72" y="63"/>
                    </a:cubicBezTo>
                    <a:cubicBezTo>
                      <a:pt x="73" y="62"/>
                      <a:pt x="71" y="62"/>
                      <a:pt x="72" y="61"/>
                    </a:cubicBezTo>
                    <a:cubicBezTo>
                      <a:pt x="72" y="61"/>
                      <a:pt x="73" y="60"/>
                      <a:pt x="73" y="60"/>
                    </a:cubicBezTo>
                    <a:cubicBezTo>
                      <a:pt x="67" y="53"/>
                      <a:pt x="67" y="53"/>
                      <a:pt x="67" y="53"/>
                    </a:cubicBezTo>
                    <a:cubicBezTo>
                      <a:pt x="66" y="17"/>
                      <a:pt x="66" y="17"/>
                      <a:pt x="66" y="17"/>
                    </a:cubicBezTo>
                    <a:cubicBezTo>
                      <a:pt x="71" y="14"/>
                      <a:pt x="71" y="14"/>
                      <a:pt x="71" y="14"/>
                    </a:cubicBezTo>
                    <a:cubicBezTo>
                      <a:pt x="76" y="3"/>
                      <a:pt x="76" y="3"/>
                      <a:pt x="76" y="3"/>
                    </a:cubicBezTo>
                    <a:cubicBezTo>
                      <a:pt x="76" y="3"/>
                      <a:pt x="68" y="5"/>
                      <a:pt x="66" y="4"/>
                    </a:cubicBezTo>
                    <a:cubicBezTo>
                      <a:pt x="64" y="3"/>
                      <a:pt x="64" y="0"/>
                      <a:pt x="64" y="0"/>
                    </a:cubicBezTo>
                    <a:cubicBezTo>
                      <a:pt x="64" y="0"/>
                      <a:pt x="61" y="4"/>
                      <a:pt x="58" y="3"/>
                    </a:cubicBezTo>
                    <a:cubicBezTo>
                      <a:pt x="56" y="1"/>
                      <a:pt x="55" y="6"/>
                      <a:pt x="55" y="6"/>
                    </a:cubicBezTo>
                    <a:cubicBezTo>
                      <a:pt x="55" y="6"/>
                      <a:pt x="52" y="6"/>
                      <a:pt x="50" y="6"/>
                    </a:cubicBezTo>
                    <a:cubicBezTo>
                      <a:pt x="48" y="6"/>
                      <a:pt x="46" y="7"/>
                      <a:pt x="45" y="5"/>
                    </a:cubicBezTo>
                    <a:cubicBezTo>
                      <a:pt x="44" y="4"/>
                      <a:pt x="38" y="4"/>
                      <a:pt x="38" y="4"/>
                    </a:cubicBezTo>
                    <a:cubicBezTo>
                      <a:pt x="38" y="4"/>
                      <a:pt x="34" y="6"/>
                      <a:pt x="32" y="4"/>
                    </a:cubicBezTo>
                    <a:cubicBezTo>
                      <a:pt x="30" y="3"/>
                      <a:pt x="27" y="5"/>
                      <a:pt x="26" y="5"/>
                    </a:cubicBezTo>
                    <a:cubicBezTo>
                      <a:pt x="25" y="5"/>
                      <a:pt x="19" y="4"/>
                      <a:pt x="19" y="4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1" y="1"/>
                      <a:pt x="9" y="1"/>
                      <a:pt x="7" y="1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1" y="7"/>
                      <a:pt x="2" y="8"/>
                      <a:pt x="3" y="9"/>
                    </a:cubicBezTo>
                    <a:cubicBezTo>
                      <a:pt x="6" y="11"/>
                      <a:pt x="3" y="9"/>
                      <a:pt x="5" y="11"/>
                    </a:cubicBezTo>
                    <a:cubicBezTo>
                      <a:pt x="7" y="13"/>
                      <a:pt x="5" y="13"/>
                      <a:pt x="4" y="17"/>
                    </a:cubicBezTo>
                    <a:cubicBezTo>
                      <a:pt x="4" y="20"/>
                      <a:pt x="3" y="21"/>
                      <a:pt x="6" y="23"/>
                    </a:cubicBezTo>
                    <a:cubicBezTo>
                      <a:pt x="8" y="25"/>
                      <a:pt x="8" y="26"/>
                      <a:pt x="8" y="28"/>
                    </a:cubicBezTo>
                    <a:cubicBezTo>
                      <a:pt x="7" y="30"/>
                      <a:pt x="7" y="32"/>
                      <a:pt x="6" y="33"/>
                    </a:cubicBezTo>
                    <a:cubicBezTo>
                      <a:pt x="6" y="35"/>
                      <a:pt x="4" y="33"/>
                      <a:pt x="3" y="37"/>
                    </a:cubicBezTo>
                    <a:cubicBezTo>
                      <a:pt x="3" y="41"/>
                      <a:pt x="4" y="42"/>
                      <a:pt x="2" y="44"/>
                    </a:cubicBezTo>
                    <a:cubicBezTo>
                      <a:pt x="0" y="46"/>
                      <a:pt x="4" y="51"/>
                      <a:pt x="3" y="52"/>
                    </a:cubicBezTo>
                    <a:cubicBezTo>
                      <a:pt x="2" y="53"/>
                      <a:pt x="3" y="55"/>
                      <a:pt x="3" y="55"/>
                    </a:cubicBezTo>
                    <a:cubicBezTo>
                      <a:pt x="4" y="55"/>
                      <a:pt x="4" y="55"/>
                      <a:pt x="4" y="55"/>
                    </a:cubicBezTo>
                    <a:close/>
                    <a:moveTo>
                      <a:pt x="21" y="5"/>
                    </a:moveTo>
                    <a:cubicBezTo>
                      <a:pt x="21" y="5"/>
                      <a:pt x="23" y="6"/>
                      <a:pt x="23" y="6"/>
                    </a:cubicBezTo>
                    <a:cubicBezTo>
                      <a:pt x="24" y="10"/>
                      <a:pt x="23" y="13"/>
                      <a:pt x="23" y="16"/>
                    </a:cubicBezTo>
                    <a:cubicBezTo>
                      <a:pt x="24" y="18"/>
                      <a:pt x="26" y="20"/>
                      <a:pt x="27" y="22"/>
                    </a:cubicBezTo>
                    <a:cubicBezTo>
                      <a:pt x="27" y="22"/>
                      <a:pt x="27" y="25"/>
                      <a:pt x="27" y="26"/>
                    </a:cubicBezTo>
                    <a:cubicBezTo>
                      <a:pt x="26" y="26"/>
                      <a:pt x="26" y="26"/>
                      <a:pt x="26" y="26"/>
                    </a:cubicBezTo>
                    <a:cubicBezTo>
                      <a:pt x="26" y="25"/>
                      <a:pt x="25" y="22"/>
                      <a:pt x="24" y="21"/>
                    </a:cubicBezTo>
                    <a:cubicBezTo>
                      <a:pt x="23" y="20"/>
                      <a:pt x="20" y="19"/>
                      <a:pt x="20" y="18"/>
                    </a:cubicBezTo>
                    <a:cubicBezTo>
                      <a:pt x="20" y="17"/>
                      <a:pt x="20" y="16"/>
                      <a:pt x="20" y="16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8" y="13"/>
                      <a:pt x="20" y="7"/>
                      <a:pt x="21" y="5"/>
                    </a:cubicBezTo>
                    <a:close/>
                  </a:path>
                </a:pathLst>
              </a:custGeom>
              <a:grpFill/>
              <a:ln w="2" cap="rnd">
                <a:solidFill>
                  <a:schemeClr val="tx2">
                    <a:lumMod val="2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2" name="Freeform 184"/>
              <p:cNvSpPr>
                <a:spLocks noEditPoints="1"/>
              </p:cNvSpPr>
              <p:nvPr/>
            </p:nvSpPr>
            <p:spPr bwMode="auto">
              <a:xfrm>
                <a:off x="3912" y="1004"/>
                <a:ext cx="694" cy="354"/>
              </a:xfrm>
              <a:custGeom>
                <a:avLst/>
                <a:gdLst>
                  <a:gd name="T0" fmla="*/ 329 w 354"/>
                  <a:gd name="T1" fmla="*/ 91 h 180"/>
                  <a:gd name="T2" fmla="*/ 312 w 354"/>
                  <a:gd name="T3" fmla="*/ 104 h 180"/>
                  <a:gd name="T4" fmla="*/ 308 w 354"/>
                  <a:gd name="T5" fmla="*/ 127 h 180"/>
                  <a:gd name="T6" fmla="*/ 282 w 354"/>
                  <a:gd name="T7" fmla="*/ 136 h 180"/>
                  <a:gd name="T8" fmla="*/ 286 w 354"/>
                  <a:gd name="T9" fmla="*/ 162 h 180"/>
                  <a:gd name="T10" fmla="*/ 253 w 354"/>
                  <a:gd name="T11" fmla="*/ 154 h 180"/>
                  <a:gd name="T12" fmla="*/ 228 w 354"/>
                  <a:gd name="T13" fmla="*/ 160 h 180"/>
                  <a:gd name="T14" fmla="*/ 197 w 354"/>
                  <a:gd name="T15" fmla="*/ 165 h 180"/>
                  <a:gd name="T16" fmla="*/ 179 w 354"/>
                  <a:gd name="T17" fmla="*/ 179 h 180"/>
                  <a:gd name="T18" fmla="*/ 161 w 354"/>
                  <a:gd name="T19" fmla="*/ 169 h 180"/>
                  <a:gd name="T20" fmla="*/ 147 w 354"/>
                  <a:gd name="T21" fmla="*/ 160 h 180"/>
                  <a:gd name="T22" fmla="*/ 124 w 354"/>
                  <a:gd name="T23" fmla="*/ 142 h 180"/>
                  <a:gd name="T24" fmla="*/ 122 w 354"/>
                  <a:gd name="T25" fmla="*/ 123 h 180"/>
                  <a:gd name="T26" fmla="*/ 122 w 354"/>
                  <a:gd name="T27" fmla="*/ 112 h 180"/>
                  <a:gd name="T28" fmla="*/ 111 w 354"/>
                  <a:gd name="T29" fmla="*/ 118 h 180"/>
                  <a:gd name="T30" fmla="*/ 103 w 354"/>
                  <a:gd name="T31" fmla="*/ 121 h 180"/>
                  <a:gd name="T32" fmla="*/ 88 w 354"/>
                  <a:gd name="T33" fmla="*/ 126 h 180"/>
                  <a:gd name="T34" fmla="*/ 49 w 354"/>
                  <a:gd name="T35" fmla="*/ 167 h 180"/>
                  <a:gd name="T36" fmla="*/ 38 w 354"/>
                  <a:gd name="T37" fmla="*/ 154 h 180"/>
                  <a:gd name="T38" fmla="*/ 40 w 354"/>
                  <a:gd name="T39" fmla="*/ 140 h 180"/>
                  <a:gd name="T40" fmla="*/ 37 w 354"/>
                  <a:gd name="T41" fmla="*/ 133 h 180"/>
                  <a:gd name="T42" fmla="*/ 50 w 354"/>
                  <a:gd name="T43" fmla="*/ 130 h 180"/>
                  <a:gd name="T44" fmla="*/ 63 w 354"/>
                  <a:gd name="T45" fmla="*/ 132 h 180"/>
                  <a:gd name="T46" fmla="*/ 58 w 354"/>
                  <a:gd name="T47" fmla="*/ 114 h 180"/>
                  <a:gd name="T48" fmla="*/ 46 w 354"/>
                  <a:gd name="T49" fmla="*/ 107 h 180"/>
                  <a:gd name="T50" fmla="*/ 34 w 354"/>
                  <a:gd name="T51" fmla="*/ 101 h 180"/>
                  <a:gd name="T52" fmla="*/ 21 w 354"/>
                  <a:gd name="T53" fmla="*/ 109 h 180"/>
                  <a:gd name="T54" fmla="*/ 10 w 354"/>
                  <a:gd name="T55" fmla="*/ 95 h 180"/>
                  <a:gd name="T56" fmla="*/ 7 w 354"/>
                  <a:gd name="T57" fmla="*/ 75 h 180"/>
                  <a:gd name="T58" fmla="*/ 18 w 354"/>
                  <a:gd name="T59" fmla="*/ 65 h 180"/>
                  <a:gd name="T60" fmla="*/ 32 w 354"/>
                  <a:gd name="T61" fmla="*/ 48 h 180"/>
                  <a:gd name="T62" fmla="*/ 50 w 354"/>
                  <a:gd name="T63" fmla="*/ 39 h 180"/>
                  <a:gd name="T64" fmla="*/ 65 w 354"/>
                  <a:gd name="T65" fmla="*/ 48 h 180"/>
                  <a:gd name="T66" fmla="*/ 77 w 354"/>
                  <a:gd name="T67" fmla="*/ 53 h 180"/>
                  <a:gd name="T68" fmla="*/ 104 w 354"/>
                  <a:gd name="T69" fmla="*/ 52 h 180"/>
                  <a:gd name="T70" fmla="*/ 116 w 354"/>
                  <a:gd name="T71" fmla="*/ 51 h 180"/>
                  <a:gd name="T72" fmla="*/ 112 w 354"/>
                  <a:gd name="T73" fmla="*/ 30 h 180"/>
                  <a:gd name="T74" fmla="*/ 117 w 354"/>
                  <a:gd name="T75" fmla="*/ 10 h 180"/>
                  <a:gd name="T76" fmla="*/ 142 w 354"/>
                  <a:gd name="T77" fmla="*/ 11 h 180"/>
                  <a:gd name="T78" fmla="*/ 176 w 354"/>
                  <a:gd name="T79" fmla="*/ 2 h 180"/>
                  <a:gd name="T80" fmla="*/ 191 w 354"/>
                  <a:gd name="T81" fmla="*/ 6 h 180"/>
                  <a:gd name="T82" fmla="*/ 204 w 354"/>
                  <a:gd name="T83" fmla="*/ 9 h 180"/>
                  <a:gd name="T84" fmla="*/ 217 w 354"/>
                  <a:gd name="T85" fmla="*/ 17 h 180"/>
                  <a:gd name="T86" fmla="*/ 254 w 354"/>
                  <a:gd name="T87" fmla="*/ 7 h 180"/>
                  <a:gd name="T88" fmla="*/ 272 w 354"/>
                  <a:gd name="T89" fmla="*/ 47 h 180"/>
                  <a:gd name="T90" fmla="*/ 305 w 354"/>
                  <a:gd name="T91" fmla="*/ 64 h 180"/>
                  <a:gd name="T92" fmla="*/ 330 w 354"/>
                  <a:gd name="T93" fmla="*/ 69 h 180"/>
                  <a:gd name="T94" fmla="*/ 348 w 354"/>
                  <a:gd name="T95" fmla="*/ 78 h 180"/>
                  <a:gd name="T96" fmla="*/ 45 w 354"/>
                  <a:gd name="T97" fmla="*/ 139 h 180"/>
                  <a:gd name="T98" fmla="*/ 283 w 354"/>
                  <a:gd name="T99" fmla="*/ 98 h 180"/>
                  <a:gd name="T100" fmla="*/ 276 w 354"/>
                  <a:gd name="T101" fmla="*/ 108 h 180"/>
                  <a:gd name="T102" fmla="*/ 254 w 354"/>
                  <a:gd name="T103" fmla="*/ 106 h 180"/>
                  <a:gd name="T104" fmla="*/ 240 w 354"/>
                  <a:gd name="T105" fmla="*/ 116 h 180"/>
                  <a:gd name="T106" fmla="*/ 229 w 354"/>
                  <a:gd name="T107" fmla="*/ 126 h 180"/>
                  <a:gd name="T108" fmla="*/ 226 w 354"/>
                  <a:gd name="T109" fmla="*/ 124 h 180"/>
                  <a:gd name="T110" fmla="*/ 228 w 354"/>
                  <a:gd name="T111" fmla="*/ 115 h 180"/>
                  <a:gd name="T112" fmla="*/ 240 w 354"/>
                  <a:gd name="T113" fmla="*/ 104 h 180"/>
                  <a:gd name="T114" fmla="*/ 262 w 354"/>
                  <a:gd name="T115" fmla="*/ 104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354" h="180">
                    <a:moveTo>
                      <a:pt x="354" y="80"/>
                    </a:moveTo>
                    <a:cubicBezTo>
                      <a:pt x="341" y="82"/>
                      <a:pt x="341" y="82"/>
                      <a:pt x="341" y="82"/>
                    </a:cubicBezTo>
                    <a:cubicBezTo>
                      <a:pt x="337" y="85"/>
                      <a:pt x="337" y="85"/>
                      <a:pt x="337" y="85"/>
                    </a:cubicBezTo>
                    <a:cubicBezTo>
                      <a:pt x="335" y="89"/>
                      <a:pt x="335" y="89"/>
                      <a:pt x="335" y="89"/>
                    </a:cubicBezTo>
                    <a:cubicBezTo>
                      <a:pt x="329" y="91"/>
                      <a:pt x="329" y="91"/>
                      <a:pt x="329" y="91"/>
                    </a:cubicBezTo>
                    <a:cubicBezTo>
                      <a:pt x="328" y="94"/>
                      <a:pt x="328" y="94"/>
                      <a:pt x="328" y="94"/>
                    </a:cubicBezTo>
                    <a:cubicBezTo>
                      <a:pt x="327" y="98"/>
                      <a:pt x="327" y="98"/>
                      <a:pt x="327" y="98"/>
                    </a:cubicBezTo>
                    <a:cubicBezTo>
                      <a:pt x="320" y="101"/>
                      <a:pt x="320" y="101"/>
                      <a:pt x="320" y="101"/>
                    </a:cubicBezTo>
                    <a:cubicBezTo>
                      <a:pt x="315" y="101"/>
                      <a:pt x="315" y="101"/>
                      <a:pt x="315" y="101"/>
                    </a:cubicBezTo>
                    <a:cubicBezTo>
                      <a:pt x="312" y="104"/>
                      <a:pt x="312" y="104"/>
                      <a:pt x="312" y="104"/>
                    </a:cubicBezTo>
                    <a:cubicBezTo>
                      <a:pt x="309" y="109"/>
                      <a:pt x="309" y="109"/>
                      <a:pt x="309" y="109"/>
                    </a:cubicBezTo>
                    <a:cubicBezTo>
                      <a:pt x="306" y="112"/>
                      <a:pt x="306" y="112"/>
                      <a:pt x="306" y="112"/>
                    </a:cubicBezTo>
                    <a:cubicBezTo>
                      <a:pt x="304" y="118"/>
                      <a:pt x="304" y="118"/>
                      <a:pt x="304" y="118"/>
                    </a:cubicBezTo>
                    <a:cubicBezTo>
                      <a:pt x="305" y="124"/>
                      <a:pt x="305" y="124"/>
                      <a:pt x="305" y="124"/>
                    </a:cubicBezTo>
                    <a:cubicBezTo>
                      <a:pt x="308" y="127"/>
                      <a:pt x="308" y="127"/>
                      <a:pt x="308" y="127"/>
                    </a:cubicBezTo>
                    <a:cubicBezTo>
                      <a:pt x="306" y="130"/>
                      <a:pt x="306" y="130"/>
                      <a:pt x="306" y="130"/>
                    </a:cubicBezTo>
                    <a:cubicBezTo>
                      <a:pt x="298" y="130"/>
                      <a:pt x="298" y="130"/>
                      <a:pt x="298" y="130"/>
                    </a:cubicBezTo>
                    <a:cubicBezTo>
                      <a:pt x="291" y="133"/>
                      <a:pt x="291" y="133"/>
                      <a:pt x="291" y="133"/>
                    </a:cubicBezTo>
                    <a:cubicBezTo>
                      <a:pt x="284" y="134"/>
                      <a:pt x="284" y="134"/>
                      <a:pt x="284" y="134"/>
                    </a:cubicBezTo>
                    <a:cubicBezTo>
                      <a:pt x="282" y="136"/>
                      <a:pt x="282" y="136"/>
                      <a:pt x="282" y="136"/>
                    </a:cubicBezTo>
                    <a:cubicBezTo>
                      <a:pt x="283" y="140"/>
                      <a:pt x="283" y="140"/>
                      <a:pt x="283" y="140"/>
                    </a:cubicBezTo>
                    <a:cubicBezTo>
                      <a:pt x="288" y="144"/>
                      <a:pt x="288" y="144"/>
                      <a:pt x="288" y="144"/>
                    </a:cubicBezTo>
                    <a:cubicBezTo>
                      <a:pt x="290" y="147"/>
                      <a:pt x="290" y="147"/>
                      <a:pt x="290" y="147"/>
                    </a:cubicBezTo>
                    <a:cubicBezTo>
                      <a:pt x="286" y="155"/>
                      <a:pt x="286" y="155"/>
                      <a:pt x="286" y="155"/>
                    </a:cubicBezTo>
                    <a:cubicBezTo>
                      <a:pt x="286" y="162"/>
                      <a:pt x="286" y="162"/>
                      <a:pt x="286" y="162"/>
                    </a:cubicBezTo>
                    <a:cubicBezTo>
                      <a:pt x="282" y="160"/>
                      <a:pt x="282" y="160"/>
                      <a:pt x="282" y="160"/>
                    </a:cubicBezTo>
                    <a:cubicBezTo>
                      <a:pt x="282" y="160"/>
                      <a:pt x="277" y="159"/>
                      <a:pt x="277" y="158"/>
                    </a:cubicBezTo>
                    <a:cubicBezTo>
                      <a:pt x="276" y="156"/>
                      <a:pt x="273" y="154"/>
                      <a:pt x="271" y="154"/>
                    </a:cubicBezTo>
                    <a:cubicBezTo>
                      <a:pt x="269" y="154"/>
                      <a:pt x="267" y="153"/>
                      <a:pt x="264" y="154"/>
                    </a:cubicBezTo>
                    <a:cubicBezTo>
                      <a:pt x="260" y="154"/>
                      <a:pt x="255" y="154"/>
                      <a:pt x="253" y="154"/>
                    </a:cubicBezTo>
                    <a:cubicBezTo>
                      <a:pt x="251" y="154"/>
                      <a:pt x="247" y="159"/>
                      <a:pt x="244" y="159"/>
                    </a:cubicBezTo>
                    <a:cubicBezTo>
                      <a:pt x="241" y="159"/>
                      <a:pt x="243" y="158"/>
                      <a:pt x="240" y="157"/>
                    </a:cubicBezTo>
                    <a:cubicBezTo>
                      <a:pt x="237" y="156"/>
                      <a:pt x="237" y="154"/>
                      <a:pt x="236" y="154"/>
                    </a:cubicBezTo>
                    <a:cubicBezTo>
                      <a:pt x="232" y="157"/>
                      <a:pt x="233" y="156"/>
                      <a:pt x="231" y="156"/>
                    </a:cubicBezTo>
                    <a:cubicBezTo>
                      <a:pt x="230" y="156"/>
                      <a:pt x="228" y="160"/>
                      <a:pt x="228" y="160"/>
                    </a:cubicBezTo>
                    <a:cubicBezTo>
                      <a:pt x="228" y="160"/>
                      <a:pt x="225" y="161"/>
                      <a:pt x="225" y="163"/>
                    </a:cubicBezTo>
                    <a:cubicBezTo>
                      <a:pt x="225" y="164"/>
                      <a:pt x="219" y="158"/>
                      <a:pt x="216" y="158"/>
                    </a:cubicBezTo>
                    <a:cubicBezTo>
                      <a:pt x="210" y="158"/>
                      <a:pt x="210" y="158"/>
                      <a:pt x="210" y="158"/>
                    </a:cubicBezTo>
                    <a:cubicBezTo>
                      <a:pt x="207" y="158"/>
                      <a:pt x="202" y="164"/>
                      <a:pt x="202" y="164"/>
                    </a:cubicBezTo>
                    <a:cubicBezTo>
                      <a:pt x="200" y="165"/>
                      <a:pt x="200" y="165"/>
                      <a:pt x="197" y="165"/>
                    </a:cubicBezTo>
                    <a:cubicBezTo>
                      <a:pt x="195" y="166"/>
                      <a:pt x="193" y="165"/>
                      <a:pt x="192" y="167"/>
                    </a:cubicBezTo>
                    <a:cubicBezTo>
                      <a:pt x="192" y="169"/>
                      <a:pt x="189" y="169"/>
                      <a:pt x="187" y="169"/>
                    </a:cubicBezTo>
                    <a:cubicBezTo>
                      <a:pt x="186" y="170"/>
                      <a:pt x="185" y="175"/>
                      <a:pt x="185" y="175"/>
                    </a:cubicBezTo>
                    <a:cubicBezTo>
                      <a:pt x="185" y="175"/>
                      <a:pt x="182" y="176"/>
                      <a:pt x="179" y="176"/>
                    </a:cubicBezTo>
                    <a:cubicBezTo>
                      <a:pt x="179" y="179"/>
                      <a:pt x="179" y="179"/>
                      <a:pt x="179" y="179"/>
                    </a:cubicBezTo>
                    <a:cubicBezTo>
                      <a:pt x="179" y="179"/>
                      <a:pt x="177" y="180"/>
                      <a:pt x="176" y="180"/>
                    </a:cubicBezTo>
                    <a:cubicBezTo>
                      <a:pt x="175" y="180"/>
                      <a:pt x="177" y="178"/>
                      <a:pt x="176" y="176"/>
                    </a:cubicBezTo>
                    <a:cubicBezTo>
                      <a:pt x="175" y="174"/>
                      <a:pt x="170" y="173"/>
                      <a:pt x="169" y="174"/>
                    </a:cubicBezTo>
                    <a:cubicBezTo>
                      <a:pt x="168" y="175"/>
                      <a:pt x="163" y="173"/>
                      <a:pt x="161" y="172"/>
                    </a:cubicBezTo>
                    <a:cubicBezTo>
                      <a:pt x="159" y="171"/>
                      <a:pt x="161" y="170"/>
                      <a:pt x="161" y="169"/>
                    </a:cubicBezTo>
                    <a:cubicBezTo>
                      <a:pt x="161" y="167"/>
                      <a:pt x="159" y="169"/>
                      <a:pt x="159" y="167"/>
                    </a:cubicBezTo>
                    <a:cubicBezTo>
                      <a:pt x="159" y="164"/>
                      <a:pt x="158" y="164"/>
                      <a:pt x="156" y="165"/>
                    </a:cubicBezTo>
                    <a:cubicBezTo>
                      <a:pt x="154" y="165"/>
                      <a:pt x="153" y="164"/>
                      <a:pt x="152" y="163"/>
                    </a:cubicBezTo>
                    <a:cubicBezTo>
                      <a:pt x="151" y="162"/>
                      <a:pt x="149" y="158"/>
                      <a:pt x="149" y="158"/>
                    </a:cubicBezTo>
                    <a:cubicBezTo>
                      <a:pt x="147" y="160"/>
                      <a:pt x="147" y="160"/>
                      <a:pt x="147" y="160"/>
                    </a:cubicBezTo>
                    <a:cubicBezTo>
                      <a:pt x="147" y="160"/>
                      <a:pt x="140" y="159"/>
                      <a:pt x="137" y="158"/>
                    </a:cubicBezTo>
                    <a:cubicBezTo>
                      <a:pt x="134" y="157"/>
                      <a:pt x="128" y="158"/>
                      <a:pt x="128" y="158"/>
                    </a:cubicBezTo>
                    <a:cubicBezTo>
                      <a:pt x="128" y="158"/>
                      <a:pt x="127" y="150"/>
                      <a:pt x="127" y="148"/>
                    </a:cubicBezTo>
                    <a:cubicBezTo>
                      <a:pt x="127" y="146"/>
                      <a:pt x="125" y="143"/>
                      <a:pt x="125" y="143"/>
                    </a:cubicBezTo>
                    <a:cubicBezTo>
                      <a:pt x="124" y="142"/>
                      <a:pt x="124" y="142"/>
                      <a:pt x="124" y="142"/>
                    </a:cubicBezTo>
                    <a:cubicBezTo>
                      <a:pt x="125" y="141"/>
                      <a:pt x="126" y="141"/>
                      <a:pt x="127" y="140"/>
                    </a:cubicBezTo>
                    <a:cubicBezTo>
                      <a:pt x="127" y="136"/>
                      <a:pt x="126" y="138"/>
                      <a:pt x="129" y="136"/>
                    </a:cubicBezTo>
                    <a:cubicBezTo>
                      <a:pt x="129" y="134"/>
                      <a:pt x="129" y="134"/>
                      <a:pt x="129" y="134"/>
                    </a:cubicBezTo>
                    <a:cubicBezTo>
                      <a:pt x="127" y="133"/>
                      <a:pt x="122" y="131"/>
                      <a:pt x="121" y="129"/>
                    </a:cubicBezTo>
                    <a:cubicBezTo>
                      <a:pt x="121" y="127"/>
                      <a:pt x="122" y="124"/>
                      <a:pt x="122" y="123"/>
                    </a:cubicBezTo>
                    <a:cubicBezTo>
                      <a:pt x="122" y="123"/>
                      <a:pt x="121" y="120"/>
                      <a:pt x="121" y="119"/>
                    </a:cubicBezTo>
                    <a:cubicBezTo>
                      <a:pt x="121" y="118"/>
                      <a:pt x="126" y="112"/>
                      <a:pt x="127" y="110"/>
                    </a:cubicBezTo>
                    <a:cubicBezTo>
                      <a:pt x="125" y="110"/>
                      <a:pt x="125" y="111"/>
                      <a:pt x="124" y="111"/>
                    </a:cubicBezTo>
                    <a:cubicBezTo>
                      <a:pt x="124" y="111"/>
                      <a:pt x="122" y="110"/>
                      <a:pt x="122" y="110"/>
                    </a:cubicBezTo>
                    <a:cubicBezTo>
                      <a:pt x="121" y="110"/>
                      <a:pt x="122" y="111"/>
                      <a:pt x="122" y="112"/>
                    </a:cubicBezTo>
                    <a:cubicBezTo>
                      <a:pt x="119" y="112"/>
                      <a:pt x="118" y="111"/>
                      <a:pt x="115" y="111"/>
                    </a:cubicBezTo>
                    <a:cubicBezTo>
                      <a:pt x="115" y="111"/>
                      <a:pt x="114" y="114"/>
                      <a:pt x="116" y="114"/>
                    </a:cubicBezTo>
                    <a:cubicBezTo>
                      <a:pt x="116" y="114"/>
                      <a:pt x="115" y="116"/>
                      <a:pt x="115" y="116"/>
                    </a:cubicBezTo>
                    <a:cubicBezTo>
                      <a:pt x="113" y="116"/>
                      <a:pt x="113" y="116"/>
                      <a:pt x="111" y="116"/>
                    </a:cubicBezTo>
                    <a:cubicBezTo>
                      <a:pt x="111" y="118"/>
                      <a:pt x="111" y="118"/>
                      <a:pt x="111" y="118"/>
                    </a:cubicBezTo>
                    <a:cubicBezTo>
                      <a:pt x="110" y="118"/>
                      <a:pt x="109" y="118"/>
                      <a:pt x="108" y="118"/>
                    </a:cubicBezTo>
                    <a:cubicBezTo>
                      <a:pt x="107" y="120"/>
                      <a:pt x="107" y="120"/>
                      <a:pt x="107" y="122"/>
                    </a:cubicBezTo>
                    <a:cubicBezTo>
                      <a:pt x="106" y="123"/>
                      <a:pt x="107" y="124"/>
                      <a:pt x="106" y="124"/>
                    </a:cubicBezTo>
                    <a:cubicBezTo>
                      <a:pt x="103" y="126"/>
                      <a:pt x="105" y="121"/>
                      <a:pt x="105" y="120"/>
                    </a:cubicBezTo>
                    <a:cubicBezTo>
                      <a:pt x="105" y="120"/>
                      <a:pt x="102" y="121"/>
                      <a:pt x="103" y="121"/>
                    </a:cubicBezTo>
                    <a:cubicBezTo>
                      <a:pt x="102" y="121"/>
                      <a:pt x="101" y="121"/>
                      <a:pt x="101" y="122"/>
                    </a:cubicBezTo>
                    <a:cubicBezTo>
                      <a:pt x="100" y="122"/>
                      <a:pt x="101" y="124"/>
                      <a:pt x="100" y="125"/>
                    </a:cubicBezTo>
                    <a:cubicBezTo>
                      <a:pt x="100" y="126"/>
                      <a:pt x="100" y="126"/>
                      <a:pt x="100" y="126"/>
                    </a:cubicBezTo>
                    <a:cubicBezTo>
                      <a:pt x="98" y="125"/>
                      <a:pt x="97" y="125"/>
                      <a:pt x="95" y="125"/>
                    </a:cubicBezTo>
                    <a:cubicBezTo>
                      <a:pt x="93" y="125"/>
                      <a:pt x="90" y="126"/>
                      <a:pt x="88" y="126"/>
                    </a:cubicBezTo>
                    <a:cubicBezTo>
                      <a:pt x="86" y="126"/>
                      <a:pt x="79" y="130"/>
                      <a:pt x="79" y="130"/>
                    </a:cubicBezTo>
                    <a:cubicBezTo>
                      <a:pt x="78" y="171"/>
                      <a:pt x="78" y="171"/>
                      <a:pt x="78" y="171"/>
                    </a:cubicBezTo>
                    <a:cubicBezTo>
                      <a:pt x="78" y="171"/>
                      <a:pt x="72" y="172"/>
                      <a:pt x="70" y="171"/>
                    </a:cubicBezTo>
                    <a:cubicBezTo>
                      <a:pt x="69" y="170"/>
                      <a:pt x="67" y="161"/>
                      <a:pt x="58" y="162"/>
                    </a:cubicBezTo>
                    <a:cubicBezTo>
                      <a:pt x="55" y="162"/>
                      <a:pt x="49" y="161"/>
                      <a:pt x="49" y="167"/>
                    </a:cubicBezTo>
                    <a:cubicBezTo>
                      <a:pt x="49" y="170"/>
                      <a:pt x="47" y="170"/>
                      <a:pt x="47" y="170"/>
                    </a:cubicBezTo>
                    <a:cubicBezTo>
                      <a:pt x="46" y="170"/>
                      <a:pt x="46" y="170"/>
                      <a:pt x="46" y="170"/>
                    </a:cubicBezTo>
                    <a:cubicBezTo>
                      <a:pt x="47" y="165"/>
                      <a:pt x="48" y="162"/>
                      <a:pt x="50" y="158"/>
                    </a:cubicBezTo>
                    <a:cubicBezTo>
                      <a:pt x="49" y="158"/>
                      <a:pt x="44" y="157"/>
                      <a:pt x="43" y="157"/>
                    </a:cubicBezTo>
                    <a:cubicBezTo>
                      <a:pt x="40" y="155"/>
                      <a:pt x="44" y="153"/>
                      <a:pt x="38" y="154"/>
                    </a:cubicBezTo>
                    <a:cubicBezTo>
                      <a:pt x="37" y="152"/>
                      <a:pt x="38" y="152"/>
                      <a:pt x="38" y="151"/>
                    </a:cubicBezTo>
                    <a:cubicBezTo>
                      <a:pt x="37" y="150"/>
                      <a:pt x="37" y="150"/>
                      <a:pt x="37" y="150"/>
                    </a:cubicBezTo>
                    <a:cubicBezTo>
                      <a:pt x="35" y="146"/>
                      <a:pt x="33" y="143"/>
                      <a:pt x="28" y="142"/>
                    </a:cubicBezTo>
                    <a:cubicBezTo>
                      <a:pt x="28" y="142"/>
                      <a:pt x="29" y="139"/>
                      <a:pt x="30" y="139"/>
                    </a:cubicBezTo>
                    <a:cubicBezTo>
                      <a:pt x="33" y="140"/>
                      <a:pt x="36" y="140"/>
                      <a:pt x="40" y="140"/>
                    </a:cubicBezTo>
                    <a:cubicBezTo>
                      <a:pt x="40" y="138"/>
                      <a:pt x="40" y="138"/>
                      <a:pt x="40" y="138"/>
                    </a:cubicBezTo>
                    <a:cubicBezTo>
                      <a:pt x="39" y="137"/>
                      <a:pt x="37" y="138"/>
                      <a:pt x="36" y="138"/>
                    </a:cubicBezTo>
                    <a:cubicBezTo>
                      <a:pt x="36" y="137"/>
                      <a:pt x="34" y="134"/>
                      <a:pt x="34" y="134"/>
                    </a:cubicBezTo>
                    <a:cubicBezTo>
                      <a:pt x="34" y="132"/>
                      <a:pt x="35" y="133"/>
                      <a:pt x="35" y="132"/>
                    </a:cubicBezTo>
                    <a:cubicBezTo>
                      <a:pt x="35" y="132"/>
                      <a:pt x="37" y="133"/>
                      <a:pt x="37" y="133"/>
                    </a:cubicBezTo>
                    <a:cubicBezTo>
                      <a:pt x="39" y="133"/>
                      <a:pt x="40" y="132"/>
                      <a:pt x="41" y="132"/>
                    </a:cubicBezTo>
                    <a:cubicBezTo>
                      <a:pt x="42" y="131"/>
                      <a:pt x="42" y="132"/>
                      <a:pt x="44" y="132"/>
                    </a:cubicBezTo>
                    <a:cubicBezTo>
                      <a:pt x="43" y="130"/>
                      <a:pt x="44" y="128"/>
                      <a:pt x="44" y="127"/>
                    </a:cubicBezTo>
                    <a:cubicBezTo>
                      <a:pt x="45" y="127"/>
                      <a:pt x="46" y="127"/>
                      <a:pt x="47" y="127"/>
                    </a:cubicBezTo>
                    <a:cubicBezTo>
                      <a:pt x="48" y="127"/>
                      <a:pt x="49" y="129"/>
                      <a:pt x="50" y="130"/>
                    </a:cubicBezTo>
                    <a:cubicBezTo>
                      <a:pt x="51" y="130"/>
                      <a:pt x="55" y="131"/>
                      <a:pt x="57" y="131"/>
                    </a:cubicBezTo>
                    <a:cubicBezTo>
                      <a:pt x="56" y="132"/>
                      <a:pt x="55" y="133"/>
                      <a:pt x="55" y="134"/>
                    </a:cubicBezTo>
                    <a:cubicBezTo>
                      <a:pt x="56" y="134"/>
                      <a:pt x="58" y="132"/>
                      <a:pt x="59" y="132"/>
                    </a:cubicBezTo>
                    <a:cubicBezTo>
                      <a:pt x="60" y="132"/>
                      <a:pt x="60" y="133"/>
                      <a:pt x="61" y="133"/>
                    </a:cubicBezTo>
                    <a:cubicBezTo>
                      <a:pt x="62" y="133"/>
                      <a:pt x="62" y="132"/>
                      <a:pt x="63" y="132"/>
                    </a:cubicBezTo>
                    <a:cubicBezTo>
                      <a:pt x="64" y="129"/>
                      <a:pt x="63" y="128"/>
                      <a:pt x="64" y="125"/>
                    </a:cubicBezTo>
                    <a:cubicBezTo>
                      <a:pt x="64" y="125"/>
                      <a:pt x="62" y="125"/>
                      <a:pt x="62" y="124"/>
                    </a:cubicBezTo>
                    <a:cubicBezTo>
                      <a:pt x="62" y="124"/>
                      <a:pt x="62" y="123"/>
                      <a:pt x="61" y="122"/>
                    </a:cubicBezTo>
                    <a:cubicBezTo>
                      <a:pt x="61" y="122"/>
                      <a:pt x="60" y="122"/>
                      <a:pt x="59" y="122"/>
                    </a:cubicBezTo>
                    <a:cubicBezTo>
                      <a:pt x="59" y="120"/>
                      <a:pt x="59" y="116"/>
                      <a:pt x="58" y="114"/>
                    </a:cubicBezTo>
                    <a:cubicBezTo>
                      <a:pt x="57" y="113"/>
                      <a:pt x="56" y="114"/>
                      <a:pt x="54" y="114"/>
                    </a:cubicBezTo>
                    <a:cubicBezTo>
                      <a:pt x="54" y="113"/>
                      <a:pt x="53" y="111"/>
                      <a:pt x="53" y="110"/>
                    </a:cubicBezTo>
                    <a:cubicBezTo>
                      <a:pt x="52" y="110"/>
                      <a:pt x="52" y="110"/>
                      <a:pt x="51" y="110"/>
                    </a:cubicBezTo>
                    <a:cubicBezTo>
                      <a:pt x="51" y="110"/>
                      <a:pt x="48" y="106"/>
                      <a:pt x="48" y="106"/>
                    </a:cubicBezTo>
                    <a:cubicBezTo>
                      <a:pt x="47" y="106"/>
                      <a:pt x="47" y="107"/>
                      <a:pt x="46" y="107"/>
                    </a:cubicBezTo>
                    <a:cubicBezTo>
                      <a:pt x="45" y="106"/>
                      <a:pt x="45" y="106"/>
                      <a:pt x="45" y="106"/>
                    </a:cubicBezTo>
                    <a:cubicBezTo>
                      <a:pt x="43" y="106"/>
                      <a:pt x="42" y="105"/>
                      <a:pt x="39" y="106"/>
                    </a:cubicBezTo>
                    <a:cubicBezTo>
                      <a:pt x="39" y="105"/>
                      <a:pt x="39" y="104"/>
                      <a:pt x="39" y="103"/>
                    </a:cubicBezTo>
                    <a:cubicBezTo>
                      <a:pt x="38" y="103"/>
                      <a:pt x="37" y="101"/>
                      <a:pt x="36" y="101"/>
                    </a:cubicBezTo>
                    <a:cubicBezTo>
                      <a:pt x="35" y="101"/>
                      <a:pt x="34" y="101"/>
                      <a:pt x="34" y="101"/>
                    </a:cubicBezTo>
                    <a:cubicBezTo>
                      <a:pt x="34" y="101"/>
                      <a:pt x="32" y="102"/>
                      <a:pt x="32" y="102"/>
                    </a:cubicBezTo>
                    <a:cubicBezTo>
                      <a:pt x="32" y="102"/>
                      <a:pt x="33" y="104"/>
                      <a:pt x="32" y="104"/>
                    </a:cubicBezTo>
                    <a:cubicBezTo>
                      <a:pt x="31" y="106"/>
                      <a:pt x="29" y="106"/>
                      <a:pt x="28" y="107"/>
                    </a:cubicBezTo>
                    <a:cubicBezTo>
                      <a:pt x="27" y="107"/>
                      <a:pt x="27" y="109"/>
                      <a:pt x="26" y="109"/>
                    </a:cubicBezTo>
                    <a:cubicBezTo>
                      <a:pt x="25" y="109"/>
                      <a:pt x="23" y="108"/>
                      <a:pt x="21" y="109"/>
                    </a:cubicBezTo>
                    <a:cubicBezTo>
                      <a:pt x="20" y="109"/>
                      <a:pt x="20" y="111"/>
                      <a:pt x="19" y="112"/>
                    </a:cubicBezTo>
                    <a:cubicBezTo>
                      <a:pt x="17" y="113"/>
                      <a:pt x="16" y="111"/>
                      <a:pt x="15" y="112"/>
                    </a:cubicBezTo>
                    <a:cubicBezTo>
                      <a:pt x="15" y="112"/>
                      <a:pt x="13" y="108"/>
                      <a:pt x="14" y="107"/>
                    </a:cubicBezTo>
                    <a:cubicBezTo>
                      <a:pt x="15" y="106"/>
                      <a:pt x="14" y="103"/>
                      <a:pt x="14" y="103"/>
                    </a:cubicBezTo>
                    <a:cubicBezTo>
                      <a:pt x="10" y="95"/>
                      <a:pt x="10" y="95"/>
                      <a:pt x="10" y="95"/>
                    </a:cubicBezTo>
                    <a:cubicBezTo>
                      <a:pt x="10" y="95"/>
                      <a:pt x="6" y="97"/>
                      <a:pt x="6" y="95"/>
                    </a:cubicBezTo>
                    <a:cubicBezTo>
                      <a:pt x="5" y="93"/>
                      <a:pt x="7" y="89"/>
                      <a:pt x="4" y="88"/>
                    </a:cubicBezTo>
                    <a:cubicBezTo>
                      <a:pt x="2" y="87"/>
                      <a:pt x="0" y="85"/>
                      <a:pt x="1" y="84"/>
                    </a:cubicBezTo>
                    <a:cubicBezTo>
                      <a:pt x="3" y="82"/>
                      <a:pt x="5" y="78"/>
                      <a:pt x="5" y="78"/>
                    </a:cubicBezTo>
                    <a:cubicBezTo>
                      <a:pt x="5" y="78"/>
                      <a:pt x="7" y="77"/>
                      <a:pt x="7" y="75"/>
                    </a:cubicBezTo>
                    <a:cubicBezTo>
                      <a:pt x="6" y="73"/>
                      <a:pt x="4" y="72"/>
                      <a:pt x="4" y="72"/>
                    </a:cubicBezTo>
                    <a:cubicBezTo>
                      <a:pt x="4" y="72"/>
                      <a:pt x="8" y="68"/>
                      <a:pt x="7" y="64"/>
                    </a:cubicBezTo>
                    <a:cubicBezTo>
                      <a:pt x="6" y="63"/>
                      <a:pt x="10" y="64"/>
                      <a:pt x="11" y="62"/>
                    </a:cubicBezTo>
                    <a:cubicBezTo>
                      <a:pt x="11" y="60"/>
                      <a:pt x="14" y="57"/>
                      <a:pt x="15" y="59"/>
                    </a:cubicBezTo>
                    <a:cubicBezTo>
                      <a:pt x="16" y="61"/>
                      <a:pt x="18" y="65"/>
                      <a:pt x="18" y="65"/>
                    </a:cubicBezTo>
                    <a:cubicBezTo>
                      <a:pt x="24" y="62"/>
                      <a:pt x="24" y="62"/>
                      <a:pt x="24" y="62"/>
                    </a:cubicBezTo>
                    <a:cubicBezTo>
                      <a:pt x="24" y="62"/>
                      <a:pt x="19" y="59"/>
                      <a:pt x="20" y="57"/>
                    </a:cubicBezTo>
                    <a:cubicBezTo>
                      <a:pt x="20" y="55"/>
                      <a:pt x="20" y="51"/>
                      <a:pt x="22" y="51"/>
                    </a:cubicBezTo>
                    <a:cubicBezTo>
                      <a:pt x="24" y="51"/>
                      <a:pt x="24" y="47"/>
                      <a:pt x="26" y="48"/>
                    </a:cubicBezTo>
                    <a:cubicBezTo>
                      <a:pt x="28" y="49"/>
                      <a:pt x="32" y="48"/>
                      <a:pt x="32" y="48"/>
                    </a:cubicBezTo>
                    <a:cubicBezTo>
                      <a:pt x="32" y="48"/>
                      <a:pt x="38" y="43"/>
                      <a:pt x="39" y="41"/>
                    </a:cubicBezTo>
                    <a:cubicBezTo>
                      <a:pt x="40" y="39"/>
                      <a:pt x="38" y="38"/>
                      <a:pt x="38" y="38"/>
                    </a:cubicBezTo>
                    <a:cubicBezTo>
                      <a:pt x="45" y="37"/>
                      <a:pt x="45" y="37"/>
                      <a:pt x="45" y="37"/>
                    </a:cubicBezTo>
                    <a:cubicBezTo>
                      <a:pt x="45" y="39"/>
                      <a:pt x="45" y="39"/>
                      <a:pt x="45" y="39"/>
                    </a:cubicBezTo>
                    <a:cubicBezTo>
                      <a:pt x="50" y="39"/>
                      <a:pt x="50" y="39"/>
                      <a:pt x="50" y="39"/>
                    </a:cubicBezTo>
                    <a:cubicBezTo>
                      <a:pt x="50" y="39"/>
                      <a:pt x="48" y="37"/>
                      <a:pt x="50" y="37"/>
                    </a:cubicBezTo>
                    <a:cubicBezTo>
                      <a:pt x="51" y="37"/>
                      <a:pt x="53" y="37"/>
                      <a:pt x="54" y="39"/>
                    </a:cubicBezTo>
                    <a:cubicBezTo>
                      <a:pt x="55" y="41"/>
                      <a:pt x="55" y="43"/>
                      <a:pt x="55" y="43"/>
                    </a:cubicBezTo>
                    <a:cubicBezTo>
                      <a:pt x="55" y="43"/>
                      <a:pt x="58" y="43"/>
                      <a:pt x="60" y="44"/>
                    </a:cubicBezTo>
                    <a:cubicBezTo>
                      <a:pt x="62" y="45"/>
                      <a:pt x="63" y="46"/>
                      <a:pt x="65" y="48"/>
                    </a:cubicBezTo>
                    <a:cubicBezTo>
                      <a:pt x="66" y="50"/>
                      <a:pt x="66" y="52"/>
                      <a:pt x="68" y="52"/>
                    </a:cubicBezTo>
                    <a:cubicBezTo>
                      <a:pt x="70" y="52"/>
                      <a:pt x="72" y="51"/>
                      <a:pt x="73" y="53"/>
                    </a:cubicBezTo>
                    <a:cubicBezTo>
                      <a:pt x="74" y="55"/>
                      <a:pt x="71" y="58"/>
                      <a:pt x="71" y="58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6" y="59"/>
                      <a:pt x="76" y="53"/>
                      <a:pt x="77" y="53"/>
                    </a:cubicBezTo>
                    <a:cubicBezTo>
                      <a:pt x="78" y="53"/>
                      <a:pt x="78" y="51"/>
                      <a:pt x="81" y="52"/>
                    </a:cubicBezTo>
                    <a:cubicBezTo>
                      <a:pt x="85" y="54"/>
                      <a:pt x="87" y="56"/>
                      <a:pt x="89" y="54"/>
                    </a:cubicBezTo>
                    <a:cubicBezTo>
                      <a:pt x="91" y="53"/>
                      <a:pt x="93" y="51"/>
                      <a:pt x="96" y="50"/>
                    </a:cubicBezTo>
                    <a:cubicBezTo>
                      <a:pt x="99" y="49"/>
                      <a:pt x="99" y="53"/>
                      <a:pt x="101" y="53"/>
                    </a:cubicBezTo>
                    <a:cubicBezTo>
                      <a:pt x="103" y="52"/>
                      <a:pt x="102" y="50"/>
                      <a:pt x="104" y="52"/>
                    </a:cubicBezTo>
                    <a:cubicBezTo>
                      <a:pt x="106" y="53"/>
                      <a:pt x="109" y="58"/>
                      <a:pt x="109" y="58"/>
                    </a:cubicBezTo>
                    <a:cubicBezTo>
                      <a:pt x="114" y="60"/>
                      <a:pt x="114" y="60"/>
                      <a:pt x="114" y="60"/>
                    </a:cubicBezTo>
                    <a:cubicBezTo>
                      <a:pt x="118" y="60"/>
                      <a:pt x="118" y="60"/>
                      <a:pt x="118" y="60"/>
                    </a:cubicBezTo>
                    <a:cubicBezTo>
                      <a:pt x="118" y="60"/>
                      <a:pt x="122" y="58"/>
                      <a:pt x="122" y="54"/>
                    </a:cubicBezTo>
                    <a:cubicBezTo>
                      <a:pt x="119" y="52"/>
                      <a:pt x="116" y="51"/>
                      <a:pt x="116" y="51"/>
                    </a:cubicBezTo>
                    <a:cubicBezTo>
                      <a:pt x="113" y="48"/>
                      <a:pt x="113" y="48"/>
                      <a:pt x="113" y="48"/>
                    </a:cubicBezTo>
                    <a:cubicBezTo>
                      <a:pt x="116" y="42"/>
                      <a:pt x="116" y="42"/>
                      <a:pt x="116" y="42"/>
                    </a:cubicBezTo>
                    <a:cubicBezTo>
                      <a:pt x="116" y="39"/>
                      <a:pt x="116" y="39"/>
                      <a:pt x="116" y="39"/>
                    </a:cubicBezTo>
                    <a:cubicBezTo>
                      <a:pt x="112" y="34"/>
                      <a:pt x="112" y="34"/>
                      <a:pt x="112" y="34"/>
                    </a:cubicBezTo>
                    <a:cubicBezTo>
                      <a:pt x="112" y="30"/>
                      <a:pt x="112" y="30"/>
                      <a:pt x="112" y="30"/>
                    </a:cubicBezTo>
                    <a:cubicBezTo>
                      <a:pt x="113" y="26"/>
                      <a:pt x="113" y="26"/>
                      <a:pt x="113" y="26"/>
                    </a:cubicBezTo>
                    <a:cubicBezTo>
                      <a:pt x="113" y="21"/>
                      <a:pt x="113" y="21"/>
                      <a:pt x="113" y="21"/>
                    </a:cubicBezTo>
                    <a:cubicBezTo>
                      <a:pt x="118" y="17"/>
                      <a:pt x="118" y="17"/>
                      <a:pt x="118" y="17"/>
                    </a:cubicBezTo>
                    <a:cubicBezTo>
                      <a:pt x="118" y="13"/>
                      <a:pt x="118" y="13"/>
                      <a:pt x="118" y="13"/>
                    </a:cubicBezTo>
                    <a:cubicBezTo>
                      <a:pt x="117" y="10"/>
                      <a:pt x="117" y="10"/>
                      <a:pt x="117" y="10"/>
                    </a:cubicBezTo>
                    <a:cubicBezTo>
                      <a:pt x="121" y="8"/>
                      <a:pt x="121" y="8"/>
                      <a:pt x="121" y="8"/>
                    </a:cubicBezTo>
                    <a:cubicBezTo>
                      <a:pt x="125" y="10"/>
                      <a:pt x="125" y="10"/>
                      <a:pt x="125" y="10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4" y="12"/>
                      <a:pt x="134" y="12"/>
                      <a:pt x="134" y="12"/>
                    </a:cubicBezTo>
                    <a:cubicBezTo>
                      <a:pt x="142" y="11"/>
                      <a:pt x="142" y="11"/>
                      <a:pt x="142" y="11"/>
                    </a:cubicBezTo>
                    <a:cubicBezTo>
                      <a:pt x="148" y="9"/>
                      <a:pt x="148" y="9"/>
                      <a:pt x="148" y="9"/>
                    </a:cubicBezTo>
                    <a:cubicBezTo>
                      <a:pt x="157" y="9"/>
                      <a:pt x="157" y="9"/>
                      <a:pt x="157" y="9"/>
                    </a:cubicBezTo>
                    <a:cubicBezTo>
                      <a:pt x="165" y="7"/>
                      <a:pt x="165" y="7"/>
                      <a:pt x="165" y="7"/>
                    </a:cubicBezTo>
                    <a:cubicBezTo>
                      <a:pt x="168" y="7"/>
                      <a:pt x="168" y="7"/>
                      <a:pt x="168" y="7"/>
                    </a:cubicBezTo>
                    <a:cubicBezTo>
                      <a:pt x="176" y="2"/>
                      <a:pt x="176" y="2"/>
                      <a:pt x="176" y="2"/>
                    </a:cubicBezTo>
                    <a:cubicBezTo>
                      <a:pt x="182" y="0"/>
                      <a:pt x="182" y="0"/>
                      <a:pt x="182" y="0"/>
                    </a:cubicBezTo>
                    <a:cubicBezTo>
                      <a:pt x="186" y="0"/>
                      <a:pt x="186" y="0"/>
                      <a:pt x="186" y="0"/>
                    </a:cubicBezTo>
                    <a:cubicBezTo>
                      <a:pt x="188" y="2"/>
                      <a:pt x="188" y="2"/>
                      <a:pt x="188" y="2"/>
                    </a:cubicBezTo>
                    <a:cubicBezTo>
                      <a:pt x="191" y="3"/>
                      <a:pt x="191" y="3"/>
                      <a:pt x="191" y="3"/>
                    </a:cubicBezTo>
                    <a:cubicBezTo>
                      <a:pt x="191" y="6"/>
                      <a:pt x="191" y="6"/>
                      <a:pt x="191" y="6"/>
                    </a:cubicBezTo>
                    <a:cubicBezTo>
                      <a:pt x="190" y="10"/>
                      <a:pt x="190" y="10"/>
                      <a:pt x="190" y="10"/>
                    </a:cubicBezTo>
                    <a:cubicBezTo>
                      <a:pt x="193" y="10"/>
                      <a:pt x="193" y="10"/>
                      <a:pt x="193" y="10"/>
                    </a:cubicBezTo>
                    <a:cubicBezTo>
                      <a:pt x="197" y="15"/>
                      <a:pt x="197" y="15"/>
                      <a:pt x="197" y="15"/>
                    </a:cubicBezTo>
                    <a:cubicBezTo>
                      <a:pt x="200" y="13"/>
                      <a:pt x="200" y="13"/>
                      <a:pt x="200" y="13"/>
                    </a:cubicBezTo>
                    <a:cubicBezTo>
                      <a:pt x="204" y="9"/>
                      <a:pt x="204" y="9"/>
                      <a:pt x="204" y="9"/>
                    </a:cubicBezTo>
                    <a:cubicBezTo>
                      <a:pt x="210" y="12"/>
                      <a:pt x="210" y="12"/>
                      <a:pt x="210" y="12"/>
                    </a:cubicBezTo>
                    <a:cubicBezTo>
                      <a:pt x="211" y="14"/>
                      <a:pt x="211" y="14"/>
                      <a:pt x="211" y="14"/>
                    </a:cubicBezTo>
                    <a:cubicBezTo>
                      <a:pt x="214" y="12"/>
                      <a:pt x="214" y="12"/>
                      <a:pt x="214" y="12"/>
                    </a:cubicBezTo>
                    <a:cubicBezTo>
                      <a:pt x="214" y="12"/>
                      <a:pt x="216" y="11"/>
                      <a:pt x="217" y="14"/>
                    </a:cubicBezTo>
                    <a:cubicBezTo>
                      <a:pt x="218" y="17"/>
                      <a:pt x="217" y="17"/>
                      <a:pt x="217" y="17"/>
                    </a:cubicBezTo>
                    <a:cubicBezTo>
                      <a:pt x="225" y="18"/>
                      <a:pt x="225" y="18"/>
                      <a:pt x="225" y="18"/>
                    </a:cubicBezTo>
                    <a:cubicBezTo>
                      <a:pt x="232" y="15"/>
                      <a:pt x="232" y="15"/>
                      <a:pt x="232" y="15"/>
                    </a:cubicBezTo>
                    <a:cubicBezTo>
                      <a:pt x="240" y="11"/>
                      <a:pt x="240" y="11"/>
                      <a:pt x="240" y="11"/>
                    </a:cubicBezTo>
                    <a:cubicBezTo>
                      <a:pt x="247" y="8"/>
                      <a:pt x="247" y="8"/>
                      <a:pt x="247" y="8"/>
                    </a:cubicBezTo>
                    <a:cubicBezTo>
                      <a:pt x="254" y="7"/>
                      <a:pt x="254" y="7"/>
                      <a:pt x="254" y="7"/>
                    </a:cubicBezTo>
                    <a:cubicBezTo>
                      <a:pt x="255" y="8"/>
                      <a:pt x="255" y="8"/>
                      <a:pt x="255" y="8"/>
                    </a:cubicBezTo>
                    <a:cubicBezTo>
                      <a:pt x="255" y="13"/>
                      <a:pt x="255" y="13"/>
                      <a:pt x="255" y="13"/>
                    </a:cubicBezTo>
                    <a:cubicBezTo>
                      <a:pt x="261" y="22"/>
                      <a:pt x="261" y="22"/>
                      <a:pt x="261" y="22"/>
                    </a:cubicBezTo>
                    <a:cubicBezTo>
                      <a:pt x="267" y="37"/>
                      <a:pt x="267" y="37"/>
                      <a:pt x="267" y="37"/>
                    </a:cubicBezTo>
                    <a:cubicBezTo>
                      <a:pt x="272" y="47"/>
                      <a:pt x="272" y="47"/>
                      <a:pt x="272" y="47"/>
                    </a:cubicBezTo>
                    <a:cubicBezTo>
                      <a:pt x="272" y="47"/>
                      <a:pt x="275" y="53"/>
                      <a:pt x="278" y="53"/>
                    </a:cubicBezTo>
                    <a:cubicBezTo>
                      <a:pt x="280" y="53"/>
                      <a:pt x="286" y="51"/>
                      <a:pt x="286" y="51"/>
                    </a:cubicBezTo>
                    <a:cubicBezTo>
                      <a:pt x="295" y="51"/>
                      <a:pt x="295" y="51"/>
                      <a:pt x="295" y="51"/>
                    </a:cubicBezTo>
                    <a:cubicBezTo>
                      <a:pt x="298" y="51"/>
                      <a:pt x="303" y="58"/>
                      <a:pt x="303" y="58"/>
                    </a:cubicBezTo>
                    <a:cubicBezTo>
                      <a:pt x="305" y="64"/>
                      <a:pt x="305" y="64"/>
                      <a:pt x="305" y="64"/>
                    </a:cubicBezTo>
                    <a:cubicBezTo>
                      <a:pt x="307" y="70"/>
                      <a:pt x="307" y="70"/>
                      <a:pt x="307" y="70"/>
                    </a:cubicBezTo>
                    <a:cubicBezTo>
                      <a:pt x="308" y="73"/>
                      <a:pt x="308" y="73"/>
                      <a:pt x="308" y="73"/>
                    </a:cubicBezTo>
                    <a:cubicBezTo>
                      <a:pt x="313" y="75"/>
                      <a:pt x="313" y="75"/>
                      <a:pt x="313" y="75"/>
                    </a:cubicBezTo>
                    <a:cubicBezTo>
                      <a:pt x="319" y="74"/>
                      <a:pt x="319" y="74"/>
                      <a:pt x="319" y="74"/>
                    </a:cubicBezTo>
                    <a:cubicBezTo>
                      <a:pt x="330" y="69"/>
                      <a:pt x="330" y="69"/>
                      <a:pt x="330" y="69"/>
                    </a:cubicBezTo>
                    <a:cubicBezTo>
                      <a:pt x="336" y="68"/>
                      <a:pt x="336" y="68"/>
                      <a:pt x="336" y="68"/>
                    </a:cubicBezTo>
                    <a:cubicBezTo>
                      <a:pt x="341" y="68"/>
                      <a:pt x="341" y="68"/>
                      <a:pt x="341" y="68"/>
                    </a:cubicBezTo>
                    <a:cubicBezTo>
                      <a:pt x="343" y="72"/>
                      <a:pt x="343" y="72"/>
                      <a:pt x="343" y="72"/>
                    </a:cubicBezTo>
                    <a:cubicBezTo>
                      <a:pt x="346" y="76"/>
                      <a:pt x="346" y="76"/>
                      <a:pt x="346" y="76"/>
                    </a:cubicBezTo>
                    <a:cubicBezTo>
                      <a:pt x="348" y="78"/>
                      <a:pt x="348" y="78"/>
                      <a:pt x="348" y="78"/>
                    </a:cubicBezTo>
                    <a:cubicBezTo>
                      <a:pt x="354" y="79"/>
                      <a:pt x="354" y="79"/>
                      <a:pt x="354" y="79"/>
                    </a:cubicBezTo>
                    <a:lnTo>
                      <a:pt x="354" y="80"/>
                    </a:lnTo>
                    <a:close/>
                    <a:moveTo>
                      <a:pt x="54" y="134"/>
                    </a:moveTo>
                    <a:cubicBezTo>
                      <a:pt x="55" y="134"/>
                      <a:pt x="52" y="138"/>
                      <a:pt x="52" y="139"/>
                    </a:cubicBezTo>
                    <a:cubicBezTo>
                      <a:pt x="48" y="143"/>
                      <a:pt x="49" y="141"/>
                      <a:pt x="45" y="139"/>
                    </a:cubicBezTo>
                    <a:cubicBezTo>
                      <a:pt x="51" y="139"/>
                      <a:pt x="50" y="137"/>
                      <a:pt x="54" y="134"/>
                    </a:cubicBezTo>
                    <a:close/>
                    <a:moveTo>
                      <a:pt x="118" y="116"/>
                    </a:moveTo>
                    <a:cubicBezTo>
                      <a:pt x="118" y="117"/>
                      <a:pt x="118" y="117"/>
                      <a:pt x="118" y="117"/>
                    </a:cubicBezTo>
                    <a:cubicBezTo>
                      <a:pt x="121" y="117"/>
                      <a:pt x="120" y="116"/>
                      <a:pt x="118" y="116"/>
                    </a:cubicBezTo>
                    <a:close/>
                    <a:moveTo>
                      <a:pt x="283" y="98"/>
                    </a:moveTo>
                    <a:cubicBezTo>
                      <a:pt x="283" y="98"/>
                      <a:pt x="284" y="101"/>
                      <a:pt x="284" y="101"/>
                    </a:cubicBezTo>
                    <a:cubicBezTo>
                      <a:pt x="284" y="102"/>
                      <a:pt x="282" y="102"/>
                      <a:pt x="281" y="102"/>
                    </a:cubicBezTo>
                    <a:cubicBezTo>
                      <a:pt x="281" y="103"/>
                      <a:pt x="281" y="104"/>
                      <a:pt x="281" y="105"/>
                    </a:cubicBezTo>
                    <a:cubicBezTo>
                      <a:pt x="279" y="105"/>
                      <a:pt x="278" y="106"/>
                      <a:pt x="276" y="106"/>
                    </a:cubicBezTo>
                    <a:cubicBezTo>
                      <a:pt x="276" y="106"/>
                      <a:pt x="276" y="108"/>
                      <a:pt x="276" y="108"/>
                    </a:cubicBezTo>
                    <a:cubicBezTo>
                      <a:pt x="274" y="109"/>
                      <a:pt x="272" y="107"/>
                      <a:pt x="272" y="107"/>
                    </a:cubicBezTo>
                    <a:cubicBezTo>
                      <a:pt x="269" y="107"/>
                      <a:pt x="264" y="109"/>
                      <a:pt x="262" y="108"/>
                    </a:cubicBezTo>
                    <a:cubicBezTo>
                      <a:pt x="261" y="108"/>
                      <a:pt x="257" y="105"/>
                      <a:pt x="255" y="107"/>
                    </a:cubicBezTo>
                    <a:cubicBezTo>
                      <a:pt x="254" y="108"/>
                      <a:pt x="256" y="108"/>
                      <a:pt x="254" y="108"/>
                    </a:cubicBezTo>
                    <a:cubicBezTo>
                      <a:pt x="254" y="108"/>
                      <a:pt x="254" y="106"/>
                      <a:pt x="254" y="106"/>
                    </a:cubicBezTo>
                    <a:cubicBezTo>
                      <a:pt x="254" y="106"/>
                      <a:pt x="252" y="106"/>
                      <a:pt x="252" y="106"/>
                    </a:cubicBezTo>
                    <a:cubicBezTo>
                      <a:pt x="251" y="107"/>
                      <a:pt x="252" y="108"/>
                      <a:pt x="252" y="109"/>
                    </a:cubicBezTo>
                    <a:cubicBezTo>
                      <a:pt x="251" y="109"/>
                      <a:pt x="249" y="111"/>
                      <a:pt x="249" y="111"/>
                    </a:cubicBezTo>
                    <a:cubicBezTo>
                      <a:pt x="248" y="111"/>
                      <a:pt x="246" y="110"/>
                      <a:pt x="244" y="111"/>
                    </a:cubicBezTo>
                    <a:cubicBezTo>
                      <a:pt x="244" y="111"/>
                      <a:pt x="240" y="116"/>
                      <a:pt x="240" y="116"/>
                    </a:cubicBezTo>
                    <a:cubicBezTo>
                      <a:pt x="239" y="117"/>
                      <a:pt x="238" y="116"/>
                      <a:pt x="236" y="117"/>
                    </a:cubicBezTo>
                    <a:cubicBezTo>
                      <a:pt x="236" y="117"/>
                      <a:pt x="233" y="121"/>
                      <a:pt x="232" y="122"/>
                    </a:cubicBezTo>
                    <a:cubicBezTo>
                      <a:pt x="231" y="122"/>
                      <a:pt x="231" y="122"/>
                      <a:pt x="231" y="122"/>
                    </a:cubicBezTo>
                    <a:cubicBezTo>
                      <a:pt x="230" y="124"/>
                      <a:pt x="230" y="125"/>
                      <a:pt x="230" y="126"/>
                    </a:cubicBezTo>
                    <a:cubicBezTo>
                      <a:pt x="229" y="126"/>
                      <a:pt x="229" y="126"/>
                      <a:pt x="229" y="126"/>
                    </a:cubicBezTo>
                    <a:cubicBezTo>
                      <a:pt x="229" y="128"/>
                      <a:pt x="230" y="129"/>
                      <a:pt x="230" y="130"/>
                    </a:cubicBezTo>
                    <a:cubicBezTo>
                      <a:pt x="230" y="130"/>
                      <a:pt x="231" y="129"/>
                      <a:pt x="232" y="130"/>
                    </a:cubicBezTo>
                    <a:cubicBezTo>
                      <a:pt x="232" y="130"/>
                      <a:pt x="231" y="131"/>
                      <a:pt x="232" y="132"/>
                    </a:cubicBezTo>
                    <a:cubicBezTo>
                      <a:pt x="230" y="131"/>
                      <a:pt x="228" y="130"/>
                      <a:pt x="226" y="129"/>
                    </a:cubicBezTo>
                    <a:cubicBezTo>
                      <a:pt x="226" y="129"/>
                      <a:pt x="228" y="123"/>
                      <a:pt x="226" y="124"/>
                    </a:cubicBezTo>
                    <a:cubicBezTo>
                      <a:pt x="226" y="123"/>
                      <a:pt x="226" y="123"/>
                      <a:pt x="226" y="123"/>
                    </a:cubicBezTo>
                    <a:cubicBezTo>
                      <a:pt x="226" y="123"/>
                      <a:pt x="224" y="123"/>
                      <a:pt x="224" y="123"/>
                    </a:cubicBezTo>
                    <a:cubicBezTo>
                      <a:pt x="224" y="122"/>
                      <a:pt x="223" y="122"/>
                      <a:pt x="223" y="120"/>
                    </a:cubicBezTo>
                    <a:cubicBezTo>
                      <a:pt x="224" y="117"/>
                      <a:pt x="226" y="118"/>
                      <a:pt x="228" y="117"/>
                    </a:cubicBezTo>
                    <a:cubicBezTo>
                      <a:pt x="228" y="115"/>
                      <a:pt x="228" y="115"/>
                      <a:pt x="228" y="115"/>
                    </a:cubicBezTo>
                    <a:cubicBezTo>
                      <a:pt x="229" y="114"/>
                      <a:pt x="231" y="112"/>
                      <a:pt x="232" y="111"/>
                    </a:cubicBezTo>
                    <a:cubicBezTo>
                      <a:pt x="232" y="111"/>
                      <a:pt x="233" y="112"/>
                      <a:pt x="234" y="112"/>
                    </a:cubicBezTo>
                    <a:cubicBezTo>
                      <a:pt x="234" y="111"/>
                      <a:pt x="234" y="109"/>
                      <a:pt x="235" y="108"/>
                    </a:cubicBezTo>
                    <a:cubicBezTo>
                      <a:pt x="236" y="107"/>
                      <a:pt x="238" y="108"/>
                      <a:pt x="239" y="107"/>
                    </a:cubicBezTo>
                    <a:cubicBezTo>
                      <a:pt x="239" y="107"/>
                      <a:pt x="240" y="105"/>
                      <a:pt x="240" y="104"/>
                    </a:cubicBezTo>
                    <a:cubicBezTo>
                      <a:pt x="244" y="103"/>
                      <a:pt x="247" y="105"/>
                      <a:pt x="250" y="104"/>
                    </a:cubicBezTo>
                    <a:cubicBezTo>
                      <a:pt x="252" y="103"/>
                      <a:pt x="252" y="103"/>
                      <a:pt x="252" y="103"/>
                    </a:cubicBezTo>
                    <a:cubicBezTo>
                      <a:pt x="252" y="103"/>
                      <a:pt x="258" y="103"/>
                      <a:pt x="258" y="103"/>
                    </a:cubicBezTo>
                    <a:cubicBezTo>
                      <a:pt x="258" y="104"/>
                      <a:pt x="258" y="104"/>
                      <a:pt x="258" y="104"/>
                    </a:cubicBezTo>
                    <a:cubicBezTo>
                      <a:pt x="260" y="104"/>
                      <a:pt x="260" y="103"/>
                      <a:pt x="262" y="104"/>
                    </a:cubicBezTo>
                    <a:cubicBezTo>
                      <a:pt x="262" y="104"/>
                      <a:pt x="264" y="106"/>
                      <a:pt x="264" y="106"/>
                    </a:cubicBezTo>
                    <a:cubicBezTo>
                      <a:pt x="267" y="106"/>
                      <a:pt x="269" y="104"/>
                      <a:pt x="270" y="104"/>
                    </a:cubicBezTo>
                    <a:cubicBezTo>
                      <a:pt x="275" y="106"/>
                      <a:pt x="275" y="106"/>
                      <a:pt x="275" y="106"/>
                    </a:cubicBezTo>
                    <a:cubicBezTo>
                      <a:pt x="278" y="100"/>
                      <a:pt x="278" y="101"/>
                      <a:pt x="283" y="98"/>
                    </a:cubicBezTo>
                    <a:close/>
                  </a:path>
                </a:pathLst>
              </a:custGeom>
              <a:grpFill/>
              <a:ln w="9525">
                <a:solidFill>
                  <a:schemeClr val="tx2">
                    <a:lumMod val="2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3" name="Freeform 185"/>
              <p:cNvSpPr>
                <a:spLocks noEditPoints="1"/>
              </p:cNvSpPr>
              <p:nvPr/>
            </p:nvSpPr>
            <p:spPr bwMode="auto">
              <a:xfrm>
                <a:off x="3912" y="1004"/>
                <a:ext cx="694" cy="354"/>
              </a:xfrm>
              <a:custGeom>
                <a:avLst/>
                <a:gdLst>
                  <a:gd name="T0" fmla="*/ 329 w 354"/>
                  <a:gd name="T1" fmla="*/ 91 h 180"/>
                  <a:gd name="T2" fmla="*/ 312 w 354"/>
                  <a:gd name="T3" fmla="*/ 104 h 180"/>
                  <a:gd name="T4" fmla="*/ 308 w 354"/>
                  <a:gd name="T5" fmla="*/ 127 h 180"/>
                  <a:gd name="T6" fmla="*/ 282 w 354"/>
                  <a:gd name="T7" fmla="*/ 136 h 180"/>
                  <a:gd name="T8" fmla="*/ 286 w 354"/>
                  <a:gd name="T9" fmla="*/ 162 h 180"/>
                  <a:gd name="T10" fmla="*/ 253 w 354"/>
                  <a:gd name="T11" fmla="*/ 154 h 180"/>
                  <a:gd name="T12" fmla="*/ 228 w 354"/>
                  <a:gd name="T13" fmla="*/ 160 h 180"/>
                  <a:gd name="T14" fmla="*/ 197 w 354"/>
                  <a:gd name="T15" fmla="*/ 165 h 180"/>
                  <a:gd name="T16" fmla="*/ 179 w 354"/>
                  <a:gd name="T17" fmla="*/ 179 h 180"/>
                  <a:gd name="T18" fmla="*/ 161 w 354"/>
                  <a:gd name="T19" fmla="*/ 169 h 180"/>
                  <a:gd name="T20" fmla="*/ 147 w 354"/>
                  <a:gd name="T21" fmla="*/ 160 h 180"/>
                  <a:gd name="T22" fmla="*/ 124 w 354"/>
                  <a:gd name="T23" fmla="*/ 142 h 180"/>
                  <a:gd name="T24" fmla="*/ 122 w 354"/>
                  <a:gd name="T25" fmla="*/ 123 h 180"/>
                  <a:gd name="T26" fmla="*/ 122 w 354"/>
                  <a:gd name="T27" fmla="*/ 112 h 180"/>
                  <a:gd name="T28" fmla="*/ 111 w 354"/>
                  <a:gd name="T29" fmla="*/ 118 h 180"/>
                  <a:gd name="T30" fmla="*/ 103 w 354"/>
                  <a:gd name="T31" fmla="*/ 121 h 180"/>
                  <a:gd name="T32" fmla="*/ 88 w 354"/>
                  <a:gd name="T33" fmla="*/ 126 h 180"/>
                  <a:gd name="T34" fmla="*/ 49 w 354"/>
                  <a:gd name="T35" fmla="*/ 167 h 180"/>
                  <a:gd name="T36" fmla="*/ 38 w 354"/>
                  <a:gd name="T37" fmla="*/ 154 h 180"/>
                  <a:gd name="T38" fmla="*/ 40 w 354"/>
                  <a:gd name="T39" fmla="*/ 140 h 180"/>
                  <a:gd name="T40" fmla="*/ 37 w 354"/>
                  <a:gd name="T41" fmla="*/ 133 h 180"/>
                  <a:gd name="T42" fmla="*/ 50 w 354"/>
                  <a:gd name="T43" fmla="*/ 130 h 180"/>
                  <a:gd name="T44" fmla="*/ 63 w 354"/>
                  <a:gd name="T45" fmla="*/ 132 h 180"/>
                  <a:gd name="T46" fmla="*/ 58 w 354"/>
                  <a:gd name="T47" fmla="*/ 114 h 180"/>
                  <a:gd name="T48" fmla="*/ 46 w 354"/>
                  <a:gd name="T49" fmla="*/ 107 h 180"/>
                  <a:gd name="T50" fmla="*/ 34 w 354"/>
                  <a:gd name="T51" fmla="*/ 101 h 180"/>
                  <a:gd name="T52" fmla="*/ 21 w 354"/>
                  <a:gd name="T53" fmla="*/ 109 h 180"/>
                  <a:gd name="T54" fmla="*/ 10 w 354"/>
                  <a:gd name="T55" fmla="*/ 95 h 180"/>
                  <a:gd name="T56" fmla="*/ 7 w 354"/>
                  <a:gd name="T57" fmla="*/ 75 h 180"/>
                  <a:gd name="T58" fmla="*/ 18 w 354"/>
                  <a:gd name="T59" fmla="*/ 65 h 180"/>
                  <a:gd name="T60" fmla="*/ 32 w 354"/>
                  <a:gd name="T61" fmla="*/ 48 h 180"/>
                  <a:gd name="T62" fmla="*/ 50 w 354"/>
                  <a:gd name="T63" fmla="*/ 39 h 180"/>
                  <a:gd name="T64" fmla="*/ 65 w 354"/>
                  <a:gd name="T65" fmla="*/ 48 h 180"/>
                  <a:gd name="T66" fmla="*/ 77 w 354"/>
                  <a:gd name="T67" fmla="*/ 53 h 180"/>
                  <a:gd name="T68" fmla="*/ 104 w 354"/>
                  <a:gd name="T69" fmla="*/ 52 h 180"/>
                  <a:gd name="T70" fmla="*/ 116 w 354"/>
                  <a:gd name="T71" fmla="*/ 51 h 180"/>
                  <a:gd name="T72" fmla="*/ 112 w 354"/>
                  <a:gd name="T73" fmla="*/ 30 h 180"/>
                  <a:gd name="T74" fmla="*/ 117 w 354"/>
                  <a:gd name="T75" fmla="*/ 10 h 180"/>
                  <a:gd name="T76" fmla="*/ 142 w 354"/>
                  <a:gd name="T77" fmla="*/ 11 h 180"/>
                  <a:gd name="T78" fmla="*/ 176 w 354"/>
                  <a:gd name="T79" fmla="*/ 2 h 180"/>
                  <a:gd name="T80" fmla="*/ 191 w 354"/>
                  <a:gd name="T81" fmla="*/ 6 h 180"/>
                  <a:gd name="T82" fmla="*/ 204 w 354"/>
                  <a:gd name="T83" fmla="*/ 9 h 180"/>
                  <a:gd name="T84" fmla="*/ 217 w 354"/>
                  <a:gd name="T85" fmla="*/ 17 h 180"/>
                  <a:gd name="T86" fmla="*/ 254 w 354"/>
                  <a:gd name="T87" fmla="*/ 7 h 180"/>
                  <a:gd name="T88" fmla="*/ 272 w 354"/>
                  <a:gd name="T89" fmla="*/ 47 h 180"/>
                  <a:gd name="T90" fmla="*/ 305 w 354"/>
                  <a:gd name="T91" fmla="*/ 64 h 180"/>
                  <a:gd name="T92" fmla="*/ 330 w 354"/>
                  <a:gd name="T93" fmla="*/ 69 h 180"/>
                  <a:gd name="T94" fmla="*/ 348 w 354"/>
                  <a:gd name="T95" fmla="*/ 78 h 180"/>
                  <a:gd name="T96" fmla="*/ 45 w 354"/>
                  <a:gd name="T97" fmla="*/ 139 h 180"/>
                  <a:gd name="T98" fmla="*/ 283 w 354"/>
                  <a:gd name="T99" fmla="*/ 98 h 180"/>
                  <a:gd name="T100" fmla="*/ 276 w 354"/>
                  <a:gd name="T101" fmla="*/ 108 h 180"/>
                  <a:gd name="T102" fmla="*/ 254 w 354"/>
                  <a:gd name="T103" fmla="*/ 106 h 180"/>
                  <a:gd name="T104" fmla="*/ 240 w 354"/>
                  <a:gd name="T105" fmla="*/ 116 h 180"/>
                  <a:gd name="T106" fmla="*/ 229 w 354"/>
                  <a:gd name="T107" fmla="*/ 126 h 180"/>
                  <a:gd name="T108" fmla="*/ 226 w 354"/>
                  <a:gd name="T109" fmla="*/ 124 h 180"/>
                  <a:gd name="T110" fmla="*/ 228 w 354"/>
                  <a:gd name="T111" fmla="*/ 115 h 180"/>
                  <a:gd name="T112" fmla="*/ 240 w 354"/>
                  <a:gd name="T113" fmla="*/ 104 h 180"/>
                  <a:gd name="T114" fmla="*/ 262 w 354"/>
                  <a:gd name="T115" fmla="*/ 104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354" h="180">
                    <a:moveTo>
                      <a:pt x="354" y="80"/>
                    </a:moveTo>
                    <a:cubicBezTo>
                      <a:pt x="341" y="82"/>
                      <a:pt x="341" y="82"/>
                      <a:pt x="341" y="82"/>
                    </a:cubicBezTo>
                    <a:cubicBezTo>
                      <a:pt x="337" y="85"/>
                      <a:pt x="337" y="85"/>
                      <a:pt x="337" y="85"/>
                    </a:cubicBezTo>
                    <a:cubicBezTo>
                      <a:pt x="335" y="89"/>
                      <a:pt x="335" y="89"/>
                      <a:pt x="335" y="89"/>
                    </a:cubicBezTo>
                    <a:cubicBezTo>
                      <a:pt x="329" y="91"/>
                      <a:pt x="329" y="91"/>
                      <a:pt x="329" y="91"/>
                    </a:cubicBezTo>
                    <a:cubicBezTo>
                      <a:pt x="328" y="94"/>
                      <a:pt x="328" y="94"/>
                      <a:pt x="328" y="94"/>
                    </a:cubicBezTo>
                    <a:cubicBezTo>
                      <a:pt x="327" y="98"/>
                      <a:pt x="327" y="98"/>
                      <a:pt x="327" y="98"/>
                    </a:cubicBezTo>
                    <a:cubicBezTo>
                      <a:pt x="320" y="101"/>
                      <a:pt x="320" y="101"/>
                      <a:pt x="320" y="101"/>
                    </a:cubicBezTo>
                    <a:cubicBezTo>
                      <a:pt x="315" y="101"/>
                      <a:pt x="315" y="101"/>
                      <a:pt x="315" y="101"/>
                    </a:cubicBezTo>
                    <a:cubicBezTo>
                      <a:pt x="312" y="104"/>
                      <a:pt x="312" y="104"/>
                      <a:pt x="312" y="104"/>
                    </a:cubicBezTo>
                    <a:cubicBezTo>
                      <a:pt x="309" y="109"/>
                      <a:pt x="309" y="109"/>
                      <a:pt x="309" y="109"/>
                    </a:cubicBezTo>
                    <a:cubicBezTo>
                      <a:pt x="306" y="112"/>
                      <a:pt x="306" y="112"/>
                      <a:pt x="306" y="112"/>
                    </a:cubicBezTo>
                    <a:cubicBezTo>
                      <a:pt x="304" y="118"/>
                      <a:pt x="304" y="118"/>
                      <a:pt x="304" y="118"/>
                    </a:cubicBezTo>
                    <a:cubicBezTo>
                      <a:pt x="305" y="124"/>
                      <a:pt x="305" y="124"/>
                      <a:pt x="305" y="124"/>
                    </a:cubicBezTo>
                    <a:cubicBezTo>
                      <a:pt x="308" y="127"/>
                      <a:pt x="308" y="127"/>
                      <a:pt x="308" y="127"/>
                    </a:cubicBezTo>
                    <a:cubicBezTo>
                      <a:pt x="306" y="130"/>
                      <a:pt x="306" y="130"/>
                      <a:pt x="306" y="130"/>
                    </a:cubicBezTo>
                    <a:cubicBezTo>
                      <a:pt x="298" y="130"/>
                      <a:pt x="298" y="130"/>
                      <a:pt x="298" y="130"/>
                    </a:cubicBezTo>
                    <a:cubicBezTo>
                      <a:pt x="291" y="133"/>
                      <a:pt x="291" y="133"/>
                      <a:pt x="291" y="133"/>
                    </a:cubicBezTo>
                    <a:cubicBezTo>
                      <a:pt x="284" y="134"/>
                      <a:pt x="284" y="134"/>
                      <a:pt x="284" y="134"/>
                    </a:cubicBezTo>
                    <a:cubicBezTo>
                      <a:pt x="282" y="136"/>
                      <a:pt x="282" y="136"/>
                      <a:pt x="282" y="136"/>
                    </a:cubicBezTo>
                    <a:cubicBezTo>
                      <a:pt x="283" y="140"/>
                      <a:pt x="283" y="140"/>
                      <a:pt x="283" y="140"/>
                    </a:cubicBezTo>
                    <a:cubicBezTo>
                      <a:pt x="288" y="144"/>
                      <a:pt x="288" y="144"/>
                      <a:pt x="288" y="144"/>
                    </a:cubicBezTo>
                    <a:cubicBezTo>
                      <a:pt x="290" y="147"/>
                      <a:pt x="290" y="147"/>
                      <a:pt x="290" y="147"/>
                    </a:cubicBezTo>
                    <a:cubicBezTo>
                      <a:pt x="286" y="155"/>
                      <a:pt x="286" y="155"/>
                      <a:pt x="286" y="155"/>
                    </a:cubicBezTo>
                    <a:cubicBezTo>
                      <a:pt x="286" y="162"/>
                      <a:pt x="286" y="162"/>
                      <a:pt x="286" y="162"/>
                    </a:cubicBezTo>
                    <a:cubicBezTo>
                      <a:pt x="282" y="160"/>
                      <a:pt x="282" y="160"/>
                      <a:pt x="282" y="160"/>
                    </a:cubicBezTo>
                    <a:cubicBezTo>
                      <a:pt x="282" y="160"/>
                      <a:pt x="277" y="159"/>
                      <a:pt x="277" y="158"/>
                    </a:cubicBezTo>
                    <a:cubicBezTo>
                      <a:pt x="276" y="156"/>
                      <a:pt x="273" y="154"/>
                      <a:pt x="271" y="154"/>
                    </a:cubicBezTo>
                    <a:cubicBezTo>
                      <a:pt x="269" y="154"/>
                      <a:pt x="267" y="153"/>
                      <a:pt x="264" y="154"/>
                    </a:cubicBezTo>
                    <a:cubicBezTo>
                      <a:pt x="260" y="154"/>
                      <a:pt x="255" y="154"/>
                      <a:pt x="253" y="154"/>
                    </a:cubicBezTo>
                    <a:cubicBezTo>
                      <a:pt x="251" y="154"/>
                      <a:pt x="247" y="159"/>
                      <a:pt x="244" y="159"/>
                    </a:cubicBezTo>
                    <a:cubicBezTo>
                      <a:pt x="241" y="159"/>
                      <a:pt x="243" y="158"/>
                      <a:pt x="240" y="157"/>
                    </a:cubicBezTo>
                    <a:cubicBezTo>
                      <a:pt x="237" y="156"/>
                      <a:pt x="237" y="154"/>
                      <a:pt x="236" y="154"/>
                    </a:cubicBezTo>
                    <a:cubicBezTo>
                      <a:pt x="232" y="157"/>
                      <a:pt x="233" y="156"/>
                      <a:pt x="231" y="156"/>
                    </a:cubicBezTo>
                    <a:cubicBezTo>
                      <a:pt x="230" y="156"/>
                      <a:pt x="228" y="160"/>
                      <a:pt x="228" y="160"/>
                    </a:cubicBezTo>
                    <a:cubicBezTo>
                      <a:pt x="228" y="160"/>
                      <a:pt x="225" y="161"/>
                      <a:pt x="225" y="163"/>
                    </a:cubicBezTo>
                    <a:cubicBezTo>
                      <a:pt x="225" y="164"/>
                      <a:pt x="219" y="158"/>
                      <a:pt x="216" y="158"/>
                    </a:cubicBezTo>
                    <a:cubicBezTo>
                      <a:pt x="210" y="158"/>
                      <a:pt x="210" y="158"/>
                      <a:pt x="210" y="158"/>
                    </a:cubicBezTo>
                    <a:cubicBezTo>
                      <a:pt x="207" y="158"/>
                      <a:pt x="202" y="164"/>
                      <a:pt x="202" y="164"/>
                    </a:cubicBezTo>
                    <a:cubicBezTo>
                      <a:pt x="200" y="165"/>
                      <a:pt x="200" y="165"/>
                      <a:pt x="197" y="165"/>
                    </a:cubicBezTo>
                    <a:cubicBezTo>
                      <a:pt x="195" y="166"/>
                      <a:pt x="193" y="165"/>
                      <a:pt x="192" y="167"/>
                    </a:cubicBezTo>
                    <a:cubicBezTo>
                      <a:pt x="192" y="169"/>
                      <a:pt x="189" y="169"/>
                      <a:pt x="187" y="169"/>
                    </a:cubicBezTo>
                    <a:cubicBezTo>
                      <a:pt x="186" y="170"/>
                      <a:pt x="185" y="175"/>
                      <a:pt x="185" y="175"/>
                    </a:cubicBezTo>
                    <a:cubicBezTo>
                      <a:pt x="185" y="175"/>
                      <a:pt x="182" y="176"/>
                      <a:pt x="179" y="176"/>
                    </a:cubicBezTo>
                    <a:cubicBezTo>
                      <a:pt x="179" y="179"/>
                      <a:pt x="179" y="179"/>
                      <a:pt x="179" y="179"/>
                    </a:cubicBezTo>
                    <a:cubicBezTo>
                      <a:pt x="179" y="179"/>
                      <a:pt x="177" y="180"/>
                      <a:pt x="176" y="180"/>
                    </a:cubicBezTo>
                    <a:cubicBezTo>
                      <a:pt x="175" y="180"/>
                      <a:pt x="177" y="178"/>
                      <a:pt x="176" y="176"/>
                    </a:cubicBezTo>
                    <a:cubicBezTo>
                      <a:pt x="175" y="174"/>
                      <a:pt x="170" y="173"/>
                      <a:pt x="169" y="174"/>
                    </a:cubicBezTo>
                    <a:cubicBezTo>
                      <a:pt x="168" y="175"/>
                      <a:pt x="163" y="173"/>
                      <a:pt x="161" y="172"/>
                    </a:cubicBezTo>
                    <a:cubicBezTo>
                      <a:pt x="159" y="171"/>
                      <a:pt x="161" y="170"/>
                      <a:pt x="161" y="169"/>
                    </a:cubicBezTo>
                    <a:cubicBezTo>
                      <a:pt x="161" y="167"/>
                      <a:pt x="159" y="169"/>
                      <a:pt x="159" y="167"/>
                    </a:cubicBezTo>
                    <a:cubicBezTo>
                      <a:pt x="159" y="164"/>
                      <a:pt x="158" y="164"/>
                      <a:pt x="156" y="165"/>
                    </a:cubicBezTo>
                    <a:cubicBezTo>
                      <a:pt x="154" y="165"/>
                      <a:pt x="153" y="164"/>
                      <a:pt x="152" y="163"/>
                    </a:cubicBezTo>
                    <a:cubicBezTo>
                      <a:pt x="151" y="162"/>
                      <a:pt x="149" y="158"/>
                      <a:pt x="149" y="158"/>
                    </a:cubicBezTo>
                    <a:cubicBezTo>
                      <a:pt x="147" y="160"/>
                      <a:pt x="147" y="160"/>
                      <a:pt x="147" y="160"/>
                    </a:cubicBezTo>
                    <a:cubicBezTo>
                      <a:pt x="147" y="160"/>
                      <a:pt x="140" y="159"/>
                      <a:pt x="137" y="158"/>
                    </a:cubicBezTo>
                    <a:cubicBezTo>
                      <a:pt x="134" y="157"/>
                      <a:pt x="128" y="158"/>
                      <a:pt x="128" y="158"/>
                    </a:cubicBezTo>
                    <a:cubicBezTo>
                      <a:pt x="128" y="158"/>
                      <a:pt x="127" y="150"/>
                      <a:pt x="127" y="148"/>
                    </a:cubicBezTo>
                    <a:cubicBezTo>
                      <a:pt x="127" y="146"/>
                      <a:pt x="125" y="143"/>
                      <a:pt x="125" y="143"/>
                    </a:cubicBezTo>
                    <a:cubicBezTo>
                      <a:pt x="124" y="142"/>
                      <a:pt x="124" y="142"/>
                      <a:pt x="124" y="142"/>
                    </a:cubicBezTo>
                    <a:cubicBezTo>
                      <a:pt x="125" y="141"/>
                      <a:pt x="126" y="141"/>
                      <a:pt x="127" y="140"/>
                    </a:cubicBezTo>
                    <a:cubicBezTo>
                      <a:pt x="127" y="136"/>
                      <a:pt x="126" y="138"/>
                      <a:pt x="129" y="136"/>
                    </a:cubicBezTo>
                    <a:cubicBezTo>
                      <a:pt x="129" y="134"/>
                      <a:pt x="129" y="134"/>
                      <a:pt x="129" y="134"/>
                    </a:cubicBezTo>
                    <a:cubicBezTo>
                      <a:pt x="127" y="133"/>
                      <a:pt x="122" y="131"/>
                      <a:pt x="121" y="129"/>
                    </a:cubicBezTo>
                    <a:cubicBezTo>
                      <a:pt x="121" y="127"/>
                      <a:pt x="122" y="124"/>
                      <a:pt x="122" y="123"/>
                    </a:cubicBezTo>
                    <a:cubicBezTo>
                      <a:pt x="122" y="123"/>
                      <a:pt x="121" y="120"/>
                      <a:pt x="121" y="119"/>
                    </a:cubicBezTo>
                    <a:cubicBezTo>
                      <a:pt x="121" y="118"/>
                      <a:pt x="126" y="112"/>
                      <a:pt x="127" y="110"/>
                    </a:cubicBezTo>
                    <a:cubicBezTo>
                      <a:pt x="125" y="110"/>
                      <a:pt x="125" y="111"/>
                      <a:pt x="124" y="111"/>
                    </a:cubicBezTo>
                    <a:cubicBezTo>
                      <a:pt x="124" y="111"/>
                      <a:pt x="122" y="110"/>
                      <a:pt x="122" y="110"/>
                    </a:cubicBezTo>
                    <a:cubicBezTo>
                      <a:pt x="121" y="110"/>
                      <a:pt x="122" y="111"/>
                      <a:pt x="122" y="112"/>
                    </a:cubicBezTo>
                    <a:cubicBezTo>
                      <a:pt x="119" y="112"/>
                      <a:pt x="118" y="111"/>
                      <a:pt x="115" y="111"/>
                    </a:cubicBezTo>
                    <a:cubicBezTo>
                      <a:pt x="115" y="111"/>
                      <a:pt x="114" y="114"/>
                      <a:pt x="116" y="114"/>
                    </a:cubicBezTo>
                    <a:cubicBezTo>
                      <a:pt x="116" y="114"/>
                      <a:pt x="115" y="116"/>
                      <a:pt x="115" y="116"/>
                    </a:cubicBezTo>
                    <a:cubicBezTo>
                      <a:pt x="113" y="116"/>
                      <a:pt x="113" y="116"/>
                      <a:pt x="111" y="116"/>
                    </a:cubicBezTo>
                    <a:cubicBezTo>
                      <a:pt x="111" y="118"/>
                      <a:pt x="111" y="118"/>
                      <a:pt x="111" y="118"/>
                    </a:cubicBezTo>
                    <a:cubicBezTo>
                      <a:pt x="110" y="118"/>
                      <a:pt x="109" y="118"/>
                      <a:pt x="108" y="118"/>
                    </a:cubicBezTo>
                    <a:cubicBezTo>
                      <a:pt x="107" y="120"/>
                      <a:pt x="107" y="120"/>
                      <a:pt x="107" y="122"/>
                    </a:cubicBezTo>
                    <a:cubicBezTo>
                      <a:pt x="106" y="123"/>
                      <a:pt x="107" y="124"/>
                      <a:pt x="106" y="124"/>
                    </a:cubicBezTo>
                    <a:cubicBezTo>
                      <a:pt x="103" y="126"/>
                      <a:pt x="105" y="121"/>
                      <a:pt x="105" y="120"/>
                    </a:cubicBezTo>
                    <a:cubicBezTo>
                      <a:pt x="105" y="120"/>
                      <a:pt x="102" y="121"/>
                      <a:pt x="103" y="121"/>
                    </a:cubicBezTo>
                    <a:cubicBezTo>
                      <a:pt x="102" y="121"/>
                      <a:pt x="101" y="121"/>
                      <a:pt x="101" y="122"/>
                    </a:cubicBezTo>
                    <a:cubicBezTo>
                      <a:pt x="100" y="122"/>
                      <a:pt x="101" y="124"/>
                      <a:pt x="100" y="125"/>
                    </a:cubicBezTo>
                    <a:cubicBezTo>
                      <a:pt x="100" y="126"/>
                      <a:pt x="100" y="126"/>
                      <a:pt x="100" y="126"/>
                    </a:cubicBezTo>
                    <a:cubicBezTo>
                      <a:pt x="98" y="125"/>
                      <a:pt x="97" y="125"/>
                      <a:pt x="95" y="125"/>
                    </a:cubicBezTo>
                    <a:cubicBezTo>
                      <a:pt x="93" y="125"/>
                      <a:pt x="90" y="126"/>
                      <a:pt x="88" y="126"/>
                    </a:cubicBezTo>
                    <a:cubicBezTo>
                      <a:pt x="86" y="126"/>
                      <a:pt x="79" y="130"/>
                      <a:pt x="79" y="130"/>
                    </a:cubicBezTo>
                    <a:cubicBezTo>
                      <a:pt x="78" y="171"/>
                      <a:pt x="78" y="171"/>
                      <a:pt x="78" y="171"/>
                    </a:cubicBezTo>
                    <a:cubicBezTo>
                      <a:pt x="78" y="171"/>
                      <a:pt x="72" y="172"/>
                      <a:pt x="70" y="171"/>
                    </a:cubicBezTo>
                    <a:cubicBezTo>
                      <a:pt x="69" y="170"/>
                      <a:pt x="67" y="161"/>
                      <a:pt x="58" y="162"/>
                    </a:cubicBezTo>
                    <a:cubicBezTo>
                      <a:pt x="55" y="162"/>
                      <a:pt x="49" y="161"/>
                      <a:pt x="49" y="167"/>
                    </a:cubicBezTo>
                    <a:cubicBezTo>
                      <a:pt x="49" y="170"/>
                      <a:pt x="47" y="170"/>
                      <a:pt x="47" y="170"/>
                    </a:cubicBezTo>
                    <a:cubicBezTo>
                      <a:pt x="46" y="170"/>
                      <a:pt x="46" y="170"/>
                      <a:pt x="46" y="170"/>
                    </a:cubicBezTo>
                    <a:cubicBezTo>
                      <a:pt x="47" y="165"/>
                      <a:pt x="48" y="162"/>
                      <a:pt x="50" y="158"/>
                    </a:cubicBezTo>
                    <a:cubicBezTo>
                      <a:pt x="49" y="158"/>
                      <a:pt x="44" y="157"/>
                      <a:pt x="43" y="157"/>
                    </a:cubicBezTo>
                    <a:cubicBezTo>
                      <a:pt x="40" y="155"/>
                      <a:pt x="44" y="153"/>
                      <a:pt x="38" y="154"/>
                    </a:cubicBezTo>
                    <a:cubicBezTo>
                      <a:pt x="37" y="152"/>
                      <a:pt x="38" y="152"/>
                      <a:pt x="38" y="151"/>
                    </a:cubicBezTo>
                    <a:cubicBezTo>
                      <a:pt x="37" y="150"/>
                      <a:pt x="37" y="150"/>
                      <a:pt x="37" y="150"/>
                    </a:cubicBezTo>
                    <a:cubicBezTo>
                      <a:pt x="35" y="146"/>
                      <a:pt x="33" y="143"/>
                      <a:pt x="28" y="142"/>
                    </a:cubicBezTo>
                    <a:cubicBezTo>
                      <a:pt x="28" y="142"/>
                      <a:pt x="29" y="139"/>
                      <a:pt x="30" y="139"/>
                    </a:cubicBezTo>
                    <a:cubicBezTo>
                      <a:pt x="33" y="140"/>
                      <a:pt x="36" y="140"/>
                      <a:pt x="40" y="140"/>
                    </a:cubicBezTo>
                    <a:cubicBezTo>
                      <a:pt x="40" y="138"/>
                      <a:pt x="40" y="138"/>
                      <a:pt x="40" y="138"/>
                    </a:cubicBezTo>
                    <a:cubicBezTo>
                      <a:pt x="39" y="137"/>
                      <a:pt x="37" y="138"/>
                      <a:pt x="36" y="138"/>
                    </a:cubicBezTo>
                    <a:cubicBezTo>
                      <a:pt x="36" y="137"/>
                      <a:pt x="34" y="134"/>
                      <a:pt x="34" y="134"/>
                    </a:cubicBezTo>
                    <a:cubicBezTo>
                      <a:pt x="34" y="132"/>
                      <a:pt x="35" y="133"/>
                      <a:pt x="35" y="132"/>
                    </a:cubicBezTo>
                    <a:cubicBezTo>
                      <a:pt x="35" y="132"/>
                      <a:pt x="37" y="133"/>
                      <a:pt x="37" y="133"/>
                    </a:cubicBezTo>
                    <a:cubicBezTo>
                      <a:pt x="39" y="133"/>
                      <a:pt x="40" y="132"/>
                      <a:pt x="41" y="132"/>
                    </a:cubicBezTo>
                    <a:cubicBezTo>
                      <a:pt x="42" y="131"/>
                      <a:pt x="42" y="132"/>
                      <a:pt x="44" y="132"/>
                    </a:cubicBezTo>
                    <a:cubicBezTo>
                      <a:pt x="43" y="130"/>
                      <a:pt x="44" y="128"/>
                      <a:pt x="44" y="127"/>
                    </a:cubicBezTo>
                    <a:cubicBezTo>
                      <a:pt x="45" y="127"/>
                      <a:pt x="46" y="127"/>
                      <a:pt x="47" y="127"/>
                    </a:cubicBezTo>
                    <a:cubicBezTo>
                      <a:pt x="48" y="127"/>
                      <a:pt x="49" y="129"/>
                      <a:pt x="50" y="130"/>
                    </a:cubicBezTo>
                    <a:cubicBezTo>
                      <a:pt x="51" y="130"/>
                      <a:pt x="55" y="131"/>
                      <a:pt x="57" y="131"/>
                    </a:cubicBezTo>
                    <a:cubicBezTo>
                      <a:pt x="56" y="132"/>
                      <a:pt x="55" y="133"/>
                      <a:pt x="55" y="134"/>
                    </a:cubicBezTo>
                    <a:cubicBezTo>
                      <a:pt x="56" y="134"/>
                      <a:pt x="58" y="132"/>
                      <a:pt x="59" y="132"/>
                    </a:cubicBezTo>
                    <a:cubicBezTo>
                      <a:pt x="60" y="132"/>
                      <a:pt x="60" y="133"/>
                      <a:pt x="61" y="133"/>
                    </a:cubicBezTo>
                    <a:cubicBezTo>
                      <a:pt x="62" y="133"/>
                      <a:pt x="62" y="132"/>
                      <a:pt x="63" y="132"/>
                    </a:cubicBezTo>
                    <a:cubicBezTo>
                      <a:pt x="64" y="129"/>
                      <a:pt x="63" y="128"/>
                      <a:pt x="64" y="125"/>
                    </a:cubicBezTo>
                    <a:cubicBezTo>
                      <a:pt x="64" y="125"/>
                      <a:pt x="62" y="125"/>
                      <a:pt x="62" y="124"/>
                    </a:cubicBezTo>
                    <a:cubicBezTo>
                      <a:pt x="62" y="124"/>
                      <a:pt x="62" y="123"/>
                      <a:pt x="61" y="122"/>
                    </a:cubicBezTo>
                    <a:cubicBezTo>
                      <a:pt x="61" y="122"/>
                      <a:pt x="60" y="122"/>
                      <a:pt x="59" y="122"/>
                    </a:cubicBezTo>
                    <a:cubicBezTo>
                      <a:pt x="59" y="120"/>
                      <a:pt x="59" y="116"/>
                      <a:pt x="58" y="114"/>
                    </a:cubicBezTo>
                    <a:cubicBezTo>
                      <a:pt x="57" y="113"/>
                      <a:pt x="56" y="114"/>
                      <a:pt x="54" y="114"/>
                    </a:cubicBezTo>
                    <a:cubicBezTo>
                      <a:pt x="54" y="113"/>
                      <a:pt x="53" y="111"/>
                      <a:pt x="53" y="110"/>
                    </a:cubicBezTo>
                    <a:cubicBezTo>
                      <a:pt x="52" y="110"/>
                      <a:pt x="52" y="110"/>
                      <a:pt x="51" y="110"/>
                    </a:cubicBezTo>
                    <a:cubicBezTo>
                      <a:pt x="51" y="110"/>
                      <a:pt x="48" y="106"/>
                      <a:pt x="48" y="106"/>
                    </a:cubicBezTo>
                    <a:cubicBezTo>
                      <a:pt x="47" y="106"/>
                      <a:pt x="47" y="107"/>
                      <a:pt x="46" y="107"/>
                    </a:cubicBezTo>
                    <a:cubicBezTo>
                      <a:pt x="45" y="106"/>
                      <a:pt x="45" y="106"/>
                      <a:pt x="45" y="106"/>
                    </a:cubicBezTo>
                    <a:cubicBezTo>
                      <a:pt x="43" y="106"/>
                      <a:pt x="42" y="105"/>
                      <a:pt x="39" y="106"/>
                    </a:cubicBezTo>
                    <a:cubicBezTo>
                      <a:pt x="39" y="105"/>
                      <a:pt x="39" y="104"/>
                      <a:pt x="39" y="103"/>
                    </a:cubicBezTo>
                    <a:cubicBezTo>
                      <a:pt x="38" y="103"/>
                      <a:pt x="37" y="101"/>
                      <a:pt x="36" y="101"/>
                    </a:cubicBezTo>
                    <a:cubicBezTo>
                      <a:pt x="35" y="101"/>
                      <a:pt x="34" y="101"/>
                      <a:pt x="34" y="101"/>
                    </a:cubicBezTo>
                    <a:cubicBezTo>
                      <a:pt x="34" y="101"/>
                      <a:pt x="32" y="102"/>
                      <a:pt x="32" y="102"/>
                    </a:cubicBezTo>
                    <a:cubicBezTo>
                      <a:pt x="32" y="102"/>
                      <a:pt x="33" y="104"/>
                      <a:pt x="32" y="104"/>
                    </a:cubicBezTo>
                    <a:cubicBezTo>
                      <a:pt x="31" y="106"/>
                      <a:pt x="29" y="106"/>
                      <a:pt x="28" y="107"/>
                    </a:cubicBezTo>
                    <a:cubicBezTo>
                      <a:pt x="27" y="107"/>
                      <a:pt x="27" y="109"/>
                      <a:pt x="26" y="109"/>
                    </a:cubicBezTo>
                    <a:cubicBezTo>
                      <a:pt x="25" y="109"/>
                      <a:pt x="23" y="108"/>
                      <a:pt x="21" y="109"/>
                    </a:cubicBezTo>
                    <a:cubicBezTo>
                      <a:pt x="20" y="109"/>
                      <a:pt x="20" y="111"/>
                      <a:pt x="19" y="112"/>
                    </a:cubicBezTo>
                    <a:cubicBezTo>
                      <a:pt x="17" y="113"/>
                      <a:pt x="16" y="111"/>
                      <a:pt x="15" y="112"/>
                    </a:cubicBezTo>
                    <a:cubicBezTo>
                      <a:pt x="15" y="112"/>
                      <a:pt x="13" y="108"/>
                      <a:pt x="14" y="107"/>
                    </a:cubicBezTo>
                    <a:cubicBezTo>
                      <a:pt x="15" y="106"/>
                      <a:pt x="14" y="103"/>
                      <a:pt x="14" y="103"/>
                    </a:cubicBezTo>
                    <a:cubicBezTo>
                      <a:pt x="10" y="95"/>
                      <a:pt x="10" y="95"/>
                      <a:pt x="10" y="95"/>
                    </a:cubicBezTo>
                    <a:cubicBezTo>
                      <a:pt x="10" y="95"/>
                      <a:pt x="6" y="97"/>
                      <a:pt x="6" y="95"/>
                    </a:cubicBezTo>
                    <a:cubicBezTo>
                      <a:pt x="5" y="93"/>
                      <a:pt x="7" y="89"/>
                      <a:pt x="4" y="88"/>
                    </a:cubicBezTo>
                    <a:cubicBezTo>
                      <a:pt x="2" y="87"/>
                      <a:pt x="0" y="85"/>
                      <a:pt x="1" y="84"/>
                    </a:cubicBezTo>
                    <a:cubicBezTo>
                      <a:pt x="3" y="82"/>
                      <a:pt x="5" y="78"/>
                      <a:pt x="5" y="78"/>
                    </a:cubicBezTo>
                    <a:cubicBezTo>
                      <a:pt x="5" y="78"/>
                      <a:pt x="7" y="77"/>
                      <a:pt x="7" y="75"/>
                    </a:cubicBezTo>
                    <a:cubicBezTo>
                      <a:pt x="6" y="73"/>
                      <a:pt x="4" y="72"/>
                      <a:pt x="4" y="72"/>
                    </a:cubicBezTo>
                    <a:cubicBezTo>
                      <a:pt x="4" y="72"/>
                      <a:pt x="8" y="68"/>
                      <a:pt x="7" y="64"/>
                    </a:cubicBezTo>
                    <a:cubicBezTo>
                      <a:pt x="6" y="63"/>
                      <a:pt x="10" y="64"/>
                      <a:pt x="11" y="62"/>
                    </a:cubicBezTo>
                    <a:cubicBezTo>
                      <a:pt x="11" y="60"/>
                      <a:pt x="14" y="57"/>
                      <a:pt x="15" y="59"/>
                    </a:cubicBezTo>
                    <a:cubicBezTo>
                      <a:pt x="16" y="61"/>
                      <a:pt x="18" y="65"/>
                      <a:pt x="18" y="65"/>
                    </a:cubicBezTo>
                    <a:cubicBezTo>
                      <a:pt x="24" y="62"/>
                      <a:pt x="24" y="62"/>
                      <a:pt x="24" y="62"/>
                    </a:cubicBezTo>
                    <a:cubicBezTo>
                      <a:pt x="24" y="62"/>
                      <a:pt x="19" y="59"/>
                      <a:pt x="20" y="57"/>
                    </a:cubicBezTo>
                    <a:cubicBezTo>
                      <a:pt x="20" y="55"/>
                      <a:pt x="20" y="51"/>
                      <a:pt x="22" y="51"/>
                    </a:cubicBezTo>
                    <a:cubicBezTo>
                      <a:pt x="24" y="51"/>
                      <a:pt x="24" y="47"/>
                      <a:pt x="26" y="48"/>
                    </a:cubicBezTo>
                    <a:cubicBezTo>
                      <a:pt x="28" y="49"/>
                      <a:pt x="32" y="48"/>
                      <a:pt x="32" y="48"/>
                    </a:cubicBezTo>
                    <a:cubicBezTo>
                      <a:pt x="32" y="48"/>
                      <a:pt x="38" y="43"/>
                      <a:pt x="39" y="41"/>
                    </a:cubicBezTo>
                    <a:cubicBezTo>
                      <a:pt x="40" y="39"/>
                      <a:pt x="38" y="38"/>
                      <a:pt x="38" y="38"/>
                    </a:cubicBezTo>
                    <a:cubicBezTo>
                      <a:pt x="45" y="37"/>
                      <a:pt x="45" y="37"/>
                      <a:pt x="45" y="37"/>
                    </a:cubicBezTo>
                    <a:cubicBezTo>
                      <a:pt x="45" y="39"/>
                      <a:pt x="45" y="39"/>
                      <a:pt x="45" y="39"/>
                    </a:cubicBezTo>
                    <a:cubicBezTo>
                      <a:pt x="50" y="39"/>
                      <a:pt x="50" y="39"/>
                      <a:pt x="50" y="39"/>
                    </a:cubicBezTo>
                    <a:cubicBezTo>
                      <a:pt x="50" y="39"/>
                      <a:pt x="48" y="37"/>
                      <a:pt x="50" y="37"/>
                    </a:cubicBezTo>
                    <a:cubicBezTo>
                      <a:pt x="51" y="37"/>
                      <a:pt x="53" y="37"/>
                      <a:pt x="54" y="39"/>
                    </a:cubicBezTo>
                    <a:cubicBezTo>
                      <a:pt x="55" y="41"/>
                      <a:pt x="55" y="43"/>
                      <a:pt x="55" y="43"/>
                    </a:cubicBezTo>
                    <a:cubicBezTo>
                      <a:pt x="55" y="43"/>
                      <a:pt x="58" y="43"/>
                      <a:pt x="60" y="44"/>
                    </a:cubicBezTo>
                    <a:cubicBezTo>
                      <a:pt x="62" y="45"/>
                      <a:pt x="63" y="46"/>
                      <a:pt x="65" y="48"/>
                    </a:cubicBezTo>
                    <a:cubicBezTo>
                      <a:pt x="66" y="50"/>
                      <a:pt x="66" y="52"/>
                      <a:pt x="68" y="52"/>
                    </a:cubicBezTo>
                    <a:cubicBezTo>
                      <a:pt x="70" y="52"/>
                      <a:pt x="72" y="51"/>
                      <a:pt x="73" y="53"/>
                    </a:cubicBezTo>
                    <a:cubicBezTo>
                      <a:pt x="74" y="55"/>
                      <a:pt x="71" y="58"/>
                      <a:pt x="71" y="58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6" y="59"/>
                      <a:pt x="76" y="53"/>
                      <a:pt x="77" y="53"/>
                    </a:cubicBezTo>
                    <a:cubicBezTo>
                      <a:pt x="78" y="53"/>
                      <a:pt x="78" y="51"/>
                      <a:pt x="81" y="52"/>
                    </a:cubicBezTo>
                    <a:cubicBezTo>
                      <a:pt x="85" y="54"/>
                      <a:pt x="87" y="56"/>
                      <a:pt x="89" y="54"/>
                    </a:cubicBezTo>
                    <a:cubicBezTo>
                      <a:pt x="91" y="53"/>
                      <a:pt x="93" y="51"/>
                      <a:pt x="96" y="50"/>
                    </a:cubicBezTo>
                    <a:cubicBezTo>
                      <a:pt x="99" y="49"/>
                      <a:pt x="99" y="53"/>
                      <a:pt x="101" y="53"/>
                    </a:cubicBezTo>
                    <a:cubicBezTo>
                      <a:pt x="103" y="52"/>
                      <a:pt x="102" y="50"/>
                      <a:pt x="104" y="52"/>
                    </a:cubicBezTo>
                    <a:cubicBezTo>
                      <a:pt x="106" y="53"/>
                      <a:pt x="109" y="58"/>
                      <a:pt x="109" y="58"/>
                    </a:cubicBezTo>
                    <a:cubicBezTo>
                      <a:pt x="114" y="60"/>
                      <a:pt x="114" y="60"/>
                      <a:pt x="114" y="60"/>
                    </a:cubicBezTo>
                    <a:cubicBezTo>
                      <a:pt x="118" y="60"/>
                      <a:pt x="118" y="60"/>
                      <a:pt x="118" y="60"/>
                    </a:cubicBezTo>
                    <a:cubicBezTo>
                      <a:pt x="118" y="60"/>
                      <a:pt x="122" y="58"/>
                      <a:pt x="122" y="54"/>
                    </a:cubicBezTo>
                    <a:cubicBezTo>
                      <a:pt x="119" y="52"/>
                      <a:pt x="116" y="51"/>
                      <a:pt x="116" y="51"/>
                    </a:cubicBezTo>
                    <a:cubicBezTo>
                      <a:pt x="113" y="48"/>
                      <a:pt x="113" y="48"/>
                      <a:pt x="113" y="48"/>
                    </a:cubicBezTo>
                    <a:cubicBezTo>
                      <a:pt x="116" y="42"/>
                      <a:pt x="116" y="42"/>
                      <a:pt x="116" y="42"/>
                    </a:cubicBezTo>
                    <a:cubicBezTo>
                      <a:pt x="116" y="39"/>
                      <a:pt x="116" y="39"/>
                      <a:pt x="116" y="39"/>
                    </a:cubicBezTo>
                    <a:cubicBezTo>
                      <a:pt x="112" y="34"/>
                      <a:pt x="112" y="34"/>
                      <a:pt x="112" y="34"/>
                    </a:cubicBezTo>
                    <a:cubicBezTo>
                      <a:pt x="112" y="30"/>
                      <a:pt x="112" y="30"/>
                      <a:pt x="112" y="30"/>
                    </a:cubicBezTo>
                    <a:cubicBezTo>
                      <a:pt x="113" y="26"/>
                      <a:pt x="113" y="26"/>
                      <a:pt x="113" y="26"/>
                    </a:cubicBezTo>
                    <a:cubicBezTo>
                      <a:pt x="113" y="21"/>
                      <a:pt x="113" y="21"/>
                      <a:pt x="113" y="21"/>
                    </a:cubicBezTo>
                    <a:cubicBezTo>
                      <a:pt x="118" y="17"/>
                      <a:pt x="118" y="17"/>
                      <a:pt x="118" y="17"/>
                    </a:cubicBezTo>
                    <a:cubicBezTo>
                      <a:pt x="118" y="13"/>
                      <a:pt x="118" y="13"/>
                      <a:pt x="118" y="13"/>
                    </a:cubicBezTo>
                    <a:cubicBezTo>
                      <a:pt x="117" y="10"/>
                      <a:pt x="117" y="10"/>
                      <a:pt x="117" y="10"/>
                    </a:cubicBezTo>
                    <a:cubicBezTo>
                      <a:pt x="121" y="8"/>
                      <a:pt x="121" y="8"/>
                      <a:pt x="121" y="8"/>
                    </a:cubicBezTo>
                    <a:cubicBezTo>
                      <a:pt x="125" y="10"/>
                      <a:pt x="125" y="10"/>
                      <a:pt x="125" y="10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4" y="12"/>
                      <a:pt x="134" y="12"/>
                      <a:pt x="134" y="12"/>
                    </a:cubicBezTo>
                    <a:cubicBezTo>
                      <a:pt x="142" y="11"/>
                      <a:pt x="142" y="11"/>
                      <a:pt x="142" y="11"/>
                    </a:cubicBezTo>
                    <a:cubicBezTo>
                      <a:pt x="148" y="9"/>
                      <a:pt x="148" y="9"/>
                      <a:pt x="148" y="9"/>
                    </a:cubicBezTo>
                    <a:cubicBezTo>
                      <a:pt x="157" y="9"/>
                      <a:pt x="157" y="9"/>
                      <a:pt x="157" y="9"/>
                    </a:cubicBezTo>
                    <a:cubicBezTo>
                      <a:pt x="165" y="7"/>
                      <a:pt x="165" y="7"/>
                      <a:pt x="165" y="7"/>
                    </a:cubicBezTo>
                    <a:cubicBezTo>
                      <a:pt x="168" y="7"/>
                      <a:pt x="168" y="7"/>
                      <a:pt x="168" y="7"/>
                    </a:cubicBezTo>
                    <a:cubicBezTo>
                      <a:pt x="176" y="2"/>
                      <a:pt x="176" y="2"/>
                      <a:pt x="176" y="2"/>
                    </a:cubicBezTo>
                    <a:cubicBezTo>
                      <a:pt x="182" y="0"/>
                      <a:pt x="182" y="0"/>
                      <a:pt x="182" y="0"/>
                    </a:cubicBezTo>
                    <a:cubicBezTo>
                      <a:pt x="186" y="0"/>
                      <a:pt x="186" y="0"/>
                      <a:pt x="186" y="0"/>
                    </a:cubicBezTo>
                    <a:cubicBezTo>
                      <a:pt x="188" y="2"/>
                      <a:pt x="188" y="2"/>
                      <a:pt x="188" y="2"/>
                    </a:cubicBezTo>
                    <a:cubicBezTo>
                      <a:pt x="191" y="3"/>
                      <a:pt x="191" y="3"/>
                      <a:pt x="191" y="3"/>
                    </a:cubicBezTo>
                    <a:cubicBezTo>
                      <a:pt x="191" y="6"/>
                      <a:pt x="191" y="6"/>
                      <a:pt x="191" y="6"/>
                    </a:cubicBezTo>
                    <a:cubicBezTo>
                      <a:pt x="190" y="10"/>
                      <a:pt x="190" y="10"/>
                      <a:pt x="190" y="10"/>
                    </a:cubicBezTo>
                    <a:cubicBezTo>
                      <a:pt x="193" y="10"/>
                      <a:pt x="193" y="10"/>
                      <a:pt x="193" y="10"/>
                    </a:cubicBezTo>
                    <a:cubicBezTo>
                      <a:pt x="197" y="15"/>
                      <a:pt x="197" y="15"/>
                      <a:pt x="197" y="15"/>
                    </a:cubicBezTo>
                    <a:cubicBezTo>
                      <a:pt x="200" y="13"/>
                      <a:pt x="200" y="13"/>
                      <a:pt x="200" y="13"/>
                    </a:cubicBezTo>
                    <a:cubicBezTo>
                      <a:pt x="204" y="9"/>
                      <a:pt x="204" y="9"/>
                      <a:pt x="204" y="9"/>
                    </a:cubicBezTo>
                    <a:cubicBezTo>
                      <a:pt x="210" y="12"/>
                      <a:pt x="210" y="12"/>
                      <a:pt x="210" y="12"/>
                    </a:cubicBezTo>
                    <a:cubicBezTo>
                      <a:pt x="211" y="14"/>
                      <a:pt x="211" y="14"/>
                      <a:pt x="211" y="14"/>
                    </a:cubicBezTo>
                    <a:cubicBezTo>
                      <a:pt x="214" y="12"/>
                      <a:pt x="214" y="12"/>
                      <a:pt x="214" y="12"/>
                    </a:cubicBezTo>
                    <a:cubicBezTo>
                      <a:pt x="214" y="12"/>
                      <a:pt x="216" y="11"/>
                      <a:pt x="217" y="14"/>
                    </a:cubicBezTo>
                    <a:cubicBezTo>
                      <a:pt x="218" y="17"/>
                      <a:pt x="217" y="17"/>
                      <a:pt x="217" y="17"/>
                    </a:cubicBezTo>
                    <a:cubicBezTo>
                      <a:pt x="225" y="18"/>
                      <a:pt x="225" y="18"/>
                      <a:pt x="225" y="18"/>
                    </a:cubicBezTo>
                    <a:cubicBezTo>
                      <a:pt x="232" y="15"/>
                      <a:pt x="232" y="15"/>
                      <a:pt x="232" y="15"/>
                    </a:cubicBezTo>
                    <a:cubicBezTo>
                      <a:pt x="240" y="11"/>
                      <a:pt x="240" y="11"/>
                      <a:pt x="240" y="11"/>
                    </a:cubicBezTo>
                    <a:cubicBezTo>
                      <a:pt x="247" y="8"/>
                      <a:pt x="247" y="8"/>
                      <a:pt x="247" y="8"/>
                    </a:cubicBezTo>
                    <a:cubicBezTo>
                      <a:pt x="254" y="7"/>
                      <a:pt x="254" y="7"/>
                      <a:pt x="254" y="7"/>
                    </a:cubicBezTo>
                    <a:cubicBezTo>
                      <a:pt x="255" y="8"/>
                      <a:pt x="255" y="8"/>
                      <a:pt x="255" y="8"/>
                    </a:cubicBezTo>
                    <a:cubicBezTo>
                      <a:pt x="255" y="13"/>
                      <a:pt x="255" y="13"/>
                      <a:pt x="255" y="13"/>
                    </a:cubicBezTo>
                    <a:cubicBezTo>
                      <a:pt x="261" y="22"/>
                      <a:pt x="261" y="22"/>
                      <a:pt x="261" y="22"/>
                    </a:cubicBezTo>
                    <a:cubicBezTo>
                      <a:pt x="267" y="37"/>
                      <a:pt x="267" y="37"/>
                      <a:pt x="267" y="37"/>
                    </a:cubicBezTo>
                    <a:cubicBezTo>
                      <a:pt x="272" y="47"/>
                      <a:pt x="272" y="47"/>
                      <a:pt x="272" y="47"/>
                    </a:cubicBezTo>
                    <a:cubicBezTo>
                      <a:pt x="272" y="47"/>
                      <a:pt x="275" y="53"/>
                      <a:pt x="278" y="53"/>
                    </a:cubicBezTo>
                    <a:cubicBezTo>
                      <a:pt x="280" y="53"/>
                      <a:pt x="286" y="51"/>
                      <a:pt x="286" y="51"/>
                    </a:cubicBezTo>
                    <a:cubicBezTo>
                      <a:pt x="295" y="51"/>
                      <a:pt x="295" y="51"/>
                      <a:pt x="295" y="51"/>
                    </a:cubicBezTo>
                    <a:cubicBezTo>
                      <a:pt x="298" y="51"/>
                      <a:pt x="303" y="58"/>
                      <a:pt x="303" y="58"/>
                    </a:cubicBezTo>
                    <a:cubicBezTo>
                      <a:pt x="305" y="64"/>
                      <a:pt x="305" y="64"/>
                      <a:pt x="305" y="64"/>
                    </a:cubicBezTo>
                    <a:cubicBezTo>
                      <a:pt x="307" y="70"/>
                      <a:pt x="307" y="70"/>
                      <a:pt x="307" y="70"/>
                    </a:cubicBezTo>
                    <a:cubicBezTo>
                      <a:pt x="308" y="73"/>
                      <a:pt x="308" y="73"/>
                      <a:pt x="308" y="73"/>
                    </a:cubicBezTo>
                    <a:cubicBezTo>
                      <a:pt x="313" y="75"/>
                      <a:pt x="313" y="75"/>
                      <a:pt x="313" y="75"/>
                    </a:cubicBezTo>
                    <a:cubicBezTo>
                      <a:pt x="319" y="74"/>
                      <a:pt x="319" y="74"/>
                      <a:pt x="319" y="74"/>
                    </a:cubicBezTo>
                    <a:cubicBezTo>
                      <a:pt x="330" y="69"/>
                      <a:pt x="330" y="69"/>
                      <a:pt x="330" y="69"/>
                    </a:cubicBezTo>
                    <a:cubicBezTo>
                      <a:pt x="336" y="68"/>
                      <a:pt x="336" y="68"/>
                      <a:pt x="336" y="68"/>
                    </a:cubicBezTo>
                    <a:cubicBezTo>
                      <a:pt x="341" y="68"/>
                      <a:pt x="341" y="68"/>
                      <a:pt x="341" y="68"/>
                    </a:cubicBezTo>
                    <a:cubicBezTo>
                      <a:pt x="343" y="72"/>
                      <a:pt x="343" y="72"/>
                      <a:pt x="343" y="72"/>
                    </a:cubicBezTo>
                    <a:cubicBezTo>
                      <a:pt x="346" y="76"/>
                      <a:pt x="346" y="76"/>
                      <a:pt x="346" y="76"/>
                    </a:cubicBezTo>
                    <a:cubicBezTo>
                      <a:pt x="348" y="78"/>
                      <a:pt x="348" y="78"/>
                      <a:pt x="348" y="78"/>
                    </a:cubicBezTo>
                    <a:cubicBezTo>
                      <a:pt x="354" y="79"/>
                      <a:pt x="354" y="79"/>
                      <a:pt x="354" y="79"/>
                    </a:cubicBezTo>
                    <a:lnTo>
                      <a:pt x="354" y="80"/>
                    </a:lnTo>
                    <a:close/>
                    <a:moveTo>
                      <a:pt x="54" y="134"/>
                    </a:moveTo>
                    <a:cubicBezTo>
                      <a:pt x="55" y="134"/>
                      <a:pt x="52" y="138"/>
                      <a:pt x="52" y="139"/>
                    </a:cubicBezTo>
                    <a:cubicBezTo>
                      <a:pt x="48" y="143"/>
                      <a:pt x="49" y="141"/>
                      <a:pt x="45" y="139"/>
                    </a:cubicBezTo>
                    <a:cubicBezTo>
                      <a:pt x="51" y="139"/>
                      <a:pt x="50" y="137"/>
                      <a:pt x="54" y="134"/>
                    </a:cubicBezTo>
                    <a:close/>
                    <a:moveTo>
                      <a:pt x="118" y="116"/>
                    </a:moveTo>
                    <a:cubicBezTo>
                      <a:pt x="118" y="117"/>
                      <a:pt x="118" y="117"/>
                      <a:pt x="118" y="117"/>
                    </a:cubicBezTo>
                    <a:cubicBezTo>
                      <a:pt x="121" y="117"/>
                      <a:pt x="120" y="116"/>
                      <a:pt x="118" y="116"/>
                    </a:cubicBezTo>
                    <a:close/>
                    <a:moveTo>
                      <a:pt x="283" y="98"/>
                    </a:moveTo>
                    <a:cubicBezTo>
                      <a:pt x="283" y="98"/>
                      <a:pt x="284" y="101"/>
                      <a:pt x="284" y="101"/>
                    </a:cubicBezTo>
                    <a:cubicBezTo>
                      <a:pt x="284" y="102"/>
                      <a:pt x="282" y="102"/>
                      <a:pt x="281" y="102"/>
                    </a:cubicBezTo>
                    <a:cubicBezTo>
                      <a:pt x="281" y="103"/>
                      <a:pt x="281" y="104"/>
                      <a:pt x="281" y="105"/>
                    </a:cubicBezTo>
                    <a:cubicBezTo>
                      <a:pt x="279" y="105"/>
                      <a:pt x="278" y="106"/>
                      <a:pt x="276" y="106"/>
                    </a:cubicBezTo>
                    <a:cubicBezTo>
                      <a:pt x="276" y="106"/>
                      <a:pt x="276" y="108"/>
                      <a:pt x="276" y="108"/>
                    </a:cubicBezTo>
                    <a:cubicBezTo>
                      <a:pt x="274" y="109"/>
                      <a:pt x="272" y="107"/>
                      <a:pt x="272" y="107"/>
                    </a:cubicBezTo>
                    <a:cubicBezTo>
                      <a:pt x="269" y="107"/>
                      <a:pt x="264" y="109"/>
                      <a:pt x="262" y="108"/>
                    </a:cubicBezTo>
                    <a:cubicBezTo>
                      <a:pt x="261" y="108"/>
                      <a:pt x="257" y="105"/>
                      <a:pt x="255" y="107"/>
                    </a:cubicBezTo>
                    <a:cubicBezTo>
                      <a:pt x="254" y="108"/>
                      <a:pt x="256" y="108"/>
                      <a:pt x="254" y="108"/>
                    </a:cubicBezTo>
                    <a:cubicBezTo>
                      <a:pt x="254" y="108"/>
                      <a:pt x="254" y="106"/>
                      <a:pt x="254" y="106"/>
                    </a:cubicBezTo>
                    <a:cubicBezTo>
                      <a:pt x="254" y="106"/>
                      <a:pt x="252" y="106"/>
                      <a:pt x="252" y="106"/>
                    </a:cubicBezTo>
                    <a:cubicBezTo>
                      <a:pt x="251" y="107"/>
                      <a:pt x="252" y="108"/>
                      <a:pt x="252" y="109"/>
                    </a:cubicBezTo>
                    <a:cubicBezTo>
                      <a:pt x="251" y="109"/>
                      <a:pt x="249" y="111"/>
                      <a:pt x="249" y="111"/>
                    </a:cubicBezTo>
                    <a:cubicBezTo>
                      <a:pt x="248" y="111"/>
                      <a:pt x="246" y="110"/>
                      <a:pt x="244" y="111"/>
                    </a:cubicBezTo>
                    <a:cubicBezTo>
                      <a:pt x="244" y="111"/>
                      <a:pt x="240" y="116"/>
                      <a:pt x="240" y="116"/>
                    </a:cubicBezTo>
                    <a:cubicBezTo>
                      <a:pt x="239" y="117"/>
                      <a:pt x="238" y="116"/>
                      <a:pt x="236" y="117"/>
                    </a:cubicBezTo>
                    <a:cubicBezTo>
                      <a:pt x="236" y="117"/>
                      <a:pt x="233" y="121"/>
                      <a:pt x="232" y="122"/>
                    </a:cubicBezTo>
                    <a:cubicBezTo>
                      <a:pt x="231" y="122"/>
                      <a:pt x="231" y="122"/>
                      <a:pt x="231" y="122"/>
                    </a:cubicBezTo>
                    <a:cubicBezTo>
                      <a:pt x="230" y="124"/>
                      <a:pt x="230" y="125"/>
                      <a:pt x="230" y="126"/>
                    </a:cubicBezTo>
                    <a:cubicBezTo>
                      <a:pt x="229" y="126"/>
                      <a:pt x="229" y="126"/>
                      <a:pt x="229" y="126"/>
                    </a:cubicBezTo>
                    <a:cubicBezTo>
                      <a:pt x="229" y="128"/>
                      <a:pt x="230" y="129"/>
                      <a:pt x="230" y="130"/>
                    </a:cubicBezTo>
                    <a:cubicBezTo>
                      <a:pt x="230" y="130"/>
                      <a:pt x="231" y="129"/>
                      <a:pt x="232" y="130"/>
                    </a:cubicBezTo>
                    <a:cubicBezTo>
                      <a:pt x="232" y="130"/>
                      <a:pt x="231" y="131"/>
                      <a:pt x="232" y="132"/>
                    </a:cubicBezTo>
                    <a:cubicBezTo>
                      <a:pt x="230" y="131"/>
                      <a:pt x="228" y="130"/>
                      <a:pt x="226" y="129"/>
                    </a:cubicBezTo>
                    <a:cubicBezTo>
                      <a:pt x="226" y="129"/>
                      <a:pt x="228" y="123"/>
                      <a:pt x="226" y="124"/>
                    </a:cubicBezTo>
                    <a:cubicBezTo>
                      <a:pt x="226" y="123"/>
                      <a:pt x="226" y="123"/>
                      <a:pt x="226" y="123"/>
                    </a:cubicBezTo>
                    <a:cubicBezTo>
                      <a:pt x="226" y="123"/>
                      <a:pt x="224" y="123"/>
                      <a:pt x="224" y="123"/>
                    </a:cubicBezTo>
                    <a:cubicBezTo>
                      <a:pt x="224" y="122"/>
                      <a:pt x="223" y="122"/>
                      <a:pt x="223" y="120"/>
                    </a:cubicBezTo>
                    <a:cubicBezTo>
                      <a:pt x="224" y="117"/>
                      <a:pt x="226" y="118"/>
                      <a:pt x="228" y="117"/>
                    </a:cubicBezTo>
                    <a:cubicBezTo>
                      <a:pt x="228" y="115"/>
                      <a:pt x="228" y="115"/>
                      <a:pt x="228" y="115"/>
                    </a:cubicBezTo>
                    <a:cubicBezTo>
                      <a:pt x="229" y="114"/>
                      <a:pt x="231" y="112"/>
                      <a:pt x="232" y="111"/>
                    </a:cubicBezTo>
                    <a:cubicBezTo>
                      <a:pt x="232" y="111"/>
                      <a:pt x="233" y="112"/>
                      <a:pt x="234" y="112"/>
                    </a:cubicBezTo>
                    <a:cubicBezTo>
                      <a:pt x="234" y="111"/>
                      <a:pt x="234" y="109"/>
                      <a:pt x="235" y="108"/>
                    </a:cubicBezTo>
                    <a:cubicBezTo>
                      <a:pt x="236" y="107"/>
                      <a:pt x="238" y="108"/>
                      <a:pt x="239" y="107"/>
                    </a:cubicBezTo>
                    <a:cubicBezTo>
                      <a:pt x="239" y="107"/>
                      <a:pt x="240" y="105"/>
                      <a:pt x="240" y="104"/>
                    </a:cubicBezTo>
                    <a:cubicBezTo>
                      <a:pt x="244" y="103"/>
                      <a:pt x="247" y="105"/>
                      <a:pt x="250" y="104"/>
                    </a:cubicBezTo>
                    <a:cubicBezTo>
                      <a:pt x="252" y="103"/>
                      <a:pt x="252" y="103"/>
                      <a:pt x="252" y="103"/>
                    </a:cubicBezTo>
                    <a:cubicBezTo>
                      <a:pt x="252" y="103"/>
                      <a:pt x="258" y="103"/>
                      <a:pt x="258" y="103"/>
                    </a:cubicBezTo>
                    <a:cubicBezTo>
                      <a:pt x="258" y="104"/>
                      <a:pt x="258" y="104"/>
                      <a:pt x="258" y="104"/>
                    </a:cubicBezTo>
                    <a:cubicBezTo>
                      <a:pt x="260" y="104"/>
                      <a:pt x="260" y="103"/>
                      <a:pt x="262" y="104"/>
                    </a:cubicBezTo>
                    <a:cubicBezTo>
                      <a:pt x="262" y="104"/>
                      <a:pt x="264" y="106"/>
                      <a:pt x="264" y="106"/>
                    </a:cubicBezTo>
                    <a:cubicBezTo>
                      <a:pt x="267" y="106"/>
                      <a:pt x="269" y="104"/>
                      <a:pt x="270" y="104"/>
                    </a:cubicBezTo>
                    <a:cubicBezTo>
                      <a:pt x="275" y="106"/>
                      <a:pt x="275" y="106"/>
                      <a:pt x="275" y="106"/>
                    </a:cubicBezTo>
                    <a:cubicBezTo>
                      <a:pt x="278" y="100"/>
                      <a:pt x="278" y="101"/>
                      <a:pt x="283" y="98"/>
                    </a:cubicBezTo>
                    <a:close/>
                  </a:path>
                </a:pathLst>
              </a:custGeom>
              <a:grpFill/>
              <a:ln w="2" cap="rnd">
                <a:solidFill>
                  <a:schemeClr val="tx2">
                    <a:lumMod val="2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4" name="Freeform 186"/>
              <p:cNvSpPr>
                <a:spLocks/>
              </p:cNvSpPr>
              <p:nvPr/>
            </p:nvSpPr>
            <p:spPr bwMode="auto">
              <a:xfrm>
                <a:off x="3708" y="1540"/>
                <a:ext cx="78" cy="92"/>
              </a:xfrm>
              <a:custGeom>
                <a:avLst/>
                <a:gdLst>
                  <a:gd name="T0" fmla="*/ 8 w 40"/>
                  <a:gd name="T1" fmla="*/ 16 h 47"/>
                  <a:gd name="T2" fmla="*/ 8 w 40"/>
                  <a:gd name="T3" fmla="*/ 14 h 47"/>
                  <a:gd name="T4" fmla="*/ 10 w 40"/>
                  <a:gd name="T5" fmla="*/ 10 h 47"/>
                  <a:gd name="T6" fmla="*/ 15 w 40"/>
                  <a:gd name="T7" fmla="*/ 8 h 47"/>
                  <a:gd name="T8" fmla="*/ 22 w 40"/>
                  <a:gd name="T9" fmla="*/ 10 h 47"/>
                  <a:gd name="T10" fmla="*/ 35 w 40"/>
                  <a:gd name="T11" fmla="*/ 0 h 47"/>
                  <a:gd name="T12" fmla="*/ 40 w 40"/>
                  <a:gd name="T13" fmla="*/ 15 h 47"/>
                  <a:gd name="T14" fmla="*/ 40 w 40"/>
                  <a:gd name="T15" fmla="*/ 17 h 47"/>
                  <a:gd name="T16" fmla="*/ 22 w 40"/>
                  <a:gd name="T17" fmla="*/ 22 h 47"/>
                  <a:gd name="T18" fmla="*/ 28 w 40"/>
                  <a:gd name="T19" fmla="*/ 30 h 47"/>
                  <a:gd name="T20" fmla="*/ 23 w 40"/>
                  <a:gd name="T21" fmla="*/ 34 h 47"/>
                  <a:gd name="T22" fmla="*/ 20 w 40"/>
                  <a:gd name="T23" fmla="*/ 38 h 47"/>
                  <a:gd name="T24" fmla="*/ 17 w 40"/>
                  <a:gd name="T25" fmla="*/ 42 h 47"/>
                  <a:gd name="T26" fmla="*/ 11 w 40"/>
                  <a:gd name="T27" fmla="*/ 46 h 47"/>
                  <a:gd name="T28" fmla="*/ 1 w 40"/>
                  <a:gd name="T29" fmla="*/ 46 h 47"/>
                  <a:gd name="T30" fmla="*/ 0 w 40"/>
                  <a:gd name="T31" fmla="*/ 45 h 47"/>
                  <a:gd name="T32" fmla="*/ 7 w 40"/>
                  <a:gd name="T33" fmla="*/ 35 h 47"/>
                  <a:gd name="T34" fmla="*/ 9 w 40"/>
                  <a:gd name="T35" fmla="*/ 24 h 47"/>
                  <a:gd name="T36" fmla="*/ 8 w 40"/>
                  <a:gd name="T37" fmla="*/ 20 h 47"/>
                  <a:gd name="T38" fmla="*/ 8 w 40"/>
                  <a:gd name="T39" fmla="*/ 20 h 47"/>
                  <a:gd name="T40" fmla="*/ 9 w 40"/>
                  <a:gd name="T41" fmla="*/ 19 h 47"/>
                  <a:gd name="T42" fmla="*/ 8 w 40"/>
                  <a:gd name="T43" fmla="*/ 16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0" h="47">
                    <a:moveTo>
                      <a:pt x="8" y="16"/>
                    </a:moveTo>
                    <a:cubicBezTo>
                      <a:pt x="8" y="15"/>
                      <a:pt x="8" y="15"/>
                      <a:pt x="8" y="14"/>
                    </a:cubicBezTo>
                    <a:cubicBezTo>
                      <a:pt x="9" y="16"/>
                      <a:pt x="10" y="10"/>
                      <a:pt x="10" y="10"/>
                    </a:cubicBezTo>
                    <a:cubicBezTo>
                      <a:pt x="11" y="9"/>
                      <a:pt x="14" y="7"/>
                      <a:pt x="15" y="8"/>
                    </a:cubicBezTo>
                    <a:cubicBezTo>
                      <a:pt x="16" y="10"/>
                      <a:pt x="22" y="10"/>
                      <a:pt x="22" y="10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40" y="17"/>
                      <a:pt x="40" y="17"/>
                      <a:pt x="40" y="17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8" y="30"/>
                      <a:pt x="28" y="30"/>
                      <a:pt x="28" y="30"/>
                    </a:cubicBezTo>
                    <a:cubicBezTo>
                      <a:pt x="28" y="30"/>
                      <a:pt x="24" y="32"/>
                      <a:pt x="23" y="34"/>
                    </a:cubicBezTo>
                    <a:cubicBezTo>
                      <a:pt x="23" y="37"/>
                      <a:pt x="21" y="36"/>
                      <a:pt x="20" y="38"/>
                    </a:cubicBezTo>
                    <a:cubicBezTo>
                      <a:pt x="19" y="40"/>
                      <a:pt x="17" y="42"/>
                      <a:pt x="17" y="42"/>
                    </a:cubicBezTo>
                    <a:cubicBezTo>
                      <a:pt x="11" y="46"/>
                      <a:pt x="11" y="46"/>
                      <a:pt x="11" y="46"/>
                    </a:cubicBezTo>
                    <a:cubicBezTo>
                      <a:pt x="1" y="46"/>
                      <a:pt x="1" y="46"/>
                      <a:pt x="1" y="46"/>
                    </a:cubicBezTo>
                    <a:cubicBezTo>
                      <a:pt x="1" y="47"/>
                      <a:pt x="0" y="45"/>
                      <a:pt x="0" y="45"/>
                    </a:cubicBezTo>
                    <a:cubicBezTo>
                      <a:pt x="0" y="45"/>
                      <a:pt x="7" y="37"/>
                      <a:pt x="7" y="35"/>
                    </a:cubicBezTo>
                    <a:cubicBezTo>
                      <a:pt x="6" y="30"/>
                      <a:pt x="9" y="24"/>
                      <a:pt x="9" y="24"/>
                    </a:cubicBezTo>
                    <a:cubicBezTo>
                      <a:pt x="9" y="24"/>
                      <a:pt x="8" y="22"/>
                      <a:pt x="8" y="20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9" y="20"/>
                      <a:pt x="9" y="19"/>
                      <a:pt x="9" y="19"/>
                    </a:cubicBezTo>
                    <a:cubicBezTo>
                      <a:pt x="9" y="19"/>
                      <a:pt x="8" y="17"/>
                      <a:pt x="8" y="16"/>
                    </a:cubicBezTo>
                    <a:close/>
                  </a:path>
                </a:pathLst>
              </a:custGeom>
              <a:grpFill/>
              <a:ln w="9525">
                <a:solidFill>
                  <a:schemeClr val="tx2">
                    <a:lumMod val="2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5" name="Freeform 187"/>
              <p:cNvSpPr>
                <a:spLocks/>
              </p:cNvSpPr>
              <p:nvPr/>
            </p:nvSpPr>
            <p:spPr bwMode="auto">
              <a:xfrm>
                <a:off x="3708" y="1540"/>
                <a:ext cx="78" cy="92"/>
              </a:xfrm>
              <a:custGeom>
                <a:avLst/>
                <a:gdLst>
                  <a:gd name="T0" fmla="*/ 8 w 40"/>
                  <a:gd name="T1" fmla="*/ 16 h 47"/>
                  <a:gd name="T2" fmla="*/ 8 w 40"/>
                  <a:gd name="T3" fmla="*/ 14 h 47"/>
                  <a:gd name="T4" fmla="*/ 10 w 40"/>
                  <a:gd name="T5" fmla="*/ 10 h 47"/>
                  <a:gd name="T6" fmla="*/ 15 w 40"/>
                  <a:gd name="T7" fmla="*/ 8 h 47"/>
                  <a:gd name="T8" fmla="*/ 22 w 40"/>
                  <a:gd name="T9" fmla="*/ 10 h 47"/>
                  <a:gd name="T10" fmla="*/ 35 w 40"/>
                  <a:gd name="T11" fmla="*/ 0 h 47"/>
                  <a:gd name="T12" fmla="*/ 40 w 40"/>
                  <a:gd name="T13" fmla="*/ 15 h 47"/>
                  <a:gd name="T14" fmla="*/ 40 w 40"/>
                  <a:gd name="T15" fmla="*/ 17 h 47"/>
                  <a:gd name="T16" fmla="*/ 22 w 40"/>
                  <a:gd name="T17" fmla="*/ 22 h 47"/>
                  <a:gd name="T18" fmla="*/ 28 w 40"/>
                  <a:gd name="T19" fmla="*/ 30 h 47"/>
                  <a:gd name="T20" fmla="*/ 23 w 40"/>
                  <a:gd name="T21" fmla="*/ 34 h 47"/>
                  <a:gd name="T22" fmla="*/ 20 w 40"/>
                  <a:gd name="T23" fmla="*/ 38 h 47"/>
                  <a:gd name="T24" fmla="*/ 17 w 40"/>
                  <a:gd name="T25" fmla="*/ 42 h 47"/>
                  <a:gd name="T26" fmla="*/ 11 w 40"/>
                  <a:gd name="T27" fmla="*/ 46 h 47"/>
                  <a:gd name="T28" fmla="*/ 1 w 40"/>
                  <a:gd name="T29" fmla="*/ 46 h 47"/>
                  <a:gd name="T30" fmla="*/ 0 w 40"/>
                  <a:gd name="T31" fmla="*/ 45 h 47"/>
                  <a:gd name="T32" fmla="*/ 7 w 40"/>
                  <a:gd name="T33" fmla="*/ 35 h 47"/>
                  <a:gd name="T34" fmla="*/ 9 w 40"/>
                  <a:gd name="T35" fmla="*/ 24 h 47"/>
                  <a:gd name="T36" fmla="*/ 8 w 40"/>
                  <a:gd name="T37" fmla="*/ 20 h 47"/>
                  <a:gd name="T38" fmla="*/ 8 w 40"/>
                  <a:gd name="T39" fmla="*/ 20 h 47"/>
                  <a:gd name="T40" fmla="*/ 9 w 40"/>
                  <a:gd name="T41" fmla="*/ 19 h 47"/>
                  <a:gd name="T42" fmla="*/ 8 w 40"/>
                  <a:gd name="T43" fmla="*/ 16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0" h="47">
                    <a:moveTo>
                      <a:pt x="8" y="16"/>
                    </a:moveTo>
                    <a:cubicBezTo>
                      <a:pt x="8" y="15"/>
                      <a:pt x="8" y="15"/>
                      <a:pt x="8" y="14"/>
                    </a:cubicBezTo>
                    <a:cubicBezTo>
                      <a:pt x="9" y="16"/>
                      <a:pt x="10" y="10"/>
                      <a:pt x="10" y="10"/>
                    </a:cubicBezTo>
                    <a:cubicBezTo>
                      <a:pt x="11" y="9"/>
                      <a:pt x="14" y="7"/>
                      <a:pt x="15" y="8"/>
                    </a:cubicBezTo>
                    <a:cubicBezTo>
                      <a:pt x="16" y="10"/>
                      <a:pt x="22" y="10"/>
                      <a:pt x="22" y="10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40" y="17"/>
                      <a:pt x="40" y="17"/>
                      <a:pt x="40" y="17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8" y="30"/>
                      <a:pt x="28" y="30"/>
                      <a:pt x="28" y="30"/>
                    </a:cubicBezTo>
                    <a:cubicBezTo>
                      <a:pt x="28" y="30"/>
                      <a:pt x="24" y="32"/>
                      <a:pt x="23" y="34"/>
                    </a:cubicBezTo>
                    <a:cubicBezTo>
                      <a:pt x="23" y="37"/>
                      <a:pt x="21" y="36"/>
                      <a:pt x="20" y="38"/>
                    </a:cubicBezTo>
                    <a:cubicBezTo>
                      <a:pt x="19" y="40"/>
                      <a:pt x="17" y="42"/>
                      <a:pt x="17" y="42"/>
                    </a:cubicBezTo>
                    <a:cubicBezTo>
                      <a:pt x="11" y="46"/>
                      <a:pt x="11" y="46"/>
                      <a:pt x="11" y="46"/>
                    </a:cubicBezTo>
                    <a:cubicBezTo>
                      <a:pt x="1" y="46"/>
                      <a:pt x="1" y="46"/>
                      <a:pt x="1" y="46"/>
                    </a:cubicBezTo>
                    <a:cubicBezTo>
                      <a:pt x="1" y="47"/>
                      <a:pt x="0" y="45"/>
                      <a:pt x="0" y="45"/>
                    </a:cubicBezTo>
                    <a:cubicBezTo>
                      <a:pt x="0" y="45"/>
                      <a:pt x="7" y="37"/>
                      <a:pt x="7" y="35"/>
                    </a:cubicBezTo>
                    <a:cubicBezTo>
                      <a:pt x="6" y="30"/>
                      <a:pt x="9" y="24"/>
                      <a:pt x="9" y="24"/>
                    </a:cubicBezTo>
                    <a:cubicBezTo>
                      <a:pt x="9" y="24"/>
                      <a:pt x="8" y="22"/>
                      <a:pt x="8" y="20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9" y="20"/>
                      <a:pt x="9" y="19"/>
                      <a:pt x="9" y="19"/>
                    </a:cubicBezTo>
                    <a:cubicBezTo>
                      <a:pt x="9" y="19"/>
                      <a:pt x="8" y="17"/>
                      <a:pt x="8" y="16"/>
                    </a:cubicBezTo>
                    <a:close/>
                  </a:path>
                </a:pathLst>
              </a:custGeom>
              <a:grpFill/>
              <a:ln w="2" cap="rnd">
                <a:solidFill>
                  <a:schemeClr val="tx2">
                    <a:lumMod val="2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6" name="Freeform 188"/>
              <p:cNvSpPr>
                <a:spLocks noEditPoints="1"/>
              </p:cNvSpPr>
              <p:nvPr/>
            </p:nvSpPr>
            <p:spPr bwMode="auto">
              <a:xfrm>
                <a:off x="5263" y="1248"/>
                <a:ext cx="317" cy="441"/>
              </a:xfrm>
              <a:custGeom>
                <a:avLst/>
                <a:gdLst>
                  <a:gd name="T0" fmla="*/ 10 w 162"/>
                  <a:gd name="T1" fmla="*/ 220 h 225"/>
                  <a:gd name="T2" fmla="*/ 1 w 162"/>
                  <a:gd name="T3" fmla="*/ 221 h 225"/>
                  <a:gd name="T4" fmla="*/ 33 w 162"/>
                  <a:gd name="T5" fmla="*/ 179 h 225"/>
                  <a:gd name="T6" fmla="*/ 26 w 162"/>
                  <a:gd name="T7" fmla="*/ 145 h 225"/>
                  <a:gd name="T8" fmla="*/ 25 w 162"/>
                  <a:gd name="T9" fmla="*/ 153 h 225"/>
                  <a:gd name="T10" fmla="*/ 24 w 162"/>
                  <a:gd name="T11" fmla="*/ 157 h 225"/>
                  <a:gd name="T12" fmla="*/ 30 w 162"/>
                  <a:gd name="T13" fmla="*/ 157 h 225"/>
                  <a:gd name="T14" fmla="*/ 31 w 162"/>
                  <a:gd name="T15" fmla="*/ 157 h 225"/>
                  <a:gd name="T16" fmla="*/ 25 w 162"/>
                  <a:gd name="T17" fmla="*/ 168 h 225"/>
                  <a:gd name="T18" fmla="*/ 31 w 162"/>
                  <a:gd name="T19" fmla="*/ 168 h 225"/>
                  <a:gd name="T20" fmla="*/ 34 w 162"/>
                  <a:gd name="T21" fmla="*/ 170 h 225"/>
                  <a:gd name="T22" fmla="*/ 40 w 162"/>
                  <a:gd name="T23" fmla="*/ 152 h 225"/>
                  <a:gd name="T24" fmla="*/ 35 w 162"/>
                  <a:gd name="T25" fmla="*/ 141 h 225"/>
                  <a:gd name="T26" fmla="*/ 64 w 162"/>
                  <a:gd name="T27" fmla="*/ 138 h 225"/>
                  <a:gd name="T28" fmla="*/ 55 w 162"/>
                  <a:gd name="T29" fmla="*/ 139 h 225"/>
                  <a:gd name="T30" fmla="*/ 44 w 162"/>
                  <a:gd name="T31" fmla="*/ 147 h 225"/>
                  <a:gd name="T32" fmla="*/ 50 w 162"/>
                  <a:gd name="T33" fmla="*/ 155 h 225"/>
                  <a:gd name="T34" fmla="*/ 56 w 162"/>
                  <a:gd name="T35" fmla="*/ 149 h 225"/>
                  <a:gd name="T36" fmla="*/ 62 w 162"/>
                  <a:gd name="T37" fmla="*/ 146 h 225"/>
                  <a:gd name="T38" fmla="*/ 59 w 162"/>
                  <a:gd name="T39" fmla="*/ 136 h 225"/>
                  <a:gd name="T40" fmla="*/ 52 w 162"/>
                  <a:gd name="T41" fmla="*/ 129 h 225"/>
                  <a:gd name="T42" fmla="*/ 109 w 162"/>
                  <a:gd name="T43" fmla="*/ 61 h 225"/>
                  <a:gd name="T44" fmla="*/ 111 w 162"/>
                  <a:gd name="T45" fmla="*/ 71 h 225"/>
                  <a:gd name="T46" fmla="*/ 106 w 162"/>
                  <a:gd name="T47" fmla="*/ 85 h 225"/>
                  <a:gd name="T48" fmla="*/ 93 w 162"/>
                  <a:gd name="T49" fmla="*/ 104 h 225"/>
                  <a:gd name="T50" fmla="*/ 82 w 162"/>
                  <a:gd name="T51" fmla="*/ 108 h 225"/>
                  <a:gd name="T52" fmla="*/ 85 w 162"/>
                  <a:gd name="T53" fmla="*/ 100 h 225"/>
                  <a:gd name="T54" fmla="*/ 75 w 162"/>
                  <a:gd name="T55" fmla="*/ 116 h 225"/>
                  <a:gd name="T56" fmla="*/ 68 w 162"/>
                  <a:gd name="T57" fmla="*/ 122 h 225"/>
                  <a:gd name="T58" fmla="*/ 52 w 162"/>
                  <a:gd name="T59" fmla="*/ 127 h 225"/>
                  <a:gd name="T60" fmla="*/ 48 w 162"/>
                  <a:gd name="T61" fmla="*/ 129 h 225"/>
                  <a:gd name="T62" fmla="*/ 34 w 162"/>
                  <a:gd name="T63" fmla="*/ 135 h 225"/>
                  <a:gd name="T64" fmla="*/ 54 w 162"/>
                  <a:gd name="T65" fmla="*/ 136 h 225"/>
                  <a:gd name="T66" fmla="*/ 70 w 162"/>
                  <a:gd name="T67" fmla="*/ 134 h 225"/>
                  <a:gd name="T68" fmla="*/ 72 w 162"/>
                  <a:gd name="T69" fmla="*/ 147 h 225"/>
                  <a:gd name="T70" fmla="*/ 81 w 162"/>
                  <a:gd name="T71" fmla="*/ 133 h 225"/>
                  <a:gd name="T72" fmla="*/ 86 w 162"/>
                  <a:gd name="T73" fmla="*/ 137 h 225"/>
                  <a:gd name="T74" fmla="*/ 96 w 162"/>
                  <a:gd name="T75" fmla="*/ 133 h 225"/>
                  <a:gd name="T76" fmla="*/ 103 w 162"/>
                  <a:gd name="T77" fmla="*/ 137 h 225"/>
                  <a:gd name="T78" fmla="*/ 108 w 162"/>
                  <a:gd name="T79" fmla="*/ 128 h 225"/>
                  <a:gd name="T80" fmla="*/ 111 w 162"/>
                  <a:gd name="T81" fmla="*/ 125 h 225"/>
                  <a:gd name="T82" fmla="*/ 118 w 162"/>
                  <a:gd name="T83" fmla="*/ 120 h 225"/>
                  <a:gd name="T84" fmla="*/ 118 w 162"/>
                  <a:gd name="T85" fmla="*/ 101 h 225"/>
                  <a:gd name="T86" fmla="*/ 122 w 162"/>
                  <a:gd name="T87" fmla="*/ 83 h 225"/>
                  <a:gd name="T88" fmla="*/ 126 w 162"/>
                  <a:gd name="T89" fmla="*/ 66 h 225"/>
                  <a:gd name="T90" fmla="*/ 117 w 162"/>
                  <a:gd name="T91" fmla="*/ 54 h 225"/>
                  <a:gd name="T92" fmla="*/ 123 w 162"/>
                  <a:gd name="T93" fmla="*/ 53 h 225"/>
                  <a:gd name="T94" fmla="*/ 125 w 162"/>
                  <a:gd name="T95" fmla="*/ 8 h 225"/>
                  <a:gd name="T96" fmla="*/ 122 w 162"/>
                  <a:gd name="T97" fmla="*/ 22 h 225"/>
                  <a:gd name="T98" fmla="*/ 109 w 162"/>
                  <a:gd name="T99" fmla="*/ 36 h 225"/>
                  <a:gd name="T100" fmla="*/ 114 w 162"/>
                  <a:gd name="T101" fmla="*/ 49 h 225"/>
                  <a:gd name="T102" fmla="*/ 115 w 162"/>
                  <a:gd name="T103" fmla="*/ 38 h 225"/>
                  <a:gd name="T104" fmla="*/ 126 w 162"/>
                  <a:gd name="T105" fmla="*/ 37 h 225"/>
                  <a:gd name="T106" fmla="*/ 139 w 162"/>
                  <a:gd name="T107" fmla="*/ 42 h 225"/>
                  <a:gd name="T108" fmla="*/ 156 w 162"/>
                  <a:gd name="T109" fmla="*/ 32 h 225"/>
                  <a:gd name="T110" fmla="*/ 148 w 162"/>
                  <a:gd name="T111" fmla="*/ 18 h 225"/>
                  <a:gd name="T112" fmla="*/ 130 w 162"/>
                  <a:gd name="T113" fmla="*/ 6 h 2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62" h="225">
                    <a:moveTo>
                      <a:pt x="9" y="220"/>
                    </a:moveTo>
                    <a:cubicBezTo>
                      <a:pt x="6" y="222"/>
                      <a:pt x="7" y="223"/>
                      <a:pt x="6" y="224"/>
                    </a:cubicBezTo>
                    <a:cubicBezTo>
                      <a:pt x="6" y="224"/>
                      <a:pt x="5" y="225"/>
                      <a:pt x="7" y="224"/>
                    </a:cubicBezTo>
                    <a:cubicBezTo>
                      <a:pt x="8" y="224"/>
                      <a:pt x="9" y="221"/>
                      <a:pt x="10" y="220"/>
                    </a:cubicBezTo>
                    <a:lnTo>
                      <a:pt x="9" y="220"/>
                    </a:lnTo>
                    <a:close/>
                    <a:moveTo>
                      <a:pt x="0" y="218"/>
                    </a:moveTo>
                    <a:cubicBezTo>
                      <a:pt x="0" y="218"/>
                      <a:pt x="0" y="220"/>
                      <a:pt x="0" y="220"/>
                    </a:cubicBezTo>
                    <a:cubicBezTo>
                      <a:pt x="0" y="220"/>
                      <a:pt x="1" y="221"/>
                      <a:pt x="1" y="221"/>
                    </a:cubicBezTo>
                    <a:cubicBezTo>
                      <a:pt x="1" y="219"/>
                      <a:pt x="2" y="219"/>
                      <a:pt x="0" y="218"/>
                    </a:cubicBezTo>
                    <a:close/>
                    <a:moveTo>
                      <a:pt x="33" y="179"/>
                    </a:moveTo>
                    <a:cubicBezTo>
                      <a:pt x="33" y="179"/>
                      <a:pt x="31" y="183"/>
                      <a:pt x="33" y="182"/>
                    </a:cubicBezTo>
                    <a:cubicBezTo>
                      <a:pt x="34" y="182"/>
                      <a:pt x="35" y="178"/>
                      <a:pt x="33" y="179"/>
                    </a:cubicBezTo>
                    <a:close/>
                    <a:moveTo>
                      <a:pt x="30" y="140"/>
                    </a:moveTo>
                    <a:cubicBezTo>
                      <a:pt x="29" y="140"/>
                      <a:pt x="30" y="143"/>
                      <a:pt x="29" y="143"/>
                    </a:cubicBezTo>
                    <a:cubicBezTo>
                      <a:pt x="28" y="144"/>
                      <a:pt x="28" y="142"/>
                      <a:pt x="27" y="143"/>
                    </a:cubicBezTo>
                    <a:cubicBezTo>
                      <a:pt x="26" y="143"/>
                      <a:pt x="26" y="145"/>
                      <a:pt x="26" y="145"/>
                    </a:cubicBezTo>
                    <a:cubicBezTo>
                      <a:pt x="24" y="145"/>
                      <a:pt x="25" y="146"/>
                      <a:pt x="24" y="146"/>
                    </a:cubicBezTo>
                    <a:cubicBezTo>
                      <a:pt x="23" y="146"/>
                      <a:pt x="23" y="144"/>
                      <a:pt x="22" y="145"/>
                    </a:cubicBezTo>
                    <a:cubicBezTo>
                      <a:pt x="22" y="145"/>
                      <a:pt x="21" y="148"/>
                      <a:pt x="22" y="150"/>
                    </a:cubicBezTo>
                    <a:cubicBezTo>
                      <a:pt x="23" y="151"/>
                      <a:pt x="25" y="151"/>
                      <a:pt x="25" y="153"/>
                    </a:cubicBezTo>
                    <a:cubicBezTo>
                      <a:pt x="26" y="154"/>
                      <a:pt x="24" y="157"/>
                      <a:pt x="24" y="155"/>
                    </a:cubicBezTo>
                    <a:cubicBezTo>
                      <a:pt x="24" y="153"/>
                      <a:pt x="24" y="153"/>
                      <a:pt x="24" y="153"/>
                    </a:cubicBezTo>
                    <a:cubicBezTo>
                      <a:pt x="22" y="154"/>
                      <a:pt x="21" y="153"/>
                      <a:pt x="23" y="155"/>
                    </a:cubicBezTo>
                    <a:cubicBezTo>
                      <a:pt x="24" y="157"/>
                      <a:pt x="24" y="157"/>
                      <a:pt x="24" y="157"/>
                    </a:cubicBezTo>
                    <a:cubicBezTo>
                      <a:pt x="24" y="157"/>
                      <a:pt x="24" y="158"/>
                      <a:pt x="25" y="159"/>
                    </a:cubicBezTo>
                    <a:cubicBezTo>
                      <a:pt x="26" y="158"/>
                      <a:pt x="26" y="158"/>
                      <a:pt x="27" y="157"/>
                    </a:cubicBezTo>
                    <a:cubicBezTo>
                      <a:pt x="27" y="158"/>
                      <a:pt x="27" y="159"/>
                      <a:pt x="29" y="159"/>
                    </a:cubicBezTo>
                    <a:cubicBezTo>
                      <a:pt x="29" y="158"/>
                      <a:pt x="29" y="157"/>
                      <a:pt x="30" y="157"/>
                    </a:cubicBezTo>
                    <a:cubicBezTo>
                      <a:pt x="29" y="155"/>
                      <a:pt x="29" y="153"/>
                      <a:pt x="28" y="151"/>
                    </a:cubicBezTo>
                    <a:cubicBezTo>
                      <a:pt x="28" y="151"/>
                      <a:pt x="29" y="151"/>
                      <a:pt x="30" y="151"/>
                    </a:cubicBezTo>
                    <a:cubicBezTo>
                      <a:pt x="30" y="152"/>
                      <a:pt x="30" y="154"/>
                      <a:pt x="31" y="155"/>
                    </a:cubicBezTo>
                    <a:cubicBezTo>
                      <a:pt x="32" y="156"/>
                      <a:pt x="31" y="157"/>
                      <a:pt x="31" y="157"/>
                    </a:cubicBezTo>
                    <a:cubicBezTo>
                      <a:pt x="29" y="160"/>
                      <a:pt x="29" y="160"/>
                      <a:pt x="26" y="161"/>
                    </a:cubicBezTo>
                    <a:cubicBezTo>
                      <a:pt x="26" y="163"/>
                      <a:pt x="25" y="165"/>
                      <a:pt x="25" y="166"/>
                    </a:cubicBezTo>
                    <a:cubicBezTo>
                      <a:pt x="25" y="167"/>
                      <a:pt x="26" y="168"/>
                      <a:pt x="26" y="167"/>
                    </a:cubicBezTo>
                    <a:cubicBezTo>
                      <a:pt x="26" y="167"/>
                      <a:pt x="25" y="168"/>
                      <a:pt x="25" y="168"/>
                    </a:cubicBezTo>
                    <a:cubicBezTo>
                      <a:pt x="25" y="170"/>
                      <a:pt x="25" y="170"/>
                      <a:pt x="25" y="170"/>
                    </a:cubicBezTo>
                    <a:cubicBezTo>
                      <a:pt x="27" y="170"/>
                      <a:pt x="28" y="171"/>
                      <a:pt x="28" y="171"/>
                    </a:cubicBezTo>
                    <a:cubicBezTo>
                      <a:pt x="28" y="171"/>
                      <a:pt x="28" y="170"/>
                      <a:pt x="29" y="167"/>
                    </a:cubicBezTo>
                    <a:cubicBezTo>
                      <a:pt x="29" y="165"/>
                      <a:pt x="31" y="168"/>
                      <a:pt x="31" y="168"/>
                    </a:cubicBezTo>
                    <a:cubicBezTo>
                      <a:pt x="29" y="167"/>
                      <a:pt x="30" y="173"/>
                      <a:pt x="30" y="174"/>
                    </a:cubicBezTo>
                    <a:cubicBezTo>
                      <a:pt x="30" y="174"/>
                      <a:pt x="32" y="174"/>
                      <a:pt x="32" y="174"/>
                    </a:cubicBezTo>
                    <a:cubicBezTo>
                      <a:pt x="33" y="173"/>
                      <a:pt x="34" y="171"/>
                      <a:pt x="35" y="170"/>
                    </a:cubicBezTo>
                    <a:cubicBezTo>
                      <a:pt x="34" y="170"/>
                      <a:pt x="33" y="171"/>
                      <a:pt x="34" y="170"/>
                    </a:cubicBezTo>
                    <a:cubicBezTo>
                      <a:pt x="34" y="169"/>
                      <a:pt x="36" y="168"/>
                      <a:pt x="36" y="168"/>
                    </a:cubicBezTo>
                    <a:cubicBezTo>
                      <a:pt x="37" y="165"/>
                      <a:pt x="36" y="163"/>
                      <a:pt x="37" y="161"/>
                    </a:cubicBezTo>
                    <a:cubicBezTo>
                      <a:pt x="38" y="158"/>
                      <a:pt x="40" y="155"/>
                      <a:pt x="42" y="153"/>
                    </a:cubicBezTo>
                    <a:cubicBezTo>
                      <a:pt x="42" y="152"/>
                      <a:pt x="40" y="152"/>
                      <a:pt x="40" y="152"/>
                    </a:cubicBezTo>
                    <a:cubicBezTo>
                      <a:pt x="39" y="151"/>
                      <a:pt x="39" y="150"/>
                      <a:pt x="39" y="149"/>
                    </a:cubicBezTo>
                    <a:cubicBezTo>
                      <a:pt x="37" y="150"/>
                      <a:pt x="38" y="146"/>
                      <a:pt x="38" y="144"/>
                    </a:cubicBezTo>
                    <a:cubicBezTo>
                      <a:pt x="38" y="144"/>
                      <a:pt x="35" y="144"/>
                      <a:pt x="34" y="144"/>
                    </a:cubicBezTo>
                    <a:cubicBezTo>
                      <a:pt x="33" y="143"/>
                      <a:pt x="34" y="141"/>
                      <a:pt x="35" y="141"/>
                    </a:cubicBezTo>
                    <a:cubicBezTo>
                      <a:pt x="33" y="140"/>
                      <a:pt x="31" y="140"/>
                      <a:pt x="30" y="140"/>
                    </a:cubicBezTo>
                    <a:close/>
                    <a:moveTo>
                      <a:pt x="63" y="137"/>
                    </a:moveTo>
                    <a:cubicBezTo>
                      <a:pt x="63" y="138"/>
                      <a:pt x="63" y="138"/>
                      <a:pt x="63" y="138"/>
                    </a:cubicBezTo>
                    <a:cubicBezTo>
                      <a:pt x="64" y="138"/>
                      <a:pt x="64" y="138"/>
                      <a:pt x="64" y="138"/>
                    </a:cubicBezTo>
                    <a:cubicBezTo>
                      <a:pt x="63" y="137"/>
                      <a:pt x="65" y="137"/>
                      <a:pt x="63" y="137"/>
                    </a:cubicBezTo>
                    <a:close/>
                    <a:moveTo>
                      <a:pt x="59" y="136"/>
                    </a:moveTo>
                    <a:cubicBezTo>
                      <a:pt x="58" y="136"/>
                      <a:pt x="57" y="136"/>
                      <a:pt x="56" y="137"/>
                    </a:cubicBezTo>
                    <a:cubicBezTo>
                      <a:pt x="55" y="138"/>
                      <a:pt x="56" y="139"/>
                      <a:pt x="55" y="139"/>
                    </a:cubicBezTo>
                    <a:cubicBezTo>
                      <a:pt x="54" y="140"/>
                      <a:pt x="50" y="139"/>
                      <a:pt x="50" y="139"/>
                    </a:cubicBezTo>
                    <a:cubicBezTo>
                      <a:pt x="49" y="140"/>
                      <a:pt x="48" y="142"/>
                      <a:pt x="48" y="143"/>
                    </a:cubicBezTo>
                    <a:cubicBezTo>
                      <a:pt x="47" y="144"/>
                      <a:pt x="46" y="145"/>
                      <a:pt x="45" y="146"/>
                    </a:cubicBezTo>
                    <a:cubicBezTo>
                      <a:pt x="44" y="145"/>
                      <a:pt x="45" y="146"/>
                      <a:pt x="44" y="147"/>
                    </a:cubicBezTo>
                    <a:cubicBezTo>
                      <a:pt x="42" y="144"/>
                      <a:pt x="46" y="150"/>
                      <a:pt x="46" y="150"/>
                    </a:cubicBezTo>
                    <a:cubicBezTo>
                      <a:pt x="47" y="150"/>
                      <a:pt x="47" y="150"/>
                      <a:pt x="47" y="150"/>
                    </a:cubicBezTo>
                    <a:cubicBezTo>
                      <a:pt x="47" y="150"/>
                      <a:pt x="47" y="152"/>
                      <a:pt x="48" y="154"/>
                    </a:cubicBezTo>
                    <a:cubicBezTo>
                      <a:pt x="48" y="154"/>
                      <a:pt x="49" y="155"/>
                      <a:pt x="50" y="155"/>
                    </a:cubicBezTo>
                    <a:cubicBezTo>
                      <a:pt x="50" y="155"/>
                      <a:pt x="49" y="158"/>
                      <a:pt x="51" y="157"/>
                    </a:cubicBezTo>
                    <a:cubicBezTo>
                      <a:pt x="51" y="156"/>
                      <a:pt x="52" y="154"/>
                      <a:pt x="52" y="154"/>
                    </a:cubicBezTo>
                    <a:cubicBezTo>
                      <a:pt x="53" y="153"/>
                      <a:pt x="52" y="150"/>
                      <a:pt x="53" y="149"/>
                    </a:cubicBezTo>
                    <a:cubicBezTo>
                      <a:pt x="53" y="148"/>
                      <a:pt x="56" y="149"/>
                      <a:pt x="56" y="149"/>
                    </a:cubicBezTo>
                    <a:cubicBezTo>
                      <a:pt x="56" y="149"/>
                      <a:pt x="57" y="147"/>
                      <a:pt x="58" y="147"/>
                    </a:cubicBezTo>
                    <a:cubicBezTo>
                      <a:pt x="59" y="147"/>
                      <a:pt x="59" y="148"/>
                      <a:pt x="59" y="149"/>
                    </a:cubicBezTo>
                    <a:cubicBezTo>
                      <a:pt x="60" y="148"/>
                      <a:pt x="62" y="148"/>
                      <a:pt x="62" y="148"/>
                    </a:cubicBezTo>
                    <a:cubicBezTo>
                      <a:pt x="62" y="147"/>
                      <a:pt x="62" y="146"/>
                      <a:pt x="62" y="146"/>
                    </a:cubicBezTo>
                    <a:cubicBezTo>
                      <a:pt x="62" y="145"/>
                      <a:pt x="64" y="144"/>
                      <a:pt x="64" y="144"/>
                    </a:cubicBezTo>
                    <a:cubicBezTo>
                      <a:pt x="65" y="139"/>
                      <a:pt x="63" y="141"/>
                      <a:pt x="62" y="139"/>
                    </a:cubicBezTo>
                    <a:cubicBezTo>
                      <a:pt x="61" y="138"/>
                      <a:pt x="62" y="137"/>
                      <a:pt x="61" y="136"/>
                    </a:cubicBezTo>
                    <a:cubicBezTo>
                      <a:pt x="61" y="136"/>
                      <a:pt x="59" y="136"/>
                      <a:pt x="59" y="136"/>
                    </a:cubicBezTo>
                    <a:close/>
                    <a:moveTo>
                      <a:pt x="53" y="128"/>
                    </a:moveTo>
                    <a:cubicBezTo>
                      <a:pt x="53" y="128"/>
                      <a:pt x="57" y="129"/>
                      <a:pt x="54" y="131"/>
                    </a:cubicBezTo>
                    <a:cubicBezTo>
                      <a:pt x="54" y="131"/>
                      <a:pt x="52" y="131"/>
                      <a:pt x="52" y="131"/>
                    </a:cubicBezTo>
                    <a:cubicBezTo>
                      <a:pt x="52" y="130"/>
                      <a:pt x="51" y="128"/>
                      <a:pt x="52" y="129"/>
                    </a:cubicBezTo>
                    <a:lnTo>
                      <a:pt x="53" y="128"/>
                    </a:lnTo>
                    <a:close/>
                    <a:moveTo>
                      <a:pt x="115" y="53"/>
                    </a:moveTo>
                    <a:cubicBezTo>
                      <a:pt x="114" y="53"/>
                      <a:pt x="114" y="53"/>
                      <a:pt x="113" y="53"/>
                    </a:cubicBezTo>
                    <a:cubicBezTo>
                      <a:pt x="113" y="59"/>
                      <a:pt x="113" y="58"/>
                      <a:pt x="109" y="61"/>
                    </a:cubicBezTo>
                    <a:cubicBezTo>
                      <a:pt x="109" y="63"/>
                      <a:pt x="109" y="62"/>
                      <a:pt x="110" y="63"/>
                    </a:cubicBezTo>
                    <a:cubicBezTo>
                      <a:pt x="110" y="68"/>
                      <a:pt x="110" y="69"/>
                      <a:pt x="107" y="71"/>
                    </a:cubicBezTo>
                    <a:cubicBezTo>
                      <a:pt x="108" y="71"/>
                      <a:pt x="108" y="72"/>
                      <a:pt x="108" y="72"/>
                    </a:cubicBezTo>
                    <a:cubicBezTo>
                      <a:pt x="108" y="72"/>
                      <a:pt x="111" y="71"/>
                      <a:pt x="111" y="71"/>
                    </a:cubicBezTo>
                    <a:cubicBezTo>
                      <a:pt x="111" y="73"/>
                      <a:pt x="111" y="75"/>
                      <a:pt x="110" y="77"/>
                    </a:cubicBezTo>
                    <a:cubicBezTo>
                      <a:pt x="110" y="77"/>
                      <a:pt x="108" y="78"/>
                      <a:pt x="108" y="79"/>
                    </a:cubicBezTo>
                    <a:cubicBezTo>
                      <a:pt x="108" y="81"/>
                      <a:pt x="108" y="82"/>
                      <a:pt x="108" y="84"/>
                    </a:cubicBezTo>
                    <a:cubicBezTo>
                      <a:pt x="107" y="85"/>
                      <a:pt x="106" y="85"/>
                      <a:pt x="106" y="85"/>
                    </a:cubicBezTo>
                    <a:cubicBezTo>
                      <a:pt x="105" y="87"/>
                      <a:pt x="105" y="89"/>
                      <a:pt x="104" y="90"/>
                    </a:cubicBezTo>
                    <a:cubicBezTo>
                      <a:pt x="104" y="91"/>
                      <a:pt x="100" y="95"/>
                      <a:pt x="99" y="96"/>
                    </a:cubicBezTo>
                    <a:cubicBezTo>
                      <a:pt x="98" y="97"/>
                      <a:pt x="96" y="97"/>
                      <a:pt x="96" y="98"/>
                    </a:cubicBezTo>
                    <a:cubicBezTo>
                      <a:pt x="94" y="100"/>
                      <a:pt x="96" y="103"/>
                      <a:pt x="93" y="104"/>
                    </a:cubicBezTo>
                    <a:cubicBezTo>
                      <a:pt x="93" y="105"/>
                      <a:pt x="93" y="105"/>
                      <a:pt x="93" y="105"/>
                    </a:cubicBezTo>
                    <a:cubicBezTo>
                      <a:pt x="92" y="105"/>
                      <a:pt x="91" y="104"/>
                      <a:pt x="90" y="105"/>
                    </a:cubicBezTo>
                    <a:cubicBezTo>
                      <a:pt x="88" y="105"/>
                      <a:pt x="86" y="108"/>
                      <a:pt x="85" y="109"/>
                    </a:cubicBezTo>
                    <a:cubicBezTo>
                      <a:pt x="84" y="109"/>
                      <a:pt x="83" y="108"/>
                      <a:pt x="82" y="108"/>
                    </a:cubicBezTo>
                    <a:cubicBezTo>
                      <a:pt x="82" y="108"/>
                      <a:pt x="82" y="106"/>
                      <a:pt x="82" y="106"/>
                    </a:cubicBezTo>
                    <a:cubicBezTo>
                      <a:pt x="81" y="107"/>
                      <a:pt x="81" y="104"/>
                      <a:pt x="81" y="104"/>
                    </a:cubicBezTo>
                    <a:cubicBezTo>
                      <a:pt x="83" y="103"/>
                      <a:pt x="83" y="103"/>
                      <a:pt x="84" y="101"/>
                    </a:cubicBezTo>
                    <a:cubicBezTo>
                      <a:pt x="84" y="101"/>
                      <a:pt x="85" y="100"/>
                      <a:pt x="85" y="100"/>
                    </a:cubicBezTo>
                    <a:cubicBezTo>
                      <a:pt x="86" y="98"/>
                      <a:pt x="85" y="99"/>
                      <a:pt x="84" y="100"/>
                    </a:cubicBezTo>
                    <a:cubicBezTo>
                      <a:pt x="82" y="101"/>
                      <a:pt x="80" y="102"/>
                      <a:pt x="79" y="103"/>
                    </a:cubicBezTo>
                    <a:cubicBezTo>
                      <a:pt x="78" y="105"/>
                      <a:pt x="79" y="107"/>
                      <a:pt x="79" y="109"/>
                    </a:cubicBezTo>
                    <a:cubicBezTo>
                      <a:pt x="79" y="110"/>
                      <a:pt x="75" y="115"/>
                      <a:pt x="75" y="116"/>
                    </a:cubicBezTo>
                    <a:cubicBezTo>
                      <a:pt x="75" y="117"/>
                      <a:pt x="75" y="119"/>
                      <a:pt x="75" y="120"/>
                    </a:cubicBezTo>
                    <a:cubicBezTo>
                      <a:pt x="76" y="119"/>
                      <a:pt x="75" y="121"/>
                      <a:pt x="75" y="121"/>
                    </a:cubicBezTo>
                    <a:cubicBezTo>
                      <a:pt x="73" y="125"/>
                      <a:pt x="72" y="124"/>
                      <a:pt x="68" y="123"/>
                    </a:cubicBezTo>
                    <a:cubicBezTo>
                      <a:pt x="68" y="122"/>
                      <a:pt x="68" y="122"/>
                      <a:pt x="68" y="122"/>
                    </a:cubicBezTo>
                    <a:cubicBezTo>
                      <a:pt x="63" y="120"/>
                      <a:pt x="62" y="124"/>
                      <a:pt x="60" y="125"/>
                    </a:cubicBezTo>
                    <a:cubicBezTo>
                      <a:pt x="57" y="125"/>
                      <a:pt x="56" y="124"/>
                      <a:pt x="54" y="123"/>
                    </a:cubicBezTo>
                    <a:cubicBezTo>
                      <a:pt x="54" y="123"/>
                      <a:pt x="52" y="126"/>
                      <a:pt x="55" y="125"/>
                    </a:cubicBezTo>
                    <a:cubicBezTo>
                      <a:pt x="54" y="126"/>
                      <a:pt x="54" y="128"/>
                      <a:pt x="52" y="127"/>
                    </a:cubicBezTo>
                    <a:cubicBezTo>
                      <a:pt x="52" y="127"/>
                      <a:pt x="52" y="124"/>
                      <a:pt x="52" y="124"/>
                    </a:cubicBezTo>
                    <a:cubicBezTo>
                      <a:pt x="51" y="124"/>
                      <a:pt x="51" y="124"/>
                      <a:pt x="51" y="124"/>
                    </a:cubicBezTo>
                    <a:cubicBezTo>
                      <a:pt x="51" y="125"/>
                      <a:pt x="50" y="125"/>
                      <a:pt x="49" y="125"/>
                    </a:cubicBezTo>
                    <a:cubicBezTo>
                      <a:pt x="48" y="127"/>
                      <a:pt x="49" y="128"/>
                      <a:pt x="48" y="129"/>
                    </a:cubicBezTo>
                    <a:cubicBezTo>
                      <a:pt x="47" y="129"/>
                      <a:pt x="45" y="129"/>
                      <a:pt x="44" y="130"/>
                    </a:cubicBezTo>
                    <a:cubicBezTo>
                      <a:pt x="44" y="131"/>
                      <a:pt x="44" y="133"/>
                      <a:pt x="43" y="134"/>
                    </a:cubicBezTo>
                    <a:cubicBezTo>
                      <a:pt x="41" y="135"/>
                      <a:pt x="37" y="136"/>
                      <a:pt x="35" y="137"/>
                    </a:cubicBezTo>
                    <a:cubicBezTo>
                      <a:pt x="35" y="136"/>
                      <a:pt x="35" y="135"/>
                      <a:pt x="34" y="135"/>
                    </a:cubicBezTo>
                    <a:cubicBezTo>
                      <a:pt x="33" y="136"/>
                      <a:pt x="33" y="137"/>
                      <a:pt x="32" y="139"/>
                    </a:cubicBezTo>
                    <a:cubicBezTo>
                      <a:pt x="34" y="139"/>
                      <a:pt x="41" y="141"/>
                      <a:pt x="44" y="140"/>
                    </a:cubicBezTo>
                    <a:cubicBezTo>
                      <a:pt x="45" y="140"/>
                      <a:pt x="45" y="137"/>
                      <a:pt x="46" y="137"/>
                    </a:cubicBezTo>
                    <a:cubicBezTo>
                      <a:pt x="49" y="137"/>
                      <a:pt x="51" y="137"/>
                      <a:pt x="54" y="136"/>
                    </a:cubicBezTo>
                    <a:cubicBezTo>
                      <a:pt x="55" y="136"/>
                      <a:pt x="57" y="134"/>
                      <a:pt x="57" y="134"/>
                    </a:cubicBezTo>
                    <a:cubicBezTo>
                      <a:pt x="58" y="134"/>
                      <a:pt x="58" y="135"/>
                      <a:pt x="60" y="135"/>
                    </a:cubicBezTo>
                    <a:cubicBezTo>
                      <a:pt x="60" y="135"/>
                      <a:pt x="62" y="133"/>
                      <a:pt x="62" y="133"/>
                    </a:cubicBezTo>
                    <a:cubicBezTo>
                      <a:pt x="64" y="132"/>
                      <a:pt x="67" y="134"/>
                      <a:pt x="70" y="134"/>
                    </a:cubicBezTo>
                    <a:cubicBezTo>
                      <a:pt x="69" y="134"/>
                      <a:pt x="69" y="136"/>
                      <a:pt x="69" y="136"/>
                    </a:cubicBezTo>
                    <a:cubicBezTo>
                      <a:pt x="66" y="138"/>
                      <a:pt x="67" y="136"/>
                      <a:pt x="67" y="141"/>
                    </a:cubicBezTo>
                    <a:cubicBezTo>
                      <a:pt x="67" y="140"/>
                      <a:pt x="66" y="141"/>
                      <a:pt x="66" y="141"/>
                    </a:cubicBezTo>
                    <a:cubicBezTo>
                      <a:pt x="68" y="143"/>
                      <a:pt x="68" y="147"/>
                      <a:pt x="72" y="147"/>
                    </a:cubicBezTo>
                    <a:cubicBezTo>
                      <a:pt x="75" y="146"/>
                      <a:pt x="76" y="143"/>
                      <a:pt x="78" y="141"/>
                    </a:cubicBezTo>
                    <a:cubicBezTo>
                      <a:pt x="79" y="140"/>
                      <a:pt x="81" y="140"/>
                      <a:pt x="82" y="139"/>
                    </a:cubicBezTo>
                    <a:cubicBezTo>
                      <a:pt x="82" y="138"/>
                      <a:pt x="80" y="135"/>
                      <a:pt x="80" y="135"/>
                    </a:cubicBezTo>
                    <a:cubicBezTo>
                      <a:pt x="80" y="134"/>
                      <a:pt x="82" y="135"/>
                      <a:pt x="81" y="133"/>
                    </a:cubicBezTo>
                    <a:cubicBezTo>
                      <a:pt x="82" y="133"/>
                      <a:pt x="83" y="133"/>
                      <a:pt x="84" y="133"/>
                    </a:cubicBezTo>
                    <a:cubicBezTo>
                      <a:pt x="84" y="133"/>
                      <a:pt x="86" y="133"/>
                      <a:pt x="88" y="133"/>
                    </a:cubicBezTo>
                    <a:cubicBezTo>
                      <a:pt x="88" y="135"/>
                      <a:pt x="88" y="135"/>
                      <a:pt x="88" y="135"/>
                    </a:cubicBezTo>
                    <a:cubicBezTo>
                      <a:pt x="86" y="134"/>
                      <a:pt x="86" y="137"/>
                      <a:pt x="86" y="137"/>
                    </a:cubicBezTo>
                    <a:cubicBezTo>
                      <a:pt x="87" y="136"/>
                      <a:pt x="88" y="137"/>
                      <a:pt x="89" y="137"/>
                    </a:cubicBezTo>
                    <a:cubicBezTo>
                      <a:pt x="89" y="136"/>
                      <a:pt x="90" y="134"/>
                      <a:pt x="90" y="134"/>
                    </a:cubicBezTo>
                    <a:cubicBezTo>
                      <a:pt x="92" y="134"/>
                      <a:pt x="93" y="136"/>
                      <a:pt x="96" y="135"/>
                    </a:cubicBezTo>
                    <a:cubicBezTo>
                      <a:pt x="96" y="135"/>
                      <a:pt x="96" y="134"/>
                      <a:pt x="96" y="133"/>
                    </a:cubicBezTo>
                    <a:cubicBezTo>
                      <a:pt x="97" y="133"/>
                      <a:pt x="98" y="134"/>
                      <a:pt x="98" y="133"/>
                    </a:cubicBezTo>
                    <a:cubicBezTo>
                      <a:pt x="99" y="133"/>
                      <a:pt x="100" y="132"/>
                      <a:pt x="101" y="131"/>
                    </a:cubicBezTo>
                    <a:cubicBezTo>
                      <a:pt x="101" y="133"/>
                      <a:pt x="101" y="134"/>
                      <a:pt x="101" y="136"/>
                    </a:cubicBezTo>
                    <a:cubicBezTo>
                      <a:pt x="103" y="137"/>
                      <a:pt x="103" y="137"/>
                      <a:pt x="103" y="137"/>
                    </a:cubicBezTo>
                    <a:cubicBezTo>
                      <a:pt x="104" y="134"/>
                      <a:pt x="104" y="133"/>
                      <a:pt x="104" y="129"/>
                    </a:cubicBezTo>
                    <a:cubicBezTo>
                      <a:pt x="107" y="129"/>
                      <a:pt x="107" y="129"/>
                      <a:pt x="107" y="129"/>
                    </a:cubicBezTo>
                    <a:cubicBezTo>
                      <a:pt x="108" y="129"/>
                      <a:pt x="107" y="130"/>
                      <a:pt x="108" y="130"/>
                    </a:cubicBezTo>
                    <a:cubicBezTo>
                      <a:pt x="108" y="129"/>
                      <a:pt x="109" y="128"/>
                      <a:pt x="108" y="128"/>
                    </a:cubicBezTo>
                    <a:cubicBezTo>
                      <a:pt x="109" y="127"/>
                      <a:pt x="109" y="122"/>
                      <a:pt x="110" y="121"/>
                    </a:cubicBezTo>
                    <a:cubicBezTo>
                      <a:pt x="110" y="121"/>
                      <a:pt x="112" y="121"/>
                      <a:pt x="112" y="121"/>
                    </a:cubicBezTo>
                    <a:cubicBezTo>
                      <a:pt x="112" y="121"/>
                      <a:pt x="113" y="122"/>
                      <a:pt x="113" y="123"/>
                    </a:cubicBezTo>
                    <a:cubicBezTo>
                      <a:pt x="113" y="124"/>
                      <a:pt x="111" y="124"/>
                      <a:pt x="111" y="125"/>
                    </a:cubicBezTo>
                    <a:cubicBezTo>
                      <a:pt x="110" y="126"/>
                      <a:pt x="111" y="128"/>
                      <a:pt x="110" y="130"/>
                    </a:cubicBezTo>
                    <a:cubicBezTo>
                      <a:pt x="112" y="131"/>
                      <a:pt x="112" y="131"/>
                      <a:pt x="112" y="131"/>
                    </a:cubicBezTo>
                    <a:cubicBezTo>
                      <a:pt x="114" y="128"/>
                      <a:pt x="116" y="125"/>
                      <a:pt x="118" y="122"/>
                    </a:cubicBezTo>
                    <a:cubicBezTo>
                      <a:pt x="118" y="122"/>
                      <a:pt x="118" y="120"/>
                      <a:pt x="118" y="120"/>
                    </a:cubicBezTo>
                    <a:cubicBezTo>
                      <a:pt x="116" y="119"/>
                      <a:pt x="115" y="119"/>
                      <a:pt x="114" y="119"/>
                    </a:cubicBezTo>
                    <a:cubicBezTo>
                      <a:pt x="115" y="118"/>
                      <a:pt x="115" y="118"/>
                      <a:pt x="116" y="117"/>
                    </a:cubicBezTo>
                    <a:cubicBezTo>
                      <a:pt x="116" y="115"/>
                      <a:pt x="115" y="112"/>
                      <a:pt x="115" y="110"/>
                    </a:cubicBezTo>
                    <a:cubicBezTo>
                      <a:pt x="115" y="109"/>
                      <a:pt x="118" y="103"/>
                      <a:pt x="118" y="101"/>
                    </a:cubicBezTo>
                    <a:cubicBezTo>
                      <a:pt x="118" y="98"/>
                      <a:pt x="118" y="91"/>
                      <a:pt x="118" y="87"/>
                    </a:cubicBezTo>
                    <a:cubicBezTo>
                      <a:pt x="119" y="87"/>
                      <a:pt x="121" y="87"/>
                      <a:pt x="122" y="87"/>
                    </a:cubicBezTo>
                    <a:cubicBezTo>
                      <a:pt x="122" y="86"/>
                      <a:pt x="122" y="85"/>
                      <a:pt x="122" y="85"/>
                    </a:cubicBezTo>
                    <a:cubicBezTo>
                      <a:pt x="122" y="83"/>
                      <a:pt x="122" y="83"/>
                      <a:pt x="122" y="83"/>
                    </a:cubicBezTo>
                    <a:cubicBezTo>
                      <a:pt x="122" y="83"/>
                      <a:pt x="124" y="83"/>
                      <a:pt x="124" y="83"/>
                    </a:cubicBezTo>
                    <a:cubicBezTo>
                      <a:pt x="125" y="82"/>
                      <a:pt x="124" y="81"/>
                      <a:pt x="124" y="80"/>
                    </a:cubicBezTo>
                    <a:cubicBezTo>
                      <a:pt x="124" y="79"/>
                      <a:pt x="127" y="78"/>
                      <a:pt x="127" y="77"/>
                    </a:cubicBezTo>
                    <a:cubicBezTo>
                      <a:pt x="127" y="75"/>
                      <a:pt x="127" y="68"/>
                      <a:pt x="126" y="66"/>
                    </a:cubicBezTo>
                    <a:cubicBezTo>
                      <a:pt x="125" y="65"/>
                      <a:pt x="125" y="65"/>
                      <a:pt x="125" y="65"/>
                    </a:cubicBezTo>
                    <a:cubicBezTo>
                      <a:pt x="124" y="63"/>
                      <a:pt x="124" y="59"/>
                      <a:pt x="122" y="57"/>
                    </a:cubicBezTo>
                    <a:cubicBezTo>
                      <a:pt x="120" y="57"/>
                      <a:pt x="117" y="56"/>
                      <a:pt x="116" y="56"/>
                    </a:cubicBezTo>
                    <a:cubicBezTo>
                      <a:pt x="117" y="55"/>
                      <a:pt x="117" y="55"/>
                      <a:pt x="117" y="54"/>
                    </a:cubicBezTo>
                    <a:cubicBezTo>
                      <a:pt x="117" y="54"/>
                      <a:pt x="115" y="53"/>
                      <a:pt x="115" y="53"/>
                    </a:cubicBezTo>
                    <a:close/>
                    <a:moveTo>
                      <a:pt x="120" y="50"/>
                    </a:moveTo>
                    <a:cubicBezTo>
                      <a:pt x="120" y="52"/>
                      <a:pt x="120" y="52"/>
                      <a:pt x="120" y="52"/>
                    </a:cubicBezTo>
                    <a:cubicBezTo>
                      <a:pt x="121" y="52"/>
                      <a:pt x="122" y="53"/>
                      <a:pt x="123" y="53"/>
                    </a:cubicBezTo>
                    <a:cubicBezTo>
                      <a:pt x="123" y="53"/>
                      <a:pt x="123" y="50"/>
                      <a:pt x="123" y="50"/>
                    </a:cubicBezTo>
                    <a:cubicBezTo>
                      <a:pt x="122" y="50"/>
                      <a:pt x="121" y="50"/>
                      <a:pt x="120" y="50"/>
                    </a:cubicBezTo>
                    <a:close/>
                    <a:moveTo>
                      <a:pt x="126" y="0"/>
                    </a:moveTo>
                    <a:cubicBezTo>
                      <a:pt x="122" y="3"/>
                      <a:pt x="122" y="4"/>
                      <a:pt x="125" y="8"/>
                    </a:cubicBezTo>
                    <a:cubicBezTo>
                      <a:pt x="125" y="9"/>
                      <a:pt x="127" y="9"/>
                      <a:pt x="127" y="10"/>
                    </a:cubicBezTo>
                    <a:cubicBezTo>
                      <a:pt x="127" y="12"/>
                      <a:pt x="125" y="13"/>
                      <a:pt x="125" y="15"/>
                    </a:cubicBezTo>
                    <a:cubicBezTo>
                      <a:pt x="125" y="17"/>
                      <a:pt x="125" y="19"/>
                      <a:pt x="125" y="20"/>
                    </a:cubicBezTo>
                    <a:cubicBezTo>
                      <a:pt x="125" y="21"/>
                      <a:pt x="123" y="21"/>
                      <a:pt x="122" y="22"/>
                    </a:cubicBezTo>
                    <a:cubicBezTo>
                      <a:pt x="121" y="27"/>
                      <a:pt x="127" y="33"/>
                      <a:pt x="118" y="30"/>
                    </a:cubicBezTo>
                    <a:cubicBezTo>
                      <a:pt x="117" y="30"/>
                      <a:pt x="116" y="29"/>
                      <a:pt x="114" y="28"/>
                    </a:cubicBezTo>
                    <a:cubicBezTo>
                      <a:pt x="112" y="28"/>
                      <a:pt x="112" y="29"/>
                      <a:pt x="114" y="30"/>
                    </a:cubicBezTo>
                    <a:cubicBezTo>
                      <a:pt x="112" y="33"/>
                      <a:pt x="113" y="33"/>
                      <a:pt x="109" y="36"/>
                    </a:cubicBezTo>
                    <a:cubicBezTo>
                      <a:pt x="109" y="37"/>
                      <a:pt x="109" y="38"/>
                      <a:pt x="109" y="39"/>
                    </a:cubicBezTo>
                    <a:cubicBezTo>
                      <a:pt x="109" y="40"/>
                      <a:pt x="111" y="41"/>
                      <a:pt x="112" y="42"/>
                    </a:cubicBezTo>
                    <a:cubicBezTo>
                      <a:pt x="112" y="44"/>
                      <a:pt x="112" y="46"/>
                      <a:pt x="112" y="48"/>
                    </a:cubicBezTo>
                    <a:cubicBezTo>
                      <a:pt x="113" y="48"/>
                      <a:pt x="113" y="49"/>
                      <a:pt x="114" y="49"/>
                    </a:cubicBezTo>
                    <a:cubicBezTo>
                      <a:pt x="114" y="49"/>
                      <a:pt x="116" y="46"/>
                      <a:pt x="117" y="46"/>
                    </a:cubicBezTo>
                    <a:cubicBezTo>
                      <a:pt x="118" y="46"/>
                      <a:pt x="121" y="46"/>
                      <a:pt x="122" y="46"/>
                    </a:cubicBezTo>
                    <a:cubicBezTo>
                      <a:pt x="119" y="44"/>
                      <a:pt x="118" y="43"/>
                      <a:pt x="115" y="42"/>
                    </a:cubicBezTo>
                    <a:cubicBezTo>
                      <a:pt x="115" y="41"/>
                      <a:pt x="115" y="39"/>
                      <a:pt x="115" y="38"/>
                    </a:cubicBezTo>
                    <a:cubicBezTo>
                      <a:pt x="117" y="38"/>
                      <a:pt x="118" y="36"/>
                      <a:pt x="120" y="37"/>
                    </a:cubicBezTo>
                    <a:cubicBezTo>
                      <a:pt x="120" y="37"/>
                      <a:pt x="120" y="38"/>
                      <a:pt x="122" y="38"/>
                    </a:cubicBezTo>
                    <a:cubicBezTo>
                      <a:pt x="122" y="38"/>
                      <a:pt x="123" y="36"/>
                      <a:pt x="124" y="36"/>
                    </a:cubicBezTo>
                    <a:cubicBezTo>
                      <a:pt x="124" y="36"/>
                      <a:pt x="127" y="37"/>
                      <a:pt x="126" y="37"/>
                    </a:cubicBezTo>
                    <a:cubicBezTo>
                      <a:pt x="127" y="37"/>
                      <a:pt x="127" y="37"/>
                      <a:pt x="127" y="37"/>
                    </a:cubicBezTo>
                    <a:cubicBezTo>
                      <a:pt x="127" y="38"/>
                      <a:pt x="127" y="39"/>
                      <a:pt x="128" y="40"/>
                    </a:cubicBezTo>
                    <a:cubicBezTo>
                      <a:pt x="129" y="40"/>
                      <a:pt x="129" y="41"/>
                      <a:pt x="129" y="42"/>
                    </a:cubicBezTo>
                    <a:cubicBezTo>
                      <a:pt x="132" y="42"/>
                      <a:pt x="136" y="42"/>
                      <a:pt x="139" y="42"/>
                    </a:cubicBezTo>
                    <a:cubicBezTo>
                      <a:pt x="141" y="37"/>
                      <a:pt x="142" y="31"/>
                      <a:pt x="149" y="32"/>
                    </a:cubicBezTo>
                    <a:cubicBezTo>
                      <a:pt x="149" y="32"/>
                      <a:pt x="151" y="34"/>
                      <a:pt x="151" y="34"/>
                    </a:cubicBezTo>
                    <a:cubicBezTo>
                      <a:pt x="152" y="34"/>
                      <a:pt x="152" y="32"/>
                      <a:pt x="152" y="32"/>
                    </a:cubicBezTo>
                    <a:cubicBezTo>
                      <a:pt x="153" y="32"/>
                      <a:pt x="155" y="32"/>
                      <a:pt x="156" y="32"/>
                    </a:cubicBezTo>
                    <a:cubicBezTo>
                      <a:pt x="157" y="31"/>
                      <a:pt x="162" y="28"/>
                      <a:pt x="157" y="28"/>
                    </a:cubicBezTo>
                    <a:cubicBezTo>
                      <a:pt x="157" y="28"/>
                      <a:pt x="158" y="27"/>
                      <a:pt x="157" y="26"/>
                    </a:cubicBezTo>
                    <a:cubicBezTo>
                      <a:pt x="154" y="26"/>
                      <a:pt x="156" y="24"/>
                      <a:pt x="157" y="22"/>
                    </a:cubicBezTo>
                    <a:cubicBezTo>
                      <a:pt x="151" y="22"/>
                      <a:pt x="151" y="22"/>
                      <a:pt x="148" y="18"/>
                    </a:cubicBezTo>
                    <a:cubicBezTo>
                      <a:pt x="145" y="19"/>
                      <a:pt x="143" y="20"/>
                      <a:pt x="140" y="19"/>
                    </a:cubicBezTo>
                    <a:cubicBezTo>
                      <a:pt x="138" y="18"/>
                      <a:pt x="138" y="18"/>
                      <a:pt x="138" y="18"/>
                    </a:cubicBezTo>
                    <a:cubicBezTo>
                      <a:pt x="137" y="17"/>
                      <a:pt x="134" y="9"/>
                      <a:pt x="133" y="7"/>
                    </a:cubicBezTo>
                    <a:cubicBezTo>
                      <a:pt x="132" y="6"/>
                      <a:pt x="131" y="6"/>
                      <a:pt x="130" y="6"/>
                    </a:cubicBezTo>
                    <a:cubicBezTo>
                      <a:pt x="129" y="5"/>
                      <a:pt x="130" y="3"/>
                      <a:pt x="129" y="2"/>
                    </a:cubicBezTo>
                    <a:cubicBezTo>
                      <a:pt x="128" y="1"/>
                      <a:pt x="126" y="0"/>
                      <a:pt x="126" y="0"/>
                    </a:cubicBezTo>
                    <a:close/>
                  </a:path>
                </a:pathLst>
              </a:custGeom>
              <a:grpFill/>
              <a:ln w="9525">
                <a:solidFill>
                  <a:schemeClr val="tx2">
                    <a:lumMod val="2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7" name="Freeform 189"/>
              <p:cNvSpPr>
                <a:spLocks noEditPoints="1"/>
              </p:cNvSpPr>
              <p:nvPr/>
            </p:nvSpPr>
            <p:spPr bwMode="auto">
              <a:xfrm>
                <a:off x="5263" y="1248"/>
                <a:ext cx="317" cy="441"/>
              </a:xfrm>
              <a:custGeom>
                <a:avLst/>
                <a:gdLst>
                  <a:gd name="T0" fmla="*/ 10 w 162"/>
                  <a:gd name="T1" fmla="*/ 220 h 225"/>
                  <a:gd name="T2" fmla="*/ 1 w 162"/>
                  <a:gd name="T3" fmla="*/ 221 h 225"/>
                  <a:gd name="T4" fmla="*/ 33 w 162"/>
                  <a:gd name="T5" fmla="*/ 179 h 225"/>
                  <a:gd name="T6" fmla="*/ 26 w 162"/>
                  <a:gd name="T7" fmla="*/ 145 h 225"/>
                  <a:gd name="T8" fmla="*/ 25 w 162"/>
                  <a:gd name="T9" fmla="*/ 153 h 225"/>
                  <a:gd name="T10" fmla="*/ 24 w 162"/>
                  <a:gd name="T11" fmla="*/ 157 h 225"/>
                  <a:gd name="T12" fmla="*/ 30 w 162"/>
                  <a:gd name="T13" fmla="*/ 157 h 225"/>
                  <a:gd name="T14" fmla="*/ 31 w 162"/>
                  <a:gd name="T15" fmla="*/ 157 h 225"/>
                  <a:gd name="T16" fmla="*/ 25 w 162"/>
                  <a:gd name="T17" fmla="*/ 168 h 225"/>
                  <a:gd name="T18" fmla="*/ 31 w 162"/>
                  <a:gd name="T19" fmla="*/ 168 h 225"/>
                  <a:gd name="T20" fmla="*/ 34 w 162"/>
                  <a:gd name="T21" fmla="*/ 170 h 225"/>
                  <a:gd name="T22" fmla="*/ 40 w 162"/>
                  <a:gd name="T23" fmla="*/ 152 h 225"/>
                  <a:gd name="T24" fmla="*/ 35 w 162"/>
                  <a:gd name="T25" fmla="*/ 141 h 225"/>
                  <a:gd name="T26" fmla="*/ 64 w 162"/>
                  <a:gd name="T27" fmla="*/ 138 h 225"/>
                  <a:gd name="T28" fmla="*/ 55 w 162"/>
                  <a:gd name="T29" fmla="*/ 139 h 225"/>
                  <a:gd name="T30" fmla="*/ 44 w 162"/>
                  <a:gd name="T31" fmla="*/ 147 h 225"/>
                  <a:gd name="T32" fmla="*/ 50 w 162"/>
                  <a:gd name="T33" fmla="*/ 155 h 225"/>
                  <a:gd name="T34" fmla="*/ 56 w 162"/>
                  <a:gd name="T35" fmla="*/ 149 h 225"/>
                  <a:gd name="T36" fmla="*/ 62 w 162"/>
                  <a:gd name="T37" fmla="*/ 146 h 225"/>
                  <a:gd name="T38" fmla="*/ 59 w 162"/>
                  <a:gd name="T39" fmla="*/ 136 h 225"/>
                  <a:gd name="T40" fmla="*/ 52 w 162"/>
                  <a:gd name="T41" fmla="*/ 129 h 225"/>
                  <a:gd name="T42" fmla="*/ 109 w 162"/>
                  <a:gd name="T43" fmla="*/ 61 h 225"/>
                  <a:gd name="T44" fmla="*/ 111 w 162"/>
                  <a:gd name="T45" fmla="*/ 71 h 225"/>
                  <a:gd name="T46" fmla="*/ 106 w 162"/>
                  <a:gd name="T47" fmla="*/ 85 h 225"/>
                  <a:gd name="T48" fmla="*/ 93 w 162"/>
                  <a:gd name="T49" fmla="*/ 104 h 225"/>
                  <a:gd name="T50" fmla="*/ 82 w 162"/>
                  <a:gd name="T51" fmla="*/ 108 h 225"/>
                  <a:gd name="T52" fmla="*/ 85 w 162"/>
                  <a:gd name="T53" fmla="*/ 100 h 225"/>
                  <a:gd name="T54" fmla="*/ 75 w 162"/>
                  <a:gd name="T55" fmla="*/ 116 h 225"/>
                  <a:gd name="T56" fmla="*/ 68 w 162"/>
                  <a:gd name="T57" fmla="*/ 122 h 225"/>
                  <a:gd name="T58" fmla="*/ 52 w 162"/>
                  <a:gd name="T59" fmla="*/ 127 h 225"/>
                  <a:gd name="T60" fmla="*/ 48 w 162"/>
                  <a:gd name="T61" fmla="*/ 129 h 225"/>
                  <a:gd name="T62" fmla="*/ 34 w 162"/>
                  <a:gd name="T63" fmla="*/ 135 h 225"/>
                  <a:gd name="T64" fmla="*/ 54 w 162"/>
                  <a:gd name="T65" fmla="*/ 136 h 225"/>
                  <a:gd name="T66" fmla="*/ 70 w 162"/>
                  <a:gd name="T67" fmla="*/ 134 h 225"/>
                  <a:gd name="T68" fmla="*/ 72 w 162"/>
                  <a:gd name="T69" fmla="*/ 147 h 225"/>
                  <a:gd name="T70" fmla="*/ 81 w 162"/>
                  <a:gd name="T71" fmla="*/ 133 h 225"/>
                  <a:gd name="T72" fmla="*/ 86 w 162"/>
                  <a:gd name="T73" fmla="*/ 137 h 225"/>
                  <a:gd name="T74" fmla="*/ 96 w 162"/>
                  <a:gd name="T75" fmla="*/ 133 h 225"/>
                  <a:gd name="T76" fmla="*/ 103 w 162"/>
                  <a:gd name="T77" fmla="*/ 137 h 225"/>
                  <a:gd name="T78" fmla="*/ 108 w 162"/>
                  <a:gd name="T79" fmla="*/ 128 h 225"/>
                  <a:gd name="T80" fmla="*/ 111 w 162"/>
                  <a:gd name="T81" fmla="*/ 125 h 225"/>
                  <a:gd name="T82" fmla="*/ 118 w 162"/>
                  <a:gd name="T83" fmla="*/ 120 h 225"/>
                  <a:gd name="T84" fmla="*/ 118 w 162"/>
                  <a:gd name="T85" fmla="*/ 101 h 225"/>
                  <a:gd name="T86" fmla="*/ 122 w 162"/>
                  <a:gd name="T87" fmla="*/ 83 h 225"/>
                  <a:gd name="T88" fmla="*/ 126 w 162"/>
                  <a:gd name="T89" fmla="*/ 66 h 225"/>
                  <a:gd name="T90" fmla="*/ 117 w 162"/>
                  <a:gd name="T91" fmla="*/ 54 h 225"/>
                  <a:gd name="T92" fmla="*/ 123 w 162"/>
                  <a:gd name="T93" fmla="*/ 53 h 225"/>
                  <a:gd name="T94" fmla="*/ 125 w 162"/>
                  <a:gd name="T95" fmla="*/ 8 h 225"/>
                  <a:gd name="T96" fmla="*/ 122 w 162"/>
                  <a:gd name="T97" fmla="*/ 22 h 225"/>
                  <a:gd name="T98" fmla="*/ 109 w 162"/>
                  <a:gd name="T99" fmla="*/ 36 h 225"/>
                  <a:gd name="T100" fmla="*/ 114 w 162"/>
                  <a:gd name="T101" fmla="*/ 49 h 225"/>
                  <a:gd name="T102" fmla="*/ 115 w 162"/>
                  <a:gd name="T103" fmla="*/ 38 h 225"/>
                  <a:gd name="T104" fmla="*/ 126 w 162"/>
                  <a:gd name="T105" fmla="*/ 37 h 225"/>
                  <a:gd name="T106" fmla="*/ 139 w 162"/>
                  <a:gd name="T107" fmla="*/ 42 h 225"/>
                  <a:gd name="T108" fmla="*/ 156 w 162"/>
                  <a:gd name="T109" fmla="*/ 32 h 225"/>
                  <a:gd name="T110" fmla="*/ 148 w 162"/>
                  <a:gd name="T111" fmla="*/ 18 h 225"/>
                  <a:gd name="T112" fmla="*/ 130 w 162"/>
                  <a:gd name="T113" fmla="*/ 6 h 2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62" h="225">
                    <a:moveTo>
                      <a:pt x="9" y="220"/>
                    </a:moveTo>
                    <a:cubicBezTo>
                      <a:pt x="6" y="222"/>
                      <a:pt x="7" y="223"/>
                      <a:pt x="6" y="224"/>
                    </a:cubicBezTo>
                    <a:cubicBezTo>
                      <a:pt x="6" y="224"/>
                      <a:pt x="5" y="225"/>
                      <a:pt x="7" y="224"/>
                    </a:cubicBezTo>
                    <a:cubicBezTo>
                      <a:pt x="8" y="224"/>
                      <a:pt x="9" y="221"/>
                      <a:pt x="10" y="220"/>
                    </a:cubicBezTo>
                    <a:lnTo>
                      <a:pt x="9" y="220"/>
                    </a:lnTo>
                    <a:close/>
                    <a:moveTo>
                      <a:pt x="0" y="218"/>
                    </a:moveTo>
                    <a:cubicBezTo>
                      <a:pt x="0" y="218"/>
                      <a:pt x="0" y="220"/>
                      <a:pt x="0" y="220"/>
                    </a:cubicBezTo>
                    <a:cubicBezTo>
                      <a:pt x="0" y="220"/>
                      <a:pt x="1" y="221"/>
                      <a:pt x="1" y="221"/>
                    </a:cubicBezTo>
                    <a:cubicBezTo>
                      <a:pt x="1" y="219"/>
                      <a:pt x="2" y="219"/>
                      <a:pt x="0" y="218"/>
                    </a:cubicBezTo>
                    <a:close/>
                    <a:moveTo>
                      <a:pt x="33" y="179"/>
                    </a:moveTo>
                    <a:cubicBezTo>
                      <a:pt x="33" y="179"/>
                      <a:pt x="31" y="183"/>
                      <a:pt x="33" y="182"/>
                    </a:cubicBezTo>
                    <a:cubicBezTo>
                      <a:pt x="34" y="182"/>
                      <a:pt x="35" y="178"/>
                      <a:pt x="33" y="179"/>
                    </a:cubicBezTo>
                    <a:close/>
                    <a:moveTo>
                      <a:pt x="30" y="140"/>
                    </a:moveTo>
                    <a:cubicBezTo>
                      <a:pt x="29" y="140"/>
                      <a:pt x="30" y="143"/>
                      <a:pt x="29" y="143"/>
                    </a:cubicBezTo>
                    <a:cubicBezTo>
                      <a:pt x="28" y="144"/>
                      <a:pt x="28" y="142"/>
                      <a:pt x="27" y="143"/>
                    </a:cubicBezTo>
                    <a:cubicBezTo>
                      <a:pt x="26" y="143"/>
                      <a:pt x="26" y="145"/>
                      <a:pt x="26" y="145"/>
                    </a:cubicBezTo>
                    <a:cubicBezTo>
                      <a:pt x="24" y="145"/>
                      <a:pt x="25" y="146"/>
                      <a:pt x="24" y="146"/>
                    </a:cubicBezTo>
                    <a:cubicBezTo>
                      <a:pt x="23" y="146"/>
                      <a:pt x="23" y="144"/>
                      <a:pt x="22" y="145"/>
                    </a:cubicBezTo>
                    <a:cubicBezTo>
                      <a:pt x="22" y="145"/>
                      <a:pt x="21" y="148"/>
                      <a:pt x="22" y="150"/>
                    </a:cubicBezTo>
                    <a:cubicBezTo>
                      <a:pt x="23" y="151"/>
                      <a:pt x="25" y="151"/>
                      <a:pt x="25" y="153"/>
                    </a:cubicBezTo>
                    <a:cubicBezTo>
                      <a:pt x="26" y="154"/>
                      <a:pt x="24" y="157"/>
                      <a:pt x="24" y="155"/>
                    </a:cubicBezTo>
                    <a:cubicBezTo>
                      <a:pt x="24" y="153"/>
                      <a:pt x="24" y="153"/>
                      <a:pt x="24" y="153"/>
                    </a:cubicBezTo>
                    <a:cubicBezTo>
                      <a:pt x="22" y="154"/>
                      <a:pt x="21" y="153"/>
                      <a:pt x="23" y="155"/>
                    </a:cubicBezTo>
                    <a:cubicBezTo>
                      <a:pt x="24" y="157"/>
                      <a:pt x="24" y="157"/>
                      <a:pt x="24" y="157"/>
                    </a:cubicBezTo>
                    <a:cubicBezTo>
                      <a:pt x="24" y="157"/>
                      <a:pt x="24" y="158"/>
                      <a:pt x="25" y="159"/>
                    </a:cubicBezTo>
                    <a:cubicBezTo>
                      <a:pt x="26" y="158"/>
                      <a:pt x="26" y="158"/>
                      <a:pt x="27" y="157"/>
                    </a:cubicBezTo>
                    <a:cubicBezTo>
                      <a:pt x="27" y="158"/>
                      <a:pt x="27" y="159"/>
                      <a:pt x="29" y="159"/>
                    </a:cubicBezTo>
                    <a:cubicBezTo>
                      <a:pt x="29" y="158"/>
                      <a:pt x="29" y="157"/>
                      <a:pt x="30" y="157"/>
                    </a:cubicBezTo>
                    <a:cubicBezTo>
                      <a:pt x="29" y="155"/>
                      <a:pt x="29" y="153"/>
                      <a:pt x="28" y="151"/>
                    </a:cubicBezTo>
                    <a:cubicBezTo>
                      <a:pt x="28" y="151"/>
                      <a:pt x="29" y="151"/>
                      <a:pt x="30" y="151"/>
                    </a:cubicBezTo>
                    <a:cubicBezTo>
                      <a:pt x="30" y="152"/>
                      <a:pt x="30" y="154"/>
                      <a:pt x="31" y="155"/>
                    </a:cubicBezTo>
                    <a:cubicBezTo>
                      <a:pt x="32" y="156"/>
                      <a:pt x="31" y="157"/>
                      <a:pt x="31" y="157"/>
                    </a:cubicBezTo>
                    <a:cubicBezTo>
                      <a:pt x="29" y="160"/>
                      <a:pt x="29" y="160"/>
                      <a:pt x="26" y="161"/>
                    </a:cubicBezTo>
                    <a:cubicBezTo>
                      <a:pt x="26" y="163"/>
                      <a:pt x="25" y="165"/>
                      <a:pt x="25" y="166"/>
                    </a:cubicBezTo>
                    <a:cubicBezTo>
                      <a:pt x="25" y="167"/>
                      <a:pt x="26" y="168"/>
                      <a:pt x="26" y="167"/>
                    </a:cubicBezTo>
                    <a:cubicBezTo>
                      <a:pt x="26" y="167"/>
                      <a:pt x="25" y="168"/>
                      <a:pt x="25" y="168"/>
                    </a:cubicBezTo>
                    <a:cubicBezTo>
                      <a:pt x="25" y="170"/>
                      <a:pt x="25" y="170"/>
                      <a:pt x="25" y="170"/>
                    </a:cubicBezTo>
                    <a:cubicBezTo>
                      <a:pt x="27" y="170"/>
                      <a:pt x="28" y="171"/>
                      <a:pt x="28" y="171"/>
                    </a:cubicBezTo>
                    <a:cubicBezTo>
                      <a:pt x="28" y="171"/>
                      <a:pt x="28" y="170"/>
                      <a:pt x="29" y="167"/>
                    </a:cubicBezTo>
                    <a:cubicBezTo>
                      <a:pt x="29" y="165"/>
                      <a:pt x="31" y="168"/>
                      <a:pt x="31" y="168"/>
                    </a:cubicBezTo>
                    <a:cubicBezTo>
                      <a:pt x="29" y="167"/>
                      <a:pt x="30" y="173"/>
                      <a:pt x="30" y="174"/>
                    </a:cubicBezTo>
                    <a:cubicBezTo>
                      <a:pt x="30" y="174"/>
                      <a:pt x="32" y="174"/>
                      <a:pt x="32" y="174"/>
                    </a:cubicBezTo>
                    <a:cubicBezTo>
                      <a:pt x="33" y="173"/>
                      <a:pt x="34" y="171"/>
                      <a:pt x="35" y="170"/>
                    </a:cubicBezTo>
                    <a:cubicBezTo>
                      <a:pt x="34" y="170"/>
                      <a:pt x="33" y="171"/>
                      <a:pt x="34" y="170"/>
                    </a:cubicBezTo>
                    <a:cubicBezTo>
                      <a:pt x="34" y="169"/>
                      <a:pt x="36" y="168"/>
                      <a:pt x="36" y="168"/>
                    </a:cubicBezTo>
                    <a:cubicBezTo>
                      <a:pt x="37" y="165"/>
                      <a:pt x="36" y="163"/>
                      <a:pt x="37" y="161"/>
                    </a:cubicBezTo>
                    <a:cubicBezTo>
                      <a:pt x="38" y="158"/>
                      <a:pt x="40" y="155"/>
                      <a:pt x="42" y="153"/>
                    </a:cubicBezTo>
                    <a:cubicBezTo>
                      <a:pt x="42" y="152"/>
                      <a:pt x="40" y="152"/>
                      <a:pt x="40" y="152"/>
                    </a:cubicBezTo>
                    <a:cubicBezTo>
                      <a:pt x="39" y="151"/>
                      <a:pt x="39" y="150"/>
                      <a:pt x="39" y="149"/>
                    </a:cubicBezTo>
                    <a:cubicBezTo>
                      <a:pt x="37" y="150"/>
                      <a:pt x="38" y="146"/>
                      <a:pt x="38" y="144"/>
                    </a:cubicBezTo>
                    <a:cubicBezTo>
                      <a:pt x="38" y="144"/>
                      <a:pt x="35" y="144"/>
                      <a:pt x="34" y="144"/>
                    </a:cubicBezTo>
                    <a:cubicBezTo>
                      <a:pt x="33" y="143"/>
                      <a:pt x="34" y="141"/>
                      <a:pt x="35" y="141"/>
                    </a:cubicBezTo>
                    <a:cubicBezTo>
                      <a:pt x="33" y="140"/>
                      <a:pt x="31" y="140"/>
                      <a:pt x="30" y="140"/>
                    </a:cubicBezTo>
                    <a:close/>
                    <a:moveTo>
                      <a:pt x="63" y="137"/>
                    </a:moveTo>
                    <a:cubicBezTo>
                      <a:pt x="63" y="138"/>
                      <a:pt x="63" y="138"/>
                      <a:pt x="63" y="138"/>
                    </a:cubicBezTo>
                    <a:cubicBezTo>
                      <a:pt x="64" y="138"/>
                      <a:pt x="64" y="138"/>
                      <a:pt x="64" y="138"/>
                    </a:cubicBezTo>
                    <a:cubicBezTo>
                      <a:pt x="63" y="137"/>
                      <a:pt x="65" y="137"/>
                      <a:pt x="63" y="137"/>
                    </a:cubicBezTo>
                    <a:close/>
                    <a:moveTo>
                      <a:pt x="59" y="136"/>
                    </a:moveTo>
                    <a:cubicBezTo>
                      <a:pt x="58" y="136"/>
                      <a:pt x="57" y="136"/>
                      <a:pt x="56" y="137"/>
                    </a:cubicBezTo>
                    <a:cubicBezTo>
                      <a:pt x="55" y="138"/>
                      <a:pt x="56" y="139"/>
                      <a:pt x="55" y="139"/>
                    </a:cubicBezTo>
                    <a:cubicBezTo>
                      <a:pt x="54" y="140"/>
                      <a:pt x="50" y="139"/>
                      <a:pt x="50" y="139"/>
                    </a:cubicBezTo>
                    <a:cubicBezTo>
                      <a:pt x="49" y="140"/>
                      <a:pt x="48" y="142"/>
                      <a:pt x="48" y="143"/>
                    </a:cubicBezTo>
                    <a:cubicBezTo>
                      <a:pt x="47" y="144"/>
                      <a:pt x="46" y="145"/>
                      <a:pt x="45" y="146"/>
                    </a:cubicBezTo>
                    <a:cubicBezTo>
                      <a:pt x="44" y="145"/>
                      <a:pt x="45" y="146"/>
                      <a:pt x="44" y="147"/>
                    </a:cubicBezTo>
                    <a:cubicBezTo>
                      <a:pt x="42" y="144"/>
                      <a:pt x="46" y="150"/>
                      <a:pt x="46" y="150"/>
                    </a:cubicBezTo>
                    <a:cubicBezTo>
                      <a:pt x="47" y="150"/>
                      <a:pt x="47" y="150"/>
                      <a:pt x="47" y="150"/>
                    </a:cubicBezTo>
                    <a:cubicBezTo>
                      <a:pt x="47" y="150"/>
                      <a:pt x="47" y="152"/>
                      <a:pt x="48" y="154"/>
                    </a:cubicBezTo>
                    <a:cubicBezTo>
                      <a:pt x="48" y="154"/>
                      <a:pt x="49" y="155"/>
                      <a:pt x="50" y="155"/>
                    </a:cubicBezTo>
                    <a:cubicBezTo>
                      <a:pt x="50" y="155"/>
                      <a:pt x="49" y="158"/>
                      <a:pt x="51" y="157"/>
                    </a:cubicBezTo>
                    <a:cubicBezTo>
                      <a:pt x="51" y="156"/>
                      <a:pt x="52" y="154"/>
                      <a:pt x="52" y="154"/>
                    </a:cubicBezTo>
                    <a:cubicBezTo>
                      <a:pt x="53" y="153"/>
                      <a:pt x="52" y="150"/>
                      <a:pt x="53" y="149"/>
                    </a:cubicBezTo>
                    <a:cubicBezTo>
                      <a:pt x="53" y="148"/>
                      <a:pt x="56" y="149"/>
                      <a:pt x="56" y="149"/>
                    </a:cubicBezTo>
                    <a:cubicBezTo>
                      <a:pt x="56" y="149"/>
                      <a:pt x="57" y="147"/>
                      <a:pt x="58" y="147"/>
                    </a:cubicBezTo>
                    <a:cubicBezTo>
                      <a:pt x="59" y="147"/>
                      <a:pt x="59" y="148"/>
                      <a:pt x="59" y="149"/>
                    </a:cubicBezTo>
                    <a:cubicBezTo>
                      <a:pt x="60" y="148"/>
                      <a:pt x="62" y="148"/>
                      <a:pt x="62" y="148"/>
                    </a:cubicBezTo>
                    <a:cubicBezTo>
                      <a:pt x="62" y="147"/>
                      <a:pt x="62" y="146"/>
                      <a:pt x="62" y="146"/>
                    </a:cubicBezTo>
                    <a:cubicBezTo>
                      <a:pt x="62" y="145"/>
                      <a:pt x="64" y="144"/>
                      <a:pt x="64" y="144"/>
                    </a:cubicBezTo>
                    <a:cubicBezTo>
                      <a:pt x="65" y="139"/>
                      <a:pt x="63" y="141"/>
                      <a:pt x="62" y="139"/>
                    </a:cubicBezTo>
                    <a:cubicBezTo>
                      <a:pt x="61" y="138"/>
                      <a:pt x="62" y="137"/>
                      <a:pt x="61" y="136"/>
                    </a:cubicBezTo>
                    <a:cubicBezTo>
                      <a:pt x="61" y="136"/>
                      <a:pt x="59" y="136"/>
                      <a:pt x="59" y="136"/>
                    </a:cubicBezTo>
                    <a:close/>
                    <a:moveTo>
                      <a:pt x="53" y="128"/>
                    </a:moveTo>
                    <a:cubicBezTo>
                      <a:pt x="53" y="128"/>
                      <a:pt x="57" y="129"/>
                      <a:pt x="54" y="131"/>
                    </a:cubicBezTo>
                    <a:cubicBezTo>
                      <a:pt x="54" y="131"/>
                      <a:pt x="52" y="131"/>
                      <a:pt x="52" y="131"/>
                    </a:cubicBezTo>
                    <a:cubicBezTo>
                      <a:pt x="52" y="130"/>
                      <a:pt x="51" y="128"/>
                      <a:pt x="52" y="129"/>
                    </a:cubicBezTo>
                    <a:lnTo>
                      <a:pt x="53" y="128"/>
                    </a:lnTo>
                    <a:close/>
                    <a:moveTo>
                      <a:pt x="115" y="53"/>
                    </a:moveTo>
                    <a:cubicBezTo>
                      <a:pt x="114" y="53"/>
                      <a:pt x="114" y="53"/>
                      <a:pt x="113" y="53"/>
                    </a:cubicBezTo>
                    <a:cubicBezTo>
                      <a:pt x="113" y="59"/>
                      <a:pt x="113" y="58"/>
                      <a:pt x="109" y="61"/>
                    </a:cubicBezTo>
                    <a:cubicBezTo>
                      <a:pt x="109" y="63"/>
                      <a:pt x="109" y="62"/>
                      <a:pt x="110" y="63"/>
                    </a:cubicBezTo>
                    <a:cubicBezTo>
                      <a:pt x="110" y="68"/>
                      <a:pt x="110" y="69"/>
                      <a:pt x="107" y="71"/>
                    </a:cubicBezTo>
                    <a:cubicBezTo>
                      <a:pt x="108" y="71"/>
                      <a:pt x="108" y="72"/>
                      <a:pt x="108" y="72"/>
                    </a:cubicBezTo>
                    <a:cubicBezTo>
                      <a:pt x="108" y="72"/>
                      <a:pt x="111" y="71"/>
                      <a:pt x="111" y="71"/>
                    </a:cubicBezTo>
                    <a:cubicBezTo>
                      <a:pt x="111" y="73"/>
                      <a:pt x="111" y="75"/>
                      <a:pt x="110" y="77"/>
                    </a:cubicBezTo>
                    <a:cubicBezTo>
                      <a:pt x="110" y="77"/>
                      <a:pt x="108" y="78"/>
                      <a:pt x="108" y="79"/>
                    </a:cubicBezTo>
                    <a:cubicBezTo>
                      <a:pt x="108" y="81"/>
                      <a:pt x="108" y="82"/>
                      <a:pt x="108" y="84"/>
                    </a:cubicBezTo>
                    <a:cubicBezTo>
                      <a:pt x="107" y="85"/>
                      <a:pt x="106" y="85"/>
                      <a:pt x="106" y="85"/>
                    </a:cubicBezTo>
                    <a:cubicBezTo>
                      <a:pt x="105" y="87"/>
                      <a:pt x="105" y="89"/>
                      <a:pt x="104" y="90"/>
                    </a:cubicBezTo>
                    <a:cubicBezTo>
                      <a:pt x="104" y="91"/>
                      <a:pt x="100" y="95"/>
                      <a:pt x="99" y="96"/>
                    </a:cubicBezTo>
                    <a:cubicBezTo>
                      <a:pt x="98" y="97"/>
                      <a:pt x="96" y="97"/>
                      <a:pt x="96" y="98"/>
                    </a:cubicBezTo>
                    <a:cubicBezTo>
                      <a:pt x="94" y="100"/>
                      <a:pt x="96" y="103"/>
                      <a:pt x="93" y="104"/>
                    </a:cubicBezTo>
                    <a:cubicBezTo>
                      <a:pt x="93" y="105"/>
                      <a:pt x="93" y="105"/>
                      <a:pt x="93" y="105"/>
                    </a:cubicBezTo>
                    <a:cubicBezTo>
                      <a:pt x="92" y="105"/>
                      <a:pt x="91" y="104"/>
                      <a:pt x="90" y="105"/>
                    </a:cubicBezTo>
                    <a:cubicBezTo>
                      <a:pt x="88" y="105"/>
                      <a:pt x="86" y="108"/>
                      <a:pt x="85" y="109"/>
                    </a:cubicBezTo>
                    <a:cubicBezTo>
                      <a:pt x="84" y="109"/>
                      <a:pt x="83" y="108"/>
                      <a:pt x="82" y="108"/>
                    </a:cubicBezTo>
                    <a:cubicBezTo>
                      <a:pt x="82" y="108"/>
                      <a:pt x="82" y="106"/>
                      <a:pt x="82" y="106"/>
                    </a:cubicBezTo>
                    <a:cubicBezTo>
                      <a:pt x="81" y="107"/>
                      <a:pt x="81" y="104"/>
                      <a:pt x="81" y="104"/>
                    </a:cubicBezTo>
                    <a:cubicBezTo>
                      <a:pt x="83" y="103"/>
                      <a:pt x="83" y="103"/>
                      <a:pt x="84" y="101"/>
                    </a:cubicBezTo>
                    <a:cubicBezTo>
                      <a:pt x="84" y="101"/>
                      <a:pt x="85" y="100"/>
                      <a:pt x="85" y="100"/>
                    </a:cubicBezTo>
                    <a:cubicBezTo>
                      <a:pt x="86" y="98"/>
                      <a:pt x="85" y="99"/>
                      <a:pt x="84" y="100"/>
                    </a:cubicBezTo>
                    <a:cubicBezTo>
                      <a:pt x="82" y="101"/>
                      <a:pt x="80" y="102"/>
                      <a:pt x="79" y="103"/>
                    </a:cubicBezTo>
                    <a:cubicBezTo>
                      <a:pt x="78" y="105"/>
                      <a:pt x="79" y="107"/>
                      <a:pt x="79" y="109"/>
                    </a:cubicBezTo>
                    <a:cubicBezTo>
                      <a:pt x="79" y="110"/>
                      <a:pt x="75" y="115"/>
                      <a:pt x="75" y="116"/>
                    </a:cubicBezTo>
                    <a:cubicBezTo>
                      <a:pt x="75" y="117"/>
                      <a:pt x="75" y="119"/>
                      <a:pt x="75" y="120"/>
                    </a:cubicBezTo>
                    <a:cubicBezTo>
                      <a:pt x="76" y="119"/>
                      <a:pt x="75" y="121"/>
                      <a:pt x="75" y="121"/>
                    </a:cubicBezTo>
                    <a:cubicBezTo>
                      <a:pt x="73" y="125"/>
                      <a:pt x="72" y="124"/>
                      <a:pt x="68" y="123"/>
                    </a:cubicBezTo>
                    <a:cubicBezTo>
                      <a:pt x="68" y="122"/>
                      <a:pt x="68" y="122"/>
                      <a:pt x="68" y="122"/>
                    </a:cubicBezTo>
                    <a:cubicBezTo>
                      <a:pt x="63" y="120"/>
                      <a:pt x="62" y="124"/>
                      <a:pt x="60" y="125"/>
                    </a:cubicBezTo>
                    <a:cubicBezTo>
                      <a:pt x="57" y="125"/>
                      <a:pt x="56" y="124"/>
                      <a:pt x="54" y="123"/>
                    </a:cubicBezTo>
                    <a:cubicBezTo>
                      <a:pt x="54" y="123"/>
                      <a:pt x="52" y="126"/>
                      <a:pt x="55" y="125"/>
                    </a:cubicBezTo>
                    <a:cubicBezTo>
                      <a:pt x="54" y="126"/>
                      <a:pt x="54" y="128"/>
                      <a:pt x="52" y="127"/>
                    </a:cubicBezTo>
                    <a:cubicBezTo>
                      <a:pt x="52" y="127"/>
                      <a:pt x="52" y="124"/>
                      <a:pt x="52" y="124"/>
                    </a:cubicBezTo>
                    <a:cubicBezTo>
                      <a:pt x="51" y="124"/>
                      <a:pt x="51" y="124"/>
                      <a:pt x="51" y="124"/>
                    </a:cubicBezTo>
                    <a:cubicBezTo>
                      <a:pt x="51" y="125"/>
                      <a:pt x="50" y="125"/>
                      <a:pt x="49" y="125"/>
                    </a:cubicBezTo>
                    <a:cubicBezTo>
                      <a:pt x="48" y="127"/>
                      <a:pt x="49" y="128"/>
                      <a:pt x="48" y="129"/>
                    </a:cubicBezTo>
                    <a:cubicBezTo>
                      <a:pt x="47" y="129"/>
                      <a:pt x="45" y="129"/>
                      <a:pt x="44" y="130"/>
                    </a:cubicBezTo>
                    <a:cubicBezTo>
                      <a:pt x="44" y="131"/>
                      <a:pt x="44" y="133"/>
                      <a:pt x="43" y="134"/>
                    </a:cubicBezTo>
                    <a:cubicBezTo>
                      <a:pt x="41" y="135"/>
                      <a:pt x="37" y="136"/>
                      <a:pt x="35" y="137"/>
                    </a:cubicBezTo>
                    <a:cubicBezTo>
                      <a:pt x="35" y="136"/>
                      <a:pt x="35" y="135"/>
                      <a:pt x="34" y="135"/>
                    </a:cubicBezTo>
                    <a:cubicBezTo>
                      <a:pt x="33" y="136"/>
                      <a:pt x="33" y="137"/>
                      <a:pt x="32" y="139"/>
                    </a:cubicBezTo>
                    <a:cubicBezTo>
                      <a:pt x="34" y="139"/>
                      <a:pt x="41" y="141"/>
                      <a:pt x="44" y="140"/>
                    </a:cubicBezTo>
                    <a:cubicBezTo>
                      <a:pt x="45" y="140"/>
                      <a:pt x="45" y="137"/>
                      <a:pt x="46" y="137"/>
                    </a:cubicBezTo>
                    <a:cubicBezTo>
                      <a:pt x="49" y="137"/>
                      <a:pt x="51" y="137"/>
                      <a:pt x="54" y="136"/>
                    </a:cubicBezTo>
                    <a:cubicBezTo>
                      <a:pt x="55" y="136"/>
                      <a:pt x="57" y="134"/>
                      <a:pt x="57" y="134"/>
                    </a:cubicBezTo>
                    <a:cubicBezTo>
                      <a:pt x="58" y="134"/>
                      <a:pt x="58" y="135"/>
                      <a:pt x="60" y="135"/>
                    </a:cubicBezTo>
                    <a:cubicBezTo>
                      <a:pt x="60" y="135"/>
                      <a:pt x="62" y="133"/>
                      <a:pt x="62" y="133"/>
                    </a:cubicBezTo>
                    <a:cubicBezTo>
                      <a:pt x="64" y="132"/>
                      <a:pt x="67" y="134"/>
                      <a:pt x="70" y="134"/>
                    </a:cubicBezTo>
                    <a:cubicBezTo>
                      <a:pt x="69" y="134"/>
                      <a:pt x="69" y="136"/>
                      <a:pt x="69" y="136"/>
                    </a:cubicBezTo>
                    <a:cubicBezTo>
                      <a:pt x="66" y="138"/>
                      <a:pt x="67" y="136"/>
                      <a:pt x="67" y="141"/>
                    </a:cubicBezTo>
                    <a:cubicBezTo>
                      <a:pt x="67" y="140"/>
                      <a:pt x="66" y="141"/>
                      <a:pt x="66" y="141"/>
                    </a:cubicBezTo>
                    <a:cubicBezTo>
                      <a:pt x="68" y="143"/>
                      <a:pt x="68" y="147"/>
                      <a:pt x="72" y="147"/>
                    </a:cubicBezTo>
                    <a:cubicBezTo>
                      <a:pt x="75" y="146"/>
                      <a:pt x="76" y="143"/>
                      <a:pt x="78" y="141"/>
                    </a:cubicBezTo>
                    <a:cubicBezTo>
                      <a:pt x="79" y="140"/>
                      <a:pt x="81" y="140"/>
                      <a:pt x="82" y="139"/>
                    </a:cubicBezTo>
                    <a:cubicBezTo>
                      <a:pt x="82" y="138"/>
                      <a:pt x="80" y="135"/>
                      <a:pt x="80" y="135"/>
                    </a:cubicBezTo>
                    <a:cubicBezTo>
                      <a:pt x="80" y="134"/>
                      <a:pt x="82" y="135"/>
                      <a:pt x="81" y="133"/>
                    </a:cubicBezTo>
                    <a:cubicBezTo>
                      <a:pt x="82" y="133"/>
                      <a:pt x="83" y="133"/>
                      <a:pt x="84" y="133"/>
                    </a:cubicBezTo>
                    <a:cubicBezTo>
                      <a:pt x="84" y="133"/>
                      <a:pt x="86" y="133"/>
                      <a:pt x="88" y="133"/>
                    </a:cubicBezTo>
                    <a:cubicBezTo>
                      <a:pt x="88" y="135"/>
                      <a:pt x="88" y="135"/>
                      <a:pt x="88" y="135"/>
                    </a:cubicBezTo>
                    <a:cubicBezTo>
                      <a:pt x="86" y="134"/>
                      <a:pt x="86" y="137"/>
                      <a:pt x="86" y="137"/>
                    </a:cubicBezTo>
                    <a:cubicBezTo>
                      <a:pt x="87" y="136"/>
                      <a:pt x="88" y="137"/>
                      <a:pt x="89" y="137"/>
                    </a:cubicBezTo>
                    <a:cubicBezTo>
                      <a:pt x="89" y="136"/>
                      <a:pt x="90" y="134"/>
                      <a:pt x="90" y="134"/>
                    </a:cubicBezTo>
                    <a:cubicBezTo>
                      <a:pt x="92" y="134"/>
                      <a:pt x="93" y="136"/>
                      <a:pt x="96" y="135"/>
                    </a:cubicBezTo>
                    <a:cubicBezTo>
                      <a:pt x="96" y="135"/>
                      <a:pt x="96" y="134"/>
                      <a:pt x="96" y="133"/>
                    </a:cubicBezTo>
                    <a:cubicBezTo>
                      <a:pt x="97" y="133"/>
                      <a:pt x="98" y="134"/>
                      <a:pt x="98" y="133"/>
                    </a:cubicBezTo>
                    <a:cubicBezTo>
                      <a:pt x="99" y="133"/>
                      <a:pt x="100" y="132"/>
                      <a:pt x="101" y="131"/>
                    </a:cubicBezTo>
                    <a:cubicBezTo>
                      <a:pt x="101" y="133"/>
                      <a:pt x="101" y="134"/>
                      <a:pt x="101" y="136"/>
                    </a:cubicBezTo>
                    <a:cubicBezTo>
                      <a:pt x="103" y="137"/>
                      <a:pt x="103" y="137"/>
                      <a:pt x="103" y="137"/>
                    </a:cubicBezTo>
                    <a:cubicBezTo>
                      <a:pt x="104" y="134"/>
                      <a:pt x="104" y="133"/>
                      <a:pt x="104" y="129"/>
                    </a:cubicBezTo>
                    <a:cubicBezTo>
                      <a:pt x="107" y="129"/>
                      <a:pt x="107" y="129"/>
                      <a:pt x="107" y="129"/>
                    </a:cubicBezTo>
                    <a:cubicBezTo>
                      <a:pt x="108" y="129"/>
                      <a:pt x="107" y="130"/>
                      <a:pt x="108" y="130"/>
                    </a:cubicBezTo>
                    <a:cubicBezTo>
                      <a:pt x="108" y="129"/>
                      <a:pt x="109" y="128"/>
                      <a:pt x="108" y="128"/>
                    </a:cubicBezTo>
                    <a:cubicBezTo>
                      <a:pt x="109" y="127"/>
                      <a:pt x="109" y="122"/>
                      <a:pt x="110" y="121"/>
                    </a:cubicBezTo>
                    <a:cubicBezTo>
                      <a:pt x="110" y="121"/>
                      <a:pt x="112" y="121"/>
                      <a:pt x="112" y="121"/>
                    </a:cubicBezTo>
                    <a:cubicBezTo>
                      <a:pt x="112" y="121"/>
                      <a:pt x="113" y="122"/>
                      <a:pt x="113" y="123"/>
                    </a:cubicBezTo>
                    <a:cubicBezTo>
                      <a:pt x="113" y="124"/>
                      <a:pt x="111" y="124"/>
                      <a:pt x="111" y="125"/>
                    </a:cubicBezTo>
                    <a:cubicBezTo>
                      <a:pt x="110" y="126"/>
                      <a:pt x="111" y="128"/>
                      <a:pt x="110" y="130"/>
                    </a:cubicBezTo>
                    <a:cubicBezTo>
                      <a:pt x="112" y="131"/>
                      <a:pt x="112" y="131"/>
                      <a:pt x="112" y="131"/>
                    </a:cubicBezTo>
                    <a:cubicBezTo>
                      <a:pt x="114" y="128"/>
                      <a:pt x="116" y="125"/>
                      <a:pt x="118" y="122"/>
                    </a:cubicBezTo>
                    <a:cubicBezTo>
                      <a:pt x="118" y="122"/>
                      <a:pt x="118" y="120"/>
                      <a:pt x="118" y="120"/>
                    </a:cubicBezTo>
                    <a:cubicBezTo>
                      <a:pt x="116" y="119"/>
                      <a:pt x="115" y="119"/>
                      <a:pt x="114" y="119"/>
                    </a:cubicBezTo>
                    <a:cubicBezTo>
                      <a:pt x="115" y="118"/>
                      <a:pt x="115" y="118"/>
                      <a:pt x="116" y="117"/>
                    </a:cubicBezTo>
                    <a:cubicBezTo>
                      <a:pt x="116" y="115"/>
                      <a:pt x="115" y="112"/>
                      <a:pt x="115" y="110"/>
                    </a:cubicBezTo>
                    <a:cubicBezTo>
                      <a:pt x="115" y="109"/>
                      <a:pt x="118" y="103"/>
                      <a:pt x="118" y="101"/>
                    </a:cubicBezTo>
                    <a:cubicBezTo>
                      <a:pt x="118" y="98"/>
                      <a:pt x="118" y="91"/>
                      <a:pt x="118" y="87"/>
                    </a:cubicBezTo>
                    <a:cubicBezTo>
                      <a:pt x="119" y="87"/>
                      <a:pt x="121" y="87"/>
                      <a:pt x="122" y="87"/>
                    </a:cubicBezTo>
                    <a:cubicBezTo>
                      <a:pt x="122" y="86"/>
                      <a:pt x="122" y="85"/>
                      <a:pt x="122" y="85"/>
                    </a:cubicBezTo>
                    <a:cubicBezTo>
                      <a:pt x="122" y="83"/>
                      <a:pt x="122" y="83"/>
                      <a:pt x="122" y="83"/>
                    </a:cubicBezTo>
                    <a:cubicBezTo>
                      <a:pt x="122" y="83"/>
                      <a:pt x="124" y="83"/>
                      <a:pt x="124" y="83"/>
                    </a:cubicBezTo>
                    <a:cubicBezTo>
                      <a:pt x="125" y="82"/>
                      <a:pt x="124" y="81"/>
                      <a:pt x="124" y="80"/>
                    </a:cubicBezTo>
                    <a:cubicBezTo>
                      <a:pt x="124" y="79"/>
                      <a:pt x="127" y="78"/>
                      <a:pt x="127" y="77"/>
                    </a:cubicBezTo>
                    <a:cubicBezTo>
                      <a:pt x="127" y="75"/>
                      <a:pt x="127" y="68"/>
                      <a:pt x="126" y="66"/>
                    </a:cubicBezTo>
                    <a:cubicBezTo>
                      <a:pt x="125" y="65"/>
                      <a:pt x="125" y="65"/>
                      <a:pt x="125" y="65"/>
                    </a:cubicBezTo>
                    <a:cubicBezTo>
                      <a:pt x="124" y="63"/>
                      <a:pt x="124" y="59"/>
                      <a:pt x="122" y="57"/>
                    </a:cubicBezTo>
                    <a:cubicBezTo>
                      <a:pt x="120" y="57"/>
                      <a:pt x="117" y="56"/>
                      <a:pt x="116" y="56"/>
                    </a:cubicBezTo>
                    <a:cubicBezTo>
                      <a:pt x="117" y="55"/>
                      <a:pt x="117" y="55"/>
                      <a:pt x="117" y="54"/>
                    </a:cubicBezTo>
                    <a:cubicBezTo>
                      <a:pt x="117" y="54"/>
                      <a:pt x="115" y="53"/>
                      <a:pt x="115" y="53"/>
                    </a:cubicBezTo>
                    <a:close/>
                    <a:moveTo>
                      <a:pt x="120" y="50"/>
                    </a:moveTo>
                    <a:cubicBezTo>
                      <a:pt x="120" y="52"/>
                      <a:pt x="120" y="52"/>
                      <a:pt x="120" y="52"/>
                    </a:cubicBezTo>
                    <a:cubicBezTo>
                      <a:pt x="121" y="52"/>
                      <a:pt x="122" y="53"/>
                      <a:pt x="123" y="53"/>
                    </a:cubicBezTo>
                    <a:cubicBezTo>
                      <a:pt x="123" y="53"/>
                      <a:pt x="123" y="50"/>
                      <a:pt x="123" y="50"/>
                    </a:cubicBezTo>
                    <a:cubicBezTo>
                      <a:pt x="122" y="50"/>
                      <a:pt x="121" y="50"/>
                      <a:pt x="120" y="50"/>
                    </a:cubicBezTo>
                    <a:close/>
                    <a:moveTo>
                      <a:pt x="126" y="0"/>
                    </a:moveTo>
                    <a:cubicBezTo>
                      <a:pt x="122" y="3"/>
                      <a:pt x="122" y="4"/>
                      <a:pt x="125" y="8"/>
                    </a:cubicBezTo>
                    <a:cubicBezTo>
                      <a:pt x="125" y="9"/>
                      <a:pt x="127" y="9"/>
                      <a:pt x="127" y="10"/>
                    </a:cubicBezTo>
                    <a:cubicBezTo>
                      <a:pt x="127" y="12"/>
                      <a:pt x="125" y="13"/>
                      <a:pt x="125" y="15"/>
                    </a:cubicBezTo>
                    <a:cubicBezTo>
                      <a:pt x="125" y="17"/>
                      <a:pt x="125" y="19"/>
                      <a:pt x="125" y="20"/>
                    </a:cubicBezTo>
                    <a:cubicBezTo>
                      <a:pt x="125" y="21"/>
                      <a:pt x="123" y="21"/>
                      <a:pt x="122" y="22"/>
                    </a:cubicBezTo>
                    <a:cubicBezTo>
                      <a:pt x="121" y="27"/>
                      <a:pt x="127" y="33"/>
                      <a:pt x="118" y="30"/>
                    </a:cubicBezTo>
                    <a:cubicBezTo>
                      <a:pt x="117" y="30"/>
                      <a:pt x="116" y="29"/>
                      <a:pt x="114" y="28"/>
                    </a:cubicBezTo>
                    <a:cubicBezTo>
                      <a:pt x="112" y="28"/>
                      <a:pt x="112" y="29"/>
                      <a:pt x="114" y="30"/>
                    </a:cubicBezTo>
                    <a:cubicBezTo>
                      <a:pt x="112" y="33"/>
                      <a:pt x="113" y="33"/>
                      <a:pt x="109" y="36"/>
                    </a:cubicBezTo>
                    <a:cubicBezTo>
                      <a:pt x="109" y="37"/>
                      <a:pt x="109" y="38"/>
                      <a:pt x="109" y="39"/>
                    </a:cubicBezTo>
                    <a:cubicBezTo>
                      <a:pt x="109" y="40"/>
                      <a:pt x="111" y="41"/>
                      <a:pt x="112" y="42"/>
                    </a:cubicBezTo>
                    <a:cubicBezTo>
                      <a:pt x="112" y="44"/>
                      <a:pt x="112" y="46"/>
                      <a:pt x="112" y="48"/>
                    </a:cubicBezTo>
                    <a:cubicBezTo>
                      <a:pt x="113" y="48"/>
                      <a:pt x="113" y="49"/>
                      <a:pt x="114" y="49"/>
                    </a:cubicBezTo>
                    <a:cubicBezTo>
                      <a:pt x="114" y="49"/>
                      <a:pt x="116" y="46"/>
                      <a:pt x="117" y="46"/>
                    </a:cubicBezTo>
                    <a:cubicBezTo>
                      <a:pt x="118" y="46"/>
                      <a:pt x="121" y="46"/>
                      <a:pt x="122" y="46"/>
                    </a:cubicBezTo>
                    <a:cubicBezTo>
                      <a:pt x="119" y="44"/>
                      <a:pt x="118" y="43"/>
                      <a:pt x="115" y="42"/>
                    </a:cubicBezTo>
                    <a:cubicBezTo>
                      <a:pt x="115" y="41"/>
                      <a:pt x="115" y="39"/>
                      <a:pt x="115" y="38"/>
                    </a:cubicBezTo>
                    <a:cubicBezTo>
                      <a:pt x="117" y="38"/>
                      <a:pt x="118" y="36"/>
                      <a:pt x="120" y="37"/>
                    </a:cubicBezTo>
                    <a:cubicBezTo>
                      <a:pt x="120" y="37"/>
                      <a:pt x="120" y="38"/>
                      <a:pt x="122" y="38"/>
                    </a:cubicBezTo>
                    <a:cubicBezTo>
                      <a:pt x="122" y="38"/>
                      <a:pt x="123" y="36"/>
                      <a:pt x="124" y="36"/>
                    </a:cubicBezTo>
                    <a:cubicBezTo>
                      <a:pt x="124" y="36"/>
                      <a:pt x="127" y="37"/>
                      <a:pt x="126" y="37"/>
                    </a:cubicBezTo>
                    <a:cubicBezTo>
                      <a:pt x="127" y="37"/>
                      <a:pt x="127" y="37"/>
                      <a:pt x="127" y="37"/>
                    </a:cubicBezTo>
                    <a:cubicBezTo>
                      <a:pt x="127" y="38"/>
                      <a:pt x="127" y="39"/>
                      <a:pt x="128" y="40"/>
                    </a:cubicBezTo>
                    <a:cubicBezTo>
                      <a:pt x="129" y="40"/>
                      <a:pt x="129" y="41"/>
                      <a:pt x="129" y="42"/>
                    </a:cubicBezTo>
                    <a:cubicBezTo>
                      <a:pt x="132" y="42"/>
                      <a:pt x="136" y="42"/>
                      <a:pt x="139" y="42"/>
                    </a:cubicBezTo>
                    <a:cubicBezTo>
                      <a:pt x="141" y="37"/>
                      <a:pt x="142" y="31"/>
                      <a:pt x="149" y="32"/>
                    </a:cubicBezTo>
                    <a:cubicBezTo>
                      <a:pt x="149" y="32"/>
                      <a:pt x="151" y="34"/>
                      <a:pt x="151" y="34"/>
                    </a:cubicBezTo>
                    <a:cubicBezTo>
                      <a:pt x="152" y="34"/>
                      <a:pt x="152" y="32"/>
                      <a:pt x="152" y="32"/>
                    </a:cubicBezTo>
                    <a:cubicBezTo>
                      <a:pt x="153" y="32"/>
                      <a:pt x="155" y="32"/>
                      <a:pt x="156" y="32"/>
                    </a:cubicBezTo>
                    <a:cubicBezTo>
                      <a:pt x="157" y="31"/>
                      <a:pt x="162" y="28"/>
                      <a:pt x="157" y="28"/>
                    </a:cubicBezTo>
                    <a:cubicBezTo>
                      <a:pt x="157" y="28"/>
                      <a:pt x="158" y="27"/>
                      <a:pt x="157" y="26"/>
                    </a:cubicBezTo>
                    <a:cubicBezTo>
                      <a:pt x="154" y="26"/>
                      <a:pt x="156" y="24"/>
                      <a:pt x="157" y="22"/>
                    </a:cubicBezTo>
                    <a:cubicBezTo>
                      <a:pt x="151" y="22"/>
                      <a:pt x="151" y="22"/>
                      <a:pt x="148" y="18"/>
                    </a:cubicBezTo>
                    <a:cubicBezTo>
                      <a:pt x="145" y="19"/>
                      <a:pt x="143" y="20"/>
                      <a:pt x="140" y="19"/>
                    </a:cubicBezTo>
                    <a:cubicBezTo>
                      <a:pt x="138" y="18"/>
                      <a:pt x="138" y="18"/>
                      <a:pt x="138" y="18"/>
                    </a:cubicBezTo>
                    <a:cubicBezTo>
                      <a:pt x="137" y="17"/>
                      <a:pt x="134" y="9"/>
                      <a:pt x="133" y="7"/>
                    </a:cubicBezTo>
                    <a:cubicBezTo>
                      <a:pt x="132" y="6"/>
                      <a:pt x="131" y="6"/>
                      <a:pt x="130" y="6"/>
                    </a:cubicBezTo>
                    <a:cubicBezTo>
                      <a:pt x="129" y="5"/>
                      <a:pt x="130" y="3"/>
                      <a:pt x="129" y="2"/>
                    </a:cubicBezTo>
                    <a:cubicBezTo>
                      <a:pt x="128" y="1"/>
                      <a:pt x="126" y="0"/>
                      <a:pt x="126" y="0"/>
                    </a:cubicBezTo>
                    <a:close/>
                  </a:path>
                </a:pathLst>
              </a:custGeom>
              <a:grpFill/>
              <a:ln w="2" cap="rnd">
                <a:solidFill>
                  <a:schemeClr val="tx2">
                    <a:lumMod val="2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8" name="Freeform 190"/>
              <p:cNvSpPr>
                <a:spLocks/>
              </p:cNvSpPr>
              <p:nvPr/>
            </p:nvSpPr>
            <p:spPr bwMode="auto">
              <a:xfrm>
                <a:off x="1790" y="1850"/>
                <a:ext cx="39" cy="22"/>
              </a:xfrm>
              <a:custGeom>
                <a:avLst/>
                <a:gdLst>
                  <a:gd name="T0" fmla="*/ 5 w 20"/>
                  <a:gd name="T1" fmla="*/ 0 h 11"/>
                  <a:gd name="T2" fmla="*/ 0 w 20"/>
                  <a:gd name="T3" fmla="*/ 4 h 11"/>
                  <a:gd name="T4" fmla="*/ 0 w 20"/>
                  <a:gd name="T5" fmla="*/ 5 h 11"/>
                  <a:gd name="T6" fmla="*/ 4 w 20"/>
                  <a:gd name="T7" fmla="*/ 5 h 11"/>
                  <a:gd name="T8" fmla="*/ 4 w 20"/>
                  <a:gd name="T9" fmla="*/ 7 h 11"/>
                  <a:gd name="T10" fmla="*/ 14 w 20"/>
                  <a:gd name="T11" fmla="*/ 10 h 11"/>
                  <a:gd name="T12" fmla="*/ 14 w 20"/>
                  <a:gd name="T13" fmla="*/ 8 h 11"/>
                  <a:gd name="T14" fmla="*/ 19 w 20"/>
                  <a:gd name="T15" fmla="*/ 8 h 11"/>
                  <a:gd name="T16" fmla="*/ 20 w 20"/>
                  <a:gd name="T17" fmla="*/ 6 h 11"/>
                  <a:gd name="T18" fmla="*/ 15 w 20"/>
                  <a:gd name="T19" fmla="*/ 2 h 11"/>
                  <a:gd name="T20" fmla="*/ 9 w 20"/>
                  <a:gd name="T21" fmla="*/ 2 h 11"/>
                  <a:gd name="T22" fmla="*/ 5 w 20"/>
                  <a:gd name="T23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0" h="11">
                    <a:moveTo>
                      <a:pt x="5" y="0"/>
                    </a:moveTo>
                    <a:cubicBezTo>
                      <a:pt x="3" y="1"/>
                      <a:pt x="1" y="3"/>
                      <a:pt x="0" y="4"/>
                    </a:cubicBezTo>
                    <a:cubicBezTo>
                      <a:pt x="0" y="4"/>
                      <a:pt x="0" y="5"/>
                      <a:pt x="0" y="5"/>
                    </a:cubicBezTo>
                    <a:cubicBezTo>
                      <a:pt x="1" y="5"/>
                      <a:pt x="3" y="5"/>
                      <a:pt x="4" y="5"/>
                    </a:cubicBezTo>
                    <a:cubicBezTo>
                      <a:pt x="4" y="6"/>
                      <a:pt x="4" y="6"/>
                      <a:pt x="4" y="7"/>
                    </a:cubicBezTo>
                    <a:cubicBezTo>
                      <a:pt x="5" y="9"/>
                      <a:pt x="10" y="11"/>
                      <a:pt x="14" y="10"/>
                    </a:cubicBezTo>
                    <a:cubicBezTo>
                      <a:pt x="14" y="10"/>
                      <a:pt x="14" y="9"/>
                      <a:pt x="14" y="8"/>
                    </a:cubicBezTo>
                    <a:cubicBezTo>
                      <a:pt x="16" y="8"/>
                      <a:pt x="17" y="8"/>
                      <a:pt x="19" y="8"/>
                    </a:cubicBezTo>
                    <a:cubicBezTo>
                      <a:pt x="19" y="8"/>
                      <a:pt x="19" y="7"/>
                      <a:pt x="20" y="6"/>
                    </a:cubicBezTo>
                    <a:cubicBezTo>
                      <a:pt x="19" y="6"/>
                      <a:pt x="15" y="2"/>
                      <a:pt x="15" y="2"/>
                    </a:cubicBezTo>
                    <a:cubicBezTo>
                      <a:pt x="13" y="2"/>
                      <a:pt x="11" y="3"/>
                      <a:pt x="9" y="2"/>
                    </a:cubicBezTo>
                    <a:cubicBezTo>
                      <a:pt x="9" y="2"/>
                      <a:pt x="8" y="0"/>
                      <a:pt x="5" y="0"/>
                    </a:cubicBezTo>
                    <a:close/>
                  </a:path>
                </a:pathLst>
              </a:custGeom>
              <a:grpFill/>
              <a:ln w="9525">
                <a:solidFill>
                  <a:schemeClr val="tx2">
                    <a:lumMod val="2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9" name="Freeform 191"/>
              <p:cNvSpPr>
                <a:spLocks/>
              </p:cNvSpPr>
              <p:nvPr/>
            </p:nvSpPr>
            <p:spPr bwMode="auto">
              <a:xfrm>
                <a:off x="1790" y="1850"/>
                <a:ext cx="39" cy="22"/>
              </a:xfrm>
              <a:custGeom>
                <a:avLst/>
                <a:gdLst>
                  <a:gd name="T0" fmla="*/ 5 w 20"/>
                  <a:gd name="T1" fmla="*/ 0 h 11"/>
                  <a:gd name="T2" fmla="*/ 0 w 20"/>
                  <a:gd name="T3" fmla="*/ 4 h 11"/>
                  <a:gd name="T4" fmla="*/ 0 w 20"/>
                  <a:gd name="T5" fmla="*/ 5 h 11"/>
                  <a:gd name="T6" fmla="*/ 4 w 20"/>
                  <a:gd name="T7" fmla="*/ 5 h 11"/>
                  <a:gd name="T8" fmla="*/ 4 w 20"/>
                  <a:gd name="T9" fmla="*/ 7 h 11"/>
                  <a:gd name="T10" fmla="*/ 14 w 20"/>
                  <a:gd name="T11" fmla="*/ 10 h 11"/>
                  <a:gd name="T12" fmla="*/ 14 w 20"/>
                  <a:gd name="T13" fmla="*/ 8 h 11"/>
                  <a:gd name="T14" fmla="*/ 19 w 20"/>
                  <a:gd name="T15" fmla="*/ 8 h 11"/>
                  <a:gd name="T16" fmla="*/ 20 w 20"/>
                  <a:gd name="T17" fmla="*/ 6 h 11"/>
                  <a:gd name="T18" fmla="*/ 15 w 20"/>
                  <a:gd name="T19" fmla="*/ 2 h 11"/>
                  <a:gd name="T20" fmla="*/ 9 w 20"/>
                  <a:gd name="T21" fmla="*/ 2 h 11"/>
                  <a:gd name="T22" fmla="*/ 5 w 20"/>
                  <a:gd name="T23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0" h="11">
                    <a:moveTo>
                      <a:pt x="5" y="0"/>
                    </a:moveTo>
                    <a:cubicBezTo>
                      <a:pt x="3" y="1"/>
                      <a:pt x="1" y="3"/>
                      <a:pt x="0" y="4"/>
                    </a:cubicBezTo>
                    <a:cubicBezTo>
                      <a:pt x="0" y="4"/>
                      <a:pt x="0" y="5"/>
                      <a:pt x="0" y="5"/>
                    </a:cubicBezTo>
                    <a:cubicBezTo>
                      <a:pt x="1" y="5"/>
                      <a:pt x="3" y="5"/>
                      <a:pt x="4" y="5"/>
                    </a:cubicBezTo>
                    <a:cubicBezTo>
                      <a:pt x="4" y="6"/>
                      <a:pt x="4" y="6"/>
                      <a:pt x="4" y="7"/>
                    </a:cubicBezTo>
                    <a:cubicBezTo>
                      <a:pt x="5" y="9"/>
                      <a:pt x="10" y="11"/>
                      <a:pt x="14" y="10"/>
                    </a:cubicBezTo>
                    <a:cubicBezTo>
                      <a:pt x="14" y="10"/>
                      <a:pt x="14" y="9"/>
                      <a:pt x="14" y="8"/>
                    </a:cubicBezTo>
                    <a:cubicBezTo>
                      <a:pt x="16" y="8"/>
                      <a:pt x="17" y="8"/>
                      <a:pt x="19" y="8"/>
                    </a:cubicBezTo>
                    <a:cubicBezTo>
                      <a:pt x="19" y="8"/>
                      <a:pt x="19" y="7"/>
                      <a:pt x="20" y="6"/>
                    </a:cubicBezTo>
                    <a:cubicBezTo>
                      <a:pt x="19" y="6"/>
                      <a:pt x="15" y="2"/>
                      <a:pt x="15" y="2"/>
                    </a:cubicBezTo>
                    <a:cubicBezTo>
                      <a:pt x="13" y="2"/>
                      <a:pt x="11" y="3"/>
                      <a:pt x="9" y="2"/>
                    </a:cubicBezTo>
                    <a:cubicBezTo>
                      <a:pt x="9" y="2"/>
                      <a:pt x="8" y="0"/>
                      <a:pt x="5" y="0"/>
                    </a:cubicBezTo>
                    <a:close/>
                  </a:path>
                </a:pathLst>
              </a:custGeom>
              <a:grpFill/>
              <a:ln w="2" cap="rnd">
                <a:solidFill>
                  <a:schemeClr val="tx2">
                    <a:lumMod val="2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" name="Freeform 192"/>
              <p:cNvSpPr>
                <a:spLocks/>
              </p:cNvSpPr>
              <p:nvPr/>
            </p:nvSpPr>
            <p:spPr bwMode="auto">
              <a:xfrm>
                <a:off x="2964" y="2025"/>
                <a:ext cx="110" cy="139"/>
              </a:xfrm>
              <a:custGeom>
                <a:avLst/>
                <a:gdLst>
                  <a:gd name="T0" fmla="*/ 10 w 56"/>
                  <a:gd name="T1" fmla="*/ 71 h 71"/>
                  <a:gd name="T2" fmla="*/ 22 w 56"/>
                  <a:gd name="T3" fmla="*/ 65 h 71"/>
                  <a:gd name="T4" fmla="*/ 25 w 56"/>
                  <a:gd name="T5" fmla="*/ 62 h 71"/>
                  <a:gd name="T6" fmla="*/ 39 w 56"/>
                  <a:gd name="T7" fmla="*/ 62 h 71"/>
                  <a:gd name="T8" fmla="*/ 45 w 56"/>
                  <a:gd name="T9" fmla="*/ 65 h 71"/>
                  <a:gd name="T10" fmla="*/ 47 w 56"/>
                  <a:gd name="T11" fmla="*/ 60 h 71"/>
                  <a:gd name="T12" fmla="*/ 46 w 56"/>
                  <a:gd name="T13" fmla="*/ 56 h 71"/>
                  <a:gd name="T14" fmla="*/ 46 w 56"/>
                  <a:gd name="T15" fmla="*/ 49 h 71"/>
                  <a:gd name="T16" fmla="*/ 47 w 56"/>
                  <a:gd name="T17" fmla="*/ 43 h 71"/>
                  <a:gd name="T18" fmla="*/ 50 w 56"/>
                  <a:gd name="T19" fmla="*/ 37 h 71"/>
                  <a:gd name="T20" fmla="*/ 53 w 56"/>
                  <a:gd name="T21" fmla="*/ 30 h 71"/>
                  <a:gd name="T22" fmla="*/ 55 w 56"/>
                  <a:gd name="T23" fmla="*/ 25 h 71"/>
                  <a:gd name="T24" fmla="*/ 56 w 56"/>
                  <a:gd name="T25" fmla="*/ 18 h 71"/>
                  <a:gd name="T26" fmla="*/ 54 w 56"/>
                  <a:gd name="T27" fmla="*/ 12 h 71"/>
                  <a:gd name="T28" fmla="*/ 53 w 56"/>
                  <a:gd name="T29" fmla="*/ 6 h 71"/>
                  <a:gd name="T30" fmla="*/ 47 w 56"/>
                  <a:gd name="T31" fmla="*/ 7 h 71"/>
                  <a:gd name="T32" fmla="*/ 46 w 56"/>
                  <a:gd name="T33" fmla="*/ 2 h 71"/>
                  <a:gd name="T34" fmla="*/ 42 w 56"/>
                  <a:gd name="T35" fmla="*/ 2 h 71"/>
                  <a:gd name="T36" fmla="*/ 40 w 56"/>
                  <a:gd name="T37" fmla="*/ 4 h 71"/>
                  <a:gd name="T38" fmla="*/ 36 w 56"/>
                  <a:gd name="T39" fmla="*/ 4 h 71"/>
                  <a:gd name="T40" fmla="*/ 35 w 56"/>
                  <a:gd name="T41" fmla="*/ 1 h 71"/>
                  <a:gd name="T42" fmla="*/ 28 w 56"/>
                  <a:gd name="T43" fmla="*/ 0 h 71"/>
                  <a:gd name="T44" fmla="*/ 26 w 56"/>
                  <a:gd name="T45" fmla="*/ 3 h 71"/>
                  <a:gd name="T46" fmla="*/ 24 w 56"/>
                  <a:gd name="T47" fmla="*/ 7 h 71"/>
                  <a:gd name="T48" fmla="*/ 20 w 56"/>
                  <a:gd name="T49" fmla="*/ 4 h 71"/>
                  <a:gd name="T50" fmla="*/ 18 w 56"/>
                  <a:gd name="T51" fmla="*/ 6 h 71"/>
                  <a:gd name="T52" fmla="*/ 17 w 56"/>
                  <a:gd name="T53" fmla="*/ 11 h 71"/>
                  <a:gd name="T54" fmla="*/ 15 w 56"/>
                  <a:gd name="T55" fmla="*/ 9 h 71"/>
                  <a:gd name="T56" fmla="*/ 11 w 56"/>
                  <a:gd name="T57" fmla="*/ 13 h 71"/>
                  <a:gd name="T58" fmla="*/ 9 w 56"/>
                  <a:gd name="T59" fmla="*/ 17 h 71"/>
                  <a:gd name="T60" fmla="*/ 11 w 56"/>
                  <a:gd name="T61" fmla="*/ 23 h 71"/>
                  <a:gd name="T62" fmla="*/ 5 w 56"/>
                  <a:gd name="T63" fmla="*/ 26 h 71"/>
                  <a:gd name="T64" fmla="*/ 6 w 56"/>
                  <a:gd name="T65" fmla="*/ 29 h 71"/>
                  <a:gd name="T66" fmla="*/ 3 w 56"/>
                  <a:gd name="T67" fmla="*/ 31 h 71"/>
                  <a:gd name="T68" fmla="*/ 4 w 56"/>
                  <a:gd name="T69" fmla="*/ 38 h 71"/>
                  <a:gd name="T70" fmla="*/ 0 w 56"/>
                  <a:gd name="T71" fmla="*/ 44 h 71"/>
                  <a:gd name="T72" fmla="*/ 6 w 56"/>
                  <a:gd name="T73" fmla="*/ 46 h 71"/>
                  <a:gd name="T74" fmla="*/ 9 w 56"/>
                  <a:gd name="T75" fmla="*/ 51 h 71"/>
                  <a:gd name="T76" fmla="*/ 12 w 56"/>
                  <a:gd name="T77" fmla="*/ 56 h 71"/>
                  <a:gd name="T78" fmla="*/ 12 w 56"/>
                  <a:gd name="T79" fmla="*/ 59 h 71"/>
                  <a:gd name="T80" fmla="*/ 10 w 56"/>
                  <a:gd name="T81" fmla="*/ 64 h 71"/>
                  <a:gd name="T82" fmla="*/ 10 w 56"/>
                  <a:gd name="T83" fmla="*/ 68 h 71"/>
                  <a:gd name="T84" fmla="*/ 10 w 56"/>
                  <a:gd name="T85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56" h="71">
                    <a:moveTo>
                      <a:pt x="10" y="71"/>
                    </a:moveTo>
                    <a:cubicBezTo>
                      <a:pt x="15" y="70"/>
                      <a:pt x="20" y="66"/>
                      <a:pt x="22" y="65"/>
                    </a:cubicBezTo>
                    <a:cubicBezTo>
                      <a:pt x="23" y="64"/>
                      <a:pt x="24" y="62"/>
                      <a:pt x="25" y="62"/>
                    </a:cubicBezTo>
                    <a:cubicBezTo>
                      <a:pt x="28" y="61"/>
                      <a:pt x="36" y="61"/>
                      <a:pt x="39" y="62"/>
                    </a:cubicBezTo>
                    <a:cubicBezTo>
                      <a:pt x="41" y="62"/>
                      <a:pt x="42" y="64"/>
                      <a:pt x="45" y="65"/>
                    </a:cubicBezTo>
                    <a:cubicBezTo>
                      <a:pt x="45" y="65"/>
                      <a:pt x="46" y="62"/>
                      <a:pt x="47" y="60"/>
                    </a:cubicBezTo>
                    <a:cubicBezTo>
                      <a:pt x="48" y="59"/>
                      <a:pt x="46" y="56"/>
                      <a:pt x="46" y="56"/>
                    </a:cubicBezTo>
                    <a:cubicBezTo>
                      <a:pt x="46" y="49"/>
                      <a:pt x="46" y="49"/>
                      <a:pt x="46" y="49"/>
                    </a:cubicBezTo>
                    <a:cubicBezTo>
                      <a:pt x="47" y="43"/>
                      <a:pt x="47" y="43"/>
                      <a:pt x="47" y="43"/>
                    </a:cubicBezTo>
                    <a:cubicBezTo>
                      <a:pt x="47" y="43"/>
                      <a:pt x="50" y="39"/>
                      <a:pt x="50" y="37"/>
                    </a:cubicBezTo>
                    <a:cubicBezTo>
                      <a:pt x="51" y="34"/>
                      <a:pt x="52" y="33"/>
                      <a:pt x="53" y="30"/>
                    </a:cubicBezTo>
                    <a:cubicBezTo>
                      <a:pt x="53" y="27"/>
                      <a:pt x="55" y="25"/>
                      <a:pt x="55" y="25"/>
                    </a:cubicBezTo>
                    <a:cubicBezTo>
                      <a:pt x="55" y="25"/>
                      <a:pt x="56" y="21"/>
                      <a:pt x="56" y="18"/>
                    </a:cubicBezTo>
                    <a:cubicBezTo>
                      <a:pt x="56" y="15"/>
                      <a:pt x="53" y="14"/>
                      <a:pt x="54" y="12"/>
                    </a:cubicBezTo>
                    <a:cubicBezTo>
                      <a:pt x="55" y="10"/>
                      <a:pt x="53" y="6"/>
                      <a:pt x="53" y="6"/>
                    </a:cubicBezTo>
                    <a:cubicBezTo>
                      <a:pt x="53" y="6"/>
                      <a:pt x="49" y="7"/>
                      <a:pt x="47" y="7"/>
                    </a:cubicBezTo>
                    <a:cubicBezTo>
                      <a:pt x="45" y="6"/>
                      <a:pt x="46" y="2"/>
                      <a:pt x="46" y="2"/>
                    </a:cubicBezTo>
                    <a:cubicBezTo>
                      <a:pt x="42" y="2"/>
                      <a:pt x="42" y="2"/>
                      <a:pt x="42" y="2"/>
                    </a:cubicBezTo>
                    <a:cubicBezTo>
                      <a:pt x="40" y="4"/>
                      <a:pt x="40" y="4"/>
                      <a:pt x="40" y="4"/>
                    </a:cubicBezTo>
                    <a:cubicBezTo>
                      <a:pt x="36" y="4"/>
                      <a:pt x="36" y="4"/>
                      <a:pt x="36" y="4"/>
                    </a:cubicBezTo>
                    <a:cubicBezTo>
                      <a:pt x="35" y="1"/>
                      <a:pt x="35" y="1"/>
                      <a:pt x="35" y="1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6" y="3"/>
                      <a:pt x="27" y="6"/>
                      <a:pt x="24" y="7"/>
                    </a:cubicBezTo>
                    <a:cubicBezTo>
                      <a:pt x="22" y="8"/>
                      <a:pt x="20" y="4"/>
                      <a:pt x="20" y="4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7" y="11"/>
                      <a:pt x="17" y="11"/>
                      <a:pt x="17" y="11"/>
                    </a:cubicBezTo>
                    <a:cubicBezTo>
                      <a:pt x="17" y="11"/>
                      <a:pt x="17" y="8"/>
                      <a:pt x="15" y="9"/>
                    </a:cubicBezTo>
                    <a:cubicBezTo>
                      <a:pt x="12" y="11"/>
                      <a:pt x="11" y="13"/>
                      <a:pt x="11" y="13"/>
                    </a:cubicBezTo>
                    <a:cubicBezTo>
                      <a:pt x="11" y="13"/>
                      <a:pt x="7" y="15"/>
                      <a:pt x="9" y="17"/>
                    </a:cubicBezTo>
                    <a:cubicBezTo>
                      <a:pt x="10" y="19"/>
                      <a:pt x="12" y="20"/>
                      <a:pt x="11" y="23"/>
                    </a:cubicBezTo>
                    <a:cubicBezTo>
                      <a:pt x="9" y="26"/>
                      <a:pt x="5" y="25"/>
                      <a:pt x="5" y="26"/>
                    </a:cubicBezTo>
                    <a:cubicBezTo>
                      <a:pt x="6" y="28"/>
                      <a:pt x="6" y="29"/>
                      <a:pt x="6" y="29"/>
                    </a:cubicBezTo>
                    <a:cubicBezTo>
                      <a:pt x="3" y="31"/>
                      <a:pt x="3" y="31"/>
                      <a:pt x="3" y="31"/>
                    </a:cubicBezTo>
                    <a:cubicBezTo>
                      <a:pt x="3" y="31"/>
                      <a:pt x="6" y="36"/>
                      <a:pt x="4" y="38"/>
                    </a:cubicBezTo>
                    <a:cubicBezTo>
                      <a:pt x="2" y="39"/>
                      <a:pt x="0" y="44"/>
                      <a:pt x="0" y="44"/>
                    </a:cubicBezTo>
                    <a:cubicBezTo>
                      <a:pt x="0" y="44"/>
                      <a:pt x="4" y="46"/>
                      <a:pt x="6" y="46"/>
                    </a:cubicBezTo>
                    <a:cubicBezTo>
                      <a:pt x="7" y="46"/>
                      <a:pt x="8" y="49"/>
                      <a:pt x="9" y="51"/>
                    </a:cubicBezTo>
                    <a:cubicBezTo>
                      <a:pt x="10" y="53"/>
                      <a:pt x="10" y="56"/>
                      <a:pt x="12" y="56"/>
                    </a:cubicBezTo>
                    <a:cubicBezTo>
                      <a:pt x="14" y="56"/>
                      <a:pt x="13" y="57"/>
                      <a:pt x="12" y="59"/>
                    </a:cubicBezTo>
                    <a:cubicBezTo>
                      <a:pt x="12" y="61"/>
                      <a:pt x="12" y="62"/>
                      <a:pt x="10" y="64"/>
                    </a:cubicBezTo>
                    <a:cubicBezTo>
                      <a:pt x="8" y="65"/>
                      <a:pt x="10" y="66"/>
                      <a:pt x="10" y="68"/>
                    </a:cubicBezTo>
                    <a:cubicBezTo>
                      <a:pt x="10" y="70"/>
                      <a:pt x="10" y="71"/>
                      <a:pt x="10" y="71"/>
                    </a:cubicBezTo>
                    <a:close/>
                  </a:path>
                </a:pathLst>
              </a:custGeom>
              <a:grpFill/>
              <a:ln w="9525">
                <a:solidFill>
                  <a:schemeClr val="tx2">
                    <a:lumMod val="2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1" name="Freeform 193"/>
              <p:cNvSpPr>
                <a:spLocks/>
              </p:cNvSpPr>
              <p:nvPr/>
            </p:nvSpPr>
            <p:spPr bwMode="auto">
              <a:xfrm>
                <a:off x="2964" y="2025"/>
                <a:ext cx="110" cy="139"/>
              </a:xfrm>
              <a:custGeom>
                <a:avLst/>
                <a:gdLst>
                  <a:gd name="T0" fmla="*/ 10 w 56"/>
                  <a:gd name="T1" fmla="*/ 71 h 71"/>
                  <a:gd name="T2" fmla="*/ 22 w 56"/>
                  <a:gd name="T3" fmla="*/ 65 h 71"/>
                  <a:gd name="T4" fmla="*/ 25 w 56"/>
                  <a:gd name="T5" fmla="*/ 62 h 71"/>
                  <a:gd name="T6" fmla="*/ 39 w 56"/>
                  <a:gd name="T7" fmla="*/ 62 h 71"/>
                  <a:gd name="T8" fmla="*/ 45 w 56"/>
                  <a:gd name="T9" fmla="*/ 65 h 71"/>
                  <a:gd name="T10" fmla="*/ 47 w 56"/>
                  <a:gd name="T11" fmla="*/ 60 h 71"/>
                  <a:gd name="T12" fmla="*/ 46 w 56"/>
                  <a:gd name="T13" fmla="*/ 56 h 71"/>
                  <a:gd name="T14" fmla="*/ 46 w 56"/>
                  <a:gd name="T15" fmla="*/ 49 h 71"/>
                  <a:gd name="T16" fmla="*/ 47 w 56"/>
                  <a:gd name="T17" fmla="*/ 43 h 71"/>
                  <a:gd name="T18" fmla="*/ 50 w 56"/>
                  <a:gd name="T19" fmla="*/ 37 h 71"/>
                  <a:gd name="T20" fmla="*/ 53 w 56"/>
                  <a:gd name="T21" fmla="*/ 30 h 71"/>
                  <a:gd name="T22" fmla="*/ 55 w 56"/>
                  <a:gd name="T23" fmla="*/ 25 h 71"/>
                  <a:gd name="T24" fmla="*/ 56 w 56"/>
                  <a:gd name="T25" fmla="*/ 18 h 71"/>
                  <a:gd name="T26" fmla="*/ 54 w 56"/>
                  <a:gd name="T27" fmla="*/ 12 h 71"/>
                  <a:gd name="T28" fmla="*/ 53 w 56"/>
                  <a:gd name="T29" fmla="*/ 6 h 71"/>
                  <a:gd name="T30" fmla="*/ 47 w 56"/>
                  <a:gd name="T31" fmla="*/ 7 h 71"/>
                  <a:gd name="T32" fmla="*/ 46 w 56"/>
                  <a:gd name="T33" fmla="*/ 2 h 71"/>
                  <a:gd name="T34" fmla="*/ 42 w 56"/>
                  <a:gd name="T35" fmla="*/ 2 h 71"/>
                  <a:gd name="T36" fmla="*/ 40 w 56"/>
                  <a:gd name="T37" fmla="*/ 4 h 71"/>
                  <a:gd name="T38" fmla="*/ 36 w 56"/>
                  <a:gd name="T39" fmla="*/ 4 h 71"/>
                  <a:gd name="T40" fmla="*/ 35 w 56"/>
                  <a:gd name="T41" fmla="*/ 1 h 71"/>
                  <a:gd name="T42" fmla="*/ 28 w 56"/>
                  <a:gd name="T43" fmla="*/ 0 h 71"/>
                  <a:gd name="T44" fmla="*/ 26 w 56"/>
                  <a:gd name="T45" fmla="*/ 3 h 71"/>
                  <a:gd name="T46" fmla="*/ 24 w 56"/>
                  <a:gd name="T47" fmla="*/ 7 h 71"/>
                  <a:gd name="T48" fmla="*/ 20 w 56"/>
                  <a:gd name="T49" fmla="*/ 4 h 71"/>
                  <a:gd name="T50" fmla="*/ 18 w 56"/>
                  <a:gd name="T51" fmla="*/ 6 h 71"/>
                  <a:gd name="T52" fmla="*/ 17 w 56"/>
                  <a:gd name="T53" fmla="*/ 11 h 71"/>
                  <a:gd name="T54" fmla="*/ 15 w 56"/>
                  <a:gd name="T55" fmla="*/ 9 h 71"/>
                  <a:gd name="T56" fmla="*/ 11 w 56"/>
                  <a:gd name="T57" fmla="*/ 13 h 71"/>
                  <a:gd name="T58" fmla="*/ 9 w 56"/>
                  <a:gd name="T59" fmla="*/ 17 h 71"/>
                  <a:gd name="T60" fmla="*/ 11 w 56"/>
                  <a:gd name="T61" fmla="*/ 23 h 71"/>
                  <a:gd name="T62" fmla="*/ 5 w 56"/>
                  <a:gd name="T63" fmla="*/ 26 h 71"/>
                  <a:gd name="T64" fmla="*/ 6 w 56"/>
                  <a:gd name="T65" fmla="*/ 29 h 71"/>
                  <a:gd name="T66" fmla="*/ 3 w 56"/>
                  <a:gd name="T67" fmla="*/ 31 h 71"/>
                  <a:gd name="T68" fmla="*/ 4 w 56"/>
                  <a:gd name="T69" fmla="*/ 38 h 71"/>
                  <a:gd name="T70" fmla="*/ 0 w 56"/>
                  <a:gd name="T71" fmla="*/ 44 h 71"/>
                  <a:gd name="T72" fmla="*/ 6 w 56"/>
                  <a:gd name="T73" fmla="*/ 46 h 71"/>
                  <a:gd name="T74" fmla="*/ 9 w 56"/>
                  <a:gd name="T75" fmla="*/ 51 h 71"/>
                  <a:gd name="T76" fmla="*/ 12 w 56"/>
                  <a:gd name="T77" fmla="*/ 56 h 71"/>
                  <a:gd name="T78" fmla="*/ 12 w 56"/>
                  <a:gd name="T79" fmla="*/ 59 h 71"/>
                  <a:gd name="T80" fmla="*/ 10 w 56"/>
                  <a:gd name="T81" fmla="*/ 64 h 71"/>
                  <a:gd name="T82" fmla="*/ 10 w 56"/>
                  <a:gd name="T83" fmla="*/ 68 h 71"/>
                  <a:gd name="T84" fmla="*/ 10 w 56"/>
                  <a:gd name="T85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56" h="71">
                    <a:moveTo>
                      <a:pt x="10" y="71"/>
                    </a:moveTo>
                    <a:cubicBezTo>
                      <a:pt x="15" y="70"/>
                      <a:pt x="20" y="66"/>
                      <a:pt x="22" y="65"/>
                    </a:cubicBezTo>
                    <a:cubicBezTo>
                      <a:pt x="23" y="64"/>
                      <a:pt x="24" y="62"/>
                      <a:pt x="25" y="62"/>
                    </a:cubicBezTo>
                    <a:cubicBezTo>
                      <a:pt x="28" y="61"/>
                      <a:pt x="36" y="61"/>
                      <a:pt x="39" y="62"/>
                    </a:cubicBezTo>
                    <a:cubicBezTo>
                      <a:pt x="41" y="62"/>
                      <a:pt x="42" y="64"/>
                      <a:pt x="45" y="65"/>
                    </a:cubicBezTo>
                    <a:cubicBezTo>
                      <a:pt x="45" y="65"/>
                      <a:pt x="46" y="62"/>
                      <a:pt x="47" y="60"/>
                    </a:cubicBezTo>
                    <a:cubicBezTo>
                      <a:pt x="48" y="59"/>
                      <a:pt x="46" y="56"/>
                      <a:pt x="46" y="56"/>
                    </a:cubicBezTo>
                    <a:cubicBezTo>
                      <a:pt x="46" y="49"/>
                      <a:pt x="46" y="49"/>
                      <a:pt x="46" y="49"/>
                    </a:cubicBezTo>
                    <a:cubicBezTo>
                      <a:pt x="47" y="43"/>
                      <a:pt x="47" y="43"/>
                      <a:pt x="47" y="43"/>
                    </a:cubicBezTo>
                    <a:cubicBezTo>
                      <a:pt x="47" y="43"/>
                      <a:pt x="50" y="39"/>
                      <a:pt x="50" y="37"/>
                    </a:cubicBezTo>
                    <a:cubicBezTo>
                      <a:pt x="51" y="34"/>
                      <a:pt x="52" y="33"/>
                      <a:pt x="53" y="30"/>
                    </a:cubicBezTo>
                    <a:cubicBezTo>
                      <a:pt x="53" y="27"/>
                      <a:pt x="55" y="25"/>
                      <a:pt x="55" y="25"/>
                    </a:cubicBezTo>
                    <a:cubicBezTo>
                      <a:pt x="55" y="25"/>
                      <a:pt x="56" y="21"/>
                      <a:pt x="56" y="18"/>
                    </a:cubicBezTo>
                    <a:cubicBezTo>
                      <a:pt x="56" y="15"/>
                      <a:pt x="53" y="14"/>
                      <a:pt x="54" y="12"/>
                    </a:cubicBezTo>
                    <a:cubicBezTo>
                      <a:pt x="55" y="10"/>
                      <a:pt x="53" y="6"/>
                      <a:pt x="53" y="6"/>
                    </a:cubicBezTo>
                    <a:cubicBezTo>
                      <a:pt x="53" y="6"/>
                      <a:pt x="49" y="7"/>
                      <a:pt x="47" y="7"/>
                    </a:cubicBezTo>
                    <a:cubicBezTo>
                      <a:pt x="45" y="6"/>
                      <a:pt x="46" y="2"/>
                      <a:pt x="46" y="2"/>
                    </a:cubicBezTo>
                    <a:cubicBezTo>
                      <a:pt x="42" y="2"/>
                      <a:pt x="42" y="2"/>
                      <a:pt x="42" y="2"/>
                    </a:cubicBezTo>
                    <a:cubicBezTo>
                      <a:pt x="40" y="4"/>
                      <a:pt x="40" y="4"/>
                      <a:pt x="40" y="4"/>
                    </a:cubicBezTo>
                    <a:cubicBezTo>
                      <a:pt x="36" y="4"/>
                      <a:pt x="36" y="4"/>
                      <a:pt x="36" y="4"/>
                    </a:cubicBezTo>
                    <a:cubicBezTo>
                      <a:pt x="35" y="1"/>
                      <a:pt x="35" y="1"/>
                      <a:pt x="35" y="1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6" y="3"/>
                      <a:pt x="27" y="6"/>
                      <a:pt x="24" y="7"/>
                    </a:cubicBezTo>
                    <a:cubicBezTo>
                      <a:pt x="22" y="8"/>
                      <a:pt x="20" y="4"/>
                      <a:pt x="20" y="4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7" y="11"/>
                      <a:pt x="17" y="11"/>
                      <a:pt x="17" y="11"/>
                    </a:cubicBezTo>
                    <a:cubicBezTo>
                      <a:pt x="17" y="11"/>
                      <a:pt x="17" y="8"/>
                      <a:pt x="15" y="9"/>
                    </a:cubicBezTo>
                    <a:cubicBezTo>
                      <a:pt x="12" y="11"/>
                      <a:pt x="11" y="13"/>
                      <a:pt x="11" y="13"/>
                    </a:cubicBezTo>
                    <a:cubicBezTo>
                      <a:pt x="11" y="13"/>
                      <a:pt x="7" y="15"/>
                      <a:pt x="9" y="17"/>
                    </a:cubicBezTo>
                    <a:cubicBezTo>
                      <a:pt x="10" y="19"/>
                      <a:pt x="12" y="20"/>
                      <a:pt x="11" y="23"/>
                    </a:cubicBezTo>
                    <a:cubicBezTo>
                      <a:pt x="9" y="26"/>
                      <a:pt x="5" y="25"/>
                      <a:pt x="5" y="26"/>
                    </a:cubicBezTo>
                    <a:cubicBezTo>
                      <a:pt x="6" y="28"/>
                      <a:pt x="6" y="29"/>
                      <a:pt x="6" y="29"/>
                    </a:cubicBezTo>
                    <a:cubicBezTo>
                      <a:pt x="3" y="31"/>
                      <a:pt x="3" y="31"/>
                      <a:pt x="3" y="31"/>
                    </a:cubicBezTo>
                    <a:cubicBezTo>
                      <a:pt x="3" y="31"/>
                      <a:pt x="6" y="36"/>
                      <a:pt x="4" y="38"/>
                    </a:cubicBezTo>
                    <a:cubicBezTo>
                      <a:pt x="2" y="39"/>
                      <a:pt x="0" y="44"/>
                      <a:pt x="0" y="44"/>
                    </a:cubicBezTo>
                    <a:cubicBezTo>
                      <a:pt x="0" y="44"/>
                      <a:pt x="4" y="46"/>
                      <a:pt x="6" y="46"/>
                    </a:cubicBezTo>
                    <a:cubicBezTo>
                      <a:pt x="7" y="46"/>
                      <a:pt x="8" y="49"/>
                      <a:pt x="9" y="51"/>
                    </a:cubicBezTo>
                    <a:cubicBezTo>
                      <a:pt x="10" y="53"/>
                      <a:pt x="10" y="56"/>
                      <a:pt x="12" y="56"/>
                    </a:cubicBezTo>
                    <a:cubicBezTo>
                      <a:pt x="14" y="56"/>
                      <a:pt x="13" y="57"/>
                      <a:pt x="12" y="59"/>
                    </a:cubicBezTo>
                    <a:cubicBezTo>
                      <a:pt x="12" y="61"/>
                      <a:pt x="12" y="62"/>
                      <a:pt x="10" y="64"/>
                    </a:cubicBezTo>
                    <a:cubicBezTo>
                      <a:pt x="8" y="65"/>
                      <a:pt x="10" y="66"/>
                      <a:pt x="10" y="68"/>
                    </a:cubicBezTo>
                    <a:cubicBezTo>
                      <a:pt x="10" y="70"/>
                      <a:pt x="10" y="71"/>
                      <a:pt x="10" y="71"/>
                    </a:cubicBezTo>
                    <a:close/>
                  </a:path>
                </a:pathLst>
              </a:custGeom>
              <a:grpFill/>
              <a:ln w="2" cap="rnd">
                <a:solidFill>
                  <a:schemeClr val="tx2">
                    <a:lumMod val="2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2" name="Freeform 194"/>
              <p:cNvSpPr>
                <a:spLocks noEditPoints="1"/>
              </p:cNvSpPr>
              <p:nvPr/>
            </p:nvSpPr>
            <p:spPr bwMode="auto">
              <a:xfrm>
                <a:off x="3227" y="1212"/>
                <a:ext cx="196" cy="248"/>
              </a:xfrm>
              <a:custGeom>
                <a:avLst/>
                <a:gdLst>
                  <a:gd name="T0" fmla="*/ 51 w 100"/>
                  <a:gd name="T1" fmla="*/ 110 h 126"/>
                  <a:gd name="T2" fmla="*/ 55 w 100"/>
                  <a:gd name="T3" fmla="*/ 117 h 126"/>
                  <a:gd name="T4" fmla="*/ 60 w 100"/>
                  <a:gd name="T5" fmla="*/ 121 h 126"/>
                  <a:gd name="T6" fmla="*/ 69 w 100"/>
                  <a:gd name="T7" fmla="*/ 124 h 126"/>
                  <a:gd name="T8" fmla="*/ 73 w 100"/>
                  <a:gd name="T9" fmla="*/ 125 h 126"/>
                  <a:gd name="T10" fmla="*/ 74 w 100"/>
                  <a:gd name="T11" fmla="*/ 121 h 126"/>
                  <a:gd name="T12" fmla="*/ 74 w 100"/>
                  <a:gd name="T13" fmla="*/ 114 h 126"/>
                  <a:gd name="T14" fmla="*/ 75 w 100"/>
                  <a:gd name="T15" fmla="*/ 109 h 126"/>
                  <a:gd name="T16" fmla="*/ 58 w 100"/>
                  <a:gd name="T17" fmla="*/ 110 h 126"/>
                  <a:gd name="T18" fmla="*/ 52 w 100"/>
                  <a:gd name="T19" fmla="*/ 109 h 126"/>
                  <a:gd name="T20" fmla="*/ 9 w 100"/>
                  <a:gd name="T21" fmla="*/ 40 h 126"/>
                  <a:gd name="T22" fmla="*/ 13 w 100"/>
                  <a:gd name="T23" fmla="*/ 38 h 126"/>
                  <a:gd name="T24" fmla="*/ 16 w 100"/>
                  <a:gd name="T25" fmla="*/ 34 h 126"/>
                  <a:gd name="T26" fmla="*/ 24 w 100"/>
                  <a:gd name="T27" fmla="*/ 35 h 126"/>
                  <a:gd name="T28" fmla="*/ 30 w 100"/>
                  <a:gd name="T29" fmla="*/ 38 h 126"/>
                  <a:gd name="T30" fmla="*/ 32 w 100"/>
                  <a:gd name="T31" fmla="*/ 39 h 126"/>
                  <a:gd name="T32" fmla="*/ 35 w 100"/>
                  <a:gd name="T33" fmla="*/ 46 h 126"/>
                  <a:gd name="T34" fmla="*/ 37 w 100"/>
                  <a:gd name="T35" fmla="*/ 51 h 126"/>
                  <a:gd name="T36" fmla="*/ 47 w 100"/>
                  <a:gd name="T37" fmla="*/ 65 h 126"/>
                  <a:gd name="T38" fmla="*/ 57 w 100"/>
                  <a:gd name="T39" fmla="*/ 73 h 126"/>
                  <a:gd name="T40" fmla="*/ 61 w 100"/>
                  <a:gd name="T41" fmla="*/ 73 h 126"/>
                  <a:gd name="T42" fmla="*/ 66 w 100"/>
                  <a:gd name="T43" fmla="*/ 77 h 126"/>
                  <a:gd name="T44" fmla="*/ 70 w 100"/>
                  <a:gd name="T45" fmla="*/ 81 h 126"/>
                  <a:gd name="T46" fmla="*/ 77 w 100"/>
                  <a:gd name="T47" fmla="*/ 88 h 126"/>
                  <a:gd name="T48" fmla="*/ 79 w 100"/>
                  <a:gd name="T49" fmla="*/ 103 h 126"/>
                  <a:gd name="T50" fmla="*/ 77 w 100"/>
                  <a:gd name="T51" fmla="*/ 110 h 126"/>
                  <a:gd name="T52" fmla="*/ 81 w 100"/>
                  <a:gd name="T53" fmla="*/ 113 h 126"/>
                  <a:gd name="T54" fmla="*/ 85 w 100"/>
                  <a:gd name="T55" fmla="*/ 108 h 126"/>
                  <a:gd name="T56" fmla="*/ 89 w 100"/>
                  <a:gd name="T57" fmla="*/ 101 h 126"/>
                  <a:gd name="T58" fmla="*/ 87 w 100"/>
                  <a:gd name="T59" fmla="*/ 94 h 126"/>
                  <a:gd name="T60" fmla="*/ 83 w 100"/>
                  <a:gd name="T61" fmla="*/ 89 h 126"/>
                  <a:gd name="T62" fmla="*/ 90 w 100"/>
                  <a:gd name="T63" fmla="*/ 83 h 126"/>
                  <a:gd name="T64" fmla="*/ 97 w 100"/>
                  <a:gd name="T65" fmla="*/ 88 h 126"/>
                  <a:gd name="T66" fmla="*/ 100 w 100"/>
                  <a:gd name="T67" fmla="*/ 86 h 126"/>
                  <a:gd name="T68" fmla="*/ 99 w 100"/>
                  <a:gd name="T69" fmla="*/ 82 h 126"/>
                  <a:gd name="T70" fmla="*/ 93 w 100"/>
                  <a:gd name="T71" fmla="*/ 76 h 126"/>
                  <a:gd name="T72" fmla="*/ 81 w 100"/>
                  <a:gd name="T73" fmla="*/ 65 h 126"/>
                  <a:gd name="T74" fmla="*/ 62 w 100"/>
                  <a:gd name="T75" fmla="*/ 52 h 126"/>
                  <a:gd name="T76" fmla="*/ 59 w 100"/>
                  <a:gd name="T77" fmla="*/ 46 h 126"/>
                  <a:gd name="T78" fmla="*/ 56 w 100"/>
                  <a:gd name="T79" fmla="*/ 42 h 126"/>
                  <a:gd name="T80" fmla="*/ 48 w 100"/>
                  <a:gd name="T81" fmla="*/ 37 h 126"/>
                  <a:gd name="T82" fmla="*/ 50 w 100"/>
                  <a:gd name="T83" fmla="*/ 27 h 126"/>
                  <a:gd name="T84" fmla="*/ 49 w 100"/>
                  <a:gd name="T85" fmla="*/ 20 h 126"/>
                  <a:gd name="T86" fmla="*/ 60 w 100"/>
                  <a:gd name="T87" fmla="*/ 17 h 126"/>
                  <a:gd name="T88" fmla="*/ 57 w 100"/>
                  <a:gd name="T89" fmla="*/ 9 h 126"/>
                  <a:gd name="T90" fmla="*/ 52 w 100"/>
                  <a:gd name="T91" fmla="*/ 3 h 126"/>
                  <a:gd name="T92" fmla="*/ 45 w 100"/>
                  <a:gd name="T93" fmla="*/ 2 h 126"/>
                  <a:gd name="T94" fmla="*/ 39 w 100"/>
                  <a:gd name="T95" fmla="*/ 1 h 126"/>
                  <a:gd name="T96" fmla="*/ 33 w 100"/>
                  <a:gd name="T97" fmla="*/ 3 h 126"/>
                  <a:gd name="T98" fmla="*/ 31 w 100"/>
                  <a:gd name="T99" fmla="*/ 7 h 126"/>
                  <a:gd name="T100" fmla="*/ 23 w 100"/>
                  <a:gd name="T101" fmla="*/ 12 h 126"/>
                  <a:gd name="T102" fmla="*/ 19 w 100"/>
                  <a:gd name="T103" fmla="*/ 14 h 126"/>
                  <a:gd name="T104" fmla="*/ 14 w 100"/>
                  <a:gd name="T105" fmla="*/ 13 h 126"/>
                  <a:gd name="T106" fmla="*/ 6 w 100"/>
                  <a:gd name="T107" fmla="*/ 21 h 126"/>
                  <a:gd name="T108" fmla="*/ 3 w 100"/>
                  <a:gd name="T109" fmla="*/ 29 h 126"/>
                  <a:gd name="T110" fmla="*/ 7 w 100"/>
                  <a:gd name="T111" fmla="*/ 37 h 126"/>
                  <a:gd name="T112" fmla="*/ 6 w 100"/>
                  <a:gd name="T113" fmla="*/ 42 h 126"/>
                  <a:gd name="T114" fmla="*/ 17 w 100"/>
                  <a:gd name="T115" fmla="*/ 77 h 126"/>
                  <a:gd name="T116" fmla="*/ 16 w 100"/>
                  <a:gd name="T117" fmla="*/ 82 h 126"/>
                  <a:gd name="T118" fmla="*/ 22 w 100"/>
                  <a:gd name="T119" fmla="*/ 98 h 126"/>
                  <a:gd name="T120" fmla="*/ 26 w 100"/>
                  <a:gd name="T121" fmla="*/ 96 h 126"/>
                  <a:gd name="T122" fmla="*/ 30 w 100"/>
                  <a:gd name="T123" fmla="*/ 79 h 126"/>
                  <a:gd name="T124" fmla="*/ 26 w 100"/>
                  <a:gd name="T125" fmla="*/ 72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00" h="126">
                    <a:moveTo>
                      <a:pt x="52" y="109"/>
                    </a:moveTo>
                    <a:cubicBezTo>
                      <a:pt x="52" y="111"/>
                      <a:pt x="52" y="110"/>
                      <a:pt x="51" y="110"/>
                    </a:cubicBezTo>
                    <a:cubicBezTo>
                      <a:pt x="51" y="111"/>
                      <a:pt x="51" y="112"/>
                      <a:pt x="51" y="113"/>
                    </a:cubicBezTo>
                    <a:cubicBezTo>
                      <a:pt x="52" y="114"/>
                      <a:pt x="54" y="116"/>
                      <a:pt x="55" y="117"/>
                    </a:cubicBezTo>
                    <a:cubicBezTo>
                      <a:pt x="56" y="117"/>
                      <a:pt x="58" y="117"/>
                      <a:pt x="59" y="118"/>
                    </a:cubicBezTo>
                    <a:cubicBezTo>
                      <a:pt x="59" y="118"/>
                      <a:pt x="60" y="121"/>
                      <a:pt x="60" y="121"/>
                    </a:cubicBezTo>
                    <a:cubicBezTo>
                      <a:pt x="61" y="121"/>
                      <a:pt x="63" y="120"/>
                      <a:pt x="64" y="121"/>
                    </a:cubicBezTo>
                    <a:cubicBezTo>
                      <a:pt x="66" y="122"/>
                      <a:pt x="66" y="123"/>
                      <a:pt x="69" y="124"/>
                    </a:cubicBezTo>
                    <a:cubicBezTo>
                      <a:pt x="70" y="125"/>
                      <a:pt x="70" y="125"/>
                      <a:pt x="70" y="125"/>
                    </a:cubicBezTo>
                    <a:cubicBezTo>
                      <a:pt x="71" y="126"/>
                      <a:pt x="72" y="125"/>
                      <a:pt x="73" y="125"/>
                    </a:cubicBezTo>
                    <a:cubicBezTo>
                      <a:pt x="73" y="124"/>
                      <a:pt x="72" y="123"/>
                      <a:pt x="72" y="122"/>
                    </a:cubicBezTo>
                    <a:cubicBezTo>
                      <a:pt x="72" y="122"/>
                      <a:pt x="74" y="121"/>
                      <a:pt x="74" y="121"/>
                    </a:cubicBezTo>
                    <a:cubicBezTo>
                      <a:pt x="75" y="119"/>
                      <a:pt x="74" y="117"/>
                      <a:pt x="75" y="115"/>
                    </a:cubicBezTo>
                    <a:cubicBezTo>
                      <a:pt x="73" y="116"/>
                      <a:pt x="74" y="115"/>
                      <a:pt x="74" y="114"/>
                    </a:cubicBezTo>
                    <a:cubicBezTo>
                      <a:pt x="73" y="112"/>
                      <a:pt x="75" y="113"/>
                      <a:pt x="75" y="111"/>
                    </a:cubicBezTo>
                    <a:cubicBezTo>
                      <a:pt x="76" y="111"/>
                      <a:pt x="75" y="110"/>
                      <a:pt x="75" y="109"/>
                    </a:cubicBezTo>
                    <a:cubicBezTo>
                      <a:pt x="72" y="111"/>
                      <a:pt x="65" y="113"/>
                      <a:pt x="60" y="112"/>
                    </a:cubicBezTo>
                    <a:cubicBezTo>
                      <a:pt x="60" y="112"/>
                      <a:pt x="59" y="110"/>
                      <a:pt x="58" y="110"/>
                    </a:cubicBezTo>
                    <a:cubicBezTo>
                      <a:pt x="56" y="110"/>
                      <a:pt x="56" y="111"/>
                      <a:pt x="54" y="111"/>
                    </a:cubicBezTo>
                    <a:cubicBezTo>
                      <a:pt x="54" y="111"/>
                      <a:pt x="53" y="110"/>
                      <a:pt x="52" y="109"/>
                    </a:cubicBezTo>
                    <a:close/>
                    <a:moveTo>
                      <a:pt x="6" y="42"/>
                    </a:moveTo>
                    <a:cubicBezTo>
                      <a:pt x="7" y="41"/>
                      <a:pt x="8" y="40"/>
                      <a:pt x="9" y="40"/>
                    </a:cubicBezTo>
                    <a:cubicBezTo>
                      <a:pt x="10" y="40"/>
                      <a:pt x="11" y="41"/>
                      <a:pt x="12" y="40"/>
                    </a:cubicBezTo>
                    <a:cubicBezTo>
                      <a:pt x="13" y="40"/>
                      <a:pt x="13" y="39"/>
                      <a:pt x="13" y="38"/>
                    </a:cubicBezTo>
                    <a:cubicBezTo>
                      <a:pt x="14" y="37"/>
                      <a:pt x="15" y="37"/>
                      <a:pt x="16" y="36"/>
                    </a:cubicBezTo>
                    <a:cubicBezTo>
                      <a:pt x="16" y="36"/>
                      <a:pt x="16" y="34"/>
                      <a:pt x="16" y="34"/>
                    </a:cubicBezTo>
                    <a:cubicBezTo>
                      <a:pt x="17" y="33"/>
                      <a:pt x="18" y="32"/>
                      <a:pt x="21" y="32"/>
                    </a:cubicBezTo>
                    <a:cubicBezTo>
                      <a:pt x="22" y="32"/>
                      <a:pt x="23" y="34"/>
                      <a:pt x="24" y="35"/>
                    </a:cubicBezTo>
                    <a:cubicBezTo>
                      <a:pt x="25" y="35"/>
                      <a:pt x="26" y="35"/>
                      <a:pt x="26" y="35"/>
                    </a:cubicBezTo>
                    <a:cubicBezTo>
                      <a:pt x="28" y="35"/>
                      <a:pt x="29" y="38"/>
                      <a:pt x="30" y="38"/>
                    </a:cubicBezTo>
                    <a:cubicBezTo>
                      <a:pt x="30" y="39"/>
                      <a:pt x="30" y="39"/>
                      <a:pt x="30" y="39"/>
                    </a:cubicBezTo>
                    <a:cubicBezTo>
                      <a:pt x="32" y="39"/>
                      <a:pt x="32" y="39"/>
                      <a:pt x="32" y="39"/>
                    </a:cubicBezTo>
                    <a:cubicBezTo>
                      <a:pt x="32" y="40"/>
                      <a:pt x="32" y="42"/>
                      <a:pt x="32" y="44"/>
                    </a:cubicBezTo>
                    <a:cubicBezTo>
                      <a:pt x="33" y="44"/>
                      <a:pt x="35" y="45"/>
                      <a:pt x="35" y="46"/>
                    </a:cubicBezTo>
                    <a:cubicBezTo>
                      <a:pt x="35" y="47"/>
                      <a:pt x="35" y="48"/>
                      <a:pt x="35" y="50"/>
                    </a:cubicBezTo>
                    <a:cubicBezTo>
                      <a:pt x="35" y="50"/>
                      <a:pt x="37" y="51"/>
                      <a:pt x="37" y="51"/>
                    </a:cubicBezTo>
                    <a:cubicBezTo>
                      <a:pt x="38" y="53"/>
                      <a:pt x="37" y="55"/>
                      <a:pt x="38" y="57"/>
                    </a:cubicBezTo>
                    <a:cubicBezTo>
                      <a:pt x="40" y="60"/>
                      <a:pt x="45" y="62"/>
                      <a:pt x="47" y="65"/>
                    </a:cubicBezTo>
                    <a:cubicBezTo>
                      <a:pt x="48" y="67"/>
                      <a:pt x="48" y="69"/>
                      <a:pt x="50" y="70"/>
                    </a:cubicBezTo>
                    <a:cubicBezTo>
                      <a:pt x="52" y="72"/>
                      <a:pt x="55" y="72"/>
                      <a:pt x="57" y="73"/>
                    </a:cubicBezTo>
                    <a:cubicBezTo>
                      <a:pt x="57" y="73"/>
                      <a:pt x="57" y="73"/>
                      <a:pt x="57" y="73"/>
                    </a:cubicBezTo>
                    <a:cubicBezTo>
                      <a:pt x="59" y="74"/>
                      <a:pt x="59" y="72"/>
                      <a:pt x="61" y="73"/>
                    </a:cubicBezTo>
                    <a:cubicBezTo>
                      <a:pt x="62" y="73"/>
                      <a:pt x="64" y="77"/>
                      <a:pt x="65" y="77"/>
                    </a:cubicBezTo>
                    <a:cubicBezTo>
                      <a:pt x="66" y="77"/>
                      <a:pt x="66" y="77"/>
                      <a:pt x="66" y="77"/>
                    </a:cubicBezTo>
                    <a:cubicBezTo>
                      <a:pt x="67" y="78"/>
                      <a:pt x="66" y="80"/>
                      <a:pt x="67" y="80"/>
                    </a:cubicBezTo>
                    <a:cubicBezTo>
                      <a:pt x="68" y="81"/>
                      <a:pt x="69" y="80"/>
                      <a:pt x="70" y="81"/>
                    </a:cubicBezTo>
                    <a:cubicBezTo>
                      <a:pt x="71" y="82"/>
                      <a:pt x="71" y="84"/>
                      <a:pt x="72" y="85"/>
                    </a:cubicBezTo>
                    <a:cubicBezTo>
                      <a:pt x="73" y="87"/>
                      <a:pt x="76" y="87"/>
                      <a:pt x="77" y="88"/>
                    </a:cubicBezTo>
                    <a:cubicBezTo>
                      <a:pt x="78" y="89"/>
                      <a:pt x="81" y="100"/>
                      <a:pt x="81" y="102"/>
                    </a:cubicBezTo>
                    <a:cubicBezTo>
                      <a:pt x="79" y="103"/>
                      <a:pt x="79" y="103"/>
                      <a:pt x="79" y="103"/>
                    </a:cubicBezTo>
                    <a:cubicBezTo>
                      <a:pt x="79" y="104"/>
                      <a:pt x="79" y="106"/>
                      <a:pt x="79" y="107"/>
                    </a:cubicBezTo>
                    <a:cubicBezTo>
                      <a:pt x="79" y="108"/>
                      <a:pt x="77" y="109"/>
                      <a:pt x="77" y="110"/>
                    </a:cubicBezTo>
                    <a:cubicBezTo>
                      <a:pt x="76" y="113"/>
                      <a:pt x="78" y="113"/>
                      <a:pt x="78" y="114"/>
                    </a:cubicBezTo>
                    <a:cubicBezTo>
                      <a:pt x="79" y="113"/>
                      <a:pt x="81" y="114"/>
                      <a:pt x="81" y="113"/>
                    </a:cubicBezTo>
                    <a:cubicBezTo>
                      <a:pt x="82" y="113"/>
                      <a:pt x="82" y="111"/>
                      <a:pt x="82" y="110"/>
                    </a:cubicBezTo>
                    <a:cubicBezTo>
                      <a:pt x="82" y="110"/>
                      <a:pt x="85" y="108"/>
                      <a:pt x="85" y="108"/>
                    </a:cubicBezTo>
                    <a:cubicBezTo>
                      <a:pt x="86" y="106"/>
                      <a:pt x="85" y="104"/>
                      <a:pt x="86" y="103"/>
                    </a:cubicBezTo>
                    <a:cubicBezTo>
                      <a:pt x="87" y="102"/>
                      <a:pt x="89" y="102"/>
                      <a:pt x="89" y="101"/>
                    </a:cubicBezTo>
                    <a:cubicBezTo>
                      <a:pt x="90" y="99"/>
                      <a:pt x="89" y="96"/>
                      <a:pt x="89" y="95"/>
                    </a:cubicBezTo>
                    <a:cubicBezTo>
                      <a:pt x="88" y="95"/>
                      <a:pt x="88" y="95"/>
                      <a:pt x="87" y="94"/>
                    </a:cubicBezTo>
                    <a:cubicBezTo>
                      <a:pt x="87" y="93"/>
                      <a:pt x="87" y="92"/>
                      <a:pt x="86" y="91"/>
                    </a:cubicBezTo>
                    <a:cubicBezTo>
                      <a:pt x="86" y="90"/>
                      <a:pt x="84" y="90"/>
                      <a:pt x="83" y="89"/>
                    </a:cubicBezTo>
                    <a:cubicBezTo>
                      <a:pt x="85" y="86"/>
                      <a:pt x="86" y="80"/>
                      <a:pt x="90" y="81"/>
                    </a:cubicBezTo>
                    <a:cubicBezTo>
                      <a:pt x="90" y="83"/>
                      <a:pt x="90" y="83"/>
                      <a:pt x="90" y="83"/>
                    </a:cubicBezTo>
                    <a:cubicBezTo>
                      <a:pt x="92" y="83"/>
                      <a:pt x="93" y="83"/>
                      <a:pt x="96" y="84"/>
                    </a:cubicBezTo>
                    <a:cubicBezTo>
                      <a:pt x="96" y="85"/>
                      <a:pt x="96" y="87"/>
                      <a:pt x="97" y="88"/>
                    </a:cubicBezTo>
                    <a:cubicBezTo>
                      <a:pt x="97" y="88"/>
                      <a:pt x="98" y="88"/>
                      <a:pt x="99" y="88"/>
                    </a:cubicBezTo>
                    <a:cubicBezTo>
                      <a:pt x="99" y="87"/>
                      <a:pt x="99" y="87"/>
                      <a:pt x="100" y="86"/>
                    </a:cubicBezTo>
                    <a:cubicBezTo>
                      <a:pt x="100" y="86"/>
                      <a:pt x="99" y="85"/>
                      <a:pt x="99" y="85"/>
                    </a:cubicBezTo>
                    <a:cubicBezTo>
                      <a:pt x="99" y="84"/>
                      <a:pt x="100" y="83"/>
                      <a:pt x="99" y="82"/>
                    </a:cubicBezTo>
                    <a:cubicBezTo>
                      <a:pt x="99" y="81"/>
                      <a:pt x="97" y="81"/>
                      <a:pt x="97" y="81"/>
                    </a:cubicBezTo>
                    <a:cubicBezTo>
                      <a:pt x="95" y="80"/>
                      <a:pt x="94" y="77"/>
                      <a:pt x="93" y="76"/>
                    </a:cubicBezTo>
                    <a:cubicBezTo>
                      <a:pt x="89" y="73"/>
                      <a:pt x="84" y="72"/>
                      <a:pt x="81" y="69"/>
                    </a:cubicBezTo>
                    <a:cubicBezTo>
                      <a:pt x="81" y="68"/>
                      <a:pt x="81" y="65"/>
                      <a:pt x="81" y="65"/>
                    </a:cubicBezTo>
                    <a:cubicBezTo>
                      <a:pt x="77" y="65"/>
                      <a:pt x="74" y="65"/>
                      <a:pt x="70" y="63"/>
                    </a:cubicBezTo>
                    <a:cubicBezTo>
                      <a:pt x="68" y="62"/>
                      <a:pt x="63" y="55"/>
                      <a:pt x="62" y="52"/>
                    </a:cubicBezTo>
                    <a:cubicBezTo>
                      <a:pt x="61" y="50"/>
                      <a:pt x="62" y="49"/>
                      <a:pt x="61" y="47"/>
                    </a:cubicBezTo>
                    <a:cubicBezTo>
                      <a:pt x="60" y="46"/>
                      <a:pt x="60" y="47"/>
                      <a:pt x="59" y="46"/>
                    </a:cubicBezTo>
                    <a:cubicBezTo>
                      <a:pt x="58" y="46"/>
                      <a:pt x="57" y="43"/>
                      <a:pt x="57" y="42"/>
                    </a:cubicBezTo>
                    <a:cubicBezTo>
                      <a:pt x="56" y="42"/>
                      <a:pt x="56" y="42"/>
                      <a:pt x="56" y="42"/>
                    </a:cubicBezTo>
                    <a:cubicBezTo>
                      <a:pt x="56" y="42"/>
                      <a:pt x="56" y="42"/>
                      <a:pt x="56" y="42"/>
                    </a:cubicBezTo>
                    <a:cubicBezTo>
                      <a:pt x="53" y="39"/>
                      <a:pt x="51" y="41"/>
                      <a:pt x="48" y="37"/>
                    </a:cubicBezTo>
                    <a:cubicBezTo>
                      <a:pt x="48" y="37"/>
                      <a:pt x="47" y="36"/>
                      <a:pt x="47" y="36"/>
                    </a:cubicBezTo>
                    <a:cubicBezTo>
                      <a:pt x="46" y="33"/>
                      <a:pt x="50" y="28"/>
                      <a:pt x="50" y="27"/>
                    </a:cubicBezTo>
                    <a:cubicBezTo>
                      <a:pt x="51" y="24"/>
                      <a:pt x="49" y="24"/>
                      <a:pt x="48" y="22"/>
                    </a:cubicBezTo>
                    <a:cubicBezTo>
                      <a:pt x="48" y="21"/>
                      <a:pt x="49" y="20"/>
                      <a:pt x="49" y="20"/>
                    </a:cubicBezTo>
                    <a:cubicBezTo>
                      <a:pt x="50" y="20"/>
                      <a:pt x="50" y="21"/>
                      <a:pt x="50" y="21"/>
                    </a:cubicBezTo>
                    <a:cubicBezTo>
                      <a:pt x="53" y="19"/>
                      <a:pt x="56" y="18"/>
                      <a:pt x="60" y="17"/>
                    </a:cubicBezTo>
                    <a:cubicBezTo>
                      <a:pt x="58" y="15"/>
                      <a:pt x="60" y="14"/>
                      <a:pt x="60" y="12"/>
                    </a:cubicBezTo>
                    <a:cubicBezTo>
                      <a:pt x="60" y="10"/>
                      <a:pt x="60" y="9"/>
                      <a:pt x="57" y="9"/>
                    </a:cubicBezTo>
                    <a:cubicBezTo>
                      <a:pt x="54" y="9"/>
                      <a:pt x="58" y="3"/>
                      <a:pt x="58" y="3"/>
                    </a:cubicBezTo>
                    <a:cubicBezTo>
                      <a:pt x="58" y="3"/>
                      <a:pt x="54" y="3"/>
                      <a:pt x="52" y="3"/>
                    </a:cubicBezTo>
                    <a:cubicBezTo>
                      <a:pt x="50" y="4"/>
                      <a:pt x="50" y="4"/>
                      <a:pt x="48" y="4"/>
                    </a:cubicBezTo>
                    <a:cubicBezTo>
                      <a:pt x="46" y="4"/>
                      <a:pt x="48" y="2"/>
                      <a:pt x="45" y="2"/>
                    </a:cubicBezTo>
                    <a:cubicBezTo>
                      <a:pt x="41" y="2"/>
                      <a:pt x="44" y="2"/>
                      <a:pt x="41" y="1"/>
                    </a:cubicBezTo>
                    <a:cubicBezTo>
                      <a:pt x="38" y="0"/>
                      <a:pt x="39" y="0"/>
                      <a:pt x="39" y="1"/>
                    </a:cubicBezTo>
                    <a:cubicBezTo>
                      <a:pt x="39" y="3"/>
                      <a:pt x="34" y="0"/>
                      <a:pt x="34" y="0"/>
                    </a:cubicBezTo>
                    <a:cubicBezTo>
                      <a:pt x="34" y="0"/>
                      <a:pt x="35" y="2"/>
                      <a:pt x="33" y="3"/>
                    </a:cubicBezTo>
                    <a:cubicBezTo>
                      <a:pt x="31" y="5"/>
                      <a:pt x="35" y="4"/>
                      <a:pt x="34" y="6"/>
                    </a:cubicBezTo>
                    <a:cubicBezTo>
                      <a:pt x="32" y="8"/>
                      <a:pt x="33" y="8"/>
                      <a:pt x="31" y="7"/>
                    </a:cubicBezTo>
                    <a:cubicBezTo>
                      <a:pt x="29" y="5"/>
                      <a:pt x="27" y="7"/>
                      <a:pt x="27" y="9"/>
                    </a:cubicBezTo>
                    <a:cubicBezTo>
                      <a:pt x="26" y="11"/>
                      <a:pt x="23" y="9"/>
                      <a:pt x="23" y="12"/>
                    </a:cubicBezTo>
                    <a:cubicBezTo>
                      <a:pt x="23" y="15"/>
                      <a:pt x="24" y="14"/>
                      <a:pt x="23" y="15"/>
                    </a:cubicBezTo>
                    <a:cubicBezTo>
                      <a:pt x="22" y="16"/>
                      <a:pt x="22" y="14"/>
                      <a:pt x="19" y="14"/>
                    </a:cubicBezTo>
                    <a:cubicBezTo>
                      <a:pt x="16" y="13"/>
                      <a:pt x="17" y="13"/>
                      <a:pt x="15" y="11"/>
                    </a:cubicBezTo>
                    <a:cubicBezTo>
                      <a:pt x="14" y="9"/>
                      <a:pt x="14" y="11"/>
                      <a:pt x="14" y="13"/>
                    </a:cubicBezTo>
                    <a:cubicBezTo>
                      <a:pt x="14" y="16"/>
                      <a:pt x="9" y="15"/>
                      <a:pt x="8" y="17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6" y="21"/>
                      <a:pt x="5" y="24"/>
                      <a:pt x="3" y="24"/>
                    </a:cubicBezTo>
                    <a:cubicBezTo>
                      <a:pt x="0" y="24"/>
                      <a:pt x="0" y="29"/>
                      <a:pt x="3" y="29"/>
                    </a:cubicBezTo>
                    <a:cubicBezTo>
                      <a:pt x="5" y="29"/>
                      <a:pt x="2" y="35"/>
                      <a:pt x="3" y="36"/>
                    </a:cubicBezTo>
                    <a:cubicBezTo>
                      <a:pt x="4" y="37"/>
                      <a:pt x="8" y="35"/>
                      <a:pt x="7" y="37"/>
                    </a:cubicBezTo>
                    <a:cubicBezTo>
                      <a:pt x="6" y="39"/>
                      <a:pt x="7" y="37"/>
                      <a:pt x="5" y="39"/>
                    </a:cubicBezTo>
                    <a:cubicBezTo>
                      <a:pt x="4" y="41"/>
                      <a:pt x="6" y="42"/>
                      <a:pt x="6" y="42"/>
                    </a:cubicBezTo>
                    <a:close/>
                    <a:moveTo>
                      <a:pt x="23" y="71"/>
                    </a:moveTo>
                    <a:cubicBezTo>
                      <a:pt x="22" y="73"/>
                      <a:pt x="18" y="76"/>
                      <a:pt x="17" y="77"/>
                    </a:cubicBezTo>
                    <a:cubicBezTo>
                      <a:pt x="16" y="77"/>
                      <a:pt x="16" y="76"/>
                      <a:pt x="15" y="77"/>
                    </a:cubicBezTo>
                    <a:cubicBezTo>
                      <a:pt x="15" y="79"/>
                      <a:pt x="16" y="79"/>
                      <a:pt x="16" y="82"/>
                    </a:cubicBezTo>
                    <a:cubicBezTo>
                      <a:pt x="17" y="86"/>
                      <a:pt x="17" y="93"/>
                      <a:pt x="18" y="96"/>
                    </a:cubicBezTo>
                    <a:cubicBezTo>
                      <a:pt x="19" y="98"/>
                      <a:pt x="20" y="97"/>
                      <a:pt x="22" y="98"/>
                    </a:cubicBezTo>
                    <a:cubicBezTo>
                      <a:pt x="21" y="98"/>
                      <a:pt x="23" y="99"/>
                      <a:pt x="24" y="99"/>
                    </a:cubicBezTo>
                    <a:cubicBezTo>
                      <a:pt x="24" y="99"/>
                      <a:pt x="26" y="96"/>
                      <a:pt x="26" y="96"/>
                    </a:cubicBezTo>
                    <a:cubicBezTo>
                      <a:pt x="27" y="96"/>
                      <a:pt x="27" y="96"/>
                      <a:pt x="27" y="96"/>
                    </a:cubicBezTo>
                    <a:cubicBezTo>
                      <a:pt x="27" y="96"/>
                      <a:pt x="30" y="79"/>
                      <a:pt x="30" y="79"/>
                    </a:cubicBezTo>
                    <a:cubicBezTo>
                      <a:pt x="30" y="78"/>
                      <a:pt x="27" y="77"/>
                      <a:pt x="27" y="76"/>
                    </a:cubicBezTo>
                    <a:cubicBezTo>
                      <a:pt x="26" y="75"/>
                      <a:pt x="27" y="73"/>
                      <a:pt x="26" y="72"/>
                    </a:cubicBezTo>
                    <a:cubicBezTo>
                      <a:pt x="25" y="71"/>
                      <a:pt x="24" y="72"/>
                      <a:pt x="23" y="71"/>
                    </a:cubicBezTo>
                    <a:close/>
                  </a:path>
                </a:pathLst>
              </a:custGeom>
              <a:grpFill/>
              <a:ln w="9525">
                <a:solidFill>
                  <a:schemeClr val="tx2">
                    <a:lumMod val="2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3" name="Freeform 195"/>
              <p:cNvSpPr>
                <a:spLocks noEditPoints="1"/>
              </p:cNvSpPr>
              <p:nvPr/>
            </p:nvSpPr>
            <p:spPr bwMode="auto">
              <a:xfrm>
                <a:off x="3227" y="1212"/>
                <a:ext cx="196" cy="248"/>
              </a:xfrm>
              <a:custGeom>
                <a:avLst/>
                <a:gdLst>
                  <a:gd name="T0" fmla="*/ 51 w 100"/>
                  <a:gd name="T1" fmla="*/ 110 h 126"/>
                  <a:gd name="T2" fmla="*/ 55 w 100"/>
                  <a:gd name="T3" fmla="*/ 117 h 126"/>
                  <a:gd name="T4" fmla="*/ 60 w 100"/>
                  <a:gd name="T5" fmla="*/ 121 h 126"/>
                  <a:gd name="T6" fmla="*/ 69 w 100"/>
                  <a:gd name="T7" fmla="*/ 124 h 126"/>
                  <a:gd name="T8" fmla="*/ 73 w 100"/>
                  <a:gd name="T9" fmla="*/ 125 h 126"/>
                  <a:gd name="T10" fmla="*/ 74 w 100"/>
                  <a:gd name="T11" fmla="*/ 121 h 126"/>
                  <a:gd name="T12" fmla="*/ 74 w 100"/>
                  <a:gd name="T13" fmla="*/ 114 h 126"/>
                  <a:gd name="T14" fmla="*/ 75 w 100"/>
                  <a:gd name="T15" fmla="*/ 109 h 126"/>
                  <a:gd name="T16" fmla="*/ 58 w 100"/>
                  <a:gd name="T17" fmla="*/ 110 h 126"/>
                  <a:gd name="T18" fmla="*/ 52 w 100"/>
                  <a:gd name="T19" fmla="*/ 109 h 126"/>
                  <a:gd name="T20" fmla="*/ 9 w 100"/>
                  <a:gd name="T21" fmla="*/ 40 h 126"/>
                  <a:gd name="T22" fmla="*/ 13 w 100"/>
                  <a:gd name="T23" fmla="*/ 38 h 126"/>
                  <a:gd name="T24" fmla="*/ 16 w 100"/>
                  <a:gd name="T25" fmla="*/ 34 h 126"/>
                  <a:gd name="T26" fmla="*/ 24 w 100"/>
                  <a:gd name="T27" fmla="*/ 35 h 126"/>
                  <a:gd name="T28" fmla="*/ 30 w 100"/>
                  <a:gd name="T29" fmla="*/ 38 h 126"/>
                  <a:gd name="T30" fmla="*/ 32 w 100"/>
                  <a:gd name="T31" fmla="*/ 39 h 126"/>
                  <a:gd name="T32" fmla="*/ 35 w 100"/>
                  <a:gd name="T33" fmla="*/ 46 h 126"/>
                  <a:gd name="T34" fmla="*/ 37 w 100"/>
                  <a:gd name="T35" fmla="*/ 51 h 126"/>
                  <a:gd name="T36" fmla="*/ 47 w 100"/>
                  <a:gd name="T37" fmla="*/ 65 h 126"/>
                  <a:gd name="T38" fmla="*/ 57 w 100"/>
                  <a:gd name="T39" fmla="*/ 73 h 126"/>
                  <a:gd name="T40" fmla="*/ 61 w 100"/>
                  <a:gd name="T41" fmla="*/ 73 h 126"/>
                  <a:gd name="T42" fmla="*/ 66 w 100"/>
                  <a:gd name="T43" fmla="*/ 77 h 126"/>
                  <a:gd name="T44" fmla="*/ 70 w 100"/>
                  <a:gd name="T45" fmla="*/ 81 h 126"/>
                  <a:gd name="T46" fmla="*/ 77 w 100"/>
                  <a:gd name="T47" fmla="*/ 88 h 126"/>
                  <a:gd name="T48" fmla="*/ 79 w 100"/>
                  <a:gd name="T49" fmla="*/ 103 h 126"/>
                  <a:gd name="T50" fmla="*/ 77 w 100"/>
                  <a:gd name="T51" fmla="*/ 110 h 126"/>
                  <a:gd name="T52" fmla="*/ 81 w 100"/>
                  <a:gd name="T53" fmla="*/ 113 h 126"/>
                  <a:gd name="T54" fmla="*/ 85 w 100"/>
                  <a:gd name="T55" fmla="*/ 108 h 126"/>
                  <a:gd name="T56" fmla="*/ 89 w 100"/>
                  <a:gd name="T57" fmla="*/ 101 h 126"/>
                  <a:gd name="T58" fmla="*/ 87 w 100"/>
                  <a:gd name="T59" fmla="*/ 94 h 126"/>
                  <a:gd name="T60" fmla="*/ 83 w 100"/>
                  <a:gd name="T61" fmla="*/ 89 h 126"/>
                  <a:gd name="T62" fmla="*/ 90 w 100"/>
                  <a:gd name="T63" fmla="*/ 83 h 126"/>
                  <a:gd name="T64" fmla="*/ 97 w 100"/>
                  <a:gd name="T65" fmla="*/ 88 h 126"/>
                  <a:gd name="T66" fmla="*/ 100 w 100"/>
                  <a:gd name="T67" fmla="*/ 86 h 126"/>
                  <a:gd name="T68" fmla="*/ 99 w 100"/>
                  <a:gd name="T69" fmla="*/ 82 h 126"/>
                  <a:gd name="T70" fmla="*/ 93 w 100"/>
                  <a:gd name="T71" fmla="*/ 76 h 126"/>
                  <a:gd name="T72" fmla="*/ 81 w 100"/>
                  <a:gd name="T73" fmla="*/ 65 h 126"/>
                  <a:gd name="T74" fmla="*/ 62 w 100"/>
                  <a:gd name="T75" fmla="*/ 52 h 126"/>
                  <a:gd name="T76" fmla="*/ 59 w 100"/>
                  <a:gd name="T77" fmla="*/ 46 h 126"/>
                  <a:gd name="T78" fmla="*/ 56 w 100"/>
                  <a:gd name="T79" fmla="*/ 42 h 126"/>
                  <a:gd name="T80" fmla="*/ 48 w 100"/>
                  <a:gd name="T81" fmla="*/ 37 h 126"/>
                  <a:gd name="T82" fmla="*/ 50 w 100"/>
                  <a:gd name="T83" fmla="*/ 27 h 126"/>
                  <a:gd name="T84" fmla="*/ 49 w 100"/>
                  <a:gd name="T85" fmla="*/ 20 h 126"/>
                  <a:gd name="T86" fmla="*/ 60 w 100"/>
                  <a:gd name="T87" fmla="*/ 17 h 126"/>
                  <a:gd name="T88" fmla="*/ 57 w 100"/>
                  <a:gd name="T89" fmla="*/ 9 h 126"/>
                  <a:gd name="T90" fmla="*/ 52 w 100"/>
                  <a:gd name="T91" fmla="*/ 3 h 126"/>
                  <a:gd name="T92" fmla="*/ 45 w 100"/>
                  <a:gd name="T93" fmla="*/ 2 h 126"/>
                  <a:gd name="T94" fmla="*/ 39 w 100"/>
                  <a:gd name="T95" fmla="*/ 1 h 126"/>
                  <a:gd name="T96" fmla="*/ 33 w 100"/>
                  <a:gd name="T97" fmla="*/ 3 h 126"/>
                  <a:gd name="T98" fmla="*/ 31 w 100"/>
                  <a:gd name="T99" fmla="*/ 7 h 126"/>
                  <a:gd name="T100" fmla="*/ 23 w 100"/>
                  <a:gd name="T101" fmla="*/ 12 h 126"/>
                  <a:gd name="T102" fmla="*/ 19 w 100"/>
                  <a:gd name="T103" fmla="*/ 14 h 126"/>
                  <a:gd name="T104" fmla="*/ 14 w 100"/>
                  <a:gd name="T105" fmla="*/ 13 h 126"/>
                  <a:gd name="T106" fmla="*/ 6 w 100"/>
                  <a:gd name="T107" fmla="*/ 21 h 126"/>
                  <a:gd name="T108" fmla="*/ 3 w 100"/>
                  <a:gd name="T109" fmla="*/ 29 h 126"/>
                  <a:gd name="T110" fmla="*/ 7 w 100"/>
                  <a:gd name="T111" fmla="*/ 37 h 126"/>
                  <a:gd name="T112" fmla="*/ 6 w 100"/>
                  <a:gd name="T113" fmla="*/ 42 h 126"/>
                  <a:gd name="T114" fmla="*/ 17 w 100"/>
                  <a:gd name="T115" fmla="*/ 77 h 126"/>
                  <a:gd name="T116" fmla="*/ 16 w 100"/>
                  <a:gd name="T117" fmla="*/ 82 h 126"/>
                  <a:gd name="T118" fmla="*/ 22 w 100"/>
                  <a:gd name="T119" fmla="*/ 98 h 126"/>
                  <a:gd name="T120" fmla="*/ 26 w 100"/>
                  <a:gd name="T121" fmla="*/ 96 h 126"/>
                  <a:gd name="T122" fmla="*/ 30 w 100"/>
                  <a:gd name="T123" fmla="*/ 79 h 126"/>
                  <a:gd name="T124" fmla="*/ 26 w 100"/>
                  <a:gd name="T125" fmla="*/ 72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00" h="126">
                    <a:moveTo>
                      <a:pt x="52" y="109"/>
                    </a:moveTo>
                    <a:cubicBezTo>
                      <a:pt x="52" y="111"/>
                      <a:pt x="52" y="110"/>
                      <a:pt x="51" y="110"/>
                    </a:cubicBezTo>
                    <a:cubicBezTo>
                      <a:pt x="51" y="111"/>
                      <a:pt x="51" y="112"/>
                      <a:pt x="51" y="113"/>
                    </a:cubicBezTo>
                    <a:cubicBezTo>
                      <a:pt x="52" y="114"/>
                      <a:pt x="54" y="116"/>
                      <a:pt x="55" y="117"/>
                    </a:cubicBezTo>
                    <a:cubicBezTo>
                      <a:pt x="56" y="117"/>
                      <a:pt x="58" y="117"/>
                      <a:pt x="59" y="118"/>
                    </a:cubicBezTo>
                    <a:cubicBezTo>
                      <a:pt x="59" y="118"/>
                      <a:pt x="60" y="121"/>
                      <a:pt x="60" y="121"/>
                    </a:cubicBezTo>
                    <a:cubicBezTo>
                      <a:pt x="61" y="121"/>
                      <a:pt x="63" y="120"/>
                      <a:pt x="64" y="121"/>
                    </a:cubicBezTo>
                    <a:cubicBezTo>
                      <a:pt x="66" y="122"/>
                      <a:pt x="66" y="123"/>
                      <a:pt x="69" y="124"/>
                    </a:cubicBezTo>
                    <a:cubicBezTo>
                      <a:pt x="70" y="125"/>
                      <a:pt x="70" y="125"/>
                      <a:pt x="70" y="125"/>
                    </a:cubicBezTo>
                    <a:cubicBezTo>
                      <a:pt x="71" y="126"/>
                      <a:pt x="72" y="125"/>
                      <a:pt x="73" y="125"/>
                    </a:cubicBezTo>
                    <a:cubicBezTo>
                      <a:pt x="73" y="124"/>
                      <a:pt x="72" y="123"/>
                      <a:pt x="72" y="122"/>
                    </a:cubicBezTo>
                    <a:cubicBezTo>
                      <a:pt x="72" y="122"/>
                      <a:pt x="74" y="121"/>
                      <a:pt x="74" y="121"/>
                    </a:cubicBezTo>
                    <a:cubicBezTo>
                      <a:pt x="75" y="119"/>
                      <a:pt x="74" y="117"/>
                      <a:pt x="75" y="115"/>
                    </a:cubicBezTo>
                    <a:cubicBezTo>
                      <a:pt x="73" y="116"/>
                      <a:pt x="74" y="115"/>
                      <a:pt x="74" y="114"/>
                    </a:cubicBezTo>
                    <a:cubicBezTo>
                      <a:pt x="73" y="112"/>
                      <a:pt x="75" y="113"/>
                      <a:pt x="75" y="111"/>
                    </a:cubicBezTo>
                    <a:cubicBezTo>
                      <a:pt x="76" y="111"/>
                      <a:pt x="75" y="110"/>
                      <a:pt x="75" y="109"/>
                    </a:cubicBezTo>
                    <a:cubicBezTo>
                      <a:pt x="72" y="111"/>
                      <a:pt x="65" y="113"/>
                      <a:pt x="60" y="112"/>
                    </a:cubicBezTo>
                    <a:cubicBezTo>
                      <a:pt x="60" y="112"/>
                      <a:pt x="59" y="110"/>
                      <a:pt x="58" y="110"/>
                    </a:cubicBezTo>
                    <a:cubicBezTo>
                      <a:pt x="56" y="110"/>
                      <a:pt x="56" y="111"/>
                      <a:pt x="54" y="111"/>
                    </a:cubicBezTo>
                    <a:cubicBezTo>
                      <a:pt x="54" y="111"/>
                      <a:pt x="53" y="110"/>
                      <a:pt x="52" y="109"/>
                    </a:cubicBezTo>
                    <a:close/>
                    <a:moveTo>
                      <a:pt x="6" y="42"/>
                    </a:moveTo>
                    <a:cubicBezTo>
                      <a:pt x="7" y="41"/>
                      <a:pt x="8" y="40"/>
                      <a:pt x="9" y="40"/>
                    </a:cubicBezTo>
                    <a:cubicBezTo>
                      <a:pt x="10" y="40"/>
                      <a:pt x="11" y="41"/>
                      <a:pt x="12" y="40"/>
                    </a:cubicBezTo>
                    <a:cubicBezTo>
                      <a:pt x="13" y="40"/>
                      <a:pt x="13" y="39"/>
                      <a:pt x="13" y="38"/>
                    </a:cubicBezTo>
                    <a:cubicBezTo>
                      <a:pt x="14" y="37"/>
                      <a:pt x="15" y="37"/>
                      <a:pt x="16" y="36"/>
                    </a:cubicBezTo>
                    <a:cubicBezTo>
                      <a:pt x="16" y="36"/>
                      <a:pt x="16" y="34"/>
                      <a:pt x="16" y="34"/>
                    </a:cubicBezTo>
                    <a:cubicBezTo>
                      <a:pt x="17" y="33"/>
                      <a:pt x="18" y="32"/>
                      <a:pt x="21" y="32"/>
                    </a:cubicBezTo>
                    <a:cubicBezTo>
                      <a:pt x="22" y="32"/>
                      <a:pt x="23" y="34"/>
                      <a:pt x="24" y="35"/>
                    </a:cubicBezTo>
                    <a:cubicBezTo>
                      <a:pt x="25" y="35"/>
                      <a:pt x="26" y="35"/>
                      <a:pt x="26" y="35"/>
                    </a:cubicBezTo>
                    <a:cubicBezTo>
                      <a:pt x="28" y="35"/>
                      <a:pt x="29" y="38"/>
                      <a:pt x="30" y="38"/>
                    </a:cubicBezTo>
                    <a:cubicBezTo>
                      <a:pt x="30" y="39"/>
                      <a:pt x="30" y="39"/>
                      <a:pt x="30" y="39"/>
                    </a:cubicBezTo>
                    <a:cubicBezTo>
                      <a:pt x="32" y="39"/>
                      <a:pt x="32" y="39"/>
                      <a:pt x="32" y="39"/>
                    </a:cubicBezTo>
                    <a:cubicBezTo>
                      <a:pt x="32" y="40"/>
                      <a:pt x="32" y="42"/>
                      <a:pt x="32" y="44"/>
                    </a:cubicBezTo>
                    <a:cubicBezTo>
                      <a:pt x="33" y="44"/>
                      <a:pt x="35" y="45"/>
                      <a:pt x="35" y="46"/>
                    </a:cubicBezTo>
                    <a:cubicBezTo>
                      <a:pt x="35" y="47"/>
                      <a:pt x="35" y="48"/>
                      <a:pt x="35" y="50"/>
                    </a:cubicBezTo>
                    <a:cubicBezTo>
                      <a:pt x="35" y="50"/>
                      <a:pt x="37" y="51"/>
                      <a:pt x="37" y="51"/>
                    </a:cubicBezTo>
                    <a:cubicBezTo>
                      <a:pt x="38" y="53"/>
                      <a:pt x="37" y="55"/>
                      <a:pt x="38" y="57"/>
                    </a:cubicBezTo>
                    <a:cubicBezTo>
                      <a:pt x="40" y="60"/>
                      <a:pt x="45" y="62"/>
                      <a:pt x="47" y="65"/>
                    </a:cubicBezTo>
                    <a:cubicBezTo>
                      <a:pt x="48" y="67"/>
                      <a:pt x="48" y="69"/>
                      <a:pt x="50" y="70"/>
                    </a:cubicBezTo>
                    <a:cubicBezTo>
                      <a:pt x="52" y="72"/>
                      <a:pt x="55" y="72"/>
                      <a:pt x="57" y="73"/>
                    </a:cubicBezTo>
                    <a:cubicBezTo>
                      <a:pt x="57" y="73"/>
                      <a:pt x="57" y="73"/>
                      <a:pt x="57" y="73"/>
                    </a:cubicBezTo>
                    <a:cubicBezTo>
                      <a:pt x="59" y="74"/>
                      <a:pt x="59" y="72"/>
                      <a:pt x="61" y="73"/>
                    </a:cubicBezTo>
                    <a:cubicBezTo>
                      <a:pt x="62" y="73"/>
                      <a:pt x="64" y="77"/>
                      <a:pt x="65" y="77"/>
                    </a:cubicBezTo>
                    <a:cubicBezTo>
                      <a:pt x="66" y="77"/>
                      <a:pt x="66" y="77"/>
                      <a:pt x="66" y="77"/>
                    </a:cubicBezTo>
                    <a:cubicBezTo>
                      <a:pt x="67" y="78"/>
                      <a:pt x="66" y="80"/>
                      <a:pt x="67" y="80"/>
                    </a:cubicBezTo>
                    <a:cubicBezTo>
                      <a:pt x="68" y="81"/>
                      <a:pt x="69" y="80"/>
                      <a:pt x="70" y="81"/>
                    </a:cubicBezTo>
                    <a:cubicBezTo>
                      <a:pt x="71" y="82"/>
                      <a:pt x="71" y="84"/>
                      <a:pt x="72" y="85"/>
                    </a:cubicBezTo>
                    <a:cubicBezTo>
                      <a:pt x="73" y="87"/>
                      <a:pt x="76" y="87"/>
                      <a:pt x="77" y="88"/>
                    </a:cubicBezTo>
                    <a:cubicBezTo>
                      <a:pt x="78" y="89"/>
                      <a:pt x="81" y="100"/>
                      <a:pt x="81" y="102"/>
                    </a:cubicBezTo>
                    <a:cubicBezTo>
                      <a:pt x="79" y="103"/>
                      <a:pt x="79" y="103"/>
                      <a:pt x="79" y="103"/>
                    </a:cubicBezTo>
                    <a:cubicBezTo>
                      <a:pt x="79" y="104"/>
                      <a:pt x="79" y="106"/>
                      <a:pt x="79" y="107"/>
                    </a:cubicBezTo>
                    <a:cubicBezTo>
                      <a:pt x="79" y="108"/>
                      <a:pt x="77" y="109"/>
                      <a:pt x="77" y="110"/>
                    </a:cubicBezTo>
                    <a:cubicBezTo>
                      <a:pt x="76" y="113"/>
                      <a:pt x="78" y="113"/>
                      <a:pt x="78" y="114"/>
                    </a:cubicBezTo>
                    <a:cubicBezTo>
                      <a:pt x="79" y="113"/>
                      <a:pt x="81" y="114"/>
                      <a:pt x="81" y="113"/>
                    </a:cubicBezTo>
                    <a:cubicBezTo>
                      <a:pt x="82" y="113"/>
                      <a:pt x="82" y="111"/>
                      <a:pt x="82" y="110"/>
                    </a:cubicBezTo>
                    <a:cubicBezTo>
                      <a:pt x="82" y="110"/>
                      <a:pt x="85" y="108"/>
                      <a:pt x="85" y="108"/>
                    </a:cubicBezTo>
                    <a:cubicBezTo>
                      <a:pt x="86" y="106"/>
                      <a:pt x="85" y="104"/>
                      <a:pt x="86" y="103"/>
                    </a:cubicBezTo>
                    <a:cubicBezTo>
                      <a:pt x="87" y="102"/>
                      <a:pt x="89" y="102"/>
                      <a:pt x="89" y="101"/>
                    </a:cubicBezTo>
                    <a:cubicBezTo>
                      <a:pt x="90" y="99"/>
                      <a:pt x="89" y="96"/>
                      <a:pt x="89" y="95"/>
                    </a:cubicBezTo>
                    <a:cubicBezTo>
                      <a:pt x="88" y="95"/>
                      <a:pt x="88" y="95"/>
                      <a:pt x="87" y="94"/>
                    </a:cubicBezTo>
                    <a:cubicBezTo>
                      <a:pt x="87" y="93"/>
                      <a:pt x="87" y="92"/>
                      <a:pt x="86" y="91"/>
                    </a:cubicBezTo>
                    <a:cubicBezTo>
                      <a:pt x="86" y="90"/>
                      <a:pt x="84" y="90"/>
                      <a:pt x="83" y="89"/>
                    </a:cubicBezTo>
                    <a:cubicBezTo>
                      <a:pt x="85" y="86"/>
                      <a:pt x="86" y="80"/>
                      <a:pt x="90" y="81"/>
                    </a:cubicBezTo>
                    <a:cubicBezTo>
                      <a:pt x="90" y="83"/>
                      <a:pt x="90" y="83"/>
                      <a:pt x="90" y="83"/>
                    </a:cubicBezTo>
                    <a:cubicBezTo>
                      <a:pt x="92" y="83"/>
                      <a:pt x="93" y="83"/>
                      <a:pt x="96" y="84"/>
                    </a:cubicBezTo>
                    <a:cubicBezTo>
                      <a:pt x="96" y="85"/>
                      <a:pt x="96" y="87"/>
                      <a:pt x="97" y="88"/>
                    </a:cubicBezTo>
                    <a:cubicBezTo>
                      <a:pt x="97" y="88"/>
                      <a:pt x="98" y="88"/>
                      <a:pt x="99" y="88"/>
                    </a:cubicBezTo>
                    <a:cubicBezTo>
                      <a:pt x="99" y="87"/>
                      <a:pt x="99" y="87"/>
                      <a:pt x="100" y="86"/>
                    </a:cubicBezTo>
                    <a:cubicBezTo>
                      <a:pt x="100" y="86"/>
                      <a:pt x="99" y="85"/>
                      <a:pt x="99" y="85"/>
                    </a:cubicBezTo>
                    <a:cubicBezTo>
                      <a:pt x="99" y="84"/>
                      <a:pt x="100" y="83"/>
                      <a:pt x="99" y="82"/>
                    </a:cubicBezTo>
                    <a:cubicBezTo>
                      <a:pt x="99" y="81"/>
                      <a:pt x="97" y="81"/>
                      <a:pt x="97" y="81"/>
                    </a:cubicBezTo>
                    <a:cubicBezTo>
                      <a:pt x="95" y="80"/>
                      <a:pt x="94" y="77"/>
                      <a:pt x="93" y="76"/>
                    </a:cubicBezTo>
                    <a:cubicBezTo>
                      <a:pt x="89" y="73"/>
                      <a:pt x="84" y="72"/>
                      <a:pt x="81" y="69"/>
                    </a:cubicBezTo>
                    <a:cubicBezTo>
                      <a:pt x="81" y="68"/>
                      <a:pt x="81" y="65"/>
                      <a:pt x="81" y="65"/>
                    </a:cubicBezTo>
                    <a:cubicBezTo>
                      <a:pt x="77" y="65"/>
                      <a:pt x="74" y="65"/>
                      <a:pt x="70" y="63"/>
                    </a:cubicBezTo>
                    <a:cubicBezTo>
                      <a:pt x="68" y="62"/>
                      <a:pt x="63" y="55"/>
                      <a:pt x="62" y="52"/>
                    </a:cubicBezTo>
                    <a:cubicBezTo>
                      <a:pt x="61" y="50"/>
                      <a:pt x="62" y="49"/>
                      <a:pt x="61" y="47"/>
                    </a:cubicBezTo>
                    <a:cubicBezTo>
                      <a:pt x="60" y="46"/>
                      <a:pt x="60" y="47"/>
                      <a:pt x="59" y="46"/>
                    </a:cubicBezTo>
                    <a:cubicBezTo>
                      <a:pt x="58" y="46"/>
                      <a:pt x="57" y="43"/>
                      <a:pt x="57" y="42"/>
                    </a:cubicBezTo>
                    <a:cubicBezTo>
                      <a:pt x="56" y="42"/>
                      <a:pt x="56" y="42"/>
                      <a:pt x="56" y="42"/>
                    </a:cubicBezTo>
                    <a:cubicBezTo>
                      <a:pt x="56" y="42"/>
                      <a:pt x="56" y="42"/>
                      <a:pt x="56" y="42"/>
                    </a:cubicBezTo>
                    <a:cubicBezTo>
                      <a:pt x="53" y="39"/>
                      <a:pt x="51" y="41"/>
                      <a:pt x="48" y="37"/>
                    </a:cubicBezTo>
                    <a:cubicBezTo>
                      <a:pt x="48" y="37"/>
                      <a:pt x="47" y="36"/>
                      <a:pt x="47" y="36"/>
                    </a:cubicBezTo>
                    <a:cubicBezTo>
                      <a:pt x="46" y="33"/>
                      <a:pt x="50" y="28"/>
                      <a:pt x="50" y="27"/>
                    </a:cubicBezTo>
                    <a:cubicBezTo>
                      <a:pt x="51" y="24"/>
                      <a:pt x="49" y="24"/>
                      <a:pt x="48" y="22"/>
                    </a:cubicBezTo>
                    <a:cubicBezTo>
                      <a:pt x="48" y="21"/>
                      <a:pt x="49" y="20"/>
                      <a:pt x="49" y="20"/>
                    </a:cubicBezTo>
                    <a:cubicBezTo>
                      <a:pt x="50" y="20"/>
                      <a:pt x="50" y="21"/>
                      <a:pt x="50" y="21"/>
                    </a:cubicBezTo>
                    <a:cubicBezTo>
                      <a:pt x="53" y="19"/>
                      <a:pt x="56" y="18"/>
                      <a:pt x="60" y="17"/>
                    </a:cubicBezTo>
                    <a:cubicBezTo>
                      <a:pt x="58" y="15"/>
                      <a:pt x="60" y="14"/>
                      <a:pt x="60" y="12"/>
                    </a:cubicBezTo>
                    <a:cubicBezTo>
                      <a:pt x="60" y="10"/>
                      <a:pt x="60" y="9"/>
                      <a:pt x="57" y="9"/>
                    </a:cubicBezTo>
                    <a:cubicBezTo>
                      <a:pt x="54" y="9"/>
                      <a:pt x="58" y="3"/>
                      <a:pt x="58" y="3"/>
                    </a:cubicBezTo>
                    <a:cubicBezTo>
                      <a:pt x="58" y="3"/>
                      <a:pt x="54" y="3"/>
                      <a:pt x="52" y="3"/>
                    </a:cubicBezTo>
                    <a:cubicBezTo>
                      <a:pt x="50" y="4"/>
                      <a:pt x="50" y="4"/>
                      <a:pt x="48" y="4"/>
                    </a:cubicBezTo>
                    <a:cubicBezTo>
                      <a:pt x="46" y="4"/>
                      <a:pt x="48" y="2"/>
                      <a:pt x="45" y="2"/>
                    </a:cubicBezTo>
                    <a:cubicBezTo>
                      <a:pt x="41" y="2"/>
                      <a:pt x="44" y="2"/>
                      <a:pt x="41" y="1"/>
                    </a:cubicBezTo>
                    <a:cubicBezTo>
                      <a:pt x="38" y="0"/>
                      <a:pt x="39" y="0"/>
                      <a:pt x="39" y="1"/>
                    </a:cubicBezTo>
                    <a:cubicBezTo>
                      <a:pt x="39" y="3"/>
                      <a:pt x="34" y="0"/>
                      <a:pt x="34" y="0"/>
                    </a:cubicBezTo>
                    <a:cubicBezTo>
                      <a:pt x="34" y="0"/>
                      <a:pt x="35" y="2"/>
                      <a:pt x="33" y="3"/>
                    </a:cubicBezTo>
                    <a:cubicBezTo>
                      <a:pt x="31" y="5"/>
                      <a:pt x="35" y="4"/>
                      <a:pt x="34" y="6"/>
                    </a:cubicBezTo>
                    <a:cubicBezTo>
                      <a:pt x="32" y="8"/>
                      <a:pt x="33" y="8"/>
                      <a:pt x="31" y="7"/>
                    </a:cubicBezTo>
                    <a:cubicBezTo>
                      <a:pt x="29" y="5"/>
                      <a:pt x="27" y="7"/>
                      <a:pt x="27" y="9"/>
                    </a:cubicBezTo>
                    <a:cubicBezTo>
                      <a:pt x="26" y="11"/>
                      <a:pt x="23" y="9"/>
                      <a:pt x="23" y="12"/>
                    </a:cubicBezTo>
                    <a:cubicBezTo>
                      <a:pt x="23" y="15"/>
                      <a:pt x="24" y="14"/>
                      <a:pt x="23" y="15"/>
                    </a:cubicBezTo>
                    <a:cubicBezTo>
                      <a:pt x="22" y="16"/>
                      <a:pt x="22" y="14"/>
                      <a:pt x="19" y="14"/>
                    </a:cubicBezTo>
                    <a:cubicBezTo>
                      <a:pt x="16" y="13"/>
                      <a:pt x="17" y="13"/>
                      <a:pt x="15" y="11"/>
                    </a:cubicBezTo>
                    <a:cubicBezTo>
                      <a:pt x="14" y="9"/>
                      <a:pt x="14" y="11"/>
                      <a:pt x="14" y="13"/>
                    </a:cubicBezTo>
                    <a:cubicBezTo>
                      <a:pt x="14" y="16"/>
                      <a:pt x="9" y="15"/>
                      <a:pt x="8" y="17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6" y="21"/>
                      <a:pt x="5" y="24"/>
                      <a:pt x="3" y="24"/>
                    </a:cubicBezTo>
                    <a:cubicBezTo>
                      <a:pt x="0" y="24"/>
                      <a:pt x="0" y="29"/>
                      <a:pt x="3" y="29"/>
                    </a:cubicBezTo>
                    <a:cubicBezTo>
                      <a:pt x="5" y="29"/>
                      <a:pt x="2" y="35"/>
                      <a:pt x="3" y="36"/>
                    </a:cubicBezTo>
                    <a:cubicBezTo>
                      <a:pt x="4" y="37"/>
                      <a:pt x="8" y="35"/>
                      <a:pt x="7" y="37"/>
                    </a:cubicBezTo>
                    <a:cubicBezTo>
                      <a:pt x="6" y="39"/>
                      <a:pt x="7" y="37"/>
                      <a:pt x="5" y="39"/>
                    </a:cubicBezTo>
                    <a:cubicBezTo>
                      <a:pt x="4" y="41"/>
                      <a:pt x="6" y="42"/>
                      <a:pt x="6" y="42"/>
                    </a:cubicBezTo>
                    <a:close/>
                    <a:moveTo>
                      <a:pt x="23" y="71"/>
                    </a:moveTo>
                    <a:cubicBezTo>
                      <a:pt x="22" y="73"/>
                      <a:pt x="18" y="76"/>
                      <a:pt x="17" y="77"/>
                    </a:cubicBezTo>
                    <a:cubicBezTo>
                      <a:pt x="16" y="77"/>
                      <a:pt x="16" y="76"/>
                      <a:pt x="15" y="77"/>
                    </a:cubicBezTo>
                    <a:cubicBezTo>
                      <a:pt x="15" y="79"/>
                      <a:pt x="16" y="79"/>
                      <a:pt x="16" y="82"/>
                    </a:cubicBezTo>
                    <a:cubicBezTo>
                      <a:pt x="17" y="86"/>
                      <a:pt x="17" y="93"/>
                      <a:pt x="18" y="96"/>
                    </a:cubicBezTo>
                    <a:cubicBezTo>
                      <a:pt x="19" y="98"/>
                      <a:pt x="20" y="97"/>
                      <a:pt x="22" y="98"/>
                    </a:cubicBezTo>
                    <a:cubicBezTo>
                      <a:pt x="21" y="98"/>
                      <a:pt x="23" y="99"/>
                      <a:pt x="24" y="99"/>
                    </a:cubicBezTo>
                    <a:cubicBezTo>
                      <a:pt x="24" y="99"/>
                      <a:pt x="26" y="96"/>
                      <a:pt x="26" y="96"/>
                    </a:cubicBezTo>
                    <a:cubicBezTo>
                      <a:pt x="27" y="96"/>
                      <a:pt x="27" y="96"/>
                      <a:pt x="27" y="96"/>
                    </a:cubicBezTo>
                    <a:cubicBezTo>
                      <a:pt x="27" y="96"/>
                      <a:pt x="30" y="79"/>
                      <a:pt x="30" y="79"/>
                    </a:cubicBezTo>
                    <a:cubicBezTo>
                      <a:pt x="30" y="78"/>
                      <a:pt x="27" y="77"/>
                      <a:pt x="27" y="76"/>
                    </a:cubicBezTo>
                    <a:cubicBezTo>
                      <a:pt x="26" y="75"/>
                      <a:pt x="27" y="73"/>
                      <a:pt x="26" y="72"/>
                    </a:cubicBezTo>
                    <a:cubicBezTo>
                      <a:pt x="25" y="71"/>
                      <a:pt x="24" y="72"/>
                      <a:pt x="23" y="71"/>
                    </a:cubicBezTo>
                    <a:close/>
                  </a:path>
                </a:pathLst>
              </a:custGeom>
              <a:grpFill/>
              <a:ln w="2" cap="rnd">
                <a:solidFill>
                  <a:schemeClr val="tx2">
                    <a:lumMod val="2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4" name="Freeform 196"/>
              <p:cNvSpPr>
                <a:spLocks noEditPoints="1"/>
              </p:cNvSpPr>
              <p:nvPr/>
            </p:nvSpPr>
            <p:spPr bwMode="auto">
              <a:xfrm>
                <a:off x="3700" y="1550"/>
                <a:ext cx="27" cy="78"/>
              </a:xfrm>
              <a:custGeom>
                <a:avLst/>
                <a:gdLst>
                  <a:gd name="T0" fmla="*/ 12 w 14"/>
                  <a:gd name="T1" fmla="*/ 15 h 40"/>
                  <a:gd name="T2" fmla="*/ 12 w 14"/>
                  <a:gd name="T3" fmla="*/ 15 h 40"/>
                  <a:gd name="T4" fmla="*/ 13 w 14"/>
                  <a:gd name="T5" fmla="*/ 19 h 40"/>
                  <a:gd name="T6" fmla="*/ 9 w 14"/>
                  <a:gd name="T7" fmla="*/ 19 h 40"/>
                  <a:gd name="T8" fmla="*/ 9 w 14"/>
                  <a:gd name="T9" fmla="*/ 14 h 40"/>
                  <a:gd name="T10" fmla="*/ 10 w 14"/>
                  <a:gd name="T11" fmla="*/ 8 h 40"/>
                  <a:gd name="T12" fmla="*/ 12 w 14"/>
                  <a:gd name="T13" fmla="*/ 9 h 40"/>
                  <a:gd name="T14" fmla="*/ 12 w 14"/>
                  <a:gd name="T15" fmla="*/ 11 h 40"/>
                  <a:gd name="T16" fmla="*/ 11 w 14"/>
                  <a:gd name="T17" fmla="*/ 11 h 40"/>
                  <a:gd name="T18" fmla="*/ 11 w 14"/>
                  <a:gd name="T19" fmla="*/ 15 h 40"/>
                  <a:gd name="T20" fmla="*/ 12 w 14"/>
                  <a:gd name="T21" fmla="*/ 15 h 40"/>
                  <a:gd name="T22" fmla="*/ 2 w 14"/>
                  <a:gd name="T23" fmla="*/ 15 h 40"/>
                  <a:gd name="T24" fmla="*/ 0 w 14"/>
                  <a:gd name="T25" fmla="*/ 17 h 40"/>
                  <a:gd name="T26" fmla="*/ 1 w 14"/>
                  <a:gd name="T27" fmla="*/ 19 h 40"/>
                  <a:gd name="T28" fmla="*/ 4 w 14"/>
                  <a:gd name="T29" fmla="*/ 16 h 40"/>
                  <a:gd name="T30" fmla="*/ 2 w 14"/>
                  <a:gd name="T31" fmla="*/ 15 h 40"/>
                  <a:gd name="T32" fmla="*/ 4 w 14"/>
                  <a:gd name="T33" fmla="*/ 40 h 40"/>
                  <a:gd name="T34" fmla="*/ 11 w 14"/>
                  <a:gd name="T35" fmla="*/ 30 h 40"/>
                  <a:gd name="T36" fmla="*/ 13 w 14"/>
                  <a:gd name="T37" fmla="*/ 19 h 40"/>
                  <a:gd name="T38" fmla="*/ 9 w 14"/>
                  <a:gd name="T39" fmla="*/ 19 h 40"/>
                  <a:gd name="T40" fmla="*/ 9 w 14"/>
                  <a:gd name="T41" fmla="*/ 14 h 40"/>
                  <a:gd name="T42" fmla="*/ 10 w 14"/>
                  <a:gd name="T43" fmla="*/ 8 h 40"/>
                  <a:gd name="T44" fmla="*/ 12 w 14"/>
                  <a:gd name="T45" fmla="*/ 9 h 40"/>
                  <a:gd name="T46" fmla="*/ 14 w 14"/>
                  <a:gd name="T47" fmla="*/ 5 h 40"/>
                  <a:gd name="T48" fmla="*/ 13 w 14"/>
                  <a:gd name="T49" fmla="*/ 1 h 40"/>
                  <a:gd name="T50" fmla="*/ 11 w 14"/>
                  <a:gd name="T51" fmla="*/ 2 h 40"/>
                  <a:gd name="T52" fmla="*/ 7 w 14"/>
                  <a:gd name="T53" fmla="*/ 3 h 40"/>
                  <a:gd name="T54" fmla="*/ 7 w 14"/>
                  <a:gd name="T55" fmla="*/ 6 h 40"/>
                  <a:gd name="T56" fmla="*/ 4 w 14"/>
                  <a:gd name="T57" fmla="*/ 9 h 40"/>
                  <a:gd name="T58" fmla="*/ 3 w 14"/>
                  <a:gd name="T59" fmla="*/ 14 h 40"/>
                  <a:gd name="T60" fmla="*/ 2 w 14"/>
                  <a:gd name="T61" fmla="*/ 15 h 40"/>
                  <a:gd name="T62" fmla="*/ 4 w 14"/>
                  <a:gd name="T63" fmla="*/ 16 h 40"/>
                  <a:gd name="T64" fmla="*/ 1 w 14"/>
                  <a:gd name="T65" fmla="*/ 19 h 40"/>
                  <a:gd name="T66" fmla="*/ 2 w 14"/>
                  <a:gd name="T67" fmla="*/ 23 h 40"/>
                  <a:gd name="T68" fmla="*/ 4 w 14"/>
                  <a:gd name="T69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4" h="40">
                    <a:moveTo>
                      <a:pt x="12" y="15"/>
                    </a:moveTo>
                    <a:cubicBezTo>
                      <a:pt x="12" y="15"/>
                      <a:pt x="12" y="15"/>
                      <a:pt x="12" y="15"/>
                    </a:cubicBezTo>
                    <a:cubicBezTo>
                      <a:pt x="12" y="17"/>
                      <a:pt x="13" y="19"/>
                      <a:pt x="13" y="19"/>
                    </a:cubicBezTo>
                    <a:cubicBezTo>
                      <a:pt x="13" y="19"/>
                      <a:pt x="10" y="21"/>
                      <a:pt x="9" y="19"/>
                    </a:cubicBezTo>
                    <a:cubicBezTo>
                      <a:pt x="9" y="18"/>
                      <a:pt x="9" y="16"/>
                      <a:pt x="9" y="14"/>
                    </a:cubicBezTo>
                    <a:cubicBezTo>
                      <a:pt x="9" y="12"/>
                      <a:pt x="8" y="8"/>
                      <a:pt x="10" y="8"/>
                    </a:cubicBezTo>
                    <a:cubicBezTo>
                      <a:pt x="11" y="8"/>
                      <a:pt x="12" y="7"/>
                      <a:pt x="12" y="9"/>
                    </a:cubicBezTo>
                    <a:cubicBezTo>
                      <a:pt x="12" y="10"/>
                      <a:pt x="12" y="10"/>
                      <a:pt x="12" y="11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11" y="12"/>
                      <a:pt x="11" y="15"/>
                      <a:pt x="11" y="15"/>
                    </a:cubicBezTo>
                    <a:cubicBezTo>
                      <a:pt x="11" y="15"/>
                      <a:pt x="12" y="15"/>
                      <a:pt x="12" y="15"/>
                    </a:cubicBezTo>
                    <a:close/>
                    <a:moveTo>
                      <a:pt x="2" y="15"/>
                    </a:moveTo>
                    <a:cubicBezTo>
                      <a:pt x="2" y="16"/>
                      <a:pt x="0" y="17"/>
                      <a:pt x="0" y="17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4" y="16"/>
                      <a:pt x="4" y="16"/>
                      <a:pt x="4" y="16"/>
                    </a:cubicBezTo>
                    <a:lnTo>
                      <a:pt x="2" y="15"/>
                    </a:lnTo>
                    <a:close/>
                    <a:moveTo>
                      <a:pt x="4" y="40"/>
                    </a:moveTo>
                    <a:cubicBezTo>
                      <a:pt x="4" y="40"/>
                      <a:pt x="11" y="32"/>
                      <a:pt x="11" y="30"/>
                    </a:cubicBezTo>
                    <a:cubicBezTo>
                      <a:pt x="10" y="25"/>
                      <a:pt x="13" y="19"/>
                      <a:pt x="13" y="19"/>
                    </a:cubicBezTo>
                    <a:cubicBezTo>
                      <a:pt x="13" y="19"/>
                      <a:pt x="10" y="21"/>
                      <a:pt x="9" y="19"/>
                    </a:cubicBezTo>
                    <a:cubicBezTo>
                      <a:pt x="9" y="18"/>
                      <a:pt x="9" y="16"/>
                      <a:pt x="9" y="14"/>
                    </a:cubicBezTo>
                    <a:cubicBezTo>
                      <a:pt x="9" y="12"/>
                      <a:pt x="8" y="8"/>
                      <a:pt x="10" y="8"/>
                    </a:cubicBezTo>
                    <a:cubicBezTo>
                      <a:pt x="11" y="8"/>
                      <a:pt x="12" y="7"/>
                      <a:pt x="12" y="9"/>
                    </a:cubicBezTo>
                    <a:cubicBezTo>
                      <a:pt x="13" y="11"/>
                      <a:pt x="14" y="5"/>
                      <a:pt x="14" y="5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1"/>
                      <a:pt x="11" y="0"/>
                      <a:pt x="11" y="2"/>
                    </a:cubicBezTo>
                    <a:cubicBezTo>
                      <a:pt x="10" y="4"/>
                      <a:pt x="7" y="3"/>
                      <a:pt x="7" y="3"/>
                    </a:cubicBezTo>
                    <a:cubicBezTo>
                      <a:pt x="7" y="4"/>
                      <a:pt x="7" y="5"/>
                      <a:pt x="7" y="6"/>
                    </a:cubicBezTo>
                    <a:cubicBezTo>
                      <a:pt x="6" y="6"/>
                      <a:pt x="4" y="8"/>
                      <a:pt x="4" y="9"/>
                    </a:cubicBezTo>
                    <a:cubicBezTo>
                      <a:pt x="3" y="10"/>
                      <a:pt x="4" y="12"/>
                      <a:pt x="3" y="14"/>
                    </a:cubicBezTo>
                    <a:cubicBezTo>
                      <a:pt x="3" y="14"/>
                      <a:pt x="3" y="14"/>
                      <a:pt x="2" y="15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2" y="23"/>
                      <a:pt x="2" y="23"/>
                      <a:pt x="2" y="23"/>
                    </a:cubicBezTo>
                    <a:lnTo>
                      <a:pt x="4" y="40"/>
                    </a:lnTo>
                    <a:close/>
                  </a:path>
                </a:pathLst>
              </a:custGeom>
              <a:grpFill/>
              <a:ln w="9525">
                <a:solidFill>
                  <a:schemeClr val="tx2">
                    <a:lumMod val="2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5" name="Freeform 197"/>
              <p:cNvSpPr>
                <a:spLocks noEditPoints="1"/>
              </p:cNvSpPr>
              <p:nvPr/>
            </p:nvSpPr>
            <p:spPr bwMode="auto">
              <a:xfrm>
                <a:off x="3700" y="1550"/>
                <a:ext cx="27" cy="78"/>
              </a:xfrm>
              <a:custGeom>
                <a:avLst/>
                <a:gdLst>
                  <a:gd name="T0" fmla="*/ 12 w 14"/>
                  <a:gd name="T1" fmla="*/ 15 h 40"/>
                  <a:gd name="T2" fmla="*/ 12 w 14"/>
                  <a:gd name="T3" fmla="*/ 15 h 40"/>
                  <a:gd name="T4" fmla="*/ 13 w 14"/>
                  <a:gd name="T5" fmla="*/ 19 h 40"/>
                  <a:gd name="T6" fmla="*/ 9 w 14"/>
                  <a:gd name="T7" fmla="*/ 19 h 40"/>
                  <a:gd name="T8" fmla="*/ 9 w 14"/>
                  <a:gd name="T9" fmla="*/ 14 h 40"/>
                  <a:gd name="T10" fmla="*/ 10 w 14"/>
                  <a:gd name="T11" fmla="*/ 8 h 40"/>
                  <a:gd name="T12" fmla="*/ 12 w 14"/>
                  <a:gd name="T13" fmla="*/ 9 h 40"/>
                  <a:gd name="T14" fmla="*/ 12 w 14"/>
                  <a:gd name="T15" fmla="*/ 11 h 40"/>
                  <a:gd name="T16" fmla="*/ 11 w 14"/>
                  <a:gd name="T17" fmla="*/ 11 h 40"/>
                  <a:gd name="T18" fmla="*/ 11 w 14"/>
                  <a:gd name="T19" fmla="*/ 15 h 40"/>
                  <a:gd name="T20" fmla="*/ 12 w 14"/>
                  <a:gd name="T21" fmla="*/ 15 h 40"/>
                  <a:gd name="T22" fmla="*/ 2 w 14"/>
                  <a:gd name="T23" fmla="*/ 15 h 40"/>
                  <a:gd name="T24" fmla="*/ 0 w 14"/>
                  <a:gd name="T25" fmla="*/ 17 h 40"/>
                  <a:gd name="T26" fmla="*/ 1 w 14"/>
                  <a:gd name="T27" fmla="*/ 19 h 40"/>
                  <a:gd name="T28" fmla="*/ 4 w 14"/>
                  <a:gd name="T29" fmla="*/ 16 h 40"/>
                  <a:gd name="T30" fmla="*/ 2 w 14"/>
                  <a:gd name="T31" fmla="*/ 15 h 40"/>
                  <a:gd name="T32" fmla="*/ 4 w 14"/>
                  <a:gd name="T33" fmla="*/ 40 h 40"/>
                  <a:gd name="T34" fmla="*/ 11 w 14"/>
                  <a:gd name="T35" fmla="*/ 30 h 40"/>
                  <a:gd name="T36" fmla="*/ 13 w 14"/>
                  <a:gd name="T37" fmla="*/ 19 h 40"/>
                  <a:gd name="T38" fmla="*/ 9 w 14"/>
                  <a:gd name="T39" fmla="*/ 19 h 40"/>
                  <a:gd name="T40" fmla="*/ 9 w 14"/>
                  <a:gd name="T41" fmla="*/ 14 h 40"/>
                  <a:gd name="T42" fmla="*/ 10 w 14"/>
                  <a:gd name="T43" fmla="*/ 8 h 40"/>
                  <a:gd name="T44" fmla="*/ 12 w 14"/>
                  <a:gd name="T45" fmla="*/ 9 h 40"/>
                  <a:gd name="T46" fmla="*/ 14 w 14"/>
                  <a:gd name="T47" fmla="*/ 5 h 40"/>
                  <a:gd name="T48" fmla="*/ 13 w 14"/>
                  <a:gd name="T49" fmla="*/ 1 h 40"/>
                  <a:gd name="T50" fmla="*/ 11 w 14"/>
                  <a:gd name="T51" fmla="*/ 2 h 40"/>
                  <a:gd name="T52" fmla="*/ 7 w 14"/>
                  <a:gd name="T53" fmla="*/ 3 h 40"/>
                  <a:gd name="T54" fmla="*/ 7 w 14"/>
                  <a:gd name="T55" fmla="*/ 6 h 40"/>
                  <a:gd name="T56" fmla="*/ 4 w 14"/>
                  <a:gd name="T57" fmla="*/ 9 h 40"/>
                  <a:gd name="T58" fmla="*/ 3 w 14"/>
                  <a:gd name="T59" fmla="*/ 14 h 40"/>
                  <a:gd name="T60" fmla="*/ 2 w 14"/>
                  <a:gd name="T61" fmla="*/ 15 h 40"/>
                  <a:gd name="T62" fmla="*/ 4 w 14"/>
                  <a:gd name="T63" fmla="*/ 16 h 40"/>
                  <a:gd name="T64" fmla="*/ 1 w 14"/>
                  <a:gd name="T65" fmla="*/ 19 h 40"/>
                  <a:gd name="T66" fmla="*/ 2 w 14"/>
                  <a:gd name="T67" fmla="*/ 23 h 40"/>
                  <a:gd name="T68" fmla="*/ 4 w 14"/>
                  <a:gd name="T69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4" h="40">
                    <a:moveTo>
                      <a:pt x="12" y="15"/>
                    </a:moveTo>
                    <a:cubicBezTo>
                      <a:pt x="12" y="15"/>
                      <a:pt x="12" y="15"/>
                      <a:pt x="12" y="15"/>
                    </a:cubicBezTo>
                    <a:cubicBezTo>
                      <a:pt x="12" y="17"/>
                      <a:pt x="13" y="19"/>
                      <a:pt x="13" y="19"/>
                    </a:cubicBezTo>
                    <a:cubicBezTo>
                      <a:pt x="13" y="19"/>
                      <a:pt x="10" y="21"/>
                      <a:pt x="9" y="19"/>
                    </a:cubicBezTo>
                    <a:cubicBezTo>
                      <a:pt x="9" y="18"/>
                      <a:pt x="9" y="16"/>
                      <a:pt x="9" y="14"/>
                    </a:cubicBezTo>
                    <a:cubicBezTo>
                      <a:pt x="9" y="12"/>
                      <a:pt x="8" y="8"/>
                      <a:pt x="10" y="8"/>
                    </a:cubicBezTo>
                    <a:cubicBezTo>
                      <a:pt x="11" y="8"/>
                      <a:pt x="12" y="7"/>
                      <a:pt x="12" y="9"/>
                    </a:cubicBezTo>
                    <a:cubicBezTo>
                      <a:pt x="12" y="10"/>
                      <a:pt x="12" y="10"/>
                      <a:pt x="12" y="11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11" y="12"/>
                      <a:pt x="11" y="15"/>
                      <a:pt x="11" y="15"/>
                    </a:cubicBezTo>
                    <a:cubicBezTo>
                      <a:pt x="11" y="15"/>
                      <a:pt x="12" y="15"/>
                      <a:pt x="12" y="15"/>
                    </a:cubicBezTo>
                    <a:close/>
                    <a:moveTo>
                      <a:pt x="2" y="15"/>
                    </a:moveTo>
                    <a:cubicBezTo>
                      <a:pt x="2" y="16"/>
                      <a:pt x="0" y="17"/>
                      <a:pt x="0" y="17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4" y="16"/>
                      <a:pt x="4" y="16"/>
                      <a:pt x="4" y="16"/>
                    </a:cubicBezTo>
                    <a:lnTo>
                      <a:pt x="2" y="15"/>
                    </a:lnTo>
                    <a:close/>
                    <a:moveTo>
                      <a:pt x="4" y="40"/>
                    </a:moveTo>
                    <a:cubicBezTo>
                      <a:pt x="4" y="40"/>
                      <a:pt x="11" y="32"/>
                      <a:pt x="11" y="30"/>
                    </a:cubicBezTo>
                    <a:cubicBezTo>
                      <a:pt x="10" y="25"/>
                      <a:pt x="13" y="19"/>
                      <a:pt x="13" y="19"/>
                    </a:cubicBezTo>
                    <a:cubicBezTo>
                      <a:pt x="13" y="19"/>
                      <a:pt x="10" y="21"/>
                      <a:pt x="9" y="19"/>
                    </a:cubicBezTo>
                    <a:cubicBezTo>
                      <a:pt x="9" y="18"/>
                      <a:pt x="9" y="16"/>
                      <a:pt x="9" y="14"/>
                    </a:cubicBezTo>
                    <a:cubicBezTo>
                      <a:pt x="9" y="12"/>
                      <a:pt x="8" y="8"/>
                      <a:pt x="10" y="8"/>
                    </a:cubicBezTo>
                    <a:cubicBezTo>
                      <a:pt x="11" y="8"/>
                      <a:pt x="12" y="7"/>
                      <a:pt x="12" y="9"/>
                    </a:cubicBezTo>
                    <a:cubicBezTo>
                      <a:pt x="13" y="11"/>
                      <a:pt x="14" y="5"/>
                      <a:pt x="14" y="5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1"/>
                      <a:pt x="11" y="0"/>
                      <a:pt x="11" y="2"/>
                    </a:cubicBezTo>
                    <a:cubicBezTo>
                      <a:pt x="10" y="4"/>
                      <a:pt x="7" y="3"/>
                      <a:pt x="7" y="3"/>
                    </a:cubicBezTo>
                    <a:cubicBezTo>
                      <a:pt x="7" y="4"/>
                      <a:pt x="7" y="5"/>
                      <a:pt x="7" y="6"/>
                    </a:cubicBezTo>
                    <a:cubicBezTo>
                      <a:pt x="6" y="6"/>
                      <a:pt x="4" y="8"/>
                      <a:pt x="4" y="9"/>
                    </a:cubicBezTo>
                    <a:cubicBezTo>
                      <a:pt x="3" y="10"/>
                      <a:pt x="4" y="12"/>
                      <a:pt x="3" y="14"/>
                    </a:cubicBezTo>
                    <a:cubicBezTo>
                      <a:pt x="3" y="14"/>
                      <a:pt x="3" y="14"/>
                      <a:pt x="2" y="15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2" y="23"/>
                      <a:pt x="2" y="23"/>
                      <a:pt x="2" y="23"/>
                    </a:cubicBezTo>
                    <a:lnTo>
                      <a:pt x="4" y="40"/>
                    </a:lnTo>
                    <a:close/>
                  </a:path>
                </a:pathLst>
              </a:custGeom>
              <a:grpFill/>
              <a:ln w="2" cap="rnd">
                <a:solidFill>
                  <a:schemeClr val="tx2">
                    <a:lumMod val="2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6" name="Freeform 198"/>
              <p:cNvSpPr>
                <a:spLocks noEditPoints="1"/>
              </p:cNvSpPr>
              <p:nvPr/>
            </p:nvSpPr>
            <p:spPr bwMode="auto">
              <a:xfrm>
                <a:off x="2943" y="995"/>
                <a:ext cx="66" cy="106"/>
              </a:xfrm>
              <a:custGeom>
                <a:avLst/>
                <a:gdLst>
                  <a:gd name="T0" fmla="*/ 30 w 34"/>
                  <a:gd name="T1" fmla="*/ 2 h 54"/>
                  <a:gd name="T2" fmla="*/ 27 w 34"/>
                  <a:gd name="T3" fmla="*/ 0 h 54"/>
                  <a:gd name="T4" fmla="*/ 24 w 34"/>
                  <a:gd name="T5" fmla="*/ 3 h 54"/>
                  <a:gd name="T6" fmla="*/ 19 w 34"/>
                  <a:gd name="T7" fmla="*/ 2 h 54"/>
                  <a:gd name="T8" fmla="*/ 19 w 34"/>
                  <a:gd name="T9" fmla="*/ 7 h 54"/>
                  <a:gd name="T10" fmla="*/ 16 w 34"/>
                  <a:gd name="T11" fmla="*/ 11 h 54"/>
                  <a:gd name="T12" fmla="*/ 14 w 34"/>
                  <a:gd name="T13" fmla="*/ 14 h 54"/>
                  <a:gd name="T14" fmla="*/ 9 w 34"/>
                  <a:gd name="T15" fmla="*/ 15 h 54"/>
                  <a:gd name="T16" fmla="*/ 7 w 34"/>
                  <a:gd name="T17" fmla="*/ 12 h 54"/>
                  <a:gd name="T18" fmla="*/ 8 w 34"/>
                  <a:gd name="T19" fmla="*/ 19 h 54"/>
                  <a:gd name="T20" fmla="*/ 3 w 34"/>
                  <a:gd name="T21" fmla="*/ 22 h 54"/>
                  <a:gd name="T22" fmla="*/ 1 w 34"/>
                  <a:gd name="T23" fmla="*/ 24 h 54"/>
                  <a:gd name="T24" fmla="*/ 11 w 34"/>
                  <a:gd name="T25" fmla="*/ 28 h 54"/>
                  <a:gd name="T26" fmla="*/ 12 w 34"/>
                  <a:gd name="T27" fmla="*/ 29 h 54"/>
                  <a:gd name="T28" fmla="*/ 8 w 34"/>
                  <a:gd name="T29" fmla="*/ 34 h 54"/>
                  <a:gd name="T30" fmla="*/ 4 w 34"/>
                  <a:gd name="T31" fmla="*/ 41 h 54"/>
                  <a:gd name="T32" fmla="*/ 0 w 34"/>
                  <a:gd name="T33" fmla="*/ 43 h 54"/>
                  <a:gd name="T34" fmla="*/ 2 w 34"/>
                  <a:gd name="T35" fmla="*/ 46 h 54"/>
                  <a:gd name="T36" fmla="*/ 0 w 34"/>
                  <a:gd name="T37" fmla="*/ 50 h 54"/>
                  <a:gd name="T38" fmla="*/ 5 w 34"/>
                  <a:gd name="T39" fmla="*/ 50 h 54"/>
                  <a:gd name="T40" fmla="*/ 10 w 34"/>
                  <a:gd name="T41" fmla="*/ 50 h 54"/>
                  <a:gd name="T42" fmla="*/ 12 w 34"/>
                  <a:gd name="T43" fmla="*/ 53 h 54"/>
                  <a:gd name="T44" fmla="*/ 17 w 34"/>
                  <a:gd name="T45" fmla="*/ 50 h 54"/>
                  <a:gd name="T46" fmla="*/ 18 w 34"/>
                  <a:gd name="T47" fmla="*/ 47 h 54"/>
                  <a:gd name="T48" fmla="*/ 23 w 34"/>
                  <a:gd name="T49" fmla="*/ 46 h 54"/>
                  <a:gd name="T50" fmla="*/ 25 w 34"/>
                  <a:gd name="T51" fmla="*/ 43 h 54"/>
                  <a:gd name="T52" fmla="*/ 29 w 34"/>
                  <a:gd name="T53" fmla="*/ 40 h 54"/>
                  <a:gd name="T54" fmla="*/ 30 w 34"/>
                  <a:gd name="T55" fmla="*/ 39 h 54"/>
                  <a:gd name="T56" fmla="*/ 34 w 34"/>
                  <a:gd name="T57" fmla="*/ 38 h 54"/>
                  <a:gd name="T58" fmla="*/ 32 w 34"/>
                  <a:gd name="T59" fmla="*/ 30 h 54"/>
                  <a:gd name="T60" fmla="*/ 31 w 34"/>
                  <a:gd name="T61" fmla="*/ 27 h 54"/>
                  <a:gd name="T62" fmla="*/ 32 w 34"/>
                  <a:gd name="T63" fmla="*/ 21 h 54"/>
                  <a:gd name="T64" fmla="*/ 34 w 34"/>
                  <a:gd name="T65" fmla="*/ 18 h 54"/>
                  <a:gd name="T66" fmla="*/ 30 w 34"/>
                  <a:gd name="T67" fmla="*/ 18 h 54"/>
                  <a:gd name="T68" fmla="*/ 26 w 34"/>
                  <a:gd name="T69" fmla="*/ 17 h 54"/>
                  <a:gd name="T70" fmla="*/ 21 w 34"/>
                  <a:gd name="T71" fmla="*/ 12 h 54"/>
                  <a:gd name="T72" fmla="*/ 30 w 34"/>
                  <a:gd name="T73" fmla="*/ 4 h 54"/>
                  <a:gd name="T74" fmla="*/ 10 w 34"/>
                  <a:gd name="T75" fmla="*/ 38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4" h="54">
                    <a:moveTo>
                      <a:pt x="30" y="4"/>
                    </a:moveTo>
                    <a:cubicBezTo>
                      <a:pt x="30" y="3"/>
                      <a:pt x="29" y="2"/>
                      <a:pt x="30" y="2"/>
                    </a:cubicBezTo>
                    <a:cubicBezTo>
                      <a:pt x="29" y="1"/>
                      <a:pt x="29" y="0"/>
                      <a:pt x="28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0"/>
                      <a:pt x="27" y="2"/>
                      <a:pt x="27" y="2"/>
                    </a:cubicBezTo>
                    <a:cubicBezTo>
                      <a:pt x="26" y="2"/>
                      <a:pt x="25" y="3"/>
                      <a:pt x="24" y="3"/>
                    </a:cubicBezTo>
                    <a:cubicBezTo>
                      <a:pt x="24" y="2"/>
                      <a:pt x="24" y="2"/>
                      <a:pt x="24" y="2"/>
                    </a:cubicBezTo>
                    <a:cubicBezTo>
                      <a:pt x="22" y="2"/>
                      <a:pt x="20" y="2"/>
                      <a:pt x="19" y="2"/>
                    </a:cubicBezTo>
                    <a:cubicBezTo>
                      <a:pt x="19" y="2"/>
                      <a:pt x="19" y="5"/>
                      <a:pt x="19" y="5"/>
                    </a:cubicBezTo>
                    <a:cubicBezTo>
                      <a:pt x="16" y="6"/>
                      <a:pt x="15" y="7"/>
                      <a:pt x="19" y="7"/>
                    </a:cubicBezTo>
                    <a:cubicBezTo>
                      <a:pt x="20" y="9"/>
                      <a:pt x="20" y="9"/>
                      <a:pt x="20" y="9"/>
                    </a:cubicBezTo>
                    <a:cubicBezTo>
                      <a:pt x="18" y="10"/>
                      <a:pt x="17" y="10"/>
                      <a:pt x="16" y="11"/>
                    </a:cubicBezTo>
                    <a:cubicBezTo>
                      <a:pt x="15" y="12"/>
                      <a:pt x="15" y="14"/>
                      <a:pt x="16" y="14"/>
                    </a:cubicBezTo>
                    <a:cubicBezTo>
                      <a:pt x="16" y="14"/>
                      <a:pt x="13" y="15"/>
                      <a:pt x="14" y="14"/>
                    </a:cubicBezTo>
                    <a:cubicBezTo>
                      <a:pt x="13" y="14"/>
                      <a:pt x="12" y="13"/>
                      <a:pt x="10" y="13"/>
                    </a:cubicBezTo>
                    <a:cubicBezTo>
                      <a:pt x="10" y="13"/>
                      <a:pt x="9" y="15"/>
                      <a:pt x="9" y="15"/>
                    </a:cubicBezTo>
                    <a:cubicBezTo>
                      <a:pt x="9" y="15"/>
                      <a:pt x="8" y="14"/>
                      <a:pt x="8" y="14"/>
                    </a:cubicBezTo>
                    <a:cubicBezTo>
                      <a:pt x="7" y="14"/>
                      <a:pt x="7" y="13"/>
                      <a:pt x="7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5" y="17"/>
                      <a:pt x="5" y="17"/>
                      <a:pt x="8" y="19"/>
                    </a:cubicBezTo>
                    <a:cubicBezTo>
                      <a:pt x="8" y="19"/>
                      <a:pt x="7" y="20"/>
                      <a:pt x="8" y="21"/>
                    </a:cubicBezTo>
                    <a:cubicBezTo>
                      <a:pt x="6" y="21"/>
                      <a:pt x="4" y="21"/>
                      <a:pt x="3" y="22"/>
                    </a:cubicBezTo>
                    <a:cubicBezTo>
                      <a:pt x="3" y="22"/>
                      <a:pt x="4" y="23"/>
                      <a:pt x="4" y="24"/>
                    </a:cubicBezTo>
                    <a:cubicBezTo>
                      <a:pt x="3" y="24"/>
                      <a:pt x="3" y="24"/>
                      <a:pt x="1" y="24"/>
                    </a:cubicBezTo>
                    <a:cubicBezTo>
                      <a:pt x="1" y="25"/>
                      <a:pt x="1" y="27"/>
                      <a:pt x="1" y="27"/>
                    </a:cubicBezTo>
                    <a:cubicBezTo>
                      <a:pt x="6" y="28"/>
                      <a:pt x="6" y="28"/>
                      <a:pt x="11" y="28"/>
                    </a:cubicBezTo>
                    <a:cubicBezTo>
                      <a:pt x="11" y="27"/>
                      <a:pt x="11" y="26"/>
                      <a:pt x="12" y="26"/>
                    </a:cubicBezTo>
                    <a:cubicBezTo>
                      <a:pt x="13" y="26"/>
                      <a:pt x="12" y="28"/>
                      <a:pt x="12" y="29"/>
                    </a:cubicBezTo>
                    <a:cubicBezTo>
                      <a:pt x="11" y="29"/>
                      <a:pt x="9" y="30"/>
                      <a:pt x="8" y="31"/>
                    </a:cubicBezTo>
                    <a:cubicBezTo>
                      <a:pt x="8" y="32"/>
                      <a:pt x="9" y="33"/>
                      <a:pt x="8" y="34"/>
                    </a:cubicBezTo>
                    <a:cubicBezTo>
                      <a:pt x="8" y="37"/>
                      <a:pt x="2" y="37"/>
                      <a:pt x="8" y="39"/>
                    </a:cubicBezTo>
                    <a:cubicBezTo>
                      <a:pt x="6" y="40"/>
                      <a:pt x="5" y="40"/>
                      <a:pt x="4" y="41"/>
                    </a:cubicBezTo>
                    <a:cubicBezTo>
                      <a:pt x="4" y="41"/>
                      <a:pt x="6" y="43"/>
                      <a:pt x="5" y="44"/>
                    </a:cubicBezTo>
                    <a:cubicBezTo>
                      <a:pt x="3" y="44"/>
                      <a:pt x="2" y="43"/>
                      <a:pt x="0" y="43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46"/>
                      <a:pt x="2" y="46"/>
                      <a:pt x="2" y="46"/>
                    </a:cubicBezTo>
                    <a:cubicBezTo>
                      <a:pt x="2" y="46"/>
                      <a:pt x="2" y="47"/>
                      <a:pt x="2" y="48"/>
                    </a:cubicBezTo>
                    <a:cubicBezTo>
                      <a:pt x="1" y="48"/>
                      <a:pt x="1" y="50"/>
                      <a:pt x="0" y="50"/>
                    </a:cubicBezTo>
                    <a:cubicBezTo>
                      <a:pt x="2" y="50"/>
                      <a:pt x="3" y="49"/>
                      <a:pt x="3" y="49"/>
                    </a:cubicBezTo>
                    <a:cubicBezTo>
                      <a:pt x="5" y="48"/>
                      <a:pt x="8" y="50"/>
                      <a:pt x="5" y="50"/>
                    </a:cubicBezTo>
                    <a:cubicBezTo>
                      <a:pt x="4" y="50"/>
                      <a:pt x="3" y="54"/>
                      <a:pt x="5" y="53"/>
                    </a:cubicBezTo>
                    <a:cubicBezTo>
                      <a:pt x="5" y="53"/>
                      <a:pt x="9" y="50"/>
                      <a:pt x="10" y="50"/>
                    </a:cubicBezTo>
                    <a:cubicBezTo>
                      <a:pt x="11" y="50"/>
                      <a:pt x="10" y="51"/>
                      <a:pt x="10" y="52"/>
                    </a:cubicBezTo>
                    <a:cubicBezTo>
                      <a:pt x="11" y="52"/>
                      <a:pt x="12" y="52"/>
                      <a:pt x="12" y="53"/>
                    </a:cubicBezTo>
                    <a:cubicBezTo>
                      <a:pt x="13" y="52"/>
                      <a:pt x="15" y="50"/>
                      <a:pt x="15" y="50"/>
                    </a:cubicBezTo>
                    <a:cubicBezTo>
                      <a:pt x="16" y="50"/>
                      <a:pt x="17" y="51"/>
                      <a:pt x="17" y="50"/>
                    </a:cubicBezTo>
                    <a:cubicBezTo>
                      <a:pt x="18" y="50"/>
                      <a:pt x="18" y="49"/>
                      <a:pt x="18" y="48"/>
                    </a:cubicBezTo>
                    <a:cubicBezTo>
                      <a:pt x="18" y="47"/>
                      <a:pt x="18" y="47"/>
                      <a:pt x="18" y="47"/>
                    </a:cubicBezTo>
                    <a:cubicBezTo>
                      <a:pt x="20" y="46"/>
                      <a:pt x="21" y="47"/>
                      <a:pt x="22" y="48"/>
                    </a:cubicBezTo>
                    <a:cubicBezTo>
                      <a:pt x="22" y="47"/>
                      <a:pt x="23" y="46"/>
                      <a:pt x="23" y="46"/>
                    </a:cubicBezTo>
                    <a:cubicBezTo>
                      <a:pt x="24" y="46"/>
                      <a:pt x="24" y="46"/>
                      <a:pt x="24" y="46"/>
                    </a:cubicBezTo>
                    <a:cubicBezTo>
                      <a:pt x="25" y="44"/>
                      <a:pt x="24" y="44"/>
                      <a:pt x="25" y="43"/>
                    </a:cubicBezTo>
                    <a:cubicBezTo>
                      <a:pt x="26" y="43"/>
                      <a:pt x="28" y="43"/>
                      <a:pt x="28" y="43"/>
                    </a:cubicBezTo>
                    <a:cubicBezTo>
                      <a:pt x="29" y="43"/>
                      <a:pt x="28" y="40"/>
                      <a:pt x="29" y="40"/>
                    </a:cubicBezTo>
                    <a:cubicBezTo>
                      <a:pt x="30" y="40"/>
                      <a:pt x="30" y="41"/>
                      <a:pt x="32" y="42"/>
                    </a:cubicBezTo>
                    <a:cubicBezTo>
                      <a:pt x="32" y="42"/>
                      <a:pt x="31" y="39"/>
                      <a:pt x="30" y="39"/>
                    </a:cubicBezTo>
                    <a:cubicBezTo>
                      <a:pt x="30" y="38"/>
                      <a:pt x="30" y="38"/>
                      <a:pt x="30" y="38"/>
                    </a:cubicBezTo>
                    <a:cubicBezTo>
                      <a:pt x="31" y="38"/>
                      <a:pt x="34" y="38"/>
                      <a:pt x="34" y="38"/>
                    </a:cubicBezTo>
                    <a:cubicBezTo>
                      <a:pt x="34" y="35"/>
                      <a:pt x="34" y="33"/>
                      <a:pt x="34" y="30"/>
                    </a:cubicBezTo>
                    <a:cubicBezTo>
                      <a:pt x="32" y="30"/>
                      <a:pt x="32" y="30"/>
                      <a:pt x="32" y="30"/>
                    </a:cubicBezTo>
                    <a:cubicBezTo>
                      <a:pt x="32" y="29"/>
                      <a:pt x="33" y="28"/>
                      <a:pt x="32" y="27"/>
                    </a:cubicBezTo>
                    <a:cubicBezTo>
                      <a:pt x="31" y="27"/>
                      <a:pt x="31" y="27"/>
                      <a:pt x="31" y="27"/>
                    </a:cubicBezTo>
                    <a:cubicBezTo>
                      <a:pt x="31" y="27"/>
                      <a:pt x="32" y="24"/>
                      <a:pt x="32" y="23"/>
                    </a:cubicBezTo>
                    <a:cubicBezTo>
                      <a:pt x="32" y="22"/>
                      <a:pt x="33" y="20"/>
                      <a:pt x="32" y="21"/>
                    </a:cubicBezTo>
                    <a:cubicBezTo>
                      <a:pt x="32" y="21"/>
                      <a:pt x="32" y="19"/>
                      <a:pt x="32" y="19"/>
                    </a:cubicBezTo>
                    <a:cubicBezTo>
                      <a:pt x="33" y="19"/>
                      <a:pt x="34" y="18"/>
                      <a:pt x="34" y="18"/>
                    </a:cubicBezTo>
                    <a:cubicBezTo>
                      <a:pt x="34" y="17"/>
                      <a:pt x="34" y="17"/>
                      <a:pt x="34" y="17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29" y="16"/>
                      <a:pt x="29" y="16"/>
                      <a:pt x="29" y="16"/>
                    </a:cubicBezTo>
                    <a:cubicBezTo>
                      <a:pt x="29" y="16"/>
                      <a:pt x="29" y="15"/>
                      <a:pt x="26" y="17"/>
                    </a:cubicBezTo>
                    <a:cubicBezTo>
                      <a:pt x="24" y="19"/>
                      <a:pt x="26" y="14"/>
                      <a:pt x="23" y="14"/>
                    </a:cubicBezTo>
                    <a:cubicBezTo>
                      <a:pt x="20" y="14"/>
                      <a:pt x="22" y="14"/>
                      <a:pt x="21" y="12"/>
                    </a:cubicBezTo>
                    <a:cubicBezTo>
                      <a:pt x="20" y="9"/>
                      <a:pt x="26" y="11"/>
                      <a:pt x="25" y="8"/>
                    </a:cubicBezTo>
                    <a:cubicBezTo>
                      <a:pt x="24" y="5"/>
                      <a:pt x="30" y="4"/>
                      <a:pt x="30" y="4"/>
                    </a:cubicBezTo>
                    <a:close/>
                    <a:moveTo>
                      <a:pt x="11" y="36"/>
                    </a:moveTo>
                    <a:cubicBezTo>
                      <a:pt x="14" y="35"/>
                      <a:pt x="11" y="38"/>
                      <a:pt x="10" y="38"/>
                    </a:cubicBezTo>
                    <a:cubicBezTo>
                      <a:pt x="8" y="39"/>
                      <a:pt x="10" y="36"/>
                      <a:pt x="11" y="36"/>
                    </a:cubicBezTo>
                    <a:close/>
                  </a:path>
                </a:pathLst>
              </a:custGeom>
              <a:grpFill/>
              <a:ln w="9525">
                <a:solidFill>
                  <a:schemeClr val="tx2">
                    <a:lumMod val="2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7" name="Freeform 199"/>
              <p:cNvSpPr>
                <a:spLocks noEditPoints="1"/>
              </p:cNvSpPr>
              <p:nvPr/>
            </p:nvSpPr>
            <p:spPr bwMode="auto">
              <a:xfrm>
                <a:off x="2943" y="995"/>
                <a:ext cx="66" cy="106"/>
              </a:xfrm>
              <a:custGeom>
                <a:avLst/>
                <a:gdLst>
                  <a:gd name="T0" fmla="*/ 30 w 34"/>
                  <a:gd name="T1" fmla="*/ 2 h 54"/>
                  <a:gd name="T2" fmla="*/ 27 w 34"/>
                  <a:gd name="T3" fmla="*/ 0 h 54"/>
                  <a:gd name="T4" fmla="*/ 24 w 34"/>
                  <a:gd name="T5" fmla="*/ 3 h 54"/>
                  <a:gd name="T6" fmla="*/ 19 w 34"/>
                  <a:gd name="T7" fmla="*/ 2 h 54"/>
                  <a:gd name="T8" fmla="*/ 19 w 34"/>
                  <a:gd name="T9" fmla="*/ 7 h 54"/>
                  <a:gd name="T10" fmla="*/ 16 w 34"/>
                  <a:gd name="T11" fmla="*/ 11 h 54"/>
                  <a:gd name="T12" fmla="*/ 14 w 34"/>
                  <a:gd name="T13" fmla="*/ 14 h 54"/>
                  <a:gd name="T14" fmla="*/ 9 w 34"/>
                  <a:gd name="T15" fmla="*/ 15 h 54"/>
                  <a:gd name="T16" fmla="*/ 7 w 34"/>
                  <a:gd name="T17" fmla="*/ 12 h 54"/>
                  <a:gd name="T18" fmla="*/ 8 w 34"/>
                  <a:gd name="T19" fmla="*/ 19 h 54"/>
                  <a:gd name="T20" fmla="*/ 3 w 34"/>
                  <a:gd name="T21" fmla="*/ 22 h 54"/>
                  <a:gd name="T22" fmla="*/ 1 w 34"/>
                  <a:gd name="T23" fmla="*/ 24 h 54"/>
                  <a:gd name="T24" fmla="*/ 11 w 34"/>
                  <a:gd name="T25" fmla="*/ 28 h 54"/>
                  <a:gd name="T26" fmla="*/ 12 w 34"/>
                  <a:gd name="T27" fmla="*/ 29 h 54"/>
                  <a:gd name="T28" fmla="*/ 8 w 34"/>
                  <a:gd name="T29" fmla="*/ 34 h 54"/>
                  <a:gd name="T30" fmla="*/ 4 w 34"/>
                  <a:gd name="T31" fmla="*/ 41 h 54"/>
                  <a:gd name="T32" fmla="*/ 0 w 34"/>
                  <a:gd name="T33" fmla="*/ 43 h 54"/>
                  <a:gd name="T34" fmla="*/ 2 w 34"/>
                  <a:gd name="T35" fmla="*/ 46 h 54"/>
                  <a:gd name="T36" fmla="*/ 0 w 34"/>
                  <a:gd name="T37" fmla="*/ 50 h 54"/>
                  <a:gd name="T38" fmla="*/ 5 w 34"/>
                  <a:gd name="T39" fmla="*/ 50 h 54"/>
                  <a:gd name="T40" fmla="*/ 10 w 34"/>
                  <a:gd name="T41" fmla="*/ 50 h 54"/>
                  <a:gd name="T42" fmla="*/ 12 w 34"/>
                  <a:gd name="T43" fmla="*/ 53 h 54"/>
                  <a:gd name="T44" fmla="*/ 17 w 34"/>
                  <a:gd name="T45" fmla="*/ 50 h 54"/>
                  <a:gd name="T46" fmla="*/ 18 w 34"/>
                  <a:gd name="T47" fmla="*/ 47 h 54"/>
                  <a:gd name="T48" fmla="*/ 23 w 34"/>
                  <a:gd name="T49" fmla="*/ 46 h 54"/>
                  <a:gd name="T50" fmla="*/ 25 w 34"/>
                  <a:gd name="T51" fmla="*/ 43 h 54"/>
                  <a:gd name="T52" fmla="*/ 29 w 34"/>
                  <a:gd name="T53" fmla="*/ 40 h 54"/>
                  <a:gd name="T54" fmla="*/ 30 w 34"/>
                  <a:gd name="T55" fmla="*/ 39 h 54"/>
                  <a:gd name="T56" fmla="*/ 34 w 34"/>
                  <a:gd name="T57" fmla="*/ 38 h 54"/>
                  <a:gd name="T58" fmla="*/ 32 w 34"/>
                  <a:gd name="T59" fmla="*/ 30 h 54"/>
                  <a:gd name="T60" fmla="*/ 31 w 34"/>
                  <a:gd name="T61" fmla="*/ 27 h 54"/>
                  <a:gd name="T62" fmla="*/ 32 w 34"/>
                  <a:gd name="T63" fmla="*/ 21 h 54"/>
                  <a:gd name="T64" fmla="*/ 34 w 34"/>
                  <a:gd name="T65" fmla="*/ 18 h 54"/>
                  <a:gd name="T66" fmla="*/ 30 w 34"/>
                  <a:gd name="T67" fmla="*/ 18 h 54"/>
                  <a:gd name="T68" fmla="*/ 26 w 34"/>
                  <a:gd name="T69" fmla="*/ 17 h 54"/>
                  <a:gd name="T70" fmla="*/ 21 w 34"/>
                  <a:gd name="T71" fmla="*/ 12 h 54"/>
                  <a:gd name="T72" fmla="*/ 30 w 34"/>
                  <a:gd name="T73" fmla="*/ 4 h 54"/>
                  <a:gd name="T74" fmla="*/ 10 w 34"/>
                  <a:gd name="T75" fmla="*/ 38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4" h="54">
                    <a:moveTo>
                      <a:pt x="30" y="4"/>
                    </a:moveTo>
                    <a:cubicBezTo>
                      <a:pt x="30" y="3"/>
                      <a:pt x="29" y="2"/>
                      <a:pt x="30" y="2"/>
                    </a:cubicBezTo>
                    <a:cubicBezTo>
                      <a:pt x="29" y="1"/>
                      <a:pt x="29" y="0"/>
                      <a:pt x="28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0"/>
                      <a:pt x="27" y="2"/>
                      <a:pt x="27" y="2"/>
                    </a:cubicBezTo>
                    <a:cubicBezTo>
                      <a:pt x="26" y="2"/>
                      <a:pt x="25" y="3"/>
                      <a:pt x="24" y="3"/>
                    </a:cubicBezTo>
                    <a:cubicBezTo>
                      <a:pt x="24" y="2"/>
                      <a:pt x="24" y="2"/>
                      <a:pt x="24" y="2"/>
                    </a:cubicBezTo>
                    <a:cubicBezTo>
                      <a:pt x="22" y="2"/>
                      <a:pt x="20" y="2"/>
                      <a:pt x="19" y="2"/>
                    </a:cubicBezTo>
                    <a:cubicBezTo>
                      <a:pt x="19" y="2"/>
                      <a:pt x="19" y="5"/>
                      <a:pt x="19" y="5"/>
                    </a:cubicBezTo>
                    <a:cubicBezTo>
                      <a:pt x="16" y="6"/>
                      <a:pt x="15" y="7"/>
                      <a:pt x="19" y="7"/>
                    </a:cubicBezTo>
                    <a:cubicBezTo>
                      <a:pt x="20" y="9"/>
                      <a:pt x="20" y="9"/>
                      <a:pt x="20" y="9"/>
                    </a:cubicBezTo>
                    <a:cubicBezTo>
                      <a:pt x="18" y="10"/>
                      <a:pt x="17" y="10"/>
                      <a:pt x="16" y="11"/>
                    </a:cubicBezTo>
                    <a:cubicBezTo>
                      <a:pt x="15" y="12"/>
                      <a:pt x="15" y="14"/>
                      <a:pt x="16" y="14"/>
                    </a:cubicBezTo>
                    <a:cubicBezTo>
                      <a:pt x="16" y="14"/>
                      <a:pt x="13" y="15"/>
                      <a:pt x="14" y="14"/>
                    </a:cubicBezTo>
                    <a:cubicBezTo>
                      <a:pt x="13" y="14"/>
                      <a:pt x="12" y="13"/>
                      <a:pt x="10" y="13"/>
                    </a:cubicBezTo>
                    <a:cubicBezTo>
                      <a:pt x="10" y="13"/>
                      <a:pt x="9" y="15"/>
                      <a:pt x="9" y="15"/>
                    </a:cubicBezTo>
                    <a:cubicBezTo>
                      <a:pt x="9" y="15"/>
                      <a:pt x="8" y="14"/>
                      <a:pt x="8" y="14"/>
                    </a:cubicBezTo>
                    <a:cubicBezTo>
                      <a:pt x="7" y="14"/>
                      <a:pt x="7" y="13"/>
                      <a:pt x="7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5" y="17"/>
                      <a:pt x="5" y="17"/>
                      <a:pt x="8" y="19"/>
                    </a:cubicBezTo>
                    <a:cubicBezTo>
                      <a:pt x="8" y="19"/>
                      <a:pt x="7" y="20"/>
                      <a:pt x="8" y="21"/>
                    </a:cubicBezTo>
                    <a:cubicBezTo>
                      <a:pt x="6" y="21"/>
                      <a:pt x="4" y="21"/>
                      <a:pt x="3" y="22"/>
                    </a:cubicBezTo>
                    <a:cubicBezTo>
                      <a:pt x="3" y="22"/>
                      <a:pt x="4" y="23"/>
                      <a:pt x="4" y="24"/>
                    </a:cubicBezTo>
                    <a:cubicBezTo>
                      <a:pt x="3" y="24"/>
                      <a:pt x="3" y="24"/>
                      <a:pt x="1" y="24"/>
                    </a:cubicBezTo>
                    <a:cubicBezTo>
                      <a:pt x="1" y="25"/>
                      <a:pt x="1" y="27"/>
                      <a:pt x="1" y="27"/>
                    </a:cubicBezTo>
                    <a:cubicBezTo>
                      <a:pt x="6" y="28"/>
                      <a:pt x="6" y="28"/>
                      <a:pt x="11" y="28"/>
                    </a:cubicBezTo>
                    <a:cubicBezTo>
                      <a:pt x="11" y="27"/>
                      <a:pt x="11" y="26"/>
                      <a:pt x="12" y="26"/>
                    </a:cubicBezTo>
                    <a:cubicBezTo>
                      <a:pt x="13" y="26"/>
                      <a:pt x="12" y="28"/>
                      <a:pt x="12" y="29"/>
                    </a:cubicBezTo>
                    <a:cubicBezTo>
                      <a:pt x="11" y="29"/>
                      <a:pt x="9" y="30"/>
                      <a:pt x="8" y="31"/>
                    </a:cubicBezTo>
                    <a:cubicBezTo>
                      <a:pt x="8" y="32"/>
                      <a:pt x="9" y="33"/>
                      <a:pt x="8" y="34"/>
                    </a:cubicBezTo>
                    <a:cubicBezTo>
                      <a:pt x="8" y="37"/>
                      <a:pt x="2" y="37"/>
                      <a:pt x="8" y="39"/>
                    </a:cubicBezTo>
                    <a:cubicBezTo>
                      <a:pt x="6" y="40"/>
                      <a:pt x="5" y="40"/>
                      <a:pt x="4" y="41"/>
                    </a:cubicBezTo>
                    <a:cubicBezTo>
                      <a:pt x="4" y="41"/>
                      <a:pt x="6" y="43"/>
                      <a:pt x="5" y="44"/>
                    </a:cubicBezTo>
                    <a:cubicBezTo>
                      <a:pt x="3" y="44"/>
                      <a:pt x="2" y="43"/>
                      <a:pt x="0" y="43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46"/>
                      <a:pt x="2" y="46"/>
                      <a:pt x="2" y="46"/>
                    </a:cubicBezTo>
                    <a:cubicBezTo>
                      <a:pt x="2" y="46"/>
                      <a:pt x="2" y="47"/>
                      <a:pt x="2" y="48"/>
                    </a:cubicBezTo>
                    <a:cubicBezTo>
                      <a:pt x="1" y="48"/>
                      <a:pt x="1" y="50"/>
                      <a:pt x="0" y="50"/>
                    </a:cubicBezTo>
                    <a:cubicBezTo>
                      <a:pt x="2" y="50"/>
                      <a:pt x="3" y="49"/>
                      <a:pt x="3" y="49"/>
                    </a:cubicBezTo>
                    <a:cubicBezTo>
                      <a:pt x="5" y="48"/>
                      <a:pt x="8" y="50"/>
                      <a:pt x="5" y="50"/>
                    </a:cubicBezTo>
                    <a:cubicBezTo>
                      <a:pt x="4" y="50"/>
                      <a:pt x="3" y="54"/>
                      <a:pt x="5" y="53"/>
                    </a:cubicBezTo>
                    <a:cubicBezTo>
                      <a:pt x="5" y="53"/>
                      <a:pt x="9" y="50"/>
                      <a:pt x="10" y="50"/>
                    </a:cubicBezTo>
                    <a:cubicBezTo>
                      <a:pt x="11" y="50"/>
                      <a:pt x="10" y="51"/>
                      <a:pt x="10" y="52"/>
                    </a:cubicBezTo>
                    <a:cubicBezTo>
                      <a:pt x="11" y="52"/>
                      <a:pt x="12" y="52"/>
                      <a:pt x="12" y="53"/>
                    </a:cubicBezTo>
                    <a:cubicBezTo>
                      <a:pt x="13" y="52"/>
                      <a:pt x="15" y="50"/>
                      <a:pt x="15" y="50"/>
                    </a:cubicBezTo>
                    <a:cubicBezTo>
                      <a:pt x="16" y="50"/>
                      <a:pt x="17" y="51"/>
                      <a:pt x="17" y="50"/>
                    </a:cubicBezTo>
                    <a:cubicBezTo>
                      <a:pt x="18" y="50"/>
                      <a:pt x="18" y="49"/>
                      <a:pt x="18" y="48"/>
                    </a:cubicBezTo>
                    <a:cubicBezTo>
                      <a:pt x="18" y="47"/>
                      <a:pt x="18" y="47"/>
                      <a:pt x="18" y="47"/>
                    </a:cubicBezTo>
                    <a:cubicBezTo>
                      <a:pt x="20" y="46"/>
                      <a:pt x="21" y="47"/>
                      <a:pt x="22" y="48"/>
                    </a:cubicBezTo>
                    <a:cubicBezTo>
                      <a:pt x="22" y="47"/>
                      <a:pt x="23" y="46"/>
                      <a:pt x="23" y="46"/>
                    </a:cubicBezTo>
                    <a:cubicBezTo>
                      <a:pt x="24" y="46"/>
                      <a:pt x="24" y="46"/>
                      <a:pt x="24" y="46"/>
                    </a:cubicBezTo>
                    <a:cubicBezTo>
                      <a:pt x="25" y="44"/>
                      <a:pt x="24" y="44"/>
                      <a:pt x="25" y="43"/>
                    </a:cubicBezTo>
                    <a:cubicBezTo>
                      <a:pt x="26" y="43"/>
                      <a:pt x="28" y="43"/>
                      <a:pt x="28" y="43"/>
                    </a:cubicBezTo>
                    <a:cubicBezTo>
                      <a:pt x="29" y="43"/>
                      <a:pt x="28" y="40"/>
                      <a:pt x="29" y="40"/>
                    </a:cubicBezTo>
                    <a:cubicBezTo>
                      <a:pt x="30" y="40"/>
                      <a:pt x="30" y="41"/>
                      <a:pt x="32" y="42"/>
                    </a:cubicBezTo>
                    <a:cubicBezTo>
                      <a:pt x="32" y="42"/>
                      <a:pt x="31" y="39"/>
                      <a:pt x="30" y="39"/>
                    </a:cubicBezTo>
                    <a:cubicBezTo>
                      <a:pt x="30" y="38"/>
                      <a:pt x="30" y="38"/>
                      <a:pt x="30" y="38"/>
                    </a:cubicBezTo>
                    <a:cubicBezTo>
                      <a:pt x="31" y="38"/>
                      <a:pt x="34" y="38"/>
                      <a:pt x="34" y="38"/>
                    </a:cubicBezTo>
                    <a:cubicBezTo>
                      <a:pt x="34" y="35"/>
                      <a:pt x="34" y="33"/>
                      <a:pt x="34" y="30"/>
                    </a:cubicBezTo>
                    <a:cubicBezTo>
                      <a:pt x="32" y="30"/>
                      <a:pt x="32" y="30"/>
                      <a:pt x="32" y="30"/>
                    </a:cubicBezTo>
                    <a:cubicBezTo>
                      <a:pt x="32" y="29"/>
                      <a:pt x="33" y="28"/>
                      <a:pt x="32" y="27"/>
                    </a:cubicBezTo>
                    <a:cubicBezTo>
                      <a:pt x="31" y="27"/>
                      <a:pt x="31" y="27"/>
                      <a:pt x="31" y="27"/>
                    </a:cubicBezTo>
                    <a:cubicBezTo>
                      <a:pt x="31" y="27"/>
                      <a:pt x="32" y="24"/>
                      <a:pt x="32" y="23"/>
                    </a:cubicBezTo>
                    <a:cubicBezTo>
                      <a:pt x="32" y="22"/>
                      <a:pt x="33" y="20"/>
                      <a:pt x="32" y="21"/>
                    </a:cubicBezTo>
                    <a:cubicBezTo>
                      <a:pt x="32" y="21"/>
                      <a:pt x="32" y="19"/>
                      <a:pt x="32" y="19"/>
                    </a:cubicBezTo>
                    <a:cubicBezTo>
                      <a:pt x="33" y="19"/>
                      <a:pt x="34" y="18"/>
                      <a:pt x="34" y="18"/>
                    </a:cubicBezTo>
                    <a:cubicBezTo>
                      <a:pt x="34" y="17"/>
                      <a:pt x="34" y="17"/>
                      <a:pt x="34" y="17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29" y="16"/>
                      <a:pt x="29" y="16"/>
                      <a:pt x="29" y="16"/>
                    </a:cubicBezTo>
                    <a:cubicBezTo>
                      <a:pt x="29" y="16"/>
                      <a:pt x="29" y="15"/>
                      <a:pt x="26" y="17"/>
                    </a:cubicBezTo>
                    <a:cubicBezTo>
                      <a:pt x="24" y="19"/>
                      <a:pt x="26" y="14"/>
                      <a:pt x="23" y="14"/>
                    </a:cubicBezTo>
                    <a:cubicBezTo>
                      <a:pt x="20" y="14"/>
                      <a:pt x="22" y="14"/>
                      <a:pt x="21" y="12"/>
                    </a:cubicBezTo>
                    <a:cubicBezTo>
                      <a:pt x="20" y="9"/>
                      <a:pt x="26" y="11"/>
                      <a:pt x="25" y="8"/>
                    </a:cubicBezTo>
                    <a:cubicBezTo>
                      <a:pt x="24" y="5"/>
                      <a:pt x="30" y="4"/>
                      <a:pt x="30" y="4"/>
                    </a:cubicBezTo>
                    <a:close/>
                    <a:moveTo>
                      <a:pt x="11" y="36"/>
                    </a:moveTo>
                    <a:cubicBezTo>
                      <a:pt x="14" y="35"/>
                      <a:pt x="11" y="38"/>
                      <a:pt x="10" y="38"/>
                    </a:cubicBezTo>
                    <a:cubicBezTo>
                      <a:pt x="8" y="39"/>
                      <a:pt x="10" y="36"/>
                      <a:pt x="11" y="36"/>
                    </a:cubicBezTo>
                    <a:close/>
                  </a:path>
                </a:pathLst>
              </a:custGeom>
              <a:grpFill/>
              <a:ln w="2" cap="rnd">
                <a:solidFill>
                  <a:schemeClr val="tx2">
                    <a:lumMod val="2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8" name="Freeform 200"/>
              <p:cNvSpPr>
                <a:spLocks/>
              </p:cNvSpPr>
              <p:nvPr/>
            </p:nvSpPr>
            <p:spPr bwMode="auto">
              <a:xfrm>
                <a:off x="3776" y="1444"/>
                <a:ext cx="175" cy="181"/>
              </a:xfrm>
              <a:custGeom>
                <a:avLst/>
                <a:gdLst>
                  <a:gd name="T0" fmla="*/ 89 w 89"/>
                  <a:gd name="T1" fmla="*/ 83 h 92"/>
                  <a:gd name="T2" fmla="*/ 88 w 89"/>
                  <a:gd name="T3" fmla="*/ 82 h 92"/>
                  <a:gd name="T4" fmla="*/ 86 w 89"/>
                  <a:gd name="T5" fmla="*/ 80 h 92"/>
                  <a:gd name="T6" fmla="*/ 83 w 89"/>
                  <a:gd name="T7" fmla="*/ 78 h 92"/>
                  <a:gd name="T8" fmla="*/ 83 w 89"/>
                  <a:gd name="T9" fmla="*/ 73 h 92"/>
                  <a:gd name="T10" fmla="*/ 81 w 89"/>
                  <a:gd name="T11" fmla="*/ 73 h 92"/>
                  <a:gd name="T12" fmla="*/ 80 w 89"/>
                  <a:gd name="T13" fmla="*/ 66 h 92"/>
                  <a:gd name="T14" fmla="*/ 78 w 89"/>
                  <a:gd name="T15" fmla="*/ 61 h 92"/>
                  <a:gd name="T16" fmla="*/ 75 w 89"/>
                  <a:gd name="T17" fmla="*/ 55 h 92"/>
                  <a:gd name="T18" fmla="*/ 70 w 89"/>
                  <a:gd name="T19" fmla="*/ 54 h 92"/>
                  <a:gd name="T20" fmla="*/ 71 w 89"/>
                  <a:gd name="T21" fmla="*/ 52 h 92"/>
                  <a:gd name="T22" fmla="*/ 64 w 89"/>
                  <a:gd name="T23" fmla="*/ 45 h 92"/>
                  <a:gd name="T24" fmla="*/ 59 w 89"/>
                  <a:gd name="T25" fmla="*/ 38 h 92"/>
                  <a:gd name="T26" fmla="*/ 57 w 89"/>
                  <a:gd name="T27" fmla="*/ 34 h 92"/>
                  <a:gd name="T28" fmla="*/ 58 w 89"/>
                  <a:gd name="T29" fmla="*/ 29 h 92"/>
                  <a:gd name="T30" fmla="*/ 61 w 89"/>
                  <a:gd name="T31" fmla="*/ 28 h 92"/>
                  <a:gd name="T32" fmla="*/ 61 w 89"/>
                  <a:gd name="T33" fmla="*/ 23 h 92"/>
                  <a:gd name="T34" fmla="*/ 65 w 89"/>
                  <a:gd name="T35" fmla="*/ 21 h 92"/>
                  <a:gd name="T36" fmla="*/ 64 w 89"/>
                  <a:gd name="T37" fmla="*/ 19 h 92"/>
                  <a:gd name="T38" fmla="*/ 60 w 89"/>
                  <a:gd name="T39" fmla="*/ 19 h 92"/>
                  <a:gd name="T40" fmla="*/ 56 w 89"/>
                  <a:gd name="T41" fmla="*/ 18 h 92"/>
                  <a:gd name="T42" fmla="*/ 53 w 89"/>
                  <a:gd name="T43" fmla="*/ 16 h 92"/>
                  <a:gd name="T44" fmla="*/ 51 w 89"/>
                  <a:gd name="T45" fmla="*/ 13 h 92"/>
                  <a:gd name="T46" fmla="*/ 50 w 89"/>
                  <a:gd name="T47" fmla="*/ 10 h 92"/>
                  <a:gd name="T48" fmla="*/ 50 w 89"/>
                  <a:gd name="T49" fmla="*/ 7 h 92"/>
                  <a:gd name="T50" fmla="*/ 48 w 89"/>
                  <a:gd name="T51" fmla="*/ 2 h 92"/>
                  <a:gd name="T52" fmla="*/ 45 w 89"/>
                  <a:gd name="T53" fmla="*/ 1 h 92"/>
                  <a:gd name="T54" fmla="*/ 42 w 89"/>
                  <a:gd name="T55" fmla="*/ 3 h 92"/>
                  <a:gd name="T56" fmla="*/ 41 w 89"/>
                  <a:gd name="T57" fmla="*/ 1 h 92"/>
                  <a:gd name="T58" fmla="*/ 39 w 89"/>
                  <a:gd name="T59" fmla="*/ 0 h 92"/>
                  <a:gd name="T60" fmla="*/ 37 w 89"/>
                  <a:gd name="T61" fmla="*/ 2 h 92"/>
                  <a:gd name="T62" fmla="*/ 31 w 89"/>
                  <a:gd name="T63" fmla="*/ 1 h 92"/>
                  <a:gd name="T64" fmla="*/ 29 w 89"/>
                  <a:gd name="T65" fmla="*/ 2 h 92"/>
                  <a:gd name="T66" fmla="*/ 27 w 89"/>
                  <a:gd name="T67" fmla="*/ 8 h 92"/>
                  <a:gd name="T68" fmla="*/ 23 w 89"/>
                  <a:gd name="T69" fmla="*/ 13 h 92"/>
                  <a:gd name="T70" fmla="*/ 24 w 89"/>
                  <a:gd name="T71" fmla="*/ 17 h 92"/>
                  <a:gd name="T72" fmla="*/ 22 w 89"/>
                  <a:gd name="T73" fmla="*/ 23 h 92"/>
                  <a:gd name="T74" fmla="*/ 22 w 89"/>
                  <a:gd name="T75" fmla="*/ 27 h 92"/>
                  <a:gd name="T76" fmla="*/ 20 w 89"/>
                  <a:gd name="T77" fmla="*/ 32 h 92"/>
                  <a:gd name="T78" fmla="*/ 18 w 89"/>
                  <a:gd name="T79" fmla="*/ 35 h 92"/>
                  <a:gd name="T80" fmla="*/ 0 w 89"/>
                  <a:gd name="T81" fmla="*/ 49 h 92"/>
                  <a:gd name="T82" fmla="*/ 5 w 89"/>
                  <a:gd name="T83" fmla="*/ 64 h 92"/>
                  <a:gd name="T84" fmla="*/ 29 w 89"/>
                  <a:gd name="T85" fmla="*/ 78 h 92"/>
                  <a:gd name="T86" fmla="*/ 30 w 89"/>
                  <a:gd name="T87" fmla="*/ 81 h 92"/>
                  <a:gd name="T88" fmla="*/ 36 w 89"/>
                  <a:gd name="T89" fmla="*/ 81 h 92"/>
                  <a:gd name="T90" fmla="*/ 37 w 89"/>
                  <a:gd name="T91" fmla="*/ 87 h 92"/>
                  <a:gd name="T92" fmla="*/ 43 w 89"/>
                  <a:gd name="T93" fmla="*/ 90 h 92"/>
                  <a:gd name="T94" fmla="*/ 59 w 89"/>
                  <a:gd name="T95" fmla="*/ 92 h 92"/>
                  <a:gd name="T96" fmla="*/ 67 w 89"/>
                  <a:gd name="T97" fmla="*/ 86 h 92"/>
                  <a:gd name="T98" fmla="*/ 73 w 89"/>
                  <a:gd name="T99" fmla="*/ 79 h 92"/>
                  <a:gd name="T100" fmla="*/ 78 w 89"/>
                  <a:gd name="T101" fmla="*/ 80 h 92"/>
                  <a:gd name="T102" fmla="*/ 80 w 89"/>
                  <a:gd name="T103" fmla="*/ 80 h 92"/>
                  <a:gd name="T104" fmla="*/ 81 w 89"/>
                  <a:gd name="T105" fmla="*/ 82 h 92"/>
                  <a:gd name="T106" fmla="*/ 85 w 89"/>
                  <a:gd name="T107" fmla="*/ 83 h 92"/>
                  <a:gd name="T108" fmla="*/ 86 w 89"/>
                  <a:gd name="T109" fmla="*/ 81 h 92"/>
                  <a:gd name="T110" fmla="*/ 88 w 89"/>
                  <a:gd name="T111" fmla="*/ 83 h 92"/>
                  <a:gd name="T112" fmla="*/ 89 w 89"/>
                  <a:gd name="T113" fmla="*/ 83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89" h="92">
                    <a:moveTo>
                      <a:pt x="89" y="83"/>
                    </a:moveTo>
                    <a:cubicBezTo>
                      <a:pt x="88" y="82"/>
                      <a:pt x="88" y="82"/>
                      <a:pt x="88" y="82"/>
                    </a:cubicBezTo>
                    <a:cubicBezTo>
                      <a:pt x="88" y="82"/>
                      <a:pt x="87" y="82"/>
                      <a:pt x="86" y="80"/>
                    </a:cubicBezTo>
                    <a:cubicBezTo>
                      <a:pt x="85" y="78"/>
                      <a:pt x="83" y="78"/>
                      <a:pt x="83" y="78"/>
                    </a:cubicBezTo>
                    <a:cubicBezTo>
                      <a:pt x="83" y="73"/>
                      <a:pt x="83" y="73"/>
                      <a:pt x="83" y="73"/>
                    </a:cubicBezTo>
                    <a:cubicBezTo>
                      <a:pt x="81" y="73"/>
                      <a:pt x="81" y="73"/>
                      <a:pt x="81" y="73"/>
                    </a:cubicBezTo>
                    <a:cubicBezTo>
                      <a:pt x="80" y="70"/>
                      <a:pt x="80" y="69"/>
                      <a:pt x="80" y="66"/>
                    </a:cubicBezTo>
                    <a:cubicBezTo>
                      <a:pt x="81" y="63"/>
                      <a:pt x="80" y="63"/>
                      <a:pt x="78" y="61"/>
                    </a:cubicBezTo>
                    <a:cubicBezTo>
                      <a:pt x="76" y="58"/>
                      <a:pt x="76" y="57"/>
                      <a:pt x="75" y="55"/>
                    </a:cubicBezTo>
                    <a:cubicBezTo>
                      <a:pt x="74" y="53"/>
                      <a:pt x="73" y="54"/>
                      <a:pt x="70" y="54"/>
                    </a:cubicBezTo>
                    <a:cubicBezTo>
                      <a:pt x="67" y="54"/>
                      <a:pt x="71" y="54"/>
                      <a:pt x="71" y="52"/>
                    </a:cubicBezTo>
                    <a:cubicBezTo>
                      <a:pt x="70" y="50"/>
                      <a:pt x="66" y="46"/>
                      <a:pt x="64" y="45"/>
                    </a:cubicBezTo>
                    <a:cubicBezTo>
                      <a:pt x="61" y="45"/>
                      <a:pt x="61" y="39"/>
                      <a:pt x="59" y="38"/>
                    </a:cubicBezTo>
                    <a:cubicBezTo>
                      <a:pt x="57" y="37"/>
                      <a:pt x="58" y="35"/>
                      <a:pt x="57" y="34"/>
                    </a:cubicBezTo>
                    <a:cubicBezTo>
                      <a:pt x="56" y="32"/>
                      <a:pt x="60" y="34"/>
                      <a:pt x="58" y="29"/>
                    </a:cubicBezTo>
                    <a:cubicBezTo>
                      <a:pt x="57" y="27"/>
                      <a:pt x="60" y="30"/>
                      <a:pt x="61" y="28"/>
                    </a:cubicBezTo>
                    <a:cubicBezTo>
                      <a:pt x="62" y="27"/>
                      <a:pt x="62" y="26"/>
                      <a:pt x="61" y="23"/>
                    </a:cubicBezTo>
                    <a:cubicBezTo>
                      <a:pt x="60" y="21"/>
                      <a:pt x="63" y="23"/>
                      <a:pt x="65" y="21"/>
                    </a:cubicBezTo>
                    <a:cubicBezTo>
                      <a:pt x="66" y="20"/>
                      <a:pt x="64" y="19"/>
                      <a:pt x="64" y="19"/>
                    </a:cubicBezTo>
                    <a:cubicBezTo>
                      <a:pt x="64" y="19"/>
                      <a:pt x="62" y="20"/>
                      <a:pt x="60" y="19"/>
                    </a:cubicBezTo>
                    <a:cubicBezTo>
                      <a:pt x="58" y="18"/>
                      <a:pt x="58" y="18"/>
                      <a:pt x="56" y="18"/>
                    </a:cubicBezTo>
                    <a:cubicBezTo>
                      <a:pt x="55" y="18"/>
                      <a:pt x="55" y="16"/>
                      <a:pt x="53" y="16"/>
                    </a:cubicBezTo>
                    <a:cubicBezTo>
                      <a:pt x="51" y="16"/>
                      <a:pt x="53" y="13"/>
                      <a:pt x="51" y="13"/>
                    </a:cubicBezTo>
                    <a:cubicBezTo>
                      <a:pt x="49" y="13"/>
                      <a:pt x="52" y="10"/>
                      <a:pt x="50" y="10"/>
                    </a:cubicBezTo>
                    <a:cubicBezTo>
                      <a:pt x="48" y="10"/>
                      <a:pt x="51" y="8"/>
                      <a:pt x="50" y="7"/>
                    </a:cubicBezTo>
                    <a:cubicBezTo>
                      <a:pt x="49" y="5"/>
                      <a:pt x="48" y="2"/>
                      <a:pt x="48" y="2"/>
                    </a:cubicBezTo>
                    <a:cubicBezTo>
                      <a:pt x="45" y="1"/>
                      <a:pt x="45" y="1"/>
                      <a:pt x="45" y="1"/>
                    </a:cubicBezTo>
                    <a:cubicBezTo>
                      <a:pt x="42" y="3"/>
                      <a:pt x="42" y="3"/>
                      <a:pt x="42" y="3"/>
                    </a:cubicBezTo>
                    <a:cubicBezTo>
                      <a:pt x="41" y="1"/>
                      <a:pt x="41" y="1"/>
                      <a:pt x="41" y="1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0"/>
                      <a:pt x="38" y="1"/>
                      <a:pt x="37" y="2"/>
                    </a:cubicBezTo>
                    <a:cubicBezTo>
                      <a:pt x="36" y="4"/>
                      <a:pt x="33" y="0"/>
                      <a:pt x="31" y="1"/>
                    </a:cubicBezTo>
                    <a:cubicBezTo>
                      <a:pt x="31" y="2"/>
                      <a:pt x="30" y="2"/>
                      <a:pt x="29" y="2"/>
                    </a:cubicBezTo>
                    <a:cubicBezTo>
                      <a:pt x="29" y="2"/>
                      <a:pt x="29" y="6"/>
                      <a:pt x="27" y="8"/>
                    </a:cubicBezTo>
                    <a:cubicBezTo>
                      <a:pt x="25" y="9"/>
                      <a:pt x="23" y="10"/>
                      <a:pt x="23" y="13"/>
                    </a:cubicBezTo>
                    <a:cubicBezTo>
                      <a:pt x="23" y="16"/>
                      <a:pt x="24" y="15"/>
                      <a:pt x="24" y="17"/>
                    </a:cubicBezTo>
                    <a:cubicBezTo>
                      <a:pt x="23" y="20"/>
                      <a:pt x="21" y="20"/>
                      <a:pt x="22" y="23"/>
                    </a:cubicBezTo>
                    <a:cubicBezTo>
                      <a:pt x="23" y="26"/>
                      <a:pt x="23" y="25"/>
                      <a:pt x="22" y="27"/>
                    </a:cubicBezTo>
                    <a:cubicBezTo>
                      <a:pt x="21" y="30"/>
                      <a:pt x="21" y="30"/>
                      <a:pt x="20" y="32"/>
                    </a:cubicBezTo>
                    <a:cubicBezTo>
                      <a:pt x="19" y="34"/>
                      <a:pt x="18" y="35"/>
                      <a:pt x="18" y="35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5" y="64"/>
                      <a:pt x="5" y="64"/>
                      <a:pt x="5" y="64"/>
                    </a:cubicBezTo>
                    <a:cubicBezTo>
                      <a:pt x="29" y="78"/>
                      <a:pt x="29" y="78"/>
                      <a:pt x="29" y="78"/>
                    </a:cubicBezTo>
                    <a:cubicBezTo>
                      <a:pt x="30" y="81"/>
                      <a:pt x="30" y="81"/>
                      <a:pt x="30" y="81"/>
                    </a:cubicBezTo>
                    <a:cubicBezTo>
                      <a:pt x="36" y="81"/>
                      <a:pt x="36" y="81"/>
                      <a:pt x="36" y="81"/>
                    </a:cubicBezTo>
                    <a:cubicBezTo>
                      <a:pt x="37" y="87"/>
                      <a:pt x="37" y="87"/>
                      <a:pt x="37" y="87"/>
                    </a:cubicBezTo>
                    <a:cubicBezTo>
                      <a:pt x="43" y="90"/>
                      <a:pt x="43" y="90"/>
                      <a:pt x="43" y="90"/>
                    </a:cubicBezTo>
                    <a:cubicBezTo>
                      <a:pt x="59" y="92"/>
                      <a:pt x="59" y="92"/>
                      <a:pt x="59" y="92"/>
                    </a:cubicBezTo>
                    <a:cubicBezTo>
                      <a:pt x="59" y="92"/>
                      <a:pt x="65" y="88"/>
                      <a:pt x="67" y="86"/>
                    </a:cubicBezTo>
                    <a:cubicBezTo>
                      <a:pt x="69" y="83"/>
                      <a:pt x="71" y="78"/>
                      <a:pt x="73" y="79"/>
                    </a:cubicBezTo>
                    <a:cubicBezTo>
                      <a:pt x="76" y="80"/>
                      <a:pt x="78" y="80"/>
                      <a:pt x="78" y="80"/>
                    </a:cubicBezTo>
                    <a:cubicBezTo>
                      <a:pt x="78" y="80"/>
                      <a:pt x="79" y="80"/>
                      <a:pt x="80" y="80"/>
                    </a:cubicBezTo>
                    <a:cubicBezTo>
                      <a:pt x="80" y="80"/>
                      <a:pt x="81" y="82"/>
                      <a:pt x="81" y="82"/>
                    </a:cubicBezTo>
                    <a:cubicBezTo>
                      <a:pt x="82" y="83"/>
                      <a:pt x="83" y="83"/>
                      <a:pt x="85" y="83"/>
                    </a:cubicBezTo>
                    <a:cubicBezTo>
                      <a:pt x="85" y="83"/>
                      <a:pt x="85" y="81"/>
                      <a:pt x="86" y="81"/>
                    </a:cubicBezTo>
                    <a:cubicBezTo>
                      <a:pt x="86" y="81"/>
                      <a:pt x="88" y="83"/>
                      <a:pt x="88" y="83"/>
                    </a:cubicBezTo>
                    <a:cubicBezTo>
                      <a:pt x="88" y="83"/>
                      <a:pt x="88" y="83"/>
                      <a:pt x="89" y="83"/>
                    </a:cubicBezTo>
                    <a:close/>
                  </a:path>
                </a:pathLst>
              </a:custGeom>
              <a:grpFill/>
              <a:ln w="9525">
                <a:solidFill>
                  <a:schemeClr val="tx2">
                    <a:lumMod val="2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9" name="Freeform 201"/>
              <p:cNvSpPr>
                <a:spLocks/>
              </p:cNvSpPr>
              <p:nvPr/>
            </p:nvSpPr>
            <p:spPr bwMode="auto">
              <a:xfrm>
                <a:off x="3776" y="1444"/>
                <a:ext cx="175" cy="181"/>
              </a:xfrm>
              <a:custGeom>
                <a:avLst/>
                <a:gdLst>
                  <a:gd name="T0" fmla="*/ 89 w 89"/>
                  <a:gd name="T1" fmla="*/ 83 h 92"/>
                  <a:gd name="T2" fmla="*/ 88 w 89"/>
                  <a:gd name="T3" fmla="*/ 82 h 92"/>
                  <a:gd name="T4" fmla="*/ 86 w 89"/>
                  <a:gd name="T5" fmla="*/ 80 h 92"/>
                  <a:gd name="T6" fmla="*/ 83 w 89"/>
                  <a:gd name="T7" fmla="*/ 78 h 92"/>
                  <a:gd name="T8" fmla="*/ 83 w 89"/>
                  <a:gd name="T9" fmla="*/ 73 h 92"/>
                  <a:gd name="T10" fmla="*/ 81 w 89"/>
                  <a:gd name="T11" fmla="*/ 73 h 92"/>
                  <a:gd name="T12" fmla="*/ 80 w 89"/>
                  <a:gd name="T13" fmla="*/ 66 h 92"/>
                  <a:gd name="T14" fmla="*/ 78 w 89"/>
                  <a:gd name="T15" fmla="*/ 61 h 92"/>
                  <a:gd name="T16" fmla="*/ 75 w 89"/>
                  <a:gd name="T17" fmla="*/ 55 h 92"/>
                  <a:gd name="T18" fmla="*/ 70 w 89"/>
                  <a:gd name="T19" fmla="*/ 54 h 92"/>
                  <a:gd name="T20" fmla="*/ 71 w 89"/>
                  <a:gd name="T21" fmla="*/ 52 h 92"/>
                  <a:gd name="T22" fmla="*/ 64 w 89"/>
                  <a:gd name="T23" fmla="*/ 45 h 92"/>
                  <a:gd name="T24" fmla="*/ 59 w 89"/>
                  <a:gd name="T25" fmla="*/ 38 h 92"/>
                  <a:gd name="T26" fmla="*/ 57 w 89"/>
                  <a:gd name="T27" fmla="*/ 34 h 92"/>
                  <a:gd name="T28" fmla="*/ 58 w 89"/>
                  <a:gd name="T29" fmla="*/ 29 h 92"/>
                  <a:gd name="T30" fmla="*/ 61 w 89"/>
                  <a:gd name="T31" fmla="*/ 28 h 92"/>
                  <a:gd name="T32" fmla="*/ 61 w 89"/>
                  <a:gd name="T33" fmla="*/ 23 h 92"/>
                  <a:gd name="T34" fmla="*/ 65 w 89"/>
                  <a:gd name="T35" fmla="*/ 21 h 92"/>
                  <a:gd name="T36" fmla="*/ 64 w 89"/>
                  <a:gd name="T37" fmla="*/ 19 h 92"/>
                  <a:gd name="T38" fmla="*/ 60 w 89"/>
                  <a:gd name="T39" fmla="*/ 19 h 92"/>
                  <a:gd name="T40" fmla="*/ 56 w 89"/>
                  <a:gd name="T41" fmla="*/ 18 h 92"/>
                  <a:gd name="T42" fmla="*/ 53 w 89"/>
                  <a:gd name="T43" fmla="*/ 16 h 92"/>
                  <a:gd name="T44" fmla="*/ 51 w 89"/>
                  <a:gd name="T45" fmla="*/ 13 h 92"/>
                  <a:gd name="T46" fmla="*/ 50 w 89"/>
                  <a:gd name="T47" fmla="*/ 10 h 92"/>
                  <a:gd name="T48" fmla="*/ 50 w 89"/>
                  <a:gd name="T49" fmla="*/ 7 h 92"/>
                  <a:gd name="T50" fmla="*/ 48 w 89"/>
                  <a:gd name="T51" fmla="*/ 2 h 92"/>
                  <a:gd name="T52" fmla="*/ 45 w 89"/>
                  <a:gd name="T53" fmla="*/ 1 h 92"/>
                  <a:gd name="T54" fmla="*/ 42 w 89"/>
                  <a:gd name="T55" fmla="*/ 3 h 92"/>
                  <a:gd name="T56" fmla="*/ 41 w 89"/>
                  <a:gd name="T57" fmla="*/ 1 h 92"/>
                  <a:gd name="T58" fmla="*/ 39 w 89"/>
                  <a:gd name="T59" fmla="*/ 0 h 92"/>
                  <a:gd name="T60" fmla="*/ 37 w 89"/>
                  <a:gd name="T61" fmla="*/ 2 h 92"/>
                  <a:gd name="T62" fmla="*/ 31 w 89"/>
                  <a:gd name="T63" fmla="*/ 1 h 92"/>
                  <a:gd name="T64" fmla="*/ 29 w 89"/>
                  <a:gd name="T65" fmla="*/ 2 h 92"/>
                  <a:gd name="T66" fmla="*/ 27 w 89"/>
                  <a:gd name="T67" fmla="*/ 8 h 92"/>
                  <a:gd name="T68" fmla="*/ 23 w 89"/>
                  <a:gd name="T69" fmla="*/ 13 h 92"/>
                  <a:gd name="T70" fmla="*/ 24 w 89"/>
                  <a:gd name="T71" fmla="*/ 17 h 92"/>
                  <a:gd name="T72" fmla="*/ 22 w 89"/>
                  <a:gd name="T73" fmla="*/ 23 h 92"/>
                  <a:gd name="T74" fmla="*/ 22 w 89"/>
                  <a:gd name="T75" fmla="*/ 27 h 92"/>
                  <a:gd name="T76" fmla="*/ 20 w 89"/>
                  <a:gd name="T77" fmla="*/ 32 h 92"/>
                  <a:gd name="T78" fmla="*/ 18 w 89"/>
                  <a:gd name="T79" fmla="*/ 35 h 92"/>
                  <a:gd name="T80" fmla="*/ 0 w 89"/>
                  <a:gd name="T81" fmla="*/ 49 h 92"/>
                  <a:gd name="T82" fmla="*/ 5 w 89"/>
                  <a:gd name="T83" fmla="*/ 64 h 92"/>
                  <a:gd name="T84" fmla="*/ 29 w 89"/>
                  <a:gd name="T85" fmla="*/ 78 h 92"/>
                  <a:gd name="T86" fmla="*/ 30 w 89"/>
                  <a:gd name="T87" fmla="*/ 81 h 92"/>
                  <a:gd name="T88" fmla="*/ 36 w 89"/>
                  <a:gd name="T89" fmla="*/ 81 h 92"/>
                  <a:gd name="T90" fmla="*/ 37 w 89"/>
                  <a:gd name="T91" fmla="*/ 87 h 92"/>
                  <a:gd name="T92" fmla="*/ 43 w 89"/>
                  <a:gd name="T93" fmla="*/ 90 h 92"/>
                  <a:gd name="T94" fmla="*/ 59 w 89"/>
                  <a:gd name="T95" fmla="*/ 92 h 92"/>
                  <a:gd name="T96" fmla="*/ 67 w 89"/>
                  <a:gd name="T97" fmla="*/ 86 h 92"/>
                  <a:gd name="T98" fmla="*/ 73 w 89"/>
                  <a:gd name="T99" fmla="*/ 79 h 92"/>
                  <a:gd name="T100" fmla="*/ 78 w 89"/>
                  <a:gd name="T101" fmla="*/ 80 h 92"/>
                  <a:gd name="T102" fmla="*/ 80 w 89"/>
                  <a:gd name="T103" fmla="*/ 80 h 92"/>
                  <a:gd name="T104" fmla="*/ 81 w 89"/>
                  <a:gd name="T105" fmla="*/ 82 h 92"/>
                  <a:gd name="T106" fmla="*/ 85 w 89"/>
                  <a:gd name="T107" fmla="*/ 83 h 92"/>
                  <a:gd name="T108" fmla="*/ 86 w 89"/>
                  <a:gd name="T109" fmla="*/ 81 h 92"/>
                  <a:gd name="T110" fmla="*/ 88 w 89"/>
                  <a:gd name="T111" fmla="*/ 83 h 92"/>
                  <a:gd name="T112" fmla="*/ 89 w 89"/>
                  <a:gd name="T113" fmla="*/ 83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89" h="92">
                    <a:moveTo>
                      <a:pt x="89" y="83"/>
                    </a:moveTo>
                    <a:cubicBezTo>
                      <a:pt x="88" y="82"/>
                      <a:pt x="88" y="82"/>
                      <a:pt x="88" y="82"/>
                    </a:cubicBezTo>
                    <a:cubicBezTo>
                      <a:pt x="88" y="82"/>
                      <a:pt x="87" y="82"/>
                      <a:pt x="86" y="80"/>
                    </a:cubicBezTo>
                    <a:cubicBezTo>
                      <a:pt x="85" y="78"/>
                      <a:pt x="83" y="78"/>
                      <a:pt x="83" y="78"/>
                    </a:cubicBezTo>
                    <a:cubicBezTo>
                      <a:pt x="83" y="73"/>
                      <a:pt x="83" y="73"/>
                      <a:pt x="83" y="73"/>
                    </a:cubicBezTo>
                    <a:cubicBezTo>
                      <a:pt x="81" y="73"/>
                      <a:pt x="81" y="73"/>
                      <a:pt x="81" y="73"/>
                    </a:cubicBezTo>
                    <a:cubicBezTo>
                      <a:pt x="80" y="70"/>
                      <a:pt x="80" y="69"/>
                      <a:pt x="80" y="66"/>
                    </a:cubicBezTo>
                    <a:cubicBezTo>
                      <a:pt x="81" y="63"/>
                      <a:pt x="80" y="63"/>
                      <a:pt x="78" y="61"/>
                    </a:cubicBezTo>
                    <a:cubicBezTo>
                      <a:pt x="76" y="58"/>
                      <a:pt x="76" y="57"/>
                      <a:pt x="75" y="55"/>
                    </a:cubicBezTo>
                    <a:cubicBezTo>
                      <a:pt x="74" y="53"/>
                      <a:pt x="73" y="54"/>
                      <a:pt x="70" y="54"/>
                    </a:cubicBezTo>
                    <a:cubicBezTo>
                      <a:pt x="67" y="54"/>
                      <a:pt x="71" y="54"/>
                      <a:pt x="71" y="52"/>
                    </a:cubicBezTo>
                    <a:cubicBezTo>
                      <a:pt x="70" y="50"/>
                      <a:pt x="66" y="46"/>
                      <a:pt x="64" y="45"/>
                    </a:cubicBezTo>
                    <a:cubicBezTo>
                      <a:pt x="61" y="45"/>
                      <a:pt x="61" y="39"/>
                      <a:pt x="59" y="38"/>
                    </a:cubicBezTo>
                    <a:cubicBezTo>
                      <a:pt x="57" y="37"/>
                      <a:pt x="58" y="35"/>
                      <a:pt x="57" y="34"/>
                    </a:cubicBezTo>
                    <a:cubicBezTo>
                      <a:pt x="56" y="32"/>
                      <a:pt x="60" y="34"/>
                      <a:pt x="58" y="29"/>
                    </a:cubicBezTo>
                    <a:cubicBezTo>
                      <a:pt x="57" y="27"/>
                      <a:pt x="60" y="30"/>
                      <a:pt x="61" y="28"/>
                    </a:cubicBezTo>
                    <a:cubicBezTo>
                      <a:pt x="62" y="27"/>
                      <a:pt x="62" y="26"/>
                      <a:pt x="61" y="23"/>
                    </a:cubicBezTo>
                    <a:cubicBezTo>
                      <a:pt x="60" y="21"/>
                      <a:pt x="63" y="23"/>
                      <a:pt x="65" y="21"/>
                    </a:cubicBezTo>
                    <a:cubicBezTo>
                      <a:pt x="66" y="20"/>
                      <a:pt x="64" y="19"/>
                      <a:pt x="64" y="19"/>
                    </a:cubicBezTo>
                    <a:cubicBezTo>
                      <a:pt x="64" y="19"/>
                      <a:pt x="62" y="20"/>
                      <a:pt x="60" y="19"/>
                    </a:cubicBezTo>
                    <a:cubicBezTo>
                      <a:pt x="58" y="18"/>
                      <a:pt x="58" y="18"/>
                      <a:pt x="56" y="18"/>
                    </a:cubicBezTo>
                    <a:cubicBezTo>
                      <a:pt x="55" y="18"/>
                      <a:pt x="55" y="16"/>
                      <a:pt x="53" y="16"/>
                    </a:cubicBezTo>
                    <a:cubicBezTo>
                      <a:pt x="51" y="16"/>
                      <a:pt x="53" y="13"/>
                      <a:pt x="51" y="13"/>
                    </a:cubicBezTo>
                    <a:cubicBezTo>
                      <a:pt x="49" y="13"/>
                      <a:pt x="52" y="10"/>
                      <a:pt x="50" y="10"/>
                    </a:cubicBezTo>
                    <a:cubicBezTo>
                      <a:pt x="48" y="10"/>
                      <a:pt x="51" y="8"/>
                      <a:pt x="50" y="7"/>
                    </a:cubicBezTo>
                    <a:cubicBezTo>
                      <a:pt x="49" y="5"/>
                      <a:pt x="48" y="2"/>
                      <a:pt x="48" y="2"/>
                    </a:cubicBezTo>
                    <a:cubicBezTo>
                      <a:pt x="45" y="1"/>
                      <a:pt x="45" y="1"/>
                      <a:pt x="45" y="1"/>
                    </a:cubicBezTo>
                    <a:cubicBezTo>
                      <a:pt x="42" y="3"/>
                      <a:pt x="42" y="3"/>
                      <a:pt x="42" y="3"/>
                    </a:cubicBezTo>
                    <a:cubicBezTo>
                      <a:pt x="41" y="1"/>
                      <a:pt x="41" y="1"/>
                      <a:pt x="41" y="1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0"/>
                      <a:pt x="38" y="1"/>
                      <a:pt x="37" y="2"/>
                    </a:cubicBezTo>
                    <a:cubicBezTo>
                      <a:pt x="36" y="4"/>
                      <a:pt x="33" y="0"/>
                      <a:pt x="31" y="1"/>
                    </a:cubicBezTo>
                    <a:cubicBezTo>
                      <a:pt x="31" y="2"/>
                      <a:pt x="30" y="2"/>
                      <a:pt x="29" y="2"/>
                    </a:cubicBezTo>
                    <a:cubicBezTo>
                      <a:pt x="29" y="2"/>
                      <a:pt x="29" y="6"/>
                      <a:pt x="27" y="8"/>
                    </a:cubicBezTo>
                    <a:cubicBezTo>
                      <a:pt x="25" y="9"/>
                      <a:pt x="23" y="10"/>
                      <a:pt x="23" y="13"/>
                    </a:cubicBezTo>
                    <a:cubicBezTo>
                      <a:pt x="23" y="16"/>
                      <a:pt x="24" y="15"/>
                      <a:pt x="24" y="17"/>
                    </a:cubicBezTo>
                    <a:cubicBezTo>
                      <a:pt x="23" y="20"/>
                      <a:pt x="21" y="20"/>
                      <a:pt x="22" y="23"/>
                    </a:cubicBezTo>
                    <a:cubicBezTo>
                      <a:pt x="23" y="26"/>
                      <a:pt x="23" y="25"/>
                      <a:pt x="22" y="27"/>
                    </a:cubicBezTo>
                    <a:cubicBezTo>
                      <a:pt x="21" y="30"/>
                      <a:pt x="21" y="30"/>
                      <a:pt x="20" y="32"/>
                    </a:cubicBezTo>
                    <a:cubicBezTo>
                      <a:pt x="19" y="34"/>
                      <a:pt x="18" y="35"/>
                      <a:pt x="18" y="35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5" y="64"/>
                      <a:pt x="5" y="64"/>
                      <a:pt x="5" y="64"/>
                    </a:cubicBezTo>
                    <a:cubicBezTo>
                      <a:pt x="29" y="78"/>
                      <a:pt x="29" y="78"/>
                      <a:pt x="29" y="78"/>
                    </a:cubicBezTo>
                    <a:cubicBezTo>
                      <a:pt x="30" y="81"/>
                      <a:pt x="30" y="81"/>
                      <a:pt x="30" y="81"/>
                    </a:cubicBezTo>
                    <a:cubicBezTo>
                      <a:pt x="36" y="81"/>
                      <a:pt x="36" y="81"/>
                      <a:pt x="36" y="81"/>
                    </a:cubicBezTo>
                    <a:cubicBezTo>
                      <a:pt x="37" y="87"/>
                      <a:pt x="37" y="87"/>
                      <a:pt x="37" y="87"/>
                    </a:cubicBezTo>
                    <a:cubicBezTo>
                      <a:pt x="43" y="90"/>
                      <a:pt x="43" y="90"/>
                      <a:pt x="43" y="90"/>
                    </a:cubicBezTo>
                    <a:cubicBezTo>
                      <a:pt x="59" y="92"/>
                      <a:pt x="59" y="92"/>
                      <a:pt x="59" y="92"/>
                    </a:cubicBezTo>
                    <a:cubicBezTo>
                      <a:pt x="59" y="92"/>
                      <a:pt x="65" y="88"/>
                      <a:pt x="67" y="86"/>
                    </a:cubicBezTo>
                    <a:cubicBezTo>
                      <a:pt x="69" y="83"/>
                      <a:pt x="71" y="78"/>
                      <a:pt x="73" y="79"/>
                    </a:cubicBezTo>
                    <a:cubicBezTo>
                      <a:pt x="76" y="80"/>
                      <a:pt x="78" y="80"/>
                      <a:pt x="78" y="80"/>
                    </a:cubicBezTo>
                    <a:cubicBezTo>
                      <a:pt x="78" y="80"/>
                      <a:pt x="79" y="80"/>
                      <a:pt x="80" y="80"/>
                    </a:cubicBezTo>
                    <a:cubicBezTo>
                      <a:pt x="80" y="80"/>
                      <a:pt x="81" y="82"/>
                      <a:pt x="81" y="82"/>
                    </a:cubicBezTo>
                    <a:cubicBezTo>
                      <a:pt x="82" y="83"/>
                      <a:pt x="83" y="83"/>
                      <a:pt x="85" y="83"/>
                    </a:cubicBezTo>
                    <a:cubicBezTo>
                      <a:pt x="85" y="83"/>
                      <a:pt x="85" y="81"/>
                      <a:pt x="86" y="81"/>
                    </a:cubicBezTo>
                    <a:cubicBezTo>
                      <a:pt x="86" y="81"/>
                      <a:pt x="88" y="83"/>
                      <a:pt x="88" y="83"/>
                    </a:cubicBezTo>
                    <a:cubicBezTo>
                      <a:pt x="88" y="83"/>
                      <a:pt x="88" y="83"/>
                      <a:pt x="89" y="83"/>
                    </a:cubicBezTo>
                    <a:close/>
                  </a:path>
                </a:pathLst>
              </a:custGeom>
              <a:grpFill/>
              <a:ln w="2" cap="rnd">
                <a:solidFill>
                  <a:schemeClr val="tx2">
                    <a:lumMod val="2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0" name="Freeform 202"/>
              <p:cNvSpPr>
                <a:spLocks noEditPoints="1"/>
              </p:cNvSpPr>
              <p:nvPr/>
            </p:nvSpPr>
            <p:spPr bwMode="auto">
              <a:xfrm>
                <a:off x="3861" y="1385"/>
                <a:ext cx="333" cy="338"/>
              </a:xfrm>
              <a:custGeom>
                <a:avLst/>
                <a:gdLst>
                  <a:gd name="T0" fmla="*/ 156 w 170"/>
                  <a:gd name="T1" fmla="*/ 154 h 172"/>
                  <a:gd name="T2" fmla="*/ 170 w 170"/>
                  <a:gd name="T3" fmla="*/ 148 h 172"/>
                  <a:gd name="T4" fmla="*/ 165 w 170"/>
                  <a:gd name="T5" fmla="*/ 138 h 172"/>
                  <a:gd name="T6" fmla="*/ 155 w 170"/>
                  <a:gd name="T7" fmla="*/ 127 h 172"/>
                  <a:gd name="T8" fmla="*/ 151 w 170"/>
                  <a:gd name="T9" fmla="*/ 113 h 172"/>
                  <a:gd name="T10" fmla="*/ 159 w 170"/>
                  <a:gd name="T11" fmla="*/ 97 h 172"/>
                  <a:gd name="T12" fmla="*/ 150 w 170"/>
                  <a:gd name="T13" fmla="*/ 89 h 172"/>
                  <a:gd name="T14" fmla="*/ 145 w 170"/>
                  <a:gd name="T15" fmla="*/ 76 h 172"/>
                  <a:gd name="T16" fmla="*/ 145 w 170"/>
                  <a:gd name="T17" fmla="*/ 70 h 172"/>
                  <a:gd name="T18" fmla="*/ 149 w 170"/>
                  <a:gd name="T19" fmla="*/ 58 h 172"/>
                  <a:gd name="T20" fmla="*/ 156 w 170"/>
                  <a:gd name="T21" fmla="*/ 51 h 172"/>
                  <a:gd name="T22" fmla="*/ 156 w 170"/>
                  <a:gd name="T23" fmla="*/ 39 h 172"/>
                  <a:gd name="T24" fmla="*/ 148 w 170"/>
                  <a:gd name="T25" fmla="*/ 31 h 172"/>
                  <a:gd name="T26" fmla="*/ 134 w 170"/>
                  <a:gd name="T27" fmla="*/ 24 h 172"/>
                  <a:gd name="T28" fmla="*/ 120 w 170"/>
                  <a:gd name="T29" fmla="*/ 19 h 172"/>
                  <a:gd name="T30" fmla="*/ 103 w 170"/>
                  <a:gd name="T31" fmla="*/ 20 h 172"/>
                  <a:gd name="T32" fmla="*/ 94 w 170"/>
                  <a:gd name="T33" fmla="*/ 23 h 172"/>
                  <a:gd name="T34" fmla="*/ 85 w 170"/>
                  <a:gd name="T35" fmla="*/ 28 h 172"/>
                  <a:gd name="T36" fmla="*/ 81 w 170"/>
                  <a:gd name="T37" fmla="*/ 35 h 172"/>
                  <a:gd name="T38" fmla="*/ 56 w 170"/>
                  <a:gd name="T39" fmla="*/ 32 h 172"/>
                  <a:gd name="T40" fmla="*/ 50 w 170"/>
                  <a:gd name="T41" fmla="*/ 27 h 172"/>
                  <a:gd name="T42" fmla="*/ 41 w 170"/>
                  <a:gd name="T43" fmla="*/ 14 h 172"/>
                  <a:gd name="T44" fmla="*/ 36 w 170"/>
                  <a:gd name="T45" fmla="*/ 6 h 172"/>
                  <a:gd name="T46" fmla="*/ 27 w 170"/>
                  <a:gd name="T47" fmla="*/ 7 h 172"/>
                  <a:gd name="T48" fmla="*/ 19 w 170"/>
                  <a:gd name="T49" fmla="*/ 11 h 172"/>
                  <a:gd name="T50" fmla="*/ 11 w 170"/>
                  <a:gd name="T51" fmla="*/ 3 h 172"/>
                  <a:gd name="T52" fmla="*/ 6 w 170"/>
                  <a:gd name="T53" fmla="*/ 4 h 172"/>
                  <a:gd name="T54" fmla="*/ 3 w 170"/>
                  <a:gd name="T55" fmla="*/ 13 h 172"/>
                  <a:gd name="T56" fmla="*/ 6 w 170"/>
                  <a:gd name="T57" fmla="*/ 29 h 172"/>
                  <a:gd name="T58" fmla="*/ 7 w 170"/>
                  <a:gd name="T59" fmla="*/ 40 h 172"/>
                  <a:gd name="T60" fmla="*/ 13 w 170"/>
                  <a:gd name="T61" fmla="*/ 48 h 172"/>
                  <a:gd name="T62" fmla="*/ 22 w 170"/>
                  <a:gd name="T63" fmla="*/ 51 h 172"/>
                  <a:gd name="T64" fmla="*/ 15 w 170"/>
                  <a:gd name="T65" fmla="*/ 59 h 172"/>
                  <a:gd name="T66" fmla="*/ 21 w 170"/>
                  <a:gd name="T67" fmla="*/ 75 h 172"/>
                  <a:gd name="T68" fmla="*/ 32 w 170"/>
                  <a:gd name="T69" fmla="*/ 85 h 172"/>
                  <a:gd name="T70" fmla="*/ 38 w 170"/>
                  <a:gd name="T71" fmla="*/ 103 h 172"/>
                  <a:gd name="T72" fmla="*/ 43 w 170"/>
                  <a:gd name="T73" fmla="*/ 110 h 172"/>
                  <a:gd name="T74" fmla="*/ 54 w 170"/>
                  <a:gd name="T75" fmla="*/ 113 h 172"/>
                  <a:gd name="T76" fmla="*/ 60 w 170"/>
                  <a:gd name="T77" fmla="*/ 126 h 172"/>
                  <a:gd name="T78" fmla="*/ 63 w 170"/>
                  <a:gd name="T79" fmla="*/ 135 h 172"/>
                  <a:gd name="T80" fmla="*/ 71 w 170"/>
                  <a:gd name="T81" fmla="*/ 145 h 172"/>
                  <a:gd name="T82" fmla="*/ 78 w 170"/>
                  <a:gd name="T83" fmla="*/ 153 h 172"/>
                  <a:gd name="T84" fmla="*/ 85 w 170"/>
                  <a:gd name="T85" fmla="*/ 155 h 172"/>
                  <a:gd name="T86" fmla="*/ 108 w 170"/>
                  <a:gd name="T87" fmla="*/ 148 h 172"/>
                  <a:gd name="T88" fmla="*/ 131 w 170"/>
                  <a:gd name="T89" fmla="*/ 168 h 172"/>
                  <a:gd name="T90" fmla="*/ 146 w 170"/>
                  <a:gd name="T91" fmla="*/ 170 h 172"/>
                  <a:gd name="T92" fmla="*/ 6 w 170"/>
                  <a:gd name="T93" fmla="*/ 18 h 172"/>
                  <a:gd name="T94" fmla="*/ 16 w 170"/>
                  <a:gd name="T95" fmla="*/ 31 h 172"/>
                  <a:gd name="T96" fmla="*/ 10 w 170"/>
                  <a:gd name="T97" fmla="*/ 32 h 172"/>
                  <a:gd name="T98" fmla="*/ 8 w 170"/>
                  <a:gd name="T99" fmla="*/ 23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70" h="172">
                    <a:moveTo>
                      <a:pt x="149" y="172"/>
                    </a:moveTo>
                    <a:cubicBezTo>
                      <a:pt x="150" y="162"/>
                      <a:pt x="150" y="162"/>
                      <a:pt x="150" y="162"/>
                    </a:cubicBezTo>
                    <a:cubicBezTo>
                      <a:pt x="156" y="154"/>
                      <a:pt x="156" y="154"/>
                      <a:pt x="156" y="154"/>
                    </a:cubicBezTo>
                    <a:cubicBezTo>
                      <a:pt x="161" y="153"/>
                      <a:pt x="161" y="153"/>
                      <a:pt x="161" y="153"/>
                    </a:cubicBezTo>
                    <a:cubicBezTo>
                      <a:pt x="166" y="151"/>
                      <a:pt x="166" y="151"/>
                      <a:pt x="166" y="151"/>
                    </a:cubicBezTo>
                    <a:cubicBezTo>
                      <a:pt x="170" y="148"/>
                      <a:pt x="170" y="148"/>
                      <a:pt x="170" y="148"/>
                    </a:cubicBezTo>
                    <a:cubicBezTo>
                      <a:pt x="170" y="145"/>
                      <a:pt x="170" y="145"/>
                      <a:pt x="170" y="145"/>
                    </a:cubicBezTo>
                    <a:cubicBezTo>
                      <a:pt x="166" y="143"/>
                      <a:pt x="166" y="143"/>
                      <a:pt x="166" y="143"/>
                    </a:cubicBezTo>
                    <a:cubicBezTo>
                      <a:pt x="165" y="138"/>
                      <a:pt x="165" y="138"/>
                      <a:pt x="165" y="138"/>
                    </a:cubicBezTo>
                    <a:cubicBezTo>
                      <a:pt x="163" y="134"/>
                      <a:pt x="163" y="134"/>
                      <a:pt x="163" y="134"/>
                    </a:cubicBezTo>
                    <a:cubicBezTo>
                      <a:pt x="159" y="133"/>
                      <a:pt x="159" y="133"/>
                      <a:pt x="159" y="133"/>
                    </a:cubicBezTo>
                    <a:cubicBezTo>
                      <a:pt x="155" y="127"/>
                      <a:pt x="155" y="127"/>
                      <a:pt x="155" y="127"/>
                    </a:cubicBezTo>
                    <a:cubicBezTo>
                      <a:pt x="154" y="124"/>
                      <a:pt x="154" y="124"/>
                      <a:pt x="154" y="124"/>
                    </a:cubicBezTo>
                    <a:cubicBezTo>
                      <a:pt x="155" y="122"/>
                      <a:pt x="155" y="122"/>
                      <a:pt x="155" y="122"/>
                    </a:cubicBezTo>
                    <a:cubicBezTo>
                      <a:pt x="151" y="113"/>
                      <a:pt x="151" y="113"/>
                      <a:pt x="151" y="113"/>
                    </a:cubicBezTo>
                    <a:cubicBezTo>
                      <a:pt x="161" y="102"/>
                      <a:pt x="161" y="102"/>
                      <a:pt x="161" y="102"/>
                    </a:cubicBezTo>
                    <a:cubicBezTo>
                      <a:pt x="161" y="99"/>
                      <a:pt x="161" y="99"/>
                      <a:pt x="161" y="99"/>
                    </a:cubicBezTo>
                    <a:cubicBezTo>
                      <a:pt x="159" y="97"/>
                      <a:pt x="159" y="97"/>
                      <a:pt x="159" y="97"/>
                    </a:cubicBezTo>
                    <a:cubicBezTo>
                      <a:pt x="151" y="96"/>
                      <a:pt x="151" y="96"/>
                      <a:pt x="151" y="96"/>
                    </a:cubicBezTo>
                    <a:cubicBezTo>
                      <a:pt x="151" y="94"/>
                      <a:pt x="151" y="94"/>
                      <a:pt x="151" y="94"/>
                    </a:cubicBezTo>
                    <a:cubicBezTo>
                      <a:pt x="150" y="89"/>
                      <a:pt x="150" y="89"/>
                      <a:pt x="150" y="89"/>
                    </a:cubicBezTo>
                    <a:cubicBezTo>
                      <a:pt x="149" y="84"/>
                      <a:pt x="149" y="84"/>
                      <a:pt x="149" y="84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45" y="76"/>
                      <a:pt x="145" y="76"/>
                      <a:pt x="145" y="76"/>
                    </a:cubicBezTo>
                    <a:cubicBezTo>
                      <a:pt x="148" y="74"/>
                      <a:pt x="148" y="74"/>
                      <a:pt x="148" y="74"/>
                    </a:cubicBezTo>
                    <a:cubicBezTo>
                      <a:pt x="145" y="72"/>
                      <a:pt x="145" y="72"/>
                      <a:pt x="145" y="72"/>
                    </a:cubicBezTo>
                    <a:cubicBezTo>
                      <a:pt x="145" y="70"/>
                      <a:pt x="145" y="70"/>
                      <a:pt x="145" y="70"/>
                    </a:cubicBezTo>
                    <a:cubicBezTo>
                      <a:pt x="146" y="63"/>
                      <a:pt x="146" y="63"/>
                      <a:pt x="146" y="63"/>
                    </a:cubicBezTo>
                    <a:cubicBezTo>
                      <a:pt x="147" y="59"/>
                      <a:pt x="147" y="59"/>
                      <a:pt x="147" y="59"/>
                    </a:cubicBezTo>
                    <a:cubicBezTo>
                      <a:pt x="149" y="58"/>
                      <a:pt x="149" y="58"/>
                      <a:pt x="149" y="58"/>
                    </a:cubicBezTo>
                    <a:cubicBezTo>
                      <a:pt x="153" y="58"/>
                      <a:pt x="153" y="58"/>
                      <a:pt x="153" y="58"/>
                    </a:cubicBezTo>
                    <a:cubicBezTo>
                      <a:pt x="154" y="55"/>
                      <a:pt x="154" y="55"/>
                      <a:pt x="154" y="55"/>
                    </a:cubicBezTo>
                    <a:cubicBezTo>
                      <a:pt x="156" y="51"/>
                      <a:pt x="156" y="51"/>
                      <a:pt x="156" y="51"/>
                    </a:cubicBezTo>
                    <a:cubicBezTo>
                      <a:pt x="157" y="47"/>
                      <a:pt x="157" y="47"/>
                      <a:pt x="157" y="47"/>
                    </a:cubicBezTo>
                    <a:cubicBezTo>
                      <a:pt x="156" y="43"/>
                      <a:pt x="156" y="43"/>
                      <a:pt x="156" y="43"/>
                    </a:cubicBezTo>
                    <a:cubicBezTo>
                      <a:pt x="156" y="39"/>
                      <a:pt x="156" y="39"/>
                      <a:pt x="156" y="39"/>
                    </a:cubicBezTo>
                    <a:cubicBezTo>
                      <a:pt x="151" y="38"/>
                      <a:pt x="151" y="38"/>
                      <a:pt x="151" y="38"/>
                    </a:cubicBezTo>
                    <a:cubicBezTo>
                      <a:pt x="150" y="34"/>
                      <a:pt x="150" y="34"/>
                      <a:pt x="150" y="34"/>
                    </a:cubicBezTo>
                    <a:cubicBezTo>
                      <a:pt x="148" y="31"/>
                      <a:pt x="148" y="31"/>
                      <a:pt x="148" y="31"/>
                    </a:cubicBezTo>
                    <a:cubicBezTo>
                      <a:pt x="145" y="29"/>
                      <a:pt x="145" y="29"/>
                      <a:pt x="145" y="29"/>
                    </a:cubicBezTo>
                    <a:cubicBezTo>
                      <a:pt x="140" y="26"/>
                      <a:pt x="140" y="26"/>
                      <a:pt x="140" y="26"/>
                    </a:cubicBezTo>
                    <a:cubicBezTo>
                      <a:pt x="134" y="24"/>
                      <a:pt x="134" y="24"/>
                      <a:pt x="134" y="24"/>
                    </a:cubicBezTo>
                    <a:cubicBezTo>
                      <a:pt x="128" y="21"/>
                      <a:pt x="128" y="21"/>
                      <a:pt x="128" y="21"/>
                    </a:cubicBezTo>
                    <a:cubicBezTo>
                      <a:pt x="126" y="20"/>
                      <a:pt x="126" y="20"/>
                      <a:pt x="126" y="20"/>
                    </a:cubicBezTo>
                    <a:cubicBezTo>
                      <a:pt x="120" y="19"/>
                      <a:pt x="120" y="19"/>
                      <a:pt x="120" y="19"/>
                    </a:cubicBezTo>
                    <a:cubicBezTo>
                      <a:pt x="110" y="17"/>
                      <a:pt x="110" y="17"/>
                      <a:pt x="110" y="17"/>
                    </a:cubicBezTo>
                    <a:cubicBezTo>
                      <a:pt x="106" y="19"/>
                      <a:pt x="106" y="19"/>
                      <a:pt x="106" y="19"/>
                    </a:cubicBezTo>
                    <a:cubicBezTo>
                      <a:pt x="103" y="20"/>
                      <a:pt x="103" y="20"/>
                      <a:pt x="103" y="20"/>
                    </a:cubicBezTo>
                    <a:cubicBezTo>
                      <a:pt x="98" y="19"/>
                      <a:pt x="98" y="19"/>
                      <a:pt x="98" y="19"/>
                    </a:cubicBezTo>
                    <a:cubicBezTo>
                      <a:pt x="95" y="21"/>
                      <a:pt x="95" y="21"/>
                      <a:pt x="95" y="21"/>
                    </a:cubicBezTo>
                    <a:cubicBezTo>
                      <a:pt x="94" y="23"/>
                      <a:pt x="94" y="23"/>
                      <a:pt x="94" y="23"/>
                    </a:cubicBezTo>
                    <a:cubicBezTo>
                      <a:pt x="93" y="25"/>
                      <a:pt x="93" y="25"/>
                      <a:pt x="93" y="25"/>
                    </a:cubicBezTo>
                    <a:cubicBezTo>
                      <a:pt x="91" y="29"/>
                      <a:pt x="91" y="29"/>
                      <a:pt x="91" y="29"/>
                    </a:cubicBezTo>
                    <a:cubicBezTo>
                      <a:pt x="85" y="28"/>
                      <a:pt x="85" y="28"/>
                      <a:pt x="85" y="28"/>
                    </a:cubicBezTo>
                    <a:cubicBezTo>
                      <a:pt x="86" y="30"/>
                      <a:pt x="85" y="33"/>
                      <a:pt x="85" y="35"/>
                    </a:cubicBezTo>
                    <a:cubicBezTo>
                      <a:pt x="85" y="35"/>
                      <a:pt x="84" y="36"/>
                      <a:pt x="84" y="36"/>
                    </a:cubicBezTo>
                    <a:cubicBezTo>
                      <a:pt x="83" y="37"/>
                      <a:pt x="81" y="35"/>
                      <a:pt x="81" y="35"/>
                    </a:cubicBezTo>
                    <a:cubicBezTo>
                      <a:pt x="83" y="36"/>
                      <a:pt x="81" y="34"/>
                      <a:pt x="78" y="34"/>
                    </a:cubicBezTo>
                    <a:cubicBezTo>
                      <a:pt x="76" y="34"/>
                      <a:pt x="70" y="39"/>
                      <a:pt x="69" y="39"/>
                    </a:cubicBezTo>
                    <a:cubicBezTo>
                      <a:pt x="67" y="39"/>
                      <a:pt x="58" y="33"/>
                      <a:pt x="56" y="32"/>
                    </a:cubicBezTo>
                    <a:cubicBezTo>
                      <a:pt x="56" y="31"/>
                      <a:pt x="54" y="29"/>
                      <a:pt x="54" y="29"/>
                    </a:cubicBezTo>
                    <a:cubicBezTo>
                      <a:pt x="53" y="28"/>
                      <a:pt x="52" y="29"/>
                      <a:pt x="51" y="29"/>
                    </a:cubicBezTo>
                    <a:cubicBezTo>
                      <a:pt x="50" y="27"/>
                      <a:pt x="50" y="27"/>
                      <a:pt x="50" y="27"/>
                    </a:cubicBezTo>
                    <a:cubicBezTo>
                      <a:pt x="48" y="27"/>
                      <a:pt x="47" y="32"/>
                      <a:pt x="44" y="27"/>
                    </a:cubicBezTo>
                    <a:cubicBezTo>
                      <a:pt x="44" y="26"/>
                      <a:pt x="44" y="26"/>
                      <a:pt x="44" y="26"/>
                    </a:cubicBezTo>
                    <a:cubicBezTo>
                      <a:pt x="42" y="23"/>
                      <a:pt x="41" y="18"/>
                      <a:pt x="41" y="14"/>
                    </a:cubicBezTo>
                    <a:cubicBezTo>
                      <a:pt x="41" y="14"/>
                      <a:pt x="39" y="13"/>
                      <a:pt x="38" y="12"/>
                    </a:cubicBezTo>
                    <a:cubicBezTo>
                      <a:pt x="36" y="11"/>
                      <a:pt x="37" y="11"/>
                      <a:pt x="36" y="9"/>
                    </a:cubicBezTo>
                    <a:cubicBezTo>
                      <a:pt x="37" y="7"/>
                      <a:pt x="33" y="6"/>
                      <a:pt x="36" y="6"/>
                    </a:cubicBezTo>
                    <a:cubicBezTo>
                      <a:pt x="37" y="6"/>
                      <a:pt x="36" y="4"/>
                      <a:pt x="35" y="2"/>
                    </a:cubicBezTo>
                    <a:cubicBezTo>
                      <a:pt x="33" y="0"/>
                      <a:pt x="34" y="3"/>
                      <a:pt x="32" y="3"/>
                    </a:cubicBezTo>
                    <a:cubicBezTo>
                      <a:pt x="30" y="4"/>
                      <a:pt x="27" y="7"/>
                      <a:pt x="27" y="7"/>
                    </a:cubicBezTo>
                    <a:cubicBezTo>
                      <a:pt x="27" y="7"/>
                      <a:pt x="27" y="8"/>
                      <a:pt x="26" y="9"/>
                    </a:cubicBezTo>
                    <a:cubicBezTo>
                      <a:pt x="24" y="10"/>
                      <a:pt x="24" y="10"/>
                      <a:pt x="23" y="10"/>
                    </a:cubicBezTo>
                    <a:cubicBezTo>
                      <a:pt x="23" y="10"/>
                      <a:pt x="20" y="11"/>
                      <a:pt x="19" y="11"/>
                    </a:cubicBezTo>
                    <a:cubicBezTo>
                      <a:pt x="17" y="11"/>
                      <a:pt x="17" y="11"/>
                      <a:pt x="16" y="10"/>
                    </a:cubicBezTo>
                    <a:cubicBezTo>
                      <a:pt x="14" y="9"/>
                      <a:pt x="15" y="7"/>
                      <a:pt x="13" y="6"/>
                    </a:cubicBezTo>
                    <a:cubicBezTo>
                      <a:pt x="11" y="4"/>
                      <a:pt x="11" y="3"/>
                      <a:pt x="11" y="3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9" y="6"/>
                      <a:pt x="7" y="6"/>
                      <a:pt x="6" y="4"/>
                    </a:cubicBezTo>
                    <a:cubicBezTo>
                      <a:pt x="4" y="3"/>
                      <a:pt x="5" y="5"/>
                      <a:pt x="3" y="6"/>
                    </a:cubicBezTo>
                    <a:cubicBezTo>
                      <a:pt x="1" y="8"/>
                      <a:pt x="2" y="9"/>
                      <a:pt x="3" y="11"/>
                    </a:cubicBezTo>
                    <a:cubicBezTo>
                      <a:pt x="4" y="12"/>
                      <a:pt x="3" y="11"/>
                      <a:pt x="3" y="13"/>
                    </a:cubicBezTo>
                    <a:cubicBezTo>
                      <a:pt x="4" y="15"/>
                      <a:pt x="2" y="15"/>
                      <a:pt x="1" y="17"/>
                    </a:cubicBezTo>
                    <a:cubicBezTo>
                      <a:pt x="0" y="19"/>
                      <a:pt x="2" y="22"/>
                      <a:pt x="4" y="23"/>
                    </a:cubicBezTo>
                    <a:cubicBezTo>
                      <a:pt x="5" y="25"/>
                      <a:pt x="5" y="27"/>
                      <a:pt x="6" y="29"/>
                    </a:cubicBezTo>
                    <a:cubicBezTo>
                      <a:pt x="7" y="30"/>
                      <a:pt x="5" y="32"/>
                      <a:pt x="5" y="32"/>
                    </a:cubicBezTo>
                    <a:cubicBezTo>
                      <a:pt x="5" y="32"/>
                      <a:pt x="6" y="35"/>
                      <a:pt x="7" y="37"/>
                    </a:cubicBezTo>
                    <a:cubicBezTo>
                      <a:pt x="8" y="38"/>
                      <a:pt x="5" y="40"/>
                      <a:pt x="7" y="40"/>
                    </a:cubicBezTo>
                    <a:cubicBezTo>
                      <a:pt x="9" y="40"/>
                      <a:pt x="6" y="43"/>
                      <a:pt x="8" y="43"/>
                    </a:cubicBezTo>
                    <a:cubicBezTo>
                      <a:pt x="10" y="43"/>
                      <a:pt x="8" y="46"/>
                      <a:pt x="10" y="46"/>
                    </a:cubicBezTo>
                    <a:cubicBezTo>
                      <a:pt x="12" y="46"/>
                      <a:pt x="12" y="48"/>
                      <a:pt x="13" y="48"/>
                    </a:cubicBezTo>
                    <a:cubicBezTo>
                      <a:pt x="15" y="48"/>
                      <a:pt x="15" y="48"/>
                      <a:pt x="17" y="49"/>
                    </a:cubicBezTo>
                    <a:cubicBezTo>
                      <a:pt x="19" y="50"/>
                      <a:pt x="21" y="49"/>
                      <a:pt x="21" y="49"/>
                    </a:cubicBezTo>
                    <a:cubicBezTo>
                      <a:pt x="21" y="49"/>
                      <a:pt x="23" y="50"/>
                      <a:pt x="22" y="51"/>
                    </a:cubicBezTo>
                    <a:cubicBezTo>
                      <a:pt x="20" y="53"/>
                      <a:pt x="17" y="51"/>
                      <a:pt x="18" y="53"/>
                    </a:cubicBezTo>
                    <a:cubicBezTo>
                      <a:pt x="19" y="56"/>
                      <a:pt x="19" y="57"/>
                      <a:pt x="18" y="58"/>
                    </a:cubicBezTo>
                    <a:cubicBezTo>
                      <a:pt x="17" y="60"/>
                      <a:pt x="14" y="57"/>
                      <a:pt x="15" y="59"/>
                    </a:cubicBezTo>
                    <a:cubicBezTo>
                      <a:pt x="17" y="64"/>
                      <a:pt x="13" y="62"/>
                      <a:pt x="14" y="64"/>
                    </a:cubicBezTo>
                    <a:cubicBezTo>
                      <a:pt x="15" y="65"/>
                      <a:pt x="14" y="67"/>
                      <a:pt x="16" y="68"/>
                    </a:cubicBezTo>
                    <a:cubicBezTo>
                      <a:pt x="18" y="69"/>
                      <a:pt x="18" y="75"/>
                      <a:pt x="21" y="75"/>
                    </a:cubicBezTo>
                    <a:cubicBezTo>
                      <a:pt x="23" y="76"/>
                      <a:pt x="27" y="80"/>
                      <a:pt x="28" y="82"/>
                    </a:cubicBezTo>
                    <a:cubicBezTo>
                      <a:pt x="28" y="84"/>
                      <a:pt x="24" y="84"/>
                      <a:pt x="27" y="84"/>
                    </a:cubicBezTo>
                    <a:cubicBezTo>
                      <a:pt x="30" y="84"/>
                      <a:pt x="31" y="83"/>
                      <a:pt x="32" y="85"/>
                    </a:cubicBezTo>
                    <a:cubicBezTo>
                      <a:pt x="33" y="87"/>
                      <a:pt x="33" y="88"/>
                      <a:pt x="35" y="91"/>
                    </a:cubicBezTo>
                    <a:cubicBezTo>
                      <a:pt x="37" y="93"/>
                      <a:pt x="38" y="93"/>
                      <a:pt x="37" y="96"/>
                    </a:cubicBezTo>
                    <a:cubicBezTo>
                      <a:pt x="37" y="99"/>
                      <a:pt x="37" y="100"/>
                      <a:pt x="38" y="103"/>
                    </a:cubicBezTo>
                    <a:cubicBezTo>
                      <a:pt x="40" y="103"/>
                      <a:pt x="40" y="103"/>
                      <a:pt x="40" y="103"/>
                    </a:cubicBezTo>
                    <a:cubicBezTo>
                      <a:pt x="40" y="108"/>
                      <a:pt x="40" y="108"/>
                      <a:pt x="40" y="108"/>
                    </a:cubicBezTo>
                    <a:cubicBezTo>
                      <a:pt x="40" y="108"/>
                      <a:pt x="42" y="108"/>
                      <a:pt x="43" y="110"/>
                    </a:cubicBezTo>
                    <a:cubicBezTo>
                      <a:pt x="44" y="111"/>
                      <a:pt x="45" y="112"/>
                      <a:pt x="45" y="112"/>
                    </a:cubicBezTo>
                    <a:cubicBezTo>
                      <a:pt x="45" y="113"/>
                      <a:pt x="45" y="113"/>
                      <a:pt x="45" y="113"/>
                    </a:cubicBezTo>
                    <a:cubicBezTo>
                      <a:pt x="48" y="115"/>
                      <a:pt x="50" y="114"/>
                      <a:pt x="54" y="113"/>
                    </a:cubicBezTo>
                    <a:cubicBezTo>
                      <a:pt x="55" y="115"/>
                      <a:pt x="56" y="118"/>
                      <a:pt x="57" y="120"/>
                    </a:cubicBezTo>
                    <a:cubicBezTo>
                      <a:pt x="57" y="122"/>
                      <a:pt x="57" y="123"/>
                      <a:pt x="58" y="124"/>
                    </a:cubicBezTo>
                    <a:cubicBezTo>
                      <a:pt x="58" y="125"/>
                      <a:pt x="60" y="125"/>
                      <a:pt x="60" y="126"/>
                    </a:cubicBezTo>
                    <a:cubicBezTo>
                      <a:pt x="60" y="128"/>
                      <a:pt x="60" y="128"/>
                      <a:pt x="60" y="128"/>
                    </a:cubicBezTo>
                    <a:cubicBezTo>
                      <a:pt x="60" y="130"/>
                      <a:pt x="63" y="130"/>
                      <a:pt x="63" y="132"/>
                    </a:cubicBezTo>
                    <a:cubicBezTo>
                      <a:pt x="63" y="133"/>
                      <a:pt x="62" y="134"/>
                      <a:pt x="63" y="135"/>
                    </a:cubicBezTo>
                    <a:cubicBezTo>
                      <a:pt x="63" y="136"/>
                      <a:pt x="66" y="136"/>
                      <a:pt x="66" y="136"/>
                    </a:cubicBezTo>
                    <a:cubicBezTo>
                      <a:pt x="67" y="138"/>
                      <a:pt x="66" y="139"/>
                      <a:pt x="67" y="140"/>
                    </a:cubicBezTo>
                    <a:cubicBezTo>
                      <a:pt x="67" y="141"/>
                      <a:pt x="70" y="145"/>
                      <a:pt x="71" y="145"/>
                    </a:cubicBezTo>
                    <a:cubicBezTo>
                      <a:pt x="72" y="145"/>
                      <a:pt x="72" y="145"/>
                      <a:pt x="72" y="145"/>
                    </a:cubicBezTo>
                    <a:cubicBezTo>
                      <a:pt x="73" y="146"/>
                      <a:pt x="72" y="147"/>
                      <a:pt x="72" y="148"/>
                    </a:cubicBezTo>
                    <a:cubicBezTo>
                      <a:pt x="78" y="153"/>
                      <a:pt x="78" y="153"/>
                      <a:pt x="78" y="153"/>
                    </a:cubicBezTo>
                    <a:cubicBezTo>
                      <a:pt x="79" y="153"/>
                      <a:pt x="80" y="153"/>
                      <a:pt x="81" y="153"/>
                    </a:cubicBezTo>
                    <a:cubicBezTo>
                      <a:pt x="81" y="153"/>
                      <a:pt x="83" y="155"/>
                      <a:pt x="83" y="155"/>
                    </a:cubicBezTo>
                    <a:cubicBezTo>
                      <a:pt x="84" y="155"/>
                      <a:pt x="85" y="155"/>
                      <a:pt x="85" y="155"/>
                    </a:cubicBezTo>
                    <a:cubicBezTo>
                      <a:pt x="87" y="156"/>
                      <a:pt x="89" y="158"/>
                      <a:pt x="93" y="157"/>
                    </a:cubicBezTo>
                    <a:cubicBezTo>
                      <a:pt x="93" y="156"/>
                      <a:pt x="93" y="156"/>
                      <a:pt x="93" y="156"/>
                    </a:cubicBezTo>
                    <a:cubicBezTo>
                      <a:pt x="98" y="153"/>
                      <a:pt x="103" y="151"/>
                      <a:pt x="108" y="148"/>
                    </a:cubicBezTo>
                    <a:cubicBezTo>
                      <a:pt x="110" y="150"/>
                      <a:pt x="113" y="152"/>
                      <a:pt x="114" y="155"/>
                    </a:cubicBezTo>
                    <a:cubicBezTo>
                      <a:pt x="116" y="160"/>
                      <a:pt x="115" y="164"/>
                      <a:pt x="119" y="166"/>
                    </a:cubicBezTo>
                    <a:cubicBezTo>
                      <a:pt x="123" y="168"/>
                      <a:pt x="126" y="168"/>
                      <a:pt x="131" y="168"/>
                    </a:cubicBezTo>
                    <a:cubicBezTo>
                      <a:pt x="131" y="169"/>
                      <a:pt x="131" y="169"/>
                      <a:pt x="131" y="169"/>
                    </a:cubicBezTo>
                    <a:cubicBezTo>
                      <a:pt x="135" y="170"/>
                      <a:pt x="139" y="168"/>
                      <a:pt x="142" y="168"/>
                    </a:cubicBezTo>
                    <a:cubicBezTo>
                      <a:pt x="143" y="168"/>
                      <a:pt x="145" y="170"/>
                      <a:pt x="146" y="170"/>
                    </a:cubicBezTo>
                    <a:cubicBezTo>
                      <a:pt x="146" y="172"/>
                      <a:pt x="146" y="172"/>
                      <a:pt x="146" y="172"/>
                    </a:cubicBezTo>
                    <a:cubicBezTo>
                      <a:pt x="147" y="172"/>
                      <a:pt x="148" y="172"/>
                      <a:pt x="149" y="172"/>
                    </a:cubicBezTo>
                    <a:close/>
                    <a:moveTo>
                      <a:pt x="6" y="18"/>
                    </a:moveTo>
                    <a:cubicBezTo>
                      <a:pt x="11" y="18"/>
                      <a:pt x="11" y="22"/>
                      <a:pt x="13" y="25"/>
                    </a:cubicBezTo>
                    <a:cubicBezTo>
                      <a:pt x="14" y="25"/>
                      <a:pt x="16" y="26"/>
                      <a:pt x="16" y="27"/>
                    </a:cubicBezTo>
                    <a:cubicBezTo>
                      <a:pt x="16" y="28"/>
                      <a:pt x="15" y="30"/>
                      <a:pt x="16" y="31"/>
                    </a:cubicBezTo>
                    <a:cubicBezTo>
                      <a:pt x="16" y="32"/>
                      <a:pt x="23" y="31"/>
                      <a:pt x="18" y="35"/>
                    </a:cubicBezTo>
                    <a:cubicBezTo>
                      <a:pt x="16" y="38"/>
                      <a:pt x="17" y="36"/>
                      <a:pt x="13" y="37"/>
                    </a:cubicBezTo>
                    <a:cubicBezTo>
                      <a:pt x="12" y="36"/>
                      <a:pt x="11" y="33"/>
                      <a:pt x="10" y="32"/>
                    </a:cubicBezTo>
                    <a:cubicBezTo>
                      <a:pt x="10" y="31"/>
                      <a:pt x="11" y="30"/>
                      <a:pt x="10" y="29"/>
                    </a:cubicBezTo>
                    <a:cubicBezTo>
                      <a:pt x="10" y="29"/>
                      <a:pt x="8" y="28"/>
                      <a:pt x="8" y="27"/>
                    </a:cubicBezTo>
                    <a:cubicBezTo>
                      <a:pt x="7" y="26"/>
                      <a:pt x="9" y="24"/>
                      <a:pt x="8" y="23"/>
                    </a:cubicBezTo>
                    <a:cubicBezTo>
                      <a:pt x="8" y="22"/>
                      <a:pt x="6" y="21"/>
                      <a:pt x="6" y="20"/>
                    </a:cubicBezTo>
                    <a:cubicBezTo>
                      <a:pt x="6" y="20"/>
                      <a:pt x="4" y="18"/>
                      <a:pt x="6" y="18"/>
                    </a:cubicBezTo>
                    <a:close/>
                  </a:path>
                </a:pathLst>
              </a:custGeom>
              <a:grpFill/>
              <a:ln w="9525">
                <a:solidFill>
                  <a:schemeClr val="tx2">
                    <a:lumMod val="2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1" name="Freeform 203"/>
              <p:cNvSpPr>
                <a:spLocks noEditPoints="1"/>
              </p:cNvSpPr>
              <p:nvPr/>
            </p:nvSpPr>
            <p:spPr bwMode="auto">
              <a:xfrm>
                <a:off x="3861" y="1385"/>
                <a:ext cx="333" cy="338"/>
              </a:xfrm>
              <a:custGeom>
                <a:avLst/>
                <a:gdLst>
                  <a:gd name="T0" fmla="*/ 156 w 170"/>
                  <a:gd name="T1" fmla="*/ 154 h 172"/>
                  <a:gd name="T2" fmla="*/ 170 w 170"/>
                  <a:gd name="T3" fmla="*/ 148 h 172"/>
                  <a:gd name="T4" fmla="*/ 165 w 170"/>
                  <a:gd name="T5" fmla="*/ 138 h 172"/>
                  <a:gd name="T6" fmla="*/ 155 w 170"/>
                  <a:gd name="T7" fmla="*/ 127 h 172"/>
                  <a:gd name="T8" fmla="*/ 151 w 170"/>
                  <a:gd name="T9" fmla="*/ 113 h 172"/>
                  <a:gd name="T10" fmla="*/ 159 w 170"/>
                  <a:gd name="T11" fmla="*/ 97 h 172"/>
                  <a:gd name="T12" fmla="*/ 150 w 170"/>
                  <a:gd name="T13" fmla="*/ 89 h 172"/>
                  <a:gd name="T14" fmla="*/ 145 w 170"/>
                  <a:gd name="T15" fmla="*/ 76 h 172"/>
                  <a:gd name="T16" fmla="*/ 145 w 170"/>
                  <a:gd name="T17" fmla="*/ 70 h 172"/>
                  <a:gd name="T18" fmla="*/ 149 w 170"/>
                  <a:gd name="T19" fmla="*/ 58 h 172"/>
                  <a:gd name="T20" fmla="*/ 156 w 170"/>
                  <a:gd name="T21" fmla="*/ 51 h 172"/>
                  <a:gd name="T22" fmla="*/ 156 w 170"/>
                  <a:gd name="T23" fmla="*/ 39 h 172"/>
                  <a:gd name="T24" fmla="*/ 148 w 170"/>
                  <a:gd name="T25" fmla="*/ 31 h 172"/>
                  <a:gd name="T26" fmla="*/ 134 w 170"/>
                  <a:gd name="T27" fmla="*/ 24 h 172"/>
                  <a:gd name="T28" fmla="*/ 120 w 170"/>
                  <a:gd name="T29" fmla="*/ 19 h 172"/>
                  <a:gd name="T30" fmla="*/ 103 w 170"/>
                  <a:gd name="T31" fmla="*/ 20 h 172"/>
                  <a:gd name="T32" fmla="*/ 94 w 170"/>
                  <a:gd name="T33" fmla="*/ 23 h 172"/>
                  <a:gd name="T34" fmla="*/ 85 w 170"/>
                  <a:gd name="T35" fmla="*/ 28 h 172"/>
                  <a:gd name="T36" fmla="*/ 81 w 170"/>
                  <a:gd name="T37" fmla="*/ 35 h 172"/>
                  <a:gd name="T38" fmla="*/ 56 w 170"/>
                  <a:gd name="T39" fmla="*/ 32 h 172"/>
                  <a:gd name="T40" fmla="*/ 50 w 170"/>
                  <a:gd name="T41" fmla="*/ 27 h 172"/>
                  <a:gd name="T42" fmla="*/ 41 w 170"/>
                  <a:gd name="T43" fmla="*/ 14 h 172"/>
                  <a:gd name="T44" fmla="*/ 36 w 170"/>
                  <a:gd name="T45" fmla="*/ 6 h 172"/>
                  <a:gd name="T46" fmla="*/ 27 w 170"/>
                  <a:gd name="T47" fmla="*/ 7 h 172"/>
                  <a:gd name="T48" fmla="*/ 19 w 170"/>
                  <a:gd name="T49" fmla="*/ 11 h 172"/>
                  <a:gd name="T50" fmla="*/ 11 w 170"/>
                  <a:gd name="T51" fmla="*/ 3 h 172"/>
                  <a:gd name="T52" fmla="*/ 6 w 170"/>
                  <a:gd name="T53" fmla="*/ 4 h 172"/>
                  <a:gd name="T54" fmla="*/ 3 w 170"/>
                  <a:gd name="T55" fmla="*/ 13 h 172"/>
                  <a:gd name="T56" fmla="*/ 6 w 170"/>
                  <a:gd name="T57" fmla="*/ 29 h 172"/>
                  <a:gd name="T58" fmla="*/ 7 w 170"/>
                  <a:gd name="T59" fmla="*/ 40 h 172"/>
                  <a:gd name="T60" fmla="*/ 13 w 170"/>
                  <a:gd name="T61" fmla="*/ 48 h 172"/>
                  <a:gd name="T62" fmla="*/ 22 w 170"/>
                  <a:gd name="T63" fmla="*/ 51 h 172"/>
                  <a:gd name="T64" fmla="*/ 15 w 170"/>
                  <a:gd name="T65" fmla="*/ 59 h 172"/>
                  <a:gd name="T66" fmla="*/ 21 w 170"/>
                  <a:gd name="T67" fmla="*/ 75 h 172"/>
                  <a:gd name="T68" fmla="*/ 32 w 170"/>
                  <a:gd name="T69" fmla="*/ 85 h 172"/>
                  <a:gd name="T70" fmla="*/ 38 w 170"/>
                  <a:gd name="T71" fmla="*/ 103 h 172"/>
                  <a:gd name="T72" fmla="*/ 43 w 170"/>
                  <a:gd name="T73" fmla="*/ 110 h 172"/>
                  <a:gd name="T74" fmla="*/ 54 w 170"/>
                  <a:gd name="T75" fmla="*/ 113 h 172"/>
                  <a:gd name="T76" fmla="*/ 60 w 170"/>
                  <a:gd name="T77" fmla="*/ 126 h 172"/>
                  <a:gd name="T78" fmla="*/ 63 w 170"/>
                  <a:gd name="T79" fmla="*/ 135 h 172"/>
                  <a:gd name="T80" fmla="*/ 71 w 170"/>
                  <a:gd name="T81" fmla="*/ 145 h 172"/>
                  <a:gd name="T82" fmla="*/ 78 w 170"/>
                  <a:gd name="T83" fmla="*/ 153 h 172"/>
                  <a:gd name="T84" fmla="*/ 85 w 170"/>
                  <a:gd name="T85" fmla="*/ 155 h 172"/>
                  <a:gd name="T86" fmla="*/ 108 w 170"/>
                  <a:gd name="T87" fmla="*/ 148 h 172"/>
                  <a:gd name="T88" fmla="*/ 131 w 170"/>
                  <a:gd name="T89" fmla="*/ 168 h 172"/>
                  <a:gd name="T90" fmla="*/ 146 w 170"/>
                  <a:gd name="T91" fmla="*/ 170 h 172"/>
                  <a:gd name="T92" fmla="*/ 6 w 170"/>
                  <a:gd name="T93" fmla="*/ 18 h 172"/>
                  <a:gd name="T94" fmla="*/ 16 w 170"/>
                  <a:gd name="T95" fmla="*/ 31 h 172"/>
                  <a:gd name="T96" fmla="*/ 10 w 170"/>
                  <a:gd name="T97" fmla="*/ 32 h 172"/>
                  <a:gd name="T98" fmla="*/ 8 w 170"/>
                  <a:gd name="T99" fmla="*/ 23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70" h="172">
                    <a:moveTo>
                      <a:pt x="149" y="172"/>
                    </a:moveTo>
                    <a:cubicBezTo>
                      <a:pt x="150" y="162"/>
                      <a:pt x="150" y="162"/>
                      <a:pt x="150" y="162"/>
                    </a:cubicBezTo>
                    <a:cubicBezTo>
                      <a:pt x="156" y="154"/>
                      <a:pt x="156" y="154"/>
                      <a:pt x="156" y="154"/>
                    </a:cubicBezTo>
                    <a:cubicBezTo>
                      <a:pt x="161" y="153"/>
                      <a:pt x="161" y="153"/>
                      <a:pt x="161" y="153"/>
                    </a:cubicBezTo>
                    <a:cubicBezTo>
                      <a:pt x="166" y="151"/>
                      <a:pt x="166" y="151"/>
                      <a:pt x="166" y="151"/>
                    </a:cubicBezTo>
                    <a:cubicBezTo>
                      <a:pt x="170" y="148"/>
                      <a:pt x="170" y="148"/>
                      <a:pt x="170" y="148"/>
                    </a:cubicBezTo>
                    <a:cubicBezTo>
                      <a:pt x="170" y="145"/>
                      <a:pt x="170" y="145"/>
                      <a:pt x="170" y="145"/>
                    </a:cubicBezTo>
                    <a:cubicBezTo>
                      <a:pt x="166" y="143"/>
                      <a:pt x="166" y="143"/>
                      <a:pt x="166" y="143"/>
                    </a:cubicBezTo>
                    <a:cubicBezTo>
                      <a:pt x="165" y="138"/>
                      <a:pt x="165" y="138"/>
                      <a:pt x="165" y="138"/>
                    </a:cubicBezTo>
                    <a:cubicBezTo>
                      <a:pt x="163" y="134"/>
                      <a:pt x="163" y="134"/>
                      <a:pt x="163" y="134"/>
                    </a:cubicBezTo>
                    <a:cubicBezTo>
                      <a:pt x="159" y="133"/>
                      <a:pt x="159" y="133"/>
                      <a:pt x="159" y="133"/>
                    </a:cubicBezTo>
                    <a:cubicBezTo>
                      <a:pt x="155" y="127"/>
                      <a:pt x="155" y="127"/>
                      <a:pt x="155" y="127"/>
                    </a:cubicBezTo>
                    <a:cubicBezTo>
                      <a:pt x="154" y="124"/>
                      <a:pt x="154" y="124"/>
                      <a:pt x="154" y="124"/>
                    </a:cubicBezTo>
                    <a:cubicBezTo>
                      <a:pt x="155" y="122"/>
                      <a:pt x="155" y="122"/>
                      <a:pt x="155" y="122"/>
                    </a:cubicBezTo>
                    <a:cubicBezTo>
                      <a:pt x="151" y="113"/>
                      <a:pt x="151" y="113"/>
                      <a:pt x="151" y="113"/>
                    </a:cubicBezTo>
                    <a:cubicBezTo>
                      <a:pt x="161" y="102"/>
                      <a:pt x="161" y="102"/>
                      <a:pt x="161" y="102"/>
                    </a:cubicBezTo>
                    <a:cubicBezTo>
                      <a:pt x="161" y="99"/>
                      <a:pt x="161" y="99"/>
                      <a:pt x="161" y="99"/>
                    </a:cubicBezTo>
                    <a:cubicBezTo>
                      <a:pt x="159" y="97"/>
                      <a:pt x="159" y="97"/>
                      <a:pt x="159" y="97"/>
                    </a:cubicBezTo>
                    <a:cubicBezTo>
                      <a:pt x="151" y="96"/>
                      <a:pt x="151" y="96"/>
                      <a:pt x="151" y="96"/>
                    </a:cubicBezTo>
                    <a:cubicBezTo>
                      <a:pt x="151" y="94"/>
                      <a:pt x="151" y="94"/>
                      <a:pt x="151" y="94"/>
                    </a:cubicBezTo>
                    <a:cubicBezTo>
                      <a:pt x="150" y="89"/>
                      <a:pt x="150" y="89"/>
                      <a:pt x="150" y="89"/>
                    </a:cubicBezTo>
                    <a:cubicBezTo>
                      <a:pt x="149" y="84"/>
                      <a:pt x="149" y="84"/>
                      <a:pt x="149" y="84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45" y="76"/>
                      <a:pt x="145" y="76"/>
                      <a:pt x="145" y="76"/>
                    </a:cubicBezTo>
                    <a:cubicBezTo>
                      <a:pt x="148" y="74"/>
                      <a:pt x="148" y="74"/>
                      <a:pt x="148" y="74"/>
                    </a:cubicBezTo>
                    <a:cubicBezTo>
                      <a:pt x="145" y="72"/>
                      <a:pt x="145" y="72"/>
                      <a:pt x="145" y="72"/>
                    </a:cubicBezTo>
                    <a:cubicBezTo>
                      <a:pt x="145" y="70"/>
                      <a:pt x="145" y="70"/>
                      <a:pt x="145" y="70"/>
                    </a:cubicBezTo>
                    <a:cubicBezTo>
                      <a:pt x="146" y="63"/>
                      <a:pt x="146" y="63"/>
                      <a:pt x="146" y="63"/>
                    </a:cubicBezTo>
                    <a:cubicBezTo>
                      <a:pt x="147" y="59"/>
                      <a:pt x="147" y="59"/>
                      <a:pt x="147" y="59"/>
                    </a:cubicBezTo>
                    <a:cubicBezTo>
                      <a:pt x="149" y="58"/>
                      <a:pt x="149" y="58"/>
                      <a:pt x="149" y="58"/>
                    </a:cubicBezTo>
                    <a:cubicBezTo>
                      <a:pt x="153" y="58"/>
                      <a:pt x="153" y="58"/>
                      <a:pt x="153" y="58"/>
                    </a:cubicBezTo>
                    <a:cubicBezTo>
                      <a:pt x="154" y="55"/>
                      <a:pt x="154" y="55"/>
                      <a:pt x="154" y="55"/>
                    </a:cubicBezTo>
                    <a:cubicBezTo>
                      <a:pt x="156" y="51"/>
                      <a:pt x="156" y="51"/>
                      <a:pt x="156" y="51"/>
                    </a:cubicBezTo>
                    <a:cubicBezTo>
                      <a:pt x="157" y="47"/>
                      <a:pt x="157" y="47"/>
                      <a:pt x="157" y="47"/>
                    </a:cubicBezTo>
                    <a:cubicBezTo>
                      <a:pt x="156" y="43"/>
                      <a:pt x="156" y="43"/>
                      <a:pt x="156" y="43"/>
                    </a:cubicBezTo>
                    <a:cubicBezTo>
                      <a:pt x="156" y="39"/>
                      <a:pt x="156" y="39"/>
                      <a:pt x="156" y="39"/>
                    </a:cubicBezTo>
                    <a:cubicBezTo>
                      <a:pt x="151" y="38"/>
                      <a:pt x="151" y="38"/>
                      <a:pt x="151" y="38"/>
                    </a:cubicBezTo>
                    <a:cubicBezTo>
                      <a:pt x="150" y="34"/>
                      <a:pt x="150" y="34"/>
                      <a:pt x="150" y="34"/>
                    </a:cubicBezTo>
                    <a:cubicBezTo>
                      <a:pt x="148" y="31"/>
                      <a:pt x="148" y="31"/>
                      <a:pt x="148" y="31"/>
                    </a:cubicBezTo>
                    <a:cubicBezTo>
                      <a:pt x="145" y="29"/>
                      <a:pt x="145" y="29"/>
                      <a:pt x="145" y="29"/>
                    </a:cubicBezTo>
                    <a:cubicBezTo>
                      <a:pt x="140" y="26"/>
                      <a:pt x="140" y="26"/>
                      <a:pt x="140" y="26"/>
                    </a:cubicBezTo>
                    <a:cubicBezTo>
                      <a:pt x="134" y="24"/>
                      <a:pt x="134" y="24"/>
                      <a:pt x="134" y="24"/>
                    </a:cubicBezTo>
                    <a:cubicBezTo>
                      <a:pt x="128" y="21"/>
                      <a:pt x="128" y="21"/>
                      <a:pt x="128" y="21"/>
                    </a:cubicBezTo>
                    <a:cubicBezTo>
                      <a:pt x="126" y="20"/>
                      <a:pt x="126" y="20"/>
                      <a:pt x="126" y="20"/>
                    </a:cubicBezTo>
                    <a:cubicBezTo>
                      <a:pt x="120" y="19"/>
                      <a:pt x="120" y="19"/>
                      <a:pt x="120" y="19"/>
                    </a:cubicBezTo>
                    <a:cubicBezTo>
                      <a:pt x="110" y="17"/>
                      <a:pt x="110" y="17"/>
                      <a:pt x="110" y="17"/>
                    </a:cubicBezTo>
                    <a:cubicBezTo>
                      <a:pt x="106" y="19"/>
                      <a:pt x="106" y="19"/>
                      <a:pt x="106" y="19"/>
                    </a:cubicBezTo>
                    <a:cubicBezTo>
                      <a:pt x="103" y="20"/>
                      <a:pt x="103" y="20"/>
                      <a:pt x="103" y="20"/>
                    </a:cubicBezTo>
                    <a:cubicBezTo>
                      <a:pt x="98" y="19"/>
                      <a:pt x="98" y="19"/>
                      <a:pt x="98" y="19"/>
                    </a:cubicBezTo>
                    <a:cubicBezTo>
                      <a:pt x="95" y="21"/>
                      <a:pt x="95" y="21"/>
                      <a:pt x="95" y="21"/>
                    </a:cubicBezTo>
                    <a:cubicBezTo>
                      <a:pt x="94" y="23"/>
                      <a:pt x="94" y="23"/>
                      <a:pt x="94" y="23"/>
                    </a:cubicBezTo>
                    <a:cubicBezTo>
                      <a:pt x="93" y="25"/>
                      <a:pt x="93" y="25"/>
                      <a:pt x="93" y="25"/>
                    </a:cubicBezTo>
                    <a:cubicBezTo>
                      <a:pt x="91" y="29"/>
                      <a:pt x="91" y="29"/>
                      <a:pt x="91" y="29"/>
                    </a:cubicBezTo>
                    <a:cubicBezTo>
                      <a:pt x="85" y="28"/>
                      <a:pt x="85" y="28"/>
                      <a:pt x="85" y="28"/>
                    </a:cubicBezTo>
                    <a:cubicBezTo>
                      <a:pt x="86" y="30"/>
                      <a:pt x="85" y="33"/>
                      <a:pt x="85" y="35"/>
                    </a:cubicBezTo>
                    <a:cubicBezTo>
                      <a:pt x="85" y="35"/>
                      <a:pt x="84" y="36"/>
                      <a:pt x="84" y="36"/>
                    </a:cubicBezTo>
                    <a:cubicBezTo>
                      <a:pt x="83" y="37"/>
                      <a:pt x="81" y="35"/>
                      <a:pt x="81" y="35"/>
                    </a:cubicBezTo>
                    <a:cubicBezTo>
                      <a:pt x="83" y="36"/>
                      <a:pt x="81" y="34"/>
                      <a:pt x="78" y="34"/>
                    </a:cubicBezTo>
                    <a:cubicBezTo>
                      <a:pt x="76" y="34"/>
                      <a:pt x="70" y="39"/>
                      <a:pt x="69" y="39"/>
                    </a:cubicBezTo>
                    <a:cubicBezTo>
                      <a:pt x="67" y="39"/>
                      <a:pt x="58" y="33"/>
                      <a:pt x="56" y="32"/>
                    </a:cubicBezTo>
                    <a:cubicBezTo>
                      <a:pt x="56" y="31"/>
                      <a:pt x="54" y="29"/>
                      <a:pt x="54" y="29"/>
                    </a:cubicBezTo>
                    <a:cubicBezTo>
                      <a:pt x="53" y="28"/>
                      <a:pt x="52" y="29"/>
                      <a:pt x="51" y="29"/>
                    </a:cubicBezTo>
                    <a:cubicBezTo>
                      <a:pt x="50" y="27"/>
                      <a:pt x="50" y="27"/>
                      <a:pt x="50" y="27"/>
                    </a:cubicBezTo>
                    <a:cubicBezTo>
                      <a:pt x="48" y="27"/>
                      <a:pt x="47" y="32"/>
                      <a:pt x="44" y="27"/>
                    </a:cubicBezTo>
                    <a:cubicBezTo>
                      <a:pt x="44" y="26"/>
                      <a:pt x="44" y="26"/>
                      <a:pt x="44" y="26"/>
                    </a:cubicBezTo>
                    <a:cubicBezTo>
                      <a:pt x="42" y="23"/>
                      <a:pt x="41" y="18"/>
                      <a:pt x="41" y="14"/>
                    </a:cubicBezTo>
                    <a:cubicBezTo>
                      <a:pt x="41" y="14"/>
                      <a:pt x="39" y="13"/>
                      <a:pt x="38" y="12"/>
                    </a:cubicBezTo>
                    <a:cubicBezTo>
                      <a:pt x="36" y="11"/>
                      <a:pt x="37" y="11"/>
                      <a:pt x="36" y="9"/>
                    </a:cubicBezTo>
                    <a:cubicBezTo>
                      <a:pt x="37" y="7"/>
                      <a:pt x="33" y="6"/>
                      <a:pt x="36" y="6"/>
                    </a:cubicBezTo>
                    <a:cubicBezTo>
                      <a:pt x="37" y="6"/>
                      <a:pt x="36" y="4"/>
                      <a:pt x="35" y="2"/>
                    </a:cubicBezTo>
                    <a:cubicBezTo>
                      <a:pt x="33" y="0"/>
                      <a:pt x="34" y="3"/>
                      <a:pt x="32" y="3"/>
                    </a:cubicBezTo>
                    <a:cubicBezTo>
                      <a:pt x="30" y="4"/>
                      <a:pt x="27" y="7"/>
                      <a:pt x="27" y="7"/>
                    </a:cubicBezTo>
                    <a:cubicBezTo>
                      <a:pt x="27" y="7"/>
                      <a:pt x="27" y="8"/>
                      <a:pt x="26" y="9"/>
                    </a:cubicBezTo>
                    <a:cubicBezTo>
                      <a:pt x="24" y="10"/>
                      <a:pt x="24" y="10"/>
                      <a:pt x="23" y="10"/>
                    </a:cubicBezTo>
                    <a:cubicBezTo>
                      <a:pt x="23" y="10"/>
                      <a:pt x="20" y="11"/>
                      <a:pt x="19" y="11"/>
                    </a:cubicBezTo>
                    <a:cubicBezTo>
                      <a:pt x="17" y="11"/>
                      <a:pt x="17" y="11"/>
                      <a:pt x="16" y="10"/>
                    </a:cubicBezTo>
                    <a:cubicBezTo>
                      <a:pt x="14" y="9"/>
                      <a:pt x="15" y="7"/>
                      <a:pt x="13" y="6"/>
                    </a:cubicBezTo>
                    <a:cubicBezTo>
                      <a:pt x="11" y="4"/>
                      <a:pt x="11" y="3"/>
                      <a:pt x="11" y="3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9" y="6"/>
                      <a:pt x="7" y="6"/>
                      <a:pt x="6" y="4"/>
                    </a:cubicBezTo>
                    <a:cubicBezTo>
                      <a:pt x="4" y="3"/>
                      <a:pt x="5" y="5"/>
                      <a:pt x="3" y="6"/>
                    </a:cubicBezTo>
                    <a:cubicBezTo>
                      <a:pt x="1" y="8"/>
                      <a:pt x="2" y="9"/>
                      <a:pt x="3" y="11"/>
                    </a:cubicBezTo>
                    <a:cubicBezTo>
                      <a:pt x="4" y="12"/>
                      <a:pt x="3" y="11"/>
                      <a:pt x="3" y="13"/>
                    </a:cubicBezTo>
                    <a:cubicBezTo>
                      <a:pt x="4" y="15"/>
                      <a:pt x="2" y="15"/>
                      <a:pt x="1" y="17"/>
                    </a:cubicBezTo>
                    <a:cubicBezTo>
                      <a:pt x="0" y="19"/>
                      <a:pt x="2" y="22"/>
                      <a:pt x="4" y="23"/>
                    </a:cubicBezTo>
                    <a:cubicBezTo>
                      <a:pt x="5" y="25"/>
                      <a:pt x="5" y="27"/>
                      <a:pt x="6" y="29"/>
                    </a:cubicBezTo>
                    <a:cubicBezTo>
                      <a:pt x="7" y="30"/>
                      <a:pt x="5" y="32"/>
                      <a:pt x="5" y="32"/>
                    </a:cubicBezTo>
                    <a:cubicBezTo>
                      <a:pt x="5" y="32"/>
                      <a:pt x="6" y="35"/>
                      <a:pt x="7" y="37"/>
                    </a:cubicBezTo>
                    <a:cubicBezTo>
                      <a:pt x="8" y="38"/>
                      <a:pt x="5" y="40"/>
                      <a:pt x="7" y="40"/>
                    </a:cubicBezTo>
                    <a:cubicBezTo>
                      <a:pt x="9" y="40"/>
                      <a:pt x="6" y="43"/>
                      <a:pt x="8" y="43"/>
                    </a:cubicBezTo>
                    <a:cubicBezTo>
                      <a:pt x="10" y="43"/>
                      <a:pt x="8" y="46"/>
                      <a:pt x="10" y="46"/>
                    </a:cubicBezTo>
                    <a:cubicBezTo>
                      <a:pt x="12" y="46"/>
                      <a:pt x="12" y="48"/>
                      <a:pt x="13" y="48"/>
                    </a:cubicBezTo>
                    <a:cubicBezTo>
                      <a:pt x="15" y="48"/>
                      <a:pt x="15" y="48"/>
                      <a:pt x="17" y="49"/>
                    </a:cubicBezTo>
                    <a:cubicBezTo>
                      <a:pt x="19" y="50"/>
                      <a:pt x="21" y="49"/>
                      <a:pt x="21" y="49"/>
                    </a:cubicBezTo>
                    <a:cubicBezTo>
                      <a:pt x="21" y="49"/>
                      <a:pt x="23" y="50"/>
                      <a:pt x="22" y="51"/>
                    </a:cubicBezTo>
                    <a:cubicBezTo>
                      <a:pt x="20" y="53"/>
                      <a:pt x="17" y="51"/>
                      <a:pt x="18" y="53"/>
                    </a:cubicBezTo>
                    <a:cubicBezTo>
                      <a:pt x="19" y="56"/>
                      <a:pt x="19" y="57"/>
                      <a:pt x="18" y="58"/>
                    </a:cubicBezTo>
                    <a:cubicBezTo>
                      <a:pt x="17" y="60"/>
                      <a:pt x="14" y="57"/>
                      <a:pt x="15" y="59"/>
                    </a:cubicBezTo>
                    <a:cubicBezTo>
                      <a:pt x="17" y="64"/>
                      <a:pt x="13" y="62"/>
                      <a:pt x="14" y="64"/>
                    </a:cubicBezTo>
                    <a:cubicBezTo>
                      <a:pt x="15" y="65"/>
                      <a:pt x="14" y="67"/>
                      <a:pt x="16" y="68"/>
                    </a:cubicBezTo>
                    <a:cubicBezTo>
                      <a:pt x="18" y="69"/>
                      <a:pt x="18" y="75"/>
                      <a:pt x="21" y="75"/>
                    </a:cubicBezTo>
                    <a:cubicBezTo>
                      <a:pt x="23" y="76"/>
                      <a:pt x="27" y="80"/>
                      <a:pt x="28" y="82"/>
                    </a:cubicBezTo>
                    <a:cubicBezTo>
                      <a:pt x="28" y="84"/>
                      <a:pt x="24" y="84"/>
                      <a:pt x="27" y="84"/>
                    </a:cubicBezTo>
                    <a:cubicBezTo>
                      <a:pt x="30" y="84"/>
                      <a:pt x="31" y="83"/>
                      <a:pt x="32" y="85"/>
                    </a:cubicBezTo>
                    <a:cubicBezTo>
                      <a:pt x="33" y="87"/>
                      <a:pt x="33" y="88"/>
                      <a:pt x="35" y="91"/>
                    </a:cubicBezTo>
                    <a:cubicBezTo>
                      <a:pt x="37" y="93"/>
                      <a:pt x="38" y="93"/>
                      <a:pt x="37" y="96"/>
                    </a:cubicBezTo>
                    <a:cubicBezTo>
                      <a:pt x="37" y="99"/>
                      <a:pt x="37" y="100"/>
                      <a:pt x="38" y="103"/>
                    </a:cubicBezTo>
                    <a:cubicBezTo>
                      <a:pt x="40" y="103"/>
                      <a:pt x="40" y="103"/>
                      <a:pt x="40" y="103"/>
                    </a:cubicBezTo>
                    <a:cubicBezTo>
                      <a:pt x="40" y="108"/>
                      <a:pt x="40" y="108"/>
                      <a:pt x="40" y="108"/>
                    </a:cubicBezTo>
                    <a:cubicBezTo>
                      <a:pt x="40" y="108"/>
                      <a:pt x="42" y="108"/>
                      <a:pt x="43" y="110"/>
                    </a:cubicBezTo>
                    <a:cubicBezTo>
                      <a:pt x="44" y="111"/>
                      <a:pt x="45" y="112"/>
                      <a:pt x="45" y="112"/>
                    </a:cubicBezTo>
                    <a:cubicBezTo>
                      <a:pt x="45" y="113"/>
                      <a:pt x="45" y="113"/>
                      <a:pt x="45" y="113"/>
                    </a:cubicBezTo>
                    <a:cubicBezTo>
                      <a:pt x="48" y="115"/>
                      <a:pt x="50" y="114"/>
                      <a:pt x="54" y="113"/>
                    </a:cubicBezTo>
                    <a:cubicBezTo>
                      <a:pt x="55" y="115"/>
                      <a:pt x="56" y="118"/>
                      <a:pt x="57" y="120"/>
                    </a:cubicBezTo>
                    <a:cubicBezTo>
                      <a:pt x="57" y="122"/>
                      <a:pt x="57" y="123"/>
                      <a:pt x="58" y="124"/>
                    </a:cubicBezTo>
                    <a:cubicBezTo>
                      <a:pt x="58" y="125"/>
                      <a:pt x="60" y="125"/>
                      <a:pt x="60" y="126"/>
                    </a:cubicBezTo>
                    <a:cubicBezTo>
                      <a:pt x="60" y="128"/>
                      <a:pt x="60" y="128"/>
                      <a:pt x="60" y="128"/>
                    </a:cubicBezTo>
                    <a:cubicBezTo>
                      <a:pt x="60" y="130"/>
                      <a:pt x="63" y="130"/>
                      <a:pt x="63" y="132"/>
                    </a:cubicBezTo>
                    <a:cubicBezTo>
                      <a:pt x="63" y="133"/>
                      <a:pt x="62" y="134"/>
                      <a:pt x="63" y="135"/>
                    </a:cubicBezTo>
                    <a:cubicBezTo>
                      <a:pt x="63" y="136"/>
                      <a:pt x="66" y="136"/>
                      <a:pt x="66" y="136"/>
                    </a:cubicBezTo>
                    <a:cubicBezTo>
                      <a:pt x="67" y="138"/>
                      <a:pt x="66" y="139"/>
                      <a:pt x="67" y="140"/>
                    </a:cubicBezTo>
                    <a:cubicBezTo>
                      <a:pt x="67" y="141"/>
                      <a:pt x="70" y="145"/>
                      <a:pt x="71" y="145"/>
                    </a:cubicBezTo>
                    <a:cubicBezTo>
                      <a:pt x="72" y="145"/>
                      <a:pt x="72" y="145"/>
                      <a:pt x="72" y="145"/>
                    </a:cubicBezTo>
                    <a:cubicBezTo>
                      <a:pt x="73" y="146"/>
                      <a:pt x="72" y="147"/>
                      <a:pt x="72" y="148"/>
                    </a:cubicBezTo>
                    <a:cubicBezTo>
                      <a:pt x="78" y="153"/>
                      <a:pt x="78" y="153"/>
                      <a:pt x="78" y="153"/>
                    </a:cubicBezTo>
                    <a:cubicBezTo>
                      <a:pt x="79" y="153"/>
                      <a:pt x="80" y="153"/>
                      <a:pt x="81" y="153"/>
                    </a:cubicBezTo>
                    <a:cubicBezTo>
                      <a:pt x="81" y="153"/>
                      <a:pt x="83" y="155"/>
                      <a:pt x="83" y="155"/>
                    </a:cubicBezTo>
                    <a:cubicBezTo>
                      <a:pt x="84" y="155"/>
                      <a:pt x="85" y="155"/>
                      <a:pt x="85" y="155"/>
                    </a:cubicBezTo>
                    <a:cubicBezTo>
                      <a:pt x="87" y="156"/>
                      <a:pt x="89" y="158"/>
                      <a:pt x="93" y="157"/>
                    </a:cubicBezTo>
                    <a:cubicBezTo>
                      <a:pt x="93" y="156"/>
                      <a:pt x="93" y="156"/>
                      <a:pt x="93" y="156"/>
                    </a:cubicBezTo>
                    <a:cubicBezTo>
                      <a:pt x="98" y="153"/>
                      <a:pt x="103" y="151"/>
                      <a:pt x="108" y="148"/>
                    </a:cubicBezTo>
                    <a:cubicBezTo>
                      <a:pt x="110" y="150"/>
                      <a:pt x="113" y="152"/>
                      <a:pt x="114" y="155"/>
                    </a:cubicBezTo>
                    <a:cubicBezTo>
                      <a:pt x="116" y="160"/>
                      <a:pt x="115" y="164"/>
                      <a:pt x="119" y="166"/>
                    </a:cubicBezTo>
                    <a:cubicBezTo>
                      <a:pt x="123" y="168"/>
                      <a:pt x="126" y="168"/>
                      <a:pt x="131" y="168"/>
                    </a:cubicBezTo>
                    <a:cubicBezTo>
                      <a:pt x="131" y="169"/>
                      <a:pt x="131" y="169"/>
                      <a:pt x="131" y="169"/>
                    </a:cubicBezTo>
                    <a:cubicBezTo>
                      <a:pt x="135" y="170"/>
                      <a:pt x="139" y="168"/>
                      <a:pt x="142" y="168"/>
                    </a:cubicBezTo>
                    <a:cubicBezTo>
                      <a:pt x="143" y="168"/>
                      <a:pt x="145" y="170"/>
                      <a:pt x="146" y="170"/>
                    </a:cubicBezTo>
                    <a:cubicBezTo>
                      <a:pt x="146" y="172"/>
                      <a:pt x="146" y="172"/>
                      <a:pt x="146" y="172"/>
                    </a:cubicBezTo>
                    <a:cubicBezTo>
                      <a:pt x="147" y="172"/>
                      <a:pt x="148" y="172"/>
                      <a:pt x="149" y="172"/>
                    </a:cubicBezTo>
                    <a:close/>
                    <a:moveTo>
                      <a:pt x="6" y="18"/>
                    </a:moveTo>
                    <a:cubicBezTo>
                      <a:pt x="11" y="18"/>
                      <a:pt x="11" y="22"/>
                      <a:pt x="13" y="25"/>
                    </a:cubicBezTo>
                    <a:cubicBezTo>
                      <a:pt x="14" y="25"/>
                      <a:pt x="16" y="26"/>
                      <a:pt x="16" y="27"/>
                    </a:cubicBezTo>
                    <a:cubicBezTo>
                      <a:pt x="16" y="28"/>
                      <a:pt x="15" y="30"/>
                      <a:pt x="16" y="31"/>
                    </a:cubicBezTo>
                    <a:cubicBezTo>
                      <a:pt x="16" y="32"/>
                      <a:pt x="23" y="31"/>
                      <a:pt x="18" y="35"/>
                    </a:cubicBezTo>
                    <a:cubicBezTo>
                      <a:pt x="16" y="38"/>
                      <a:pt x="17" y="36"/>
                      <a:pt x="13" y="37"/>
                    </a:cubicBezTo>
                    <a:cubicBezTo>
                      <a:pt x="12" y="36"/>
                      <a:pt x="11" y="33"/>
                      <a:pt x="10" y="32"/>
                    </a:cubicBezTo>
                    <a:cubicBezTo>
                      <a:pt x="10" y="31"/>
                      <a:pt x="11" y="30"/>
                      <a:pt x="10" y="29"/>
                    </a:cubicBezTo>
                    <a:cubicBezTo>
                      <a:pt x="10" y="29"/>
                      <a:pt x="8" y="28"/>
                      <a:pt x="8" y="27"/>
                    </a:cubicBezTo>
                    <a:cubicBezTo>
                      <a:pt x="7" y="26"/>
                      <a:pt x="9" y="24"/>
                      <a:pt x="8" y="23"/>
                    </a:cubicBezTo>
                    <a:cubicBezTo>
                      <a:pt x="8" y="22"/>
                      <a:pt x="6" y="21"/>
                      <a:pt x="6" y="20"/>
                    </a:cubicBezTo>
                    <a:cubicBezTo>
                      <a:pt x="6" y="20"/>
                      <a:pt x="4" y="18"/>
                      <a:pt x="6" y="18"/>
                    </a:cubicBezTo>
                    <a:close/>
                  </a:path>
                </a:pathLst>
              </a:custGeom>
              <a:grpFill/>
              <a:ln w="2" cap="rnd">
                <a:solidFill>
                  <a:schemeClr val="tx2">
                    <a:lumMod val="2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2" name="Freeform 204"/>
              <p:cNvSpPr>
                <a:spLocks noEditPoints="1"/>
              </p:cNvSpPr>
              <p:nvPr/>
            </p:nvSpPr>
            <p:spPr bwMode="auto">
              <a:xfrm>
                <a:off x="4721" y="2131"/>
                <a:ext cx="769" cy="363"/>
              </a:xfrm>
              <a:custGeom>
                <a:avLst/>
                <a:gdLst>
                  <a:gd name="T0" fmla="*/ 21 w 392"/>
                  <a:gd name="T1" fmla="*/ 30 h 185"/>
                  <a:gd name="T2" fmla="*/ 42 w 392"/>
                  <a:gd name="T3" fmla="*/ 67 h 185"/>
                  <a:gd name="T4" fmla="*/ 73 w 392"/>
                  <a:gd name="T5" fmla="*/ 116 h 185"/>
                  <a:gd name="T6" fmla="*/ 93 w 392"/>
                  <a:gd name="T7" fmla="*/ 97 h 185"/>
                  <a:gd name="T8" fmla="*/ 73 w 392"/>
                  <a:gd name="T9" fmla="*/ 74 h 185"/>
                  <a:gd name="T10" fmla="*/ 65 w 392"/>
                  <a:gd name="T11" fmla="*/ 54 h 185"/>
                  <a:gd name="T12" fmla="*/ 47 w 392"/>
                  <a:gd name="T13" fmla="*/ 31 h 185"/>
                  <a:gd name="T14" fmla="*/ 7 w 392"/>
                  <a:gd name="T15" fmla="*/ 32 h 185"/>
                  <a:gd name="T16" fmla="*/ 279 w 392"/>
                  <a:gd name="T17" fmla="*/ 55 h 185"/>
                  <a:gd name="T18" fmla="*/ 286 w 392"/>
                  <a:gd name="T19" fmla="*/ 62 h 185"/>
                  <a:gd name="T20" fmla="*/ 282 w 392"/>
                  <a:gd name="T21" fmla="*/ 43 h 185"/>
                  <a:gd name="T22" fmla="*/ 63 w 392"/>
                  <a:gd name="T23" fmla="*/ 45 h 185"/>
                  <a:gd name="T24" fmla="*/ 254 w 392"/>
                  <a:gd name="T25" fmla="*/ 47 h 185"/>
                  <a:gd name="T26" fmla="*/ 214 w 392"/>
                  <a:gd name="T27" fmla="*/ 54 h 185"/>
                  <a:gd name="T28" fmla="*/ 209 w 392"/>
                  <a:gd name="T29" fmla="*/ 105 h 185"/>
                  <a:gd name="T30" fmla="*/ 217 w 392"/>
                  <a:gd name="T31" fmla="*/ 100 h 185"/>
                  <a:gd name="T32" fmla="*/ 236 w 392"/>
                  <a:gd name="T33" fmla="*/ 107 h 185"/>
                  <a:gd name="T34" fmla="*/ 226 w 392"/>
                  <a:gd name="T35" fmla="*/ 74 h 185"/>
                  <a:gd name="T36" fmla="*/ 237 w 392"/>
                  <a:gd name="T37" fmla="*/ 60 h 185"/>
                  <a:gd name="T38" fmla="*/ 81 w 392"/>
                  <a:gd name="T39" fmla="*/ 51 h 185"/>
                  <a:gd name="T40" fmla="*/ 32 w 392"/>
                  <a:gd name="T41" fmla="*/ 77 h 185"/>
                  <a:gd name="T42" fmla="*/ 304 w 392"/>
                  <a:gd name="T43" fmla="*/ 80 h 185"/>
                  <a:gd name="T44" fmla="*/ 241 w 392"/>
                  <a:gd name="T45" fmla="*/ 85 h 185"/>
                  <a:gd name="T46" fmla="*/ 96 w 392"/>
                  <a:gd name="T47" fmla="*/ 86 h 185"/>
                  <a:gd name="T48" fmla="*/ 249 w 392"/>
                  <a:gd name="T49" fmla="*/ 87 h 185"/>
                  <a:gd name="T50" fmla="*/ 282 w 392"/>
                  <a:gd name="T51" fmla="*/ 98 h 185"/>
                  <a:gd name="T52" fmla="*/ 291 w 392"/>
                  <a:gd name="T53" fmla="*/ 97 h 185"/>
                  <a:gd name="T54" fmla="*/ 241 w 392"/>
                  <a:gd name="T55" fmla="*/ 113 h 185"/>
                  <a:gd name="T56" fmla="*/ 241 w 392"/>
                  <a:gd name="T57" fmla="*/ 113 h 185"/>
                  <a:gd name="T58" fmla="*/ 121 w 392"/>
                  <a:gd name="T59" fmla="*/ 145 h 185"/>
                  <a:gd name="T60" fmla="*/ 168 w 392"/>
                  <a:gd name="T61" fmla="*/ 151 h 185"/>
                  <a:gd name="T62" fmla="*/ 134 w 392"/>
                  <a:gd name="T63" fmla="*/ 128 h 185"/>
                  <a:gd name="T64" fmla="*/ 335 w 392"/>
                  <a:gd name="T65" fmla="*/ 127 h 185"/>
                  <a:gd name="T66" fmla="*/ 156 w 392"/>
                  <a:gd name="T67" fmla="*/ 136 h 185"/>
                  <a:gd name="T68" fmla="*/ 309 w 392"/>
                  <a:gd name="T69" fmla="*/ 147 h 185"/>
                  <a:gd name="T70" fmla="*/ 271 w 392"/>
                  <a:gd name="T71" fmla="*/ 155 h 185"/>
                  <a:gd name="T72" fmla="*/ 189 w 392"/>
                  <a:gd name="T73" fmla="*/ 158 h 185"/>
                  <a:gd name="T74" fmla="*/ 283 w 392"/>
                  <a:gd name="T75" fmla="*/ 157 h 185"/>
                  <a:gd name="T76" fmla="*/ 231 w 392"/>
                  <a:gd name="T77" fmla="*/ 159 h 185"/>
                  <a:gd name="T78" fmla="*/ 243 w 392"/>
                  <a:gd name="T79" fmla="*/ 159 h 185"/>
                  <a:gd name="T80" fmla="*/ 249 w 392"/>
                  <a:gd name="T81" fmla="*/ 170 h 185"/>
                  <a:gd name="T82" fmla="*/ 259 w 392"/>
                  <a:gd name="T83" fmla="*/ 171 h 185"/>
                  <a:gd name="T84" fmla="*/ 219 w 392"/>
                  <a:gd name="T85" fmla="*/ 174 h 185"/>
                  <a:gd name="T86" fmla="*/ 126 w 392"/>
                  <a:gd name="T87" fmla="*/ 42 h 185"/>
                  <a:gd name="T88" fmla="*/ 124 w 392"/>
                  <a:gd name="T89" fmla="*/ 75 h 185"/>
                  <a:gd name="T90" fmla="*/ 146 w 392"/>
                  <a:gd name="T91" fmla="*/ 97 h 185"/>
                  <a:gd name="T92" fmla="*/ 172 w 392"/>
                  <a:gd name="T93" fmla="*/ 103 h 185"/>
                  <a:gd name="T94" fmla="*/ 203 w 392"/>
                  <a:gd name="T95" fmla="*/ 52 h 185"/>
                  <a:gd name="T96" fmla="*/ 180 w 392"/>
                  <a:gd name="T97" fmla="*/ 21 h 185"/>
                  <a:gd name="T98" fmla="*/ 156 w 392"/>
                  <a:gd name="T99" fmla="*/ 51 h 185"/>
                  <a:gd name="T100" fmla="*/ 314 w 392"/>
                  <a:gd name="T101" fmla="*/ 75 h 185"/>
                  <a:gd name="T102" fmla="*/ 325 w 392"/>
                  <a:gd name="T103" fmla="*/ 92 h 185"/>
                  <a:gd name="T104" fmla="*/ 329 w 392"/>
                  <a:gd name="T105" fmla="*/ 102 h 185"/>
                  <a:gd name="T106" fmla="*/ 368 w 392"/>
                  <a:gd name="T107" fmla="*/ 122 h 185"/>
                  <a:gd name="T108" fmla="*/ 373 w 392"/>
                  <a:gd name="T109" fmla="*/ 155 h 185"/>
                  <a:gd name="T110" fmla="*/ 392 w 392"/>
                  <a:gd name="T111" fmla="*/ 134 h 185"/>
                  <a:gd name="T112" fmla="*/ 348 w 392"/>
                  <a:gd name="T113" fmla="*/ 99 h 185"/>
                  <a:gd name="T114" fmla="*/ 331 w 392"/>
                  <a:gd name="T115" fmla="*/ 73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392" h="185">
                    <a:moveTo>
                      <a:pt x="11" y="4"/>
                    </a:moveTo>
                    <a:cubicBezTo>
                      <a:pt x="10" y="4"/>
                      <a:pt x="9" y="2"/>
                      <a:pt x="8" y="1"/>
                    </a:cubicBezTo>
                    <a:cubicBezTo>
                      <a:pt x="6" y="0"/>
                      <a:pt x="4" y="0"/>
                      <a:pt x="1" y="0"/>
                    </a:cubicBezTo>
                    <a:cubicBezTo>
                      <a:pt x="1" y="2"/>
                      <a:pt x="0" y="5"/>
                      <a:pt x="1" y="7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4" y="11"/>
                      <a:pt x="4" y="15"/>
                      <a:pt x="7" y="17"/>
                    </a:cubicBezTo>
                    <a:cubicBezTo>
                      <a:pt x="8" y="17"/>
                      <a:pt x="9" y="17"/>
                      <a:pt x="9" y="18"/>
                    </a:cubicBezTo>
                    <a:cubicBezTo>
                      <a:pt x="11" y="19"/>
                      <a:pt x="11" y="21"/>
                      <a:pt x="12" y="22"/>
                    </a:cubicBezTo>
                    <a:cubicBezTo>
                      <a:pt x="13" y="23"/>
                      <a:pt x="15" y="23"/>
                      <a:pt x="16" y="24"/>
                    </a:cubicBezTo>
                    <a:cubicBezTo>
                      <a:pt x="17" y="25"/>
                      <a:pt x="16" y="26"/>
                      <a:pt x="17" y="27"/>
                    </a:cubicBezTo>
                    <a:cubicBezTo>
                      <a:pt x="18" y="28"/>
                      <a:pt x="20" y="29"/>
                      <a:pt x="21" y="30"/>
                    </a:cubicBezTo>
                    <a:cubicBezTo>
                      <a:pt x="21" y="31"/>
                      <a:pt x="21" y="32"/>
                      <a:pt x="21" y="33"/>
                    </a:cubicBezTo>
                    <a:cubicBezTo>
                      <a:pt x="22" y="33"/>
                      <a:pt x="23" y="34"/>
                      <a:pt x="23" y="34"/>
                    </a:cubicBezTo>
                    <a:cubicBezTo>
                      <a:pt x="24" y="36"/>
                      <a:pt x="24" y="37"/>
                      <a:pt x="24" y="40"/>
                    </a:cubicBezTo>
                    <a:cubicBezTo>
                      <a:pt x="26" y="40"/>
                      <a:pt x="28" y="40"/>
                      <a:pt x="29" y="41"/>
                    </a:cubicBezTo>
                    <a:cubicBezTo>
                      <a:pt x="30" y="41"/>
                      <a:pt x="31" y="43"/>
                      <a:pt x="31" y="44"/>
                    </a:cubicBezTo>
                    <a:cubicBezTo>
                      <a:pt x="32" y="44"/>
                      <a:pt x="33" y="43"/>
                      <a:pt x="33" y="44"/>
                    </a:cubicBezTo>
                    <a:cubicBezTo>
                      <a:pt x="34" y="46"/>
                      <a:pt x="33" y="49"/>
                      <a:pt x="33" y="52"/>
                    </a:cubicBezTo>
                    <a:cubicBezTo>
                      <a:pt x="34" y="53"/>
                      <a:pt x="36" y="56"/>
                      <a:pt x="36" y="57"/>
                    </a:cubicBezTo>
                    <a:cubicBezTo>
                      <a:pt x="36" y="58"/>
                      <a:pt x="36" y="59"/>
                      <a:pt x="36" y="60"/>
                    </a:cubicBezTo>
                    <a:cubicBezTo>
                      <a:pt x="37" y="61"/>
                      <a:pt x="39" y="61"/>
                      <a:pt x="39" y="62"/>
                    </a:cubicBezTo>
                    <a:cubicBezTo>
                      <a:pt x="41" y="63"/>
                      <a:pt x="41" y="65"/>
                      <a:pt x="42" y="67"/>
                    </a:cubicBezTo>
                    <a:cubicBezTo>
                      <a:pt x="43" y="68"/>
                      <a:pt x="46" y="69"/>
                      <a:pt x="47" y="70"/>
                    </a:cubicBezTo>
                    <a:cubicBezTo>
                      <a:pt x="48" y="72"/>
                      <a:pt x="51" y="81"/>
                      <a:pt x="53" y="82"/>
                    </a:cubicBezTo>
                    <a:cubicBezTo>
                      <a:pt x="53" y="82"/>
                      <a:pt x="53" y="82"/>
                      <a:pt x="53" y="82"/>
                    </a:cubicBezTo>
                    <a:cubicBezTo>
                      <a:pt x="54" y="84"/>
                      <a:pt x="53" y="86"/>
                      <a:pt x="53" y="87"/>
                    </a:cubicBezTo>
                    <a:cubicBezTo>
                      <a:pt x="53" y="88"/>
                      <a:pt x="55" y="88"/>
                      <a:pt x="55" y="89"/>
                    </a:cubicBezTo>
                    <a:cubicBezTo>
                      <a:pt x="56" y="91"/>
                      <a:pt x="58" y="97"/>
                      <a:pt x="59" y="98"/>
                    </a:cubicBezTo>
                    <a:cubicBezTo>
                      <a:pt x="59" y="98"/>
                      <a:pt x="61" y="99"/>
                      <a:pt x="61" y="99"/>
                    </a:cubicBezTo>
                    <a:cubicBezTo>
                      <a:pt x="63" y="102"/>
                      <a:pt x="63" y="105"/>
                      <a:pt x="64" y="108"/>
                    </a:cubicBezTo>
                    <a:cubicBezTo>
                      <a:pt x="64" y="109"/>
                      <a:pt x="66" y="111"/>
                      <a:pt x="67" y="112"/>
                    </a:cubicBezTo>
                    <a:cubicBezTo>
                      <a:pt x="67" y="113"/>
                      <a:pt x="67" y="113"/>
                      <a:pt x="67" y="113"/>
                    </a:cubicBezTo>
                    <a:cubicBezTo>
                      <a:pt x="67" y="114"/>
                      <a:pt x="72" y="115"/>
                      <a:pt x="73" y="116"/>
                    </a:cubicBezTo>
                    <a:cubicBezTo>
                      <a:pt x="73" y="116"/>
                      <a:pt x="75" y="116"/>
                      <a:pt x="75" y="117"/>
                    </a:cubicBezTo>
                    <a:cubicBezTo>
                      <a:pt x="76" y="117"/>
                      <a:pt x="79" y="121"/>
                      <a:pt x="80" y="122"/>
                    </a:cubicBezTo>
                    <a:cubicBezTo>
                      <a:pt x="81" y="123"/>
                      <a:pt x="83" y="123"/>
                      <a:pt x="85" y="123"/>
                    </a:cubicBezTo>
                    <a:cubicBezTo>
                      <a:pt x="84" y="122"/>
                      <a:pt x="84" y="120"/>
                      <a:pt x="83" y="120"/>
                    </a:cubicBezTo>
                    <a:cubicBezTo>
                      <a:pt x="82" y="120"/>
                      <a:pt x="83" y="119"/>
                      <a:pt x="85" y="119"/>
                    </a:cubicBezTo>
                    <a:cubicBezTo>
                      <a:pt x="85" y="120"/>
                      <a:pt x="87" y="122"/>
                      <a:pt x="89" y="121"/>
                    </a:cubicBezTo>
                    <a:cubicBezTo>
                      <a:pt x="90" y="121"/>
                      <a:pt x="89" y="120"/>
                      <a:pt x="90" y="119"/>
                    </a:cubicBezTo>
                    <a:cubicBezTo>
                      <a:pt x="90" y="120"/>
                      <a:pt x="90" y="120"/>
                      <a:pt x="90" y="120"/>
                    </a:cubicBezTo>
                    <a:cubicBezTo>
                      <a:pt x="92" y="120"/>
                      <a:pt x="93" y="120"/>
                      <a:pt x="94" y="120"/>
                    </a:cubicBezTo>
                    <a:cubicBezTo>
                      <a:pt x="92" y="119"/>
                      <a:pt x="95" y="101"/>
                      <a:pt x="96" y="98"/>
                    </a:cubicBezTo>
                    <a:cubicBezTo>
                      <a:pt x="95" y="97"/>
                      <a:pt x="94" y="97"/>
                      <a:pt x="93" y="97"/>
                    </a:cubicBezTo>
                    <a:cubicBezTo>
                      <a:pt x="92" y="96"/>
                      <a:pt x="91" y="91"/>
                      <a:pt x="91" y="89"/>
                    </a:cubicBezTo>
                    <a:cubicBezTo>
                      <a:pt x="89" y="90"/>
                      <a:pt x="87" y="89"/>
                      <a:pt x="87" y="89"/>
                    </a:cubicBezTo>
                    <a:cubicBezTo>
                      <a:pt x="86" y="89"/>
                      <a:pt x="85" y="88"/>
                      <a:pt x="85" y="88"/>
                    </a:cubicBezTo>
                    <a:cubicBezTo>
                      <a:pt x="85" y="87"/>
                      <a:pt x="86" y="87"/>
                      <a:pt x="85" y="85"/>
                    </a:cubicBezTo>
                    <a:cubicBezTo>
                      <a:pt x="85" y="85"/>
                      <a:pt x="82" y="84"/>
                      <a:pt x="82" y="83"/>
                    </a:cubicBezTo>
                    <a:cubicBezTo>
                      <a:pt x="82" y="82"/>
                      <a:pt x="82" y="77"/>
                      <a:pt x="83" y="76"/>
                    </a:cubicBezTo>
                    <a:cubicBezTo>
                      <a:pt x="81" y="76"/>
                      <a:pt x="80" y="76"/>
                      <a:pt x="79" y="76"/>
                    </a:cubicBezTo>
                    <a:cubicBezTo>
                      <a:pt x="79" y="75"/>
                      <a:pt x="79" y="75"/>
                      <a:pt x="79" y="75"/>
                    </a:cubicBezTo>
                    <a:cubicBezTo>
                      <a:pt x="77" y="75"/>
                      <a:pt x="77" y="75"/>
                      <a:pt x="77" y="75"/>
                    </a:cubicBezTo>
                    <a:cubicBezTo>
                      <a:pt x="77" y="75"/>
                      <a:pt x="77" y="76"/>
                      <a:pt x="76" y="76"/>
                    </a:cubicBezTo>
                    <a:cubicBezTo>
                      <a:pt x="76" y="76"/>
                      <a:pt x="74" y="74"/>
                      <a:pt x="73" y="74"/>
                    </a:cubicBezTo>
                    <a:cubicBezTo>
                      <a:pt x="73" y="73"/>
                      <a:pt x="73" y="70"/>
                      <a:pt x="73" y="69"/>
                    </a:cubicBezTo>
                    <a:cubicBezTo>
                      <a:pt x="73" y="68"/>
                      <a:pt x="76" y="67"/>
                      <a:pt x="76" y="66"/>
                    </a:cubicBezTo>
                    <a:cubicBezTo>
                      <a:pt x="76" y="66"/>
                      <a:pt x="76" y="64"/>
                      <a:pt x="76" y="64"/>
                    </a:cubicBezTo>
                    <a:cubicBezTo>
                      <a:pt x="76" y="64"/>
                      <a:pt x="73" y="59"/>
                      <a:pt x="73" y="59"/>
                    </a:cubicBezTo>
                    <a:cubicBezTo>
                      <a:pt x="72" y="58"/>
                      <a:pt x="73" y="57"/>
                      <a:pt x="73" y="56"/>
                    </a:cubicBezTo>
                    <a:cubicBezTo>
                      <a:pt x="71" y="55"/>
                      <a:pt x="70" y="56"/>
                      <a:pt x="69" y="56"/>
                    </a:cubicBezTo>
                    <a:cubicBezTo>
                      <a:pt x="69" y="54"/>
                      <a:pt x="69" y="54"/>
                      <a:pt x="70" y="52"/>
                    </a:cubicBezTo>
                    <a:cubicBezTo>
                      <a:pt x="70" y="52"/>
                      <a:pt x="69" y="51"/>
                      <a:pt x="69" y="51"/>
                    </a:cubicBezTo>
                    <a:cubicBezTo>
                      <a:pt x="68" y="53"/>
                      <a:pt x="68" y="53"/>
                      <a:pt x="67" y="55"/>
                    </a:cubicBezTo>
                    <a:cubicBezTo>
                      <a:pt x="67" y="55"/>
                      <a:pt x="65" y="55"/>
                      <a:pt x="65" y="55"/>
                    </a:cubicBezTo>
                    <a:cubicBezTo>
                      <a:pt x="65" y="55"/>
                      <a:pt x="65" y="54"/>
                      <a:pt x="65" y="54"/>
                    </a:cubicBezTo>
                    <a:cubicBezTo>
                      <a:pt x="64" y="54"/>
                      <a:pt x="63" y="54"/>
                      <a:pt x="63" y="54"/>
                    </a:cubicBezTo>
                    <a:cubicBezTo>
                      <a:pt x="61" y="52"/>
                      <a:pt x="62" y="50"/>
                      <a:pt x="61" y="48"/>
                    </a:cubicBezTo>
                    <a:cubicBezTo>
                      <a:pt x="60" y="47"/>
                      <a:pt x="58" y="46"/>
                      <a:pt x="57" y="45"/>
                    </a:cubicBezTo>
                    <a:cubicBezTo>
                      <a:pt x="55" y="43"/>
                      <a:pt x="55" y="41"/>
                      <a:pt x="55" y="40"/>
                    </a:cubicBezTo>
                    <a:cubicBezTo>
                      <a:pt x="52" y="40"/>
                      <a:pt x="52" y="40"/>
                      <a:pt x="52" y="40"/>
                    </a:cubicBezTo>
                    <a:cubicBezTo>
                      <a:pt x="52" y="40"/>
                      <a:pt x="52" y="40"/>
                      <a:pt x="52" y="40"/>
                    </a:cubicBezTo>
                    <a:cubicBezTo>
                      <a:pt x="54" y="41"/>
                      <a:pt x="49" y="42"/>
                      <a:pt x="51" y="41"/>
                    </a:cubicBezTo>
                    <a:cubicBezTo>
                      <a:pt x="51" y="41"/>
                      <a:pt x="50" y="41"/>
                      <a:pt x="50" y="40"/>
                    </a:cubicBezTo>
                    <a:cubicBezTo>
                      <a:pt x="49" y="39"/>
                      <a:pt x="49" y="37"/>
                      <a:pt x="47" y="36"/>
                    </a:cubicBezTo>
                    <a:cubicBezTo>
                      <a:pt x="47" y="36"/>
                      <a:pt x="47" y="36"/>
                      <a:pt x="47" y="36"/>
                    </a:cubicBezTo>
                    <a:cubicBezTo>
                      <a:pt x="46" y="35"/>
                      <a:pt x="47" y="32"/>
                      <a:pt x="47" y="31"/>
                    </a:cubicBezTo>
                    <a:cubicBezTo>
                      <a:pt x="43" y="30"/>
                      <a:pt x="43" y="30"/>
                      <a:pt x="43" y="30"/>
                    </a:cubicBezTo>
                    <a:cubicBezTo>
                      <a:pt x="43" y="29"/>
                      <a:pt x="43" y="28"/>
                      <a:pt x="43" y="27"/>
                    </a:cubicBezTo>
                    <a:cubicBezTo>
                      <a:pt x="41" y="26"/>
                      <a:pt x="36" y="23"/>
                      <a:pt x="35" y="22"/>
                    </a:cubicBezTo>
                    <a:cubicBezTo>
                      <a:pt x="34" y="21"/>
                      <a:pt x="35" y="19"/>
                      <a:pt x="34" y="18"/>
                    </a:cubicBezTo>
                    <a:cubicBezTo>
                      <a:pt x="34" y="18"/>
                      <a:pt x="32" y="18"/>
                      <a:pt x="31" y="17"/>
                    </a:cubicBezTo>
                    <a:cubicBezTo>
                      <a:pt x="30" y="16"/>
                      <a:pt x="31" y="13"/>
                      <a:pt x="29" y="13"/>
                    </a:cubicBezTo>
                    <a:cubicBezTo>
                      <a:pt x="29" y="13"/>
                      <a:pt x="27" y="13"/>
                      <a:pt x="27" y="13"/>
                    </a:cubicBezTo>
                    <a:cubicBezTo>
                      <a:pt x="26" y="13"/>
                      <a:pt x="27" y="11"/>
                      <a:pt x="27" y="10"/>
                    </a:cubicBezTo>
                    <a:cubicBezTo>
                      <a:pt x="23" y="4"/>
                      <a:pt x="23" y="4"/>
                      <a:pt x="23" y="4"/>
                    </a:cubicBezTo>
                    <a:cubicBezTo>
                      <a:pt x="19" y="2"/>
                      <a:pt x="14" y="5"/>
                      <a:pt x="11" y="4"/>
                    </a:cubicBezTo>
                    <a:close/>
                    <a:moveTo>
                      <a:pt x="7" y="32"/>
                    </a:moveTo>
                    <a:cubicBezTo>
                      <a:pt x="9" y="35"/>
                      <a:pt x="11" y="38"/>
                      <a:pt x="8" y="32"/>
                    </a:cubicBezTo>
                    <a:lnTo>
                      <a:pt x="7" y="32"/>
                    </a:lnTo>
                    <a:close/>
                    <a:moveTo>
                      <a:pt x="285" y="35"/>
                    </a:moveTo>
                    <a:cubicBezTo>
                      <a:pt x="285" y="38"/>
                      <a:pt x="285" y="40"/>
                      <a:pt x="286" y="42"/>
                    </a:cubicBezTo>
                    <a:cubicBezTo>
                      <a:pt x="286" y="42"/>
                      <a:pt x="288" y="42"/>
                      <a:pt x="289" y="42"/>
                    </a:cubicBezTo>
                    <a:cubicBezTo>
                      <a:pt x="289" y="42"/>
                      <a:pt x="290" y="41"/>
                      <a:pt x="289" y="41"/>
                    </a:cubicBezTo>
                    <a:cubicBezTo>
                      <a:pt x="289" y="41"/>
                      <a:pt x="289" y="38"/>
                      <a:pt x="289" y="38"/>
                    </a:cubicBezTo>
                    <a:cubicBezTo>
                      <a:pt x="287" y="36"/>
                      <a:pt x="286" y="36"/>
                      <a:pt x="285" y="35"/>
                    </a:cubicBezTo>
                    <a:close/>
                    <a:moveTo>
                      <a:pt x="280" y="39"/>
                    </a:moveTo>
                    <a:cubicBezTo>
                      <a:pt x="277" y="43"/>
                      <a:pt x="277" y="47"/>
                      <a:pt x="275" y="52"/>
                    </a:cubicBezTo>
                    <a:cubicBezTo>
                      <a:pt x="276" y="53"/>
                      <a:pt x="278" y="54"/>
                      <a:pt x="279" y="55"/>
                    </a:cubicBezTo>
                    <a:cubicBezTo>
                      <a:pt x="279" y="57"/>
                      <a:pt x="278" y="56"/>
                      <a:pt x="277" y="57"/>
                    </a:cubicBezTo>
                    <a:cubicBezTo>
                      <a:pt x="277" y="58"/>
                      <a:pt x="277" y="58"/>
                      <a:pt x="277" y="58"/>
                    </a:cubicBezTo>
                    <a:cubicBezTo>
                      <a:pt x="277" y="58"/>
                      <a:pt x="279" y="62"/>
                      <a:pt x="277" y="63"/>
                    </a:cubicBezTo>
                    <a:cubicBezTo>
                      <a:pt x="277" y="64"/>
                      <a:pt x="277" y="64"/>
                      <a:pt x="277" y="64"/>
                    </a:cubicBezTo>
                    <a:cubicBezTo>
                      <a:pt x="277" y="65"/>
                      <a:pt x="279" y="67"/>
                      <a:pt x="280" y="68"/>
                    </a:cubicBezTo>
                    <a:cubicBezTo>
                      <a:pt x="281" y="69"/>
                      <a:pt x="281" y="70"/>
                      <a:pt x="283" y="70"/>
                    </a:cubicBezTo>
                    <a:cubicBezTo>
                      <a:pt x="285" y="71"/>
                      <a:pt x="279" y="66"/>
                      <a:pt x="279" y="66"/>
                    </a:cubicBezTo>
                    <a:cubicBezTo>
                      <a:pt x="279" y="64"/>
                      <a:pt x="279" y="62"/>
                      <a:pt x="279" y="61"/>
                    </a:cubicBezTo>
                    <a:cubicBezTo>
                      <a:pt x="279" y="61"/>
                      <a:pt x="283" y="58"/>
                      <a:pt x="282" y="59"/>
                    </a:cubicBezTo>
                    <a:cubicBezTo>
                      <a:pt x="283" y="59"/>
                      <a:pt x="283" y="59"/>
                      <a:pt x="284" y="59"/>
                    </a:cubicBezTo>
                    <a:cubicBezTo>
                      <a:pt x="285" y="59"/>
                      <a:pt x="285" y="61"/>
                      <a:pt x="286" y="62"/>
                    </a:cubicBezTo>
                    <a:cubicBezTo>
                      <a:pt x="287" y="62"/>
                      <a:pt x="287" y="61"/>
                      <a:pt x="288" y="62"/>
                    </a:cubicBezTo>
                    <a:cubicBezTo>
                      <a:pt x="287" y="60"/>
                      <a:pt x="287" y="58"/>
                      <a:pt x="287" y="56"/>
                    </a:cubicBezTo>
                    <a:cubicBezTo>
                      <a:pt x="286" y="56"/>
                      <a:pt x="284" y="57"/>
                      <a:pt x="283" y="56"/>
                    </a:cubicBezTo>
                    <a:cubicBezTo>
                      <a:pt x="285" y="55"/>
                      <a:pt x="286" y="53"/>
                      <a:pt x="288" y="52"/>
                    </a:cubicBezTo>
                    <a:cubicBezTo>
                      <a:pt x="286" y="51"/>
                      <a:pt x="289" y="51"/>
                      <a:pt x="286" y="50"/>
                    </a:cubicBezTo>
                    <a:cubicBezTo>
                      <a:pt x="286" y="49"/>
                      <a:pt x="286" y="49"/>
                      <a:pt x="286" y="49"/>
                    </a:cubicBezTo>
                    <a:cubicBezTo>
                      <a:pt x="285" y="50"/>
                      <a:pt x="283" y="51"/>
                      <a:pt x="283" y="52"/>
                    </a:cubicBezTo>
                    <a:cubicBezTo>
                      <a:pt x="282" y="52"/>
                      <a:pt x="283" y="53"/>
                      <a:pt x="283" y="54"/>
                    </a:cubicBezTo>
                    <a:cubicBezTo>
                      <a:pt x="281" y="54"/>
                      <a:pt x="281" y="54"/>
                      <a:pt x="281" y="54"/>
                    </a:cubicBezTo>
                    <a:cubicBezTo>
                      <a:pt x="282" y="50"/>
                      <a:pt x="283" y="46"/>
                      <a:pt x="281" y="45"/>
                    </a:cubicBezTo>
                    <a:cubicBezTo>
                      <a:pt x="281" y="45"/>
                      <a:pt x="282" y="42"/>
                      <a:pt x="282" y="43"/>
                    </a:cubicBezTo>
                    <a:cubicBezTo>
                      <a:pt x="283" y="42"/>
                      <a:pt x="283" y="42"/>
                      <a:pt x="283" y="42"/>
                    </a:cubicBezTo>
                    <a:cubicBezTo>
                      <a:pt x="282" y="41"/>
                      <a:pt x="282" y="41"/>
                      <a:pt x="282" y="40"/>
                    </a:cubicBezTo>
                    <a:lnTo>
                      <a:pt x="280" y="39"/>
                    </a:lnTo>
                    <a:close/>
                    <a:moveTo>
                      <a:pt x="57" y="41"/>
                    </a:moveTo>
                    <a:cubicBezTo>
                      <a:pt x="57" y="41"/>
                      <a:pt x="57" y="43"/>
                      <a:pt x="57" y="43"/>
                    </a:cubicBezTo>
                    <a:cubicBezTo>
                      <a:pt x="58" y="43"/>
                      <a:pt x="58" y="43"/>
                      <a:pt x="59" y="44"/>
                    </a:cubicBezTo>
                    <a:cubicBezTo>
                      <a:pt x="58" y="42"/>
                      <a:pt x="60" y="41"/>
                      <a:pt x="57" y="41"/>
                    </a:cubicBezTo>
                    <a:close/>
                    <a:moveTo>
                      <a:pt x="63" y="45"/>
                    </a:moveTo>
                    <a:cubicBezTo>
                      <a:pt x="63" y="45"/>
                      <a:pt x="63" y="47"/>
                      <a:pt x="63" y="47"/>
                    </a:cubicBezTo>
                    <a:cubicBezTo>
                      <a:pt x="64" y="47"/>
                      <a:pt x="64" y="47"/>
                      <a:pt x="65" y="48"/>
                    </a:cubicBezTo>
                    <a:cubicBezTo>
                      <a:pt x="68" y="48"/>
                      <a:pt x="63" y="45"/>
                      <a:pt x="63" y="45"/>
                    </a:cubicBezTo>
                    <a:close/>
                    <a:moveTo>
                      <a:pt x="19" y="46"/>
                    </a:moveTo>
                    <a:cubicBezTo>
                      <a:pt x="19" y="48"/>
                      <a:pt x="19" y="48"/>
                      <a:pt x="19" y="48"/>
                    </a:cubicBezTo>
                    <a:cubicBezTo>
                      <a:pt x="19" y="49"/>
                      <a:pt x="21" y="49"/>
                      <a:pt x="21" y="50"/>
                    </a:cubicBezTo>
                    <a:cubicBezTo>
                      <a:pt x="22" y="50"/>
                      <a:pt x="24" y="54"/>
                      <a:pt x="25" y="55"/>
                    </a:cubicBezTo>
                    <a:cubicBezTo>
                      <a:pt x="26" y="55"/>
                      <a:pt x="26" y="52"/>
                      <a:pt x="25" y="51"/>
                    </a:cubicBezTo>
                    <a:cubicBezTo>
                      <a:pt x="24" y="51"/>
                      <a:pt x="24" y="51"/>
                      <a:pt x="24" y="51"/>
                    </a:cubicBezTo>
                    <a:cubicBezTo>
                      <a:pt x="23" y="50"/>
                      <a:pt x="23" y="48"/>
                      <a:pt x="22" y="48"/>
                    </a:cubicBezTo>
                    <a:cubicBezTo>
                      <a:pt x="21" y="48"/>
                      <a:pt x="21" y="48"/>
                      <a:pt x="21" y="48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1" y="46"/>
                      <a:pt x="20" y="47"/>
                      <a:pt x="19" y="46"/>
                    </a:cubicBezTo>
                    <a:close/>
                    <a:moveTo>
                      <a:pt x="254" y="47"/>
                    </a:moveTo>
                    <a:cubicBezTo>
                      <a:pt x="254" y="47"/>
                      <a:pt x="254" y="49"/>
                      <a:pt x="253" y="50"/>
                    </a:cubicBezTo>
                    <a:cubicBezTo>
                      <a:pt x="253" y="50"/>
                      <a:pt x="251" y="50"/>
                      <a:pt x="251" y="50"/>
                    </a:cubicBezTo>
                    <a:cubicBezTo>
                      <a:pt x="251" y="50"/>
                      <a:pt x="251" y="52"/>
                      <a:pt x="251" y="52"/>
                    </a:cubicBezTo>
                    <a:cubicBezTo>
                      <a:pt x="249" y="53"/>
                      <a:pt x="246" y="55"/>
                      <a:pt x="245" y="55"/>
                    </a:cubicBezTo>
                    <a:cubicBezTo>
                      <a:pt x="239" y="56"/>
                      <a:pt x="234" y="55"/>
                      <a:pt x="228" y="55"/>
                    </a:cubicBezTo>
                    <a:cubicBezTo>
                      <a:pt x="227" y="54"/>
                      <a:pt x="227" y="54"/>
                      <a:pt x="227" y="54"/>
                    </a:cubicBezTo>
                    <a:cubicBezTo>
                      <a:pt x="226" y="53"/>
                      <a:pt x="227" y="55"/>
                      <a:pt x="225" y="54"/>
                    </a:cubicBezTo>
                    <a:cubicBezTo>
                      <a:pt x="225" y="52"/>
                      <a:pt x="225" y="52"/>
                      <a:pt x="225" y="52"/>
                    </a:cubicBezTo>
                    <a:cubicBezTo>
                      <a:pt x="221" y="51"/>
                      <a:pt x="218" y="53"/>
                      <a:pt x="216" y="54"/>
                    </a:cubicBezTo>
                    <a:cubicBezTo>
                      <a:pt x="216" y="55"/>
                      <a:pt x="216" y="55"/>
                      <a:pt x="216" y="55"/>
                    </a:cubicBezTo>
                    <a:cubicBezTo>
                      <a:pt x="215" y="55"/>
                      <a:pt x="215" y="54"/>
                      <a:pt x="214" y="54"/>
                    </a:cubicBezTo>
                    <a:cubicBezTo>
                      <a:pt x="213" y="56"/>
                      <a:pt x="212" y="57"/>
                      <a:pt x="211" y="58"/>
                    </a:cubicBezTo>
                    <a:cubicBezTo>
                      <a:pt x="212" y="58"/>
                      <a:pt x="210" y="60"/>
                      <a:pt x="210" y="60"/>
                    </a:cubicBezTo>
                    <a:cubicBezTo>
                      <a:pt x="210" y="61"/>
                      <a:pt x="211" y="62"/>
                      <a:pt x="211" y="62"/>
                    </a:cubicBezTo>
                    <a:cubicBezTo>
                      <a:pt x="211" y="66"/>
                      <a:pt x="211" y="72"/>
                      <a:pt x="209" y="75"/>
                    </a:cubicBezTo>
                    <a:cubicBezTo>
                      <a:pt x="208" y="75"/>
                      <a:pt x="208" y="75"/>
                      <a:pt x="208" y="75"/>
                    </a:cubicBezTo>
                    <a:cubicBezTo>
                      <a:pt x="207" y="78"/>
                      <a:pt x="207" y="81"/>
                      <a:pt x="207" y="86"/>
                    </a:cubicBezTo>
                    <a:cubicBezTo>
                      <a:pt x="207" y="87"/>
                      <a:pt x="206" y="91"/>
                      <a:pt x="205" y="91"/>
                    </a:cubicBezTo>
                    <a:cubicBezTo>
                      <a:pt x="204" y="92"/>
                      <a:pt x="204" y="92"/>
                      <a:pt x="204" y="92"/>
                    </a:cubicBezTo>
                    <a:cubicBezTo>
                      <a:pt x="203" y="96"/>
                      <a:pt x="204" y="99"/>
                      <a:pt x="204" y="103"/>
                    </a:cubicBezTo>
                    <a:cubicBezTo>
                      <a:pt x="205" y="103"/>
                      <a:pt x="207" y="103"/>
                      <a:pt x="208" y="103"/>
                    </a:cubicBezTo>
                    <a:cubicBezTo>
                      <a:pt x="209" y="105"/>
                      <a:pt x="209" y="105"/>
                      <a:pt x="209" y="105"/>
                    </a:cubicBezTo>
                    <a:cubicBezTo>
                      <a:pt x="209" y="105"/>
                      <a:pt x="208" y="106"/>
                      <a:pt x="208" y="107"/>
                    </a:cubicBezTo>
                    <a:cubicBezTo>
                      <a:pt x="209" y="109"/>
                      <a:pt x="209" y="109"/>
                      <a:pt x="209" y="109"/>
                    </a:cubicBezTo>
                    <a:cubicBezTo>
                      <a:pt x="209" y="111"/>
                      <a:pt x="206" y="113"/>
                      <a:pt x="206" y="114"/>
                    </a:cubicBezTo>
                    <a:cubicBezTo>
                      <a:pt x="205" y="117"/>
                      <a:pt x="206" y="121"/>
                      <a:pt x="206" y="123"/>
                    </a:cubicBezTo>
                    <a:cubicBezTo>
                      <a:pt x="209" y="123"/>
                      <a:pt x="213" y="123"/>
                      <a:pt x="217" y="123"/>
                    </a:cubicBezTo>
                    <a:cubicBezTo>
                      <a:pt x="216" y="122"/>
                      <a:pt x="217" y="120"/>
                      <a:pt x="217" y="119"/>
                    </a:cubicBezTo>
                    <a:cubicBezTo>
                      <a:pt x="217" y="119"/>
                      <a:pt x="215" y="119"/>
                      <a:pt x="215" y="118"/>
                    </a:cubicBezTo>
                    <a:cubicBezTo>
                      <a:pt x="215" y="118"/>
                      <a:pt x="218" y="115"/>
                      <a:pt x="217" y="115"/>
                    </a:cubicBezTo>
                    <a:cubicBezTo>
                      <a:pt x="217" y="114"/>
                      <a:pt x="215" y="110"/>
                      <a:pt x="215" y="109"/>
                    </a:cubicBezTo>
                    <a:cubicBezTo>
                      <a:pt x="216" y="109"/>
                      <a:pt x="218" y="108"/>
                      <a:pt x="218" y="107"/>
                    </a:cubicBezTo>
                    <a:cubicBezTo>
                      <a:pt x="219" y="105"/>
                      <a:pt x="218" y="102"/>
                      <a:pt x="217" y="100"/>
                    </a:cubicBezTo>
                    <a:cubicBezTo>
                      <a:pt x="220" y="99"/>
                      <a:pt x="221" y="100"/>
                      <a:pt x="223" y="99"/>
                    </a:cubicBezTo>
                    <a:cubicBezTo>
                      <a:pt x="224" y="103"/>
                      <a:pt x="225" y="107"/>
                      <a:pt x="225" y="109"/>
                    </a:cubicBezTo>
                    <a:cubicBezTo>
                      <a:pt x="226" y="112"/>
                      <a:pt x="227" y="114"/>
                      <a:pt x="227" y="118"/>
                    </a:cubicBezTo>
                    <a:cubicBezTo>
                      <a:pt x="228" y="118"/>
                      <a:pt x="230" y="119"/>
                      <a:pt x="232" y="119"/>
                    </a:cubicBezTo>
                    <a:cubicBezTo>
                      <a:pt x="232" y="119"/>
                      <a:pt x="232" y="119"/>
                      <a:pt x="232" y="119"/>
                    </a:cubicBezTo>
                    <a:cubicBezTo>
                      <a:pt x="234" y="117"/>
                      <a:pt x="233" y="116"/>
                      <a:pt x="233" y="115"/>
                    </a:cubicBezTo>
                    <a:cubicBezTo>
                      <a:pt x="233" y="114"/>
                      <a:pt x="233" y="114"/>
                      <a:pt x="233" y="114"/>
                    </a:cubicBezTo>
                    <a:cubicBezTo>
                      <a:pt x="234" y="113"/>
                      <a:pt x="237" y="113"/>
                      <a:pt x="239" y="113"/>
                    </a:cubicBezTo>
                    <a:cubicBezTo>
                      <a:pt x="240" y="111"/>
                      <a:pt x="240" y="111"/>
                      <a:pt x="240" y="111"/>
                    </a:cubicBezTo>
                    <a:cubicBezTo>
                      <a:pt x="239" y="111"/>
                      <a:pt x="239" y="111"/>
                      <a:pt x="239" y="111"/>
                    </a:cubicBezTo>
                    <a:cubicBezTo>
                      <a:pt x="238" y="110"/>
                      <a:pt x="237" y="108"/>
                      <a:pt x="236" y="107"/>
                    </a:cubicBezTo>
                    <a:cubicBezTo>
                      <a:pt x="234" y="104"/>
                      <a:pt x="235" y="104"/>
                      <a:pt x="235" y="101"/>
                    </a:cubicBezTo>
                    <a:cubicBezTo>
                      <a:pt x="234" y="101"/>
                      <a:pt x="234" y="101"/>
                      <a:pt x="234" y="101"/>
                    </a:cubicBezTo>
                    <a:cubicBezTo>
                      <a:pt x="234" y="101"/>
                      <a:pt x="234" y="99"/>
                      <a:pt x="234" y="99"/>
                    </a:cubicBezTo>
                    <a:cubicBezTo>
                      <a:pt x="233" y="98"/>
                      <a:pt x="231" y="98"/>
                      <a:pt x="230" y="97"/>
                    </a:cubicBezTo>
                    <a:cubicBezTo>
                      <a:pt x="229" y="96"/>
                      <a:pt x="230" y="93"/>
                      <a:pt x="229" y="91"/>
                    </a:cubicBezTo>
                    <a:cubicBezTo>
                      <a:pt x="229" y="91"/>
                      <a:pt x="223" y="89"/>
                      <a:pt x="223" y="89"/>
                    </a:cubicBezTo>
                    <a:cubicBezTo>
                      <a:pt x="224" y="88"/>
                      <a:pt x="224" y="88"/>
                      <a:pt x="225" y="87"/>
                    </a:cubicBezTo>
                    <a:cubicBezTo>
                      <a:pt x="225" y="87"/>
                      <a:pt x="227" y="87"/>
                      <a:pt x="229" y="87"/>
                    </a:cubicBezTo>
                    <a:cubicBezTo>
                      <a:pt x="235" y="84"/>
                      <a:pt x="235" y="79"/>
                      <a:pt x="241" y="78"/>
                    </a:cubicBezTo>
                    <a:cubicBezTo>
                      <a:pt x="242" y="76"/>
                      <a:pt x="241" y="76"/>
                      <a:pt x="242" y="75"/>
                    </a:cubicBezTo>
                    <a:cubicBezTo>
                      <a:pt x="235" y="75"/>
                      <a:pt x="232" y="75"/>
                      <a:pt x="226" y="74"/>
                    </a:cubicBezTo>
                    <a:cubicBezTo>
                      <a:pt x="226" y="75"/>
                      <a:pt x="226" y="76"/>
                      <a:pt x="225" y="77"/>
                    </a:cubicBezTo>
                    <a:cubicBezTo>
                      <a:pt x="225" y="78"/>
                      <a:pt x="223" y="77"/>
                      <a:pt x="222" y="78"/>
                    </a:cubicBezTo>
                    <a:cubicBezTo>
                      <a:pt x="222" y="78"/>
                      <a:pt x="221" y="75"/>
                      <a:pt x="221" y="75"/>
                    </a:cubicBezTo>
                    <a:cubicBezTo>
                      <a:pt x="220" y="74"/>
                      <a:pt x="218" y="75"/>
                      <a:pt x="217" y="74"/>
                    </a:cubicBezTo>
                    <a:cubicBezTo>
                      <a:pt x="217" y="74"/>
                      <a:pt x="216" y="72"/>
                      <a:pt x="216" y="72"/>
                    </a:cubicBezTo>
                    <a:cubicBezTo>
                      <a:pt x="215" y="70"/>
                      <a:pt x="217" y="67"/>
                      <a:pt x="217" y="66"/>
                    </a:cubicBezTo>
                    <a:cubicBezTo>
                      <a:pt x="217" y="63"/>
                      <a:pt x="217" y="62"/>
                      <a:pt x="217" y="60"/>
                    </a:cubicBezTo>
                    <a:cubicBezTo>
                      <a:pt x="219" y="60"/>
                      <a:pt x="219" y="61"/>
                      <a:pt x="220" y="61"/>
                    </a:cubicBezTo>
                    <a:cubicBezTo>
                      <a:pt x="221" y="61"/>
                      <a:pt x="224" y="59"/>
                      <a:pt x="225" y="60"/>
                    </a:cubicBezTo>
                    <a:cubicBezTo>
                      <a:pt x="226" y="60"/>
                      <a:pt x="227" y="61"/>
                      <a:pt x="229" y="61"/>
                    </a:cubicBezTo>
                    <a:cubicBezTo>
                      <a:pt x="230" y="61"/>
                      <a:pt x="235" y="60"/>
                      <a:pt x="237" y="60"/>
                    </a:cubicBezTo>
                    <a:cubicBezTo>
                      <a:pt x="240" y="61"/>
                      <a:pt x="244" y="63"/>
                      <a:pt x="248" y="62"/>
                    </a:cubicBezTo>
                    <a:cubicBezTo>
                      <a:pt x="248" y="61"/>
                      <a:pt x="248" y="61"/>
                      <a:pt x="248" y="61"/>
                    </a:cubicBezTo>
                    <a:cubicBezTo>
                      <a:pt x="249" y="60"/>
                      <a:pt x="250" y="61"/>
                      <a:pt x="251" y="60"/>
                    </a:cubicBezTo>
                    <a:cubicBezTo>
                      <a:pt x="252" y="59"/>
                      <a:pt x="252" y="56"/>
                      <a:pt x="253" y="55"/>
                    </a:cubicBezTo>
                    <a:cubicBezTo>
                      <a:pt x="254" y="54"/>
                      <a:pt x="255" y="54"/>
                      <a:pt x="255" y="54"/>
                    </a:cubicBezTo>
                    <a:cubicBezTo>
                      <a:pt x="257" y="53"/>
                      <a:pt x="257" y="53"/>
                      <a:pt x="257" y="53"/>
                    </a:cubicBezTo>
                    <a:cubicBezTo>
                      <a:pt x="257" y="52"/>
                      <a:pt x="257" y="49"/>
                      <a:pt x="257" y="48"/>
                    </a:cubicBezTo>
                    <a:cubicBezTo>
                      <a:pt x="257" y="48"/>
                      <a:pt x="256" y="48"/>
                      <a:pt x="256" y="47"/>
                    </a:cubicBezTo>
                    <a:cubicBezTo>
                      <a:pt x="255" y="47"/>
                      <a:pt x="254" y="47"/>
                      <a:pt x="254" y="47"/>
                    </a:cubicBezTo>
                    <a:close/>
                    <a:moveTo>
                      <a:pt x="81" y="50"/>
                    </a:moveTo>
                    <a:cubicBezTo>
                      <a:pt x="81" y="51"/>
                      <a:pt x="81" y="51"/>
                      <a:pt x="81" y="51"/>
                    </a:cubicBezTo>
                    <a:cubicBezTo>
                      <a:pt x="83" y="51"/>
                      <a:pt x="83" y="50"/>
                      <a:pt x="81" y="50"/>
                    </a:cubicBezTo>
                    <a:close/>
                    <a:moveTo>
                      <a:pt x="304" y="66"/>
                    </a:moveTo>
                    <a:cubicBezTo>
                      <a:pt x="303" y="67"/>
                      <a:pt x="303" y="67"/>
                      <a:pt x="303" y="67"/>
                    </a:cubicBezTo>
                    <a:cubicBezTo>
                      <a:pt x="294" y="69"/>
                      <a:pt x="305" y="69"/>
                      <a:pt x="309" y="69"/>
                    </a:cubicBezTo>
                    <a:cubicBezTo>
                      <a:pt x="309" y="69"/>
                      <a:pt x="310" y="68"/>
                      <a:pt x="310" y="67"/>
                    </a:cubicBezTo>
                    <a:cubicBezTo>
                      <a:pt x="309" y="67"/>
                      <a:pt x="304" y="65"/>
                      <a:pt x="304" y="66"/>
                    </a:cubicBezTo>
                    <a:close/>
                    <a:moveTo>
                      <a:pt x="277" y="69"/>
                    </a:moveTo>
                    <a:cubicBezTo>
                      <a:pt x="277" y="71"/>
                      <a:pt x="277" y="73"/>
                      <a:pt x="277" y="74"/>
                    </a:cubicBezTo>
                    <a:cubicBezTo>
                      <a:pt x="281" y="72"/>
                      <a:pt x="279" y="73"/>
                      <a:pt x="277" y="69"/>
                    </a:cubicBezTo>
                    <a:close/>
                    <a:moveTo>
                      <a:pt x="33" y="75"/>
                    </a:moveTo>
                    <a:cubicBezTo>
                      <a:pt x="33" y="76"/>
                      <a:pt x="32" y="76"/>
                      <a:pt x="32" y="77"/>
                    </a:cubicBezTo>
                    <a:cubicBezTo>
                      <a:pt x="32" y="78"/>
                      <a:pt x="34" y="82"/>
                      <a:pt x="34" y="83"/>
                    </a:cubicBezTo>
                    <a:cubicBezTo>
                      <a:pt x="34" y="83"/>
                      <a:pt x="37" y="84"/>
                      <a:pt x="38" y="84"/>
                    </a:cubicBezTo>
                    <a:cubicBezTo>
                      <a:pt x="38" y="83"/>
                      <a:pt x="39" y="83"/>
                      <a:pt x="37" y="83"/>
                    </a:cubicBezTo>
                    <a:cubicBezTo>
                      <a:pt x="36" y="80"/>
                      <a:pt x="36" y="78"/>
                      <a:pt x="35" y="75"/>
                    </a:cubicBezTo>
                    <a:cubicBezTo>
                      <a:pt x="35" y="75"/>
                      <a:pt x="33" y="76"/>
                      <a:pt x="33" y="75"/>
                    </a:cubicBezTo>
                    <a:close/>
                    <a:moveTo>
                      <a:pt x="301" y="75"/>
                    </a:moveTo>
                    <a:cubicBezTo>
                      <a:pt x="300" y="76"/>
                      <a:pt x="302" y="77"/>
                      <a:pt x="302" y="77"/>
                    </a:cubicBezTo>
                    <a:cubicBezTo>
                      <a:pt x="303" y="77"/>
                      <a:pt x="304" y="75"/>
                      <a:pt x="301" y="75"/>
                    </a:cubicBezTo>
                    <a:close/>
                    <a:moveTo>
                      <a:pt x="305" y="77"/>
                    </a:moveTo>
                    <a:cubicBezTo>
                      <a:pt x="304" y="78"/>
                      <a:pt x="304" y="78"/>
                      <a:pt x="304" y="78"/>
                    </a:cubicBezTo>
                    <a:cubicBezTo>
                      <a:pt x="304" y="79"/>
                      <a:pt x="304" y="80"/>
                      <a:pt x="304" y="80"/>
                    </a:cubicBezTo>
                    <a:cubicBezTo>
                      <a:pt x="304" y="80"/>
                      <a:pt x="306" y="80"/>
                      <a:pt x="307" y="81"/>
                    </a:cubicBezTo>
                    <a:cubicBezTo>
                      <a:pt x="306" y="80"/>
                      <a:pt x="309" y="79"/>
                      <a:pt x="305" y="77"/>
                    </a:cubicBezTo>
                    <a:close/>
                    <a:moveTo>
                      <a:pt x="279" y="79"/>
                    </a:moveTo>
                    <a:cubicBezTo>
                      <a:pt x="277" y="79"/>
                      <a:pt x="280" y="80"/>
                      <a:pt x="281" y="80"/>
                    </a:cubicBezTo>
                    <a:cubicBezTo>
                      <a:pt x="280" y="80"/>
                      <a:pt x="281" y="78"/>
                      <a:pt x="279" y="79"/>
                    </a:cubicBezTo>
                    <a:close/>
                    <a:moveTo>
                      <a:pt x="237" y="81"/>
                    </a:moveTo>
                    <a:cubicBezTo>
                      <a:pt x="237" y="81"/>
                      <a:pt x="237" y="82"/>
                      <a:pt x="237" y="82"/>
                    </a:cubicBezTo>
                    <a:cubicBezTo>
                      <a:pt x="236" y="81"/>
                      <a:pt x="236" y="83"/>
                      <a:pt x="236" y="83"/>
                    </a:cubicBezTo>
                    <a:cubicBezTo>
                      <a:pt x="237" y="85"/>
                      <a:pt x="237" y="85"/>
                      <a:pt x="237" y="85"/>
                    </a:cubicBezTo>
                    <a:cubicBezTo>
                      <a:pt x="238" y="84"/>
                      <a:pt x="239" y="84"/>
                      <a:pt x="239" y="84"/>
                    </a:cubicBezTo>
                    <a:cubicBezTo>
                      <a:pt x="241" y="84"/>
                      <a:pt x="241" y="85"/>
                      <a:pt x="241" y="85"/>
                    </a:cubicBezTo>
                    <a:cubicBezTo>
                      <a:pt x="241" y="85"/>
                      <a:pt x="242" y="84"/>
                      <a:pt x="242" y="83"/>
                    </a:cubicBezTo>
                    <a:cubicBezTo>
                      <a:pt x="244" y="84"/>
                      <a:pt x="243" y="82"/>
                      <a:pt x="243" y="82"/>
                    </a:cubicBezTo>
                    <a:cubicBezTo>
                      <a:pt x="242" y="82"/>
                      <a:pt x="239" y="81"/>
                      <a:pt x="237" y="81"/>
                    </a:cubicBezTo>
                    <a:close/>
                    <a:moveTo>
                      <a:pt x="92" y="82"/>
                    </a:moveTo>
                    <a:cubicBezTo>
                      <a:pt x="90" y="84"/>
                      <a:pt x="90" y="84"/>
                      <a:pt x="90" y="87"/>
                    </a:cubicBezTo>
                    <a:cubicBezTo>
                      <a:pt x="92" y="88"/>
                      <a:pt x="93" y="88"/>
                      <a:pt x="94" y="88"/>
                    </a:cubicBezTo>
                    <a:cubicBezTo>
                      <a:pt x="94" y="90"/>
                      <a:pt x="93" y="90"/>
                      <a:pt x="94" y="93"/>
                    </a:cubicBezTo>
                    <a:cubicBezTo>
                      <a:pt x="94" y="94"/>
                      <a:pt x="96" y="95"/>
                      <a:pt x="97" y="95"/>
                    </a:cubicBezTo>
                    <a:cubicBezTo>
                      <a:pt x="98" y="96"/>
                      <a:pt x="98" y="97"/>
                      <a:pt x="98" y="97"/>
                    </a:cubicBezTo>
                    <a:cubicBezTo>
                      <a:pt x="100" y="97"/>
                      <a:pt x="100" y="97"/>
                      <a:pt x="100" y="97"/>
                    </a:cubicBezTo>
                    <a:cubicBezTo>
                      <a:pt x="99" y="91"/>
                      <a:pt x="99" y="90"/>
                      <a:pt x="96" y="86"/>
                    </a:cubicBezTo>
                    <a:cubicBezTo>
                      <a:pt x="95" y="84"/>
                      <a:pt x="94" y="83"/>
                      <a:pt x="92" y="82"/>
                    </a:cubicBezTo>
                    <a:close/>
                    <a:moveTo>
                      <a:pt x="299" y="82"/>
                    </a:moveTo>
                    <a:cubicBezTo>
                      <a:pt x="298" y="85"/>
                      <a:pt x="298" y="85"/>
                      <a:pt x="298" y="85"/>
                    </a:cubicBezTo>
                    <a:cubicBezTo>
                      <a:pt x="299" y="85"/>
                      <a:pt x="300" y="85"/>
                      <a:pt x="301" y="85"/>
                    </a:cubicBezTo>
                    <a:cubicBezTo>
                      <a:pt x="301" y="85"/>
                      <a:pt x="301" y="83"/>
                      <a:pt x="301" y="83"/>
                    </a:cubicBezTo>
                    <a:cubicBezTo>
                      <a:pt x="301" y="83"/>
                      <a:pt x="300" y="82"/>
                      <a:pt x="299" y="82"/>
                    </a:cubicBezTo>
                    <a:close/>
                    <a:moveTo>
                      <a:pt x="260" y="83"/>
                    </a:moveTo>
                    <a:cubicBezTo>
                      <a:pt x="260" y="83"/>
                      <a:pt x="259" y="84"/>
                      <a:pt x="259" y="84"/>
                    </a:cubicBezTo>
                    <a:cubicBezTo>
                      <a:pt x="266" y="84"/>
                      <a:pt x="269" y="83"/>
                      <a:pt x="260" y="83"/>
                    </a:cubicBezTo>
                    <a:close/>
                    <a:moveTo>
                      <a:pt x="249" y="84"/>
                    </a:moveTo>
                    <a:cubicBezTo>
                      <a:pt x="249" y="84"/>
                      <a:pt x="249" y="87"/>
                      <a:pt x="249" y="87"/>
                    </a:cubicBezTo>
                    <a:cubicBezTo>
                      <a:pt x="258" y="86"/>
                      <a:pt x="258" y="85"/>
                      <a:pt x="249" y="84"/>
                    </a:cubicBezTo>
                    <a:close/>
                    <a:moveTo>
                      <a:pt x="43" y="91"/>
                    </a:moveTo>
                    <a:cubicBezTo>
                      <a:pt x="43" y="94"/>
                      <a:pt x="43" y="94"/>
                      <a:pt x="43" y="94"/>
                    </a:cubicBezTo>
                    <a:cubicBezTo>
                      <a:pt x="45" y="95"/>
                      <a:pt x="44" y="92"/>
                      <a:pt x="43" y="91"/>
                    </a:cubicBezTo>
                    <a:close/>
                    <a:moveTo>
                      <a:pt x="108" y="94"/>
                    </a:moveTo>
                    <a:cubicBezTo>
                      <a:pt x="106" y="101"/>
                      <a:pt x="108" y="100"/>
                      <a:pt x="114" y="98"/>
                    </a:cubicBezTo>
                    <a:cubicBezTo>
                      <a:pt x="114" y="96"/>
                      <a:pt x="114" y="95"/>
                      <a:pt x="114" y="94"/>
                    </a:cubicBezTo>
                    <a:cubicBezTo>
                      <a:pt x="112" y="94"/>
                      <a:pt x="110" y="94"/>
                      <a:pt x="108" y="94"/>
                    </a:cubicBezTo>
                    <a:close/>
                    <a:moveTo>
                      <a:pt x="285" y="97"/>
                    </a:moveTo>
                    <a:cubicBezTo>
                      <a:pt x="285" y="97"/>
                      <a:pt x="284" y="98"/>
                      <a:pt x="284" y="98"/>
                    </a:cubicBezTo>
                    <a:cubicBezTo>
                      <a:pt x="283" y="98"/>
                      <a:pt x="282" y="98"/>
                      <a:pt x="282" y="98"/>
                    </a:cubicBezTo>
                    <a:cubicBezTo>
                      <a:pt x="281" y="100"/>
                      <a:pt x="281" y="100"/>
                      <a:pt x="281" y="100"/>
                    </a:cubicBezTo>
                    <a:cubicBezTo>
                      <a:pt x="282" y="100"/>
                      <a:pt x="283" y="100"/>
                      <a:pt x="284" y="100"/>
                    </a:cubicBezTo>
                    <a:cubicBezTo>
                      <a:pt x="284" y="100"/>
                      <a:pt x="285" y="102"/>
                      <a:pt x="285" y="102"/>
                    </a:cubicBezTo>
                    <a:cubicBezTo>
                      <a:pt x="288" y="102"/>
                      <a:pt x="287" y="100"/>
                      <a:pt x="288" y="100"/>
                    </a:cubicBezTo>
                    <a:cubicBezTo>
                      <a:pt x="290" y="99"/>
                      <a:pt x="291" y="102"/>
                      <a:pt x="293" y="102"/>
                    </a:cubicBezTo>
                    <a:cubicBezTo>
                      <a:pt x="294" y="102"/>
                      <a:pt x="295" y="101"/>
                      <a:pt x="296" y="101"/>
                    </a:cubicBezTo>
                    <a:cubicBezTo>
                      <a:pt x="298" y="101"/>
                      <a:pt x="301" y="103"/>
                      <a:pt x="304" y="103"/>
                    </a:cubicBezTo>
                    <a:cubicBezTo>
                      <a:pt x="304" y="103"/>
                      <a:pt x="305" y="102"/>
                      <a:pt x="305" y="101"/>
                    </a:cubicBezTo>
                    <a:cubicBezTo>
                      <a:pt x="304" y="100"/>
                      <a:pt x="303" y="100"/>
                      <a:pt x="303" y="99"/>
                    </a:cubicBezTo>
                    <a:cubicBezTo>
                      <a:pt x="299" y="98"/>
                      <a:pt x="296" y="98"/>
                      <a:pt x="293" y="98"/>
                    </a:cubicBezTo>
                    <a:cubicBezTo>
                      <a:pt x="291" y="97"/>
                      <a:pt x="291" y="97"/>
                      <a:pt x="291" y="97"/>
                    </a:cubicBezTo>
                    <a:cubicBezTo>
                      <a:pt x="291" y="97"/>
                      <a:pt x="285" y="97"/>
                      <a:pt x="285" y="97"/>
                    </a:cubicBezTo>
                    <a:close/>
                    <a:moveTo>
                      <a:pt x="273" y="97"/>
                    </a:moveTo>
                    <a:cubicBezTo>
                      <a:pt x="271" y="97"/>
                      <a:pt x="265" y="98"/>
                      <a:pt x="263" y="99"/>
                    </a:cubicBezTo>
                    <a:cubicBezTo>
                      <a:pt x="263" y="99"/>
                      <a:pt x="263" y="101"/>
                      <a:pt x="263" y="101"/>
                    </a:cubicBezTo>
                    <a:cubicBezTo>
                      <a:pt x="265" y="101"/>
                      <a:pt x="267" y="101"/>
                      <a:pt x="268" y="102"/>
                    </a:cubicBezTo>
                    <a:cubicBezTo>
                      <a:pt x="268" y="102"/>
                      <a:pt x="268" y="104"/>
                      <a:pt x="269" y="104"/>
                    </a:cubicBezTo>
                    <a:cubicBezTo>
                      <a:pt x="271" y="104"/>
                      <a:pt x="274" y="103"/>
                      <a:pt x="276" y="103"/>
                    </a:cubicBezTo>
                    <a:cubicBezTo>
                      <a:pt x="276" y="102"/>
                      <a:pt x="276" y="100"/>
                      <a:pt x="277" y="100"/>
                    </a:cubicBezTo>
                    <a:cubicBezTo>
                      <a:pt x="276" y="100"/>
                      <a:pt x="275" y="100"/>
                      <a:pt x="275" y="100"/>
                    </a:cubicBezTo>
                    <a:cubicBezTo>
                      <a:pt x="273" y="98"/>
                      <a:pt x="276" y="98"/>
                      <a:pt x="273" y="97"/>
                    </a:cubicBezTo>
                    <a:close/>
                    <a:moveTo>
                      <a:pt x="241" y="113"/>
                    </a:moveTo>
                    <a:cubicBezTo>
                      <a:pt x="241" y="115"/>
                      <a:pt x="241" y="114"/>
                      <a:pt x="240" y="114"/>
                    </a:cubicBezTo>
                    <a:cubicBezTo>
                      <a:pt x="240" y="115"/>
                      <a:pt x="240" y="117"/>
                      <a:pt x="240" y="118"/>
                    </a:cubicBezTo>
                    <a:cubicBezTo>
                      <a:pt x="240" y="118"/>
                      <a:pt x="238" y="121"/>
                      <a:pt x="239" y="118"/>
                    </a:cubicBezTo>
                    <a:cubicBezTo>
                      <a:pt x="238" y="118"/>
                      <a:pt x="238" y="117"/>
                      <a:pt x="238" y="117"/>
                    </a:cubicBezTo>
                    <a:cubicBezTo>
                      <a:pt x="238" y="117"/>
                      <a:pt x="236" y="117"/>
                      <a:pt x="236" y="117"/>
                    </a:cubicBezTo>
                    <a:cubicBezTo>
                      <a:pt x="235" y="119"/>
                      <a:pt x="236" y="120"/>
                      <a:pt x="235" y="121"/>
                    </a:cubicBezTo>
                    <a:cubicBezTo>
                      <a:pt x="239" y="123"/>
                      <a:pt x="237" y="120"/>
                      <a:pt x="239" y="125"/>
                    </a:cubicBezTo>
                    <a:cubicBezTo>
                      <a:pt x="239" y="125"/>
                      <a:pt x="241" y="126"/>
                      <a:pt x="241" y="125"/>
                    </a:cubicBezTo>
                    <a:cubicBezTo>
                      <a:pt x="241" y="125"/>
                      <a:pt x="244" y="122"/>
                      <a:pt x="244" y="122"/>
                    </a:cubicBezTo>
                    <a:cubicBezTo>
                      <a:pt x="244" y="121"/>
                      <a:pt x="242" y="120"/>
                      <a:pt x="242" y="119"/>
                    </a:cubicBezTo>
                    <a:cubicBezTo>
                      <a:pt x="241" y="116"/>
                      <a:pt x="245" y="115"/>
                      <a:pt x="241" y="113"/>
                    </a:cubicBezTo>
                    <a:close/>
                    <a:moveTo>
                      <a:pt x="102" y="123"/>
                    </a:moveTo>
                    <a:cubicBezTo>
                      <a:pt x="101" y="125"/>
                      <a:pt x="101" y="125"/>
                      <a:pt x="101" y="125"/>
                    </a:cubicBezTo>
                    <a:cubicBezTo>
                      <a:pt x="97" y="124"/>
                      <a:pt x="95" y="124"/>
                      <a:pt x="91" y="124"/>
                    </a:cubicBezTo>
                    <a:cubicBezTo>
                      <a:pt x="90" y="130"/>
                      <a:pt x="89" y="130"/>
                      <a:pt x="87" y="134"/>
                    </a:cubicBezTo>
                    <a:cubicBezTo>
                      <a:pt x="87" y="134"/>
                      <a:pt x="87" y="135"/>
                      <a:pt x="87" y="135"/>
                    </a:cubicBezTo>
                    <a:cubicBezTo>
                      <a:pt x="91" y="135"/>
                      <a:pt x="92" y="135"/>
                      <a:pt x="96" y="135"/>
                    </a:cubicBezTo>
                    <a:cubicBezTo>
                      <a:pt x="95" y="137"/>
                      <a:pt x="97" y="136"/>
                      <a:pt x="94" y="137"/>
                    </a:cubicBezTo>
                    <a:cubicBezTo>
                      <a:pt x="95" y="138"/>
                      <a:pt x="95" y="140"/>
                      <a:pt x="95" y="140"/>
                    </a:cubicBezTo>
                    <a:cubicBezTo>
                      <a:pt x="99" y="140"/>
                      <a:pt x="103" y="139"/>
                      <a:pt x="106" y="141"/>
                    </a:cubicBezTo>
                    <a:cubicBezTo>
                      <a:pt x="107" y="142"/>
                      <a:pt x="108" y="144"/>
                      <a:pt x="108" y="145"/>
                    </a:cubicBezTo>
                    <a:cubicBezTo>
                      <a:pt x="121" y="145"/>
                      <a:pt x="121" y="145"/>
                      <a:pt x="121" y="145"/>
                    </a:cubicBezTo>
                    <a:cubicBezTo>
                      <a:pt x="121" y="145"/>
                      <a:pt x="122" y="143"/>
                      <a:pt x="123" y="143"/>
                    </a:cubicBezTo>
                    <a:cubicBezTo>
                      <a:pt x="125" y="145"/>
                      <a:pt x="125" y="145"/>
                      <a:pt x="125" y="145"/>
                    </a:cubicBezTo>
                    <a:cubicBezTo>
                      <a:pt x="129" y="146"/>
                      <a:pt x="131" y="146"/>
                      <a:pt x="135" y="147"/>
                    </a:cubicBezTo>
                    <a:cubicBezTo>
                      <a:pt x="136" y="147"/>
                      <a:pt x="138" y="149"/>
                      <a:pt x="139" y="149"/>
                    </a:cubicBezTo>
                    <a:cubicBezTo>
                      <a:pt x="141" y="150"/>
                      <a:pt x="142" y="148"/>
                      <a:pt x="144" y="149"/>
                    </a:cubicBezTo>
                    <a:cubicBezTo>
                      <a:pt x="146" y="149"/>
                      <a:pt x="150" y="152"/>
                      <a:pt x="153" y="151"/>
                    </a:cubicBezTo>
                    <a:cubicBezTo>
                      <a:pt x="154" y="151"/>
                      <a:pt x="155" y="149"/>
                      <a:pt x="157" y="150"/>
                    </a:cubicBezTo>
                    <a:cubicBezTo>
                      <a:pt x="159" y="150"/>
                      <a:pt x="159" y="153"/>
                      <a:pt x="160" y="153"/>
                    </a:cubicBezTo>
                    <a:cubicBezTo>
                      <a:pt x="162" y="155"/>
                      <a:pt x="164" y="154"/>
                      <a:pt x="166" y="155"/>
                    </a:cubicBezTo>
                    <a:cubicBezTo>
                      <a:pt x="167" y="155"/>
                      <a:pt x="168" y="156"/>
                      <a:pt x="169" y="157"/>
                    </a:cubicBezTo>
                    <a:cubicBezTo>
                      <a:pt x="168" y="155"/>
                      <a:pt x="169" y="153"/>
                      <a:pt x="168" y="151"/>
                    </a:cubicBezTo>
                    <a:cubicBezTo>
                      <a:pt x="167" y="151"/>
                      <a:pt x="166" y="150"/>
                      <a:pt x="166" y="150"/>
                    </a:cubicBezTo>
                    <a:cubicBezTo>
                      <a:pt x="165" y="149"/>
                      <a:pt x="166" y="145"/>
                      <a:pt x="167" y="144"/>
                    </a:cubicBezTo>
                    <a:cubicBezTo>
                      <a:pt x="162" y="142"/>
                      <a:pt x="159" y="142"/>
                      <a:pt x="153" y="142"/>
                    </a:cubicBezTo>
                    <a:cubicBezTo>
                      <a:pt x="153" y="142"/>
                      <a:pt x="153" y="136"/>
                      <a:pt x="153" y="136"/>
                    </a:cubicBezTo>
                    <a:cubicBezTo>
                      <a:pt x="153" y="136"/>
                      <a:pt x="152" y="135"/>
                      <a:pt x="152" y="135"/>
                    </a:cubicBezTo>
                    <a:cubicBezTo>
                      <a:pt x="151" y="134"/>
                      <a:pt x="152" y="132"/>
                      <a:pt x="152" y="131"/>
                    </a:cubicBezTo>
                    <a:cubicBezTo>
                      <a:pt x="150" y="132"/>
                      <a:pt x="147" y="133"/>
                      <a:pt x="146" y="133"/>
                    </a:cubicBezTo>
                    <a:cubicBezTo>
                      <a:pt x="146" y="133"/>
                      <a:pt x="146" y="131"/>
                      <a:pt x="146" y="131"/>
                    </a:cubicBezTo>
                    <a:cubicBezTo>
                      <a:pt x="145" y="130"/>
                      <a:pt x="144" y="131"/>
                      <a:pt x="143" y="131"/>
                    </a:cubicBezTo>
                    <a:cubicBezTo>
                      <a:pt x="142" y="129"/>
                      <a:pt x="142" y="129"/>
                      <a:pt x="142" y="129"/>
                    </a:cubicBezTo>
                    <a:cubicBezTo>
                      <a:pt x="138" y="129"/>
                      <a:pt x="138" y="130"/>
                      <a:pt x="134" y="128"/>
                    </a:cubicBezTo>
                    <a:cubicBezTo>
                      <a:pt x="134" y="129"/>
                      <a:pt x="134" y="130"/>
                      <a:pt x="133" y="131"/>
                    </a:cubicBezTo>
                    <a:cubicBezTo>
                      <a:pt x="130" y="131"/>
                      <a:pt x="127" y="132"/>
                      <a:pt x="124" y="131"/>
                    </a:cubicBezTo>
                    <a:cubicBezTo>
                      <a:pt x="122" y="130"/>
                      <a:pt x="122" y="130"/>
                      <a:pt x="122" y="130"/>
                    </a:cubicBezTo>
                    <a:cubicBezTo>
                      <a:pt x="116" y="129"/>
                      <a:pt x="116" y="129"/>
                      <a:pt x="114" y="125"/>
                    </a:cubicBezTo>
                    <a:cubicBezTo>
                      <a:pt x="114" y="125"/>
                      <a:pt x="109" y="126"/>
                      <a:pt x="108" y="125"/>
                    </a:cubicBezTo>
                    <a:cubicBezTo>
                      <a:pt x="107" y="124"/>
                      <a:pt x="107" y="124"/>
                      <a:pt x="107" y="124"/>
                    </a:cubicBezTo>
                    <a:cubicBezTo>
                      <a:pt x="105" y="123"/>
                      <a:pt x="104" y="123"/>
                      <a:pt x="102" y="123"/>
                    </a:cubicBezTo>
                    <a:close/>
                    <a:moveTo>
                      <a:pt x="229" y="124"/>
                    </a:moveTo>
                    <a:cubicBezTo>
                      <a:pt x="230" y="125"/>
                      <a:pt x="230" y="125"/>
                      <a:pt x="230" y="125"/>
                    </a:cubicBezTo>
                    <a:cubicBezTo>
                      <a:pt x="230" y="124"/>
                      <a:pt x="231" y="124"/>
                      <a:pt x="229" y="124"/>
                    </a:cubicBezTo>
                    <a:close/>
                    <a:moveTo>
                      <a:pt x="335" y="127"/>
                    </a:moveTo>
                    <a:cubicBezTo>
                      <a:pt x="335" y="128"/>
                      <a:pt x="334" y="128"/>
                      <a:pt x="334" y="129"/>
                    </a:cubicBezTo>
                    <a:cubicBezTo>
                      <a:pt x="337" y="130"/>
                      <a:pt x="336" y="133"/>
                      <a:pt x="336" y="137"/>
                    </a:cubicBezTo>
                    <a:cubicBezTo>
                      <a:pt x="335" y="137"/>
                      <a:pt x="334" y="137"/>
                      <a:pt x="333" y="138"/>
                    </a:cubicBezTo>
                    <a:cubicBezTo>
                      <a:pt x="333" y="138"/>
                      <a:pt x="335" y="140"/>
                      <a:pt x="335" y="141"/>
                    </a:cubicBezTo>
                    <a:cubicBezTo>
                      <a:pt x="333" y="141"/>
                      <a:pt x="336" y="143"/>
                      <a:pt x="336" y="143"/>
                    </a:cubicBezTo>
                    <a:cubicBezTo>
                      <a:pt x="338" y="137"/>
                      <a:pt x="336" y="139"/>
                      <a:pt x="340" y="136"/>
                    </a:cubicBezTo>
                    <a:cubicBezTo>
                      <a:pt x="340" y="136"/>
                      <a:pt x="340" y="134"/>
                      <a:pt x="340" y="134"/>
                    </a:cubicBezTo>
                    <a:cubicBezTo>
                      <a:pt x="337" y="135"/>
                      <a:pt x="341" y="130"/>
                      <a:pt x="339" y="129"/>
                    </a:cubicBezTo>
                    <a:cubicBezTo>
                      <a:pt x="338" y="128"/>
                      <a:pt x="337" y="128"/>
                      <a:pt x="335" y="127"/>
                    </a:cubicBezTo>
                    <a:close/>
                    <a:moveTo>
                      <a:pt x="155" y="133"/>
                    </a:moveTo>
                    <a:cubicBezTo>
                      <a:pt x="155" y="133"/>
                      <a:pt x="153" y="135"/>
                      <a:pt x="156" y="136"/>
                    </a:cubicBezTo>
                    <a:cubicBezTo>
                      <a:pt x="157" y="137"/>
                      <a:pt x="161" y="135"/>
                      <a:pt x="161" y="135"/>
                    </a:cubicBezTo>
                    <a:cubicBezTo>
                      <a:pt x="164" y="136"/>
                      <a:pt x="162" y="133"/>
                      <a:pt x="162" y="133"/>
                    </a:cubicBezTo>
                    <a:cubicBezTo>
                      <a:pt x="159" y="133"/>
                      <a:pt x="158" y="133"/>
                      <a:pt x="155" y="133"/>
                    </a:cubicBezTo>
                    <a:close/>
                    <a:moveTo>
                      <a:pt x="370" y="143"/>
                    </a:moveTo>
                    <a:cubicBezTo>
                      <a:pt x="370" y="145"/>
                      <a:pt x="370" y="145"/>
                      <a:pt x="370" y="145"/>
                    </a:cubicBezTo>
                    <a:cubicBezTo>
                      <a:pt x="370" y="145"/>
                      <a:pt x="371" y="145"/>
                      <a:pt x="372" y="145"/>
                    </a:cubicBezTo>
                    <a:cubicBezTo>
                      <a:pt x="371" y="144"/>
                      <a:pt x="372" y="142"/>
                      <a:pt x="370" y="143"/>
                    </a:cubicBezTo>
                    <a:close/>
                    <a:moveTo>
                      <a:pt x="309" y="147"/>
                    </a:moveTo>
                    <a:cubicBezTo>
                      <a:pt x="308" y="147"/>
                      <a:pt x="309" y="149"/>
                      <a:pt x="308" y="150"/>
                    </a:cubicBezTo>
                    <a:cubicBezTo>
                      <a:pt x="307" y="151"/>
                      <a:pt x="303" y="153"/>
                      <a:pt x="307" y="155"/>
                    </a:cubicBezTo>
                    <a:cubicBezTo>
                      <a:pt x="307" y="154"/>
                      <a:pt x="313" y="145"/>
                      <a:pt x="309" y="147"/>
                    </a:cubicBezTo>
                    <a:close/>
                    <a:moveTo>
                      <a:pt x="169" y="149"/>
                    </a:moveTo>
                    <a:cubicBezTo>
                      <a:pt x="169" y="150"/>
                      <a:pt x="169" y="152"/>
                      <a:pt x="169" y="153"/>
                    </a:cubicBezTo>
                    <a:cubicBezTo>
                      <a:pt x="169" y="153"/>
                      <a:pt x="170" y="153"/>
                      <a:pt x="171" y="153"/>
                    </a:cubicBezTo>
                    <a:cubicBezTo>
                      <a:pt x="172" y="154"/>
                      <a:pt x="172" y="156"/>
                      <a:pt x="172" y="158"/>
                    </a:cubicBezTo>
                    <a:cubicBezTo>
                      <a:pt x="172" y="158"/>
                      <a:pt x="174" y="157"/>
                      <a:pt x="174" y="157"/>
                    </a:cubicBezTo>
                    <a:cubicBezTo>
                      <a:pt x="174" y="156"/>
                      <a:pt x="176" y="154"/>
                      <a:pt x="176" y="153"/>
                    </a:cubicBezTo>
                    <a:cubicBezTo>
                      <a:pt x="176" y="152"/>
                      <a:pt x="175" y="151"/>
                      <a:pt x="176" y="151"/>
                    </a:cubicBezTo>
                    <a:cubicBezTo>
                      <a:pt x="172" y="151"/>
                      <a:pt x="172" y="151"/>
                      <a:pt x="169" y="149"/>
                    </a:cubicBezTo>
                    <a:close/>
                    <a:moveTo>
                      <a:pt x="263" y="152"/>
                    </a:moveTo>
                    <a:cubicBezTo>
                      <a:pt x="263" y="152"/>
                      <a:pt x="263" y="154"/>
                      <a:pt x="263" y="155"/>
                    </a:cubicBezTo>
                    <a:cubicBezTo>
                      <a:pt x="271" y="155"/>
                      <a:pt x="271" y="155"/>
                      <a:pt x="271" y="155"/>
                    </a:cubicBezTo>
                    <a:cubicBezTo>
                      <a:pt x="271" y="154"/>
                      <a:pt x="271" y="152"/>
                      <a:pt x="271" y="152"/>
                    </a:cubicBezTo>
                    <a:cubicBezTo>
                      <a:pt x="267" y="152"/>
                      <a:pt x="267" y="152"/>
                      <a:pt x="263" y="152"/>
                    </a:cubicBezTo>
                    <a:close/>
                    <a:moveTo>
                      <a:pt x="182" y="154"/>
                    </a:moveTo>
                    <a:cubicBezTo>
                      <a:pt x="182" y="156"/>
                      <a:pt x="181" y="158"/>
                      <a:pt x="180" y="160"/>
                    </a:cubicBezTo>
                    <a:cubicBezTo>
                      <a:pt x="186" y="160"/>
                      <a:pt x="184" y="161"/>
                      <a:pt x="186" y="155"/>
                    </a:cubicBezTo>
                    <a:cubicBezTo>
                      <a:pt x="185" y="155"/>
                      <a:pt x="183" y="154"/>
                      <a:pt x="182" y="154"/>
                    </a:cubicBezTo>
                    <a:close/>
                    <a:moveTo>
                      <a:pt x="194" y="155"/>
                    </a:moveTo>
                    <a:cubicBezTo>
                      <a:pt x="194" y="155"/>
                      <a:pt x="194" y="157"/>
                      <a:pt x="194" y="158"/>
                    </a:cubicBezTo>
                    <a:cubicBezTo>
                      <a:pt x="194" y="158"/>
                      <a:pt x="196" y="158"/>
                      <a:pt x="196" y="158"/>
                    </a:cubicBezTo>
                    <a:cubicBezTo>
                      <a:pt x="195" y="159"/>
                      <a:pt x="198" y="161"/>
                      <a:pt x="193" y="161"/>
                    </a:cubicBezTo>
                    <a:cubicBezTo>
                      <a:pt x="191" y="160"/>
                      <a:pt x="190" y="158"/>
                      <a:pt x="189" y="158"/>
                    </a:cubicBezTo>
                    <a:cubicBezTo>
                      <a:pt x="188" y="158"/>
                      <a:pt x="189" y="159"/>
                      <a:pt x="187" y="159"/>
                    </a:cubicBezTo>
                    <a:cubicBezTo>
                      <a:pt x="186" y="160"/>
                      <a:pt x="186" y="162"/>
                      <a:pt x="186" y="165"/>
                    </a:cubicBezTo>
                    <a:cubicBezTo>
                      <a:pt x="187" y="164"/>
                      <a:pt x="188" y="164"/>
                      <a:pt x="190" y="164"/>
                    </a:cubicBezTo>
                    <a:cubicBezTo>
                      <a:pt x="190" y="164"/>
                      <a:pt x="191" y="165"/>
                      <a:pt x="192" y="165"/>
                    </a:cubicBezTo>
                    <a:cubicBezTo>
                      <a:pt x="194" y="164"/>
                      <a:pt x="194" y="164"/>
                      <a:pt x="194" y="164"/>
                    </a:cubicBezTo>
                    <a:cubicBezTo>
                      <a:pt x="197" y="163"/>
                      <a:pt x="204" y="163"/>
                      <a:pt x="205" y="163"/>
                    </a:cubicBezTo>
                    <a:cubicBezTo>
                      <a:pt x="205" y="161"/>
                      <a:pt x="205" y="160"/>
                      <a:pt x="204" y="159"/>
                    </a:cubicBezTo>
                    <a:cubicBezTo>
                      <a:pt x="199" y="158"/>
                      <a:pt x="198" y="157"/>
                      <a:pt x="194" y="155"/>
                    </a:cubicBezTo>
                    <a:close/>
                    <a:moveTo>
                      <a:pt x="282" y="156"/>
                    </a:moveTo>
                    <a:cubicBezTo>
                      <a:pt x="282" y="157"/>
                      <a:pt x="282" y="157"/>
                      <a:pt x="282" y="157"/>
                    </a:cubicBezTo>
                    <a:cubicBezTo>
                      <a:pt x="283" y="157"/>
                      <a:pt x="283" y="157"/>
                      <a:pt x="283" y="157"/>
                    </a:cubicBezTo>
                    <a:cubicBezTo>
                      <a:pt x="282" y="157"/>
                      <a:pt x="284" y="156"/>
                      <a:pt x="282" y="156"/>
                    </a:cubicBezTo>
                    <a:close/>
                    <a:moveTo>
                      <a:pt x="215" y="157"/>
                    </a:moveTo>
                    <a:cubicBezTo>
                      <a:pt x="214" y="157"/>
                      <a:pt x="212" y="157"/>
                      <a:pt x="211" y="158"/>
                    </a:cubicBezTo>
                    <a:cubicBezTo>
                      <a:pt x="211" y="158"/>
                      <a:pt x="212" y="161"/>
                      <a:pt x="211" y="161"/>
                    </a:cubicBezTo>
                    <a:cubicBezTo>
                      <a:pt x="217" y="162"/>
                      <a:pt x="220" y="163"/>
                      <a:pt x="225" y="163"/>
                    </a:cubicBezTo>
                    <a:cubicBezTo>
                      <a:pt x="225" y="164"/>
                      <a:pt x="225" y="164"/>
                      <a:pt x="225" y="164"/>
                    </a:cubicBezTo>
                    <a:cubicBezTo>
                      <a:pt x="229" y="164"/>
                      <a:pt x="233" y="160"/>
                      <a:pt x="236" y="161"/>
                    </a:cubicBezTo>
                    <a:cubicBezTo>
                      <a:pt x="236" y="161"/>
                      <a:pt x="237" y="162"/>
                      <a:pt x="238" y="163"/>
                    </a:cubicBezTo>
                    <a:cubicBezTo>
                      <a:pt x="239" y="161"/>
                      <a:pt x="239" y="159"/>
                      <a:pt x="239" y="159"/>
                    </a:cubicBezTo>
                    <a:cubicBezTo>
                      <a:pt x="239" y="159"/>
                      <a:pt x="237" y="158"/>
                      <a:pt x="235" y="158"/>
                    </a:cubicBezTo>
                    <a:cubicBezTo>
                      <a:pt x="234" y="158"/>
                      <a:pt x="233" y="159"/>
                      <a:pt x="231" y="159"/>
                    </a:cubicBezTo>
                    <a:cubicBezTo>
                      <a:pt x="231" y="159"/>
                      <a:pt x="228" y="157"/>
                      <a:pt x="227" y="157"/>
                    </a:cubicBezTo>
                    <a:cubicBezTo>
                      <a:pt x="225" y="157"/>
                      <a:pt x="225" y="158"/>
                      <a:pt x="222" y="158"/>
                    </a:cubicBezTo>
                    <a:cubicBezTo>
                      <a:pt x="221" y="158"/>
                      <a:pt x="217" y="156"/>
                      <a:pt x="215" y="157"/>
                    </a:cubicBezTo>
                    <a:close/>
                    <a:moveTo>
                      <a:pt x="251" y="158"/>
                    </a:moveTo>
                    <a:cubicBezTo>
                      <a:pt x="251" y="159"/>
                      <a:pt x="251" y="159"/>
                      <a:pt x="251" y="159"/>
                    </a:cubicBezTo>
                    <a:cubicBezTo>
                      <a:pt x="253" y="159"/>
                      <a:pt x="254" y="159"/>
                      <a:pt x="255" y="159"/>
                    </a:cubicBezTo>
                    <a:cubicBezTo>
                      <a:pt x="255" y="159"/>
                      <a:pt x="255" y="158"/>
                      <a:pt x="253" y="158"/>
                    </a:cubicBezTo>
                    <a:cubicBezTo>
                      <a:pt x="254" y="158"/>
                      <a:pt x="252" y="158"/>
                      <a:pt x="251" y="158"/>
                    </a:cubicBezTo>
                    <a:close/>
                    <a:moveTo>
                      <a:pt x="243" y="159"/>
                    </a:moveTo>
                    <a:cubicBezTo>
                      <a:pt x="242" y="159"/>
                      <a:pt x="244" y="160"/>
                      <a:pt x="244" y="160"/>
                    </a:cubicBezTo>
                    <a:cubicBezTo>
                      <a:pt x="244" y="160"/>
                      <a:pt x="246" y="158"/>
                      <a:pt x="243" y="159"/>
                    </a:cubicBezTo>
                    <a:close/>
                    <a:moveTo>
                      <a:pt x="248" y="159"/>
                    </a:moveTo>
                    <a:cubicBezTo>
                      <a:pt x="247" y="159"/>
                      <a:pt x="247" y="160"/>
                      <a:pt x="249" y="161"/>
                    </a:cubicBezTo>
                    <a:cubicBezTo>
                      <a:pt x="249" y="161"/>
                      <a:pt x="250" y="158"/>
                      <a:pt x="248" y="159"/>
                    </a:cubicBezTo>
                    <a:close/>
                    <a:moveTo>
                      <a:pt x="271" y="159"/>
                    </a:moveTo>
                    <a:cubicBezTo>
                      <a:pt x="269" y="160"/>
                      <a:pt x="269" y="160"/>
                      <a:pt x="269" y="160"/>
                    </a:cubicBezTo>
                    <a:cubicBezTo>
                      <a:pt x="268" y="160"/>
                      <a:pt x="266" y="159"/>
                      <a:pt x="265" y="160"/>
                    </a:cubicBezTo>
                    <a:cubicBezTo>
                      <a:pt x="264" y="160"/>
                      <a:pt x="264" y="162"/>
                      <a:pt x="263" y="162"/>
                    </a:cubicBezTo>
                    <a:cubicBezTo>
                      <a:pt x="261" y="162"/>
                      <a:pt x="257" y="161"/>
                      <a:pt x="255" y="163"/>
                    </a:cubicBezTo>
                    <a:cubicBezTo>
                      <a:pt x="254" y="163"/>
                      <a:pt x="255" y="165"/>
                      <a:pt x="254" y="166"/>
                    </a:cubicBezTo>
                    <a:cubicBezTo>
                      <a:pt x="253" y="167"/>
                      <a:pt x="251" y="166"/>
                      <a:pt x="250" y="167"/>
                    </a:cubicBezTo>
                    <a:cubicBezTo>
                      <a:pt x="249" y="168"/>
                      <a:pt x="250" y="169"/>
                      <a:pt x="249" y="170"/>
                    </a:cubicBezTo>
                    <a:cubicBezTo>
                      <a:pt x="249" y="171"/>
                      <a:pt x="244" y="173"/>
                      <a:pt x="242" y="174"/>
                    </a:cubicBezTo>
                    <a:cubicBezTo>
                      <a:pt x="242" y="175"/>
                      <a:pt x="243" y="176"/>
                      <a:pt x="243" y="177"/>
                    </a:cubicBezTo>
                    <a:cubicBezTo>
                      <a:pt x="240" y="179"/>
                      <a:pt x="239" y="180"/>
                      <a:pt x="235" y="181"/>
                    </a:cubicBezTo>
                    <a:cubicBezTo>
                      <a:pt x="235" y="182"/>
                      <a:pt x="234" y="182"/>
                      <a:pt x="234" y="183"/>
                    </a:cubicBezTo>
                    <a:cubicBezTo>
                      <a:pt x="235" y="183"/>
                      <a:pt x="235" y="184"/>
                      <a:pt x="235" y="184"/>
                    </a:cubicBezTo>
                    <a:cubicBezTo>
                      <a:pt x="237" y="185"/>
                      <a:pt x="240" y="184"/>
                      <a:pt x="241" y="183"/>
                    </a:cubicBezTo>
                    <a:cubicBezTo>
                      <a:pt x="242" y="183"/>
                      <a:pt x="241" y="182"/>
                      <a:pt x="241" y="181"/>
                    </a:cubicBezTo>
                    <a:cubicBezTo>
                      <a:pt x="241" y="181"/>
                      <a:pt x="245" y="178"/>
                      <a:pt x="245" y="178"/>
                    </a:cubicBezTo>
                    <a:cubicBezTo>
                      <a:pt x="248" y="176"/>
                      <a:pt x="250" y="178"/>
                      <a:pt x="253" y="177"/>
                    </a:cubicBezTo>
                    <a:cubicBezTo>
                      <a:pt x="255" y="176"/>
                      <a:pt x="256" y="173"/>
                      <a:pt x="257" y="171"/>
                    </a:cubicBezTo>
                    <a:cubicBezTo>
                      <a:pt x="258" y="171"/>
                      <a:pt x="259" y="171"/>
                      <a:pt x="259" y="171"/>
                    </a:cubicBezTo>
                    <a:cubicBezTo>
                      <a:pt x="260" y="171"/>
                      <a:pt x="260" y="170"/>
                      <a:pt x="260" y="169"/>
                    </a:cubicBezTo>
                    <a:cubicBezTo>
                      <a:pt x="261" y="168"/>
                      <a:pt x="263" y="169"/>
                      <a:pt x="264" y="168"/>
                    </a:cubicBezTo>
                    <a:cubicBezTo>
                      <a:pt x="265" y="167"/>
                      <a:pt x="265" y="166"/>
                      <a:pt x="265" y="165"/>
                    </a:cubicBezTo>
                    <a:cubicBezTo>
                      <a:pt x="267" y="164"/>
                      <a:pt x="268" y="165"/>
                      <a:pt x="270" y="164"/>
                    </a:cubicBezTo>
                    <a:cubicBezTo>
                      <a:pt x="270" y="164"/>
                      <a:pt x="271" y="162"/>
                      <a:pt x="271" y="162"/>
                    </a:cubicBezTo>
                    <a:cubicBezTo>
                      <a:pt x="273" y="161"/>
                      <a:pt x="276" y="158"/>
                      <a:pt x="271" y="159"/>
                    </a:cubicBezTo>
                    <a:close/>
                    <a:moveTo>
                      <a:pt x="207" y="171"/>
                    </a:moveTo>
                    <a:cubicBezTo>
                      <a:pt x="205" y="174"/>
                      <a:pt x="205" y="174"/>
                      <a:pt x="205" y="174"/>
                    </a:cubicBezTo>
                    <a:cubicBezTo>
                      <a:pt x="211" y="176"/>
                      <a:pt x="212" y="179"/>
                      <a:pt x="220" y="179"/>
                    </a:cubicBezTo>
                    <a:cubicBezTo>
                      <a:pt x="220" y="178"/>
                      <a:pt x="221" y="174"/>
                      <a:pt x="219" y="175"/>
                    </a:cubicBezTo>
                    <a:cubicBezTo>
                      <a:pt x="219" y="174"/>
                      <a:pt x="219" y="174"/>
                      <a:pt x="219" y="174"/>
                    </a:cubicBezTo>
                    <a:cubicBezTo>
                      <a:pt x="215" y="172"/>
                      <a:pt x="212" y="172"/>
                      <a:pt x="207" y="171"/>
                    </a:cubicBezTo>
                    <a:close/>
                    <a:moveTo>
                      <a:pt x="63" y="50"/>
                    </a:moveTo>
                    <a:cubicBezTo>
                      <a:pt x="63" y="50"/>
                      <a:pt x="63" y="52"/>
                      <a:pt x="63" y="52"/>
                    </a:cubicBezTo>
                    <a:cubicBezTo>
                      <a:pt x="63" y="52"/>
                      <a:pt x="65" y="53"/>
                      <a:pt x="66" y="53"/>
                    </a:cubicBezTo>
                    <a:cubicBezTo>
                      <a:pt x="66" y="52"/>
                      <a:pt x="66" y="51"/>
                      <a:pt x="66" y="51"/>
                    </a:cubicBezTo>
                    <a:lnTo>
                      <a:pt x="63" y="50"/>
                    </a:lnTo>
                    <a:close/>
                    <a:moveTo>
                      <a:pt x="75" y="68"/>
                    </a:moveTo>
                    <a:cubicBezTo>
                      <a:pt x="75" y="70"/>
                      <a:pt x="75" y="70"/>
                      <a:pt x="75" y="70"/>
                    </a:cubicBezTo>
                    <a:cubicBezTo>
                      <a:pt x="77" y="70"/>
                      <a:pt x="77" y="68"/>
                      <a:pt x="75" y="68"/>
                    </a:cubicBezTo>
                    <a:close/>
                    <a:moveTo>
                      <a:pt x="127" y="42"/>
                    </a:moveTo>
                    <a:cubicBezTo>
                      <a:pt x="127" y="42"/>
                      <a:pt x="127" y="42"/>
                      <a:pt x="126" y="42"/>
                    </a:cubicBezTo>
                    <a:cubicBezTo>
                      <a:pt x="126" y="41"/>
                      <a:pt x="125" y="42"/>
                      <a:pt x="124" y="42"/>
                    </a:cubicBezTo>
                    <a:cubicBezTo>
                      <a:pt x="124" y="42"/>
                      <a:pt x="124" y="44"/>
                      <a:pt x="124" y="45"/>
                    </a:cubicBezTo>
                    <a:cubicBezTo>
                      <a:pt x="123" y="45"/>
                      <a:pt x="122" y="45"/>
                      <a:pt x="122" y="46"/>
                    </a:cubicBezTo>
                    <a:cubicBezTo>
                      <a:pt x="120" y="47"/>
                      <a:pt x="121" y="49"/>
                      <a:pt x="120" y="51"/>
                    </a:cubicBezTo>
                    <a:cubicBezTo>
                      <a:pt x="118" y="52"/>
                      <a:pt x="118" y="52"/>
                      <a:pt x="118" y="52"/>
                    </a:cubicBezTo>
                    <a:cubicBezTo>
                      <a:pt x="118" y="53"/>
                      <a:pt x="118" y="61"/>
                      <a:pt x="118" y="62"/>
                    </a:cubicBezTo>
                    <a:cubicBezTo>
                      <a:pt x="119" y="62"/>
                      <a:pt x="121" y="64"/>
                      <a:pt x="121" y="65"/>
                    </a:cubicBezTo>
                    <a:cubicBezTo>
                      <a:pt x="121" y="66"/>
                      <a:pt x="120" y="68"/>
                      <a:pt x="120" y="69"/>
                    </a:cubicBezTo>
                    <a:cubicBezTo>
                      <a:pt x="120" y="69"/>
                      <a:pt x="122" y="71"/>
                      <a:pt x="122" y="71"/>
                    </a:cubicBezTo>
                    <a:cubicBezTo>
                      <a:pt x="123" y="72"/>
                      <a:pt x="122" y="73"/>
                      <a:pt x="122" y="74"/>
                    </a:cubicBezTo>
                    <a:cubicBezTo>
                      <a:pt x="122" y="74"/>
                      <a:pt x="123" y="74"/>
                      <a:pt x="124" y="75"/>
                    </a:cubicBezTo>
                    <a:cubicBezTo>
                      <a:pt x="123" y="77"/>
                      <a:pt x="123" y="77"/>
                      <a:pt x="122" y="79"/>
                    </a:cubicBezTo>
                    <a:cubicBezTo>
                      <a:pt x="123" y="78"/>
                      <a:pt x="124" y="79"/>
                      <a:pt x="124" y="79"/>
                    </a:cubicBezTo>
                    <a:cubicBezTo>
                      <a:pt x="125" y="79"/>
                      <a:pt x="126" y="77"/>
                      <a:pt x="126" y="77"/>
                    </a:cubicBezTo>
                    <a:cubicBezTo>
                      <a:pt x="128" y="77"/>
                      <a:pt x="127" y="78"/>
                      <a:pt x="128" y="77"/>
                    </a:cubicBezTo>
                    <a:cubicBezTo>
                      <a:pt x="129" y="81"/>
                      <a:pt x="129" y="84"/>
                      <a:pt x="130" y="88"/>
                    </a:cubicBezTo>
                    <a:cubicBezTo>
                      <a:pt x="131" y="89"/>
                      <a:pt x="132" y="90"/>
                      <a:pt x="132" y="91"/>
                    </a:cubicBezTo>
                    <a:cubicBezTo>
                      <a:pt x="133" y="93"/>
                      <a:pt x="133" y="94"/>
                      <a:pt x="133" y="96"/>
                    </a:cubicBezTo>
                    <a:cubicBezTo>
                      <a:pt x="135" y="97"/>
                      <a:pt x="138" y="98"/>
                      <a:pt x="140" y="97"/>
                    </a:cubicBezTo>
                    <a:cubicBezTo>
                      <a:pt x="141" y="97"/>
                      <a:pt x="140" y="95"/>
                      <a:pt x="143" y="95"/>
                    </a:cubicBezTo>
                    <a:cubicBezTo>
                      <a:pt x="143" y="96"/>
                      <a:pt x="143" y="96"/>
                      <a:pt x="143" y="96"/>
                    </a:cubicBezTo>
                    <a:cubicBezTo>
                      <a:pt x="144" y="97"/>
                      <a:pt x="144" y="96"/>
                      <a:pt x="146" y="97"/>
                    </a:cubicBezTo>
                    <a:cubicBezTo>
                      <a:pt x="146" y="97"/>
                      <a:pt x="146" y="100"/>
                      <a:pt x="146" y="100"/>
                    </a:cubicBezTo>
                    <a:cubicBezTo>
                      <a:pt x="147" y="101"/>
                      <a:pt x="148" y="99"/>
                      <a:pt x="148" y="101"/>
                    </a:cubicBezTo>
                    <a:cubicBezTo>
                      <a:pt x="152" y="101"/>
                      <a:pt x="152" y="100"/>
                      <a:pt x="156" y="100"/>
                    </a:cubicBezTo>
                    <a:cubicBezTo>
                      <a:pt x="156" y="98"/>
                      <a:pt x="156" y="98"/>
                      <a:pt x="156" y="98"/>
                    </a:cubicBezTo>
                    <a:cubicBezTo>
                      <a:pt x="157" y="98"/>
                      <a:pt x="158" y="98"/>
                      <a:pt x="158" y="98"/>
                    </a:cubicBezTo>
                    <a:cubicBezTo>
                      <a:pt x="160" y="99"/>
                      <a:pt x="161" y="102"/>
                      <a:pt x="164" y="100"/>
                    </a:cubicBezTo>
                    <a:cubicBezTo>
                      <a:pt x="164" y="100"/>
                      <a:pt x="164" y="99"/>
                      <a:pt x="165" y="99"/>
                    </a:cubicBezTo>
                    <a:cubicBezTo>
                      <a:pt x="166" y="100"/>
                      <a:pt x="166" y="100"/>
                      <a:pt x="166" y="100"/>
                    </a:cubicBezTo>
                    <a:cubicBezTo>
                      <a:pt x="170" y="101"/>
                      <a:pt x="168" y="101"/>
                      <a:pt x="170" y="102"/>
                    </a:cubicBezTo>
                    <a:cubicBezTo>
                      <a:pt x="170" y="103"/>
                      <a:pt x="170" y="103"/>
                      <a:pt x="170" y="103"/>
                    </a:cubicBezTo>
                    <a:cubicBezTo>
                      <a:pt x="171" y="103"/>
                      <a:pt x="171" y="104"/>
                      <a:pt x="172" y="103"/>
                    </a:cubicBezTo>
                    <a:cubicBezTo>
                      <a:pt x="172" y="103"/>
                      <a:pt x="174" y="102"/>
                      <a:pt x="174" y="101"/>
                    </a:cubicBezTo>
                    <a:cubicBezTo>
                      <a:pt x="177" y="100"/>
                      <a:pt x="179" y="100"/>
                      <a:pt x="182" y="99"/>
                    </a:cubicBezTo>
                    <a:cubicBezTo>
                      <a:pt x="183" y="94"/>
                      <a:pt x="186" y="90"/>
                      <a:pt x="190" y="88"/>
                    </a:cubicBezTo>
                    <a:cubicBezTo>
                      <a:pt x="189" y="86"/>
                      <a:pt x="188" y="85"/>
                      <a:pt x="187" y="83"/>
                    </a:cubicBezTo>
                    <a:cubicBezTo>
                      <a:pt x="189" y="81"/>
                      <a:pt x="191" y="79"/>
                      <a:pt x="193" y="76"/>
                    </a:cubicBezTo>
                    <a:cubicBezTo>
                      <a:pt x="193" y="75"/>
                      <a:pt x="193" y="74"/>
                      <a:pt x="193" y="73"/>
                    </a:cubicBezTo>
                    <a:cubicBezTo>
                      <a:pt x="193" y="73"/>
                      <a:pt x="190" y="72"/>
                      <a:pt x="191" y="71"/>
                    </a:cubicBezTo>
                    <a:cubicBezTo>
                      <a:pt x="192" y="71"/>
                      <a:pt x="192" y="72"/>
                      <a:pt x="193" y="71"/>
                    </a:cubicBezTo>
                    <a:cubicBezTo>
                      <a:pt x="195" y="68"/>
                      <a:pt x="194" y="62"/>
                      <a:pt x="194" y="58"/>
                    </a:cubicBezTo>
                    <a:cubicBezTo>
                      <a:pt x="197" y="56"/>
                      <a:pt x="199" y="55"/>
                      <a:pt x="204" y="54"/>
                    </a:cubicBezTo>
                    <a:cubicBezTo>
                      <a:pt x="203" y="54"/>
                      <a:pt x="204" y="52"/>
                      <a:pt x="203" y="52"/>
                    </a:cubicBezTo>
                    <a:cubicBezTo>
                      <a:pt x="200" y="50"/>
                      <a:pt x="196" y="49"/>
                      <a:pt x="195" y="46"/>
                    </a:cubicBezTo>
                    <a:cubicBezTo>
                      <a:pt x="194" y="44"/>
                      <a:pt x="196" y="42"/>
                      <a:pt x="196" y="41"/>
                    </a:cubicBezTo>
                    <a:cubicBezTo>
                      <a:pt x="197" y="37"/>
                      <a:pt x="194" y="33"/>
                      <a:pt x="192" y="30"/>
                    </a:cubicBezTo>
                    <a:cubicBezTo>
                      <a:pt x="192" y="30"/>
                      <a:pt x="191" y="28"/>
                      <a:pt x="192" y="28"/>
                    </a:cubicBezTo>
                    <a:cubicBezTo>
                      <a:pt x="192" y="27"/>
                      <a:pt x="193" y="27"/>
                      <a:pt x="193" y="26"/>
                    </a:cubicBezTo>
                    <a:cubicBezTo>
                      <a:pt x="194" y="27"/>
                      <a:pt x="193" y="26"/>
                      <a:pt x="194" y="26"/>
                    </a:cubicBezTo>
                    <a:cubicBezTo>
                      <a:pt x="195" y="26"/>
                      <a:pt x="194" y="24"/>
                      <a:pt x="194" y="24"/>
                    </a:cubicBezTo>
                    <a:cubicBezTo>
                      <a:pt x="194" y="23"/>
                      <a:pt x="192" y="23"/>
                      <a:pt x="192" y="23"/>
                    </a:cubicBezTo>
                    <a:cubicBezTo>
                      <a:pt x="191" y="23"/>
                      <a:pt x="191" y="22"/>
                      <a:pt x="191" y="22"/>
                    </a:cubicBezTo>
                    <a:cubicBezTo>
                      <a:pt x="186" y="22"/>
                      <a:pt x="186" y="22"/>
                      <a:pt x="186" y="22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8" y="24"/>
                      <a:pt x="178" y="24"/>
                      <a:pt x="178" y="24"/>
                    </a:cubicBezTo>
                    <a:cubicBezTo>
                      <a:pt x="177" y="30"/>
                      <a:pt x="177" y="30"/>
                      <a:pt x="177" y="30"/>
                    </a:cubicBezTo>
                    <a:cubicBezTo>
                      <a:pt x="175" y="33"/>
                      <a:pt x="175" y="33"/>
                      <a:pt x="175" y="33"/>
                    </a:cubicBezTo>
                    <a:cubicBezTo>
                      <a:pt x="173" y="35"/>
                      <a:pt x="173" y="35"/>
                      <a:pt x="173" y="35"/>
                    </a:cubicBezTo>
                    <a:cubicBezTo>
                      <a:pt x="171" y="38"/>
                      <a:pt x="171" y="38"/>
                      <a:pt x="171" y="38"/>
                    </a:cubicBezTo>
                    <a:cubicBezTo>
                      <a:pt x="169" y="39"/>
                      <a:pt x="169" y="39"/>
                      <a:pt x="169" y="39"/>
                    </a:cubicBezTo>
                    <a:cubicBezTo>
                      <a:pt x="168" y="42"/>
                      <a:pt x="168" y="42"/>
                      <a:pt x="168" y="42"/>
                    </a:cubicBezTo>
                    <a:cubicBezTo>
                      <a:pt x="166" y="47"/>
                      <a:pt x="166" y="47"/>
                      <a:pt x="166" y="47"/>
                    </a:cubicBezTo>
                    <a:cubicBezTo>
                      <a:pt x="165" y="49"/>
                      <a:pt x="165" y="49"/>
                      <a:pt x="165" y="49"/>
                    </a:cubicBezTo>
                    <a:cubicBezTo>
                      <a:pt x="161" y="51"/>
                      <a:pt x="161" y="51"/>
                      <a:pt x="161" y="51"/>
                    </a:cubicBezTo>
                    <a:cubicBezTo>
                      <a:pt x="156" y="51"/>
                      <a:pt x="156" y="51"/>
                      <a:pt x="156" y="51"/>
                    </a:cubicBezTo>
                    <a:cubicBezTo>
                      <a:pt x="154" y="50"/>
                      <a:pt x="154" y="50"/>
                      <a:pt x="154" y="50"/>
                    </a:cubicBezTo>
                    <a:cubicBezTo>
                      <a:pt x="149" y="51"/>
                      <a:pt x="149" y="51"/>
                      <a:pt x="149" y="51"/>
                    </a:cubicBezTo>
                    <a:cubicBezTo>
                      <a:pt x="147" y="53"/>
                      <a:pt x="147" y="53"/>
                      <a:pt x="147" y="53"/>
                    </a:cubicBezTo>
                    <a:cubicBezTo>
                      <a:pt x="143" y="54"/>
                      <a:pt x="143" y="54"/>
                      <a:pt x="143" y="54"/>
                    </a:cubicBezTo>
                    <a:cubicBezTo>
                      <a:pt x="138" y="55"/>
                      <a:pt x="138" y="55"/>
                      <a:pt x="138" y="55"/>
                    </a:cubicBezTo>
                    <a:cubicBezTo>
                      <a:pt x="134" y="54"/>
                      <a:pt x="134" y="54"/>
                      <a:pt x="134" y="54"/>
                    </a:cubicBezTo>
                    <a:cubicBezTo>
                      <a:pt x="131" y="52"/>
                      <a:pt x="131" y="52"/>
                      <a:pt x="131" y="52"/>
                    </a:cubicBezTo>
                    <a:cubicBezTo>
                      <a:pt x="128" y="51"/>
                      <a:pt x="128" y="51"/>
                      <a:pt x="128" y="51"/>
                    </a:cubicBezTo>
                    <a:cubicBezTo>
                      <a:pt x="127" y="47"/>
                      <a:pt x="127" y="47"/>
                      <a:pt x="127" y="47"/>
                    </a:cubicBezTo>
                    <a:lnTo>
                      <a:pt x="127" y="42"/>
                    </a:lnTo>
                    <a:close/>
                    <a:moveTo>
                      <a:pt x="314" y="75"/>
                    </a:moveTo>
                    <a:cubicBezTo>
                      <a:pt x="314" y="76"/>
                      <a:pt x="309" y="76"/>
                      <a:pt x="309" y="76"/>
                    </a:cubicBezTo>
                    <a:cubicBezTo>
                      <a:pt x="309" y="75"/>
                      <a:pt x="309" y="81"/>
                      <a:pt x="309" y="81"/>
                    </a:cubicBezTo>
                    <a:cubicBezTo>
                      <a:pt x="307" y="81"/>
                      <a:pt x="308" y="83"/>
                      <a:pt x="309" y="83"/>
                    </a:cubicBezTo>
                    <a:cubicBezTo>
                      <a:pt x="310" y="84"/>
                      <a:pt x="313" y="83"/>
                      <a:pt x="314" y="83"/>
                    </a:cubicBezTo>
                    <a:cubicBezTo>
                      <a:pt x="315" y="84"/>
                      <a:pt x="316" y="84"/>
                      <a:pt x="316" y="85"/>
                    </a:cubicBezTo>
                    <a:cubicBezTo>
                      <a:pt x="316" y="85"/>
                      <a:pt x="317" y="88"/>
                      <a:pt x="317" y="88"/>
                    </a:cubicBezTo>
                    <a:cubicBezTo>
                      <a:pt x="317" y="88"/>
                      <a:pt x="314" y="88"/>
                      <a:pt x="316" y="89"/>
                    </a:cubicBezTo>
                    <a:cubicBezTo>
                      <a:pt x="318" y="90"/>
                      <a:pt x="323" y="88"/>
                      <a:pt x="326" y="89"/>
                    </a:cubicBezTo>
                    <a:cubicBezTo>
                      <a:pt x="327" y="89"/>
                      <a:pt x="330" y="90"/>
                      <a:pt x="332" y="90"/>
                    </a:cubicBezTo>
                    <a:cubicBezTo>
                      <a:pt x="332" y="91"/>
                      <a:pt x="332" y="91"/>
                      <a:pt x="332" y="91"/>
                    </a:cubicBezTo>
                    <a:cubicBezTo>
                      <a:pt x="329" y="92"/>
                      <a:pt x="327" y="92"/>
                      <a:pt x="325" y="92"/>
                    </a:cubicBezTo>
                    <a:cubicBezTo>
                      <a:pt x="324" y="93"/>
                      <a:pt x="324" y="93"/>
                      <a:pt x="324" y="93"/>
                    </a:cubicBezTo>
                    <a:cubicBezTo>
                      <a:pt x="321" y="94"/>
                      <a:pt x="316" y="94"/>
                      <a:pt x="314" y="94"/>
                    </a:cubicBezTo>
                    <a:cubicBezTo>
                      <a:pt x="315" y="96"/>
                      <a:pt x="315" y="96"/>
                      <a:pt x="315" y="96"/>
                    </a:cubicBezTo>
                    <a:cubicBezTo>
                      <a:pt x="317" y="96"/>
                      <a:pt x="318" y="96"/>
                      <a:pt x="319" y="95"/>
                    </a:cubicBezTo>
                    <a:cubicBezTo>
                      <a:pt x="321" y="101"/>
                      <a:pt x="319" y="99"/>
                      <a:pt x="323" y="101"/>
                    </a:cubicBezTo>
                    <a:cubicBezTo>
                      <a:pt x="323" y="102"/>
                      <a:pt x="322" y="102"/>
                      <a:pt x="322" y="104"/>
                    </a:cubicBezTo>
                    <a:cubicBezTo>
                      <a:pt x="322" y="104"/>
                      <a:pt x="324" y="106"/>
                      <a:pt x="324" y="106"/>
                    </a:cubicBezTo>
                    <a:cubicBezTo>
                      <a:pt x="324" y="106"/>
                      <a:pt x="326" y="106"/>
                      <a:pt x="326" y="106"/>
                    </a:cubicBezTo>
                    <a:cubicBezTo>
                      <a:pt x="326" y="105"/>
                      <a:pt x="327" y="102"/>
                      <a:pt x="328" y="101"/>
                    </a:cubicBezTo>
                    <a:cubicBezTo>
                      <a:pt x="328" y="101"/>
                      <a:pt x="329" y="100"/>
                      <a:pt x="329" y="100"/>
                    </a:cubicBezTo>
                    <a:cubicBezTo>
                      <a:pt x="329" y="100"/>
                      <a:pt x="329" y="102"/>
                      <a:pt x="329" y="102"/>
                    </a:cubicBezTo>
                    <a:cubicBezTo>
                      <a:pt x="333" y="104"/>
                      <a:pt x="333" y="104"/>
                      <a:pt x="333" y="104"/>
                    </a:cubicBezTo>
                    <a:cubicBezTo>
                      <a:pt x="333" y="105"/>
                      <a:pt x="333" y="105"/>
                      <a:pt x="333" y="105"/>
                    </a:cubicBezTo>
                    <a:cubicBezTo>
                      <a:pt x="337" y="106"/>
                      <a:pt x="338" y="105"/>
                      <a:pt x="338" y="105"/>
                    </a:cubicBezTo>
                    <a:cubicBezTo>
                      <a:pt x="338" y="105"/>
                      <a:pt x="336" y="111"/>
                      <a:pt x="340" y="112"/>
                    </a:cubicBezTo>
                    <a:cubicBezTo>
                      <a:pt x="342" y="112"/>
                      <a:pt x="342" y="111"/>
                      <a:pt x="344" y="111"/>
                    </a:cubicBezTo>
                    <a:cubicBezTo>
                      <a:pt x="346" y="113"/>
                      <a:pt x="346" y="113"/>
                      <a:pt x="346" y="113"/>
                    </a:cubicBezTo>
                    <a:cubicBezTo>
                      <a:pt x="348" y="113"/>
                      <a:pt x="348" y="111"/>
                      <a:pt x="350" y="112"/>
                    </a:cubicBezTo>
                    <a:cubicBezTo>
                      <a:pt x="350" y="113"/>
                      <a:pt x="350" y="113"/>
                      <a:pt x="350" y="113"/>
                    </a:cubicBezTo>
                    <a:cubicBezTo>
                      <a:pt x="354" y="115"/>
                      <a:pt x="355" y="116"/>
                      <a:pt x="357" y="120"/>
                    </a:cubicBezTo>
                    <a:cubicBezTo>
                      <a:pt x="363" y="119"/>
                      <a:pt x="360" y="120"/>
                      <a:pt x="364" y="121"/>
                    </a:cubicBezTo>
                    <a:cubicBezTo>
                      <a:pt x="366" y="122"/>
                      <a:pt x="367" y="121"/>
                      <a:pt x="368" y="122"/>
                    </a:cubicBezTo>
                    <a:cubicBezTo>
                      <a:pt x="370" y="127"/>
                      <a:pt x="370" y="127"/>
                      <a:pt x="370" y="127"/>
                    </a:cubicBezTo>
                    <a:cubicBezTo>
                      <a:pt x="370" y="133"/>
                      <a:pt x="370" y="133"/>
                      <a:pt x="370" y="133"/>
                    </a:cubicBezTo>
                    <a:cubicBezTo>
                      <a:pt x="370" y="134"/>
                      <a:pt x="369" y="134"/>
                      <a:pt x="370" y="135"/>
                    </a:cubicBezTo>
                    <a:cubicBezTo>
                      <a:pt x="370" y="136"/>
                      <a:pt x="371" y="136"/>
                      <a:pt x="372" y="137"/>
                    </a:cubicBezTo>
                    <a:cubicBezTo>
                      <a:pt x="372" y="138"/>
                      <a:pt x="372" y="139"/>
                      <a:pt x="372" y="141"/>
                    </a:cubicBezTo>
                    <a:cubicBezTo>
                      <a:pt x="372" y="141"/>
                      <a:pt x="374" y="143"/>
                      <a:pt x="374" y="143"/>
                    </a:cubicBezTo>
                    <a:cubicBezTo>
                      <a:pt x="375" y="147"/>
                      <a:pt x="374" y="147"/>
                      <a:pt x="375" y="151"/>
                    </a:cubicBezTo>
                    <a:cubicBezTo>
                      <a:pt x="374" y="151"/>
                      <a:pt x="373" y="149"/>
                      <a:pt x="372" y="149"/>
                    </a:cubicBezTo>
                    <a:cubicBezTo>
                      <a:pt x="371" y="149"/>
                      <a:pt x="370" y="148"/>
                      <a:pt x="368" y="149"/>
                    </a:cubicBezTo>
                    <a:cubicBezTo>
                      <a:pt x="368" y="149"/>
                      <a:pt x="364" y="155"/>
                      <a:pt x="364" y="156"/>
                    </a:cubicBezTo>
                    <a:cubicBezTo>
                      <a:pt x="367" y="155"/>
                      <a:pt x="370" y="155"/>
                      <a:pt x="373" y="155"/>
                    </a:cubicBezTo>
                    <a:cubicBezTo>
                      <a:pt x="373" y="154"/>
                      <a:pt x="374" y="152"/>
                      <a:pt x="374" y="152"/>
                    </a:cubicBezTo>
                    <a:cubicBezTo>
                      <a:pt x="375" y="152"/>
                      <a:pt x="375" y="153"/>
                      <a:pt x="375" y="153"/>
                    </a:cubicBezTo>
                    <a:cubicBezTo>
                      <a:pt x="378" y="154"/>
                      <a:pt x="380" y="152"/>
                      <a:pt x="382" y="153"/>
                    </a:cubicBezTo>
                    <a:cubicBezTo>
                      <a:pt x="384" y="153"/>
                      <a:pt x="387" y="157"/>
                      <a:pt x="387" y="159"/>
                    </a:cubicBezTo>
                    <a:cubicBezTo>
                      <a:pt x="387" y="159"/>
                      <a:pt x="387" y="161"/>
                      <a:pt x="387" y="161"/>
                    </a:cubicBezTo>
                    <a:cubicBezTo>
                      <a:pt x="388" y="161"/>
                      <a:pt x="388" y="161"/>
                      <a:pt x="388" y="161"/>
                    </a:cubicBezTo>
                    <a:cubicBezTo>
                      <a:pt x="389" y="161"/>
                      <a:pt x="389" y="163"/>
                      <a:pt x="390" y="163"/>
                    </a:cubicBezTo>
                    <a:cubicBezTo>
                      <a:pt x="390" y="164"/>
                      <a:pt x="391" y="164"/>
                      <a:pt x="392" y="164"/>
                    </a:cubicBezTo>
                    <a:cubicBezTo>
                      <a:pt x="392" y="141"/>
                      <a:pt x="392" y="141"/>
                      <a:pt x="392" y="141"/>
                    </a:cubicBezTo>
                    <a:cubicBezTo>
                      <a:pt x="390" y="137"/>
                      <a:pt x="390" y="137"/>
                      <a:pt x="390" y="137"/>
                    </a:cubicBezTo>
                    <a:cubicBezTo>
                      <a:pt x="392" y="134"/>
                      <a:pt x="392" y="134"/>
                      <a:pt x="392" y="134"/>
                    </a:cubicBezTo>
                    <a:cubicBezTo>
                      <a:pt x="391" y="95"/>
                      <a:pt x="391" y="95"/>
                      <a:pt x="391" y="95"/>
                    </a:cubicBezTo>
                    <a:cubicBezTo>
                      <a:pt x="391" y="95"/>
                      <a:pt x="391" y="95"/>
                      <a:pt x="390" y="95"/>
                    </a:cubicBezTo>
                    <a:cubicBezTo>
                      <a:pt x="390" y="95"/>
                      <a:pt x="389" y="92"/>
                      <a:pt x="388" y="91"/>
                    </a:cubicBezTo>
                    <a:cubicBezTo>
                      <a:pt x="386" y="91"/>
                      <a:pt x="385" y="92"/>
                      <a:pt x="384" y="92"/>
                    </a:cubicBezTo>
                    <a:cubicBezTo>
                      <a:pt x="381" y="92"/>
                      <a:pt x="376" y="90"/>
                      <a:pt x="374" y="89"/>
                    </a:cubicBezTo>
                    <a:cubicBezTo>
                      <a:pt x="372" y="88"/>
                      <a:pt x="366" y="83"/>
                      <a:pt x="363" y="83"/>
                    </a:cubicBezTo>
                    <a:cubicBezTo>
                      <a:pt x="363" y="85"/>
                      <a:pt x="363" y="85"/>
                      <a:pt x="363" y="85"/>
                    </a:cubicBezTo>
                    <a:cubicBezTo>
                      <a:pt x="362" y="85"/>
                      <a:pt x="361" y="85"/>
                      <a:pt x="360" y="85"/>
                    </a:cubicBezTo>
                    <a:cubicBezTo>
                      <a:pt x="359" y="86"/>
                      <a:pt x="358" y="89"/>
                      <a:pt x="357" y="89"/>
                    </a:cubicBezTo>
                    <a:cubicBezTo>
                      <a:pt x="356" y="90"/>
                      <a:pt x="353" y="90"/>
                      <a:pt x="352" y="91"/>
                    </a:cubicBezTo>
                    <a:cubicBezTo>
                      <a:pt x="351" y="93"/>
                      <a:pt x="350" y="97"/>
                      <a:pt x="348" y="99"/>
                    </a:cubicBezTo>
                    <a:cubicBezTo>
                      <a:pt x="347" y="100"/>
                      <a:pt x="345" y="100"/>
                      <a:pt x="343" y="101"/>
                    </a:cubicBezTo>
                    <a:cubicBezTo>
                      <a:pt x="343" y="100"/>
                      <a:pt x="343" y="101"/>
                      <a:pt x="342" y="101"/>
                    </a:cubicBezTo>
                    <a:cubicBezTo>
                      <a:pt x="341" y="99"/>
                      <a:pt x="341" y="98"/>
                      <a:pt x="341" y="97"/>
                    </a:cubicBezTo>
                    <a:cubicBezTo>
                      <a:pt x="339" y="98"/>
                      <a:pt x="339" y="98"/>
                      <a:pt x="339" y="98"/>
                    </a:cubicBezTo>
                    <a:cubicBezTo>
                      <a:pt x="339" y="97"/>
                      <a:pt x="339" y="95"/>
                      <a:pt x="339" y="93"/>
                    </a:cubicBezTo>
                    <a:cubicBezTo>
                      <a:pt x="337" y="93"/>
                      <a:pt x="337" y="93"/>
                      <a:pt x="337" y="93"/>
                    </a:cubicBezTo>
                    <a:cubicBezTo>
                      <a:pt x="336" y="94"/>
                      <a:pt x="337" y="94"/>
                      <a:pt x="336" y="95"/>
                    </a:cubicBezTo>
                    <a:cubicBezTo>
                      <a:pt x="335" y="90"/>
                      <a:pt x="333" y="87"/>
                      <a:pt x="334" y="82"/>
                    </a:cubicBezTo>
                    <a:cubicBezTo>
                      <a:pt x="335" y="81"/>
                      <a:pt x="336" y="81"/>
                      <a:pt x="336" y="79"/>
                    </a:cubicBezTo>
                    <a:cubicBezTo>
                      <a:pt x="336" y="78"/>
                      <a:pt x="334" y="74"/>
                      <a:pt x="332" y="73"/>
                    </a:cubicBezTo>
                    <a:cubicBezTo>
                      <a:pt x="331" y="73"/>
                      <a:pt x="331" y="73"/>
                      <a:pt x="331" y="73"/>
                    </a:cubicBezTo>
                    <a:cubicBezTo>
                      <a:pt x="332" y="74"/>
                      <a:pt x="330" y="74"/>
                      <a:pt x="329" y="74"/>
                    </a:cubicBezTo>
                    <a:cubicBezTo>
                      <a:pt x="329" y="74"/>
                      <a:pt x="329" y="72"/>
                      <a:pt x="327" y="73"/>
                    </a:cubicBezTo>
                    <a:cubicBezTo>
                      <a:pt x="327" y="73"/>
                      <a:pt x="328" y="74"/>
                      <a:pt x="326" y="74"/>
                    </a:cubicBezTo>
                    <a:cubicBezTo>
                      <a:pt x="324" y="74"/>
                      <a:pt x="321" y="71"/>
                      <a:pt x="319" y="71"/>
                    </a:cubicBezTo>
                    <a:cubicBezTo>
                      <a:pt x="315" y="72"/>
                      <a:pt x="315" y="75"/>
                      <a:pt x="314" y="75"/>
                    </a:cubicBezTo>
                    <a:close/>
                    <a:moveTo>
                      <a:pt x="110" y="19"/>
                    </a:moveTo>
                    <a:cubicBezTo>
                      <a:pt x="111" y="19"/>
                      <a:pt x="110" y="22"/>
                      <a:pt x="110" y="23"/>
                    </a:cubicBezTo>
                    <a:cubicBezTo>
                      <a:pt x="110" y="23"/>
                      <a:pt x="113" y="22"/>
                      <a:pt x="113" y="22"/>
                    </a:cubicBezTo>
                    <a:cubicBezTo>
                      <a:pt x="113" y="22"/>
                      <a:pt x="113" y="18"/>
                      <a:pt x="112" y="20"/>
                    </a:cubicBezTo>
                    <a:lnTo>
                      <a:pt x="110" y="19"/>
                    </a:lnTo>
                    <a:close/>
                  </a:path>
                </a:pathLst>
              </a:custGeom>
              <a:grpFill/>
              <a:ln w="9525">
                <a:solidFill>
                  <a:schemeClr val="tx2">
                    <a:lumMod val="2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7" name="Freeform 206"/>
            <p:cNvSpPr>
              <a:spLocks noEditPoints="1"/>
            </p:cNvSpPr>
            <p:nvPr/>
          </p:nvSpPr>
          <p:spPr bwMode="auto">
            <a:xfrm>
              <a:off x="8855487" y="4014628"/>
              <a:ext cx="1381436" cy="652096"/>
            </a:xfrm>
            <a:custGeom>
              <a:avLst/>
              <a:gdLst>
                <a:gd name="T0" fmla="*/ 21 w 392"/>
                <a:gd name="T1" fmla="*/ 30 h 185"/>
                <a:gd name="T2" fmla="*/ 42 w 392"/>
                <a:gd name="T3" fmla="*/ 67 h 185"/>
                <a:gd name="T4" fmla="*/ 73 w 392"/>
                <a:gd name="T5" fmla="*/ 116 h 185"/>
                <a:gd name="T6" fmla="*/ 93 w 392"/>
                <a:gd name="T7" fmla="*/ 97 h 185"/>
                <a:gd name="T8" fmla="*/ 73 w 392"/>
                <a:gd name="T9" fmla="*/ 74 h 185"/>
                <a:gd name="T10" fmla="*/ 65 w 392"/>
                <a:gd name="T11" fmla="*/ 54 h 185"/>
                <a:gd name="T12" fmla="*/ 47 w 392"/>
                <a:gd name="T13" fmla="*/ 31 h 185"/>
                <a:gd name="T14" fmla="*/ 7 w 392"/>
                <a:gd name="T15" fmla="*/ 32 h 185"/>
                <a:gd name="T16" fmla="*/ 279 w 392"/>
                <a:gd name="T17" fmla="*/ 55 h 185"/>
                <a:gd name="T18" fmla="*/ 286 w 392"/>
                <a:gd name="T19" fmla="*/ 62 h 185"/>
                <a:gd name="T20" fmla="*/ 282 w 392"/>
                <a:gd name="T21" fmla="*/ 43 h 185"/>
                <a:gd name="T22" fmla="*/ 63 w 392"/>
                <a:gd name="T23" fmla="*/ 45 h 185"/>
                <a:gd name="T24" fmla="*/ 254 w 392"/>
                <a:gd name="T25" fmla="*/ 47 h 185"/>
                <a:gd name="T26" fmla="*/ 214 w 392"/>
                <a:gd name="T27" fmla="*/ 54 h 185"/>
                <a:gd name="T28" fmla="*/ 209 w 392"/>
                <a:gd name="T29" fmla="*/ 105 h 185"/>
                <a:gd name="T30" fmla="*/ 217 w 392"/>
                <a:gd name="T31" fmla="*/ 100 h 185"/>
                <a:gd name="T32" fmla="*/ 236 w 392"/>
                <a:gd name="T33" fmla="*/ 107 h 185"/>
                <a:gd name="T34" fmla="*/ 226 w 392"/>
                <a:gd name="T35" fmla="*/ 74 h 185"/>
                <a:gd name="T36" fmla="*/ 237 w 392"/>
                <a:gd name="T37" fmla="*/ 60 h 185"/>
                <a:gd name="T38" fmla="*/ 81 w 392"/>
                <a:gd name="T39" fmla="*/ 51 h 185"/>
                <a:gd name="T40" fmla="*/ 32 w 392"/>
                <a:gd name="T41" fmla="*/ 77 h 185"/>
                <a:gd name="T42" fmla="*/ 304 w 392"/>
                <a:gd name="T43" fmla="*/ 80 h 185"/>
                <a:gd name="T44" fmla="*/ 241 w 392"/>
                <a:gd name="T45" fmla="*/ 85 h 185"/>
                <a:gd name="T46" fmla="*/ 96 w 392"/>
                <a:gd name="T47" fmla="*/ 86 h 185"/>
                <a:gd name="T48" fmla="*/ 249 w 392"/>
                <a:gd name="T49" fmla="*/ 87 h 185"/>
                <a:gd name="T50" fmla="*/ 282 w 392"/>
                <a:gd name="T51" fmla="*/ 98 h 185"/>
                <a:gd name="T52" fmla="*/ 291 w 392"/>
                <a:gd name="T53" fmla="*/ 97 h 185"/>
                <a:gd name="T54" fmla="*/ 241 w 392"/>
                <a:gd name="T55" fmla="*/ 113 h 185"/>
                <a:gd name="T56" fmla="*/ 241 w 392"/>
                <a:gd name="T57" fmla="*/ 113 h 185"/>
                <a:gd name="T58" fmla="*/ 121 w 392"/>
                <a:gd name="T59" fmla="*/ 145 h 185"/>
                <a:gd name="T60" fmla="*/ 168 w 392"/>
                <a:gd name="T61" fmla="*/ 151 h 185"/>
                <a:gd name="T62" fmla="*/ 134 w 392"/>
                <a:gd name="T63" fmla="*/ 128 h 185"/>
                <a:gd name="T64" fmla="*/ 335 w 392"/>
                <a:gd name="T65" fmla="*/ 127 h 185"/>
                <a:gd name="T66" fmla="*/ 156 w 392"/>
                <a:gd name="T67" fmla="*/ 136 h 185"/>
                <a:gd name="T68" fmla="*/ 309 w 392"/>
                <a:gd name="T69" fmla="*/ 147 h 185"/>
                <a:gd name="T70" fmla="*/ 271 w 392"/>
                <a:gd name="T71" fmla="*/ 155 h 185"/>
                <a:gd name="T72" fmla="*/ 189 w 392"/>
                <a:gd name="T73" fmla="*/ 158 h 185"/>
                <a:gd name="T74" fmla="*/ 283 w 392"/>
                <a:gd name="T75" fmla="*/ 157 h 185"/>
                <a:gd name="T76" fmla="*/ 231 w 392"/>
                <a:gd name="T77" fmla="*/ 159 h 185"/>
                <a:gd name="T78" fmla="*/ 243 w 392"/>
                <a:gd name="T79" fmla="*/ 159 h 185"/>
                <a:gd name="T80" fmla="*/ 249 w 392"/>
                <a:gd name="T81" fmla="*/ 170 h 185"/>
                <a:gd name="T82" fmla="*/ 259 w 392"/>
                <a:gd name="T83" fmla="*/ 171 h 185"/>
                <a:gd name="T84" fmla="*/ 219 w 392"/>
                <a:gd name="T85" fmla="*/ 174 h 185"/>
                <a:gd name="T86" fmla="*/ 126 w 392"/>
                <a:gd name="T87" fmla="*/ 42 h 185"/>
                <a:gd name="T88" fmla="*/ 124 w 392"/>
                <a:gd name="T89" fmla="*/ 75 h 185"/>
                <a:gd name="T90" fmla="*/ 146 w 392"/>
                <a:gd name="T91" fmla="*/ 97 h 185"/>
                <a:gd name="T92" fmla="*/ 172 w 392"/>
                <a:gd name="T93" fmla="*/ 103 h 185"/>
                <a:gd name="T94" fmla="*/ 203 w 392"/>
                <a:gd name="T95" fmla="*/ 52 h 185"/>
                <a:gd name="T96" fmla="*/ 180 w 392"/>
                <a:gd name="T97" fmla="*/ 21 h 185"/>
                <a:gd name="T98" fmla="*/ 156 w 392"/>
                <a:gd name="T99" fmla="*/ 51 h 185"/>
                <a:gd name="T100" fmla="*/ 314 w 392"/>
                <a:gd name="T101" fmla="*/ 75 h 185"/>
                <a:gd name="T102" fmla="*/ 325 w 392"/>
                <a:gd name="T103" fmla="*/ 92 h 185"/>
                <a:gd name="T104" fmla="*/ 329 w 392"/>
                <a:gd name="T105" fmla="*/ 102 h 185"/>
                <a:gd name="T106" fmla="*/ 368 w 392"/>
                <a:gd name="T107" fmla="*/ 122 h 185"/>
                <a:gd name="T108" fmla="*/ 373 w 392"/>
                <a:gd name="T109" fmla="*/ 155 h 185"/>
                <a:gd name="T110" fmla="*/ 392 w 392"/>
                <a:gd name="T111" fmla="*/ 134 h 185"/>
                <a:gd name="T112" fmla="*/ 348 w 392"/>
                <a:gd name="T113" fmla="*/ 99 h 185"/>
                <a:gd name="T114" fmla="*/ 331 w 392"/>
                <a:gd name="T115" fmla="*/ 73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92" h="185">
                  <a:moveTo>
                    <a:pt x="11" y="4"/>
                  </a:moveTo>
                  <a:cubicBezTo>
                    <a:pt x="10" y="4"/>
                    <a:pt x="9" y="2"/>
                    <a:pt x="8" y="1"/>
                  </a:cubicBezTo>
                  <a:cubicBezTo>
                    <a:pt x="6" y="0"/>
                    <a:pt x="4" y="0"/>
                    <a:pt x="1" y="0"/>
                  </a:cubicBezTo>
                  <a:cubicBezTo>
                    <a:pt x="1" y="2"/>
                    <a:pt x="0" y="5"/>
                    <a:pt x="1" y="7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4" y="11"/>
                    <a:pt x="4" y="15"/>
                    <a:pt x="7" y="17"/>
                  </a:cubicBezTo>
                  <a:cubicBezTo>
                    <a:pt x="8" y="17"/>
                    <a:pt x="9" y="17"/>
                    <a:pt x="9" y="18"/>
                  </a:cubicBezTo>
                  <a:cubicBezTo>
                    <a:pt x="11" y="19"/>
                    <a:pt x="11" y="21"/>
                    <a:pt x="12" y="22"/>
                  </a:cubicBezTo>
                  <a:cubicBezTo>
                    <a:pt x="13" y="23"/>
                    <a:pt x="15" y="23"/>
                    <a:pt x="16" y="24"/>
                  </a:cubicBezTo>
                  <a:cubicBezTo>
                    <a:pt x="17" y="25"/>
                    <a:pt x="16" y="26"/>
                    <a:pt x="17" y="27"/>
                  </a:cubicBezTo>
                  <a:cubicBezTo>
                    <a:pt x="18" y="28"/>
                    <a:pt x="20" y="29"/>
                    <a:pt x="21" y="30"/>
                  </a:cubicBezTo>
                  <a:cubicBezTo>
                    <a:pt x="21" y="31"/>
                    <a:pt x="21" y="32"/>
                    <a:pt x="21" y="33"/>
                  </a:cubicBezTo>
                  <a:cubicBezTo>
                    <a:pt x="22" y="33"/>
                    <a:pt x="23" y="34"/>
                    <a:pt x="23" y="34"/>
                  </a:cubicBezTo>
                  <a:cubicBezTo>
                    <a:pt x="24" y="36"/>
                    <a:pt x="24" y="37"/>
                    <a:pt x="24" y="40"/>
                  </a:cubicBezTo>
                  <a:cubicBezTo>
                    <a:pt x="26" y="40"/>
                    <a:pt x="28" y="40"/>
                    <a:pt x="29" y="41"/>
                  </a:cubicBezTo>
                  <a:cubicBezTo>
                    <a:pt x="30" y="41"/>
                    <a:pt x="31" y="43"/>
                    <a:pt x="31" y="44"/>
                  </a:cubicBezTo>
                  <a:cubicBezTo>
                    <a:pt x="32" y="44"/>
                    <a:pt x="33" y="43"/>
                    <a:pt x="33" y="44"/>
                  </a:cubicBezTo>
                  <a:cubicBezTo>
                    <a:pt x="34" y="46"/>
                    <a:pt x="33" y="49"/>
                    <a:pt x="33" y="52"/>
                  </a:cubicBezTo>
                  <a:cubicBezTo>
                    <a:pt x="34" y="53"/>
                    <a:pt x="36" y="56"/>
                    <a:pt x="36" y="57"/>
                  </a:cubicBezTo>
                  <a:cubicBezTo>
                    <a:pt x="36" y="58"/>
                    <a:pt x="36" y="59"/>
                    <a:pt x="36" y="60"/>
                  </a:cubicBezTo>
                  <a:cubicBezTo>
                    <a:pt x="37" y="61"/>
                    <a:pt x="39" y="61"/>
                    <a:pt x="39" y="62"/>
                  </a:cubicBezTo>
                  <a:cubicBezTo>
                    <a:pt x="41" y="63"/>
                    <a:pt x="41" y="65"/>
                    <a:pt x="42" y="67"/>
                  </a:cubicBezTo>
                  <a:cubicBezTo>
                    <a:pt x="43" y="68"/>
                    <a:pt x="46" y="69"/>
                    <a:pt x="47" y="70"/>
                  </a:cubicBezTo>
                  <a:cubicBezTo>
                    <a:pt x="48" y="72"/>
                    <a:pt x="51" y="81"/>
                    <a:pt x="53" y="82"/>
                  </a:cubicBezTo>
                  <a:cubicBezTo>
                    <a:pt x="53" y="82"/>
                    <a:pt x="53" y="82"/>
                    <a:pt x="53" y="82"/>
                  </a:cubicBezTo>
                  <a:cubicBezTo>
                    <a:pt x="54" y="84"/>
                    <a:pt x="53" y="86"/>
                    <a:pt x="53" y="87"/>
                  </a:cubicBezTo>
                  <a:cubicBezTo>
                    <a:pt x="53" y="88"/>
                    <a:pt x="55" y="88"/>
                    <a:pt x="55" y="89"/>
                  </a:cubicBezTo>
                  <a:cubicBezTo>
                    <a:pt x="56" y="91"/>
                    <a:pt x="58" y="97"/>
                    <a:pt x="59" y="98"/>
                  </a:cubicBezTo>
                  <a:cubicBezTo>
                    <a:pt x="59" y="98"/>
                    <a:pt x="61" y="99"/>
                    <a:pt x="61" y="99"/>
                  </a:cubicBezTo>
                  <a:cubicBezTo>
                    <a:pt x="63" y="102"/>
                    <a:pt x="63" y="105"/>
                    <a:pt x="64" y="108"/>
                  </a:cubicBezTo>
                  <a:cubicBezTo>
                    <a:pt x="64" y="109"/>
                    <a:pt x="66" y="111"/>
                    <a:pt x="67" y="112"/>
                  </a:cubicBezTo>
                  <a:cubicBezTo>
                    <a:pt x="67" y="113"/>
                    <a:pt x="67" y="113"/>
                    <a:pt x="67" y="113"/>
                  </a:cubicBezTo>
                  <a:cubicBezTo>
                    <a:pt x="67" y="114"/>
                    <a:pt x="72" y="115"/>
                    <a:pt x="73" y="116"/>
                  </a:cubicBezTo>
                  <a:cubicBezTo>
                    <a:pt x="73" y="116"/>
                    <a:pt x="75" y="116"/>
                    <a:pt x="75" y="117"/>
                  </a:cubicBezTo>
                  <a:cubicBezTo>
                    <a:pt x="76" y="117"/>
                    <a:pt x="79" y="121"/>
                    <a:pt x="80" y="122"/>
                  </a:cubicBezTo>
                  <a:cubicBezTo>
                    <a:pt x="81" y="123"/>
                    <a:pt x="83" y="123"/>
                    <a:pt x="85" y="123"/>
                  </a:cubicBezTo>
                  <a:cubicBezTo>
                    <a:pt x="84" y="122"/>
                    <a:pt x="84" y="120"/>
                    <a:pt x="83" y="120"/>
                  </a:cubicBezTo>
                  <a:cubicBezTo>
                    <a:pt x="82" y="120"/>
                    <a:pt x="83" y="119"/>
                    <a:pt x="85" y="119"/>
                  </a:cubicBezTo>
                  <a:cubicBezTo>
                    <a:pt x="85" y="120"/>
                    <a:pt x="87" y="122"/>
                    <a:pt x="89" y="121"/>
                  </a:cubicBezTo>
                  <a:cubicBezTo>
                    <a:pt x="90" y="121"/>
                    <a:pt x="89" y="120"/>
                    <a:pt x="90" y="119"/>
                  </a:cubicBezTo>
                  <a:cubicBezTo>
                    <a:pt x="90" y="120"/>
                    <a:pt x="90" y="120"/>
                    <a:pt x="90" y="120"/>
                  </a:cubicBezTo>
                  <a:cubicBezTo>
                    <a:pt x="92" y="120"/>
                    <a:pt x="93" y="120"/>
                    <a:pt x="94" y="120"/>
                  </a:cubicBezTo>
                  <a:cubicBezTo>
                    <a:pt x="92" y="119"/>
                    <a:pt x="95" y="101"/>
                    <a:pt x="96" y="98"/>
                  </a:cubicBezTo>
                  <a:cubicBezTo>
                    <a:pt x="95" y="97"/>
                    <a:pt x="94" y="97"/>
                    <a:pt x="93" y="97"/>
                  </a:cubicBezTo>
                  <a:cubicBezTo>
                    <a:pt x="92" y="96"/>
                    <a:pt x="91" y="91"/>
                    <a:pt x="91" y="89"/>
                  </a:cubicBezTo>
                  <a:cubicBezTo>
                    <a:pt x="89" y="90"/>
                    <a:pt x="87" y="89"/>
                    <a:pt x="87" y="89"/>
                  </a:cubicBezTo>
                  <a:cubicBezTo>
                    <a:pt x="86" y="89"/>
                    <a:pt x="85" y="88"/>
                    <a:pt x="85" y="88"/>
                  </a:cubicBezTo>
                  <a:cubicBezTo>
                    <a:pt x="85" y="87"/>
                    <a:pt x="86" y="87"/>
                    <a:pt x="85" y="85"/>
                  </a:cubicBezTo>
                  <a:cubicBezTo>
                    <a:pt x="85" y="85"/>
                    <a:pt x="82" y="84"/>
                    <a:pt x="82" y="83"/>
                  </a:cubicBezTo>
                  <a:cubicBezTo>
                    <a:pt x="82" y="82"/>
                    <a:pt x="82" y="77"/>
                    <a:pt x="83" y="76"/>
                  </a:cubicBezTo>
                  <a:cubicBezTo>
                    <a:pt x="81" y="76"/>
                    <a:pt x="80" y="76"/>
                    <a:pt x="79" y="76"/>
                  </a:cubicBezTo>
                  <a:cubicBezTo>
                    <a:pt x="79" y="75"/>
                    <a:pt x="79" y="75"/>
                    <a:pt x="79" y="75"/>
                  </a:cubicBezTo>
                  <a:cubicBezTo>
                    <a:pt x="77" y="75"/>
                    <a:pt x="77" y="75"/>
                    <a:pt x="77" y="75"/>
                  </a:cubicBezTo>
                  <a:cubicBezTo>
                    <a:pt x="77" y="75"/>
                    <a:pt x="77" y="76"/>
                    <a:pt x="76" y="76"/>
                  </a:cubicBezTo>
                  <a:cubicBezTo>
                    <a:pt x="76" y="76"/>
                    <a:pt x="74" y="74"/>
                    <a:pt x="73" y="74"/>
                  </a:cubicBezTo>
                  <a:cubicBezTo>
                    <a:pt x="73" y="73"/>
                    <a:pt x="73" y="70"/>
                    <a:pt x="73" y="69"/>
                  </a:cubicBezTo>
                  <a:cubicBezTo>
                    <a:pt x="73" y="68"/>
                    <a:pt x="76" y="67"/>
                    <a:pt x="76" y="66"/>
                  </a:cubicBezTo>
                  <a:cubicBezTo>
                    <a:pt x="76" y="66"/>
                    <a:pt x="76" y="64"/>
                    <a:pt x="76" y="64"/>
                  </a:cubicBezTo>
                  <a:cubicBezTo>
                    <a:pt x="76" y="64"/>
                    <a:pt x="73" y="59"/>
                    <a:pt x="73" y="59"/>
                  </a:cubicBezTo>
                  <a:cubicBezTo>
                    <a:pt x="72" y="58"/>
                    <a:pt x="73" y="57"/>
                    <a:pt x="73" y="56"/>
                  </a:cubicBezTo>
                  <a:cubicBezTo>
                    <a:pt x="71" y="55"/>
                    <a:pt x="70" y="56"/>
                    <a:pt x="69" y="56"/>
                  </a:cubicBezTo>
                  <a:cubicBezTo>
                    <a:pt x="69" y="54"/>
                    <a:pt x="69" y="54"/>
                    <a:pt x="70" y="52"/>
                  </a:cubicBezTo>
                  <a:cubicBezTo>
                    <a:pt x="70" y="52"/>
                    <a:pt x="69" y="51"/>
                    <a:pt x="69" y="51"/>
                  </a:cubicBezTo>
                  <a:cubicBezTo>
                    <a:pt x="68" y="53"/>
                    <a:pt x="68" y="53"/>
                    <a:pt x="67" y="55"/>
                  </a:cubicBezTo>
                  <a:cubicBezTo>
                    <a:pt x="67" y="55"/>
                    <a:pt x="65" y="55"/>
                    <a:pt x="65" y="55"/>
                  </a:cubicBezTo>
                  <a:cubicBezTo>
                    <a:pt x="65" y="55"/>
                    <a:pt x="65" y="54"/>
                    <a:pt x="65" y="54"/>
                  </a:cubicBezTo>
                  <a:cubicBezTo>
                    <a:pt x="64" y="54"/>
                    <a:pt x="63" y="54"/>
                    <a:pt x="63" y="54"/>
                  </a:cubicBezTo>
                  <a:cubicBezTo>
                    <a:pt x="61" y="52"/>
                    <a:pt x="62" y="50"/>
                    <a:pt x="61" y="48"/>
                  </a:cubicBezTo>
                  <a:cubicBezTo>
                    <a:pt x="60" y="47"/>
                    <a:pt x="58" y="46"/>
                    <a:pt x="57" y="45"/>
                  </a:cubicBezTo>
                  <a:cubicBezTo>
                    <a:pt x="55" y="43"/>
                    <a:pt x="55" y="41"/>
                    <a:pt x="55" y="40"/>
                  </a:cubicBezTo>
                  <a:cubicBezTo>
                    <a:pt x="52" y="40"/>
                    <a:pt x="52" y="40"/>
                    <a:pt x="52" y="40"/>
                  </a:cubicBezTo>
                  <a:cubicBezTo>
                    <a:pt x="52" y="40"/>
                    <a:pt x="52" y="40"/>
                    <a:pt x="52" y="40"/>
                  </a:cubicBezTo>
                  <a:cubicBezTo>
                    <a:pt x="54" y="41"/>
                    <a:pt x="49" y="42"/>
                    <a:pt x="51" y="41"/>
                  </a:cubicBezTo>
                  <a:cubicBezTo>
                    <a:pt x="51" y="41"/>
                    <a:pt x="50" y="41"/>
                    <a:pt x="50" y="40"/>
                  </a:cubicBezTo>
                  <a:cubicBezTo>
                    <a:pt x="49" y="39"/>
                    <a:pt x="49" y="37"/>
                    <a:pt x="47" y="36"/>
                  </a:cubicBezTo>
                  <a:cubicBezTo>
                    <a:pt x="47" y="36"/>
                    <a:pt x="47" y="36"/>
                    <a:pt x="47" y="36"/>
                  </a:cubicBezTo>
                  <a:cubicBezTo>
                    <a:pt x="46" y="35"/>
                    <a:pt x="47" y="32"/>
                    <a:pt x="47" y="31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29"/>
                    <a:pt x="43" y="28"/>
                    <a:pt x="43" y="27"/>
                  </a:cubicBezTo>
                  <a:cubicBezTo>
                    <a:pt x="41" y="26"/>
                    <a:pt x="36" y="23"/>
                    <a:pt x="35" y="22"/>
                  </a:cubicBezTo>
                  <a:cubicBezTo>
                    <a:pt x="34" y="21"/>
                    <a:pt x="35" y="19"/>
                    <a:pt x="34" y="18"/>
                  </a:cubicBezTo>
                  <a:cubicBezTo>
                    <a:pt x="34" y="18"/>
                    <a:pt x="32" y="18"/>
                    <a:pt x="31" y="17"/>
                  </a:cubicBezTo>
                  <a:cubicBezTo>
                    <a:pt x="30" y="16"/>
                    <a:pt x="31" y="13"/>
                    <a:pt x="29" y="13"/>
                  </a:cubicBezTo>
                  <a:cubicBezTo>
                    <a:pt x="29" y="13"/>
                    <a:pt x="27" y="13"/>
                    <a:pt x="27" y="13"/>
                  </a:cubicBezTo>
                  <a:cubicBezTo>
                    <a:pt x="26" y="13"/>
                    <a:pt x="27" y="11"/>
                    <a:pt x="27" y="10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19" y="2"/>
                    <a:pt x="14" y="5"/>
                    <a:pt x="11" y="4"/>
                  </a:cubicBezTo>
                  <a:close/>
                  <a:moveTo>
                    <a:pt x="7" y="32"/>
                  </a:moveTo>
                  <a:cubicBezTo>
                    <a:pt x="9" y="35"/>
                    <a:pt x="11" y="38"/>
                    <a:pt x="8" y="32"/>
                  </a:cubicBezTo>
                  <a:lnTo>
                    <a:pt x="7" y="32"/>
                  </a:lnTo>
                  <a:close/>
                  <a:moveTo>
                    <a:pt x="285" y="35"/>
                  </a:moveTo>
                  <a:cubicBezTo>
                    <a:pt x="285" y="38"/>
                    <a:pt x="285" y="40"/>
                    <a:pt x="286" y="42"/>
                  </a:cubicBezTo>
                  <a:cubicBezTo>
                    <a:pt x="286" y="42"/>
                    <a:pt x="288" y="42"/>
                    <a:pt x="289" y="42"/>
                  </a:cubicBezTo>
                  <a:cubicBezTo>
                    <a:pt x="289" y="42"/>
                    <a:pt x="290" y="41"/>
                    <a:pt x="289" y="41"/>
                  </a:cubicBezTo>
                  <a:cubicBezTo>
                    <a:pt x="289" y="41"/>
                    <a:pt x="289" y="38"/>
                    <a:pt x="289" y="38"/>
                  </a:cubicBezTo>
                  <a:cubicBezTo>
                    <a:pt x="287" y="36"/>
                    <a:pt x="286" y="36"/>
                    <a:pt x="285" y="35"/>
                  </a:cubicBezTo>
                  <a:close/>
                  <a:moveTo>
                    <a:pt x="280" y="39"/>
                  </a:moveTo>
                  <a:cubicBezTo>
                    <a:pt x="277" y="43"/>
                    <a:pt x="277" y="47"/>
                    <a:pt x="275" y="52"/>
                  </a:cubicBezTo>
                  <a:cubicBezTo>
                    <a:pt x="276" y="53"/>
                    <a:pt x="278" y="54"/>
                    <a:pt x="279" y="55"/>
                  </a:cubicBezTo>
                  <a:cubicBezTo>
                    <a:pt x="279" y="57"/>
                    <a:pt x="278" y="56"/>
                    <a:pt x="277" y="57"/>
                  </a:cubicBezTo>
                  <a:cubicBezTo>
                    <a:pt x="277" y="58"/>
                    <a:pt x="277" y="58"/>
                    <a:pt x="277" y="58"/>
                  </a:cubicBezTo>
                  <a:cubicBezTo>
                    <a:pt x="277" y="58"/>
                    <a:pt x="279" y="62"/>
                    <a:pt x="277" y="63"/>
                  </a:cubicBezTo>
                  <a:cubicBezTo>
                    <a:pt x="277" y="64"/>
                    <a:pt x="277" y="64"/>
                    <a:pt x="277" y="64"/>
                  </a:cubicBezTo>
                  <a:cubicBezTo>
                    <a:pt x="277" y="65"/>
                    <a:pt x="279" y="67"/>
                    <a:pt x="280" y="68"/>
                  </a:cubicBezTo>
                  <a:cubicBezTo>
                    <a:pt x="281" y="69"/>
                    <a:pt x="281" y="70"/>
                    <a:pt x="283" y="70"/>
                  </a:cubicBezTo>
                  <a:cubicBezTo>
                    <a:pt x="285" y="71"/>
                    <a:pt x="279" y="66"/>
                    <a:pt x="279" y="66"/>
                  </a:cubicBezTo>
                  <a:cubicBezTo>
                    <a:pt x="279" y="64"/>
                    <a:pt x="279" y="62"/>
                    <a:pt x="279" y="61"/>
                  </a:cubicBezTo>
                  <a:cubicBezTo>
                    <a:pt x="279" y="61"/>
                    <a:pt x="283" y="58"/>
                    <a:pt x="282" y="59"/>
                  </a:cubicBezTo>
                  <a:cubicBezTo>
                    <a:pt x="283" y="59"/>
                    <a:pt x="283" y="59"/>
                    <a:pt x="284" y="59"/>
                  </a:cubicBezTo>
                  <a:cubicBezTo>
                    <a:pt x="285" y="59"/>
                    <a:pt x="285" y="61"/>
                    <a:pt x="286" y="62"/>
                  </a:cubicBezTo>
                  <a:cubicBezTo>
                    <a:pt x="287" y="62"/>
                    <a:pt x="287" y="61"/>
                    <a:pt x="288" y="62"/>
                  </a:cubicBezTo>
                  <a:cubicBezTo>
                    <a:pt x="287" y="60"/>
                    <a:pt x="287" y="58"/>
                    <a:pt x="287" y="56"/>
                  </a:cubicBezTo>
                  <a:cubicBezTo>
                    <a:pt x="286" y="56"/>
                    <a:pt x="284" y="57"/>
                    <a:pt x="283" y="56"/>
                  </a:cubicBezTo>
                  <a:cubicBezTo>
                    <a:pt x="285" y="55"/>
                    <a:pt x="286" y="53"/>
                    <a:pt x="288" y="52"/>
                  </a:cubicBezTo>
                  <a:cubicBezTo>
                    <a:pt x="286" y="51"/>
                    <a:pt x="289" y="51"/>
                    <a:pt x="286" y="50"/>
                  </a:cubicBezTo>
                  <a:cubicBezTo>
                    <a:pt x="286" y="49"/>
                    <a:pt x="286" y="49"/>
                    <a:pt x="286" y="49"/>
                  </a:cubicBezTo>
                  <a:cubicBezTo>
                    <a:pt x="285" y="50"/>
                    <a:pt x="283" y="51"/>
                    <a:pt x="283" y="52"/>
                  </a:cubicBezTo>
                  <a:cubicBezTo>
                    <a:pt x="282" y="52"/>
                    <a:pt x="283" y="53"/>
                    <a:pt x="283" y="54"/>
                  </a:cubicBezTo>
                  <a:cubicBezTo>
                    <a:pt x="281" y="54"/>
                    <a:pt x="281" y="54"/>
                    <a:pt x="281" y="54"/>
                  </a:cubicBezTo>
                  <a:cubicBezTo>
                    <a:pt x="282" y="50"/>
                    <a:pt x="283" y="46"/>
                    <a:pt x="281" y="45"/>
                  </a:cubicBezTo>
                  <a:cubicBezTo>
                    <a:pt x="281" y="45"/>
                    <a:pt x="282" y="42"/>
                    <a:pt x="282" y="43"/>
                  </a:cubicBezTo>
                  <a:cubicBezTo>
                    <a:pt x="283" y="42"/>
                    <a:pt x="283" y="42"/>
                    <a:pt x="283" y="42"/>
                  </a:cubicBezTo>
                  <a:cubicBezTo>
                    <a:pt x="282" y="41"/>
                    <a:pt x="282" y="41"/>
                    <a:pt x="282" y="40"/>
                  </a:cubicBezTo>
                  <a:lnTo>
                    <a:pt x="280" y="39"/>
                  </a:lnTo>
                  <a:close/>
                  <a:moveTo>
                    <a:pt x="57" y="41"/>
                  </a:moveTo>
                  <a:cubicBezTo>
                    <a:pt x="57" y="41"/>
                    <a:pt x="57" y="43"/>
                    <a:pt x="57" y="43"/>
                  </a:cubicBezTo>
                  <a:cubicBezTo>
                    <a:pt x="58" y="43"/>
                    <a:pt x="58" y="43"/>
                    <a:pt x="59" y="44"/>
                  </a:cubicBezTo>
                  <a:cubicBezTo>
                    <a:pt x="58" y="42"/>
                    <a:pt x="60" y="41"/>
                    <a:pt x="57" y="41"/>
                  </a:cubicBezTo>
                  <a:close/>
                  <a:moveTo>
                    <a:pt x="63" y="45"/>
                  </a:moveTo>
                  <a:cubicBezTo>
                    <a:pt x="63" y="45"/>
                    <a:pt x="63" y="47"/>
                    <a:pt x="63" y="47"/>
                  </a:cubicBezTo>
                  <a:cubicBezTo>
                    <a:pt x="64" y="47"/>
                    <a:pt x="64" y="47"/>
                    <a:pt x="65" y="48"/>
                  </a:cubicBezTo>
                  <a:cubicBezTo>
                    <a:pt x="68" y="48"/>
                    <a:pt x="63" y="45"/>
                    <a:pt x="63" y="45"/>
                  </a:cubicBezTo>
                  <a:close/>
                  <a:moveTo>
                    <a:pt x="19" y="46"/>
                  </a:moveTo>
                  <a:cubicBezTo>
                    <a:pt x="19" y="48"/>
                    <a:pt x="19" y="48"/>
                    <a:pt x="19" y="48"/>
                  </a:cubicBezTo>
                  <a:cubicBezTo>
                    <a:pt x="19" y="49"/>
                    <a:pt x="21" y="49"/>
                    <a:pt x="21" y="50"/>
                  </a:cubicBezTo>
                  <a:cubicBezTo>
                    <a:pt x="22" y="50"/>
                    <a:pt x="24" y="54"/>
                    <a:pt x="25" y="55"/>
                  </a:cubicBezTo>
                  <a:cubicBezTo>
                    <a:pt x="26" y="55"/>
                    <a:pt x="26" y="52"/>
                    <a:pt x="25" y="51"/>
                  </a:cubicBezTo>
                  <a:cubicBezTo>
                    <a:pt x="24" y="51"/>
                    <a:pt x="24" y="51"/>
                    <a:pt x="24" y="51"/>
                  </a:cubicBezTo>
                  <a:cubicBezTo>
                    <a:pt x="23" y="50"/>
                    <a:pt x="23" y="48"/>
                    <a:pt x="22" y="48"/>
                  </a:cubicBezTo>
                  <a:cubicBezTo>
                    <a:pt x="21" y="48"/>
                    <a:pt x="21" y="48"/>
                    <a:pt x="21" y="48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1" y="46"/>
                    <a:pt x="20" y="47"/>
                    <a:pt x="19" y="46"/>
                  </a:cubicBezTo>
                  <a:close/>
                  <a:moveTo>
                    <a:pt x="254" y="47"/>
                  </a:moveTo>
                  <a:cubicBezTo>
                    <a:pt x="254" y="47"/>
                    <a:pt x="254" y="49"/>
                    <a:pt x="253" y="50"/>
                  </a:cubicBezTo>
                  <a:cubicBezTo>
                    <a:pt x="253" y="50"/>
                    <a:pt x="251" y="50"/>
                    <a:pt x="251" y="50"/>
                  </a:cubicBezTo>
                  <a:cubicBezTo>
                    <a:pt x="251" y="50"/>
                    <a:pt x="251" y="52"/>
                    <a:pt x="251" y="52"/>
                  </a:cubicBezTo>
                  <a:cubicBezTo>
                    <a:pt x="249" y="53"/>
                    <a:pt x="246" y="55"/>
                    <a:pt x="245" y="55"/>
                  </a:cubicBezTo>
                  <a:cubicBezTo>
                    <a:pt x="239" y="56"/>
                    <a:pt x="234" y="55"/>
                    <a:pt x="228" y="55"/>
                  </a:cubicBezTo>
                  <a:cubicBezTo>
                    <a:pt x="227" y="54"/>
                    <a:pt x="227" y="54"/>
                    <a:pt x="227" y="54"/>
                  </a:cubicBezTo>
                  <a:cubicBezTo>
                    <a:pt x="226" y="53"/>
                    <a:pt x="227" y="55"/>
                    <a:pt x="225" y="54"/>
                  </a:cubicBezTo>
                  <a:cubicBezTo>
                    <a:pt x="225" y="52"/>
                    <a:pt x="225" y="52"/>
                    <a:pt x="225" y="52"/>
                  </a:cubicBezTo>
                  <a:cubicBezTo>
                    <a:pt x="221" y="51"/>
                    <a:pt x="218" y="53"/>
                    <a:pt x="216" y="54"/>
                  </a:cubicBezTo>
                  <a:cubicBezTo>
                    <a:pt x="216" y="55"/>
                    <a:pt x="216" y="55"/>
                    <a:pt x="216" y="55"/>
                  </a:cubicBezTo>
                  <a:cubicBezTo>
                    <a:pt x="215" y="55"/>
                    <a:pt x="215" y="54"/>
                    <a:pt x="214" y="54"/>
                  </a:cubicBezTo>
                  <a:cubicBezTo>
                    <a:pt x="213" y="56"/>
                    <a:pt x="212" y="57"/>
                    <a:pt x="211" y="58"/>
                  </a:cubicBezTo>
                  <a:cubicBezTo>
                    <a:pt x="212" y="58"/>
                    <a:pt x="210" y="60"/>
                    <a:pt x="210" y="60"/>
                  </a:cubicBezTo>
                  <a:cubicBezTo>
                    <a:pt x="210" y="61"/>
                    <a:pt x="211" y="62"/>
                    <a:pt x="211" y="62"/>
                  </a:cubicBezTo>
                  <a:cubicBezTo>
                    <a:pt x="211" y="66"/>
                    <a:pt x="211" y="72"/>
                    <a:pt x="209" y="75"/>
                  </a:cubicBezTo>
                  <a:cubicBezTo>
                    <a:pt x="208" y="75"/>
                    <a:pt x="208" y="75"/>
                    <a:pt x="208" y="75"/>
                  </a:cubicBezTo>
                  <a:cubicBezTo>
                    <a:pt x="207" y="78"/>
                    <a:pt x="207" y="81"/>
                    <a:pt x="207" y="86"/>
                  </a:cubicBezTo>
                  <a:cubicBezTo>
                    <a:pt x="207" y="87"/>
                    <a:pt x="206" y="91"/>
                    <a:pt x="205" y="91"/>
                  </a:cubicBezTo>
                  <a:cubicBezTo>
                    <a:pt x="204" y="92"/>
                    <a:pt x="204" y="92"/>
                    <a:pt x="204" y="92"/>
                  </a:cubicBezTo>
                  <a:cubicBezTo>
                    <a:pt x="203" y="96"/>
                    <a:pt x="204" y="99"/>
                    <a:pt x="204" y="103"/>
                  </a:cubicBezTo>
                  <a:cubicBezTo>
                    <a:pt x="205" y="103"/>
                    <a:pt x="207" y="103"/>
                    <a:pt x="208" y="103"/>
                  </a:cubicBezTo>
                  <a:cubicBezTo>
                    <a:pt x="209" y="105"/>
                    <a:pt x="209" y="105"/>
                    <a:pt x="209" y="105"/>
                  </a:cubicBezTo>
                  <a:cubicBezTo>
                    <a:pt x="209" y="105"/>
                    <a:pt x="208" y="106"/>
                    <a:pt x="208" y="107"/>
                  </a:cubicBezTo>
                  <a:cubicBezTo>
                    <a:pt x="209" y="109"/>
                    <a:pt x="209" y="109"/>
                    <a:pt x="209" y="109"/>
                  </a:cubicBezTo>
                  <a:cubicBezTo>
                    <a:pt x="209" y="111"/>
                    <a:pt x="206" y="113"/>
                    <a:pt x="206" y="114"/>
                  </a:cubicBezTo>
                  <a:cubicBezTo>
                    <a:pt x="205" y="117"/>
                    <a:pt x="206" y="121"/>
                    <a:pt x="206" y="123"/>
                  </a:cubicBezTo>
                  <a:cubicBezTo>
                    <a:pt x="209" y="123"/>
                    <a:pt x="213" y="123"/>
                    <a:pt x="217" y="123"/>
                  </a:cubicBezTo>
                  <a:cubicBezTo>
                    <a:pt x="216" y="122"/>
                    <a:pt x="217" y="120"/>
                    <a:pt x="217" y="119"/>
                  </a:cubicBezTo>
                  <a:cubicBezTo>
                    <a:pt x="217" y="119"/>
                    <a:pt x="215" y="119"/>
                    <a:pt x="215" y="118"/>
                  </a:cubicBezTo>
                  <a:cubicBezTo>
                    <a:pt x="215" y="118"/>
                    <a:pt x="218" y="115"/>
                    <a:pt x="217" y="115"/>
                  </a:cubicBezTo>
                  <a:cubicBezTo>
                    <a:pt x="217" y="114"/>
                    <a:pt x="215" y="110"/>
                    <a:pt x="215" y="109"/>
                  </a:cubicBezTo>
                  <a:cubicBezTo>
                    <a:pt x="216" y="109"/>
                    <a:pt x="218" y="108"/>
                    <a:pt x="218" y="107"/>
                  </a:cubicBezTo>
                  <a:cubicBezTo>
                    <a:pt x="219" y="105"/>
                    <a:pt x="218" y="102"/>
                    <a:pt x="217" y="100"/>
                  </a:cubicBezTo>
                  <a:cubicBezTo>
                    <a:pt x="220" y="99"/>
                    <a:pt x="221" y="100"/>
                    <a:pt x="223" y="99"/>
                  </a:cubicBezTo>
                  <a:cubicBezTo>
                    <a:pt x="224" y="103"/>
                    <a:pt x="225" y="107"/>
                    <a:pt x="225" y="109"/>
                  </a:cubicBezTo>
                  <a:cubicBezTo>
                    <a:pt x="226" y="112"/>
                    <a:pt x="227" y="114"/>
                    <a:pt x="227" y="118"/>
                  </a:cubicBezTo>
                  <a:cubicBezTo>
                    <a:pt x="228" y="118"/>
                    <a:pt x="230" y="119"/>
                    <a:pt x="232" y="119"/>
                  </a:cubicBezTo>
                  <a:cubicBezTo>
                    <a:pt x="232" y="119"/>
                    <a:pt x="232" y="119"/>
                    <a:pt x="232" y="119"/>
                  </a:cubicBezTo>
                  <a:cubicBezTo>
                    <a:pt x="234" y="117"/>
                    <a:pt x="233" y="116"/>
                    <a:pt x="233" y="115"/>
                  </a:cubicBezTo>
                  <a:cubicBezTo>
                    <a:pt x="233" y="114"/>
                    <a:pt x="233" y="114"/>
                    <a:pt x="233" y="114"/>
                  </a:cubicBezTo>
                  <a:cubicBezTo>
                    <a:pt x="234" y="113"/>
                    <a:pt x="237" y="113"/>
                    <a:pt x="239" y="113"/>
                  </a:cubicBezTo>
                  <a:cubicBezTo>
                    <a:pt x="240" y="111"/>
                    <a:pt x="240" y="111"/>
                    <a:pt x="240" y="111"/>
                  </a:cubicBezTo>
                  <a:cubicBezTo>
                    <a:pt x="239" y="111"/>
                    <a:pt x="239" y="111"/>
                    <a:pt x="239" y="111"/>
                  </a:cubicBezTo>
                  <a:cubicBezTo>
                    <a:pt x="238" y="110"/>
                    <a:pt x="237" y="108"/>
                    <a:pt x="236" y="107"/>
                  </a:cubicBezTo>
                  <a:cubicBezTo>
                    <a:pt x="234" y="104"/>
                    <a:pt x="235" y="104"/>
                    <a:pt x="235" y="101"/>
                  </a:cubicBezTo>
                  <a:cubicBezTo>
                    <a:pt x="234" y="101"/>
                    <a:pt x="234" y="101"/>
                    <a:pt x="234" y="101"/>
                  </a:cubicBezTo>
                  <a:cubicBezTo>
                    <a:pt x="234" y="101"/>
                    <a:pt x="234" y="99"/>
                    <a:pt x="234" y="99"/>
                  </a:cubicBezTo>
                  <a:cubicBezTo>
                    <a:pt x="233" y="98"/>
                    <a:pt x="231" y="98"/>
                    <a:pt x="230" y="97"/>
                  </a:cubicBezTo>
                  <a:cubicBezTo>
                    <a:pt x="229" y="96"/>
                    <a:pt x="230" y="93"/>
                    <a:pt x="229" y="91"/>
                  </a:cubicBezTo>
                  <a:cubicBezTo>
                    <a:pt x="229" y="91"/>
                    <a:pt x="223" y="89"/>
                    <a:pt x="223" y="89"/>
                  </a:cubicBezTo>
                  <a:cubicBezTo>
                    <a:pt x="224" y="88"/>
                    <a:pt x="224" y="88"/>
                    <a:pt x="225" y="87"/>
                  </a:cubicBezTo>
                  <a:cubicBezTo>
                    <a:pt x="225" y="87"/>
                    <a:pt x="227" y="87"/>
                    <a:pt x="229" y="87"/>
                  </a:cubicBezTo>
                  <a:cubicBezTo>
                    <a:pt x="235" y="84"/>
                    <a:pt x="235" y="79"/>
                    <a:pt x="241" y="78"/>
                  </a:cubicBezTo>
                  <a:cubicBezTo>
                    <a:pt x="242" y="76"/>
                    <a:pt x="241" y="76"/>
                    <a:pt x="242" y="75"/>
                  </a:cubicBezTo>
                  <a:cubicBezTo>
                    <a:pt x="235" y="75"/>
                    <a:pt x="232" y="75"/>
                    <a:pt x="226" y="74"/>
                  </a:cubicBezTo>
                  <a:cubicBezTo>
                    <a:pt x="226" y="75"/>
                    <a:pt x="226" y="76"/>
                    <a:pt x="225" y="77"/>
                  </a:cubicBezTo>
                  <a:cubicBezTo>
                    <a:pt x="225" y="78"/>
                    <a:pt x="223" y="77"/>
                    <a:pt x="222" y="78"/>
                  </a:cubicBezTo>
                  <a:cubicBezTo>
                    <a:pt x="222" y="78"/>
                    <a:pt x="221" y="75"/>
                    <a:pt x="221" y="75"/>
                  </a:cubicBezTo>
                  <a:cubicBezTo>
                    <a:pt x="220" y="74"/>
                    <a:pt x="218" y="75"/>
                    <a:pt x="217" y="74"/>
                  </a:cubicBezTo>
                  <a:cubicBezTo>
                    <a:pt x="217" y="74"/>
                    <a:pt x="216" y="72"/>
                    <a:pt x="216" y="72"/>
                  </a:cubicBezTo>
                  <a:cubicBezTo>
                    <a:pt x="215" y="70"/>
                    <a:pt x="217" y="67"/>
                    <a:pt x="217" y="66"/>
                  </a:cubicBezTo>
                  <a:cubicBezTo>
                    <a:pt x="217" y="63"/>
                    <a:pt x="217" y="62"/>
                    <a:pt x="217" y="60"/>
                  </a:cubicBezTo>
                  <a:cubicBezTo>
                    <a:pt x="219" y="60"/>
                    <a:pt x="219" y="61"/>
                    <a:pt x="220" y="61"/>
                  </a:cubicBezTo>
                  <a:cubicBezTo>
                    <a:pt x="221" y="61"/>
                    <a:pt x="224" y="59"/>
                    <a:pt x="225" y="60"/>
                  </a:cubicBezTo>
                  <a:cubicBezTo>
                    <a:pt x="226" y="60"/>
                    <a:pt x="227" y="61"/>
                    <a:pt x="229" y="61"/>
                  </a:cubicBezTo>
                  <a:cubicBezTo>
                    <a:pt x="230" y="61"/>
                    <a:pt x="235" y="60"/>
                    <a:pt x="237" y="60"/>
                  </a:cubicBezTo>
                  <a:cubicBezTo>
                    <a:pt x="240" y="61"/>
                    <a:pt x="244" y="63"/>
                    <a:pt x="248" y="62"/>
                  </a:cubicBezTo>
                  <a:cubicBezTo>
                    <a:pt x="248" y="61"/>
                    <a:pt x="248" y="61"/>
                    <a:pt x="248" y="61"/>
                  </a:cubicBezTo>
                  <a:cubicBezTo>
                    <a:pt x="249" y="60"/>
                    <a:pt x="250" y="61"/>
                    <a:pt x="251" y="60"/>
                  </a:cubicBezTo>
                  <a:cubicBezTo>
                    <a:pt x="252" y="59"/>
                    <a:pt x="252" y="56"/>
                    <a:pt x="253" y="55"/>
                  </a:cubicBezTo>
                  <a:cubicBezTo>
                    <a:pt x="254" y="54"/>
                    <a:pt x="255" y="54"/>
                    <a:pt x="255" y="54"/>
                  </a:cubicBezTo>
                  <a:cubicBezTo>
                    <a:pt x="257" y="53"/>
                    <a:pt x="257" y="53"/>
                    <a:pt x="257" y="53"/>
                  </a:cubicBezTo>
                  <a:cubicBezTo>
                    <a:pt x="257" y="52"/>
                    <a:pt x="257" y="49"/>
                    <a:pt x="257" y="48"/>
                  </a:cubicBezTo>
                  <a:cubicBezTo>
                    <a:pt x="257" y="48"/>
                    <a:pt x="256" y="48"/>
                    <a:pt x="256" y="47"/>
                  </a:cubicBezTo>
                  <a:cubicBezTo>
                    <a:pt x="255" y="47"/>
                    <a:pt x="254" y="47"/>
                    <a:pt x="254" y="47"/>
                  </a:cubicBezTo>
                  <a:close/>
                  <a:moveTo>
                    <a:pt x="81" y="50"/>
                  </a:moveTo>
                  <a:cubicBezTo>
                    <a:pt x="81" y="51"/>
                    <a:pt x="81" y="51"/>
                    <a:pt x="81" y="51"/>
                  </a:cubicBezTo>
                  <a:cubicBezTo>
                    <a:pt x="83" y="51"/>
                    <a:pt x="83" y="50"/>
                    <a:pt x="81" y="50"/>
                  </a:cubicBezTo>
                  <a:close/>
                  <a:moveTo>
                    <a:pt x="304" y="66"/>
                  </a:moveTo>
                  <a:cubicBezTo>
                    <a:pt x="303" y="67"/>
                    <a:pt x="303" y="67"/>
                    <a:pt x="303" y="67"/>
                  </a:cubicBezTo>
                  <a:cubicBezTo>
                    <a:pt x="294" y="69"/>
                    <a:pt x="305" y="69"/>
                    <a:pt x="309" y="69"/>
                  </a:cubicBezTo>
                  <a:cubicBezTo>
                    <a:pt x="309" y="69"/>
                    <a:pt x="310" y="68"/>
                    <a:pt x="310" y="67"/>
                  </a:cubicBezTo>
                  <a:cubicBezTo>
                    <a:pt x="309" y="67"/>
                    <a:pt x="304" y="65"/>
                    <a:pt x="304" y="66"/>
                  </a:cubicBezTo>
                  <a:close/>
                  <a:moveTo>
                    <a:pt x="277" y="69"/>
                  </a:moveTo>
                  <a:cubicBezTo>
                    <a:pt x="277" y="71"/>
                    <a:pt x="277" y="73"/>
                    <a:pt x="277" y="74"/>
                  </a:cubicBezTo>
                  <a:cubicBezTo>
                    <a:pt x="281" y="72"/>
                    <a:pt x="279" y="73"/>
                    <a:pt x="277" y="69"/>
                  </a:cubicBezTo>
                  <a:close/>
                  <a:moveTo>
                    <a:pt x="33" y="75"/>
                  </a:moveTo>
                  <a:cubicBezTo>
                    <a:pt x="33" y="76"/>
                    <a:pt x="32" y="76"/>
                    <a:pt x="32" y="77"/>
                  </a:cubicBezTo>
                  <a:cubicBezTo>
                    <a:pt x="32" y="78"/>
                    <a:pt x="34" y="82"/>
                    <a:pt x="34" y="83"/>
                  </a:cubicBezTo>
                  <a:cubicBezTo>
                    <a:pt x="34" y="83"/>
                    <a:pt x="37" y="84"/>
                    <a:pt x="38" y="84"/>
                  </a:cubicBezTo>
                  <a:cubicBezTo>
                    <a:pt x="38" y="83"/>
                    <a:pt x="39" y="83"/>
                    <a:pt x="37" y="83"/>
                  </a:cubicBezTo>
                  <a:cubicBezTo>
                    <a:pt x="36" y="80"/>
                    <a:pt x="36" y="78"/>
                    <a:pt x="35" y="75"/>
                  </a:cubicBezTo>
                  <a:cubicBezTo>
                    <a:pt x="35" y="75"/>
                    <a:pt x="33" y="76"/>
                    <a:pt x="33" y="75"/>
                  </a:cubicBezTo>
                  <a:close/>
                  <a:moveTo>
                    <a:pt x="301" y="75"/>
                  </a:moveTo>
                  <a:cubicBezTo>
                    <a:pt x="300" y="76"/>
                    <a:pt x="302" y="77"/>
                    <a:pt x="302" y="77"/>
                  </a:cubicBezTo>
                  <a:cubicBezTo>
                    <a:pt x="303" y="77"/>
                    <a:pt x="304" y="75"/>
                    <a:pt x="301" y="75"/>
                  </a:cubicBezTo>
                  <a:close/>
                  <a:moveTo>
                    <a:pt x="305" y="77"/>
                  </a:moveTo>
                  <a:cubicBezTo>
                    <a:pt x="304" y="78"/>
                    <a:pt x="304" y="78"/>
                    <a:pt x="304" y="78"/>
                  </a:cubicBezTo>
                  <a:cubicBezTo>
                    <a:pt x="304" y="79"/>
                    <a:pt x="304" y="80"/>
                    <a:pt x="304" y="80"/>
                  </a:cubicBezTo>
                  <a:cubicBezTo>
                    <a:pt x="304" y="80"/>
                    <a:pt x="306" y="80"/>
                    <a:pt x="307" y="81"/>
                  </a:cubicBezTo>
                  <a:cubicBezTo>
                    <a:pt x="306" y="80"/>
                    <a:pt x="309" y="79"/>
                    <a:pt x="305" y="77"/>
                  </a:cubicBezTo>
                  <a:close/>
                  <a:moveTo>
                    <a:pt x="279" y="79"/>
                  </a:moveTo>
                  <a:cubicBezTo>
                    <a:pt x="277" y="79"/>
                    <a:pt x="280" y="80"/>
                    <a:pt x="281" y="80"/>
                  </a:cubicBezTo>
                  <a:cubicBezTo>
                    <a:pt x="280" y="80"/>
                    <a:pt x="281" y="78"/>
                    <a:pt x="279" y="79"/>
                  </a:cubicBezTo>
                  <a:close/>
                  <a:moveTo>
                    <a:pt x="237" y="81"/>
                  </a:moveTo>
                  <a:cubicBezTo>
                    <a:pt x="237" y="81"/>
                    <a:pt x="237" y="82"/>
                    <a:pt x="237" y="82"/>
                  </a:cubicBezTo>
                  <a:cubicBezTo>
                    <a:pt x="236" y="81"/>
                    <a:pt x="236" y="83"/>
                    <a:pt x="236" y="83"/>
                  </a:cubicBezTo>
                  <a:cubicBezTo>
                    <a:pt x="237" y="85"/>
                    <a:pt x="237" y="85"/>
                    <a:pt x="237" y="85"/>
                  </a:cubicBezTo>
                  <a:cubicBezTo>
                    <a:pt x="238" y="84"/>
                    <a:pt x="239" y="84"/>
                    <a:pt x="239" y="84"/>
                  </a:cubicBezTo>
                  <a:cubicBezTo>
                    <a:pt x="241" y="84"/>
                    <a:pt x="241" y="85"/>
                    <a:pt x="241" y="85"/>
                  </a:cubicBezTo>
                  <a:cubicBezTo>
                    <a:pt x="241" y="85"/>
                    <a:pt x="242" y="84"/>
                    <a:pt x="242" y="83"/>
                  </a:cubicBezTo>
                  <a:cubicBezTo>
                    <a:pt x="244" y="84"/>
                    <a:pt x="243" y="82"/>
                    <a:pt x="243" y="82"/>
                  </a:cubicBezTo>
                  <a:cubicBezTo>
                    <a:pt x="242" y="82"/>
                    <a:pt x="239" y="81"/>
                    <a:pt x="237" y="81"/>
                  </a:cubicBezTo>
                  <a:close/>
                  <a:moveTo>
                    <a:pt x="92" y="82"/>
                  </a:moveTo>
                  <a:cubicBezTo>
                    <a:pt x="90" y="84"/>
                    <a:pt x="90" y="84"/>
                    <a:pt x="90" y="87"/>
                  </a:cubicBezTo>
                  <a:cubicBezTo>
                    <a:pt x="92" y="88"/>
                    <a:pt x="93" y="88"/>
                    <a:pt x="94" y="88"/>
                  </a:cubicBezTo>
                  <a:cubicBezTo>
                    <a:pt x="94" y="90"/>
                    <a:pt x="93" y="90"/>
                    <a:pt x="94" y="93"/>
                  </a:cubicBezTo>
                  <a:cubicBezTo>
                    <a:pt x="94" y="94"/>
                    <a:pt x="96" y="95"/>
                    <a:pt x="97" y="95"/>
                  </a:cubicBezTo>
                  <a:cubicBezTo>
                    <a:pt x="98" y="96"/>
                    <a:pt x="98" y="97"/>
                    <a:pt x="98" y="97"/>
                  </a:cubicBezTo>
                  <a:cubicBezTo>
                    <a:pt x="100" y="97"/>
                    <a:pt x="100" y="97"/>
                    <a:pt x="100" y="97"/>
                  </a:cubicBezTo>
                  <a:cubicBezTo>
                    <a:pt x="99" y="91"/>
                    <a:pt x="99" y="90"/>
                    <a:pt x="96" y="86"/>
                  </a:cubicBezTo>
                  <a:cubicBezTo>
                    <a:pt x="95" y="84"/>
                    <a:pt x="94" y="83"/>
                    <a:pt x="92" y="82"/>
                  </a:cubicBezTo>
                  <a:close/>
                  <a:moveTo>
                    <a:pt x="299" y="82"/>
                  </a:moveTo>
                  <a:cubicBezTo>
                    <a:pt x="298" y="85"/>
                    <a:pt x="298" y="85"/>
                    <a:pt x="298" y="85"/>
                  </a:cubicBezTo>
                  <a:cubicBezTo>
                    <a:pt x="299" y="85"/>
                    <a:pt x="300" y="85"/>
                    <a:pt x="301" y="85"/>
                  </a:cubicBezTo>
                  <a:cubicBezTo>
                    <a:pt x="301" y="85"/>
                    <a:pt x="301" y="83"/>
                    <a:pt x="301" y="83"/>
                  </a:cubicBezTo>
                  <a:cubicBezTo>
                    <a:pt x="301" y="83"/>
                    <a:pt x="300" y="82"/>
                    <a:pt x="299" y="82"/>
                  </a:cubicBezTo>
                  <a:close/>
                  <a:moveTo>
                    <a:pt x="260" y="83"/>
                  </a:moveTo>
                  <a:cubicBezTo>
                    <a:pt x="260" y="83"/>
                    <a:pt x="259" y="84"/>
                    <a:pt x="259" y="84"/>
                  </a:cubicBezTo>
                  <a:cubicBezTo>
                    <a:pt x="266" y="84"/>
                    <a:pt x="269" y="83"/>
                    <a:pt x="260" y="83"/>
                  </a:cubicBezTo>
                  <a:close/>
                  <a:moveTo>
                    <a:pt x="249" y="84"/>
                  </a:moveTo>
                  <a:cubicBezTo>
                    <a:pt x="249" y="84"/>
                    <a:pt x="249" y="87"/>
                    <a:pt x="249" y="87"/>
                  </a:cubicBezTo>
                  <a:cubicBezTo>
                    <a:pt x="258" y="86"/>
                    <a:pt x="258" y="85"/>
                    <a:pt x="249" y="84"/>
                  </a:cubicBezTo>
                  <a:close/>
                  <a:moveTo>
                    <a:pt x="43" y="91"/>
                  </a:moveTo>
                  <a:cubicBezTo>
                    <a:pt x="43" y="94"/>
                    <a:pt x="43" y="94"/>
                    <a:pt x="43" y="94"/>
                  </a:cubicBezTo>
                  <a:cubicBezTo>
                    <a:pt x="45" y="95"/>
                    <a:pt x="44" y="92"/>
                    <a:pt x="43" y="91"/>
                  </a:cubicBezTo>
                  <a:close/>
                  <a:moveTo>
                    <a:pt x="108" y="94"/>
                  </a:moveTo>
                  <a:cubicBezTo>
                    <a:pt x="106" y="101"/>
                    <a:pt x="108" y="100"/>
                    <a:pt x="114" y="98"/>
                  </a:cubicBezTo>
                  <a:cubicBezTo>
                    <a:pt x="114" y="96"/>
                    <a:pt x="114" y="95"/>
                    <a:pt x="114" y="94"/>
                  </a:cubicBezTo>
                  <a:cubicBezTo>
                    <a:pt x="112" y="94"/>
                    <a:pt x="110" y="94"/>
                    <a:pt x="108" y="94"/>
                  </a:cubicBezTo>
                  <a:close/>
                  <a:moveTo>
                    <a:pt x="285" y="97"/>
                  </a:moveTo>
                  <a:cubicBezTo>
                    <a:pt x="285" y="97"/>
                    <a:pt x="284" y="98"/>
                    <a:pt x="284" y="98"/>
                  </a:cubicBezTo>
                  <a:cubicBezTo>
                    <a:pt x="283" y="98"/>
                    <a:pt x="282" y="98"/>
                    <a:pt x="282" y="98"/>
                  </a:cubicBezTo>
                  <a:cubicBezTo>
                    <a:pt x="281" y="100"/>
                    <a:pt x="281" y="100"/>
                    <a:pt x="281" y="100"/>
                  </a:cubicBezTo>
                  <a:cubicBezTo>
                    <a:pt x="282" y="100"/>
                    <a:pt x="283" y="100"/>
                    <a:pt x="284" y="100"/>
                  </a:cubicBezTo>
                  <a:cubicBezTo>
                    <a:pt x="284" y="100"/>
                    <a:pt x="285" y="102"/>
                    <a:pt x="285" y="102"/>
                  </a:cubicBezTo>
                  <a:cubicBezTo>
                    <a:pt x="288" y="102"/>
                    <a:pt x="287" y="100"/>
                    <a:pt x="288" y="100"/>
                  </a:cubicBezTo>
                  <a:cubicBezTo>
                    <a:pt x="290" y="99"/>
                    <a:pt x="291" y="102"/>
                    <a:pt x="293" y="102"/>
                  </a:cubicBezTo>
                  <a:cubicBezTo>
                    <a:pt x="294" y="102"/>
                    <a:pt x="295" y="101"/>
                    <a:pt x="296" y="101"/>
                  </a:cubicBezTo>
                  <a:cubicBezTo>
                    <a:pt x="298" y="101"/>
                    <a:pt x="301" y="103"/>
                    <a:pt x="304" y="103"/>
                  </a:cubicBezTo>
                  <a:cubicBezTo>
                    <a:pt x="304" y="103"/>
                    <a:pt x="305" y="102"/>
                    <a:pt x="305" y="101"/>
                  </a:cubicBezTo>
                  <a:cubicBezTo>
                    <a:pt x="304" y="100"/>
                    <a:pt x="303" y="100"/>
                    <a:pt x="303" y="99"/>
                  </a:cubicBezTo>
                  <a:cubicBezTo>
                    <a:pt x="299" y="98"/>
                    <a:pt x="296" y="98"/>
                    <a:pt x="293" y="98"/>
                  </a:cubicBezTo>
                  <a:cubicBezTo>
                    <a:pt x="291" y="97"/>
                    <a:pt x="291" y="97"/>
                    <a:pt x="291" y="97"/>
                  </a:cubicBezTo>
                  <a:cubicBezTo>
                    <a:pt x="291" y="97"/>
                    <a:pt x="285" y="97"/>
                    <a:pt x="285" y="97"/>
                  </a:cubicBezTo>
                  <a:close/>
                  <a:moveTo>
                    <a:pt x="273" y="97"/>
                  </a:moveTo>
                  <a:cubicBezTo>
                    <a:pt x="271" y="97"/>
                    <a:pt x="265" y="98"/>
                    <a:pt x="263" y="99"/>
                  </a:cubicBezTo>
                  <a:cubicBezTo>
                    <a:pt x="263" y="99"/>
                    <a:pt x="263" y="101"/>
                    <a:pt x="263" y="101"/>
                  </a:cubicBezTo>
                  <a:cubicBezTo>
                    <a:pt x="265" y="101"/>
                    <a:pt x="267" y="101"/>
                    <a:pt x="268" y="102"/>
                  </a:cubicBezTo>
                  <a:cubicBezTo>
                    <a:pt x="268" y="102"/>
                    <a:pt x="268" y="104"/>
                    <a:pt x="269" y="104"/>
                  </a:cubicBezTo>
                  <a:cubicBezTo>
                    <a:pt x="271" y="104"/>
                    <a:pt x="274" y="103"/>
                    <a:pt x="276" y="103"/>
                  </a:cubicBezTo>
                  <a:cubicBezTo>
                    <a:pt x="276" y="102"/>
                    <a:pt x="276" y="100"/>
                    <a:pt x="277" y="100"/>
                  </a:cubicBezTo>
                  <a:cubicBezTo>
                    <a:pt x="276" y="100"/>
                    <a:pt x="275" y="100"/>
                    <a:pt x="275" y="100"/>
                  </a:cubicBezTo>
                  <a:cubicBezTo>
                    <a:pt x="273" y="98"/>
                    <a:pt x="276" y="98"/>
                    <a:pt x="273" y="97"/>
                  </a:cubicBezTo>
                  <a:close/>
                  <a:moveTo>
                    <a:pt x="241" y="113"/>
                  </a:moveTo>
                  <a:cubicBezTo>
                    <a:pt x="241" y="115"/>
                    <a:pt x="241" y="114"/>
                    <a:pt x="240" y="114"/>
                  </a:cubicBezTo>
                  <a:cubicBezTo>
                    <a:pt x="240" y="115"/>
                    <a:pt x="240" y="117"/>
                    <a:pt x="240" y="118"/>
                  </a:cubicBezTo>
                  <a:cubicBezTo>
                    <a:pt x="240" y="118"/>
                    <a:pt x="238" y="121"/>
                    <a:pt x="239" y="118"/>
                  </a:cubicBezTo>
                  <a:cubicBezTo>
                    <a:pt x="238" y="118"/>
                    <a:pt x="238" y="117"/>
                    <a:pt x="238" y="117"/>
                  </a:cubicBezTo>
                  <a:cubicBezTo>
                    <a:pt x="238" y="117"/>
                    <a:pt x="236" y="117"/>
                    <a:pt x="236" y="117"/>
                  </a:cubicBezTo>
                  <a:cubicBezTo>
                    <a:pt x="235" y="119"/>
                    <a:pt x="236" y="120"/>
                    <a:pt x="235" y="121"/>
                  </a:cubicBezTo>
                  <a:cubicBezTo>
                    <a:pt x="239" y="123"/>
                    <a:pt x="237" y="120"/>
                    <a:pt x="239" y="125"/>
                  </a:cubicBezTo>
                  <a:cubicBezTo>
                    <a:pt x="239" y="125"/>
                    <a:pt x="241" y="126"/>
                    <a:pt x="241" y="125"/>
                  </a:cubicBezTo>
                  <a:cubicBezTo>
                    <a:pt x="241" y="125"/>
                    <a:pt x="244" y="122"/>
                    <a:pt x="244" y="122"/>
                  </a:cubicBezTo>
                  <a:cubicBezTo>
                    <a:pt x="244" y="121"/>
                    <a:pt x="242" y="120"/>
                    <a:pt x="242" y="119"/>
                  </a:cubicBezTo>
                  <a:cubicBezTo>
                    <a:pt x="241" y="116"/>
                    <a:pt x="245" y="115"/>
                    <a:pt x="241" y="113"/>
                  </a:cubicBezTo>
                  <a:close/>
                  <a:moveTo>
                    <a:pt x="102" y="123"/>
                  </a:moveTo>
                  <a:cubicBezTo>
                    <a:pt x="101" y="125"/>
                    <a:pt x="101" y="125"/>
                    <a:pt x="101" y="125"/>
                  </a:cubicBezTo>
                  <a:cubicBezTo>
                    <a:pt x="97" y="124"/>
                    <a:pt x="95" y="124"/>
                    <a:pt x="91" y="124"/>
                  </a:cubicBezTo>
                  <a:cubicBezTo>
                    <a:pt x="90" y="130"/>
                    <a:pt x="89" y="130"/>
                    <a:pt x="87" y="134"/>
                  </a:cubicBezTo>
                  <a:cubicBezTo>
                    <a:pt x="87" y="134"/>
                    <a:pt x="87" y="135"/>
                    <a:pt x="87" y="135"/>
                  </a:cubicBezTo>
                  <a:cubicBezTo>
                    <a:pt x="91" y="135"/>
                    <a:pt x="92" y="135"/>
                    <a:pt x="96" y="135"/>
                  </a:cubicBezTo>
                  <a:cubicBezTo>
                    <a:pt x="95" y="137"/>
                    <a:pt x="97" y="136"/>
                    <a:pt x="94" y="137"/>
                  </a:cubicBezTo>
                  <a:cubicBezTo>
                    <a:pt x="95" y="138"/>
                    <a:pt x="95" y="140"/>
                    <a:pt x="95" y="140"/>
                  </a:cubicBezTo>
                  <a:cubicBezTo>
                    <a:pt x="99" y="140"/>
                    <a:pt x="103" y="139"/>
                    <a:pt x="106" y="141"/>
                  </a:cubicBezTo>
                  <a:cubicBezTo>
                    <a:pt x="107" y="142"/>
                    <a:pt x="108" y="144"/>
                    <a:pt x="108" y="145"/>
                  </a:cubicBezTo>
                  <a:cubicBezTo>
                    <a:pt x="121" y="145"/>
                    <a:pt x="121" y="145"/>
                    <a:pt x="121" y="145"/>
                  </a:cubicBezTo>
                  <a:cubicBezTo>
                    <a:pt x="121" y="145"/>
                    <a:pt x="122" y="143"/>
                    <a:pt x="123" y="143"/>
                  </a:cubicBezTo>
                  <a:cubicBezTo>
                    <a:pt x="125" y="145"/>
                    <a:pt x="125" y="145"/>
                    <a:pt x="125" y="145"/>
                  </a:cubicBezTo>
                  <a:cubicBezTo>
                    <a:pt x="129" y="146"/>
                    <a:pt x="131" y="146"/>
                    <a:pt x="135" y="147"/>
                  </a:cubicBezTo>
                  <a:cubicBezTo>
                    <a:pt x="136" y="147"/>
                    <a:pt x="138" y="149"/>
                    <a:pt x="139" y="149"/>
                  </a:cubicBezTo>
                  <a:cubicBezTo>
                    <a:pt x="141" y="150"/>
                    <a:pt x="142" y="148"/>
                    <a:pt x="144" y="149"/>
                  </a:cubicBezTo>
                  <a:cubicBezTo>
                    <a:pt x="146" y="149"/>
                    <a:pt x="150" y="152"/>
                    <a:pt x="153" y="151"/>
                  </a:cubicBezTo>
                  <a:cubicBezTo>
                    <a:pt x="154" y="151"/>
                    <a:pt x="155" y="149"/>
                    <a:pt x="157" y="150"/>
                  </a:cubicBezTo>
                  <a:cubicBezTo>
                    <a:pt x="159" y="150"/>
                    <a:pt x="159" y="153"/>
                    <a:pt x="160" y="153"/>
                  </a:cubicBezTo>
                  <a:cubicBezTo>
                    <a:pt x="162" y="155"/>
                    <a:pt x="164" y="154"/>
                    <a:pt x="166" y="155"/>
                  </a:cubicBezTo>
                  <a:cubicBezTo>
                    <a:pt x="167" y="155"/>
                    <a:pt x="168" y="156"/>
                    <a:pt x="169" y="157"/>
                  </a:cubicBezTo>
                  <a:cubicBezTo>
                    <a:pt x="168" y="155"/>
                    <a:pt x="169" y="153"/>
                    <a:pt x="168" y="151"/>
                  </a:cubicBezTo>
                  <a:cubicBezTo>
                    <a:pt x="167" y="151"/>
                    <a:pt x="166" y="150"/>
                    <a:pt x="166" y="150"/>
                  </a:cubicBezTo>
                  <a:cubicBezTo>
                    <a:pt x="165" y="149"/>
                    <a:pt x="166" y="145"/>
                    <a:pt x="167" y="144"/>
                  </a:cubicBezTo>
                  <a:cubicBezTo>
                    <a:pt x="162" y="142"/>
                    <a:pt x="159" y="142"/>
                    <a:pt x="153" y="142"/>
                  </a:cubicBezTo>
                  <a:cubicBezTo>
                    <a:pt x="153" y="142"/>
                    <a:pt x="153" y="136"/>
                    <a:pt x="153" y="136"/>
                  </a:cubicBezTo>
                  <a:cubicBezTo>
                    <a:pt x="153" y="136"/>
                    <a:pt x="152" y="135"/>
                    <a:pt x="152" y="135"/>
                  </a:cubicBezTo>
                  <a:cubicBezTo>
                    <a:pt x="151" y="134"/>
                    <a:pt x="152" y="132"/>
                    <a:pt x="152" y="131"/>
                  </a:cubicBezTo>
                  <a:cubicBezTo>
                    <a:pt x="150" y="132"/>
                    <a:pt x="147" y="133"/>
                    <a:pt x="146" y="133"/>
                  </a:cubicBezTo>
                  <a:cubicBezTo>
                    <a:pt x="146" y="133"/>
                    <a:pt x="146" y="131"/>
                    <a:pt x="146" y="131"/>
                  </a:cubicBezTo>
                  <a:cubicBezTo>
                    <a:pt x="145" y="130"/>
                    <a:pt x="144" y="131"/>
                    <a:pt x="143" y="131"/>
                  </a:cubicBezTo>
                  <a:cubicBezTo>
                    <a:pt x="142" y="129"/>
                    <a:pt x="142" y="129"/>
                    <a:pt x="142" y="129"/>
                  </a:cubicBezTo>
                  <a:cubicBezTo>
                    <a:pt x="138" y="129"/>
                    <a:pt x="138" y="130"/>
                    <a:pt x="134" y="128"/>
                  </a:cubicBezTo>
                  <a:cubicBezTo>
                    <a:pt x="134" y="129"/>
                    <a:pt x="134" y="130"/>
                    <a:pt x="133" y="131"/>
                  </a:cubicBezTo>
                  <a:cubicBezTo>
                    <a:pt x="130" y="131"/>
                    <a:pt x="127" y="132"/>
                    <a:pt x="124" y="131"/>
                  </a:cubicBezTo>
                  <a:cubicBezTo>
                    <a:pt x="122" y="130"/>
                    <a:pt x="122" y="130"/>
                    <a:pt x="122" y="130"/>
                  </a:cubicBezTo>
                  <a:cubicBezTo>
                    <a:pt x="116" y="129"/>
                    <a:pt x="116" y="129"/>
                    <a:pt x="114" y="125"/>
                  </a:cubicBezTo>
                  <a:cubicBezTo>
                    <a:pt x="114" y="125"/>
                    <a:pt x="109" y="126"/>
                    <a:pt x="108" y="125"/>
                  </a:cubicBezTo>
                  <a:cubicBezTo>
                    <a:pt x="107" y="124"/>
                    <a:pt x="107" y="124"/>
                    <a:pt x="107" y="124"/>
                  </a:cubicBezTo>
                  <a:cubicBezTo>
                    <a:pt x="105" y="123"/>
                    <a:pt x="104" y="123"/>
                    <a:pt x="102" y="123"/>
                  </a:cubicBezTo>
                  <a:close/>
                  <a:moveTo>
                    <a:pt x="229" y="124"/>
                  </a:moveTo>
                  <a:cubicBezTo>
                    <a:pt x="230" y="125"/>
                    <a:pt x="230" y="125"/>
                    <a:pt x="230" y="125"/>
                  </a:cubicBezTo>
                  <a:cubicBezTo>
                    <a:pt x="230" y="124"/>
                    <a:pt x="231" y="124"/>
                    <a:pt x="229" y="124"/>
                  </a:cubicBezTo>
                  <a:close/>
                  <a:moveTo>
                    <a:pt x="335" y="127"/>
                  </a:moveTo>
                  <a:cubicBezTo>
                    <a:pt x="335" y="128"/>
                    <a:pt x="334" y="128"/>
                    <a:pt x="334" y="129"/>
                  </a:cubicBezTo>
                  <a:cubicBezTo>
                    <a:pt x="337" y="130"/>
                    <a:pt x="336" y="133"/>
                    <a:pt x="336" y="137"/>
                  </a:cubicBezTo>
                  <a:cubicBezTo>
                    <a:pt x="335" y="137"/>
                    <a:pt x="334" y="137"/>
                    <a:pt x="333" y="138"/>
                  </a:cubicBezTo>
                  <a:cubicBezTo>
                    <a:pt x="333" y="138"/>
                    <a:pt x="335" y="140"/>
                    <a:pt x="335" y="141"/>
                  </a:cubicBezTo>
                  <a:cubicBezTo>
                    <a:pt x="333" y="141"/>
                    <a:pt x="336" y="143"/>
                    <a:pt x="336" y="143"/>
                  </a:cubicBezTo>
                  <a:cubicBezTo>
                    <a:pt x="338" y="137"/>
                    <a:pt x="336" y="139"/>
                    <a:pt x="340" y="136"/>
                  </a:cubicBezTo>
                  <a:cubicBezTo>
                    <a:pt x="340" y="136"/>
                    <a:pt x="340" y="134"/>
                    <a:pt x="340" y="134"/>
                  </a:cubicBezTo>
                  <a:cubicBezTo>
                    <a:pt x="337" y="135"/>
                    <a:pt x="341" y="130"/>
                    <a:pt x="339" y="129"/>
                  </a:cubicBezTo>
                  <a:cubicBezTo>
                    <a:pt x="338" y="128"/>
                    <a:pt x="337" y="128"/>
                    <a:pt x="335" y="127"/>
                  </a:cubicBezTo>
                  <a:close/>
                  <a:moveTo>
                    <a:pt x="155" y="133"/>
                  </a:moveTo>
                  <a:cubicBezTo>
                    <a:pt x="155" y="133"/>
                    <a:pt x="153" y="135"/>
                    <a:pt x="156" y="136"/>
                  </a:cubicBezTo>
                  <a:cubicBezTo>
                    <a:pt x="157" y="137"/>
                    <a:pt x="161" y="135"/>
                    <a:pt x="161" y="135"/>
                  </a:cubicBezTo>
                  <a:cubicBezTo>
                    <a:pt x="164" y="136"/>
                    <a:pt x="162" y="133"/>
                    <a:pt x="162" y="133"/>
                  </a:cubicBezTo>
                  <a:cubicBezTo>
                    <a:pt x="159" y="133"/>
                    <a:pt x="158" y="133"/>
                    <a:pt x="155" y="133"/>
                  </a:cubicBezTo>
                  <a:close/>
                  <a:moveTo>
                    <a:pt x="370" y="143"/>
                  </a:moveTo>
                  <a:cubicBezTo>
                    <a:pt x="370" y="145"/>
                    <a:pt x="370" y="145"/>
                    <a:pt x="370" y="145"/>
                  </a:cubicBezTo>
                  <a:cubicBezTo>
                    <a:pt x="370" y="145"/>
                    <a:pt x="371" y="145"/>
                    <a:pt x="372" y="145"/>
                  </a:cubicBezTo>
                  <a:cubicBezTo>
                    <a:pt x="371" y="144"/>
                    <a:pt x="372" y="142"/>
                    <a:pt x="370" y="143"/>
                  </a:cubicBezTo>
                  <a:close/>
                  <a:moveTo>
                    <a:pt x="309" y="147"/>
                  </a:moveTo>
                  <a:cubicBezTo>
                    <a:pt x="308" y="147"/>
                    <a:pt x="309" y="149"/>
                    <a:pt x="308" y="150"/>
                  </a:cubicBezTo>
                  <a:cubicBezTo>
                    <a:pt x="307" y="151"/>
                    <a:pt x="303" y="153"/>
                    <a:pt x="307" y="155"/>
                  </a:cubicBezTo>
                  <a:cubicBezTo>
                    <a:pt x="307" y="154"/>
                    <a:pt x="313" y="145"/>
                    <a:pt x="309" y="147"/>
                  </a:cubicBezTo>
                  <a:close/>
                  <a:moveTo>
                    <a:pt x="169" y="149"/>
                  </a:moveTo>
                  <a:cubicBezTo>
                    <a:pt x="169" y="150"/>
                    <a:pt x="169" y="152"/>
                    <a:pt x="169" y="153"/>
                  </a:cubicBezTo>
                  <a:cubicBezTo>
                    <a:pt x="169" y="153"/>
                    <a:pt x="170" y="153"/>
                    <a:pt x="171" y="153"/>
                  </a:cubicBezTo>
                  <a:cubicBezTo>
                    <a:pt x="172" y="154"/>
                    <a:pt x="172" y="156"/>
                    <a:pt x="172" y="158"/>
                  </a:cubicBezTo>
                  <a:cubicBezTo>
                    <a:pt x="172" y="158"/>
                    <a:pt x="174" y="157"/>
                    <a:pt x="174" y="157"/>
                  </a:cubicBezTo>
                  <a:cubicBezTo>
                    <a:pt x="174" y="156"/>
                    <a:pt x="176" y="154"/>
                    <a:pt x="176" y="153"/>
                  </a:cubicBezTo>
                  <a:cubicBezTo>
                    <a:pt x="176" y="152"/>
                    <a:pt x="175" y="151"/>
                    <a:pt x="176" y="151"/>
                  </a:cubicBezTo>
                  <a:cubicBezTo>
                    <a:pt x="172" y="151"/>
                    <a:pt x="172" y="151"/>
                    <a:pt x="169" y="149"/>
                  </a:cubicBezTo>
                  <a:close/>
                  <a:moveTo>
                    <a:pt x="263" y="152"/>
                  </a:moveTo>
                  <a:cubicBezTo>
                    <a:pt x="263" y="152"/>
                    <a:pt x="263" y="154"/>
                    <a:pt x="263" y="155"/>
                  </a:cubicBezTo>
                  <a:cubicBezTo>
                    <a:pt x="271" y="155"/>
                    <a:pt x="271" y="155"/>
                    <a:pt x="271" y="155"/>
                  </a:cubicBezTo>
                  <a:cubicBezTo>
                    <a:pt x="271" y="154"/>
                    <a:pt x="271" y="152"/>
                    <a:pt x="271" y="152"/>
                  </a:cubicBezTo>
                  <a:cubicBezTo>
                    <a:pt x="267" y="152"/>
                    <a:pt x="267" y="152"/>
                    <a:pt x="263" y="152"/>
                  </a:cubicBezTo>
                  <a:close/>
                  <a:moveTo>
                    <a:pt x="182" y="154"/>
                  </a:moveTo>
                  <a:cubicBezTo>
                    <a:pt x="182" y="156"/>
                    <a:pt x="181" y="158"/>
                    <a:pt x="180" y="160"/>
                  </a:cubicBezTo>
                  <a:cubicBezTo>
                    <a:pt x="186" y="160"/>
                    <a:pt x="184" y="161"/>
                    <a:pt x="186" y="155"/>
                  </a:cubicBezTo>
                  <a:cubicBezTo>
                    <a:pt x="185" y="155"/>
                    <a:pt x="183" y="154"/>
                    <a:pt x="182" y="154"/>
                  </a:cubicBezTo>
                  <a:close/>
                  <a:moveTo>
                    <a:pt x="194" y="155"/>
                  </a:moveTo>
                  <a:cubicBezTo>
                    <a:pt x="194" y="155"/>
                    <a:pt x="194" y="157"/>
                    <a:pt x="194" y="158"/>
                  </a:cubicBezTo>
                  <a:cubicBezTo>
                    <a:pt x="194" y="158"/>
                    <a:pt x="196" y="158"/>
                    <a:pt x="196" y="158"/>
                  </a:cubicBezTo>
                  <a:cubicBezTo>
                    <a:pt x="195" y="159"/>
                    <a:pt x="198" y="161"/>
                    <a:pt x="193" y="161"/>
                  </a:cubicBezTo>
                  <a:cubicBezTo>
                    <a:pt x="191" y="160"/>
                    <a:pt x="190" y="158"/>
                    <a:pt x="189" y="158"/>
                  </a:cubicBezTo>
                  <a:cubicBezTo>
                    <a:pt x="188" y="158"/>
                    <a:pt x="189" y="159"/>
                    <a:pt x="187" y="159"/>
                  </a:cubicBezTo>
                  <a:cubicBezTo>
                    <a:pt x="186" y="160"/>
                    <a:pt x="186" y="162"/>
                    <a:pt x="186" y="165"/>
                  </a:cubicBezTo>
                  <a:cubicBezTo>
                    <a:pt x="187" y="164"/>
                    <a:pt x="188" y="164"/>
                    <a:pt x="190" y="164"/>
                  </a:cubicBezTo>
                  <a:cubicBezTo>
                    <a:pt x="190" y="164"/>
                    <a:pt x="191" y="165"/>
                    <a:pt x="192" y="165"/>
                  </a:cubicBezTo>
                  <a:cubicBezTo>
                    <a:pt x="194" y="164"/>
                    <a:pt x="194" y="164"/>
                    <a:pt x="194" y="164"/>
                  </a:cubicBezTo>
                  <a:cubicBezTo>
                    <a:pt x="197" y="163"/>
                    <a:pt x="204" y="163"/>
                    <a:pt x="205" y="163"/>
                  </a:cubicBezTo>
                  <a:cubicBezTo>
                    <a:pt x="205" y="161"/>
                    <a:pt x="205" y="160"/>
                    <a:pt x="204" y="159"/>
                  </a:cubicBezTo>
                  <a:cubicBezTo>
                    <a:pt x="199" y="158"/>
                    <a:pt x="198" y="157"/>
                    <a:pt x="194" y="155"/>
                  </a:cubicBezTo>
                  <a:close/>
                  <a:moveTo>
                    <a:pt x="282" y="156"/>
                  </a:moveTo>
                  <a:cubicBezTo>
                    <a:pt x="282" y="157"/>
                    <a:pt x="282" y="157"/>
                    <a:pt x="282" y="157"/>
                  </a:cubicBezTo>
                  <a:cubicBezTo>
                    <a:pt x="283" y="157"/>
                    <a:pt x="283" y="157"/>
                    <a:pt x="283" y="157"/>
                  </a:cubicBezTo>
                  <a:cubicBezTo>
                    <a:pt x="282" y="157"/>
                    <a:pt x="284" y="156"/>
                    <a:pt x="282" y="156"/>
                  </a:cubicBezTo>
                  <a:close/>
                  <a:moveTo>
                    <a:pt x="215" y="157"/>
                  </a:moveTo>
                  <a:cubicBezTo>
                    <a:pt x="214" y="157"/>
                    <a:pt x="212" y="157"/>
                    <a:pt x="211" y="158"/>
                  </a:cubicBezTo>
                  <a:cubicBezTo>
                    <a:pt x="211" y="158"/>
                    <a:pt x="212" y="161"/>
                    <a:pt x="211" y="161"/>
                  </a:cubicBezTo>
                  <a:cubicBezTo>
                    <a:pt x="217" y="162"/>
                    <a:pt x="220" y="163"/>
                    <a:pt x="225" y="163"/>
                  </a:cubicBezTo>
                  <a:cubicBezTo>
                    <a:pt x="225" y="164"/>
                    <a:pt x="225" y="164"/>
                    <a:pt x="225" y="164"/>
                  </a:cubicBezTo>
                  <a:cubicBezTo>
                    <a:pt x="229" y="164"/>
                    <a:pt x="233" y="160"/>
                    <a:pt x="236" y="161"/>
                  </a:cubicBezTo>
                  <a:cubicBezTo>
                    <a:pt x="236" y="161"/>
                    <a:pt x="237" y="162"/>
                    <a:pt x="238" y="163"/>
                  </a:cubicBezTo>
                  <a:cubicBezTo>
                    <a:pt x="239" y="161"/>
                    <a:pt x="239" y="159"/>
                    <a:pt x="239" y="159"/>
                  </a:cubicBezTo>
                  <a:cubicBezTo>
                    <a:pt x="239" y="159"/>
                    <a:pt x="237" y="158"/>
                    <a:pt x="235" y="158"/>
                  </a:cubicBezTo>
                  <a:cubicBezTo>
                    <a:pt x="234" y="158"/>
                    <a:pt x="233" y="159"/>
                    <a:pt x="231" y="159"/>
                  </a:cubicBezTo>
                  <a:cubicBezTo>
                    <a:pt x="231" y="159"/>
                    <a:pt x="228" y="157"/>
                    <a:pt x="227" y="157"/>
                  </a:cubicBezTo>
                  <a:cubicBezTo>
                    <a:pt x="225" y="157"/>
                    <a:pt x="225" y="158"/>
                    <a:pt x="222" y="158"/>
                  </a:cubicBezTo>
                  <a:cubicBezTo>
                    <a:pt x="221" y="158"/>
                    <a:pt x="217" y="156"/>
                    <a:pt x="215" y="157"/>
                  </a:cubicBezTo>
                  <a:close/>
                  <a:moveTo>
                    <a:pt x="251" y="158"/>
                  </a:moveTo>
                  <a:cubicBezTo>
                    <a:pt x="251" y="159"/>
                    <a:pt x="251" y="159"/>
                    <a:pt x="251" y="159"/>
                  </a:cubicBezTo>
                  <a:cubicBezTo>
                    <a:pt x="253" y="159"/>
                    <a:pt x="254" y="159"/>
                    <a:pt x="255" y="159"/>
                  </a:cubicBezTo>
                  <a:cubicBezTo>
                    <a:pt x="255" y="159"/>
                    <a:pt x="255" y="158"/>
                    <a:pt x="253" y="158"/>
                  </a:cubicBezTo>
                  <a:cubicBezTo>
                    <a:pt x="254" y="158"/>
                    <a:pt x="252" y="158"/>
                    <a:pt x="251" y="158"/>
                  </a:cubicBezTo>
                  <a:close/>
                  <a:moveTo>
                    <a:pt x="243" y="159"/>
                  </a:moveTo>
                  <a:cubicBezTo>
                    <a:pt x="242" y="159"/>
                    <a:pt x="244" y="160"/>
                    <a:pt x="244" y="160"/>
                  </a:cubicBezTo>
                  <a:cubicBezTo>
                    <a:pt x="244" y="160"/>
                    <a:pt x="246" y="158"/>
                    <a:pt x="243" y="159"/>
                  </a:cubicBezTo>
                  <a:close/>
                  <a:moveTo>
                    <a:pt x="248" y="159"/>
                  </a:moveTo>
                  <a:cubicBezTo>
                    <a:pt x="247" y="159"/>
                    <a:pt x="247" y="160"/>
                    <a:pt x="249" y="161"/>
                  </a:cubicBezTo>
                  <a:cubicBezTo>
                    <a:pt x="249" y="161"/>
                    <a:pt x="250" y="158"/>
                    <a:pt x="248" y="159"/>
                  </a:cubicBezTo>
                  <a:close/>
                  <a:moveTo>
                    <a:pt x="271" y="159"/>
                  </a:moveTo>
                  <a:cubicBezTo>
                    <a:pt x="269" y="160"/>
                    <a:pt x="269" y="160"/>
                    <a:pt x="269" y="160"/>
                  </a:cubicBezTo>
                  <a:cubicBezTo>
                    <a:pt x="268" y="160"/>
                    <a:pt x="266" y="159"/>
                    <a:pt x="265" y="160"/>
                  </a:cubicBezTo>
                  <a:cubicBezTo>
                    <a:pt x="264" y="160"/>
                    <a:pt x="264" y="162"/>
                    <a:pt x="263" y="162"/>
                  </a:cubicBezTo>
                  <a:cubicBezTo>
                    <a:pt x="261" y="162"/>
                    <a:pt x="257" y="161"/>
                    <a:pt x="255" y="163"/>
                  </a:cubicBezTo>
                  <a:cubicBezTo>
                    <a:pt x="254" y="163"/>
                    <a:pt x="255" y="165"/>
                    <a:pt x="254" y="166"/>
                  </a:cubicBezTo>
                  <a:cubicBezTo>
                    <a:pt x="253" y="167"/>
                    <a:pt x="251" y="166"/>
                    <a:pt x="250" y="167"/>
                  </a:cubicBezTo>
                  <a:cubicBezTo>
                    <a:pt x="249" y="168"/>
                    <a:pt x="250" y="169"/>
                    <a:pt x="249" y="170"/>
                  </a:cubicBezTo>
                  <a:cubicBezTo>
                    <a:pt x="249" y="171"/>
                    <a:pt x="244" y="173"/>
                    <a:pt x="242" y="174"/>
                  </a:cubicBezTo>
                  <a:cubicBezTo>
                    <a:pt x="242" y="175"/>
                    <a:pt x="243" y="176"/>
                    <a:pt x="243" y="177"/>
                  </a:cubicBezTo>
                  <a:cubicBezTo>
                    <a:pt x="240" y="179"/>
                    <a:pt x="239" y="180"/>
                    <a:pt x="235" y="181"/>
                  </a:cubicBezTo>
                  <a:cubicBezTo>
                    <a:pt x="235" y="182"/>
                    <a:pt x="234" y="182"/>
                    <a:pt x="234" y="183"/>
                  </a:cubicBezTo>
                  <a:cubicBezTo>
                    <a:pt x="235" y="183"/>
                    <a:pt x="235" y="184"/>
                    <a:pt x="235" y="184"/>
                  </a:cubicBezTo>
                  <a:cubicBezTo>
                    <a:pt x="237" y="185"/>
                    <a:pt x="240" y="184"/>
                    <a:pt x="241" y="183"/>
                  </a:cubicBezTo>
                  <a:cubicBezTo>
                    <a:pt x="242" y="183"/>
                    <a:pt x="241" y="182"/>
                    <a:pt x="241" y="181"/>
                  </a:cubicBezTo>
                  <a:cubicBezTo>
                    <a:pt x="241" y="181"/>
                    <a:pt x="245" y="178"/>
                    <a:pt x="245" y="178"/>
                  </a:cubicBezTo>
                  <a:cubicBezTo>
                    <a:pt x="248" y="176"/>
                    <a:pt x="250" y="178"/>
                    <a:pt x="253" y="177"/>
                  </a:cubicBezTo>
                  <a:cubicBezTo>
                    <a:pt x="255" y="176"/>
                    <a:pt x="256" y="173"/>
                    <a:pt x="257" y="171"/>
                  </a:cubicBezTo>
                  <a:cubicBezTo>
                    <a:pt x="258" y="171"/>
                    <a:pt x="259" y="171"/>
                    <a:pt x="259" y="171"/>
                  </a:cubicBezTo>
                  <a:cubicBezTo>
                    <a:pt x="260" y="171"/>
                    <a:pt x="260" y="170"/>
                    <a:pt x="260" y="169"/>
                  </a:cubicBezTo>
                  <a:cubicBezTo>
                    <a:pt x="261" y="168"/>
                    <a:pt x="263" y="169"/>
                    <a:pt x="264" y="168"/>
                  </a:cubicBezTo>
                  <a:cubicBezTo>
                    <a:pt x="265" y="167"/>
                    <a:pt x="265" y="166"/>
                    <a:pt x="265" y="165"/>
                  </a:cubicBezTo>
                  <a:cubicBezTo>
                    <a:pt x="267" y="164"/>
                    <a:pt x="268" y="165"/>
                    <a:pt x="270" y="164"/>
                  </a:cubicBezTo>
                  <a:cubicBezTo>
                    <a:pt x="270" y="164"/>
                    <a:pt x="271" y="162"/>
                    <a:pt x="271" y="162"/>
                  </a:cubicBezTo>
                  <a:cubicBezTo>
                    <a:pt x="273" y="161"/>
                    <a:pt x="276" y="158"/>
                    <a:pt x="271" y="159"/>
                  </a:cubicBezTo>
                  <a:close/>
                  <a:moveTo>
                    <a:pt x="207" y="171"/>
                  </a:moveTo>
                  <a:cubicBezTo>
                    <a:pt x="205" y="174"/>
                    <a:pt x="205" y="174"/>
                    <a:pt x="205" y="174"/>
                  </a:cubicBezTo>
                  <a:cubicBezTo>
                    <a:pt x="211" y="176"/>
                    <a:pt x="212" y="179"/>
                    <a:pt x="220" y="179"/>
                  </a:cubicBezTo>
                  <a:cubicBezTo>
                    <a:pt x="220" y="178"/>
                    <a:pt x="221" y="174"/>
                    <a:pt x="219" y="175"/>
                  </a:cubicBezTo>
                  <a:cubicBezTo>
                    <a:pt x="219" y="174"/>
                    <a:pt x="219" y="174"/>
                    <a:pt x="219" y="174"/>
                  </a:cubicBezTo>
                  <a:cubicBezTo>
                    <a:pt x="215" y="172"/>
                    <a:pt x="212" y="172"/>
                    <a:pt x="207" y="171"/>
                  </a:cubicBezTo>
                  <a:close/>
                  <a:moveTo>
                    <a:pt x="63" y="50"/>
                  </a:moveTo>
                  <a:cubicBezTo>
                    <a:pt x="63" y="50"/>
                    <a:pt x="63" y="52"/>
                    <a:pt x="63" y="52"/>
                  </a:cubicBezTo>
                  <a:cubicBezTo>
                    <a:pt x="63" y="52"/>
                    <a:pt x="65" y="53"/>
                    <a:pt x="66" y="53"/>
                  </a:cubicBezTo>
                  <a:cubicBezTo>
                    <a:pt x="66" y="52"/>
                    <a:pt x="66" y="51"/>
                    <a:pt x="66" y="51"/>
                  </a:cubicBezTo>
                  <a:lnTo>
                    <a:pt x="63" y="50"/>
                  </a:lnTo>
                  <a:close/>
                  <a:moveTo>
                    <a:pt x="75" y="68"/>
                  </a:moveTo>
                  <a:cubicBezTo>
                    <a:pt x="75" y="70"/>
                    <a:pt x="75" y="70"/>
                    <a:pt x="75" y="70"/>
                  </a:cubicBezTo>
                  <a:cubicBezTo>
                    <a:pt x="77" y="70"/>
                    <a:pt x="77" y="68"/>
                    <a:pt x="75" y="68"/>
                  </a:cubicBezTo>
                  <a:close/>
                  <a:moveTo>
                    <a:pt x="127" y="42"/>
                  </a:moveTo>
                  <a:cubicBezTo>
                    <a:pt x="127" y="42"/>
                    <a:pt x="127" y="42"/>
                    <a:pt x="126" y="42"/>
                  </a:cubicBezTo>
                  <a:cubicBezTo>
                    <a:pt x="126" y="41"/>
                    <a:pt x="125" y="42"/>
                    <a:pt x="124" y="42"/>
                  </a:cubicBezTo>
                  <a:cubicBezTo>
                    <a:pt x="124" y="42"/>
                    <a:pt x="124" y="44"/>
                    <a:pt x="124" y="45"/>
                  </a:cubicBezTo>
                  <a:cubicBezTo>
                    <a:pt x="123" y="45"/>
                    <a:pt x="122" y="45"/>
                    <a:pt x="122" y="46"/>
                  </a:cubicBezTo>
                  <a:cubicBezTo>
                    <a:pt x="120" y="47"/>
                    <a:pt x="121" y="49"/>
                    <a:pt x="120" y="51"/>
                  </a:cubicBezTo>
                  <a:cubicBezTo>
                    <a:pt x="118" y="52"/>
                    <a:pt x="118" y="52"/>
                    <a:pt x="118" y="52"/>
                  </a:cubicBezTo>
                  <a:cubicBezTo>
                    <a:pt x="118" y="53"/>
                    <a:pt x="118" y="61"/>
                    <a:pt x="118" y="62"/>
                  </a:cubicBezTo>
                  <a:cubicBezTo>
                    <a:pt x="119" y="62"/>
                    <a:pt x="121" y="64"/>
                    <a:pt x="121" y="65"/>
                  </a:cubicBezTo>
                  <a:cubicBezTo>
                    <a:pt x="121" y="66"/>
                    <a:pt x="120" y="68"/>
                    <a:pt x="120" y="69"/>
                  </a:cubicBezTo>
                  <a:cubicBezTo>
                    <a:pt x="120" y="69"/>
                    <a:pt x="122" y="71"/>
                    <a:pt x="122" y="71"/>
                  </a:cubicBezTo>
                  <a:cubicBezTo>
                    <a:pt x="123" y="72"/>
                    <a:pt x="122" y="73"/>
                    <a:pt x="122" y="74"/>
                  </a:cubicBezTo>
                  <a:cubicBezTo>
                    <a:pt x="122" y="74"/>
                    <a:pt x="123" y="74"/>
                    <a:pt x="124" y="75"/>
                  </a:cubicBezTo>
                  <a:cubicBezTo>
                    <a:pt x="123" y="77"/>
                    <a:pt x="123" y="77"/>
                    <a:pt x="122" y="79"/>
                  </a:cubicBezTo>
                  <a:cubicBezTo>
                    <a:pt x="123" y="78"/>
                    <a:pt x="124" y="79"/>
                    <a:pt x="124" y="79"/>
                  </a:cubicBezTo>
                  <a:cubicBezTo>
                    <a:pt x="125" y="79"/>
                    <a:pt x="126" y="77"/>
                    <a:pt x="126" y="77"/>
                  </a:cubicBezTo>
                  <a:cubicBezTo>
                    <a:pt x="128" y="77"/>
                    <a:pt x="127" y="78"/>
                    <a:pt x="128" y="77"/>
                  </a:cubicBezTo>
                  <a:cubicBezTo>
                    <a:pt x="129" y="81"/>
                    <a:pt x="129" y="84"/>
                    <a:pt x="130" y="88"/>
                  </a:cubicBezTo>
                  <a:cubicBezTo>
                    <a:pt x="131" y="89"/>
                    <a:pt x="132" y="90"/>
                    <a:pt x="132" y="91"/>
                  </a:cubicBezTo>
                  <a:cubicBezTo>
                    <a:pt x="133" y="93"/>
                    <a:pt x="133" y="94"/>
                    <a:pt x="133" y="96"/>
                  </a:cubicBezTo>
                  <a:cubicBezTo>
                    <a:pt x="135" y="97"/>
                    <a:pt x="138" y="98"/>
                    <a:pt x="140" y="97"/>
                  </a:cubicBezTo>
                  <a:cubicBezTo>
                    <a:pt x="141" y="97"/>
                    <a:pt x="140" y="95"/>
                    <a:pt x="143" y="95"/>
                  </a:cubicBezTo>
                  <a:cubicBezTo>
                    <a:pt x="143" y="96"/>
                    <a:pt x="143" y="96"/>
                    <a:pt x="143" y="96"/>
                  </a:cubicBezTo>
                  <a:cubicBezTo>
                    <a:pt x="144" y="97"/>
                    <a:pt x="144" y="96"/>
                    <a:pt x="146" y="97"/>
                  </a:cubicBezTo>
                  <a:cubicBezTo>
                    <a:pt x="146" y="97"/>
                    <a:pt x="146" y="100"/>
                    <a:pt x="146" y="100"/>
                  </a:cubicBezTo>
                  <a:cubicBezTo>
                    <a:pt x="147" y="101"/>
                    <a:pt x="148" y="99"/>
                    <a:pt x="148" y="101"/>
                  </a:cubicBezTo>
                  <a:cubicBezTo>
                    <a:pt x="152" y="101"/>
                    <a:pt x="152" y="100"/>
                    <a:pt x="156" y="100"/>
                  </a:cubicBezTo>
                  <a:cubicBezTo>
                    <a:pt x="156" y="98"/>
                    <a:pt x="156" y="98"/>
                    <a:pt x="156" y="98"/>
                  </a:cubicBezTo>
                  <a:cubicBezTo>
                    <a:pt x="157" y="98"/>
                    <a:pt x="158" y="98"/>
                    <a:pt x="158" y="98"/>
                  </a:cubicBezTo>
                  <a:cubicBezTo>
                    <a:pt x="160" y="99"/>
                    <a:pt x="161" y="102"/>
                    <a:pt x="164" y="100"/>
                  </a:cubicBezTo>
                  <a:cubicBezTo>
                    <a:pt x="164" y="100"/>
                    <a:pt x="164" y="99"/>
                    <a:pt x="165" y="99"/>
                  </a:cubicBezTo>
                  <a:cubicBezTo>
                    <a:pt x="166" y="100"/>
                    <a:pt x="166" y="100"/>
                    <a:pt x="166" y="100"/>
                  </a:cubicBezTo>
                  <a:cubicBezTo>
                    <a:pt x="170" y="101"/>
                    <a:pt x="168" y="101"/>
                    <a:pt x="170" y="102"/>
                  </a:cubicBezTo>
                  <a:cubicBezTo>
                    <a:pt x="170" y="103"/>
                    <a:pt x="170" y="103"/>
                    <a:pt x="170" y="103"/>
                  </a:cubicBezTo>
                  <a:cubicBezTo>
                    <a:pt x="171" y="103"/>
                    <a:pt x="171" y="104"/>
                    <a:pt x="172" y="103"/>
                  </a:cubicBezTo>
                  <a:cubicBezTo>
                    <a:pt x="172" y="103"/>
                    <a:pt x="174" y="102"/>
                    <a:pt x="174" y="101"/>
                  </a:cubicBezTo>
                  <a:cubicBezTo>
                    <a:pt x="177" y="100"/>
                    <a:pt x="179" y="100"/>
                    <a:pt x="182" y="99"/>
                  </a:cubicBezTo>
                  <a:cubicBezTo>
                    <a:pt x="183" y="94"/>
                    <a:pt x="186" y="90"/>
                    <a:pt x="190" y="88"/>
                  </a:cubicBezTo>
                  <a:cubicBezTo>
                    <a:pt x="189" y="86"/>
                    <a:pt x="188" y="85"/>
                    <a:pt x="187" y="83"/>
                  </a:cubicBezTo>
                  <a:cubicBezTo>
                    <a:pt x="189" y="81"/>
                    <a:pt x="191" y="79"/>
                    <a:pt x="193" y="76"/>
                  </a:cubicBezTo>
                  <a:cubicBezTo>
                    <a:pt x="193" y="75"/>
                    <a:pt x="193" y="74"/>
                    <a:pt x="193" y="73"/>
                  </a:cubicBezTo>
                  <a:cubicBezTo>
                    <a:pt x="193" y="73"/>
                    <a:pt x="190" y="72"/>
                    <a:pt x="191" y="71"/>
                  </a:cubicBezTo>
                  <a:cubicBezTo>
                    <a:pt x="192" y="71"/>
                    <a:pt x="192" y="72"/>
                    <a:pt x="193" y="71"/>
                  </a:cubicBezTo>
                  <a:cubicBezTo>
                    <a:pt x="195" y="68"/>
                    <a:pt x="194" y="62"/>
                    <a:pt x="194" y="58"/>
                  </a:cubicBezTo>
                  <a:cubicBezTo>
                    <a:pt x="197" y="56"/>
                    <a:pt x="199" y="55"/>
                    <a:pt x="204" y="54"/>
                  </a:cubicBezTo>
                  <a:cubicBezTo>
                    <a:pt x="203" y="54"/>
                    <a:pt x="204" y="52"/>
                    <a:pt x="203" y="52"/>
                  </a:cubicBezTo>
                  <a:cubicBezTo>
                    <a:pt x="200" y="50"/>
                    <a:pt x="196" y="49"/>
                    <a:pt x="195" y="46"/>
                  </a:cubicBezTo>
                  <a:cubicBezTo>
                    <a:pt x="194" y="44"/>
                    <a:pt x="196" y="42"/>
                    <a:pt x="196" y="41"/>
                  </a:cubicBezTo>
                  <a:cubicBezTo>
                    <a:pt x="197" y="37"/>
                    <a:pt x="194" y="33"/>
                    <a:pt x="192" y="30"/>
                  </a:cubicBezTo>
                  <a:cubicBezTo>
                    <a:pt x="192" y="30"/>
                    <a:pt x="191" y="28"/>
                    <a:pt x="192" y="28"/>
                  </a:cubicBezTo>
                  <a:cubicBezTo>
                    <a:pt x="192" y="27"/>
                    <a:pt x="193" y="27"/>
                    <a:pt x="193" y="26"/>
                  </a:cubicBezTo>
                  <a:cubicBezTo>
                    <a:pt x="194" y="27"/>
                    <a:pt x="193" y="26"/>
                    <a:pt x="194" y="26"/>
                  </a:cubicBezTo>
                  <a:cubicBezTo>
                    <a:pt x="195" y="26"/>
                    <a:pt x="194" y="24"/>
                    <a:pt x="194" y="24"/>
                  </a:cubicBezTo>
                  <a:cubicBezTo>
                    <a:pt x="194" y="23"/>
                    <a:pt x="192" y="23"/>
                    <a:pt x="192" y="23"/>
                  </a:cubicBezTo>
                  <a:cubicBezTo>
                    <a:pt x="191" y="23"/>
                    <a:pt x="191" y="22"/>
                    <a:pt x="191" y="22"/>
                  </a:cubicBezTo>
                  <a:cubicBezTo>
                    <a:pt x="186" y="22"/>
                    <a:pt x="186" y="22"/>
                    <a:pt x="186" y="22"/>
                  </a:cubicBezTo>
                  <a:cubicBezTo>
                    <a:pt x="180" y="21"/>
                    <a:pt x="180" y="21"/>
                    <a:pt x="180" y="21"/>
                  </a:cubicBezTo>
                  <a:cubicBezTo>
                    <a:pt x="178" y="24"/>
                    <a:pt x="178" y="24"/>
                    <a:pt x="178" y="24"/>
                  </a:cubicBezTo>
                  <a:cubicBezTo>
                    <a:pt x="177" y="30"/>
                    <a:pt x="177" y="30"/>
                    <a:pt x="177" y="30"/>
                  </a:cubicBezTo>
                  <a:cubicBezTo>
                    <a:pt x="175" y="33"/>
                    <a:pt x="175" y="33"/>
                    <a:pt x="175" y="33"/>
                  </a:cubicBezTo>
                  <a:cubicBezTo>
                    <a:pt x="173" y="35"/>
                    <a:pt x="173" y="35"/>
                    <a:pt x="173" y="35"/>
                  </a:cubicBezTo>
                  <a:cubicBezTo>
                    <a:pt x="171" y="38"/>
                    <a:pt x="171" y="38"/>
                    <a:pt x="171" y="38"/>
                  </a:cubicBezTo>
                  <a:cubicBezTo>
                    <a:pt x="169" y="39"/>
                    <a:pt x="169" y="39"/>
                    <a:pt x="169" y="39"/>
                  </a:cubicBezTo>
                  <a:cubicBezTo>
                    <a:pt x="168" y="42"/>
                    <a:pt x="168" y="42"/>
                    <a:pt x="168" y="42"/>
                  </a:cubicBezTo>
                  <a:cubicBezTo>
                    <a:pt x="166" y="47"/>
                    <a:pt x="166" y="47"/>
                    <a:pt x="166" y="47"/>
                  </a:cubicBezTo>
                  <a:cubicBezTo>
                    <a:pt x="165" y="49"/>
                    <a:pt x="165" y="49"/>
                    <a:pt x="165" y="49"/>
                  </a:cubicBezTo>
                  <a:cubicBezTo>
                    <a:pt x="161" y="51"/>
                    <a:pt x="161" y="51"/>
                    <a:pt x="161" y="51"/>
                  </a:cubicBezTo>
                  <a:cubicBezTo>
                    <a:pt x="156" y="51"/>
                    <a:pt x="156" y="51"/>
                    <a:pt x="156" y="51"/>
                  </a:cubicBezTo>
                  <a:cubicBezTo>
                    <a:pt x="154" y="50"/>
                    <a:pt x="154" y="50"/>
                    <a:pt x="154" y="50"/>
                  </a:cubicBezTo>
                  <a:cubicBezTo>
                    <a:pt x="149" y="51"/>
                    <a:pt x="149" y="51"/>
                    <a:pt x="149" y="51"/>
                  </a:cubicBezTo>
                  <a:cubicBezTo>
                    <a:pt x="147" y="53"/>
                    <a:pt x="147" y="53"/>
                    <a:pt x="147" y="53"/>
                  </a:cubicBezTo>
                  <a:cubicBezTo>
                    <a:pt x="143" y="54"/>
                    <a:pt x="143" y="54"/>
                    <a:pt x="143" y="54"/>
                  </a:cubicBezTo>
                  <a:cubicBezTo>
                    <a:pt x="138" y="55"/>
                    <a:pt x="138" y="55"/>
                    <a:pt x="138" y="55"/>
                  </a:cubicBezTo>
                  <a:cubicBezTo>
                    <a:pt x="134" y="54"/>
                    <a:pt x="134" y="54"/>
                    <a:pt x="134" y="54"/>
                  </a:cubicBezTo>
                  <a:cubicBezTo>
                    <a:pt x="131" y="52"/>
                    <a:pt x="131" y="52"/>
                    <a:pt x="131" y="52"/>
                  </a:cubicBezTo>
                  <a:cubicBezTo>
                    <a:pt x="128" y="51"/>
                    <a:pt x="128" y="51"/>
                    <a:pt x="128" y="51"/>
                  </a:cubicBezTo>
                  <a:cubicBezTo>
                    <a:pt x="127" y="47"/>
                    <a:pt x="127" y="47"/>
                    <a:pt x="127" y="47"/>
                  </a:cubicBezTo>
                  <a:lnTo>
                    <a:pt x="127" y="42"/>
                  </a:lnTo>
                  <a:close/>
                  <a:moveTo>
                    <a:pt x="314" y="75"/>
                  </a:moveTo>
                  <a:cubicBezTo>
                    <a:pt x="314" y="76"/>
                    <a:pt x="309" y="76"/>
                    <a:pt x="309" y="76"/>
                  </a:cubicBezTo>
                  <a:cubicBezTo>
                    <a:pt x="309" y="75"/>
                    <a:pt x="309" y="81"/>
                    <a:pt x="309" y="81"/>
                  </a:cubicBezTo>
                  <a:cubicBezTo>
                    <a:pt x="307" y="81"/>
                    <a:pt x="308" y="83"/>
                    <a:pt x="309" y="83"/>
                  </a:cubicBezTo>
                  <a:cubicBezTo>
                    <a:pt x="310" y="84"/>
                    <a:pt x="313" y="83"/>
                    <a:pt x="314" y="83"/>
                  </a:cubicBezTo>
                  <a:cubicBezTo>
                    <a:pt x="315" y="84"/>
                    <a:pt x="316" y="84"/>
                    <a:pt x="316" y="85"/>
                  </a:cubicBezTo>
                  <a:cubicBezTo>
                    <a:pt x="316" y="85"/>
                    <a:pt x="317" y="88"/>
                    <a:pt x="317" y="88"/>
                  </a:cubicBezTo>
                  <a:cubicBezTo>
                    <a:pt x="317" y="88"/>
                    <a:pt x="314" y="88"/>
                    <a:pt x="316" y="89"/>
                  </a:cubicBezTo>
                  <a:cubicBezTo>
                    <a:pt x="318" y="90"/>
                    <a:pt x="323" y="88"/>
                    <a:pt x="326" y="89"/>
                  </a:cubicBezTo>
                  <a:cubicBezTo>
                    <a:pt x="327" y="89"/>
                    <a:pt x="330" y="90"/>
                    <a:pt x="332" y="90"/>
                  </a:cubicBezTo>
                  <a:cubicBezTo>
                    <a:pt x="332" y="91"/>
                    <a:pt x="332" y="91"/>
                    <a:pt x="332" y="91"/>
                  </a:cubicBezTo>
                  <a:cubicBezTo>
                    <a:pt x="329" y="92"/>
                    <a:pt x="327" y="92"/>
                    <a:pt x="325" y="92"/>
                  </a:cubicBezTo>
                  <a:cubicBezTo>
                    <a:pt x="324" y="93"/>
                    <a:pt x="324" y="93"/>
                    <a:pt x="324" y="93"/>
                  </a:cubicBezTo>
                  <a:cubicBezTo>
                    <a:pt x="321" y="94"/>
                    <a:pt x="316" y="94"/>
                    <a:pt x="314" y="94"/>
                  </a:cubicBezTo>
                  <a:cubicBezTo>
                    <a:pt x="315" y="96"/>
                    <a:pt x="315" y="96"/>
                    <a:pt x="315" y="96"/>
                  </a:cubicBezTo>
                  <a:cubicBezTo>
                    <a:pt x="317" y="96"/>
                    <a:pt x="318" y="96"/>
                    <a:pt x="319" y="95"/>
                  </a:cubicBezTo>
                  <a:cubicBezTo>
                    <a:pt x="321" y="101"/>
                    <a:pt x="319" y="99"/>
                    <a:pt x="323" y="101"/>
                  </a:cubicBezTo>
                  <a:cubicBezTo>
                    <a:pt x="323" y="102"/>
                    <a:pt x="322" y="102"/>
                    <a:pt x="322" y="104"/>
                  </a:cubicBezTo>
                  <a:cubicBezTo>
                    <a:pt x="322" y="104"/>
                    <a:pt x="324" y="106"/>
                    <a:pt x="324" y="106"/>
                  </a:cubicBezTo>
                  <a:cubicBezTo>
                    <a:pt x="324" y="106"/>
                    <a:pt x="326" y="106"/>
                    <a:pt x="326" y="106"/>
                  </a:cubicBezTo>
                  <a:cubicBezTo>
                    <a:pt x="326" y="105"/>
                    <a:pt x="327" y="102"/>
                    <a:pt x="328" y="101"/>
                  </a:cubicBezTo>
                  <a:cubicBezTo>
                    <a:pt x="328" y="101"/>
                    <a:pt x="329" y="100"/>
                    <a:pt x="329" y="100"/>
                  </a:cubicBezTo>
                  <a:cubicBezTo>
                    <a:pt x="329" y="100"/>
                    <a:pt x="329" y="102"/>
                    <a:pt x="329" y="102"/>
                  </a:cubicBezTo>
                  <a:cubicBezTo>
                    <a:pt x="333" y="104"/>
                    <a:pt x="333" y="104"/>
                    <a:pt x="333" y="104"/>
                  </a:cubicBezTo>
                  <a:cubicBezTo>
                    <a:pt x="333" y="105"/>
                    <a:pt x="333" y="105"/>
                    <a:pt x="333" y="105"/>
                  </a:cubicBezTo>
                  <a:cubicBezTo>
                    <a:pt x="337" y="106"/>
                    <a:pt x="338" y="105"/>
                    <a:pt x="338" y="105"/>
                  </a:cubicBezTo>
                  <a:cubicBezTo>
                    <a:pt x="338" y="105"/>
                    <a:pt x="336" y="111"/>
                    <a:pt x="340" y="112"/>
                  </a:cubicBezTo>
                  <a:cubicBezTo>
                    <a:pt x="342" y="112"/>
                    <a:pt x="342" y="111"/>
                    <a:pt x="344" y="111"/>
                  </a:cubicBezTo>
                  <a:cubicBezTo>
                    <a:pt x="346" y="113"/>
                    <a:pt x="346" y="113"/>
                    <a:pt x="346" y="113"/>
                  </a:cubicBezTo>
                  <a:cubicBezTo>
                    <a:pt x="348" y="113"/>
                    <a:pt x="348" y="111"/>
                    <a:pt x="350" y="112"/>
                  </a:cubicBezTo>
                  <a:cubicBezTo>
                    <a:pt x="350" y="113"/>
                    <a:pt x="350" y="113"/>
                    <a:pt x="350" y="113"/>
                  </a:cubicBezTo>
                  <a:cubicBezTo>
                    <a:pt x="354" y="115"/>
                    <a:pt x="355" y="116"/>
                    <a:pt x="357" y="120"/>
                  </a:cubicBezTo>
                  <a:cubicBezTo>
                    <a:pt x="363" y="119"/>
                    <a:pt x="360" y="120"/>
                    <a:pt x="364" y="121"/>
                  </a:cubicBezTo>
                  <a:cubicBezTo>
                    <a:pt x="366" y="122"/>
                    <a:pt x="367" y="121"/>
                    <a:pt x="368" y="122"/>
                  </a:cubicBezTo>
                  <a:cubicBezTo>
                    <a:pt x="370" y="127"/>
                    <a:pt x="370" y="127"/>
                    <a:pt x="370" y="127"/>
                  </a:cubicBezTo>
                  <a:cubicBezTo>
                    <a:pt x="370" y="133"/>
                    <a:pt x="370" y="133"/>
                    <a:pt x="370" y="133"/>
                  </a:cubicBezTo>
                  <a:cubicBezTo>
                    <a:pt x="370" y="134"/>
                    <a:pt x="369" y="134"/>
                    <a:pt x="370" y="135"/>
                  </a:cubicBezTo>
                  <a:cubicBezTo>
                    <a:pt x="370" y="136"/>
                    <a:pt x="371" y="136"/>
                    <a:pt x="372" y="137"/>
                  </a:cubicBezTo>
                  <a:cubicBezTo>
                    <a:pt x="372" y="138"/>
                    <a:pt x="372" y="139"/>
                    <a:pt x="372" y="141"/>
                  </a:cubicBezTo>
                  <a:cubicBezTo>
                    <a:pt x="372" y="141"/>
                    <a:pt x="374" y="143"/>
                    <a:pt x="374" y="143"/>
                  </a:cubicBezTo>
                  <a:cubicBezTo>
                    <a:pt x="375" y="147"/>
                    <a:pt x="374" y="147"/>
                    <a:pt x="375" y="151"/>
                  </a:cubicBezTo>
                  <a:cubicBezTo>
                    <a:pt x="374" y="151"/>
                    <a:pt x="373" y="149"/>
                    <a:pt x="372" y="149"/>
                  </a:cubicBezTo>
                  <a:cubicBezTo>
                    <a:pt x="371" y="149"/>
                    <a:pt x="370" y="148"/>
                    <a:pt x="368" y="149"/>
                  </a:cubicBezTo>
                  <a:cubicBezTo>
                    <a:pt x="368" y="149"/>
                    <a:pt x="364" y="155"/>
                    <a:pt x="364" y="156"/>
                  </a:cubicBezTo>
                  <a:cubicBezTo>
                    <a:pt x="367" y="155"/>
                    <a:pt x="370" y="155"/>
                    <a:pt x="373" y="155"/>
                  </a:cubicBezTo>
                  <a:cubicBezTo>
                    <a:pt x="373" y="154"/>
                    <a:pt x="374" y="152"/>
                    <a:pt x="374" y="152"/>
                  </a:cubicBezTo>
                  <a:cubicBezTo>
                    <a:pt x="375" y="152"/>
                    <a:pt x="375" y="153"/>
                    <a:pt x="375" y="153"/>
                  </a:cubicBezTo>
                  <a:cubicBezTo>
                    <a:pt x="378" y="154"/>
                    <a:pt x="380" y="152"/>
                    <a:pt x="382" y="153"/>
                  </a:cubicBezTo>
                  <a:cubicBezTo>
                    <a:pt x="384" y="153"/>
                    <a:pt x="387" y="157"/>
                    <a:pt x="387" y="159"/>
                  </a:cubicBezTo>
                  <a:cubicBezTo>
                    <a:pt x="387" y="159"/>
                    <a:pt x="387" y="161"/>
                    <a:pt x="387" y="161"/>
                  </a:cubicBezTo>
                  <a:cubicBezTo>
                    <a:pt x="388" y="161"/>
                    <a:pt x="388" y="161"/>
                    <a:pt x="388" y="161"/>
                  </a:cubicBezTo>
                  <a:cubicBezTo>
                    <a:pt x="389" y="161"/>
                    <a:pt x="389" y="163"/>
                    <a:pt x="390" y="163"/>
                  </a:cubicBezTo>
                  <a:cubicBezTo>
                    <a:pt x="390" y="164"/>
                    <a:pt x="391" y="164"/>
                    <a:pt x="392" y="164"/>
                  </a:cubicBezTo>
                  <a:cubicBezTo>
                    <a:pt x="392" y="141"/>
                    <a:pt x="392" y="141"/>
                    <a:pt x="392" y="141"/>
                  </a:cubicBezTo>
                  <a:cubicBezTo>
                    <a:pt x="390" y="137"/>
                    <a:pt x="390" y="137"/>
                    <a:pt x="390" y="137"/>
                  </a:cubicBezTo>
                  <a:cubicBezTo>
                    <a:pt x="392" y="134"/>
                    <a:pt x="392" y="134"/>
                    <a:pt x="392" y="134"/>
                  </a:cubicBezTo>
                  <a:cubicBezTo>
                    <a:pt x="391" y="95"/>
                    <a:pt x="391" y="95"/>
                    <a:pt x="391" y="95"/>
                  </a:cubicBezTo>
                  <a:cubicBezTo>
                    <a:pt x="391" y="95"/>
                    <a:pt x="391" y="95"/>
                    <a:pt x="390" y="95"/>
                  </a:cubicBezTo>
                  <a:cubicBezTo>
                    <a:pt x="390" y="95"/>
                    <a:pt x="389" y="92"/>
                    <a:pt x="388" y="91"/>
                  </a:cubicBezTo>
                  <a:cubicBezTo>
                    <a:pt x="386" y="91"/>
                    <a:pt x="385" y="92"/>
                    <a:pt x="384" y="92"/>
                  </a:cubicBezTo>
                  <a:cubicBezTo>
                    <a:pt x="381" y="92"/>
                    <a:pt x="376" y="90"/>
                    <a:pt x="374" y="89"/>
                  </a:cubicBezTo>
                  <a:cubicBezTo>
                    <a:pt x="372" y="88"/>
                    <a:pt x="366" y="83"/>
                    <a:pt x="363" y="83"/>
                  </a:cubicBezTo>
                  <a:cubicBezTo>
                    <a:pt x="363" y="85"/>
                    <a:pt x="363" y="85"/>
                    <a:pt x="363" y="85"/>
                  </a:cubicBezTo>
                  <a:cubicBezTo>
                    <a:pt x="362" y="85"/>
                    <a:pt x="361" y="85"/>
                    <a:pt x="360" y="85"/>
                  </a:cubicBezTo>
                  <a:cubicBezTo>
                    <a:pt x="359" y="86"/>
                    <a:pt x="358" y="89"/>
                    <a:pt x="357" y="89"/>
                  </a:cubicBezTo>
                  <a:cubicBezTo>
                    <a:pt x="356" y="90"/>
                    <a:pt x="353" y="90"/>
                    <a:pt x="352" y="91"/>
                  </a:cubicBezTo>
                  <a:cubicBezTo>
                    <a:pt x="351" y="93"/>
                    <a:pt x="350" y="97"/>
                    <a:pt x="348" y="99"/>
                  </a:cubicBezTo>
                  <a:cubicBezTo>
                    <a:pt x="347" y="100"/>
                    <a:pt x="345" y="100"/>
                    <a:pt x="343" y="101"/>
                  </a:cubicBezTo>
                  <a:cubicBezTo>
                    <a:pt x="343" y="100"/>
                    <a:pt x="343" y="101"/>
                    <a:pt x="342" y="101"/>
                  </a:cubicBezTo>
                  <a:cubicBezTo>
                    <a:pt x="341" y="99"/>
                    <a:pt x="341" y="98"/>
                    <a:pt x="341" y="97"/>
                  </a:cubicBezTo>
                  <a:cubicBezTo>
                    <a:pt x="339" y="98"/>
                    <a:pt x="339" y="98"/>
                    <a:pt x="339" y="98"/>
                  </a:cubicBezTo>
                  <a:cubicBezTo>
                    <a:pt x="339" y="97"/>
                    <a:pt x="339" y="95"/>
                    <a:pt x="339" y="93"/>
                  </a:cubicBezTo>
                  <a:cubicBezTo>
                    <a:pt x="337" y="93"/>
                    <a:pt x="337" y="93"/>
                    <a:pt x="337" y="93"/>
                  </a:cubicBezTo>
                  <a:cubicBezTo>
                    <a:pt x="336" y="94"/>
                    <a:pt x="337" y="94"/>
                    <a:pt x="336" y="95"/>
                  </a:cubicBezTo>
                  <a:cubicBezTo>
                    <a:pt x="335" y="90"/>
                    <a:pt x="333" y="87"/>
                    <a:pt x="334" y="82"/>
                  </a:cubicBezTo>
                  <a:cubicBezTo>
                    <a:pt x="335" y="81"/>
                    <a:pt x="336" y="81"/>
                    <a:pt x="336" y="79"/>
                  </a:cubicBezTo>
                  <a:cubicBezTo>
                    <a:pt x="336" y="78"/>
                    <a:pt x="334" y="74"/>
                    <a:pt x="332" y="73"/>
                  </a:cubicBezTo>
                  <a:cubicBezTo>
                    <a:pt x="331" y="73"/>
                    <a:pt x="331" y="73"/>
                    <a:pt x="331" y="73"/>
                  </a:cubicBezTo>
                  <a:cubicBezTo>
                    <a:pt x="332" y="74"/>
                    <a:pt x="330" y="74"/>
                    <a:pt x="329" y="74"/>
                  </a:cubicBezTo>
                  <a:cubicBezTo>
                    <a:pt x="329" y="74"/>
                    <a:pt x="329" y="72"/>
                    <a:pt x="327" y="73"/>
                  </a:cubicBezTo>
                  <a:cubicBezTo>
                    <a:pt x="327" y="73"/>
                    <a:pt x="328" y="74"/>
                    <a:pt x="326" y="74"/>
                  </a:cubicBezTo>
                  <a:cubicBezTo>
                    <a:pt x="324" y="74"/>
                    <a:pt x="321" y="71"/>
                    <a:pt x="319" y="71"/>
                  </a:cubicBezTo>
                  <a:cubicBezTo>
                    <a:pt x="315" y="72"/>
                    <a:pt x="315" y="75"/>
                    <a:pt x="314" y="75"/>
                  </a:cubicBezTo>
                  <a:close/>
                  <a:moveTo>
                    <a:pt x="110" y="19"/>
                  </a:moveTo>
                  <a:cubicBezTo>
                    <a:pt x="111" y="19"/>
                    <a:pt x="110" y="22"/>
                    <a:pt x="110" y="23"/>
                  </a:cubicBezTo>
                  <a:cubicBezTo>
                    <a:pt x="110" y="23"/>
                    <a:pt x="113" y="22"/>
                    <a:pt x="113" y="22"/>
                  </a:cubicBezTo>
                  <a:cubicBezTo>
                    <a:pt x="113" y="22"/>
                    <a:pt x="113" y="18"/>
                    <a:pt x="112" y="20"/>
                  </a:cubicBezTo>
                  <a:lnTo>
                    <a:pt x="110" y="19"/>
                  </a:lnTo>
                  <a:close/>
                </a:path>
              </a:pathLst>
            </a:custGeom>
            <a:grpFill/>
            <a:ln w="2" cap="rnd">
              <a:solidFill>
                <a:schemeClr val="tx2">
                  <a:lumMod val="2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207"/>
            <p:cNvSpPr>
              <a:spLocks noEditPoints="1"/>
            </p:cNvSpPr>
            <p:nvPr/>
          </p:nvSpPr>
          <p:spPr bwMode="auto">
            <a:xfrm>
              <a:off x="8052494" y="2832593"/>
              <a:ext cx="885628" cy="1142514"/>
            </a:xfrm>
            <a:custGeom>
              <a:avLst/>
              <a:gdLst>
                <a:gd name="T0" fmla="*/ 213 w 251"/>
                <a:gd name="T1" fmla="*/ 268 h 324"/>
                <a:gd name="T2" fmla="*/ 209 w 251"/>
                <a:gd name="T3" fmla="*/ 285 h 324"/>
                <a:gd name="T4" fmla="*/ 220 w 251"/>
                <a:gd name="T5" fmla="*/ 322 h 324"/>
                <a:gd name="T6" fmla="*/ 1 w 251"/>
                <a:gd name="T7" fmla="*/ 149 h 324"/>
                <a:gd name="T8" fmla="*/ 16 w 251"/>
                <a:gd name="T9" fmla="*/ 154 h 324"/>
                <a:gd name="T10" fmla="*/ 5 w 251"/>
                <a:gd name="T11" fmla="*/ 160 h 324"/>
                <a:gd name="T12" fmla="*/ 32 w 251"/>
                <a:gd name="T13" fmla="*/ 167 h 324"/>
                <a:gd name="T14" fmla="*/ 36 w 251"/>
                <a:gd name="T15" fmla="*/ 161 h 324"/>
                <a:gd name="T16" fmla="*/ 36 w 251"/>
                <a:gd name="T17" fmla="*/ 170 h 324"/>
                <a:gd name="T18" fmla="*/ 37 w 251"/>
                <a:gd name="T19" fmla="*/ 193 h 324"/>
                <a:gd name="T20" fmla="*/ 41 w 251"/>
                <a:gd name="T21" fmla="*/ 215 h 324"/>
                <a:gd name="T22" fmla="*/ 54 w 251"/>
                <a:gd name="T23" fmla="*/ 268 h 324"/>
                <a:gd name="T24" fmla="*/ 67 w 251"/>
                <a:gd name="T25" fmla="*/ 291 h 324"/>
                <a:gd name="T26" fmla="*/ 87 w 251"/>
                <a:gd name="T27" fmla="*/ 302 h 324"/>
                <a:gd name="T28" fmla="*/ 98 w 251"/>
                <a:gd name="T29" fmla="*/ 272 h 324"/>
                <a:gd name="T30" fmla="*/ 100 w 251"/>
                <a:gd name="T31" fmla="*/ 238 h 324"/>
                <a:gd name="T32" fmla="*/ 109 w 251"/>
                <a:gd name="T33" fmla="*/ 224 h 324"/>
                <a:gd name="T34" fmla="*/ 128 w 251"/>
                <a:gd name="T35" fmla="*/ 208 h 324"/>
                <a:gd name="T36" fmla="*/ 141 w 251"/>
                <a:gd name="T37" fmla="*/ 196 h 324"/>
                <a:gd name="T38" fmla="*/ 154 w 251"/>
                <a:gd name="T39" fmla="*/ 186 h 324"/>
                <a:gd name="T40" fmla="*/ 167 w 251"/>
                <a:gd name="T41" fmla="*/ 169 h 324"/>
                <a:gd name="T42" fmla="*/ 176 w 251"/>
                <a:gd name="T43" fmla="*/ 161 h 324"/>
                <a:gd name="T44" fmla="*/ 167 w 251"/>
                <a:gd name="T45" fmla="*/ 139 h 324"/>
                <a:gd name="T46" fmla="*/ 175 w 251"/>
                <a:gd name="T47" fmla="*/ 123 h 324"/>
                <a:gd name="T48" fmla="*/ 186 w 251"/>
                <a:gd name="T49" fmla="*/ 119 h 324"/>
                <a:gd name="T50" fmla="*/ 199 w 251"/>
                <a:gd name="T51" fmla="*/ 131 h 324"/>
                <a:gd name="T52" fmla="*/ 204 w 251"/>
                <a:gd name="T53" fmla="*/ 142 h 324"/>
                <a:gd name="T54" fmla="*/ 206 w 251"/>
                <a:gd name="T55" fmla="*/ 151 h 324"/>
                <a:gd name="T56" fmla="*/ 216 w 251"/>
                <a:gd name="T57" fmla="*/ 167 h 324"/>
                <a:gd name="T58" fmla="*/ 218 w 251"/>
                <a:gd name="T59" fmla="*/ 153 h 324"/>
                <a:gd name="T60" fmla="*/ 228 w 251"/>
                <a:gd name="T61" fmla="*/ 135 h 324"/>
                <a:gd name="T62" fmla="*/ 237 w 251"/>
                <a:gd name="T63" fmla="*/ 123 h 324"/>
                <a:gd name="T64" fmla="*/ 251 w 251"/>
                <a:gd name="T65" fmla="*/ 109 h 324"/>
                <a:gd name="T66" fmla="*/ 243 w 251"/>
                <a:gd name="T67" fmla="*/ 96 h 324"/>
                <a:gd name="T68" fmla="*/ 231 w 251"/>
                <a:gd name="T69" fmla="*/ 87 h 324"/>
                <a:gd name="T70" fmla="*/ 214 w 251"/>
                <a:gd name="T71" fmla="*/ 91 h 324"/>
                <a:gd name="T72" fmla="*/ 204 w 251"/>
                <a:gd name="T73" fmla="*/ 106 h 324"/>
                <a:gd name="T74" fmla="*/ 180 w 251"/>
                <a:gd name="T75" fmla="*/ 103 h 324"/>
                <a:gd name="T76" fmla="*/ 170 w 251"/>
                <a:gd name="T77" fmla="*/ 98 h 324"/>
                <a:gd name="T78" fmla="*/ 171 w 251"/>
                <a:gd name="T79" fmla="*/ 111 h 324"/>
                <a:gd name="T80" fmla="*/ 149 w 251"/>
                <a:gd name="T81" fmla="*/ 108 h 324"/>
                <a:gd name="T82" fmla="*/ 128 w 251"/>
                <a:gd name="T83" fmla="*/ 98 h 324"/>
                <a:gd name="T84" fmla="*/ 106 w 251"/>
                <a:gd name="T85" fmla="*/ 88 h 324"/>
                <a:gd name="T86" fmla="*/ 106 w 251"/>
                <a:gd name="T87" fmla="*/ 69 h 324"/>
                <a:gd name="T88" fmla="*/ 89 w 251"/>
                <a:gd name="T89" fmla="*/ 57 h 324"/>
                <a:gd name="T90" fmla="*/ 89 w 251"/>
                <a:gd name="T91" fmla="*/ 45 h 324"/>
                <a:gd name="T92" fmla="*/ 83 w 251"/>
                <a:gd name="T93" fmla="*/ 28 h 324"/>
                <a:gd name="T94" fmla="*/ 91 w 251"/>
                <a:gd name="T95" fmla="*/ 14 h 324"/>
                <a:gd name="T96" fmla="*/ 84 w 251"/>
                <a:gd name="T97" fmla="*/ 1 h 324"/>
                <a:gd name="T98" fmla="*/ 68 w 251"/>
                <a:gd name="T99" fmla="*/ 10 h 324"/>
                <a:gd name="T100" fmla="*/ 50 w 251"/>
                <a:gd name="T101" fmla="*/ 22 h 324"/>
                <a:gd name="T102" fmla="*/ 37 w 251"/>
                <a:gd name="T103" fmla="*/ 27 h 324"/>
                <a:gd name="T104" fmla="*/ 45 w 251"/>
                <a:gd name="T105" fmla="*/ 47 h 324"/>
                <a:gd name="T106" fmla="*/ 43 w 251"/>
                <a:gd name="T107" fmla="*/ 70 h 324"/>
                <a:gd name="T108" fmla="*/ 28 w 251"/>
                <a:gd name="T109" fmla="*/ 87 h 324"/>
                <a:gd name="T110" fmla="*/ 13 w 251"/>
                <a:gd name="T111" fmla="*/ 101 h 324"/>
                <a:gd name="T112" fmla="*/ 10 w 251"/>
                <a:gd name="T113" fmla="*/ 116 h 324"/>
                <a:gd name="T114" fmla="*/ 13 w 251"/>
                <a:gd name="T115" fmla="*/ 135 h 324"/>
                <a:gd name="T116" fmla="*/ 213 w 251"/>
                <a:gd name="T117" fmla="*/ 252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51" h="324">
                  <a:moveTo>
                    <a:pt x="213" y="262"/>
                  </a:moveTo>
                  <a:cubicBezTo>
                    <a:pt x="213" y="263"/>
                    <a:pt x="213" y="263"/>
                    <a:pt x="213" y="263"/>
                  </a:cubicBezTo>
                  <a:cubicBezTo>
                    <a:pt x="213" y="262"/>
                    <a:pt x="214" y="262"/>
                    <a:pt x="213" y="262"/>
                  </a:cubicBezTo>
                  <a:close/>
                  <a:moveTo>
                    <a:pt x="213" y="266"/>
                  </a:moveTo>
                  <a:cubicBezTo>
                    <a:pt x="213" y="266"/>
                    <a:pt x="213" y="268"/>
                    <a:pt x="213" y="268"/>
                  </a:cubicBezTo>
                  <a:cubicBezTo>
                    <a:pt x="215" y="269"/>
                    <a:pt x="214" y="266"/>
                    <a:pt x="213" y="266"/>
                  </a:cubicBezTo>
                  <a:close/>
                  <a:moveTo>
                    <a:pt x="211" y="272"/>
                  </a:moveTo>
                  <a:cubicBezTo>
                    <a:pt x="211" y="272"/>
                    <a:pt x="212" y="273"/>
                    <a:pt x="212" y="274"/>
                  </a:cubicBezTo>
                  <a:cubicBezTo>
                    <a:pt x="213" y="274"/>
                    <a:pt x="213" y="272"/>
                    <a:pt x="211" y="272"/>
                  </a:cubicBezTo>
                  <a:close/>
                  <a:moveTo>
                    <a:pt x="209" y="285"/>
                  </a:moveTo>
                  <a:cubicBezTo>
                    <a:pt x="209" y="286"/>
                    <a:pt x="209" y="286"/>
                    <a:pt x="209" y="286"/>
                  </a:cubicBezTo>
                  <a:cubicBezTo>
                    <a:pt x="212" y="287"/>
                    <a:pt x="211" y="285"/>
                    <a:pt x="209" y="285"/>
                  </a:cubicBezTo>
                  <a:close/>
                  <a:moveTo>
                    <a:pt x="218" y="322"/>
                  </a:moveTo>
                  <a:cubicBezTo>
                    <a:pt x="219" y="324"/>
                    <a:pt x="219" y="324"/>
                    <a:pt x="219" y="324"/>
                  </a:cubicBezTo>
                  <a:cubicBezTo>
                    <a:pt x="221" y="324"/>
                    <a:pt x="220" y="323"/>
                    <a:pt x="220" y="322"/>
                  </a:cubicBezTo>
                  <a:cubicBezTo>
                    <a:pt x="220" y="322"/>
                    <a:pt x="219" y="322"/>
                    <a:pt x="218" y="322"/>
                  </a:cubicBezTo>
                  <a:close/>
                  <a:moveTo>
                    <a:pt x="0" y="141"/>
                  </a:moveTo>
                  <a:cubicBezTo>
                    <a:pt x="1" y="141"/>
                    <a:pt x="1" y="141"/>
                    <a:pt x="1" y="141"/>
                  </a:cubicBezTo>
                  <a:cubicBezTo>
                    <a:pt x="1" y="142"/>
                    <a:pt x="1" y="141"/>
                    <a:pt x="0" y="142"/>
                  </a:cubicBezTo>
                  <a:cubicBezTo>
                    <a:pt x="1" y="145"/>
                    <a:pt x="1" y="147"/>
                    <a:pt x="1" y="149"/>
                  </a:cubicBezTo>
                  <a:cubicBezTo>
                    <a:pt x="4" y="150"/>
                    <a:pt x="10" y="154"/>
                    <a:pt x="16" y="152"/>
                  </a:cubicBezTo>
                  <a:cubicBezTo>
                    <a:pt x="18" y="151"/>
                    <a:pt x="18" y="148"/>
                    <a:pt x="19" y="147"/>
                  </a:cubicBezTo>
                  <a:cubicBezTo>
                    <a:pt x="20" y="147"/>
                    <a:pt x="21" y="148"/>
                    <a:pt x="21" y="147"/>
                  </a:cubicBezTo>
                  <a:cubicBezTo>
                    <a:pt x="20" y="149"/>
                    <a:pt x="20" y="151"/>
                    <a:pt x="19" y="153"/>
                  </a:cubicBezTo>
                  <a:cubicBezTo>
                    <a:pt x="18" y="153"/>
                    <a:pt x="17" y="153"/>
                    <a:pt x="16" y="154"/>
                  </a:cubicBezTo>
                  <a:cubicBezTo>
                    <a:pt x="15" y="155"/>
                    <a:pt x="16" y="157"/>
                    <a:pt x="15" y="157"/>
                  </a:cubicBezTo>
                  <a:cubicBezTo>
                    <a:pt x="14" y="158"/>
                    <a:pt x="12" y="157"/>
                    <a:pt x="11" y="157"/>
                  </a:cubicBezTo>
                  <a:cubicBezTo>
                    <a:pt x="11" y="157"/>
                    <a:pt x="10" y="159"/>
                    <a:pt x="9" y="159"/>
                  </a:cubicBezTo>
                  <a:cubicBezTo>
                    <a:pt x="8" y="160"/>
                    <a:pt x="8" y="158"/>
                    <a:pt x="7" y="159"/>
                  </a:cubicBezTo>
                  <a:cubicBezTo>
                    <a:pt x="6" y="159"/>
                    <a:pt x="6" y="160"/>
                    <a:pt x="5" y="160"/>
                  </a:cubicBezTo>
                  <a:cubicBezTo>
                    <a:pt x="6" y="161"/>
                    <a:pt x="7" y="163"/>
                    <a:pt x="7" y="164"/>
                  </a:cubicBezTo>
                  <a:cubicBezTo>
                    <a:pt x="11" y="169"/>
                    <a:pt x="15" y="172"/>
                    <a:pt x="18" y="177"/>
                  </a:cubicBezTo>
                  <a:cubicBezTo>
                    <a:pt x="19" y="177"/>
                    <a:pt x="20" y="177"/>
                    <a:pt x="21" y="177"/>
                  </a:cubicBezTo>
                  <a:cubicBezTo>
                    <a:pt x="22" y="177"/>
                    <a:pt x="23" y="175"/>
                    <a:pt x="23" y="175"/>
                  </a:cubicBezTo>
                  <a:cubicBezTo>
                    <a:pt x="27" y="173"/>
                    <a:pt x="31" y="172"/>
                    <a:pt x="32" y="167"/>
                  </a:cubicBezTo>
                  <a:cubicBezTo>
                    <a:pt x="33" y="163"/>
                    <a:pt x="31" y="161"/>
                    <a:pt x="33" y="157"/>
                  </a:cubicBezTo>
                  <a:cubicBezTo>
                    <a:pt x="34" y="157"/>
                    <a:pt x="34" y="157"/>
                    <a:pt x="34" y="157"/>
                  </a:cubicBezTo>
                  <a:cubicBezTo>
                    <a:pt x="34" y="158"/>
                    <a:pt x="34" y="158"/>
                    <a:pt x="35" y="158"/>
                  </a:cubicBezTo>
                  <a:cubicBezTo>
                    <a:pt x="35" y="159"/>
                    <a:pt x="35" y="159"/>
                    <a:pt x="35" y="160"/>
                  </a:cubicBezTo>
                  <a:cubicBezTo>
                    <a:pt x="35" y="159"/>
                    <a:pt x="36" y="161"/>
                    <a:pt x="36" y="161"/>
                  </a:cubicBezTo>
                  <a:cubicBezTo>
                    <a:pt x="36" y="162"/>
                    <a:pt x="35" y="162"/>
                    <a:pt x="35" y="164"/>
                  </a:cubicBezTo>
                  <a:cubicBezTo>
                    <a:pt x="37" y="165"/>
                    <a:pt x="37" y="166"/>
                    <a:pt x="36" y="166"/>
                  </a:cubicBezTo>
                  <a:cubicBezTo>
                    <a:pt x="36" y="166"/>
                    <a:pt x="37" y="167"/>
                    <a:pt x="35" y="167"/>
                  </a:cubicBezTo>
                  <a:cubicBezTo>
                    <a:pt x="35" y="167"/>
                    <a:pt x="35" y="169"/>
                    <a:pt x="36" y="168"/>
                  </a:cubicBezTo>
                  <a:cubicBezTo>
                    <a:pt x="36" y="170"/>
                    <a:pt x="36" y="170"/>
                    <a:pt x="36" y="170"/>
                  </a:cubicBezTo>
                  <a:cubicBezTo>
                    <a:pt x="37" y="172"/>
                    <a:pt x="39" y="172"/>
                    <a:pt x="39" y="175"/>
                  </a:cubicBezTo>
                  <a:cubicBezTo>
                    <a:pt x="37" y="176"/>
                    <a:pt x="37" y="176"/>
                    <a:pt x="37" y="176"/>
                  </a:cubicBezTo>
                  <a:cubicBezTo>
                    <a:pt x="37" y="177"/>
                    <a:pt x="34" y="187"/>
                    <a:pt x="34" y="187"/>
                  </a:cubicBezTo>
                  <a:cubicBezTo>
                    <a:pt x="34" y="188"/>
                    <a:pt x="37" y="190"/>
                    <a:pt x="37" y="191"/>
                  </a:cubicBezTo>
                  <a:cubicBezTo>
                    <a:pt x="38" y="192"/>
                    <a:pt x="36" y="193"/>
                    <a:pt x="37" y="193"/>
                  </a:cubicBezTo>
                  <a:cubicBezTo>
                    <a:pt x="39" y="194"/>
                    <a:pt x="37" y="198"/>
                    <a:pt x="37" y="200"/>
                  </a:cubicBezTo>
                  <a:cubicBezTo>
                    <a:pt x="38" y="200"/>
                    <a:pt x="38" y="200"/>
                    <a:pt x="38" y="200"/>
                  </a:cubicBezTo>
                  <a:cubicBezTo>
                    <a:pt x="38" y="203"/>
                    <a:pt x="37" y="209"/>
                    <a:pt x="39" y="210"/>
                  </a:cubicBezTo>
                  <a:cubicBezTo>
                    <a:pt x="39" y="210"/>
                    <a:pt x="38" y="211"/>
                    <a:pt x="39" y="212"/>
                  </a:cubicBezTo>
                  <a:cubicBezTo>
                    <a:pt x="39" y="212"/>
                    <a:pt x="40" y="214"/>
                    <a:pt x="41" y="215"/>
                  </a:cubicBezTo>
                  <a:cubicBezTo>
                    <a:pt x="41" y="218"/>
                    <a:pt x="41" y="220"/>
                    <a:pt x="41" y="224"/>
                  </a:cubicBezTo>
                  <a:cubicBezTo>
                    <a:pt x="43" y="231"/>
                    <a:pt x="48" y="237"/>
                    <a:pt x="49" y="244"/>
                  </a:cubicBezTo>
                  <a:cubicBezTo>
                    <a:pt x="51" y="250"/>
                    <a:pt x="50" y="253"/>
                    <a:pt x="51" y="260"/>
                  </a:cubicBezTo>
                  <a:cubicBezTo>
                    <a:pt x="51" y="260"/>
                    <a:pt x="53" y="262"/>
                    <a:pt x="53" y="263"/>
                  </a:cubicBezTo>
                  <a:cubicBezTo>
                    <a:pt x="54" y="265"/>
                    <a:pt x="53" y="266"/>
                    <a:pt x="54" y="268"/>
                  </a:cubicBezTo>
                  <a:cubicBezTo>
                    <a:pt x="55" y="269"/>
                    <a:pt x="57" y="269"/>
                    <a:pt x="57" y="270"/>
                  </a:cubicBezTo>
                  <a:cubicBezTo>
                    <a:pt x="58" y="272"/>
                    <a:pt x="57" y="273"/>
                    <a:pt x="58" y="274"/>
                  </a:cubicBezTo>
                  <a:cubicBezTo>
                    <a:pt x="59" y="276"/>
                    <a:pt x="61" y="277"/>
                    <a:pt x="61" y="279"/>
                  </a:cubicBezTo>
                  <a:cubicBezTo>
                    <a:pt x="62" y="281"/>
                    <a:pt x="62" y="283"/>
                    <a:pt x="63" y="285"/>
                  </a:cubicBezTo>
                  <a:cubicBezTo>
                    <a:pt x="63" y="287"/>
                    <a:pt x="67" y="289"/>
                    <a:pt x="67" y="291"/>
                  </a:cubicBezTo>
                  <a:cubicBezTo>
                    <a:pt x="67" y="293"/>
                    <a:pt x="66" y="294"/>
                    <a:pt x="65" y="295"/>
                  </a:cubicBezTo>
                  <a:cubicBezTo>
                    <a:pt x="68" y="300"/>
                    <a:pt x="72" y="306"/>
                    <a:pt x="75" y="311"/>
                  </a:cubicBezTo>
                  <a:cubicBezTo>
                    <a:pt x="77" y="311"/>
                    <a:pt x="78" y="312"/>
                    <a:pt x="79" y="311"/>
                  </a:cubicBezTo>
                  <a:cubicBezTo>
                    <a:pt x="82" y="309"/>
                    <a:pt x="81" y="305"/>
                    <a:pt x="83" y="303"/>
                  </a:cubicBezTo>
                  <a:cubicBezTo>
                    <a:pt x="84" y="303"/>
                    <a:pt x="86" y="303"/>
                    <a:pt x="87" y="302"/>
                  </a:cubicBezTo>
                  <a:cubicBezTo>
                    <a:pt x="87" y="302"/>
                    <a:pt x="86" y="300"/>
                    <a:pt x="87" y="300"/>
                  </a:cubicBezTo>
                  <a:cubicBezTo>
                    <a:pt x="87" y="300"/>
                    <a:pt x="92" y="291"/>
                    <a:pt x="92" y="291"/>
                  </a:cubicBezTo>
                  <a:cubicBezTo>
                    <a:pt x="93" y="291"/>
                    <a:pt x="95" y="291"/>
                    <a:pt x="96" y="291"/>
                  </a:cubicBezTo>
                  <a:cubicBezTo>
                    <a:pt x="95" y="286"/>
                    <a:pt x="93" y="279"/>
                    <a:pt x="94" y="276"/>
                  </a:cubicBezTo>
                  <a:cubicBezTo>
                    <a:pt x="95" y="274"/>
                    <a:pt x="97" y="273"/>
                    <a:pt x="98" y="272"/>
                  </a:cubicBezTo>
                  <a:cubicBezTo>
                    <a:pt x="99" y="270"/>
                    <a:pt x="98" y="268"/>
                    <a:pt x="98" y="266"/>
                  </a:cubicBezTo>
                  <a:cubicBezTo>
                    <a:pt x="100" y="266"/>
                    <a:pt x="100" y="266"/>
                    <a:pt x="100" y="266"/>
                  </a:cubicBezTo>
                  <a:cubicBezTo>
                    <a:pt x="100" y="263"/>
                    <a:pt x="99" y="261"/>
                    <a:pt x="98" y="260"/>
                  </a:cubicBezTo>
                  <a:cubicBezTo>
                    <a:pt x="98" y="254"/>
                    <a:pt x="97" y="250"/>
                    <a:pt x="98" y="244"/>
                  </a:cubicBezTo>
                  <a:cubicBezTo>
                    <a:pt x="98" y="242"/>
                    <a:pt x="100" y="240"/>
                    <a:pt x="100" y="238"/>
                  </a:cubicBezTo>
                  <a:cubicBezTo>
                    <a:pt x="99" y="238"/>
                    <a:pt x="99" y="238"/>
                    <a:pt x="99" y="238"/>
                  </a:cubicBezTo>
                  <a:cubicBezTo>
                    <a:pt x="99" y="236"/>
                    <a:pt x="98" y="234"/>
                    <a:pt x="98" y="232"/>
                  </a:cubicBezTo>
                  <a:cubicBezTo>
                    <a:pt x="99" y="231"/>
                    <a:pt x="100" y="230"/>
                    <a:pt x="100" y="230"/>
                  </a:cubicBezTo>
                  <a:cubicBezTo>
                    <a:pt x="103" y="228"/>
                    <a:pt x="103" y="229"/>
                    <a:pt x="106" y="228"/>
                  </a:cubicBezTo>
                  <a:cubicBezTo>
                    <a:pt x="108" y="228"/>
                    <a:pt x="108" y="225"/>
                    <a:pt x="109" y="224"/>
                  </a:cubicBezTo>
                  <a:cubicBezTo>
                    <a:pt x="111" y="223"/>
                    <a:pt x="114" y="224"/>
                    <a:pt x="115" y="222"/>
                  </a:cubicBezTo>
                  <a:cubicBezTo>
                    <a:pt x="117" y="220"/>
                    <a:pt x="116" y="215"/>
                    <a:pt x="119" y="213"/>
                  </a:cubicBezTo>
                  <a:cubicBezTo>
                    <a:pt x="121" y="212"/>
                    <a:pt x="123" y="213"/>
                    <a:pt x="126" y="212"/>
                  </a:cubicBezTo>
                  <a:cubicBezTo>
                    <a:pt x="126" y="211"/>
                    <a:pt x="126" y="211"/>
                    <a:pt x="126" y="211"/>
                  </a:cubicBezTo>
                  <a:cubicBezTo>
                    <a:pt x="127" y="210"/>
                    <a:pt x="127" y="209"/>
                    <a:pt x="128" y="208"/>
                  </a:cubicBezTo>
                  <a:cubicBezTo>
                    <a:pt x="130" y="207"/>
                    <a:pt x="132" y="208"/>
                    <a:pt x="134" y="207"/>
                  </a:cubicBezTo>
                  <a:cubicBezTo>
                    <a:pt x="135" y="206"/>
                    <a:pt x="134" y="204"/>
                    <a:pt x="135" y="203"/>
                  </a:cubicBezTo>
                  <a:cubicBezTo>
                    <a:pt x="136" y="202"/>
                    <a:pt x="138" y="201"/>
                    <a:pt x="138" y="200"/>
                  </a:cubicBezTo>
                  <a:cubicBezTo>
                    <a:pt x="139" y="199"/>
                    <a:pt x="139" y="198"/>
                    <a:pt x="140" y="196"/>
                  </a:cubicBezTo>
                  <a:cubicBezTo>
                    <a:pt x="141" y="196"/>
                    <a:pt x="141" y="196"/>
                    <a:pt x="141" y="196"/>
                  </a:cubicBezTo>
                  <a:cubicBezTo>
                    <a:pt x="141" y="195"/>
                    <a:pt x="141" y="195"/>
                    <a:pt x="141" y="195"/>
                  </a:cubicBezTo>
                  <a:cubicBezTo>
                    <a:pt x="141" y="194"/>
                    <a:pt x="144" y="194"/>
                    <a:pt x="144" y="193"/>
                  </a:cubicBezTo>
                  <a:cubicBezTo>
                    <a:pt x="146" y="189"/>
                    <a:pt x="146" y="189"/>
                    <a:pt x="146" y="189"/>
                  </a:cubicBezTo>
                  <a:cubicBezTo>
                    <a:pt x="147" y="189"/>
                    <a:pt x="149" y="190"/>
                    <a:pt x="150" y="189"/>
                  </a:cubicBezTo>
                  <a:cubicBezTo>
                    <a:pt x="151" y="189"/>
                    <a:pt x="153" y="186"/>
                    <a:pt x="154" y="186"/>
                  </a:cubicBezTo>
                  <a:cubicBezTo>
                    <a:pt x="155" y="185"/>
                    <a:pt x="156" y="186"/>
                    <a:pt x="157" y="185"/>
                  </a:cubicBezTo>
                  <a:cubicBezTo>
                    <a:pt x="162" y="181"/>
                    <a:pt x="159" y="180"/>
                    <a:pt x="160" y="174"/>
                  </a:cubicBezTo>
                  <a:cubicBezTo>
                    <a:pt x="160" y="174"/>
                    <a:pt x="163" y="172"/>
                    <a:pt x="163" y="171"/>
                  </a:cubicBezTo>
                  <a:cubicBezTo>
                    <a:pt x="163" y="171"/>
                    <a:pt x="163" y="169"/>
                    <a:pt x="163" y="169"/>
                  </a:cubicBezTo>
                  <a:cubicBezTo>
                    <a:pt x="164" y="168"/>
                    <a:pt x="166" y="169"/>
                    <a:pt x="167" y="169"/>
                  </a:cubicBezTo>
                  <a:cubicBezTo>
                    <a:pt x="168" y="168"/>
                    <a:pt x="169" y="166"/>
                    <a:pt x="169" y="166"/>
                  </a:cubicBezTo>
                  <a:cubicBezTo>
                    <a:pt x="170" y="166"/>
                    <a:pt x="169" y="166"/>
                    <a:pt x="170" y="167"/>
                  </a:cubicBezTo>
                  <a:cubicBezTo>
                    <a:pt x="172" y="167"/>
                    <a:pt x="172" y="167"/>
                    <a:pt x="174" y="167"/>
                  </a:cubicBezTo>
                  <a:cubicBezTo>
                    <a:pt x="174" y="164"/>
                    <a:pt x="174" y="164"/>
                    <a:pt x="174" y="164"/>
                  </a:cubicBezTo>
                  <a:cubicBezTo>
                    <a:pt x="176" y="161"/>
                    <a:pt x="176" y="161"/>
                    <a:pt x="176" y="161"/>
                  </a:cubicBezTo>
                  <a:cubicBezTo>
                    <a:pt x="176" y="155"/>
                    <a:pt x="176" y="155"/>
                    <a:pt x="176" y="155"/>
                  </a:cubicBezTo>
                  <a:cubicBezTo>
                    <a:pt x="173" y="151"/>
                    <a:pt x="173" y="151"/>
                    <a:pt x="173" y="151"/>
                  </a:cubicBezTo>
                  <a:cubicBezTo>
                    <a:pt x="175" y="145"/>
                    <a:pt x="175" y="145"/>
                    <a:pt x="175" y="145"/>
                  </a:cubicBezTo>
                  <a:cubicBezTo>
                    <a:pt x="173" y="142"/>
                    <a:pt x="173" y="142"/>
                    <a:pt x="173" y="142"/>
                  </a:cubicBezTo>
                  <a:cubicBezTo>
                    <a:pt x="167" y="139"/>
                    <a:pt x="167" y="139"/>
                    <a:pt x="167" y="139"/>
                  </a:cubicBezTo>
                  <a:cubicBezTo>
                    <a:pt x="167" y="137"/>
                    <a:pt x="167" y="137"/>
                    <a:pt x="167" y="137"/>
                  </a:cubicBezTo>
                  <a:cubicBezTo>
                    <a:pt x="166" y="130"/>
                    <a:pt x="166" y="130"/>
                    <a:pt x="166" y="130"/>
                  </a:cubicBezTo>
                  <a:cubicBezTo>
                    <a:pt x="169" y="128"/>
                    <a:pt x="169" y="128"/>
                    <a:pt x="169" y="128"/>
                  </a:cubicBezTo>
                  <a:cubicBezTo>
                    <a:pt x="173" y="126"/>
                    <a:pt x="173" y="126"/>
                    <a:pt x="173" y="126"/>
                  </a:cubicBezTo>
                  <a:cubicBezTo>
                    <a:pt x="175" y="123"/>
                    <a:pt x="175" y="123"/>
                    <a:pt x="175" y="123"/>
                  </a:cubicBezTo>
                  <a:cubicBezTo>
                    <a:pt x="171" y="118"/>
                    <a:pt x="171" y="118"/>
                    <a:pt x="171" y="118"/>
                  </a:cubicBezTo>
                  <a:cubicBezTo>
                    <a:pt x="173" y="114"/>
                    <a:pt x="173" y="114"/>
                    <a:pt x="173" y="114"/>
                  </a:cubicBezTo>
                  <a:cubicBezTo>
                    <a:pt x="178" y="118"/>
                    <a:pt x="178" y="118"/>
                    <a:pt x="178" y="118"/>
                  </a:cubicBezTo>
                  <a:cubicBezTo>
                    <a:pt x="182" y="117"/>
                    <a:pt x="182" y="117"/>
                    <a:pt x="182" y="117"/>
                  </a:cubicBezTo>
                  <a:cubicBezTo>
                    <a:pt x="186" y="119"/>
                    <a:pt x="186" y="119"/>
                    <a:pt x="186" y="119"/>
                  </a:cubicBezTo>
                  <a:cubicBezTo>
                    <a:pt x="185" y="125"/>
                    <a:pt x="185" y="125"/>
                    <a:pt x="185" y="125"/>
                  </a:cubicBezTo>
                  <a:cubicBezTo>
                    <a:pt x="185" y="132"/>
                    <a:pt x="185" y="132"/>
                    <a:pt x="185" y="132"/>
                  </a:cubicBezTo>
                  <a:cubicBezTo>
                    <a:pt x="188" y="132"/>
                    <a:pt x="188" y="132"/>
                    <a:pt x="188" y="132"/>
                  </a:cubicBezTo>
                  <a:cubicBezTo>
                    <a:pt x="194" y="132"/>
                    <a:pt x="194" y="132"/>
                    <a:pt x="194" y="132"/>
                  </a:cubicBezTo>
                  <a:cubicBezTo>
                    <a:pt x="199" y="131"/>
                    <a:pt x="199" y="131"/>
                    <a:pt x="199" y="131"/>
                  </a:cubicBezTo>
                  <a:cubicBezTo>
                    <a:pt x="204" y="130"/>
                    <a:pt x="204" y="130"/>
                    <a:pt x="204" y="130"/>
                  </a:cubicBezTo>
                  <a:cubicBezTo>
                    <a:pt x="210" y="130"/>
                    <a:pt x="210" y="130"/>
                    <a:pt x="210" y="130"/>
                  </a:cubicBezTo>
                  <a:cubicBezTo>
                    <a:pt x="205" y="133"/>
                    <a:pt x="205" y="133"/>
                    <a:pt x="205" y="133"/>
                  </a:cubicBezTo>
                  <a:cubicBezTo>
                    <a:pt x="206" y="137"/>
                    <a:pt x="206" y="137"/>
                    <a:pt x="206" y="137"/>
                  </a:cubicBezTo>
                  <a:cubicBezTo>
                    <a:pt x="205" y="138"/>
                    <a:pt x="204" y="142"/>
                    <a:pt x="204" y="142"/>
                  </a:cubicBezTo>
                  <a:cubicBezTo>
                    <a:pt x="202" y="146"/>
                    <a:pt x="202" y="146"/>
                    <a:pt x="202" y="146"/>
                  </a:cubicBezTo>
                  <a:cubicBezTo>
                    <a:pt x="200" y="152"/>
                    <a:pt x="200" y="152"/>
                    <a:pt x="200" y="152"/>
                  </a:cubicBezTo>
                  <a:cubicBezTo>
                    <a:pt x="201" y="155"/>
                    <a:pt x="201" y="155"/>
                    <a:pt x="201" y="155"/>
                  </a:cubicBezTo>
                  <a:cubicBezTo>
                    <a:pt x="205" y="155"/>
                    <a:pt x="205" y="155"/>
                    <a:pt x="205" y="155"/>
                  </a:cubicBezTo>
                  <a:cubicBezTo>
                    <a:pt x="206" y="151"/>
                    <a:pt x="206" y="151"/>
                    <a:pt x="206" y="151"/>
                  </a:cubicBezTo>
                  <a:cubicBezTo>
                    <a:pt x="210" y="157"/>
                    <a:pt x="210" y="157"/>
                    <a:pt x="210" y="157"/>
                  </a:cubicBezTo>
                  <a:cubicBezTo>
                    <a:pt x="210" y="162"/>
                    <a:pt x="210" y="162"/>
                    <a:pt x="210" y="162"/>
                  </a:cubicBezTo>
                  <a:cubicBezTo>
                    <a:pt x="211" y="166"/>
                    <a:pt x="211" y="166"/>
                    <a:pt x="211" y="166"/>
                  </a:cubicBezTo>
                  <a:cubicBezTo>
                    <a:pt x="214" y="165"/>
                    <a:pt x="214" y="165"/>
                    <a:pt x="214" y="165"/>
                  </a:cubicBezTo>
                  <a:cubicBezTo>
                    <a:pt x="216" y="167"/>
                    <a:pt x="216" y="167"/>
                    <a:pt x="216" y="167"/>
                  </a:cubicBezTo>
                  <a:cubicBezTo>
                    <a:pt x="218" y="165"/>
                    <a:pt x="218" y="165"/>
                    <a:pt x="218" y="165"/>
                  </a:cubicBezTo>
                  <a:cubicBezTo>
                    <a:pt x="219" y="163"/>
                    <a:pt x="219" y="163"/>
                    <a:pt x="219" y="163"/>
                  </a:cubicBezTo>
                  <a:cubicBezTo>
                    <a:pt x="220" y="161"/>
                    <a:pt x="220" y="161"/>
                    <a:pt x="220" y="161"/>
                  </a:cubicBezTo>
                  <a:cubicBezTo>
                    <a:pt x="219" y="156"/>
                    <a:pt x="219" y="156"/>
                    <a:pt x="219" y="156"/>
                  </a:cubicBezTo>
                  <a:cubicBezTo>
                    <a:pt x="218" y="153"/>
                    <a:pt x="218" y="153"/>
                    <a:pt x="218" y="153"/>
                  </a:cubicBezTo>
                  <a:cubicBezTo>
                    <a:pt x="218" y="144"/>
                    <a:pt x="218" y="144"/>
                    <a:pt x="218" y="144"/>
                  </a:cubicBezTo>
                  <a:cubicBezTo>
                    <a:pt x="223" y="148"/>
                    <a:pt x="223" y="148"/>
                    <a:pt x="223" y="148"/>
                  </a:cubicBezTo>
                  <a:cubicBezTo>
                    <a:pt x="225" y="142"/>
                    <a:pt x="225" y="142"/>
                    <a:pt x="225" y="142"/>
                  </a:cubicBezTo>
                  <a:cubicBezTo>
                    <a:pt x="228" y="137"/>
                    <a:pt x="228" y="137"/>
                    <a:pt x="228" y="137"/>
                  </a:cubicBezTo>
                  <a:cubicBezTo>
                    <a:pt x="228" y="135"/>
                    <a:pt x="228" y="135"/>
                    <a:pt x="228" y="135"/>
                  </a:cubicBezTo>
                  <a:cubicBezTo>
                    <a:pt x="226" y="133"/>
                    <a:pt x="226" y="133"/>
                    <a:pt x="226" y="133"/>
                  </a:cubicBezTo>
                  <a:cubicBezTo>
                    <a:pt x="227" y="132"/>
                    <a:pt x="227" y="132"/>
                    <a:pt x="227" y="132"/>
                  </a:cubicBezTo>
                  <a:cubicBezTo>
                    <a:pt x="231" y="130"/>
                    <a:pt x="231" y="130"/>
                    <a:pt x="231" y="130"/>
                  </a:cubicBezTo>
                  <a:cubicBezTo>
                    <a:pt x="233" y="126"/>
                    <a:pt x="233" y="126"/>
                    <a:pt x="233" y="126"/>
                  </a:cubicBezTo>
                  <a:cubicBezTo>
                    <a:pt x="237" y="123"/>
                    <a:pt x="237" y="123"/>
                    <a:pt x="237" y="123"/>
                  </a:cubicBezTo>
                  <a:cubicBezTo>
                    <a:pt x="237" y="120"/>
                    <a:pt x="237" y="120"/>
                    <a:pt x="237" y="120"/>
                  </a:cubicBezTo>
                  <a:cubicBezTo>
                    <a:pt x="240" y="115"/>
                    <a:pt x="240" y="115"/>
                    <a:pt x="240" y="115"/>
                  </a:cubicBezTo>
                  <a:cubicBezTo>
                    <a:pt x="245" y="114"/>
                    <a:pt x="245" y="114"/>
                    <a:pt x="245" y="114"/>
                  </a:cubicBezTo>
                  <a:cubicBezTo>
                    <a:pt x="248" y="115"/>
                    <a:pt x="248" y="115"/>
                    <a:pt x="248" y="115"/>
                  </a:cubicBezTo>
                  <a:cubicBezTo>
                    <a:pt x="251" y="109"/>
                    <a:pt x="251" y="109"/>
                    <a:pt x="251" y="109"/>
                  </a:cubicBezTo>
                  <a:cubicBezTo>
                    <a:pt x="251" y="104"/>
                    <a:pt x="251" y="104"/>
                    <a:pt x="251" y="104"/>
                  </a:cubicBezTo>
                  <a:cubicBezTo>
                    <a:pt x="250" y="101"/>
                    <a:pt x="250" y="101"/>
                    <a:pt x="250" y="101"/>
                  </a:cubicBezTo>
                  <a:cubicBezTo>
                    <a:pt x="249" y="98"/>
                    <a:pt x="249" y="98"/>
                    <a:pt x="249" y="98"/>
                  </a:cubicBezTo>
                  <a:cubicBezTo>
                    <a:pt x="246" y="97"/>
                    <a:pt x="246" y="97"/>
                    <a:pt x="246" y="97"/>
                  </a:cubicBezTo>
                  <a:cubicBezTo>
                    <a:pt x="243" y="96"/>
                    <a:pt x="243" y="96"/>
                    <a:pt x="243" y="96"/>
                  </a:cubicBezTo>
                  <a:cubicBezTo>
                    <a:pt x="241" y="95"/>
                    <a:pt x="241" y="95"/>
                    <a:pt x="241" y="95"/>
                  </a:cubicBezTo>
                  <a:cubicBezTo>
                    <a:pt x="238" y="96"/>
                    <a:pt x="238" y="96"/>
                    <a:pt x="238" y="96"/>
                  </a:cubicBezTo>
                  <a:cubicBezTo>
                    <a:pt x="236" y="94"/>
                    <a:pt x="236" y="94"/>
                    <a:pt x="236" y="94"/>
                  </a:cubicBezTo>
                  <a:cubicBezTo>
                    <a:pt x="236" y="89"/>
                    <a:pt x="236" y="89"/>
                    <a:pt x="236" y="89"/>
                  </a:cubicBezTo>
                  <a:cubicBezTo>
                    <a:pt x="231" y="87"/>
                    <a:pt x="231" y="87"/>
                    <a:pt x="231" y="87"/>
                  </a:cubicBezTo>
                  <a:cubicBezTo>
                    <a:pt x="228" y="87"/>
                    <a:pt x="228" y="87"/>
                    <a:pt x="228" y="87"/>
                  </a:cubicBezTo>
                  <a:cubicBezTo>
                    <a:pt x="224" y="90"/>
                    <a:pt x="224" y="90"/>
                    <a:pt x="224" y="90"/>
                  </a:cubicBezTo>
                  <a:cubicBezTo>
                    <a:pt x="221" y="89"/>
                    <a:pt x="221" y="89"/>
                    <a:pt x="221" y="89"/>
                  </a:cubicBezTo>
                  <a:cubicBezTo>
                    <a:pt x="217" y="89"/>
                    <a:pt x="217" y="89"/>
                    <a:pt x="217" y="89"/>
                  </a:cubicBezTo>
                  <a:cubicBezTo>
                    <a:pt x="214" y="91"/>
                    <a:pt x="214" y="91"/>
                    <a:pt x="214" y="91"/>
                  </a:cubicBezTo>
                  <a:cubicBezTo>
                    <a:pt x="209" y="94"/>
                    <a:pt x="209" y="94"/>
                    <a:pt x="209" y="94"/>
                  </a:cubicBezTo>
                  <a:cubicBezTo>
                    <a:pt x="205" y="95"/>
                    <a:pt x="205" y="95"/>
                    <a:pt x="205" y="95"/>
                  </a:cubicBezTo>
                  <a:cubicBezTo>
                    <a:pt x="206" y="101"/>
                    <a:pt x="206" y="101"/>
                    <a:pt x="206" y="101"/>
                  </a:cubicBezTo>
                  <a:cubicBezTo>
                    <a:pt x="206" y="105"/>
                    <a:pt x="206" y="105"/>
                    <a:pt x="206" y="105"/>
                  </a:cubicBezTo>
                  <a:cubicBezTo>
                    <a:pt x="204" y="106"/>
                    <a:pt x="204" y="106"/>
                    <a:pt x="204" y="106"/>
                  </a:cubicBezTo>
                  <a:cubicBezTo>
                    <a:pt x="196" y="107"/>
                    <a:pt x="196" y="107"/>
                    <a:pt x="196" y="107"/>
                  </a:cubicBezTo>
                  <a:cubicBezTo>
                    <a:pt x="191" y="105"/>
                    <a:pt x="191" y="105"/>
                    <a:pt x="191" y="105"/>
                  </a:cubicBezTo>
                  <a:cubicBezTo>
                    <a:pt x="187" y="106"/>
                    <a:pt x="187" y="106"/>
                    <a:pt x="187" y="106"/>
                  </a:cubicBezTo>
                  <a:cubicBezTo>
                    <a:pt x="183" y="107"/>
                    <a:pt x="183" y="107"/>
                    <a:pt x="183" y="107"/>
                  </a:cubicBezTo>
                  <a:cubicBezTo>
                    <a:pt x="180" y="103"/>
                    <a:pt x="180" y="103"/>
                    <a:pt x="180" y="103"/>
                  </a:cubicBezTo>
                  <a:cubicBezTo>
                    <a:pt x="181" y="99"/>
                    <a:pt x="181" y="99"/>
                    <a:pt x="181" y="99"/>
                  </a:cubicBezTo>
                  <a:cubicBezTo>
                    <a:pt x="179" y="101"/>
                    <a:pt x="179" y="101"/>
                    <a:pt x="179" y="101"/>
                  </a:cubicBezTo>
                  <a:cubicBezTo>
                    <a:pt x="177" y="97"/>
                    <a:pt x="177" y="97"/>
                    <a:pt x="177" y="97"/>
                  </a:cubicBezTo>
                  <a:cubicBezTo>
                    <a:pt x="173" y="96"/>
                    <a:pt x="173" y="96"/>
                    <a:pt x="173" y="96"/>
                  </a:cubicBezTo>
                  <a:cubicBezTo>
                    <a:pt x="170" y="98"/>
                    <a:pt x="170" y="98"/>
                    <a:pt x="170" y="98"/>
                  </a:cubicBezTo>
                  <a:cubicBezTo>
                    <a:pt x="171" y="98"/>
                    <a:pt x="171" y="98"/>
                    <a:pt x="171" y="98"/>
                  </a:cubicBezTo>
                  <a:cubicBezTo>
                    <a:pt x="170" y="103"/>
                    <a:pt x="170" y="103"/>
                    <a:pt x="170" y="103"/>
                  </a:cubicBezTo>
                  <a:cubicBezTo>
                    <a:pt x="169" y="106"/>
                    <a:pt x="169" y="106"/>
                    <a:pt x="169" y="106"/>
                  </a:cubicBezTo>
                  <a:cubicBezTo>
                    <a:pt x="171" y="108"/>
                    <a:pt x="171" y="108"/>
                    <a:pt x="171" y="108"/>
                  </a:cubicBezTo>
                  <a:cubicBezTo>
                    <a:pt x="171" y="111"/>
                    <a:pt x="171" y="111"/>
                    <a:pt x="171" y="111"/>
                  </a:cubicBezTo>
                  <a:cubicBezTo>
                    <a:pt x="169" y="113"/>
                    <a:pt x="169" y="113"/>
                    <a:pt x="169" y="113"/>
                  </a:cubicBezTo>
                  <a:cubicBezTo>
                    <a:pt x="165" y="114"/>
                    <a:pt x="165" y="114"/>
                    <a:pt x="165" y="114"/>
                  </a:cubicBezTo>
                  <a:cubicBezTo>
                    <a:pt x="161" y="112"/>
                    <a:pt x="161" y="112"/>
                    <a:pt x="161" y="112"/>
                  </a:cubicBezTo>
                  <a:cubicBezTo>
                    <a:pt x="156" y="112"/>
                    <a:pt x="156" y="112"/>
                    <a:pt x="156" y="112"/>
                  </a:cubicBezTo>
                  <a:cubicBezTo>
                    <a:pt x="149" y="108"/>
                    <a:pt x="149" y="108"/>
                    <a:pt x="149" y="108"/>
                  </a:cubicBezTo>
                  <a:cubicBezTo>
                    <a:pt x="142" y="108"/>
                    <a:pt x="142" y="108"/>
                    <a:pt x="142" y="108"/>
                  </a:cubicBezTo>
                  <a:cubicBezTo>
                    <a:pt x="138" y="104"/>
                    <a:pt x="138" y="104"/>
                    <a:pt x="138" y="104"/>
                  </a:cubicBezTo>
                  <a:cubicBezTo>
                    <a:pt x="134" y="104"/>
                    <a:pt x="134" y="104"/>
                    <a:pt x="134" y="104"/>
                  </a:cubicBezTo>
                  <a:cubicBezTo>
                    <a:pt x="132" y="101"/>
                    <a:pt x="132" y="101"/>
                    <a:pt x="132" y="101"/>
                  </a:cubicBezTo>
                  <a:cubicBezTo>
                    <a:pt x="128" y="98"/>
                    <a:pt x="128" y="98"/>
                    <a:pt x="128" y="98"/>
                  </a:cubicBezTo>
                  <a:cubicBezTo>
                    <a:pt x="123" y="98"/>
                    <a:pt x="123" y="98"/>
                    <a:pt x="123" y="98"/>
                  </a:cubicBezTo>
                  <a:cubicBezTo>
                    <a:pt x="117" y="95"/>
                    <a:pt x="117" y="95"/>
                    <a:pt x="117" y="95"/>
                  </a:cubicBezTo>
                  <a:cubicBezTo>
                    <a:pt x="112" y="93"/>
                    <a:pt x="112" y="93"/>
                    <a:pt x="112" y="93"/>
                  </a:cubicBezTo>
                  <a:cubicBezTo>
                    <a:pt x="108" y="91"/>
                    <a:pt x="108" y="91"/>
                    <a:pt x="108" y="91"/>
                  </a:cubicBezTo>
                  <a:cubicBezTo>
                    <a:pt x="106" y="88"/>
                    <a:pt x="106" y="88"/>
                    <a:pt x="106" y="88"/>
                  </a:cubicBezTo>
                  <a:cubicBezTo>
                    <a:pt x="101" y="86"/>
                    <a:pt x="101" y="86"/>
                    <a:pt x="101" y="86"/>
                  </a:cubicBezTo>
                  <a:cubicBezTo>
                    <a:pt x="100" y="81"/>
                    <a:pt x="100" y="81"/>
                    <a:pt x="100" y="81"/>
                  </a:cubicBezTo>
                  <a:cubicBezTo>
                    <a:pt x="104" y="75"/>
                    <a:pt x="104" y="75"/>
                    <a:pt x="104" y="75"/>
                  </a:cubicBezTo>
                  <a:cubicBezTo>
                    <a:pt x="109" y="72"/>
                    <a:pt x="109" y="72"/>
                    <a:pt x="109" y="72"/>
                  </a:cubicBezTo>
                  <a:cubicBezTo>
                    <a:pt x="106" y="69"/>
                    <a:pt x="106" y="69"/>
                    <a:pt x="106" y="69"/>
                  </a:cubicBezTo>
                  <a:cubicBezTo>
                    <a:pt x="103" y="66"/>
                    <a:pt x="103" y="66"/>
                    <a:pt x="103" y="66"/>
                  </a:cubicBezTo>
                  <a:cubicBezTo>
                    <a:pt x="98" y="65"/>
                    <a:pt x="98" y="65"/>
                    <a:pt x="98" y="65"/>
                  </a:cubicBezTo>
                  <a:cubicBezTo>
                    <a:pt x="95" y="63"/>
                    <a:pt x="95" y="63"/>
                    <a:pt x="95" y="63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91" y="55"/>
                    <a:pt x="91" y="55"/>
                    <a:pt x="91" y="55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91" y="48"/>
                    <a:pt x="91" y="48"/>
                    <a:pt x="91" y="48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89" y="45"/>
                    <a:pt x="89" y="45"/>
                    <a:pt x="89" y="45"/>
                  </a:cubicBezTo>
                  <a:cubicBezTo>
                    <a:pt x="86" y="44"/>
                    <a:pt x="86" y="44"/>
                    <a:pt x="86" y="44"/>
                  </a:cubicBezTo>
                  <a:cubicBezTo>
                    <a:pt x="87" y="38"/>
                    <a:pt x="87" y="38"/>
                    <a:pt x="87" y="38"/>
                  </a:cubicBezTo>
                  <a:cubicBezTo>
                    <a:pt x="85" y="35"/>
                    <a:pt x="85" y="35"/>
                    <a:pt x="85" y="35"/>
                  </a:cubicBezTo>
                  <a:cubicBezTo>
                    <a:pt x="81" y="32"/>
                    <a:pt x="81" y="32"/>
                    <a:pt x="81" y="32"/>
                  </a:cubicBezTo>
                  <a:cubicBezTo>
                    <a:pt x="83" y="28"/>
                    <a:pt x="83" y="28"/>
                    <a:pt x="83" y="28"/>
                  </a:cubicBezTo>
                  <a:cubicBezTo>
                    <a:pt x="85" y="26"/>
                    <a:pt x="85" y="26"/>
                    <a:pt x="85" y="26"/>
                  </a:cubicBezTo>
                  <a:cubicBezTo>
                    <a:pt x="87" y="22"/>
                    <a:pt x="87" y="22"/>
                    <a:pt x="87" y="22"/>
                  </a:cubicBezTo>
                  <a:cubicBezTo>
                    <a:pt x="89" y="20"/>
                    <a:pt x="89" y="20"/>
                    <a:pt x="89" y="20"/>
                  </a:cubicBezTo>
                  <a:cubicBezTo>
                    <a:pt x="91" y="17"/>
                    <a:pt x="91" y="17"/>
                    <a:pt x="91" y="17"/>
                  </a:cubicBezTo>
                  <a:cubicBezTo>
                    <a:pt x="91" y="14"/>
                    <a:pt x="91" y="14"/>
                    <a:pt x="91" y="14"/>
                  </a:cubicBezTo>
                  <a:cubicBezTo>
                    <a:pt x="94" y="12"/>
                    <a:pt x="94" y="12"/>
                    <a:pt x="94" y="12"/>
                  </a:cubicBezTo>
                  <a:cubicBezTo>
                    <a:pt x="92" y="8"/>
                    <a:pt x="92" y="8"/>
                    <a:pt x="92" y="8"/>
                  </a:cubicBezTo>
                  <a:cubicBezTo>
                    <a:pt x="90" y="5"/>
                    <a:pt x="90" y="5"/>
                    <a:pt x="90" y="5"/>
                  </a:cubicBezTo>
                  <a:cubicBezTo>
                    <a:pt x="88" y="2"/>
                    <a:pt x="88" y="2"/>
                    <a:pt x="88" y="2"/>
                  </a:cubicBezTo>
                  <a:cubicBezTo>
                    <a:pt x="84" y="1"/>
                    <a:pt x="84" y="1"/>
                    <a:pt x="84" y="1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4" y="2"/>
                    <a:pt x="74" y="2"/>
                    <a:pt x="74" y="2"/>
                  </a:cubicBezTo>
                  <a:cubicBezTo>
                    <a:pt x="70" y="5"/>
                    <a:pt x="70" y="5"/>
                    <a:pt x="70" y="5"/>
                  </a:cubicBezTo>
                  <a:cubicBezTo>
                    <a:pt x="68" y="10"/>
                    <a:pt x="68" y="10"/>
                    <a:pt x="68" y="10"/>
                  </a:cubicBezTo>
                  <a:cubicBezTo>
                    <a:pt x="65" y="13"/>
                    <a:pt x="65" y="13"/>
                    <a:pt x="65" y="13"/>
                  </a:cubicBezTo>
                  <a:cubicBezTo>
                    <a:pt x="64" y="15"/>
                    <a:pt x="64" y="15"/>
                    <a:pt x="64" y="15"/>
                  </a:cubicBezTo>
                  <a:cubicBezTo>
                    <a:pt x="59" y="19"/>
                    <a:pt x="59" y="19"/>
                    <a:pt x="59" y="19"/>
                  </a:cubicBezTo>
                  <a:cubicBezTo>
                    <a:pt x="53" y="20"/>
                    <a:pt x="53" y="20"/>
                    <a:pt x="53" y="20"/>
                  </a:cubicBezTo>
                  <a:cubicBezTo>
                    <a:pt x="50" y="22"/>
                    <a:pt x="50" y="22"/>
                    <a:pt x="50" y="22"/>
                  </a:cubicBezTo>
                  <a:cubicBezTo>
                    <a:pt x="49" y="24"/>
                    <a:pt x="49" y="24"/>
                    <a:pt x="49" y="24"/>
                  </a:cubicBezTo>
                  <a:cubicBezTo>
                    <a:pt x="47" y="26"/>
                    <a:pt x="47" y="26"/>
                    <a:pt x="47" y="26"/>
                  </a:cubicBezTo>
                  <a:cubicBezTo>
                    <a:pt x="44" y="24"/>
                    <a:pt x="44" y="24"/>
                    <a:pt x="44" y="24"/>
                  </a:cubicBezTo>
                  <a:cubicBezTo>
                    <a:pt x="40" y="26"/>
                    <a:pt x="40" y="26"/>
                    <a:pt x="40" y="26"/>
                  </a:cubicBezTo>
                  <a:cubicBezTo>
                    <a:pt x="37" y="27"/>
                    <a:pt x="37" y="27"/>
                    <a:pt x="37" y="27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41" y="42"/>
                    <a:pt x="41" y="42"/>
                    <a:pt x="41" y="42"/>
                  </a:cubicBezTo>
                  <a:cubicBezTo>
                    <a:pt x="42" y="45"/>
                    <a:pt x="42" y="45"/>
                    <a:pt x="42" y="45"/>
                  </a:cubicBezTo>
                  <a:cubicBezTo>
                    <a:pt x="45" y="47"/>
                    <a:pt x="45" y="47"/>
                    <a:pt x="45" y="47"/>
                  </a:cubicBezTo>
                  <a:cubicBezTo>
                    <a:pt x="49" y="51"/>
                    <a:pt x="49" y="51"/>
                    <a:pt x="49" y="51"/>
                  </a:cubicBezTo>
                  <a:cubicBezTo>
                    <a:pt x="49" y="56"/>
                    <a:pt x="49" y="56"/>
                    <a:pt x="49" y="56"/>
                  </a:cubicBezTo>
                  <a:cubicBezTo>
                    <a:pt x="47" y="60"/>
                    <a:pt x="47" y="60"/>
                    <a:pt x="47" y="60"/>
                  </a:cubicBezTo>
                  <a:cubicBezTo>
                    <a:pt x="44" y="64"/>
                    <a:pt x="44" y="64"/>
                    <a:pt x="44" y="64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75"/>
                    <a:pt x="43" y="75"/>
                    <a:pt x="43" y="75"/>
                  </a:cubicBezTo>
                  <a:cubicBezTo>
                    <a:pt x="39" y="78"/>
                    <a:pt x="39" y="78"/>
                    <a:pt x="39" y="78"/>
                  </a:cubicBezTo>
                  <a:cubicBezTo>
                    <a:pt x="36" y="81"/>
                    <a:pt x="36" y="81"/>
                    <a:pt x="36" y="81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28" y="87"/>
                    <a:pt x="28" y="87"/>
                    <a:pt x="28" y="87"/>
                  </a:cubicBezTo>
                  <a:cubicBezTo>
                    <a:pt x="24" y="93"/>
                    <a:pt x="24" y="93"/>
                    <a:pt x="24" y="93"/>
                  </a:cubicBezTo>
                  <a:cubicBezTo>
                    <a:pt x="21" y="98"/>
                    <a:pt x="21" y="98"/>
                    <a:pt x="21" y="98"/>
                  </a:cubicBezTo>
                  <a:cubicBezTo>
                    <a:pt x="17" y="99"/>
                    <a:pt x="17" y="99"/>
                    <a:pt x="17" y="99"/>
                  </a:cubicBezTo>
                  <a:cubicBezTo>
                    <a:pt x="15" y="96"/>
                    <a:pt x="15" y="96"/>
                    <a:pt x="15" y="96"/>
                  </a:cubicBezTo>
                  <a:cubicBezTo>
                    <a:pt x="13" y="101"/>
                    <a:pt x="13" y="101"/>
                    <a:pt x="13" y="101"/>
                  </a:cubicBezTo>
                  <a:cubicBezTo>
                    <a:pt x="10" y="104"/>
                    <a:pt x="10" y="104"/>
                    <a:pt x="10" y="104"/>
                  </a:cubicBezTo>
                  <a:cubicBezTo>
                    <a:pt x="8" y="109"/>
                    <a:pt x="8" y="109"/>
                    <a:pt x="8" y="109"/>
                  </a:cubicBezTo>
                  <a:cubicBezTo>
                    <a:pt x="10" y="111"/>
                    <a:pt x="10" y="111"/>
                    <a:pt x="10" y="111"/>
                  </a:cubicBezTo>
                  <a:cubicBezTo>
                    <a:pt x="11" y="113"/>
                    <a:pt x="11" y="113"/>
                    <a:pt x="11" y="113"/>
                  </a:cubicBezTo>
                  <a:cubicBezTo>
                    <a:pt x="10" y="116"/>
                    <a:pt x="10" y="116"/>
                    <a:pt x="10" y="116"/>
                  </a:cubicBezTo>
                  <a:cubicBezTo>
                    <a:pt x="10" y="120"/>
                    <a:pt x="10" y="120"/>
                    <a:pt x="10" y="120"/>
                  </a:cubicBezTo>
                  <a:cubicBezTo>
                    <a:pt x="14" y="121"/>
                    <a:pt x="14" y="121"/>
                    <a:pt x="14" y="121"/>
                  </a:cubicBezTo>
                  <a:cubicBezTo>
                    <a:pt x="15" y="125"/>
                    <a:pt x="15" y="125"/>
                    <a:pt x="15" y="125"/>
                  </a:cubicBezTo>
                  <a:cubicBezTo>
                    <a:pt x="16" y="136"/>
                    <a:pt x="16" y="136"/>
                    <a:pt x="16" y="136"/>
                  </a:cubicBezTo>
                  <a:cubicBezTo>
                    <a:pt x="13" y="135"/>
                    <a:pt x="13" y="135"/>
                    <a:pt x="13" y="135"/>
                  </a:cubicBezTo>
                  <a:cubicBezTo>
                    <a:pt x="8" y="135"/>
                    <a:pt x="8" y="135"/>
                    <a:pt x="8" y="135"/>
                  </a:cubicBezTo>
                  <a:cubicBezTo>
                    <a:pt x="5" y="135"/>
                    <a:pt x="5" y="135"/>
                    <a:pt x="5" y="135"/>
                  </a:cubicBezTo>
                  <a:cubicBezTo>
                    <a:pt x="1" y="137"/>
                    <a:pt x="1" y="137"/>
                    <a:pt x="1" y="137"/>
                  </a:cubicBezTo>
                  <a:lnTo>
                    <a:pt x="0" y="141"/>
                  </a:lnTo>
                  <a:close/>
                  <a:moveTo>
                    <a:pt x="213" y="252"/>
                  </a:moveTo>
                  <a:cubicBezTo>
                    <a:pt x="213" y="252"/>
                    <a:pt x="212" y="256"/>
                    <a:pt x="213" y="255"/>
                  </a:cubicBezTo>
                  <a:cubicBezTo>
                    <a:pt x="214" y="255"/>
                    <a:pt x="215" y="252"/>
                    <a:pt x="213" y="252"/>
                  </a:cubicBezTo>
                  <a:close/>
                </a:path>
              </a:pathLst>
            </a:custGeom>
            <a:grpFill/>
            <a:ln w="9525">
              <a:solidFill>
                <a:schemeClr val="tx2">
                  <a:lumMod val="2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08"/>
            <p:cNvSpPr>
              <a:spLocks noEditPoints="1"/>
            </p:cNvSpPr>
            <p:nvPr/>
          </p:nvSpPr>
          <p:spPr bwMode="auto">
            <a:xfrm>
              <a:off x="8052494" y="2832593"/>
              <a:ext cx="885628" cy="1142514"/>
            </a:xfrm>
            <a:custGeom>
              <a:avLst/>
              <a:gdLst>
                <a:gd name="T0" fmla="*/ 213 w 251"/>
                <a:gd name="T1" fmla="*/ 268 h 324"/>
                <a:gd name="T2" fmla="*/ 209 w 251"/>
                <a:gd name="T3" fmla="*/ 285 h 324"/>
                <a:gd name="T4" fmla="*/ 220 w 251"/>
                <a:gd name="T5" fmla="*/ 322 h 324"/>
                <a:gd name="T6" fmla="*/ 1 w 251"/>
                <a:gd name="T7" fmla="*/ 149 h 324"/>
                <a:gd name="T8" fmla="*/ 16 w 251"/>
                <a:gd name="T9" fmla="*/ 154 h 324"/>
                <a:gd name="T10" fmla="*/ 5 w 251"/>
                <a:gd name="T11" fmla="*/ 160 h 324"/>
                <a:gd name="T12" fmla="*/ 32 w 251"/>
                <a:gd name="T13" fmla="*/ 167 h 324"/>
                <a:gd name="T14" fmla="*/ 36 w 251"/>
                <a:gd name="T15" fmla="*/ 161 h 324"/>
                <a:gd name="T16" fmla="*/ 36 w 251"/>
                <a:gd name="T17" fmla="*/ 170 h 324"/>
                <a:gd name="T18" fmla="*/ 37 w 251"/>
                <a:gd name="T19" fmla="*/ 193 h 324"/>
                <a:gd name="T20" fmla="*/ 41 w 251"/>
                <a:gd name="T21" fmla="*/ 215 h 324"/>
                <a:gd name="T22" fmla="*/ 54 w 251"/>
                <a:gd name="T23" fmla="*/ 268 h 324"/>
                <a:gd name="T24" fmla="*/ 67 w 251"/>
                <a:gd name="T25" fmla="*/ 291 h 324"/>
                <a:gd name="T26" fmla="*/ 87 w 251"/>
                <a:gd name="T27" fmla="*/ 302 h 324"/>
                <a:gd name="T28" fmla="*/ 98 w 251"/>
                <a:gd name="T29" fmla="*/ 272 h 324"/>
                <a:gd name="T30" fmla="*/ 100 w 251"/>
                <a:gd name="T31" fmla="*/ 238 h 324"/>
                <a:gd name="T32" fmla="*/ 109 w 251"/>
                <a:gd name="T33" fmla="*/ 224 h 324"/>
                <a:gd name="T34" fmla="*/ 128 w 251"/>
                <a:gd name="T35" fmla="*/ 208 h 324"/>
                <a:gd name="T36" fmla="*/ 141 w 251"/>
                <a:gd name="T37" fmla="*/ 196 h 324"/>
                <a:gd name="T38" fmla="*/ 154 w 251"/>
                <a:gd name="T39" fmla="*/ 186 h 324"/>
                <a:gd name="T40" fmla="*/ 167 w 251"/>
                <a:gd name="T41" fmla="*/ 169 h 324"/>
                <a:gd name="T42" fmla="*/ 176 w 251"/>
                <a:gd name="T43" fmla="*/ 161 h 324"/>
                <a:gd name="T44" fmla="*/ 167 w 251"/>
                <a:gd name="T45" fmla="*/ 139 h 324"/>
                <a:gd name="T46" fmla="*/ 175 w 251"/>
                <a:gd name="T47" fmla="*/ 123 h 324"/>
                <a:gd name="T48" fmla="*/ 186 w 251"/>
                <a:gd name="T49" fmla="*/ 119 h 324"/>
                <a:gd name="T50" fmla="*/ 199 w 251"/>
                <a:gd name="T51" fmla="*/ 131 h 324"/>
                <a:gd name="T52" fmla="*/ 204 w 251"/>
                <a:gd name="T53" fmla="*/ 142 h 324"/>
                <a:gd name="T54" fmla="*/ 206 w 251"/>
                <a:gd name="T55" fmla="*/ 151 h 324"/>
                <a:gd name="T56" fmla="*/ 216 w 251"/>
                <a:gd name="T57" fmla="*/ 167 h 324"/>
                <a:gd name="T58" fmla="*/ 218 w 251"/>
                <a:gd name="T59" fmla="*/ 153 h 324"/>
                <a:gd name="T60" fmla="*/ 228 w 251"/>
                <a:gd name="T61" fmla="*/ 135 h 324"/>
                <a:gd name="T62" fmla="*/ 237 w 251"/>
                <a:gd name="T63" fmla="*/ 123 h 324"/>
                <a:gd name="T64" fmla="*/ 251 w 251"/>
                <a:gd name="T65" fmla="*/ 109 h 324"/>
                <a:gd name="T66" fmla="*/ 243 w 251"/>
                <a:gd name="T67" fmla="*/ 96 h 324"/>
                <a:gd name="T68" fmla="*/ 231 w 251"/>
                <a:gd name="T69" fmla="*/ 87 h 324"/>
                <a:gd name="T70" fmla="*/ 214 w 251"/>
                <a:gd name="T71" fmla="*/ 91 h 324"/>
                <a:gd name="T72" fmla="*/ 204 w 251"/>
                <a:gd name="T73" fmla="*/ 106 h 324"/>
                <a:gd name="T74" fmla="*/ 180 w 251"/>
                <a:gd name="T75" fmla="*/ 103 h 324"/>
                <a:gd name="T76" fmla="*/ 170 w 251"/>
                <a:gd name="T77" fmla="*/ 98 h 324"/>
                <a:gd name="T78" fmla="*/ 171 w 251"/>
                <a:gd name="T79" fmla="*/ 111 h 324"/>
                <a:gd name="T80" fmla="*/ 149 w 251"/>
                <a:gd name="T81" fmla="*/ 108 h 324"/>
                <a:gd name="T82" fmla="*/ 128 w 251"/>
                <a:gd name="T83" fmla="*/ 98 h 324"/>
                <a:gd name="T84" fmla="*/ 106 w 251"/>
                <a:gd name="T85" fmla="*/ 88 h 324"/>
                <a:gd name="T86" fmla="*/ 106 w 251"/>
                <a:gd name="T87" fmla="*/ 69 h 324"/>
                <a:gd name="T88" fmla="*/ 89 w 251"/>
                <a:gd name="T89" fmla="*/ 57 h 324"/>
                <a:gd name="T90" fmla="*/ 89 w 251"/>
                <a:gd name="T91" fmla="*/ 45 h 324"/>
                <a:gd name="T92" fmla="*/ 83 w 251"/>
                <a:gd name="T93" fmla="*/ 28 h 324"/>
                <a:gd name="T94" fmla="*/ 91 w 251"/>
                <a:gd name="T95" fmla="*/ 14 h 324"/>
                <a:gd name="T96" fmla="*/ 84 w 251"/>
                <a:gd name="T97" fmla="*/ 1 h 324"/>
                <a:gd name="T98" fmla="*/ 68 w 251"/>
                <a:gd name="T99" fmla="*/ 10 h 324"/>
                <a:gd name="T100" fmla="*/ 50 w 251"/>
                <a:gd name="T101" fmla="*/ 22 h 324"/>
                <a:gd name="T102" fmla="*/ 37 w 251"/>
                <a:gd name="T103" fmla="*/ 27 h 324"/>
                <a:gd name="T104" fmla="*/ 45 w 251"/>
                <a:gd name="T105" fmla="*/ 47 h 324"/>
                <a:gd name="T106" fmla="*/ 43 w 251"/>
                <a:gd name="T107" fmla="*/ 70 h 324"/>
                <a:gd name="T108" fmla="*/ 28 w 251"/>
                <a:gd name="T109" fmla="*/ 87 h 324"/>
                <a:gd name="T110" fmla="*/ 13 w 251"/>
                <a:gd name="T111" fmla="*/ 101 h 324"/>
                <a:gd name="T112" fmla="*/ 10 w 251"/>
                <a:gd name="T113" fmla="*/ 116 h 324"/>
                <a:gd name="T114" fmla="*/ 13 w 251"/>
                <a:gd name="T115" fmla="*/ 135 h 324"/>
                <a:gd name="T116" fmla="*/ 213 w 251"/>
                <a:gd name="T117" fmla="*/ 252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51" h="324">
                  <a:moveTo>
                    <a:pt x="213" y="262"/>
                  </a:moveTo>
                  <a:cubicBezTo>
                    <a:pt x="213" y="263"/>
                    <a:pt x="213" y="263"/>
                    <a:pt x="213" y="263"/>
                  </a:cubicBezTo>
                  <a:cubicBezTo>
                    <a:pt x="213" y="262"/>
                    <a:pt x="214" y="262"/>
                    <a:pt x="213" y="262"/>
                  </a:cubicBezTo>
                  <a:close/>
                  <a:moveTo>
                    <a:pt x="213" y="266"/>
                  </a:moveTo>
                  <a:cubicBezTo>
                    <a:pt x="213" y="266"/>
                    <a:pt x="213" y="268"/>
                    <a:pt x="213" y="268"/>
                  </a:cubicBezTo>
                  <a:cubicBezTo>
                    <a:pt x="215" y="269"/>
                    <a:pt x="214" y="266"/>
                    <a:pt x="213" y="266"/>
                  </a:cubicBezTo>
                  <a:close/>
                  <a:moveTo>
                    <a:pt x="211" y="272"/>
                  </a:moveTo>
                  <a:cubicBezTo>
                    <a:pt x="211" y="272"/>
                    <a:pt x="212" y="273"/>
                    <a:pt x="212" y="274"/>
                  </a:cubicBezTo>
                  <a:cubicBezTo>
                    <a:pt x="213" y="274"/>
                    <a:pt x="213" y="272"/>
                    <a:pt x="211" y="272"/>
                  </a:cubicBezTo>
                  <a:close/>
                  <a:moveTo>
                    <a:pt x="209" y="285"/>
                  </a:moveTo>
                  <a:cubicBezTo>
                    <a:pt x="209" y="286"/>
                    <a:pt x="209" y="286"/>
                    <a:pt x="209" y="286"/>
                  </a:cubicBezTo>
                  <a:cubicBezTo>
                    <a:pt x="212" y="287"/>
                    <a:pt x="211" y="285"/>
                    <a:pt x="209" y="285"/>
                  </a:cubicBezTo>
                  <a:close/>
                  <a:moveTo>
                    <a:pt x="218" y="322"/>
                  </a:moveTo>
                  <a:cubicBezTo>
                    <a:pt x="219" y="324"/>
                    <a:pt x="219" y="324"/>
                    <a:pt x="219" y="324"/>
                  </a:cubicBezTo>
                  <a:cubicBezTo>
                    <a:pt x="221" y="324"/>
                    <a:pt x="220" y="323"/>
                    <a:pt x="220" y="322"/>
                  </a:cubicBezTo>
                  <a:cubicBezTo>
                    <a:pt x="220" y="322"/>
                    <a:pt x="219" y="322"/>
                    <a:pt x="218" y="322"/>
                  </a:cubicBezTo>
                  <a:close/>
                  <a:moveTo>
                    <a:pt x="0" y="141"/>
                  </a:moveTo>
                  <a:cubicBezTo>
                    <a:pt x="1" y="141"/>
                    <a:pt x="1" y="141"/>
                    <a:pt x="1" y="141"/>
                  </a:cubicBezTo>
                  <a:cubicBezTo>
                    <a:pt x="1" y="142"/>
                    <a:pt x="1" y="141"/>
                    <a:pt x="0" y="142"/>
                  </a:cubicBezTo>
                  <a:cubicBezTo>
                    <a:pt x="1" y="145"/>
                    <a:pt x="1" y="147"/>
                    <a:pt x="1" y="149"/>
                  </a:cubicBezTo>
                  <a:cubicBezTo>
                    <a:pt x="4" y="150"/>
                    <a:pt x="10" y="154"/>
                    <a:pt x="16" y="152"/>
                  </a:cubicBezTo>
                  <a:cubicBezTo>
                    <a:pt x="18" y="151"/>
                    <a:pt x="18" y="148"/>
                    <a:pt x="19" y="147"/>
                  </a:cubicBezTo>
                  <a:cubicBezTo>
                    <a:pt x="20" y="147"/>
                    <a:pt x="21" y="148"/>
                    <a:pt x="21" y="147"/>
                  </a:cubicBezTo>
                  <a:cubicBezTo>
                    <a:pt x="20" y="149"/>
                    <a:pt x="20" y="151"/>
                    <a:pt x="19" y="153"/>
                  </a:cubicBezTo>
                  <a:cubicBezTo>
                    <a:pt x="18" y="153"/>
                    <a:pt x="17" y="153"/>
                    <a:pt x="16" y="154"/>
                  </a:cubicBezTo>
                  <a:cubicBezTo>
                    <a:pt x="15" y="155"/>
                    <a:pt x="16" y="157"/>
                    <a:pt x="15" y="157"/>
                  </a:cubicBezTo>
                  <a:cubicBezTo>
                    <a:pt x="14" y="158"/>
                    <a:pt x="12" y="157"/>
                    <a:pt x="11" y="157"/>
                  </a:cubicBezTo>
                  <a:cubicBezTo>
                    <a:pt x="11" y="157"/>
                    <a:pt x="10" y="159"/>
                    <a:pt x="9" y="159"/>
                  </a:cubicBezTo>
                  <a:cubicBezTo>
                    <a:pt x="8" y="160"/>
                    <a:pt x="8" y="158"/>
                    <a:pt x="7" y="159"/>
                  </a:cubicBezTo>
                  <a:cubicBezTo>
                    <a:pt x="6" y="159"/>
                    <a:pt x="6" y="160"/>
                    <a:pt x="5" y="160"/>
                  </a:cubicBezTo>
                  <a:cubicBezTo>
                    <a:pt x="6" y="161"/>
                    <a:pt x="7" y="163"/>
                    <a:pt x="7" y="164"/>
                  </a:cubicBezTo>
                  <a:cubicBezTo>
                    <a:pt x="11" y="169"/>
                    <a:pt x="15" y="172"/>
                    <a:pt x="18" y="177"/>
                  </a:cubicBezTo>
                  <a:cubicBezTo>
                    <a:pt x="19" y="177"/>
                    <a:pt x="20" y="177"/>
                    <a:pt x="21" y="177"/>
                  </a:cubicBezTo>
                  <a:cubicBezTo>
                    <a:pt x="22" y="177"/>
                    <a:pt x="23" y="175"/>
                    <a:pt x="23" y="175"/>
                  </a:cubicBezTo>
                  <a:cubicBezTo>
                    <a:pt x="27" y="173"/>
                    <a:pt x="31" y="172"/>
                    <a:pt x="32" y="167"/>
                  </a:cubicBezTo>
                  <a:cubicBezTo>
                    <a:pt x="33" y="163"/>
                    <a:pt x="31" y="161"/>
                    <a:pt x="33" y="157"/>
                  </a:cubicBezTo>
                  <a:cubicBezTo>
                    <a:pt x="34" y="157"/>
                    <a:pt x="34" y="157"/>
                    <a:pt x="34" y="157"/>
                  </a:cubicBezTo>
                  <a:cubicBezTo>
                    <a:pt x="34" y="158"/>
                    <a:pt x="34" y="158"/>
                    <a:pt x="35" y="158"/>
                  </a:cubicBezTo>
                  <a:cubicBezTo>
                    <a:pt x="35" y="159"/>
                    <a:pt x="35" y="159"/>
                    <a:pt x="35" y="160"/>
                  </a:cubicBezTo>
                  <a:cubicBezTo>
                    <a:pt x="35" y="159"/>
                    <a:pt x="36" y="161"/>
                    <a:pt x="36" y="161"/>
                  </a:cubicBezTo>
                  <a:cubicBezTo>
                    <a:pt x="36" y="162"/>
                    <a:pt x="35" y="162"/>
                    <a:pt x="35" y="164"/>
                  </a:cubicBezTo>
                  <a:cubicBezTo>
                    <a:pt x="37" y="165"/>
                    <a:pt x="37" y="166"/>
                    <a:pt x="36" y="166"/>
                  </a:cubicBezTo>
                  <a:cubicBezTo>
                    <a:pt x="36" y="166"/>
                    <a:pt x="37" y="167"/>
                    <a:pt x="35" y="167"/>
                  </a:cubicBezTo>
                  <a:cubicBezTo>
                    <a:pt x="35" y="167"/>
                    <a:pt x="35" y="169"/>
                    <a:pt x="36" y="168"/>
                  </a:cubicBezTo>
                  <a:cubicBezTo>
                    <a:pt x="36" y="170"/>
                    <a:pt x="36" y="170"/>
                    <a:pt x="36" y="170"/>
                  </a:cubicBezTo>
                  <a:cubicBezTo>
                    <a:pt x="37" y="172"/>
                    <a:pt x="39" y="172"/>
                    <a:pt x="39" y="175"/>
                  </a:cubicBezTo>
                  <a:cubicBezTo>
                    <a:pt x="37" y="176"/>
                    <a:pt x="37" y="176"/>
                    <a:pt x="37" y="176"/>
                  </a:cubicBezTo>
                  <a:cubicBezTo>
                    <a:pt x="37" y="177"/>
                    <a:pt x="34" y="187"/>
                    <a:pt x="34" y="187"/>
                  </a:cubicBezTo>
                  <a:cubicBezTo>
                    <a:pt x="34" y="188"/>
                    <a:pt x="37" y="190"/>
                    <a:pt x="37" y="191"/>
                  </a:cubicBezTo>
                  <a:cubicBezTo>
                    <a:pt x="38" y="192"/>
                    <a:pt x="36" y="193"/>
                    <a:pt x="37" y="193"/>
                  </a:cubicBezTo>
                  <a:cubicBezTo>
                    <a:pt x="39" y="194"/>
                    <a:pt x="37" y="198"/>
                    <a:pt x="37" y="200"/>
                  </a:cubicBezTo>
                  <a:cubicBezTo>
                    <a:pt x="38" y="200"/>
                    <a:pt x="38" y="200"/>
                    <a:pt x="38" y="200"/>
                  </a:cubicBezTo>
                  <a:cubicBezTo>
                    <a:pt x="38" y="203"/>
                    <a:pt x="37" y="209"/>
                    <a:pt x="39" y="210"/>
                  </a:cubicBezTo>
                  <a:cubicBezTo>
                    <a:pt x="39" y="210"/>
                    <a:pt x="38" y="211"/>
                    <a:pt x="39" y="212"/>
                  </a:cubicBezTo>
                  <a:cubicBezTo>
                    <a:pt x="39" y="212"/>
                    <a:pt x="40" y="214"/>
                    <a:pt x="41" y="215"/>
                  </a:cubicBezTo>
                  <a:cubicBezTo>
                    <a:pt x="41" y="218"/>
                    <a:pt x="41" y="220"/>
                    <a:pt x="41" y="224"/>
                  </a:cubicBezTo>
                  <a:cubicBezTo>
                    <a:pt x="43" y="231"/>
                    <a:pt x="48" y="237"/>
                    <a:pt x="49" y="244"/>
                  </a:cubicBezTo>
                  <a:cubicBezTo>
                    <a:pt x="51" y="250"/>
                    <a:pt x="50" y="253"/>
                    <a:pt x="51" y="260"/>
                  </a:cubicBezTo>
                  <a:cubicBezTo>
                    <a:pt x="51" y="260"/>
                    <a:pt x="53" y="262"/>
                    <a:pt x="53" y="263"/>
                  </a:cubicBezTo>
                  <a:cubicBezTo>
                    <a:pt x="54" y="265"/>
                    <a:pt x="53" y="266"/>
                    <a:pt x="54" y="268"/>
                  </a:cubicBezTo>
                  <a:cubicBezTo>
                    <a:pt x="55" y="269"/>
                    <a:pt x="57" y="269"/>
                    <a:pt x="57" y="270"/>
                  </a:cubicBezTo>
                  <a:cubicBezTo>
                    <a:pt x="58" y="272"/>
                    <a:pt x="57" y="273"/>
                    <a:pt x="58" y="274"/>
                  </a:cubicBezTo>
                  <a:cubicBezTo>
                    <a:pt x="59" y="276"/>
                    <a:pt x="61" y="277"/>
                    <a:pt x="61" y="279"/>
                  </a:cubicBezTo>
                  <a:cubicBezTo>
                    <a:pt x="62" y="281"/>
                    <a:pt x="62" y="283"/>
                    <a:pt x="63" y="285"/>
                  </a:cubicBezTo>
                  <a:cubicBezTo>
                    <a:pt x="63" y="287"/>
                    <a:pt x="67" y="289"/>
                    <a:pt x="67" y="291"/>
                  </a:cubicBezTo>
                  <a:cubicBezTo>
                    <a:pt x="67" y="293"/>
                    <a:pt x="66" y="294"/>
                    <a:pt x="65" y="295"/>
                  </a:cubicBezTo>
                  <a:cubicBezTo>
                    <a:pt x="68" y="300"/>
                    <a:pt x="72" y="306"/>
                    <a:pt x="75" y="311"/>
                  </a:cubicBezTo>
                  <a:cubicBezTo>
                    <a:pt x="77" y="311"/>
                    <a:pt x="78" y="312"/>
                    <a:pt x="79" y="311"/>
                  </a:cubicBezTo>
                  <a:cubicBezTo>
                    <a:pt x="82" y="309"/>
                    <a:pt x="81" y="305"/>
                    <a:pt x="83" y="303"/>
                  </a:cubicBezTo>
                  <a:cubicBezTo>
                    <a:pt x="84" y="303"/>
                    <a:pt x="86" y="303"/>
                    <a:pt x="87" y="302"/>
                  </a:cubicBezTo>
                  <a:cubicBezTo>
                    <a:pt x="87" y="302"/>
                    <a:pt x="86" y="300"/>
                    <a:pt x="87" y="300"/>
                  </a:cubicBezTo>
                  <a:cubicBezTo>
                    <a:pt x="87" y="300"/>
                    <a:pt x="92" y="291"/>
                    <a:pt x="92" y="291"/>
                  </a:cubicBezTo>
                  <a:cubicBezTo>
                    <a:pt x="93" y="291"/>
                    <a:pt x="95" y="291"/>
                    <a:pt x="96" y="291"/>
                  </a:cubicBezTo>
                  <a:cubicBezTo>
                    <a:pt x="95" y="286"/>
                    <a:pt x="93" y="279"/>
                    <a:pt x="94" y="276"/>
                  </a:cubicBezTo>
                  <a:cubicBezTo>
                    <a:pt x="95" y="274"/>
                    <a:pt x="97" y="273"/>
                    <a:pt x="98" y="272"/>
                  </a:cubicBezTo>
                  <a:cubicBezTo>
                    <a:pt x="99" y="270"/>
                    <a:pt x="98" y="268"/>
                    <a:pt x="98" y="266"/>
                  </a:cubicBezTo>
                  <a:cubicBezTo>
                    <a:pt x="100" y="266"/>
                    <a:pt x="100" y="266"/>
                    <a:pt x="100" y="266"/>
                  </a:cubicBezTo>
                  <a:cubicBezTo>
                    <a:pt x="100" y="263"/>
                    <a:pt x="99" y="261"/>
                    <a:pt x="98" y="260"/>
                  </a:cubicBezTo>
                  <a:cubicBezTo>
                    <a:pt x="98" y="254"/>
                    <a:pt x="97" y="250"/>
                    <a:pt x="98" y="244"/>
                  </a:cubicBezTo>
                  <a:cubicBezTo>
                    <a:pt x="98" y="242"/>
                    <a:pt x="100" y="240"/>
                    <a:pt x="100" y="238"/>
                  </a:cubicBezTo>
                  <a:cubicBezTo>
                    <a:pt x="99" y="238"/>
                    <a:pt x="99" y="238"/>
                    <a:pt x="99" y="238"/>
                  </a:cubicBezTo>
                  <a:cubicBezTo>
                    <a:pt x="99" y="236"/>
                    <a:pt x="98" y="234"/>
                    <a:pt x="98" y="232"/>
                  </a:cubicBezTo>
                  <a:cubicBezTo>
                    <a:pt x="99" y="231"/>
                    <a:pt x="100" y="230"/>
                    <a:pt x="100" y="230"/>
                  </a:cubicBezTo>
                  <a:cubicBezTo>
                    <a:pt x="103" y="228"/>
                    <a:pt x="103" y="229"/>
                    <a:pt x="106" y="228"/>
                  </a:cubicBezTo>
                  <a:cubicBezTo>
                    <a:pt x="108" y="228"/>
                    <a:pt x="108" y="225"/>
                    <a:pt x="109" y="224"/>
                  </a:cubicBezTo>
                  <a:cubicBezTo>
                    <a:pt x="111" y="223"/>
                    <a:pt x="114" y="224"/>
                    <a:pt x="115" y="222"/>
                  </a:cubicBezTo>
                  <a:cubicBezTo>
                    <a:pt x="117" y="220"/>
                    <a:pt x="116" y="215"/>
                    <a:pt x="119" y="213"/>
                  </a:cubicBezTo>
                  <a:cubicBezTo>
                    <a:pt x="121" y="212"/>
                    <a:pt x="123" y="213"/>
                    <a:pt x="126" y="212"/>
                  </a:cubicBezTo>
                  <a:cubicBezTo>
                    <a:pt x="126" y="211"/>
                    <a:pt x="126" y="211"/>
                    <a:pt x="126" y="211"/>
                  </a:cubicBezTo>
                  <a:cubicBezTo>
                    <a:pt x="127" y="210"/>
                    <a:pt x="127" y="209"/>
                    <a:pt x="128" y="208"/>
                  </a:cubicBezTo>
                  <a:cubicBezTo>
                    <a:pt x="130" y="207"/>
                    <a:pt x="132" y="208"/>
                    <a:pt x="134" y="207"/>
                  </a:cubicBezTo>
                  <a:cubicBezTo>
                    <a:pt x="135" y="206"/>
                    <a:pt x="134" y="204"/>
                    <a:pt x="135" y="203"/>
                  </a:cubicBezTo>
                  <a:cubicBezTo>
                    <a:pt x="136" y="202"/>
                    <a:pt x="138" y="201"/>
                    <a:pt x="138" y="200"/>
                  </a:cubicBezTo>
                  <a:cubicBezTo>
                    <a:pt x="139" y="199"/>
                    <a:pt x="139" y="198"/>
                    <a:pt x="140" y="196"/>
                  </a:cubicBezTo>
                  <a:cubicBezTo>
                    <a:pt x="141" y="196"/>
                    <a:pt x="141" y="196"/>
                    <a:pt x="141" y="196"/>
                  </a:cubicBezTo>
                  <a:cubicBezTo>
                    <a:pt x="141" y="195"/>
                    <a:pt x="141" y="195"/>
                    <a:pt x="141" y="195"/>
                  </a:cubicBezTo>
                  <a:cubicBezTo>
                    <a:pt x="141" y="194"/>
                    <a:pt x="144" y="194"/>
                    <a:pt x="144" y="193"/>
                  </a:cubicBezTo>
                  <a:cubicBezTo>
                    <a:pt x="146" y="189"/>
                    <a:pt x="146" y="189"/>
                    <a:pt x="146" y="189"/>
                  </a:cubicBezTo>
                  <a:cubicBezTo>
                    <a:pt x="147" y="189"/>
                    <a:pt x="149" y="190"/>
                    <a:pt x="150" y="189"/>
                  </a:cubicBezTo>
                  <a:cubicBezTo>
                    <a:pt x="151" y="189"/>
                    <a:pt x="153" y="186"/>
                    <a:pt x="154" y="186"/>
                  </a:cubicBezTo>
                  <a:cubicBezTo>
                    <a:pt x="155" y="185"/>
                    <a:pt x="156" y="186"/>
                    <a:pt x="157" y="185"/>
                  </a:cubicBezTo>
                  <a:cubicBezTo>
                    <a:pt x="162" y="181"/>
                    <a:pt x="159" y="180"/>
                    <a:pt x="160" y="174"/>
                  </a:cubicBezTo>
                  <a:cubicBezTo>
                    <a:pt x="160" y="174"/>
                    <a:pt x="163" y="172"/>
                    <a:pt x="163" y="171"/>
                  </a:cubicBezTo>
                  <a:cubicBezTo>
                    <a:pt x="163" y="171"/>
                    <a:pt x="163" y="169"/>
                    <a:pt x="163" y="169"/>
                  </a:cubicBezTo>
                  <a:cubicBezTo>
                    <a:pt x="164" y="168"/>
                    <a:pt x="166" y="169"/>
                    <a:pt x="167" y="169"/>
                  </a:cubicBezTo>
                  <a:cubicBezTo>
                    <a:pt x="168" y="168"/>
                    <a:pt x="169" y="166"/>
                    <a:pt x="169" y="166"/>
                  </a:cubicBezTo>
                  <a:cubicBezTo>
                    <a:pt x="170" y="166"/>
                    <a:pt x="169" y="166"/>
                    <a:pt x="170" y="167"/>
                  </a:cubicBezTo>
                  <a:cubicBezTo>
                    <a:pt x="172" y="167"/>
                    <a:pt x="172" y="167"/>
                    <a:pt x="174" y="167"/>
                  </a:cubicBezTo>
                  <a:cubicBezTo>
                    <a:pt x="174" y="164"/>
                    <a:pt x="174" y="164"/>
                    <a:pt x="174" y="164"/>
                  </a:cubicBezTo>
                  <a:cubicBezTo>
                    <a:pt x="176" y="161"/>
                    <a:pt x="176" y="161"/>
                    <a:pt x="176" y="161"/>
                  </a:cubicBezTo>
                  <a:cubicBezTo>
                    <a:pt x="176" y="155"/>
                    <a:pt x="176" y="155"/>
                    <a:pt x="176" y="155"/>
                  </a:cubicBezTo>
                  <a:cubicBezTo>
                    <a:pt x="173" y="151"/>
                    <a:pt x="173" y="151"/>
                    <a:pt x="173" y="151"/>
                  </a:cubicBezTo>
                  <a:cubicBezTo>
                    <a:pt x="175" y="145"/>
                    <a:pt x="175" y="145"/>
                    <a:pt x="175" y="145"/>
                  </a:cubicBezTo>
                  <a:cubicBezTo>
                    <a:pt x="173" y="142"/>
                    <a:pt x="173" y="142"/>
                    <a:pt x="173" y="142"/>
                  </a:cubicBezTo>
                  <a:cubicBezTo>
                    <a:pt x="167" y="139"/>
                    <a:pt x="167" y="139"/>
                    <a:pt x="167" y="139"/>
                  </a:cubicBezTo>
                  <a:cubicBezTo>
                    <a:pt x="167" y="137"/>
                    <a:pt x="167" y="137"/>
                    <a:pt x="167" y="137"/>
                  </a:cubicBezTo>
                  <a:cubicBezTo>
                    <a:pt x="166" y="130"/>
                    <a:pt x="166" y="130"/>
                    <a:pt x="166" y="130"/>
                  </a:cubicBezTo>
                  <a:cubicBezTo>
                    <a:pt x="169" y="128"/>
                    <a:pt x="169" y="128"/>
                    <a:pt x="169" y="128"/>
                  </a:cubicBezTo>
                  <a:cubicBezTo>
                    <a:pt x="173" y="126"/>
                    <a:pt x="173" y="126"/>
                    <a:pt x="173" y="126"/>
                  </a:cubicBezTo>
                  <a:cubicBezTo>
                    <a:pt x="175" y="123"/>
                    <a:pt x="175" y="123"/>
                    <a:pt x="175" y="123"/>
                  </a:cubicBezTo>
                  <a:cubicBezTo>
                    <a:pt x="171" y="118"/>
                    <a:pt x="171" y="118"/>
                    <a:pt x="171" y="118"/>
                  </a:cubicBezTo>
                  <a:cubicBezTo>
                    <a:pt x="173" y="114"/>
                    <a:pt x="173" y="114"/>
                    <a:pt x="173" y="114"/>
                  </a:cubicBezTo>
                  <a:cubicBezTo>
                    <a:pt x="178" y="118"/>
                    <a:pt x="178" y="118"/>
                    <a:pt x="178" y="118"/>
                  </a:cubicBezTo>
                  <a:cubicBezTo>
                    <a:pt x="182" y="117"/>
                    <a:pt x="182" y="117"/>
                    <a:pt x="182" y="117"/>
                  </a:cubicBezTo>
                  <a:cubicBezTo>
                    <a:pt x="186" y="119"/>
                    <a:pt x="186" y="119"/>
                    <a:pt x="186" y="119"/>
                  </a:cubicBezTo>
                  <a:cubicBezTo>
                    <a:pt x="185" y="125"/>
                    <a:pt x="185" y="125"/>
                    <a:pt x="185" y="125"/>
                  </a:cubicBezTo>
                  <a:cubicBezTo>
                    <a:pt x="185" y="132"/>
                    <a:pt x="185" y="132"/>
                    <a:pt x="185" y="132"/>
                  </a:cubicBezTo>
                  <a:cubicBezTo>
                    <a:pt x="188" y="132"/>
                    <a:pt x="188" y="132"/>
                    <a:pt x="188" y="132"/>
                  </a:cubicBezTo>
                  <a:cubicBezTo>
                    <a:pt x="194" y="132"/>
                    <a:pt x="194" y="132"/>
                    <a:pt x="194" y="132"/>
                  </a:cubicBezTo>
                  <a:cubicBezTo>
                    <a:pt x="199" y="131"/>
                    <a:pt x="199" y="131"/>
                    <a:pt x="199" y="131"/>
                  </a:cubicBezTo>
                  <a:cubicBezTo>
                    <a:pt x="204" y="130"/>
                    <a:pt x="204" y="130"/>
                    <a:pt x="204" y="130"/>
                  </a:cubicBezTo>
                  <a:cubicBezTo>
                    <a:pt x="210" y="130"/>
                    <a:pt x="210" y="130"/>
                    <a:pt x="210" y="130"/>
                  </a:cubicBezTo>
                  <a:cubicBezTo>
                    <a:pt x="205" y="133"/>
                    <a:pt x="205" y="133"/>
                    <a:pt x="205" y="133"/>
                  </a:cubicBezTo>
                  <a:cubicBezTo>
                    <a:pt x="206" y="137"/>
                    <a:pt x="206" y="137"/>
                    <a:pt x="206" y="137"/>
                  </a:cubicBezTo>
                  <a:cubicBezTo>
                    <a:pt x="205" y="138"/>
                    <a:pt x="204" y="142"/>
                    <a:pt x="204" y="142"/>
                  </a:cubicBezTo>
                  <a:cubicBezTo>
                    <a:pt x="202" y="146"/>
                    <a:pt x="202" y="146"/>
                    <a:pt x="202" y="146"/>
                  </a:cubicBezTo>
                  <a:cubicBezTo>
                    <a:pt x="200" y="152"/>
                    <a:pt x="200" y="152"/>
                    <a:pt x="200" y="152"/>
                  </a:cubicBezTo>
                  <a:cubicBezTo>
                    <a:pt x="201" y="155"/>
                    <a:pt x="201" y="155"/>
                    <a:pt x="201" y="155"/>
                  </a:cubicBezTo>
                  <a:cubicBezTo>
                    <a:pt x="205" y="155"/>
                    <a:pt x="205" y="155"/>
                    <a:pt x="205" y="155"/>
                  </a:cubicBezTo>
                  <a:cubicBezTo>
                    <a:pt x="206" y="151"/>
                    <a:pt x="206" y="151"/>
                    <a:pt x="206" y="151"/>
                  </a:cubicBezTo>
                  <a:cubicBezTo>
                    <a:pt x="210" y="157"/>
                    <a:pt x="210" y="157"/>
                    <a:pt x="210" y="157"/>
                  </a:cubicBezTo>
                  <a:cubicBezTo>
                    <a:pt x="210" y="162"/>
                    <a:pt x="210" y="162"/>
                    <a:pt x="210" y="162"/>
                  </a:cubicBezTo>
                  <a:cubicBezTo>
                    <a:pt x="211" y="166"/>
                    <a:pt x="211" y="166"/>
                    <a:pt x="211" y="166"/>
                  </a:cubicBezTo>
                  <a:cubicBezTo>
                    <a:pt x="214" y="165"/>
                    <a:pt x="214" y="165"/>
                    <a:pt x="214" y="165"/>
                  </a:cubicBezTo>
                  <a:cubicBezTo>
                    <a:pt x="216" y="167"/>
                    <a:pt x="216" y="167"/>
                    <a:pt x="216" y="167"/>
                  </a:cubicBezTo>
                  <a:cubicBezTo>
                    <a:pt x="218" y="165"/>
                    <a:pt x="218" y="165"/>
                    <a:pt x="218" y="165"/>
                  </a:cubicBezTo>
                  <a:cubicBezTo>
                    <a:pt x="219" y="163"/>
                    <a:pt x="219" y="163"/>
                    <a:pt x="219" y="163"/>
                  </a:cubicBezTo>
                  <a:cubicBezTo>
                    <a:pt x="220" y="161"/>
                    <a:pt x="220" y="161"/>
                    <a:pt x="220" y="161"/>
                  </a:cubicBezTo>
                  <a:cubicBezTo>
                    <a:pt x="219" y="156"/>
                    <a:pt x="219" y="156"/>
                    <a:pt x="219" y="156"/>
                  </a:cubicBezTo>
                  <a:cubicBezTo>
                    <a:pt x="218" y="153"/>
                    <a:pt x="218" y="153"/>
                    <a:pt x="218" y="153"/>
                  </a:cubicBezTo>
                  <a:cubicBezTo>
                    <a:pt x="218" y="144"/>
                    <a:pt x="218" y="144"/>
                    <a:pt x="218" y="144"/>
                  </a:cubicBezTo>
                  <a:cubicBezTo>
                    <a:pt x="223" y="148"/>
                    <a:pt x="223" y="148"/>
                    <a:pt x="223" y="148"/>
                  </a:cubicBezTo>
                  <a:cubicBezTo>
                    <a:pt x="225" y="142"/>
                    <a:pt x="225" y="142"/>
                    <a:pt x="225" y="142"/>
                  </a:cubicBezTo>
                  <a:cubicBezTo>
                    <a:pt x="228" y="137"/>
                    <a:pt x="228" y="137"/>
                    <a:pt x="228" y="137"/>
                  </a:cubicBezTo>
                  <a:cubicBezTo>
                    <a:pt x="228" y="135"/>
                    <a:pt x="228" y="135"/>
                    <a:pt x="228" y="135"/>
                  </a:cubicBezTo>
                  <a:cubicBezTo>
                    <a:pt x="226" y="133"/>
                    <a:pt x="226" y="133"/>
                    <a:pt x="226" y="133"/>
                  </a:cubicBezTo>
                  <a:cubicBezTo>
                    <a:pt x="227" y="132"/>
                    <a:pt x="227" y="132"/>
                    <a:pt x="227" y="132"/>
                  </a:cubicBezTo>
                  <a:cubicBezTo>
                    <a:pt x="231" y="130"/>
                    <a:pt x="231" y="130"/>
                    <a:pt x="231" y="130"/>
                  </a:cubicBezTo>
                  <a:cubicBezTo>
                    <a:pt x="233" y="126"/>
                    <a:pt x="233" y="126"/>
                    <a:pt x="233" y="126"/>
                  </a:cubicBezTo>
                  <a:cubicBezTo>
                    <a:pt x="237" y="123"/>
                    <a:pt x="237" y="123"/>
                    <a:pt x="237" y="123"/>
                  </a:cubicBezTo>
                  <a:cubicBezTo>
                    <a:pt x="237" y="120"/>
                    <a:pt x="237" y="120"/>
                    <a:pt x="237" y="120"/>
                  </a:cubicBezTo>
                  <a:cubicBezTo>
                    <a:pt x="240" y="115"/>
                    <a:pt x="240" y="115"/>
                    <a:pt x="240" y="115"/>
                  </a:cubicBezTo>
                  <a:cubicBezTo>
                    <a:pt x="245" y="114"/>
                    <a:pt x="245" y="114"/>
                    <a:pt x="245" y="114"/>
                  </a:cubicBezTo>
                  <a:cubicBezTo>
                    <a:pt x="248" y="115"/>
                    <a:pt x="248" y="115"/>
                    <a:pt x="248" y="115"/>
                  </a:cubicBezTo>
                  <a:cubicBezTo>
                    <a:pt x="251" y="109"/>
                    <a:pt x="251" y="109"/>
                    <a:pt x="251" y="109"/>
                  </a:cubicBezTo>
                  <a:cubicBezTo>
                    <a:pt x="251" y="104"/>
                    <a:pt x="251" y="104"/>
                    <a:pt x="251" y="104"/>
                  </a:cubicBezTo>
                  <a:cubicBezTo>
                    <a:pt x="250" y="101"/>
                    <a:pt x="250" y="101"/>
                    <a:pt x="250" y="101"/>
                  </a:cubicBezTo>
                  <a:cubicBezTo>
                    <a:pt x="249" y="98"/>
                    <a:pt x="249" y="98"/>
                    <a:pt x="249" y="98"/>
                  </a:cubicBezTo>
                  <a:cubicBezTo>
                    <a:pt x="246" y="97"/>
                    <a:pt x="246" y="97"/>
                    <a:pt x="246" y="97"/>
                  </a:cubicBezTo>
                  <a:cubicBezTo>
                    <a:pt x="243" y="96"/>
                    <a:pt x="243" y="96"/>
                    <a:pt x="243" y="96"/>
                  </a:cubicBezTo>
                  <a:cubicBezTo>
                    <a:pt x="241" y="95"/>
                    <a:pt x="241" y="95"/>
                    <a:pt x="241" y="95"/>
                  </a:cubicBezTo>
                  <a:cubicBezTo>
                    <a:pt x="238" y="96"/>
                    <a:pt x="238" y="96"/>
                    <a:pt x="238" y="96"/>
                  </a:cubicBezTo>
                  <a:cubicBezTo>
                    <a:pt x="236" y="94"/>
                    <a:pt x="236" y="94"/>
                    <a:pt x="236" y="94"/>
                  </a:cubicBezTo>
                  <a:cubicBezTo>
                    <a:pt x="236" y="89"/>
                    <a:pt x="236" y="89"/>
                    <a:pt x="236" y="89"/>
                  </a:cubicBezTo>
                  <a:cubicBezTo>
                    <a:pt x="231" y="87"/>
                    <a:pt x="231" y="87"/>
                    <a:pt x="231" y="87"/>
                  </a:cubicBezTo>
                  <a:cubicBezTo>
                    <a:pt x="228" y="87"/>
                    <a:pt x="228" y="87"/>
                    <a:pt x="228" y="87"/>
                  </a:cubicBezTo>
                  <a:cubicBezTo>
                    <a:pt x="224" y="90"/>
                    <a:pt x="224" y="90"/>
                    <a:pt x="224" y="90"/>
                  </a:cubicBezTo>
                  <a:cubicBezTo>
                    <a:pt x="221" y="89"/>
                    <a:pt x="221" y="89"/>
                    <a:pt x="221" y="89"/>
                  </a:cubicBezTo>
                  <a:cubicBezTo>
                    <a:pt x="217" y="89"/>
                    <a:pt x="217" y="89"/>
                    <a:pt x="217" y="89"/>
                  </a:cubicBezTo>
                  <a:cubicBezTo>
                    <a:pt x="214" y="91"/>
                    <a:pt x="214" y="91"/>
                    <a:pt x="214" y="91"/>
                  </a:cubicBezTo>
                  <a:cubicBezTo>
                    <a:pt x="209" y="94"/>
                    <a:pt x="209" y="94"/>
                    <a:pt x="209" y="94"/>
                  </a:cubicBezTo>
                  <a:cubicBezTo>
                    <a:pt x="205" y="95"/>
                    <a:pt x="205" y="95"/>
                    <a:pt x="205" y="95"/>
                  </a:cubicBezTo>
                  <a:cubicBezTo>
                    <a:pt x="206" y="101"/>
                    <a:pt x="206" y="101"/>
                    <a:pt x="206" y="101"/>
                  </a:cubicBezTo>
                  <a:cubicBezTo>
                    <a:pt x="206" y="105"/>
                    <a:pt x="206" y="105"/>
                    <a:pt x="206" y="105"/>
                  </a:cubicBezTo>
                  <a:cubicBezTo>
                    <a:pt x="204" y="106"/>
                    <a:pt x="204" y="106"/>
                    <a:pt x="204" y="106"/>
                  </a:cubicBezTo>
                  <a:cubicBezTo>
                    <a:pt x="196" y="107"/>
                    <a:pt x="196" y="107"/>
                    <a:pt x="196" y="107"/>
                  </a:cubicBezTo>
                  <a:cubicBezTo>
                    <a:pt x="191" y="105"/>
                    <a:pt x="191" y="105"/>
                    <a:pt x="191" y="105"/>
                  </a:cubicBezTo>
                  <a:cubicBezTo>
                    <a:pt x="187" y="106"/>
                    <a:pt x="187" y="106"/>
                    <a:pt x="187" y="106"/>
                  </a:cubicBezTo>
                  <a:cubicBezTo>
                    <a:pt x="183" y="107"/>
                    <a:pt x="183" y="107"/>
                    <a:pt x="183" y="107"/>
                  </a:cubicBezTo>
                  <a:cubicBezTo>
                    <a:pt x="180" y="103"/>
                    <a:pt x="180" y="103"/>
                    <a:pt x="180" y="103"/>
                  </a:cubicBezTo>
                  <a:cubicBezTo>
                    <a:pt x="181" y="99"/>
                    <a:pt x="181" y="99"/>
                    <a:pt x="181" y="99"/>
                  </a:cubicBezTo>
                  <a:cubicBezTo>
                    <a:pt x="179" y="101"/>
                    <a:pt x="179" y="101"/>
                    <a:pt x="179" y="101"/>
                  </a:cubicBezTo>
                  <a:cubicBezTo>
                    <a:pt x="177" y="97"/>
                    <a:pt x="177" y="97"/>
                    <a:pt x="177" y="97"/>
                  </a:cubicBezTo>
                  <a:cubicBezTo>
                    <a:pt x="173" y="96"/>
                    <a:pt x="173" y="96"/>
                    <a:pt x="173" y="96"/>
                  </a:cubicBezTo>
                  <a:cubicBezTo>
                    <a:pt x="170" y="98"/>
                    <a:pt x="170" y="98"/>
                    <a:pt x="170" y="98"/>
                  </a:cubicBezTo>
                  <a:cubicBezTo>
                    <a:pt x="171" y="98"/>
                    <a:pt x="171" y="98"/>
                    <a:pt x="171" y="98"/>
                  </a:cubicBezTo>
                  <a:cubicBezTo>
                    <a:pt x="170" y="103"/>
                    <a:pt x="170" y="103"/>
                    <a:pt x="170" y="103"/>
                  </a:cubicBezTo>
                  <a:cubicBezTo>
                    <a:pt x="169" y="106"/>
                    <a:pt x="169" y="106"/>
                    <a:pt x="169" y="106"/>
                  </a:cubicBezTo>
                  <a:cubicBezTo>
                    <a:pt x="171" y="108"/>
                    <a:pt x="171" y="108"/>
                    <a:pt x="171" y="108"/>
                  </a:cubicBezTo>
                  <a:cubicBezTo>
                    <a:pt x="171" y="111"/>
                    <a:pt x="171" y="111"/>
                    <a:pt x="171" y="111"/>
                  </a:cubicBezTo>
                  <a:cubicBezTo>
                    <a:pt x="169" y="113"/>
                    <a:pt x="169" y="113"/>
                    <a:pt x="169" y="113"/>
                  </a:cubicBezTo>
                  <a:cubicBezTo>
                    <a:pt x="165" y="114"/>
                    <a:pt x="165" y="114"/>
                    <a:pt x="165" y="114"/>
                  </a:cubicBezTo>
                  <a:cubicBezTo>
                    <a:pt x="161" y="112"/>
                    <a:pt x="161" y="112"/>
                    <a:pt x="161" y="112"/>
                  </a:cubicBezTo>
                  <a:cubicBezTo>
                    <a:pt x="156" y="112"/>
                    <a:pt x="156" y="112"/>
                    <a:pt x="156" y="112"/>
                  </a:cubicBezTo>
                  <a:cubicBezTo>
                    <a:pt x="149" y="108"/>
                    <a:pt x="149" y="108"/>
                    <a:pt x="149" y="108"/>
                  </a:cubicBezTo>
                  <a:cubicBezTo>
                    <a:pt x="142" y="108"/>
                    <a:pt x="142" y="108"/>
                    <a:pt x="142" y="108"/>
                  </a:cubicBezTo>
                  <a:cubicBezTo>
                    <a:pt x="138" y="104"/>
                    <a:pt x="138" y="104"/>
                    <a:pt x="138" y="104"/>
                  </a:cubicBezTo>
                  <a:cubicBezTo>
                    <a:pt x="134" y="104"/>
                    <a:pt x="134" y="104"/>
                    <a:pt x="134" y="104"/>
                  </a:cubicBezTo>
                  <a:cubicBezTo>
                    <a:pt x="132" y="101"/>
                    <a:pt x="132" y="101"/>
                    <a:pt x="132" y="101"/>
                  </a:cubicBezTo>
                  <a:cubicBezTo>
                    <a:pt x="128" y="98"/>
                    <a:pt x="128" y="98"/>
                    <a:pt x="128" y="98"/>
                  </a:cubicBezTo>
                  <a:cubicBezTo>
                    <a:pt x="123" y="98"/>
                    <a:pt x="123" y="98"/>
                    <a:pt x="123" y="98"/>
                  </a:cubicBezTo>
                  <a:cubicBezTo>
                    <a:pt x="117" y="95"/>
                    <a:pt x="117" y="95"/>
                    <a:pt x="117" y="95"/>
                  </a:cubicBezTo>
                  <a:cubicBezTo>
                    <a:pt x="112" y="93"/>
                    <a:pt x="112" y="93"/>
                    <a:pt x="112" y="93"/>
                  </a:cubicBezTo>
                  <a:cubicBezTo>
                    <a:pt x="108" y="91"/>
                    <a:pt x="108" y="91"/>
                    <a:pt x="108" y="91"/>
                  </a:cubicBezTo>
                  <a:cubicBezTo>
                    <a:pt x="106" y="88"/>
                    <a:pt x="106" y="88"/>
                    <a:pt x="106" y="88"/>
                  </a:cubicBezTo>
                  <a:cubicBezTo>
                    <a:pt x="101" y="86"/>
                    <a:pt x="101" y="86"/>
                    <a:pt x="101" y="86"/>
                  </a:cubicBezTo>
                  <a:cubicBezTo>
                    <a:pt x="100" y="81"/>
                    <a:pt x="100" y="81"/>
                    <a:pt x="100" y="81"/>
                  </a:cubicBezTo>
                  <a:cubicBezTo>
                    <a:pt x="104" y="75"/>
                    <a:pt x="104" y="75"/>
                    <a:pt x="104" y="75"/>
                  </a:cubicBezTo>
                  <a:cubicBezTo>
                    <a:pt x="109" y="72"/>
                    <a:pt x="109" y="72"/>
                    <a:pt x="109" y="72"/>
                  </a:cubicBezTo>
                  <a:cubicBezTo>
                    <a:pt x="106" y="69"/>
                    <a:pt x="106" y="69"/>
                    <a:pt x="106" y="69"/>
                  </a:cubicBezTo>
                  <a:cubicBezTo>
                    <a:pt x="103" y="66"/>
                    <a:pt x="103" y="66"/>
                    <a:pt x="103" y="66"/>
                  </a:cubicBezTo>
                  <a:cubicBezTo>
                    <a:pt x="98" y="65"/>
                    <a:pt x="98" y="65"/>
                    <a:pt x="98" y="65"/>
                  </a:cubicBezTo>
                  <a:cubicBezTo>
                    <a:pt x="95" y="63"/>
                    <a:pt x="95" y="63"/>
                    <a:pt x="95" y="63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91" y="55"/>
                    <a:pt x="91" y="55"/>
                    <a:pt x="91" y="55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91" y="48"/>
                    <a:pt x="91" y="48"/>
                    <a:pt x="91" y="48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89" y="45"/>
                    <a:pt x="89" y="45"/>
                    <a:pt x="89" y="45"/>
                  </a:cubicBezTo>
                  <a:cubicBezTo>
                    <a:pt x="86" y="44"/>
                    <a:pt x="86" y="44"/>
                    <a:pt x="86" y="44"/>
                  </a:cubicBezTo>
                  <a:cubicBezTo>
                    <a:pt x="87" y="38"/>
                    <a:pt x="87" y="38"/>
                    <a:pt x="87" y="38"/>
                  </a:cubicBezTo>
                  <a:cubicBezTo>
                    <a:pt x="85" y="35"/>
                    <a:pt x="85" y="35"/>
                    <a:pt x="85" y="35"/>
                  </a:cubicBezTo>
                  <a:cubicBezTo>
                    <a:pt x="81" y="32"/>
                    <a:pt x="81" y="32"/>
                    <a:pt x="81" y="32"/>
                  </a:cubicBezTo>
                  <a:cubicBezTo>
                    <a:pt x="83" y="28"/>
                    <a:pt x="83" y="28"/>
                    <a:pt x="83" y="28"/>
                  </a:cubicBezTo>
                  <a:cubicBezTo>
                    <a:pt x="85" y="26"/>
                    <a:pt x="85" y="26"/>
                    <a:pt x="85" y="26"/>
                  </a:cubicBezTo>
                  <a:cubicBezTo>
                    <a:pt x="87" y="22"/>
                    <a:pt x="87" y="22"/>
                    <a:pt x="87" y="22"/>
                  </a:cubicBezTo>
                  <a:cubicBezTo>
                    <a:pt x="89" y="20"/>
                    <a:pt x="89" y="20"/>
                    <a:pt x="89" y="20"/>
                  </a:cubicBezTo>
                  <a:cubicBezTo>
                    <a:pt x="91" y="17"/>
                    <a:pt x="91" y="17"/>
                    <a:pt x="91" y="17"/>
                  </a:cubicBezTo>
                  <a:cubicBezTo>
                    <a:pt x="91" y="14"/>
                    <a:pt x="91" y="14"/>
                    <a:pt x="91" y="14"/>
                  </a:cubicBezTo>
                  <a:cubicBezTo>
                    <a:pt x="94" y="12"/>
                    <a:pt x="94" y="12"/>
                    <a:pt x="94" y="12"/>
                  </a:cubicBezTo>
                  <a:cubicBezTo>
                    <a:pt x="92" y="8"/>
                    <a:pt x="92" y="8"/>
                    <a:pt x="92" y="8"/>
                  </a:cubicBezTo>
                  <a:cubicBezTo>
                    <a:pt x="90" y="5"/>
                    <a:pt x="90" y="5"/>
                    <a:pt x="90" y="5"/>
                  </a:cubicBezTo>
                  <a:cubicBezTo>
                    <a:pt x="88" y="2"/>
                    <a:pt x="88" y="2"/>
                    <a:pt x="88" y="2"/>
                  </a:cubicBezTo>
                  <a:cubicBezTo>
                    <a:pt x="84" y="1"/>
                    <a:pt x="84" y="1"/>
                    <a:pt x="84" y="1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4" y="2"/>
                    <a:pt x="74" y="2"/>
                    <a:pt x="74" y="2"/>
                  </a:cubicBezTo>
                  <a:cubicBezTo>
                    <a:pt x="70" y="5"/>
                    <a:pt x="70" y="5"/>
                    <a:pt x="70" y="5"/>
                  </a:cubicBezTo>
                  <a:cubicBezTo>
                    <a:pt x="68" y="10"/>
                    <a:pt x="68" y="10"/>
                    <a:pt x="68" y="10"/>
                  </a:cubicBezTo>
                  <a:cubicBezTo>
                    <a:pt x="65" y="13"/>
                    <a:pt x="65" y="13"/>
                    <a:pt x="65" y="13"/>
                  </a:cubicBezTo>
                  <a:cubicBezTo>
                    <a:pt x="64" y="15"/>
                    <a:pt x="64" y="15"/>
                    <a:pt x="64" y="15"/>
                  </a:cubicBezTo>
                  <a:cubicBezTo>
                    <a:pt x="59" y="19"/>
                    <a:pt x="59" y="19"/>
                    <a:pt x="59" y="19"/>
                  </a:cubicBezTo>
                  <a:cubicBezTo>
                    <a:pt x="53" y="20"/>
                    <a:pt x="53" y="20"/>
                    <a:pt x="53" y="20"/>
                  </a:cubicBezTo>
                  <a:cubicBezTo>
                    <a:pt x="50" y="22"/>
                    <a:pt x="50" y="22"/>
                    <a:pt x="50" y="22"/>
                  </a:cubicBezTo>
                  <a:cubicBezTo>
                    <a:pt x="49" y="24"/>
                    <a:pt x="49" y="24"/>
                    <a:pt x="49" y="24"/>
                  </a:cubicBezTo>
                  <a:cubicBezTo>
                    <a:pt x="47" y="26"/>
                    <a:pt x="47" y="26"/>
                    <a:pt x="47" y="26"/>
                  </a:cubicBezTo>
                  <a:cubicBezTo>
                    <a:pt x="44" y="24"/>
                    <a:pt x="44" y="24"/>
                    <a:pt x="44" y="24"/>
                  </a:cubicBezTo>
                  <a:cubicBezTo>
                    <a:pt x="40" y="26"/>
                    <a:pt x="40" y="26"/>
                    <a:pt x="40" y="26"/>
                  </a:cubicBezTo>
                  <a:cubicBezTo>
                    <a:pt x="37" y="27"/>
                    <a:pt x="37" y="27"/>
                    <a:pt x="37" y="27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41" y="42"/>
                    <a:pt x="41" y="42"/>
                    <a:pt x="41" y="42"/>
                  </a:cubicBezTo>
                  <a:cubicBezTo>
                    <a:pt x="42" y="45"/>
                    <a:pt x="42" y="45"/>
                    <a:pt x="42" y="45"/>
                  </a:cubicBezTo>
                  <a:cubicBezTo>
                    <a:pt x="45" y="47"/>
                    <a:pt x="45" y="47"/>
                    <a:pt x="45" y="47"/>
                  </a:cubicBezTo>
                  <a:cubicBezTo>
                    <a:pt x="49" y="51"/>
                    <a:pt x="49" y="51"/>
                    <a:pt x="49" y="51"/>
                  </a:cubicBezTo>
                  <a:cubicBezTo>
                    <a:pt x="49" y="56"/>
                    <a:pt x="49" y="56"/>
                    <a:pt x="49" y="56"/>
                  </a:cubicBezTo>
                  <a:cubicBezTo>
                    <a:pt x="47" y="60"/>
                    <a:pt x="47" y="60"/>
                    <a:pt x="47" y="60"/>
                  </a:cubicBezTo>
                  <a:cubicBezTo>
                    <a:pt x="44" y="64"/>
                    <a:pt x="44" y="64"/>
                    <a:pt x="44" y="64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75"/>
                    <a:pt x="43" y="75"/>
                    <a:pt x="43" y="75"/>
                  </a:cubicBezTo>
                  <a:cubicBezTo>
                    <a:pt x="39" y="78"/>
                    <a:pt x="39" y="78"/>
                    <a:pt x="39" y="78"/>
                  </a:cubicBezTo>
                  <a:cubicBezTo>
                    <a:pt x="36" y="81"/>
                    <a:pt x="36" y="81"/>
                    <a:pt x="36" y="81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28" y="87"/>
                    <a:pt x="28" y="87"/>
                    <a:pt x="28" y="87"/>
                  </a:cubicBezTo>
                  <a:cubicBezTo>
                    <a:pt x="24" y="93"/>
                    <a:pt x="24" y="93"/>
                    <a:pt x="24" y="93"/>
                  </a:cubicBezTo>
                  <a:cubicBezTo>
                    <a:pt x="21" y="98"/>
                    <a:pt x="21" y="98"/>
                    <a:pt x="21" y="98"/>
                  </a:cubicBezTo>
                  <a:cubicBezTo>
                    <a:pt x="17" y="99"/>
                    <a:pt x="17" y="99"/>
                    <a:pt x="17" y="99"/>
                  </a:cubicBezTo>
                  <a:cubicBezTo>
                    <a:pt x="15" y="96"/>
                    <a:pt x="15" y="96"/>
                    <a:pt x="15" y="96"/>
                  </a:cubicBezTo>
                  <a:cubicBezTo>
                    <a:pt x="13" y="101"/>
                    <a:pt x="13" y="101"/>
                    <a:pt x="13" y="101"/>
                  </a:cubicBezTo>
                  <a:cubicBezTo>
                    <a:pt x="10" y="104"/>
                    <a:pt x="10" y="104"/>
                    <a:pt x="10" y="104"/>
                  </a:cubicBezTo>
                  <a:cubicBezTo>
                    <a:pt x="8" y="109"/>
                    <a:pt x="8" y="109"/>
                    <a:pt x="8" y="109"/>
                  </a:cubicBezTo>
                  <a:cubicBezTo>
                    <a:pt x="10" y="111"/>
                    <a:pt x="10" y="111"/>
                    <a:pt x="10" y="111"/>
                  </a:cubicBezTo>
                  <a:cubicBezTo>
                    <a:pt x="11" y="113"/>
                    <a:pt x="11" y="113"/>
                    <a:pt x="11" y="113"/>
                  </a:cubicBezTo>
                  <a:cubicBezTo>
                    <a:pt x="10" y="116"/>
                    <a:pt x="10" y="116"/>
                    <a:pt x="10" y="116"/>
                  </a:cubicBezTo>
                  <a:cubicBezTo>
                    <a:pt x="10" y="120"/>
                    <a:pt x="10" y="120"/>
                    <a:pt x="10" y="120"/>
                  </a:cubicBezTo>
                  <a:cubicBezTo>
                    <a:pt x="14" y="121"/>
                    <a:pt x="14" y="121"/>
                    <a:pt x="14" y="121"/>
                  </a:cubicBezTo>
                  <a:cubicBezTo>
                    <a:pt x="15" y="125"/>
                    <a:pt x="15" y="125"/>
                    <a:pt x="15" y="125"/>
                  </a:cubicBezTo>
                  <a:cubicBezTo>
                    <a:pt x="16" y="136"/>
                    <a:pt x="16" y="136"/>
                    <a:pt x="16" y="136"/>
                  </a:cubicBezTo>
                  <a:cubicBezTo>
                    <a:pt x="13" y="135"/>
                    <a:pt x="13" y="135"/>
                    <a:pt x="13" y="135"/>
                  </a:cubicBezTo>
                  <a:cubicBezTo>
                    <a:pt x="8" y="135"/>
                    <a:pt x="8" y="135"/>
                    <a:pt x="8" y="135"/>
                  </a:cubicBezTo>
                  <a:cubicBezTo>
                    <a:pt x="5" y="135"/>
                    <a:pt x="5" y="135"/>
                    <a:pt x="5" y="135"/>
                  </a:cubicBezTo>
                  <a:cubicBezTo>
                    <a:pt x="1" y="137"/>
                    <a:pt x="1" y="137"/>
                    <a:pt x="1" y="137"/>
                  </a:cubicBezTo>
                  <a:lnTo>
                    <a:pt x="0" y="141"/>
                  </a:lnTo>
                  <a:close/>
                  <a:moveTo>
                    <a:pt x="213" y="252"/>
                  </a:moveTo>
                  <a:cubicBezTo>
                    <a:pt x="213" y="252"/>
                    <a:pt x="212" y="256"/>
                    <a:pt x="213" y="255"/>
                  </a:cubicBezTo>
                  <a:cubicBezTo>
                    <a:pt x="214" y="255"/>
                    <a:pt x="215" y="252"/>
                    <a:pt x="213" y="252"/>
                  </a:cubicBezTo>
                  <a:close/>
                </a:path>
              </a:pathLst>
            </a:custGeom>
            <a:grpFill/>
            <a:ln w="2" cap="rnd">
              <a:solidFill>
                <a:schemeClr val="tx2">
                  <a:lumMod val="2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09"/>
            <p:cNvSpPr>
              <a:spLocks noEditPoints="1"/>
            </p:cNvSpPr>
            <p:nvPr/>
          </p:nvSpPr>
          <p:spPr bwMode="auto">
            <a:xfrm>
              <a:off x="5248305" y="1391876"/>
              <a:ext cx="317964" cy="168862"/>
            </a:xfrm>
            <a:custGeom>
              <a:avLst/>
              <a:gdLst>
                <a:gd name="T0" fmla="*/ 66 w 90"/>
                <a:gd name="T1" fmla="*/ 2 h 48"/>
                <a:gd name="T2" fmla="*/ 62 w 90"/>
                <a:gd name="T3" fmla="*/ 8 h 48"/>
                <a:gd name="T4" fmla="*/ 59 w 90"/>
                <a:gd name="T5" fmla="*/ 8 h 48"/>
                <a:gd name="T6" fmla="*/ 55 w 90"/>
                <a:gd name="T7" fmla="*/ 9 h 48"/>
                <a:gd name="T8" fmla="*/ 50 w 90"/>
                <a:gd name="T9" fmla="*/ 12 h 48"/>
                <a:gd name="T10" fmla="*/ 47 w 90"/>
                <a:gd name="T11" fmla="*/ 7 h 48"/>
                <a:gd name="T12" fmla="*/ 44 w 90"/>
                <a:gd name="T13" fmla="*/ 5 h 48"/>
                <a:gd name="T14" fmla="*/ 38 w 90"/>
                <a:gd name="T15" fmla="*/ 9 h 48"/>
                <a:gd name="T16" fmla="*/ 38 w 90"/>
                <a:gd name="T17" fmla="*/ 13 h 48"/>
                <a:gd name="T18" fmla="*/ 35 w 90"/>
                <a:gd name="T19" fmla="*/ 7 h 48"/>
                <a:gd name="T20" fmla="*/ 32 w 90"/>
                <a:gd name="T21" fmla="*/ 16 h 48"/>
                <a:gd name="T22" fmla="*/ 28 w 90"/>
                <a:gd name="T23" fmla="*/ 15 h 48"/>
                <a:gd name="T24" fmla="*/ 24 w 90"/>
                <a:gd name="T25" fmla="*/ 20 h 48"/>
                <a:gd name="T26" fmla="*/ 23 w 90"/>
                <a:gd name="T27" fmla="*/ 12 h 48"/>
                <a:gd name="T28" fmla="*/ 22 w 90"/>
                <a:gd name="T29" fmla="*/ 10 h 48"/>
                <a:gd name="T30" fmla="*/ 20 w 90"/>
                <a:gd name="T31" fmla="*/ 5 h 48"/>
                <a:gd name="T32" fmla="*/ 13 w 90"/>
                <a:gd name="T33" fmla="*/ 6 h 48"/>
                <a:gd name="T34" fmla="*/ 16 w 90"/>
                <a:gd name="T35" fmla="*/ 12 h 48"/>
                <a:gd name="T36" fmla="*/ 10 w 90"/>
                <a:gd name="T37" fmla="*/ 7 h 48"/>
                <a:gd name="T38" fmla="*/ 8 w 90"/>
                <a:gd name="T39" fmla="*/ 8 h 48"/>
                <a:gd name="T40" fmla="*/ 8 w 90"/>
                <a:gd name="T41" fmla="*/ 8 h 48"/>
                <a:gd name="T42" fmla="*/ 8 w 90"/>
                <a:gd name="T43" fmla="*/ 10 h 48"/>
                <a:gd name="T44" fmla="*/ 6 w 90"/>
                <a:gd name="T45" fmla="*/ 14 h 48"/>
                <a:gd name="T46" fmla="*/ 0 w 90"/>
                <a:gd name="T47" fmla="*/ 17 h 48"/>
                <a:gd name="T48" fmla="*/ 2 w 90"/>
                <a:gd name="T49" fmla="*/ 19 h 48"/>
                <a:gd name="T50" fmla="*/ 6 w 90"/>
                <a:gd name="T51" fmla="*/ 18 h 48"/>
                <a:gd name="T52" fmla="*/ 16 w 90"/>
                <a:gd name="T53" fmla="*/ 16 h 48"/>
                <a:gd name="T54" fmla="*/ 14 w 90"/>
                <a:gd name="T55" fmla="*/ 22 h 48"/>
                <a:gd name="T56" fmla="*/ 17 w 90"/>
                <a:gd name="T57" fmla="*/ 23 h 48"/>
                <a:gd name="T58" fmla="*/ 7 w 90"/>
                <a:gd name="T59" fmla="*/ 26 h 48"/>
                <a:gd name="T60" fmla="*/ 3 w 90"/>
                <a:gd name="T61" fmla="*/ 28 h 48"/>
                <a:gd name="T62" fmla="*/ 8 w 90"/>
                <a:gd name="T63" fmla="*/ 28 h 48"/>
                <a:gd name="T64" fmla="*/ 16 w 90"/>
                <a:gd name="T65" fmla="*/ 32 h 48"/>
                <a:gd name="T66" fmla="*/ 19 w 90"/>
                <a:gd name="T67" fmla="*/ 34 h 48"/>
                <a:gd name="T68" fmla="*/ 18 w 90"/>
                <a:gd name="T69" fmla="*/ 37 h 48"/>
                <a:gd name="T70" fmla="*/ 12 w 90"/>
                <a:gd name="T71" fmla="*/ 40 h 48"/>
                <a:gd name="T72" fmla="*/ 26 w 90"/>
                <a:gd name="T73" fmla="*/ 40 h 48"/>
                <a:gd name="T74" fmla="*/ 30 w 90"/>
                <a:gd name="T75" fmla="*/ 41 h 48"/>
                <a:gd name="T76" fmla="*/ 36 w 90"/>
                <a:gd name="T77" fmla="*/ 42 h 48"/>
                <a:gd name="T78" fmla="*/ 36 w 90"/>
                <a:gd name="T79" fmla="*/ 46 h 48"/>
                <a:gd name="T80" fmla="*/ 48 w 90"/>
                <a:gd name="T81" fmla="*/ 45 h 48"/>
                <a:gd name="T82" fmla="*/ 50 w 90"/>
                <a:gd name="T83" fmla="*/ 47 h 48"/>
                <a:gd name="T84" fmla="*/ 51 w 90"/>
                <a:gd name="T85" fmla="*/ 42 h 48"/>
                <a:gd name="T86" fmla="*/ 58 w 90"/>
                <a:gd name="T87" fmla="*/ 42 h 48"/>
                <a:gd name="T88" fmla="*/ 62 w 90"/>
                <a:gd name="T89" fmla="*/ 38 h 48"/>
                <a:gd name="T90" fmla="*/ 69 w 90"/>
                <a:gd name="T91" fmla="*/ 36 h 48"/>
                <a:gd name="T92" fmla="*/ 78 w 90"/>
                <a:gd name="T93" fmla="*/ 33 h 48"/>
                <a:gd name="T94" fmla="*/ 81 w 90"/>
                <a:gd name="T95" fmla="*/ 28 h 48"/>
                <a:gd name="T96" fmla="*/ 84 w 90"/>
                <a:gd name="T97" fmla="*/ 26 h 48"/>
                <a:gd name="T98" fmla="*/ 86 w 90"/>
                <a:gd name="T99" fmla="*/ 26 h 48"/>
                <a:gd name="T100" fmla="*/ 89 w 90"/>
                <a:gd name="T101" fmla="*/ 23 h 48"/>
                <a:gd name="T102" fmla="*/ 88 w 90"/>
                <a:gd name="T103" fmla="*/ 22 h 48"/>
                <a:gd name="T104" fmla="*/ 89 w 90"/>
                <a:gd name="T105" fmla="*/ 18 h 48"/>
                <a:gd name="T106" fmla="*/ 85 w 90"/>
                <a:gd name="T107" fmla="*/ 16 h 48"/>
                <a:gd name="T108" fmla="*/ 82 w 90"/>
                <a:gd name="T109" fmla="*/ 14 h 48"/>
                <a:gd name="T110" fmla="*/ 80 w 90"/>
                <a:gd name="T111" fmla="*/ 10 h 48"/>
                <a:gd name="T112" fmla="*/ 78 w 90"/>
                <a:gd name="T113" fmla="*/ 7 h 48"/>
                <a:gd name="T114" fmla="*/ 83 w 90"/>
                <a:gd name="T115" fmla="*/ 4 h 48"/>
                <a:gd name="T116" fmla="*/ 74 w 90"/>
                <a:gd name="T117" fmla="*/ 6 h 48"/>
                <a:gd name="T118" fmla="*/ 69 w 90"/>
                <a:gd name="T119" fmla="*/ 1 h 48"/>
                <a:gd name="T120" fmla="*/ 10 w 90"/>
                <a:gd name="T121" fmla="*/ 2 h 48"/>
                <a:gd name="T122" fmla="*/ 18 w 90"/>
                <a:gd name="T123" fmla="*/ 3 h 48"/>
                <a:gd name="T124" fmla="*/ 10 w 90"/>
                <a:gd name="T125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90" h="48">
                  <a:moveTo>
                    <a:pt x="69" y="1"/>
                  </a:moveTo>
                  <a:cubicBezTo>
                    <a:pt x="68" y="2"/>
                    <a:pt x="68" y="2"/>
                    <a:pt x="66" y="2"/>
                  </a:cubicBezTo>
                  <a:cubicBezTo>
                    <a:pt x="66" y="4"/>
                    <a:pt x="66" y="6"/>
                    <a:pt x="66" y="7"/>
                  </a:cubicBezTo>
                  <a:cubicBezTo>
                    <a:pt x="64" y="7"/>
                    <a:pt x="63" y="8"/>
                    <a:pt x="62" y="8"/>
                  </a:cubicBezTo>
                  <a:cubicBezTo>
                    <a:pt x="62" y="8"/>
                    <a:pt x="62" y="5"/>
                    <a:pt x="60" y="6"/>
                  </a:cubicBezTo>
                  <a:cubicBezTo>
                    <a:pt x="59" y="6"/>
                    <a:pt x="59" y="8"/>
                    <a:pt x="59" y="8"/>
                  </a:cubicBezTo>
                  <a:cubicBezTo>
                    <a:pt x="58" y="8"/>
                    <a:pt x="57" y="8"/>
                    <a:pt x="56" y="8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3" y="10"/>
                    <a:pt x="51" y="7"/>
                    <a:pt x="50" y="6"/>
                  </a:cubicBezTo>
                  <a:cubicBezTo>
                    <a:pt x="50" y="8"/>
                    <a:pt x="49" y="10"/>
                    <a:pt x="50" y="12"/>
                  </a:cubicBezTo>
                  <a:cubicBezTo>
                    <a:pt x="49" y="11"/>
                    <a:pt x="47" y="11"/>
                    <a:pt x="46" y="8"/>
                  </a:cubicBezTo>
                  <a:cubicBezTo>
                    <a:pt x="46" y="8"/>
                    <a:pt x="47" y="6"/>
                    <a:pt x="47" y="7"/>
                  </a:cubicBezTo>
                  <a:cubicBezTo>
                    <a:pt x="47" y="7"/>
                    <a:pt x="47" y="5"/>
                    <a:pt x="47" y="5"/>
                  </a:cubicBezTo>
                  <a:cubicBezTo>
                    <a:pt x="47" y="5"/>
                    <a:pt x="45" y="5"/>
                    <a:pt x="44" y="5"/>
                  </a:cubicBezTo>
                  <a:cubicBezTo>
                    <a:pt x="44" y="5"/>
                    <a:pt x="44" y="7"/>
                    <a:pt x="44" y="7"/>
                  </a:cubicBezTo>
                  <a:cubicBezTo>
                    <a:pt x="42" y="8"/>
                    <a:pt x="39" y="7"/>
                    <a:pt x="38" y="9"/>
                  </a:cubicBezTo>
                  <a:cubicBezTo>
                    <a:pt x="39" y="12"/>
                    <a:pt x="39" y="12"/>
                    <a:pt x="39" y="12"/>
                  </a:cubicBezTo>
                  <a:cubicBezTo>
                    <a:pt x="38" y="13"/>
                    <a:pt x="38" y="12"/>
                    <a:pt x="38" y="13"/>
                  </a:cubicBezTo>
                  <a:cubicBezTo>
                    <a:pt x="37" y="12"/>
                    <a:pt x="36" y="11"/>
                    <a:pt x="36" y="10"/>
                  </a:cubicBezTo>
                  <a:cubicBezTo>
                    <a:pt x="35" y="9"/>
                    <a:pt x="35" y="8"/>
                    <a:pt x="35" y="7"/>
                  </a:cubicBezTo>
                  <a:cubicBezTo>
                    <a:pt x="34" y="8"/>
                    <a:pt x="33" y="8"/>
                    <a:pt x="32" y="8"/>
                  </a:cubicBezTo>
                  <a:cubicBezTo>
                    <a:pt x="32" y="10"/>
                    <a:pt x="33" y="15"/>
                    <a:pt x="32" y="16"/>
                  </a:cubicBezTo>
                  <a:cubicBezTo>
                    <a:pt x="31" y="16"/>
                    <a:pt x="28" y="14"/>
                    <a:pt x="29" y="15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27" y="17"/>
                    <a:pt x="28" y="18"/>
                    <a:pt x="27" y="19"/>
                  </a:cubicBezTo>
                  <a:cubicBezTo>
                    <a:pt x="27" y="19"/>
                    <a:pt x="25" y="20"/>
                    <a:pt x="24" y="20"/>
                  </a:cubicBezTo>
                  <a:cubicBezTo>
                    <a:pt x="24" y="20"/>
                    <a:pt x="23" y="18"/>
                    <a:pt x="23" y="18"/>
                  </a:cubicBezTo>
                  <a:cubicBezTo>
                    <a:pt x="23" y="15"/>
                    <a:pt x="26" y="12"/>
                    <a:pt x="23" y="12"/>
                  </a:cubicBezTo>
                  <a:cubicBezTo>
                    <a:pt x="23" y="12"/>
                    <a:pt x="24" y="11"/>
                    <a:pt x="24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9"/>
                    <a:pt x="23" y="8"/>
                    <a:pt x="22" y="8"/>
                  </a:cubicBezTo>
                  <a:cubicBezTo>
                    <a:pt x="22" y="7"/>
                    <a:pt x="20" y="6"/>
                    <a:pt x="20" y="5"/>
                  </a:cubicBezTo>
                  <a:cubicBezTo>
                    <a:pt x="19" y="5"/>
                    <a:pt x="15" y="5"/>
                    <a:pt x="14" y="5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4" y="7"/>
                    <a:pt x="16" y="8"/>
                    <a:pt x="17" y="8"/>
                  </a:cubicBezTo>
                  <a:cubicBezTo>
                    <a:pt x="17" y="9"/>
                    <a:pt x="20" y="13"/>
                    <a:pt x="16" y="12"/>
                  </a:cubicBezTo>
                  <a:cubicBezTo>
                    <a:pt x="16" y="12"/>
                    <a:pt x="16" y="11"/>
                    <a:pt x="15" y="11"/>
                  </a:cubicBezTo>
                  <a:cubicBezTo>
                    <a:pt x="12" y="10"/>
                    <a:pt x="11" y="9"/>
                    <a:pt x="10" y="7"/>
                  </a:cubicBezTo>
                  <a:cubicBezTo>
                    <a:pt x="12" y="6"/>
                    <a:pt x="8" y="6"/>
                    <a:pt x="8" y="6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"/>
                    <a:pt x="9" y="8"/>
                    <a:pt x="9" y="8"/>
                  </a:cubicBezTo>
                  <a:cubicBezTo>
                    <a:pt x="9" y="8"/>
                    <a:pt x="7" y="8"/>
                    <a:pt x="8" y="8"/>
                  </a:cubicBezTo>
                  <a:cubicBezTo>
                    <a:pt x="7" y="8"/>
                    <a:pt x="6" y="9"/>
                    <a:pt x="5" y="9"/>
                  </a:cubicBezTo>
                  <a:cubicBezTo>
                    <a:pt x="6" y="10"/>
                    <a:pt x="6" y="9"/>
                    <a:pt x="8" y="10"/>
                  </a:cubicBezTo>
                  <a:cubicBezTo>
                    <a:pt x="7" y="11"/>
                    <a:pt x="8" y="13"/>
                    <a:pt x="8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5" y="15"/>
                    <a:pt x="4" y="17"/>
                    <a:pt x="3" y="18"/>
                  </a:cubicBezTo>
                  <a:cubicBezTo>
                    <a:pt x="2" y="18"/>
                    <a:pt x="1" y="17"/>
                    <a:pt x="0" y="17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9"/>
                    <a:pt x="2" y="19"/>
                    <a:pt x="2" y="19"/>
                  </a:cubicBezTo>
                  <a:cubicBezTo>
                    <a:pt x="1" y="19"/>
                    <a:pt x="5" y="20"/>
                    <a:pt x="5" y="20"/>
                  </a:cubicBezTo>
                  <a:cubicBezTo>
                    <a:pt x="5" y="19"/>
                    <a:pt x="6" y="18"/>
                    <a:pt x="6" y="18"/>
                  </a:cubicBezTo>
                  <a:cubicBezTo>
                    <a:pt x="9" y="17"/>
                    <a:pt x="11" y="17"/>
                    <a:pt x="14" y="16"/>
                  </a:cubicBezTo>
                  <a:cubicBezTo>
                    <a:pt x="13" y="15"/>
                    <a:pt x="15" y="16"/>
                    <a:pt x="16" y="16"/>
                  </a:cubicBezTo>
                  <a:cubicBezTo>
                    <a:pt x="18" y="18"/>
                    <a:pt x="16" y="18"/>
                    <a:pt x="14" y="18"/>
                  </a:cubicBezTo>
                  <a:cubicBezTo>
                    <a:pt x="14" y="19"/>
                    <a:pt x="15" y="22"/>
                    <a:pt x="14" y="22"/>
                  </a:cubicBezTo>
                  <a:cubicBezTo>
                    <a:pt x="15" y="22"/>
                    <a:pt x="16" y="21"/>
                    <a:pt x="16" y="21"/>
                  </a:cubicBezTo>
                  <a:cubicBezTo>
                    <a:pt x="19" y="21"/>
                    <a:pt x="17" y="23"/>
                    <a:pt x="17" y="23"/>
                  </a:cubicBezTo>
                  <a:cubicBezTo>
                    <a:pt x="15" y="23"/>
                    <a:pt x="12" y="22"/>
                    <a:pt x="11" y="22"/>
                  </a:cubicBezTo>
                  <a:cubicBezTo>
                    <a:pt x="10" y="23"/>
                    <a:pt x="9" y="25"/>
                    <a:pt x="7" y="26"/>
                  </a:cubicBezTo>
                  <a:cubicBezTo>
                    <a:pt x="6" y="26"/>
                    <a:pt x="4" y="26"/>
                    <a:pt x="3" y="26"/>
                  </a:cubicBezTo>
                  <a:cubicBezTo>
                    <a:pt x="2" y="27"/>
                    <a:pt x="2" y="28"/>
                    <a:pt x="3" y="28"/>
                  </a:cubicBezTo>
                  <a:cubicBezTo>
                    <a:pt x="3" y="28"/>
                    <a:pt x="5" y="29"/>
                    <a:pt x="6" y="29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9" y="28"/>
                    <a:pt x="13" y="28"/>
                    <a:pt x="15" y="28"/>
                  </a:cubicBezTo>
                  <a:cubicBezTo>
                    <a:pt x="16" y="30"/>
                    <a:pt x="16" y="31"/>
                    <a:pt x="16" y="32"/>
                  </a:cubicBezTo>
                  <a:cubicBezTo>
                    <a:pt x="17" y="32"/>
                    <a:pt x="18" y="31"/>
                    <a:pt x="19" y="31"/>
                  </a:cubicBezTo>
                  <a:cubicBezTo>
                    <a:pt x="19" y="31"/>
                    <a:pt x="19" y="33"/>
                    <a:pt x="19" y="34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18" y="35"/>
                    <a:pt x="19" y="36"/>
                    <a:pt x="18" y="37"/>
                  </a:cubicBezTo>
                  <a:cubicBezTo>
                    <a:pt x="15" y="37"/>
                    <a:pt x="15" y="37"/>
                    <a:pt x="12" y="38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7" y="41"/>
                    <a:pt x="20" y="40"/>
                    <a:pt x="25" y="39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7" y="41"/>
                    <a:pt x="28" y="40"/>
                    <a:pt x="29" y="40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2" y="42"/>
                    <a:pt x="33" y="42"/>
                    <a:pt x="34" y="42"/>
                  </a:cubicBezTo>
                  <a:cubicBezTo>
                    <a:pt x="36" y="42"/>
                    <a:pt x="36" y="42"/>
                    <a:pt x="36" y="42"/>
                  </a:cubicBezTo>
                  <a:cubicBezTo>
                    <a:pt x="34" y="44"/>
                    <a:pt x="34" y="45"/>
                    <a:pt x="32" y="46"/>
                  </a:cubicBezTo>
                  <a:cubicBezTo>
                    <a:pt x="34" y="46"/>
                    <a:pt x="34" y="46"/>
                    <a:pt x="36" y="46"/>
                  </a:cubicBezTo>
                  <a:cubicBezTo>
                    <a:pt x="38" y="46"/>
                    <a:pt x="43" y="48"/>
                    <a:pt x="46" y="47"/>
                  </a:cubicBezTo>
                  <a:cubicBezTo>
                    <a:pt x="47" y="47"/>
                    <a:pt x="48" y="45"/>
                    <a:pt x="48" y="45"/>
                  </a:cubicBezTo>
                  <a:cubicBezTo>
                    <a:pt x="48" y="45"/>
                    <a:pt x="49" y="46"/>
                    <a:pt x="49" y="47"/>
                  </a:cubicBezTo>
                  <a:cubicBezTo>
                    <a:pt x="50" y="47"/>
                    <a:pt x="50" y="47"/>
                    <a:pt x="50" y="47"/>
                  </a:cubicBezTo>
                  <a:cubicBezTo>
                    <a:pt x="51" y="47"/>
                    <a:pt x="51" y="46"/>
                    <a:pt x="51" y="45"/>
                  </a:cubicBezTo>
                  <a:cubicBezTo>
                    <a:pt x="52" y="43"/>
                    <a:pt x="54" y="43"/>
                    <a:pt x="51" y="42"/>
                  </a:cubicBezTo>
                  <a:cubicBezTo>
                    <a:pt x="51" y="41"/>
                    <a:pt x="51" y="40"/>
                    <a:pt x="51" y="39"/>
                  </a:cubicBezTo>
                  <a:cubicBezTo>
                    <a:pt x="56" y="40"/>
                    <a:pt x="55" y="40"/>
                    <a:pt x="58" y="42"/>
                  </a:cubicBezTo>
                  <a:cubicBezTo>
                    <a:pt x="59" y="41"/>
                    <a:pt x="60" y="41"/>
                    <a:pt x="61" y="41"/>
                  </a:cubicBezTo>
                  <a:cubicBezTo>
                    <a:pt x="61" y="40"/>
                    <a:pt x="61" y="39"/>
                    <a:pt x="62" y="38"/>
                  </a:cubicBezTo>
                  <a:cubicBezTo>
                    <a:pt x="62" y="38"/>
                    <a:pt x="64" y="40"/>
                    <a:pt x="65" y="40"/>
                  </a:cubicBezTo>
                  <a:cubicBezTo>
                    <a:pt x="66" y="39"/>
                    <a:pt x="67" y="37"/>
                    <a:pt x="69" y="36"/>
                  </a:cubicBezTo>
                  <a:cubicBezTo>
                    <a:pt x="71" y="35"/>
                    <a:pt x="73" y="36"/>
                    <a:pt x="76" y="35"/>
                  </a:cubicBezTo>
                  <a:cubicBezTo>
                    <a:pt x="76" y="35"/>
                    <a:pt x="78" y="33"/>
                    <a:pt x="78" y="33"/>
                  </a:cubicBezTo>
                  <a:cubicBezTo>
                    <a:pt x="78" y="33"/>
                    <a:pt x="79" y="33"/>
                    <a:pt x="80" y="33"/>
                  </a:cubicBezTo>
                  <a:cubicBezTo>
                    <a:pt x="80" y="33"/>
                    <a:pt x="81" y="29"/>
                    <a:pt x="81" y="28"/>
                  </a:cubicBezTo>
                  <a:cubicBezTo>
                    <a:pt x="83" y="27"/>
                    <a:pt x="83" y="28"/>
                    <a:pt x="84" y="27"/>
                  </a:cubicBezTo>
                  <a:cubicBezTo>
                    <a:pt x="84" y="26"/>
                    <a:pt x="84" y="26"/>
                    <a:pt x="84" y="26"/>
                  </a:cubicBezTo>
                  <a:cubicBezTo>
                    <a:pt x="84" y="25"/>
                    <a:pt x="84" y="25"/>
                    <a:pt x="84" y="25"/>
                  </a:cubicBezTo>
                  <a:cubicBezTo>
                    <a:pt x="84" y="25"/>
                    <a:pt x="87" y="25"/>
                    <a:pt x="86" y="26"/>
                  </a:cubicBezTo>
                  <a:cubicBezTo>
                    <a:pt x="87" y="25"/>
                    <a:pt x="87" y="27"/>
                    <a:pt x="89" y="26"/>
                  </a:cubicBezTo>
                  <a:cubicBezTo>
                    <a:pt x="90" y="26"/>
                    <a:pt x="90" y="23"/>
                    <a:pt x="89" y="23"/>
                  </a:cubicBezTo>
                  <a:cubicBezTo>
                    <a:pt x="90" y="22"/>
                    <a:pt x="90" y="22"/>
                    <a:pt x="90" y="22"/>
                  </a:cubicBezTo>
                  <a:cubicBezTo>
                    <a:pt x="89" y="22"/>
                    <a:pt x="88" y="22"/>
                    <a:pt x="88" y="22"/>
                  </a:cubicBezTo>
                  <a:cubicBezTo>
                    <a:pt x="88" y="20"/>
                    <a:pt x="88" y="20"/>
                    <a:pt x="88" y="20"/>
                  </a:cubicBezTo>
                  <a:cubicBezTo>
                    <a:pt x="88" y="21"/>
                    <a:pt x="89" y="19"/>
                    <a:pt x="89" y="18"/>
                  </a:cubicBezTo>
                  <a:cubicBezTo>
                    <a:pt x="88" y="18"/>
                    <a:pt x="88" y="16"/>
                    <a:pt x="87" y="16"/>
                  </a:cubicBezTo>
                  <a:cubicBezTo>
                    <a:pt x="86" y="15"/>
                    <a:pt x="86" y="17"/>
                    <a:pt x="85" y="16"/>
                  </a:cubicBezTo>
                  <a:cubicBezTo>
                    <a:pt x="84" y="15"/>
                    <a:pt x="84" y="15"/>
                    <a:pt x="84" y="15"/>
                  </a:cubicBezTo>
                  <a:cubicBezTo>
                    <a:pt x="83" y="15"/>
                    <a:pt x="83" y="14"/>
                    <a:pt x="82" y="14"/>
                  </a:cubicBezTo>
                  <a:cubicBezTo>
                    <a:pt x="81" y="15"/>
                    <a:pt x="80" y="16"/>
                    <a:pt x="79" y="16"/>
                  </a:cubicBezTo>
                  <a:cubicBezTo>
                    <a:pt x="79" y="14"/>
                    <a:pt x="80" y="12"/>
                    <a:pt x="80" y="10"/>
                  </a:cubicBezTo>
                  <a:cubicBezTo>
                    <a:pt x="80" y="10"/>
                    <a:pt x="79" y="10"/>
                    <a:pt x="78" y="10"/>
                  </a:cubicBezTo>
                  <a:cubicBezTo>
                    <a:pt x="78" y="9"/>
                    <a:pt x="79" y="8"/>
                    <a:pt x="78" y="7"/>
                  </a:cubicBezTo>
                  <a:cubicBezTo>
                    <a:pt x="79" y="7"/>
                    <a:pt x="80" y="6"/>
                    <a:pt x="82" y="6"/>
                  </a:cubicBezTo>
                  <a:cubicBezTo>
                    <a:pt x="82" y="6"/>
                    <a:pt x="82" y="4"/>
                    <a:pt x="83" y="4"/>
                  </a:cubicBezTo>
                  <a:cubicBezTo>
                    <a:pt x="80" y="5"/>
                    <a:pt x="79" y="5"/>
                    <a:pt x="76" y="6"/>
                  </a:cubicBezTo>
                  <a:cubicBezTo>
                    <a:pt x="77" y="6"/>
                    <a:pt x="74" y="6"/>
                    <a:pt x="74" y="6"/>
                  </a:cubicBezTo>
                  <a:cubicBezTo>
                    <a:pt x="74" y="6"/>
                    <a:pt x="71" y="1"/>
                    <a:pt x="71" y="1"/>
                  </a:cubicBezTo>
                  <a:cubicBezTo>
                    <a:pt x="70" y="1"/>
                    <a:pt x="69" y="1"/>
                    <a:pt x="69" y="1"/>
                  </a:cubicBezTo>
                  <a:close/>
                  <a:moveTo>
                    <a:pt x="10" y="0"/>
                  </a:moveTo>
                  <a:cubicBezTo>
                    <a:pt x="10" y="1"/>
                    <a:pt x="10" y="2"/>
                    <a:pt x="10" y="2"/>
                  </a:cubicBezTo>
                  <a:cubicBezTo>
                    <a:pt x="9" y="2"/>
                    <a:pt x="9" y="2"/>
                    <a:pt x="9" y="3"/>
                  </a:cubicBezTo>
                  <a:cubicBezTo>
                    <a:pt x="13" y="3"/>
                    <a:pt x="15" y="3"/>
                    <a:pt x="18" y="3"/>
                  </a:cubicBezTo>
                  <a:cubicBezTo>
                    <a:pt x="18" y="3"/>
                    <a:pt x="18" y="2"/>
                    <a:pt x="17" y="1"/>
                  </a:cubicBezTo>
                  <a:cubicBezTo>
                    <a:pt x="16" y="0"/>
                    <a:pt x="12" y="0"/>
                    <a:pt x="10" y="0"/>
                  </a:cubicBezTo>
                  <a:close/>
                </a:path>
              </a:pathLst>
            </a:custGeom>
            <a:grpFill/>
            <a:ln w="9525">
              <a:solidFill>
                <a:schemeClr val="tx2">
                  <a:lumMod val="2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210"/>
            <p:cNvSpPr>
              <a:spLocks noEditPoints="1"/>
            </p:cNvSpPr>
            <p:nvPr/>
          </p:nvSpPr>
          <p:spPr bwMode="auto">
            <a:xfrm>
              <a:off x="5248305" y="1391876"/>
              <a:ext cx="317964" cy="168862"/>
            </a:xfrm>
            <a:custGeom>
              <a:avLst/>
              <a:gdLst>
                <a:gd name="T0" fmla="*/ 66 w 90"/>
                <a:gd name="T1" fmla="*/ 2 h 48"/>
                <a:gd name="T2" fmla="*/ 62 w 90"/>
                <a:gd name="T3" fmla="*/ 8 h 48"/>
                <a:gd name="T4" fmla="*/ 59 w 90"/>
                <a:gd name="T5" fmla="*/ 8 h 48"/>
                <a:gd name="T6" fmla="*/ 55 w 90"/>
                <a:gd name="T7" fmla="*/ 9 h 48"/>
                <a:gd name="T8" fmla="*/ 50 w 90"/>
                <a:gd name="T9" fmla="*/ 12 h 48"/>
                <a:gd name="T10" fmla="*/ 47 w 90"/>
                <a:gd name="T11" fmla="*/ 7 h 48"/>
                <a:gd name="T12" fmla="*/ 44 w 90"/>
                <a:gd name="T13" fmla="*/ 5 h 48"/>
                <a:gd name="T14" fmla="*/ 38 w 90"/>
                <a:gd name="T15" fmla="*/ 9 h 48"/>
                <a:gd name="T16" fmla="*/ 38 w 90"/>
                <a:gd name="T17" fmla="*/ 13 h 48"/>
                <a:gd name="T18" fmla="*/ 35 w 90"/>
                <a:gd name="T19" fmla="*/ 7 h 48"/>
                <a:gd name="T20" fmla="*/ 32 w 90"/>
                <a:gd name="T21" fmla="*/ 16 h 48"/>
                <a:gd name="T22" fmla="*/ 28 w 90"/>
                <a:gd name="T23" fmla="*/ 15 h 48"/>
                <a:gd name="T24" fmla="*/ 24 w 90"/>
                <a:gd name="T25" fmla="*/ 20 h 48"/>
                <a:gd name="T26" fmla="*/ 23 w 90"/>
                <a:gd name="T27" fmla="*/ 12 h 48"/>
                <a:gd name="T28" fmla="*/ 22 w 90"/>
                <a:gd name="T29" fmla="*/ 10 h 48"/>
                <a:gd name="T30" fmla="*/ 20 w 90"/>
                <a:gd name="T31" fmla="*/ 5 h 48"/>
                <a:gd name="T32" fmla="*/ 13 w 90"/>
                <a:gd name="T33" fmla="*/ 6 h 48"/>
                <a:gd name="T34" fmla="*/ 16 w 90"/>
                <a:gd name="T35" fmla="*/ 12 h 48"/>
                <a:gd name="T36" fmla="*/ 10 w 90"/>
                <a:gd name="T37" fmla="*/ 7 h 48"/>
                <a:gd name="T38" fmla="*/ 8 w 90"/>
                <a:gd name="T39" fmla="*/ 8 h 48"/>
                <a:gd name="T40" fmla="*/ 8 w 90"/>
                <a:gd name="T41" fmla="*/ 8 h 48"/>
                <a:gd name="T42" fmla="*/ 8 w 90"/>
                <a:gd name="T43" fmla="*/ 10 h 48"/>
                <a:gd name="T44" fmla="*/ 6 w 90"/>
                <a:gd name="T45" fmla="*/ 14 h 48"/>
                <a:gd name="T46" fmla="*/ 0 w 90"/>
                <a:gd name="T47" fmla="*/ 17 h 48"/>
                <a:gd name="T48" fmla="*/ 2 w 90"/>
                <a:gd name="T49" fmla="*/ 19 h 48"/>
                <a:gd name="T50" fmla="*/ 6 w 90"/>
                <a:gd name="T51" fmla="*/ 18 h 48"/>
                <a:gd name="T52" fmla="*/ 16 w 90"/>
                <a:gd name="T53" fmla="*/ 16 h 48"/>
                <a:gd name="T54" fmla="*/ 14 w 90"/>
                <a:gd name="T55" fmla="*/ 22 h 48"/>
                <a:gd name="T56" fmla="*/ 17 w 90"/>
                <a:gd name="T57" fmla="*/ 23 h 48"/>
                <a:gd name="T58" fmla="*/ 7 w 90"/>
                <a:gd name="T59" fmla="*/ 26 h 48"/>
                <a:gd name="T60" fmla="*/ 3 w 90"/>
                <a:gd name="T61" fmla="*/ 28 h 48"/>
                <a:gd name="T62" fmla="*/ 8 w 90"/>
                <a:gd name="T63" fmla="*/ 28 h 48"/>
                <a:gd name="T64" fmla="*/ 16 w 90"/>
                <a:gd name="T65" fmla="*/ 32 h 48"/>
                <a:gd name="T66" fmla="*/ 19 w 90"/>
                <a:gd name="T67" fmla="*/ 34 h 48"/>
                <a:gd name="T68" fmla="*/ 18 w 90"/>
                <a:gd name="T69" fmla="*/ 37 h 48"/>
                <a:gd name="T70" fmla="*/ 12 w 90"/>
                <a:gd name="T71" fmla="*/ 40 h 48"/>
                <a:gd name="T72" fmla="*/ 26 w 90"/>
                <a:gd name="T73" fmla="*/ 40 h 48"/>
                <a:gd name="T74" fmla="*/ 30 w 90"/>
                <a:gd name="T75" fmla="*/ 41 h 48"/>
                <a:gd name="T76" fmla="*/ 36 w 90"/>
                <a:gd name="T77" fmla="*/ 42 h 48"/>
                <a:gd name="T78" fmla="*/ 36 w 90"/>
                <a:gd name="T79" fmla="*/ 46 h 48"/>
                <a:gd name="T80" fmla="*/ 48 w 90"/>
                <a:gd name="T81" fmla="*/ 45 h 48"/>
                <a:gd name="T82" fmla="*/ 50 w 90"/>
                <a:gd name="T83" fmla="*/ 47 h 48"/>
                <a:gd name="T84" fmla="*/ 51 w 90"/>
                <a:gd name="T85" fmla="*/ 42 h 48"/>
                <a:gd name="T86" fmla="*/ 58 w 90"/>
                <a:gd name="T87" fmla="*/ 42 h 48"/>
                <a:gd name="T88" fmla="*/ 62 w 90"/>
                <a:gd name="T89" fmla="*/ 38 h 48"/>
                <a:gd name="T90" fmla="*/ 69 w 90"/>
                <a:gd name="T91" fmla="*/ 36 h 48"/>
                <a:gd name="T92" fmla="*/ 78 w 90"/>
                <a:gd name="T93" fmla="*/ 33 h 48"/>
                <a:gd name="T94" fmla="*/ 81 w 90"/>
                <a:gd name="T95" fmla="*/ 28 h 48"/>
                <a:gd name="T96" fmla="*/ 84 w 90"/>
                <a:gd name="T97" fmla="*/ 26 h 48"/>
                <a:gd name="T98" fmla="*/ 86 w 90"/>
                <a:gd name="T99" fmla="*/ 26 h 48"/>
                <a:gd name="T100" fmla="*/ 89 w 90"/>
                <a:gd name="T101" fmla="*/ 23 h 48"/>
                <a:gd name="T102" fmla="*/ 88 w 90"/>
                <a:gd name="T103" fmla="*/ 22 h 48"/>
                <a:gd name="T104" fmla="*/ 89 w 90"/>
                <a:gd name="T105" fmla="*/ 18 h 48"/>
                <a:gd name="T106" fmla="*/ 85 w 90"/>
                <a:gd name="T107" fmla="*/ 16 h 48"/>
                <a:gd name="T108" fmla="*/ 82 w 90"/>
                <a:gd name="T109" fmla="*/ 14 h 48"/>
                <a:gd name="T110" fmla="*/ 80 w 90"/>
                <a:gd name="T111" fmla="*/ 10 h 48"/>
                <a:gd name="T112" fmla="*/ 78 w 90"/>
                <a:gd name="T113" fmla="*/ 7 h 48"/>
                <a:gd name="T114" fmla="*/ 83 w 90"/>
                <a:gd name="T115" fmla="*/ 4 h 48"/>
                <a:gd name="T116" fmla="*/ 74 w 90"/>
                <a:gd name="T117" fmla="*/ 6 h 48"/>
                <a:gd name="T118" fmla="*/ 69 w 90"/>
                <a:gd name="T119" fmla="*/ 1 h 48"/>
                <a:gd name="T120" fmla="*/ 10 w 90"/>
                <a:gd name="T121" fmla="*/ 2 h 48"/>
                <a:gd name="T122" fmla="*/ 18 w 90"/>
                <a:gd name="T123" fmla="*/ 3 h 48"/>
                <a:gd name="T124" fmla="*/ 10 w 90"/>
                <a:gd name="T125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90" h="48">
                  <a:moveTo>
                    <a:pt x="69" y="1"/>
                  </a:moveTo>
                  <a:cubicBezTo>
                    <a:pt x="68" y="2"/>
                    <a:pt x="68" y="2"/>
                    <a:pt x="66" y="2"/>
                  </a:cubicBezTo>
                  <a:cubicBezTo>
                    <a:pt x="66" y="4"/>
                    <a:pt x="66" y="6"/>
                    <a:pt x="66" y="7"/>
                  </a:cubicBezTo>
                  <a:cubicBezTo>
                    <a:pt x="64" y="7"/>
                    <a:pt x="63" y="8"/>
                    <a:pt x="62" y="8"/>
                  </a:cubicBezTo>
                  <a:cubicBezTo>
                    <a:pt x="62" y="8"/>
                    <a:pt x="62" y="5"/>
                    <a:pt x="60" y="6"/>
                  </a:cubicBezTo>
                  <a:cubicBezTo>
                    <a:pt x="59" y="6"/>
                    <a:pt x="59" y="8"/>
                    <a:pt x="59" y="8"/>
                  </a:cubicBezTo>
                  <a:cubicBezTo>
                    <a:pt x="58" y="8"/>
                    <a:pt x="57" y="8"/>
                    <a:pt x="56" y="8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3" y="10"/>
                    <a:pt x="51" y="7"/>
                    <a:pt x="50" y="6"/>
                  </a:cubicBezTo>
                  <a:cubicBezTo>
                    <a:pt x="50" y="8"/>
                    <a:pt x="49" y="10"/>
                    <a:pt x="50" y="12"/>
                  </a:cubicBezTo>
                  <a:cubicBezTo>
                    <a:pt x="49" y="11"/>
                    <a:pt x="47" y="11"/>
                    <a:pt x="46" y="8"/>
                  </a:cubicBezTo>
                  <a:cubicBezTo>
                    <a:pt x="46" y="8"/>
                    <a:pt x="47" y="6"/>
                    <a:pt x="47" y="7"/>
                  </a:cubicBezTo>
                  <a:cubicBezTo>
                    <a:pt x="47" y="7"/>
                    <a:pt x="47" y="5"/>
                    <a:pt x="47" y="5"/>
                  </a:cubicBezTo>
                  <a:cubicBezTo>
                    <a:pt x="47" y="5"/>
                    <a:pt x="45" y="5"/>
                    <a:pt x="44" y="5"/>
                  </a:cubicBezTo>
                  <a:cubicBezTo>
                    <a:pt x="44" y="5"/>
                    <a:pt x="44" y="7"/>
                    <a:pt x="44" y="7"/>
                  </a:cubicBezTo>
                  <a:cubicBezTo>
                    <a:pt x="42" y="8"/>
                    <a:pt x="39" y="7"/>
                    <a:pt x="38" y="9"/>
                  </a:cubicBezTo>
                  <a:cubicBezTo>
                    <a:pt x="39" y="12"/>
                    <a:pt x="39" y="12"/>
                    <a:pt x="39" y="12"/>
                  </a:cubicBezTo>
                  <a:cubicBezTo>
                    <a:pt x="38" y="13"/>
                    <a:pt x="38" y="12"/>
                    <a:pt x="38" y="13"/>
                  </a:cubicBezTo>
                  <a:cubicBezTo>
                    <a:pt x="37" y="12"/>
                    <a:pt x="36" y="11"/>
                    <a:pt x="36" y="10"/>
                  </a:cubicBezTo>
                  <a:cubicBezTo>
                    <a:pt x="35" y="9"/>
                    <a:pt x="35" y="8"/>
                    <a:pt x="35" y="7"/>
                  </a:cubicBezTo>
                  <a:cubicBezTo>
                    <a:pt x="34" y="8"/>
                    <a:pt x="33" y="8"/>
                    <a:pt x="32" y="8"/>
                  </a:cubicBezTo>
                  <a:cubicBezTo>
                    <a:pt x="32" y="10"/>
                    <a:pt x="33" y="15"/>
                    <a:pt x="32" y="16"/>
                  </a:cubicBezTo>
                  <a:cubicBezTo>
                    <a:pt x="31" y="16"/>
                    <a:pt x="28" y="14"/>
                    <a:pt x="29" y="15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27" y="17"/>
                    <a:pt x="28" y="18"/>
                    <a:pt x="27" y="19"/>
                  </a:cubicBezTo>
                  <a:cubicBezTo>
                    <a:pt x="27" y="19"/>
                    <a:pt x="25" y="20"/>
                    <a:pt x="24" y="20"/>
                  </a:cubicBezTo>
                  <a:cubicBezTo>
                    <a:pt x="24" y="20"/>
                    <a:pt x="23" y="18"/>
                    <a:pt x="23" y="18"/>
                  </a:cubicBezTo>
                  <a:cubicBezTo>
                    <a:pt x="23" y="15"/>
                    <a:pt x="26" y="12"/>
                    <a:pt x="23" y="12"/>
                  </a:cubicBezTo>
                  <a:cubicBezTo>
                    <a:pt x="23" y="12"/>
                    <a:pt x="24" y="11"/>
                    <a:pt x="24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9"/>
                    <a:pt x="23" y="8"/>
                    <a:pt x="22" y="8"/>
                  </a:cubicBezTo>
                  <a:cubicBezTo>
                    <a:pt x="22" y="7"/>
                    <a:pt x="20" y="6"/>
                    <a:pt x="20" y="5"/>
                  </a:cubicBezTo>
                  <a:cubicBezTo>
                    <a:pt x="19" y="5"/>
                    <a:pt x="15" y="5"/>
                    <a:pt x="14" y="5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4" y="7"/>
                    <a:pt x="16" y="8"/>
                    <a:pt x="17" y="8"/>
                  </a:cubicBezTo>
                  <a:cubicBezTo>
                    <a:pt x="17" y="9"/>
                    <a:pt x="20" y="13"/>
                    <a:pt x="16" y="12"/>
                  </a:cubicBezTo>
                  <a:cubicBezTo>
                    <a:pt x="16" y="12"/>
                    <a:pt x="16" y="11"/>
                    <a:pt x="15" y="11"/>
                  </a:cubicBezTo>
                  <a:cubicBezTo>
                    <a:pt x="12" y="10"/>
                    <a:pt x="11" y="9"/>
                    <a:pt x="10" y="7"/>
                  </a:cubicBezTo>
                  <a:cubicBezTo>
                    <a:pt x="12" y="6"/>
                    <a:pt x="8" y="6"/>
                    <a:pt x="8" y="6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"/>
                    <a:pt x="9" y="8"/>
                    <a:pt x="9" y="8"/>
                  </a:cubicBezTo>
                  <a:cubicBezTo>
                    <a:pt x="9" y="8"/>
                    <a:pt x="7" y="8"/>
                    <a:pt x="8" y="8"/>
                  </a:cubicBezTo>
                  <a:cubicBezTo>
                    <a:pt x="7" y="8"/>
                    <a:pt x="6" y="9"/>
                    <a:pt x="5" y="9"/>
                  </a:cubicBezTo>
                  <a:cubicBezTo>
                    <a:pt x="6" y="10"/>
                    <a:pt x="6" y="9"/>
                    <a:pt x="8" y="10"/>
                  </a:cubicBezTo>
                  <a:cubicBezTo>
                    <a:pt x="7" y="11"/>
                    <a:pt x="8" y="13"/>
                    <a:pt x="8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5" y="15"/>
                    <a:pt x="4" y="17"/>
                    <a:pt x="3" y="18"/>
                  </a:cubicBezTo>
                  <a:cubicBezTo>
                    <a:pt x="2" y="18"/>
                    <a:pt x="1" y="17"/>
                    <a:pt x="0" y="17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9"/>
                    <a:pt x="2" y="19"/>
                    <a:pt x="2" y="19"/>
                  </a:cubicBezTo>
                  <a:cubicBezTo>
                    <a:pt x="1" y="19"/>
                    <a:pt x="5" y="20"/>
                    <a:pt x="5" y="20"/>
                  </a:cubicBezTo>
                  <a:cubicBezTo>
                    <a:pt x="5" y="19"/>
                    <a:pt x="6" y="18"/>
                    <a:pt x="6" y="18"/>
                  </a:cubicBezTo>
                  <a:cubicBezTo>
                    <a:pt x="9" y="17"/>
                    <a:pt x="11" y="17"/>
                    <a:pt x="14" y="16"/>
                  </a:cubicBezTo>
                  <a:cubicBezTo>
                    <a:pt x="13" y="15"/>
                    <a:pt x="15" y="16"/>
                    <a:pt x="16" y="16"/>
                  </a:cubicBezTo>
                  <a:cubicBezTo>
                    <a:pt x="18" y="18"/>
                    <a:pt x="16" y="18"/>
                    <a:pt x="14" y="18"/>
                  </a:cubicBezTo>
                  <a:cubicBezTo>
                    <a:pt x="14" y="19"/>
                    <a:pt x="15" y="22"/>
                    <a:pt x="14" y="22"/>
                  </a:cubicBezTo>
                  <a:cubicBezTo>
                    <a:pt x="15" y="22"/>
                    <a:pt x="16" y="21"/>
                    <a:pt x="16" y="21"/>
                  </a:cubicBezTo>
                  <a:cubicBezTo>
                    <a:pt x="19" y="21"/>
                    <a:pt x="17" y="23"/>
                    <a:pt x="17" y="23"/>
                  </a:cubicBezTo>
                  <a:cubicBezTo>
                    <a:pt x="15" y="23"/>
                    <a:pt x="12" y="22"/>
                    <a:pt x="11" y="22"/>
                  </a:cubicBezTo>
                  <a:cubicBezTo>
                    <a:pt x="10" y="23"/>
                    <a:pt x="9" y="25"/>
                    <a:pt x="7" y="26"/>
                  </a:cubicBezTo>
                  <a:cubicBezTo>
                    <a:pt x="6" y="26"/>
                    <a:pt x="4" y="26"/>
                    <a:pt x="3" y="26"/>
                  </a:cubicBezTo>
                  <a:cubicBezTo>
                    <a:pt x="2" y="27"/>
                    <a:pt x="2" y="28"/>
                    <a:pt x="3" y="28"/>
                  </a:cubicBezTo>
                  <a:cubicBezTo>
                    <a:pt x="3" y="28"/>
                    <a:pt x="5" y="29"/>
                    <a:pt x="6" y="29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9" y="28"/>
                    <a:pt x="13" y="28"/>
                    <a:pt x="15" y="28"/>
                  </a:cubicBezTo>
                  <a:cubicBezTo>
                    <a:pt x="16" y="30"/>
                    <a:pt x="16" y="31"/>
                    <a:pt x="16" y="32"/>
                  </a:cubicBezTo>
                  <a:cubicBezTo>
                    <a:pt x="17" y="32"/>
                    <a:pt x="18" y="31"/>
                    <a:pt x="19" y="31"/>
                  </a:cubicBezTo>
                  <a:cubicBezTo>
                    <a:pt x="19" y="31"/>
                    <a:pt x="19" y="33"/>
                    <a:pt x="19" y="34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18" y="35"/>
                    <a:pt x="19" y="36"/>
                    <a:pt x="18" y="37"/>
                  </a:cubicBezTo>
                  <a:cubicBezTo>
                    <a:pt x="15" y="37"/>
                    <a:pt x="15" y="37"/>
                    <a:pt x="12" y="38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7" y="41"/>
                    <a:pt x="20" y="40"/>
                    <a:pt x="25" y="39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7" y="41"/>
                    <a:pt x="28" y="40"/>
                    <a:pt x="29" y="40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2" y="42"/>
                    <a:pt x="33" y="42"/>
                    <a:pt x="34" y="42"/>
                  </a:cubicBezTo>
                  <a:cubicBezTo>
                    <a:pt x="36" y="42"/>
                    <a:pt x="36" y="42"/>
                    <a:pt x="36" y="42"/>
                  </a:cubicBezTo>
                  <a:cubicBezTo>
                    <a:pt x="34" y="44"/>
                    <a:pt x="34" y="45"/>
                    <a:pt x="32" y="46"/>
                  </a:cubicBezTo>
                  <a:cubicBezTo>
                    <a:pt x="34" y="46"/>
                    <a:pt x="34" y="46"/>
                    <a:pt x="36" y="46"/>
                  </a:cubicBezTo>
                  <a:cubicBezTo>
                    <a:pt x="38" y="46"/>
                    <a:pt x="43" y="48"/>
                    <a:pt x="46" y="47"/>
                  </a:cubicBezTo>
                  <a:cubicBezTo>
                    <a:pt x="47" y="47"/>
                    <a:pt x="48" y="45"/>
                    <a:pt x="48" y="45"/>
                  </a:cubicBezTo>
                  <a:cubicBezTo>
                    <a:pt x="48" y="45"/>
                    <a:pt x="49" y="46"/>
                    <a:pt x="49" y="47"/>
                  </a:cubicBezTo>
                  <a:cubicBezTo>
                    <a:pt x="50" y="47"/>
                    <a:pt x="50" y="47"/>
                    <a:pt x="50" y="47"/>
                  </a:cubicBezTo>
                  <a:cubicBezTo>
                    <a:pt x="51" y="47"/>
                    <a:pt x="51" y="46"/>
                    <a:pt x="51" y="45"/>
                  </a:cubicBezTo>
                  <a:cubicBezTo>
                    <a:pt x="52" y="43"/>
                    <a:pt x="54" y="43"/>
                    <a:pt x="51" y="42"/>
                  </a:cubicBezTo>
                  <a:cubicBezTo>
                    <a:pt x="51" y="41"/>
                    <a:pt x="51" y="40"/>
                    <a:pt x="51" y="39"/>
                  </a:cubicBezTo>
                  <a:cubicBezTo>
                    <a:pt x="56" y="40"/>
                    <a:pt x="55" y="40"/>
                    <a:pt x="58" y="42"/>
                  </a:cubicBezTo>
                  <a:cubicBezTo>
                    <a:pt x="59" y="41"/>
                    <a:pt x="60" y="41"/>
                    <a:pt x="61" y="41"/>
                  </a:cubicBezTo>
                  <a:cubicBezTo>
                    <a:pt x="61" y="40"/>
                    <a:pt x="61" y="39"/>
                    <a:pt x="62" y="38"/>
                  </a:cubicBezTo>
                  <a:cubicBezTo>
                    <a:pt x="62" y="38"/>
                    <a:pt x="64" y="40"/>
                    <a:pt x="65" y="40"/>
                  </a:cubicBezTo>
                  <a:cubicBezTo>
                    <a:pt x="66" y="39"/>
                    <a:pt x="67" y="37"/>
                    <a:pt x="69" y="36"/>
                  </a:cubicBezTo>
                  <a:cubicBezTo>
                    <a:pt x="71" y="35"/>
                    <a:pt x="73" y="36"/>
                    <a:pt x="76" y="35"/>
                  </a:cubicBezTo>
                  <a:cubicBezTo>
                    <a:pt x="76" y="35"/>
                    <a:pt x="78" y="33"/>
                    <a:pt x="78" y="33"/>
                  </a:cubicBezTo>
                  <a:cubicBezTo>
                    <a:pt x="78" y="33"/>
                    <a:pt x="79" y="33"/>
                    <a:pt x="80" y="33"/>
                  </a:cubicBezTo>
                  <a:cubicBezTo>
                    <a:pt x="80" y="33"/>
                    <a:pt x="81" y="29"/>
                    <a:pt x="81" y="28"/>
                  </a:cubicBezTo>
                  <a:cubicBezTo>
                    <a:pt x="83" y="27"/>
                    <a:pt x="83" y="28"/>
                    <a:pt x="84" y="27"/>
                  </a:cubicBezTo>
                  <a:cubicBezTo>
                    <a:pt x="84" y="26"/>
                    <a:pt x="84" y="26"/>
                    <a:pt x="84" y="26"/>
                  </a:cubicBezTo>
                  <a:cubicBezTo>
                    <a:pt x="84" y="25"/>
                    <a:pt x="84" y="25"/>
                    <a:pt x="84" y="25"/>
                  </a:cubicBezTo>
                  <a:cubicBezTo>
                    <a:pt x="84" y="25"/>
                    <a:pt x="87" y="25"/>
                    <a:pt x="86" y="26"/>
                  </a:cubicBezTo>
                  <a:cubicBezTo>
                    <a:pt x="87" y="25"/>
                    <a:pt x="87" y="27"/>
                    <a:pt x="89" y="26"/>
                  </a:cubicBezTo>
                  <a:cubicBezTo>
                    <a:pt x="90" y="26"/>
                    <a:pt x="90" y="23"/>
                    <a:pt x="89" y="23"/>
                  </a:cubicBezTo>
                  <a:cubicBezTo>
                    <a:pt x="90" y="22"/>
                    <a:pt x="90" y="22"/>
                    <a:pt x="90" y="22"/>
                  </a:cubicBezTo>
                  <a:cubicBezTo>
                    <a:pt x="89" y="22"/>
                    <a:pt x="88" y="22"/>
                    <a:pt x="88" y="22"/>
                  </a:cubicBezTo>
                  <a:cubicBezTo>
                    <a:pt x="88" y="20"/>
                    <a:pt x="88" y="20"/>
                    <a:pt x="88" y="20"/>
                  </a:cubicBezTo>
                  <a:cubicBezTo>
                    <a:pt x="88" y="21"/>
                    <a:pt x="89" y="19"/>
                    <a:pt x="89" y="18"/>
                  </a:cubicBezTo>
                  <a:cubicBezTo>
                    <a:pt x="88" y="18"/>
                    <a:pt x="88" y="16"/>
                    <a:pt x="87" y="16"/>
                  </a:cubicBezTo>
                  <a:cubicBezTo>
                    <a:pt x="86" y="15"/>
                    <a:pt x="86" y="17"/>
                    <a:pt x="85" y="16"/>
                  </a:cubicBezTo>
                  <a:cubicBezTo>
                    <a:pt x="84" y="15"/>
                    <a:pt x="84" y="15"/>
                    <a:pt x="84" y="15"/>
                  </a:cubicBezTo>
                  <a:cubicBezTo>
                    <a:pt x="83" y="15"/>
                    <a:pt x="83" y="14"/>
                    <a:pt x="82" y="14"/>
                  </a:cubicBezTo>
                  <a:cubicBezTo>
                    <a:pt x="81" y="15"/>
                    <a:pt x="80" y="16"/>
                    <a:pt x="79" y="16"/>
                  </a:cubicBezTo>
                  <a:cubicBezTo>
                    <a:pt x="79" y="14"/>
                    <a:pt x="80" y="12"/>
                    <a:pt x="80" y="10"/>
                  </a:cubicBezTo>
                  <a:cubicBezTo>
                    <a:pt x="80" y="10"/>
                    <a:pt x="79" y="10"/>
                    <a:pt x="78" y="10"/>
                  </a:cubicBezTo>
                  <a:cubicBezTo>
                    <a:pt x="78" y="9"/>
                    <a:pt x="79" y="8"/>
                    <a:pt x="78" y="7"/>
                  </a:cubicBezTo>
                  <a:cubicBezTo>
                    <a:pt x="79" y="7"/>
                    <a:pt x="80" y="6"/>
                    <a:pt x="82" y="6"/>
                  </a:cubicBezTo>
                  <a:cubicBezTo>
                    <a:pt x="82" y="6"/>
                    <a:pt x="82" y="4"/>
                    <a:pt x="83" y="4"/>
                  </a:cubicBezTo>
                  <a:cubicBezTo>
                    <a:pt x="80" y="5"/>
                    <a:pt x="79" y="5"/>
                    <a:pt x="76" y="6"/>
                  </a:cubicBezTo>
                  <a:cubicBezTo>
                    <a:pt x="77" y="6"/>
                    <a:pt x="74" y="6"/>
                    <a:pt x="74" y="6"/>
                  </a:cubicBezTo>
                  <a:cubicBezTo>
                    <a:pt x="74" y="6"/>
                    <a:pt x="71" y="1"/>
                    <a:pt x="71" y="1"/>
                  </a:cubicBezTo>
                  <a:cubicBezTo>
                    <a:pt x="70" y="1"/>
                    <a:pt x="69" y="1"/>
                    <a:pt x="69" y="1"/>
                  </a:cubicBezTo>
                  <a:close/>
                  <a:moveTo>
                    <a:pt x="10" y="0"/>
                  </a:moveTo>
                  <a:cubicBezTo>
                    <a:pt x="10" y="1"/>
                    <a:pt x="10" y="2"/>
                    <a:pt x="10" y="2"/>
                  </a:cubicBezTo>
                  <a:cubicBezTo>
                    <a:pt x="9" y="2"/>
                    <a:pt x="9" y="2"/>
                    <a:pt x="9" y="3"/>
                  </a:cubicBezTo>
                  <a:cubicBezTo>
                    <a:pt x="13" y="3"/>
                    <a:pt x="15" y="3"/>
                    <a:pt x="18" y="3"/>
                  </a:cubicBezTo>
                  <a:cubicBezTo>
                    <a:pt x="18" y="3"/>
                    <a:pt x="18" y="2"/>
                    <a:pt x="17" y="1"/>
                  </a:cubicBezTo>
                  <a:cubicBezTo>
                    <a:pt x="16" y="0"/>
                    <a:pt x="12" y="0"/>
                    <a:pt x="10" y="0"/>
                  </a:cubicBezTo>
                  <a:close/>
                </a:path>
              </a:pathLst>
            </a:custGeom>
            <a:grpFill/>
            <a:ln w="2" cap="flat">
              <a:solidFill>
                <a:schemeClr val="tx2">
                  <a:lumMod val="2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11"/>
            <p:cNvSpPr>
              <a:spLocks/>
            </p:cNvSpPr>
            <p:nvPr/>
          </p:nvSpPr>
          <p:spPr bwMode="auto">
            <a:xfrm>
              <a:off x="6468065" y="2290079"/>
              <a:ext cx="215569" cy="152695"/>
            </a:xfrm>
            <a:custGeom>
              <a:avLst/>
              <a:gdLst>
                <a:gd name="T0" fmla="*/ 27 w 61"/>
                <a:gd name="T1" fmla="*/ 42 h 43"/>
                <a:gd name="T2" fmla="*/ 21 w 61"/>
                <a:gd name="T3" fmla="*/ 41 h 43"/>
                <a:gd name="T4" fmla="*/ 13 w 61"/>
                <a:gd name="T5" fmla="*/ 37 h 43"/>
                <a:gd name="T6" fmla="*/ 7 w 61"/>
                <a:gd name="T7" fmla="*/ 29 h 43"/>
                <a:gd name="T8" fmla="*/ 2 w 61"/>
                <a:gd name="T9" fmla="*/ 23 h 43"/>
                <a:gd name="T10" fmla="*/ 2 w 61"/>
                <a:gd name="T11" fmla="*/ 20 h 43"/>
                <a:gd name="T12" fmla="*/ 0 w 61"/>
                <a:gd name="T13" fmla="*/ 17 h 43"/>
                <a:gd name="T14" fmla="*/ 3 w 61"/>
                <a:gd name="T15" fmla="*/ 14 h 43"/>
                <a:gd name="T16" fmla="*/ 5 w 61"/>
                <a:gd name="T17" fmla="*/ 8 h 43"/>
                <a:gd name="T18" fmla="*/ 7 w 61"/>
                <a:gd name="T19" fmla="*/ 5 h 43"/>
                <a:gd name="T20" fmla="*/ 13 w 61"/>
                <a:gd name="T21" fmla="*/ 8 h 43"/>
                <a:gd name="T22" fmla="*/ 21 w 61"/>
                <a:gd name="T23" fmla="*/ 8 h 43"/>
                <a:gd name="T24" fmla="*/ 26 w 61"/>
                <a:gd name="T25" fmla="*/ 9 h 43"/>
                <a:gd name="T26" fmla="*/ 25 w 61"/>
                <a:gd name="T27" fmla="*/ 5 h 43"/>
                <a:gd name="T28" fmla="*/ 30 w 61"/>
                <a:gd name="T29" fmla="*/ 5 h 43"/>
                <a:gd name="T30" fmla="*/ 36 w 61"/>
                <a:gd name="T31" fmla="*/ 4 h 43"/>
                <a:gd name="T32" fmla="*/ 40 w 61"/>
                <a:gd name="T33" fmla="*/ 5 h 43"/>
                <a:gd name="T34" fmla="*/ 43 w 61"/>
                <a:gd name="T35" fmla="*/ 3 h 43"/>
                <a:gd name="T36" fmla="*/ 51 w 61"/>
                <a:gd name="T37" fmla="*/ 2 h 43"/>
                <a:gd name="T38" fmla="*/ 57 w 61"/>
                <a:gd name="T39" fmla="*/ 2 h 43"/>
                <a:gd name="T40" fmla="*/ 61 w 61"/>
                <a:gd name="T41" fmla="*/ 4 h 43"/>
                <a:gd name="T42" fmla="*/ 60 w 61"/>
                <a:gd name="T43" fmla="*/ 12 h 43"/>
                <a:gd name="T44" fmla="*/ 55 w 61"/>
                <a:gd name="T45" fmla="*/ 16 h 43"/>
                <a:gd name="T46" fmla="*/ 51 w 61"/>
                <a:gd name="T47" fmla="*/ 32 h 43"/>
                <a:gd name="T48" fmla="*/ 45 w 61"/>
                <a:gd name="T49" fmla="*/ 37 h 43"/>
                <a:gd name="T50" fmla="*/ 43 w 61"/>
                <a:gd name="T51" fmla="*/ 37 h 43"/>
                <a:gd name="T52" fmla="*/ 38 w 61"/>
                <a:gd name="T53" fmla="*/ 37 h 43"/>
                <a:gd name="T54" fmla="*/ 32 w 61"/>
                <a:gd name="T55" fmla="*/ 39 h 43"/>
                <a:gd name="T56" fmla="*/ 28 w 61"/>
                <a:gd name="T57" fmla="*/ 42 h 43"/>
                <a:gd name="T58" fmla="*/ 27 w 61"/>
                <a:gd name="T59" fmla="*/ 4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1" h="43">
                  <a:moveTo>
                    <a:pt x="27" y="42"/>
                  </a:moveTo>
                  <a:cubicBezTo>
                    <a:pt x="27" y="42"/>
                    <a:pt x="23" y="43"/>
                    <a:pt x="21" y="41"/>
                  </a:cubicBezTo>
                  <a:cubicBezTo>
                    <a:pt x="19" y="40"/>
                    <a:pt x="16" y="40"/>
                    <a:pt x="13" y="37"/>
                  </a:cubicBezTo>
                  <a:cubicBezTo>
                    <a:pt x="10" y="35"/>
                    <a:pt x="8" y="32"/>
                    <a:pt x="7" y="29"/>
                  </a:cubicBezTo>
                  <a:cubicBezTo>
                    <a:pt x="7" y="26"/>
                    <a:pt x="2" y="23"/>
                    <a:pt x="2" y="23"/>
                  </a:cubicBezTo>
                  <a:cubicBezTo>
                    <a:pt x="2" y="23"/>
                    <a:pt x="3" y="22"/>
                    <a:pt x="2" y="20"/>
                  </a:cubicBezTo>
                  <a:cubicBezTo>
                    <a:pt x="2" y="18"/>
                    <a:pt x="0" y="17"/>
                    <a:pt x="0" y="17"/>
                  </a:cubicBezTo>
                  <a:cubicBezTo>
                    <a:pt x="0" y="17"/>
                    <a:pt x="1" y="13"/>
                    <a:pt x="3" y="14"/>
                  </a:cubicBezTo>
                  <a:cubicBezTo>
                    <a:pt x="5" y="15"/>
                    <a:pt x="5" y="8"/>
                    <a:pt x="5" y="8"/>
                  </a:cubicBezTo>
                  <a:cubicBezTo>
                    <a:pt x="5" y="8"/>
                    <a:pt x="4" y="4"/>
                    <a:pt x="7" y="5"/>
                  </a:cubicBezTo>
                  <a:cubicBezTo>
                    <a:pt x="7" y="5"/>
                    <a:pt x="11" y="8"/>
                    <a:pt x="13" y="8"/>
                  </a:cubicBezTo>
                  <a:cubicBezTo>
                    <a:pt x="16" y="8"/>
                    <a:pt x="16" y="7"/>
                    <a:pt x="21" y="8"/>
                  </a:cubicBezTo>
                  <a:cubicBezTo>
                    <a:pt x="26" y="10"/>
                    <a:pt x="26" y="9"/>
                    <a:pt x="26" y="9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5" y="5"/>
                    <a:pt x="25" y="6"/>
                    <a:pt x="30" y="5"/>
                  </a:cubicBezTo>
                  <a:cubicBezTo>
                    <a:pt x="34" y="3"/>
                    <a:pt x="34" y="2"/>
                    <a:pt x="36" y="4"/>
                  </a:cubicBezTo>
                  <a:cubicBezTo>
                    <a:pt x="38" y="6"/>
                    <a:pt x="40" y="5"/>
                    <a:pt x="40" y="5"/>
                  </a:cubicBezTo>
                  <a:cubicBezTo>
                    <a:pt x="40" y="5"/>
                    <a:pt x="40" y="4"/>
                    <a:pt x="43" y="3"/>
                  </a:cubicBezTo>
                  <a:cubicBezTo>
                    <a:pt x="47" y="2"/>
                    <a:pt x="47" y="1"/>
                    <a:pt x="51" y="2"/>
                  </a:cubicBezTo>
                  <a:cubicBezTo>
                    <a:pt x="55" y="2"/>
                    <a:pt x="55" y="0"/>
                    <a:pt x="57" y="2"/>
                  </a:cubicBezTo>
                  <a:cubicBezTo>
                    <a:pt x="59" y="4"/>
                    <a:pt x="61" y="4"/>
                    <a:pt x="61" y="4"/>
                  </a:cubicBezTo>
                  <a:cubicBezTo>
                    <a:pt x="61" y="4"/>
                    <a:pt x="61" y="10"/>
                    <a:pt x="60" y="12"/>
                  </a:cubicBezTo>
                  <a:cubicBezTo>
                    <a:pt x="60" y="14"/>
                    <a:pt x="59" y="14"/>
                    <a:pt x="55" y="16"/>
                  </a:cubicBezTo>
                  <a:cubicBezTo>
                    <a:pt x="52" y="19"/>
                    <a:pt x="54" y="26"/>
                    <a:pt x="51" y="32"/>
                  </a:cubicBezTo>
                  <a:cubicBezTo>
                    <a:pt x="48" y="37"/>
                    <a:pt x="45" y="37"/>
                    <a:pt x="45" y="37"/>
                  </a:cubicBezTo>
                  <a:cubicBezTo>
                    <a:pt x="43" y="37"/>
                    <a:pt x="43" y="37"/>
                    <a:pt x="43" y="37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35" y="37"/>
                    <a:pt x="33" y="37"/>
                    <a:pt x="32" y="39"/>
                  </a:cubicBezTo>
                  <a:cubicBezTo>
                    <a:pt x="31" y="41"/>
                    <a:pt x="28" y="42"/>
                    <a:pt x="28" y="42"/>
                  </a:cubicBezTo>
                  <a:lnTo>
                    <a:pt x="27" y="42"/>
                  </a:lnTo>
                  <a:close/>
                </a:path>
              </a:pathLst>
            </a:custGeom>
            <a:grpFill/>
            <a:ln w="9525">
              <a:solidFill>
                <a:schemeClr val="tx2">
                  <a:lumMod val="2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12"/>
            <p:cNvSpPr>
              <a:spLocks/>
            </p:cNvSpPr>
            <p:nvPr/>
          </p:nvSpPr>
          <p:spPr bwMode="auto">
            <a:xfrm>
              <a:off x="6468065" y="2290079"/>
              <a:ext cx="215569" cy="152695"/>
            </a:xfrm>
            <a:custGeom>
              <a:avLst/>
              <a:gdLst>
                <a:gd name="T0" fmla="*/ 27 w 61"/>
                <a:gd name="T1" fmla="*/ 42 h 43"/>
                <a:gd name="T2" fmla="*/ 21 w 61"/>
                <a:gd name="T3" fmla="*/ 41 h 43"/>
                <a:gd name="T4" fmla="*/ 13 w 61"/>
                <a:gd name="T5" fmla="*/ 37 h 43"/>
                <a:gd name="T6" fmla="*/ 7 w 61"/>
                <a:gd name="T7" fmla="*/ 29 h 43"/>
                <a:gd name="T8" fmla="*/ 2 w 61"/>
                <a:gd name="T9" fmla="*/ 23 h 43"/>
                <a:gd name="T10" fmla="*/ 2 w 61"/>
                <a:gd name="T11" fmla="*/ 20 h 43"/>
                <a:gd name="T12" fmla="*/ 0 w 61"/>
                <a:gd name="T13" fmla="*/ 17 h 43"/>
                <a:gd name="T14" fmla="*/ 3 w 61"/>
                <a:gd name="T15" fmla="*/ 14 h 43"/>
                <a:gd name="T16" fmla="*/ 5 w 61"/>
                <a:gd name="T17" fmla="*/ 8 h 43"/>
                <a:gd name="T18" fmla="*/ 7 w 61"/>
                <a:gd name="T19" fmla="*/ 5 h 43"/>
                <a:gd name="T20" fmla="*/ 13 w 61"/>
                <a:gd name="T21" fmla="*/ 8 h 43"/>
                <a:gd name="T22" fmla="*/ 21 w 61"/>
                <a:gd name="T23" fmla="*/ 8 h 43"/>
                <a:gd name="T24" fmla="*/ 26 w 61"/>
                <a:gd name="T25" fmla="*/ 9 h 43"/>
                <a:gd name="T26" fmla="*/ 25 w 61"/>
                <a:gd name="T27" fmla="*/ 5 h 43"/>
                <a:gd name="T28" fmla="*/ 30 w 61"/>
                <a:gd name="T29" fmla="*/ 5 h 43"/>
                <a:gd name="T30" fmla="*/ 36 w 61"/>
                <a:gd name="T31" fmla="*/ 4 h 43"/>
                <a:gd name="T32" fmla="*/ 40 w 61"/>
                <a:gd name="T33" fmla="*/ 5 h 43"/>
                <a:gd name="T34" fmla="*/ 43 w 61"/>
                <a:gd name="T35" fmla="*/ 3 h 43"/>
                <a:gd name="T36" fmla="*/ 51 w 61"/>
                <a:gd name="T37" fmla="*/ 2 h 43"/>
                <a:gd name="T38" fmla="*/ 57 w 61"/>
                <a:gd name="T39" fmla="*/ 2 h 43"/>
                <a:gd name="T40" fmla="*/ 61 w 61"/>
                <a:gd name="T41" fmla="*/ 4 h 43"/>
                <a:gd name="T42" fmla="*/ 60 w 61"/>
                <a:gd name="T43" fmla="*/ 12 h 43"/>
                <a:gd name="T44" fmla="*/ 55 w 61"/>
                <a:gd name="T45" fmla="*/ 16 h 43"/>
                <a:gd name="T46" fmla="*/ 51 w 61"/>
                <a:gd name="T47" fmla="*/ 32 h 43"/>
                <a:gd name="T48" fmla="*/ 45 w 61"/>
                <a:gd name="T49" fmla="*/ 37 h 43"/>
                <a:gd name="T50" fmla="*/ 43 w 61"/>
                <a:gd name="T51" fmla="*/ 37 h 43"/>
                <a:gd name="T52" fmla="*/ 38 w 61"/>
                <a:gd name="T53" fmla="*/ 37 h 43"/>
                <a:gd name="T54" fmla="*/ 32 w 61"/>
                <a:gd name="T55" fmla="*/ 39 h 43"/>
                <a:gd name="T56" fmla="*/ 28 w 61"/>
                <a:gd name="T57" fmla="*/ 42 h 43"/>
                <a:gd name="T58" fmla="*/ 27 w 61"/>
                <a:gd name="T59" fmla="*/ 4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1" h="43">
                  <a:moveTo>
                    <a:pt x="27" y="42"/>
                  </a:moveTo>
                  <a:cubicBezTo>
                    <a:pt x="27" y="42"/>
                    <a:pt x="23" y="43"/>
                    <a:pt x="21" y="41"/>
                  </a:cubicBezTo>
                  <a:cubicBezTo>
                    <a:pt x="19" y="40"/>
                    <a:pt x="16" y="40"/>
                    <a:pt x="13" y="37"/>
                  </a:cubicBezTo>
                  <a:cubicBezTo>
                    <a:pt x="10" y="35"/>
                    <a:pt x="8" y="32"/>
                    <a:pt x="7" y="29"/>
                  </a:cubicBezTo>
                  <a:cubicBezTo>
                    <a:pt x="7" y="26"/>
                    <a:pt x="2" y="23"/>
                    <a:pt x="2" y="23"/>
                  </a:cubicBezTo>
                  <a:cubicBezTo>
                    <a:pt x="2" y="23"/>
                    <a:pt x="3" y="22"/>
                    <a:pt x="2" y="20"/>
                  </a:cubicBezTo>
                  <a:cubicBezTo>
                    <a:pt x="2" y="18"/>
                    <a:pt x="0" y="17"/>
                    <a:pt x="0" y="17"/>
                  </a:cubicBezTo>
                  <a:cubicBezTo>
                    <a:pt x="0" y="17"/>
                    <a:pt x="1" y="13"/>
                    <a:pt x="3" y="14"/>
                  </a:cubicBezTo>
                  <a:cubicBezTo>
                    <a:pt x="5" y="15"/>
                    <a:pt x="5" y="8"/>
                    <a:pt x="5" y="8"/>
                  </a:cubicBezTo>
                  <a:cubicBezTo>
                    <a:pt x="5" y="8"/>
                    <a:pt x="4" y="4"/>
                    <a:pt x="7" y="5"/>
                  </a:cubicBezTo>
                  <a:cubicBezTo>
                    <a:pt x="7" y="5"/>
                    <a:pt x="11" y="8"/>
                    <a:pt x="13" y="8"/>
                  </a:cubicBezTo>
                  <a:cubicBezTo>
                    <a:pt x="16" y="8"/>
                    <a:pt x="16" y="7"/>
                    <a:pt x="21" y="8"/>
                  </a:cubicBezTo>
                  <a:cubicBezTo>
                    <a:pt x="26" y="10"/>
                    <a:pt x="26" y="9"/>
                    <a:pt x="26" y="9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5" y="5"/>
                    <a:pt x="25" y="6"/>
                    <a:pt x="30" y="5"/>
                  </a:cubicBezTo>
                  <a:cubicBezTo>
                    <a:pt x="34" y="3"/>
                    <a:pt x="34" y="2"/>
                    <a:pt x="36" y="4"/>
                  </a:cubicBezTo>
                  <a:cubicBezTo>
                    <a:pt x="38" y="6"/>
                    <a:pt x="40" y="5"/>
                    <a:pt x="40" y="5"/>
                  </a:cubicBezTo>
                  <a:cubicBezTo>
                    <a:pt x="40" y="5"/>
                    <a:pt x="40" y="4"/>
                    <a:pt x="43" y="3"/>
                  </a:cubicBezTo>
                  <a:cubicBezTo>
                    <a:pt x="47" y="2"/>
                    <a:pt x="47" y="1"/>
                    <a:pt x="51" y="2"/>
                  </a:cubicBezTo>
                  <a:cubicBezTo>
                    <a:pt x="55" y="2"/>
                    <a:pt x="55" y="0"/>
                    <a:pt x="57" y="2"/>
                  </a:cubicBezTo>
                  <a:cubicBezTo>
                    <a:pt x="59" y="4"/>
                    <a:pt x="61" y="4"/>
                    <a:pt x="61" y="4"/>
                  </a:cubicBezTo>
                  <a:cubicBezTo>
                    <a:pt x="61" y="4"/>
                    <a:pt x="61" y="10"/>
                    <a:pt x="60" y="12"/>
                  </a:cubicBezTo>
                  <a:cubicBezTo>
                    <a:pt x="60" y="14"/>
                    <a:pt x="59" y="14"/>
                    <a:pt x="55" y="16"/>
                  </a:cubicBezTo>
                  <a:cubicBezTo>
                    <a:pt x="52" y="19"/>
                    <a:pt x="54" y="26"/>
                    <a:pt x="51" y="32"/>
                  </a:cubicBezTo>
                  <a:cubicBezTo>
                    <a:pt x="48" y="37"/>
                    <a:pt x="45" y="37"/>
                    <a:pt x="45" y="37"/>
                  </a:cubicBezTo>
                  <a:cubicBezTo>
                    <a:pt x="43" y="37"/>
                    <a:pt x="43" y="37"/>
                    <a:pt x="43" y="37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35" y="37"/>
                    <a:pt x="33" y="37"/>
                    <a:pt x="32" y="39"/>
                  </a:cubicBezTo>
                  <a:cubicBezTo>
                    <a:pt x="31" y="41"/>
                    <a:pt x="28" y="42"/>
                    <a:pt x="28" y="42"/>
                  </a:cubicBezTo>
                  <a:lnTo>
                    <a:pt x="27" y="42"/>
                  </a:lnTo>
                  <a:close/>
                </a:path>
              </a:pathLst>
            </a:custGeom>
            <a:grpFill/>
            <a:ln w="2" cap="rnd">
              <a:solidFill>
                <a:schemeClr val="tx2">
                  <a:lumMod val="2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13"/>
            <p:cNvSpPr>
              <a:spLocks/>
            </p:cNvSpPr>
            <p:nvPr/>
          </p:nvSpPr>
          <p:spPr bwMode="auto">
            <a:xfrm>
              <a:off x="9444708" y="3376904"/>
              <a:ext cx="14371" cy="10778"/>
            </a:xfrm>
            <a:custGeom>
              <a:avLst/>
              <a:gdLst>
                <a:gd name="T0" fmla="*/ 4 w 4"/>
                <a:gd name="T1" fmla="*/ 2 h 3"/>
                <a:gd name="T2" fmla="*/ 3 w 4"/>
                <a:gd name="T3" fmla="*/ 3 h 3"/>
                <a:gd name="T4" fmla="*/ 1 w 4"/>
                <a:gd name="T5" fmla="*/ 3 h 3"/>
                <a:gd name="T6" fmla="*/ 0 w 4"/>
                <a:gd name="T7" fmla="*/ 1 h 3"/>
                <a:gd name="T8" fmla="*/ 4 w 4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">
                  <a:moveTo>
                    <a:pt x="4" y="2"/>
                  </a:moveTo>
                  <a:cubicBezTo>
                    <a:pt x="3" y="3"/>
                    <a:pt x="3" y="3"/>
                    <a:pt x="3" y="3"/>
                  </a:cubicBezTo>
                  <a:cubicBezTo>
                    <a:pt x="2" y="3"/>
                    <a:pt x="2" y="3"/>
                    <a:pt x="1" y="3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1" y="1"/>
                    <a:pt x="3" y="0"/>
                    <a:pt x="4" y="2"/>
                  </a:cubicBezTo>
                  <a:close/>
                </a:path>
              </a:pathLst>
            </a:custGeom>
            <a:grpFill/>
            <a:ln w="9525">
              <a:solidFill>
                <a:schemeClr val="tx2">
                  <a:lumMod val="2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214"/>
            <p:cNvSpPr>
              <a:spLocks/>
            </p:cNvSpPr>
            <p:nvPr/>
          </p:nvSpPr>
          <p:spPr bwMode="auto">
            <a:xfrm>
              <a:off x="3250702" y="3619419"/>
              <a:ext cx="194012" cy="116767"/>
            </a:xfrm>
            <a:custGeom>
              <a:avLst/>
              <a:gdLst>
                <a:gd name="T0" fmla="*/ 53 w 55"/>
                <a:gd name="T1" fmla="*/ 14 h 33"/>
                <a:gd name="T2" fmla="*/ 52 w 55"/>
                <a:gd name="T3" fmla="*/ 11 h 33"/>
                <a:gd name="T4" fmla="*/ 46 w 55"/>
                <a:gd name="T5" fmla="*/ 9 h 33"/>
                <a:gd name="T6" fmla="*/ 45 w 55"/>
                <a:gd name="T7" fmla="*/ 4 h 33"/>
                <a:gd name="T8" fmla="*/ 43 w 55"/>
                <a:gd name="T9" fmla="*/ 4 h 33"/>
                <a:gd name="T10" fmla="*/ 42 w 55"/>
                <a:gd name="T11" fmla="*/ 3 h 33"/>
                <a:gd name="T12" fmla="*/ 33 w 55"/>
                <a:gd name="T13" fmla="*/ 2 h 33"/>
                <a:gd name="T14" fmla="*/ 31 w 55"/>
                <a:gd name="T15" fmla="*/ 1 h 33"/>
                <a:gd name="T16" fmla="*/ 30 w 55"/>
                <a:gd name="T17" fmla="*/ 3 h 33"/>
                <a:gd name="T18" fmla="*/ 22 w 55"/>
                <a:gd name="T19" fmla="*/ 3 h 33"/>
                <a:gd name="T20" fmla="*/ 22 w 55"/>
                <a:gd name="T21" fmla="*/ 5 h 33"/>
                <a:gd name="T22" fmla="*/ 9 w 55"/>
                <a:gd name="T23" fmla="*/ 4 h 33"/>
                <a:gd name="T24" fmla="*/ 6 w 55"/>
                <a:gd name="T25" fmla="*/ 7 h 33"/>
                <a:gd name="T26" fmla="*/ 2 w 55"/>
                <a:gd name="T27" fmla="*/ 11 h 33"/>
                <a:gd name="T28" fmla="*/ 0 w 55"/>
                <a:gd name="T29" fmla="*/ 16 h 33"/>
                <a:gd name="T30" fmla="*/ 9 w 55"/>
                <a:gd name="T31" fmla="*/ 19 h 33"/>
                <a:gd name="T32" fmla="*/ 14 w 55"/>
                <a:gd name="T33" fmla="*/ 21 h 33"/>
                <a:gd name="T34" fmla="*/ 17 w 55"/>
                <a:gd name="T35" fmla="*/ 23 h 33"/>
                <a:gd name="T36" fmla="*/ 17 w 55"/>
                <a:gd name="T37" fmla="*/ 29 h 33"/>
                <a:gd name="T38" fmla="*/ 19 w 55"/>
                <a:gd name="T39" fmla="*/ 29 h 33"/>
                <a:gd name="T40" fmla="*/ 18 w 55"/>
                <a:gd name="T41" fmla="*/ 32 h 33"/>
                <a:gd name="T42" fmla="*/ 22 w 55"/>
                <a:gd name="T43" fmla="*/ 31 h 33"/>
                <a:gd name="T44" fmla="*/ 22 w 55"/>
                <a:gd name="T45" fmla="*/ 23 h 33"/>
                <a:gd name="T46" fmla="*/ 29 w 55"/>
                <a:gd name="T47" fmla="*/ 20 h 33"/>
                <a:gd name="T48" fmla="*/ 34 w 55"/>
                <a:gd name="T49" fmla="*/ 21 h 33"/>
                <a:gd name="T50" fmla="*/ 38 w 55"/>
                <a:gd name="T51" fmla="*/ 21 h 33"/>
                <a:gd name="T52" fmla="*/ 44 w 55"/>
                <a:gd name="T53" fmla="*/ 19 h 33"/>
                <a:gd name="T54" fmla="*/ 47 w 55"/>
                <a:gd name="T55" fmla="*/ 15 h 33"/>
                <a:gd name="T56" fmla="*/ 53 w 55"/>
                <a:gd name="T57" fmla="*/ 14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5" h="33">
                  <a:moveTo>
                    <a:pt x="53" y="14"/>
                  </a:moveTo>
                  <a:cubicBezTo>
                    <a:pt x="53" y="11"/>
                    <a:pt x="55" y="13"/>
                    <a:pt x="52" y="11"/>
                  </a:cubicBezTo>
                  <a:cubicBezTo>
                    <a:pt x="51" y="10"/>
                    <a:pt x="48" y="10"/>
                    <a:pt x="46" y="9"/>
                  </a:cubicBezTo>
                  <a:cubicBezTo>
                    <a:pt x="46" y="9"/>
                    <a:pt x="46" y="5"/>
                    <a:pt x="45" y="4"/>
                  </a:cubicBezTo>
                  <a:cubicBezTo>
                    <a:pt x="45" y="4"/>
                    <a:pt x="44" y="4"/>
                    <a:pt x="43" y="4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39" y="1"/>
                    <a:pt x="36" y="3"/>
                    <a:pt x="33" y="2"/>
                  </a:cubicBezTo>
                  <a:cubicBezTo>
                    <a:pt x="32" y="2"/>
                    <a:pt x="33" y="0"/>
                    <a:pt x="31" y="1"/>
                  </a:cubicBezTo>
                  <a:cubicBezTo>
                    <a:pt x="31" y="1"/>
                    <a:pt x="31" y="2"/>
                    <a:pt x="30" y="3"/>
                  </a:cubicBezTo>
                  <a:cubicBezTo>
                    <a:pt x="27" y="3"/>
                    <a:pt x="25" y="2"/>
                    <a:pt x="22" y="3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17" y="5"/>
                    <a:pt x="12" y="4"/>
                    <a:pt x="9" y="4"/>
                  </a:cubicBezTo>
                  <a:cubicBezTo>
                    <a:pt x="9" y="4"/>
                    <a:pt x="9" y="7"/>
                    <a:pt x="6" y="7"/>
                  </a:cubicBezTo>
                  <a:cubicBezTo>
                    <a:pt x="3" y="7"/>
                    <a:pt x="2" y="8"/>
                    <a:pt x="2" y="11"/>
                  </a:cubicBezTo>
                  <a:cubicBezTo>
                    <a:pt x="2" y="13"/>
                    <a:pt x="0" y="16"/>
                    <a:pt x="0" y="16"/>
                  </a:cubicBezTo>
                  <a:cubicBezTo>
                    <a:pt x="0" y="16"/>
                    <a:pt x="7" y="18"/>
                    <a:pt x="9" y="19"/>
                  </a:cubicBezTo>
                  <a:cubicBezTo>
                    <a:pt x="11" y="20"/>
                    <a:pt x="10" y="21"/>
                    <a:pt x="14" y="21"/>
                  </a:cubicBezTo>
                  <a:cubicBezTo>
                    <a:pt x="17" y="22"/>
                    <a:pt x="17" y="23"/>
                    <a:pt x="17" y="23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9" y="29"/>
                    <a:pt x="19" y="29"/>
                  </a:cubicBezTo>
                  <a:cubicBezTo>
                    <a:pt x="19" y="30"/>
                    <a:pt x="19" y="31"/>
                    <a:pt x="18" y="32"/>
                  </a:cubicBezTo>
                  <a:cubicBezTo>
                    <a:pt x="18" y="32"/>
                    <a:pt x="21" y="33"/>
                    <a:pt x="22" y="31"/>
                  </a:cubicBezTo>
                  <a:cubicBezTo>
                    <a:pt x="23" y="29"/>
                    <a:pt x="22" y="23"/>
                    <a:pt x="22" y="23"/>
                  </a:cubicBezTo>
                  <a:cubicBezTo>
                    <a:pt x="22" y="23"/>
                    <a:pt x="26" y="21"/>
                    <a:pt x="29" y="20"/>
                  </a:cubicBezTo>
                  <a:cubicBezTo>
                    <a:pt x="31" y="20"/>
                    <a:pt x="33" y="20"/>
                    <a:pt x="34" y="21"/>
                  </a:cubicBezTo>
                  <a:cubicBezTo>
                    <a:pt x="34" y="23"/>
                    <a:pt x="36" y="22"/>
                    <a:pt x="38" y="21"/>
                  </a:cubicBezTo>
                  <a:cubicBezTo>
                    <a:pt x="40" y="20"/>
                    <a:pt x="44" y="20"/>
                    <a:pt x="44" y="19"/>
                  </a:cubicBezTo>
                  <a:cubicBezTo>
                    <a:pt x="44" y="17"/>
                    <a:pt x="47" y="15"/>
                    <a:pt x="47" y="15"/>
                  </a:cubicBezTo>
                  <a:lnTo>
                    <a:pt x="53" y="14"/>
                  </a:lnTo>
                  <a:close/>
                </a:path>
              </a:pathLst>
            </a:custGeom>
            <a:grpFill/>
            <a:ln w="9525">
              <a:solidFill>
                <a:schemeClr val="tx2">
                  <a:lumMod val="2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215"/>
            <p:cNvSpPr>
              <a:spLocks/>
            </p:cNvSpPr>
            <p:nvPr/>
          </p:nvSpPr>
          <p:spPr bwMode="auto">
            <a:xfrm>
              <a:off x="3250702" y="3619419"/>
              <a:ext cx="194012" cy="116767"/>
            </a:xfrm>
            <a:custGeom>
              <a:avLst/>
              <a:gdLst>
                <a:gd name="T0" fmla="*/ 53 w 55"/>
                <a:gd name="T1" fmla="*/ 14 h 33"/>
                <a:gd name="T2" fmla="*/ 52 w 55"/>
                <a:gd name="T3" fmla="*/ 11 h 33"/>
                <a:gd name="T4" fmla="*/ 46 w 55"/>
                <a:gd name="T5" fmla="*/ 9 h 33"/>
                <a:gd name="T6" fmla="*/ 45 w 55"/>
                <a:gd name="T7" fmla="*/ 4 h 33"/>
                <a:gd name="T8" fmla="*/ 43 w 55"/>
                <a:gd name="T9" fmla="*/ 4 h 33"/>
                <a:gd name="T10" fmla="*/ 42 w 55"/>
                <a:gd name="T11" fmla="*/ 3 h 33"/>
                <a:gd name="T12" fmla="*/ 33 w 55"/>
                <a:gd name="T13" fmla="*/ 2 h 33"/>
                <a:gd name="T14" fmla="*/ 31 w 55"/>
                <a:gd name="T15" fmla="*/ 1 h 33"/>
                <a:gd name="T16" fmla="*/ 30 w 55"/>
                <a:gd name="T17" fmla="*/ 3 h 33"/>
                <a:gd name="T18" fmla="*/ 22 w 55"/>
                <a:gd name="T19" fmla="*/ 3 h 33"/>
                <a:gd name="T20" fmla="*/ 22 w 55"/>
                <a:gd name="T21" fmla="*/ 5 h 33"/>
                <a:gd name="T22" fmla="*/ 9 w 55"/>
                <a:gd name="T23" fmla="*/ 4 h 33"/>
                <a:gd name="T24" fmla="*/ 6 w 55"/>
                <a:gd name="T25" fmla="*/ 7 h 33"/>
                <a:gd name="T26" fmla="*/ 2 w 55"/>
                <a:gd name="T27" fmla="*/ 11 h 33"/>
                <a:gd name="T28" fmla="*/ 0 w 55"/>
                <a:gd name="T29" fmla="*/ 16 h 33"/>
                <a:gd name="T30" fmla="*/ 9 w 55"/>
                <a:gd name="T31" fmla="*/ 19 h 33"/>
                <a:gd name="T32" fmla="*/ 14 w 55"/>
                <a:gd name="T33" fmla="*/ 21 h 33"/>
                <a:gd name="T34" fmla="*/ 17 w 55"/>
                <a:gd name="T35" fmla="*/ 23 h 33"/>
                <a:gd name="T36" fmla="*/ 17 w 55"/>
                <a:gd name="T37" fmla="*/ 29 h 33"/>
                <a:gd name="T38" fmla="*/ 19 w 55"/>
                <a:gd name="T39" fmla="*/ 29 h 33"/>
                <a:gd name="T40" fmla="*/ 18 w 55"/>
                <a:gd name="T41" fmla="*/ 32 h 33"/>
                <a:gd name="T42" fmla="*/ 22 w 55"/>
                <a:gd name="T43" fmla="*/ 31 h 33"/>
                <a:gd name="T44" fmla="*/ 22 w 55"/>
                <a:gd name="T45" fmla="*/ 23 h 33"/>
                <a:gd name="T46" fmla="*/ 29 w 55"/>
                <a:gd name="T47" fmla="*/ 20 h 33"/>
                <a:gd name="T48" fmla="*/ 34 w 55"/>
                <a:gd name="T49" fmla="*/ 21 h 33"/>
                <a:gd name="T50" fmla="*/ 38 w 55"/>
                <a:gd name="T51" fmla="*/ 21 h 33"/>
                <a:gd name="T52" fmla="*/ 44 w 55"/>
                <a:gd name="T53" fmla="*/ 19 h 33"/>
                <a:gd name="T54" fmla="*/ 47 w 55"/>
                <a:gd name="T55" fmla="*/ 15 h 33"/>
                <a:gd name="T56" fmla="*/ 53 w 55"/>
                <a:gd name="T57" fmla="*/ 14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5" h="33">
                  <a:moveTo>
                    <a:pt x="53" y="14"/>
                  </a:moveTo>
                  <a:cubicBezTo>
                    <a:pt x="53" y="11"/>
                    <a:pt x="55" y="13"/>
                    <a:pt x="52" y="11"/>
                  </a:cubicBezTo>
                  <a:cubicBezTo>
                    <a:pt x="51" y="10"/>
                    <a:pt x="48" y="10"/>
                    <a:pt x="46" y="9"/>
                  </a:cubicBezTo>
                  <a:cubicBezTo>
                    <a:pt x="46" y="9"/>
                    <a:pt x="46" y="5"/>
                    <a:pt x="45" y="4"/>
                  </a:cubicBezTo>
                  <a:cubicBezTo>
                    <a:pt x="45" y="4"/>
                    <a:pt x="44" y="4"/>
                    <a:pt x="43" y="4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39" y="1"/>
                    <a:pt x="36" y="3"/>
                    <a:pt x="33" y="2"/>
                  </a:cubicBezTo>
                  <a:cubicBezTo>
                    <a:pt x="32" y="2"/>
                    <a:pt x="33" y="0"/>
                    <a:pt x="31" y="1"/>
                  </a:cubicBezTo>
                  <a:cubicBezTo>
                    <a:pt x="31" y="1"/>
                    <a:pt x="31" y="2"/>
                    <a:pt x="30" y="3"/>
                  </a:cubicBezTo>
                  <a:cubicBezTo>
                    <a:pt x="27" y="3"/>
                    <a:pt x="25" y="2"/>
                    <a:pt x="22" y="3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17" y="5"/>
                    <a:pt x="12" y="4"/>
                    <a:pt x="9" y="4"/>
                  </a:cubicBezTo>
                  <a:cubicBezTo>
                    <a:pt x="9" y="4"/>
                    <a:pt x="9" y="7"/>
                    <a:pt x="6" y="7"/>
                  </a:cubicBezTo>
                  <a:cubicBezTo>
                    <a:pt x="3" y="7"/>
                    <a:pt x="2" y="8"/>
                    <a:pt x="2" y="11"/>
                  </a:cubicBezTo>
                  <a:cubicBezTo>
                    <a:pt x="2" y="13"/>
                    <a:pt x="0" y="16"/>
                    <a:pt x="0" y="16"/>
                  </a:cubicBezTo>
                  <a:cubicBezTo>
                    <a:pt x="0" y="16"/>
                    <a:pt x="7" y="18"/>
                    <a:pt x="9" y="19"/>
                  </a:cubicBezTo>
                  <a:cubicBezTo>
                    <a:pt x="11" y="20"/>
                    <a:pt x="10" y="21"/>
                    <a:pt x="14" y="21"/>
                  </a:cubicBezTo>
                  <a:cubicBezTo>
                    <a:pt x="17" y="22"/>
                    <a:pt x="17" y="23"/>
                    <a:pt x="17" y="23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9" y="29"/>
                    <a:pt x="19" y="29"/>
                  </a:cubicBezTo>
                  <a:cubicBezTo>
                    <a:pt x="19" y="30"/>
                    <a:pt x="19" y="31"/>
                    <a:pt x="18" y="32"/>
                  </a:cubicBezTo>
                  <a:cubicBezTo>
                    <a:pt x="18" y="32"/>
                    <a:pt x="21" y="33"/>
                    <a:pt x="22" y="31"/>
                  </a:cubicBezTo>
                  <a:cubicBezTo>
                    <a:pt x="23" y="29"/>
                    <a:pt x="22" y="23"/>
                    <a:pt x="22" y="23"/>
                  </a:cubicBezTo>
                  <a:cubicBezTo>
                    <a:pt x="22" y="23"/>
                    <a:pt x="26" y="21"/>
                    <a:pt x="29" y="20"/>
                  </a:cubicBezTo>
                  <a:cubicBezTo>
                    <a:pt x="31" y="20"/>
                    <a:pt x="33" y="20"/>
                    <a:pt x="34" y="21"/>
                  </a:cubicBezTo>
                  <a:cubicBezTo>
                    <a:pt x="34" y="23"/>
                    <a:pt x="36" y="22"/>
                    <a:pt x="38" y="21"/>
                  </a:cubicBezTo>
                  <a:cubicBezTo>
                    <a:pt x="40" y="20"/>
                    <a:pt x="44" y="20"/>
                    <a:pt x="44" y="19"/>
                  </a:cubicBezTo>
                  <a:cubicBezTo>
                    <a:pt x="44" y="17"/>
                    <a:pt x="47" y="15"/>
                    <a:pt x="47" y="15"/>
                  </a:cubicBezTo>
                  <a:lnTo>
                    <a:pt x="53" y="14"/>
                  </a:lnTo>
                  <a:close/>
                </a:path>
              </a:pathLst>
            </a:custGeom>
            <a:grpFill/>
            <a:ln w="2" cap="rnd">
              <a:solidFill>
                <a:schemeClr val="tx2">
                  <a:lumMod val="2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216"/>
            <p:cNvSpPr>
              <a:spLocks noEditPoints="1"/>
            </p:cNvSpPr>
            <p:nvPr/>
          </p:nvSpPr>
          <p:spPr bwMode="auto">
            <a:xfrm>
              <a:off x="1091423" y="3369718"/>
              <a:ext cx="156288" cy="132934"/>
            </a:xfrm>
            <a:custGeom>
              <a:avLst/>
              <a:gdLst>
                <a:gd name="T0" fmla="*/ 38 w 44"/>
                <a:gd name="T1" fmla="*/ 25 h 38"/>
                <a:gd name="T2" fmla="*/ 38 w 44"/>
                <a:gd name="T3" fmla="*/ 27 h 38"/>
                <a:gd name="T4" fmla="*/ 35 w 44"/>
                <a:gd name="T5" fmla="*/ 28 h 38"/>
                <a:gd name="T6" fmla="*/ 44 w 44"/>
                <a:gd name="T7" fmla="*/ 32 h 38"/>
                <a:gd name="T8" fmla="*/ 43 w 44"/>
                <a:gd name="T9" fmla="*/ 28 h 38"/>
                <a:gd name="T10" fmla="*/ 38 w 44"/>
                <a:gd name="T11" fmla="*/ 25 h 38"/>
                <a:gd name="T12" fmla="*/ 31 w 44"/>
                <a:gd name="T13" fmla="*/ 14 h 38"/>
                <a:gd name="T14" fmla="*/ 33 w 44"/>
                <a:gd name="T15" fmla="*/ 18 h 38"/>
                <a:gd name="T16" fmla="*/ 33 w 44"/>
                <a:gd name="T17" fmla="*/ 17 h 38"/>
                <a:gd name="T18" fmla="*/ 33 w 44"/>
                <a:gd name="T19" fmla="*/ 14 h 38"/>
                <a:gd name="T20" fmla="*/ 31 w 44"/>
                <a:gd name="T21" fmla="*/ 14 h 38"/>
                <a:gd name="T22" fmla="*/ 17 w 44"/>
                <a:gd name="T23" fmla="*/ 5 h 38"/>
                <a:gd name="T24" fmla="*/ 16 w 44"/>
                <a:gd name="T25" fmla="*/ 5 h 38"/>
                <a:gd name="T26" fmla="*/ 16 w 44"/>
                <a:gd name="T27" fmla="*/ 7 h 38"/>
                <a:gd name="T28" fmla="*/ 19 w 44"/>
                <a:gd name="T29" fmla="*/ 9 h 38"/>
                <a:gd name="T30" fmla="*/ 20 w 44"/>
                <a:gd name="T31" fmla="*/ 9 h 38"/>
                <a:gd name="T32" fmla="*/ 19 w 44"/>
                <a:gd name="T33" fmla="*/ 7 h 38"/>
                <a:gd name="T34" fmla="*/ 19 w 44"/>
                <a:gd name="T35" fmla="*/ 5 h 38"/>
                <a:gd name="T36" fmla="*/ 17 w 44"/>
                <a:gd name="T37" fmla="*/ 5 h 38"/>
                <a:gd name="T38" fmla="*/ 2 w 44"/>
                <a:gd name="T39" fmla="*/ 0 h 38"/>
                <a:gd name="T40" fmla="*/ 4 w 44"/>
                <a:gd name="T41" fmla="*/ 5 h 38"/>
                <a:gd name="T42" fmla="*/ 2 w 44"/>
                <a:gd name="T43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4" h="38">
                  <a:moveTo>
                    <a:pt x="38" y="25"/>
                  </a:moveTo>
                  <a:cubicBezTo>
                    <a:pt x="38" y="25"/>
                    <a:pt x="38" y="27"/>
                    <a:pt x="38" y="27"/>
                  </a:cubicBezTo>
                  <a:cubicBezTo>
                    <a:pt x="38" y="27"/>
                    <a:pt x="35" y="28"/>
                    <a:pt x="35" y="28"/>
                  </a:cubicBezTo>
                  <a:cubicBezTo>
                    <a:pt x="37" y="38"/>
                    <a:pt x="38" y="36"/>
                    <a:pt x="44" y="32"/>
                  </a:cubicBezTo>
                  <a:cubicBezTo>
                    <a:pt x="43" y="30"/>
                    <a:pt x="43" y="30"/>
                    <a:pt x="43" y="28"/>
                  </a:cubicBezTo>
                  <a:cubicBezTo>
                    <a:pt x="41" y="25"/>
                    <a:pt x="41" y="27"/>
                    <a:pt x="38" y="25"/>
                  </a:cubicBezTo>
                  <a:close/>
                  <a:moveTo>
                    <a:pt x="31" y="14"/>
                  </a:moveTo>
                  <a:cubicBezTo>
                    <a:pt x="31" y="15"/>
                    <a:pt x="32" y="17"/>
                    <a:pt x="33" y="18"/>
                  </a:cubicBezTo>
                  <a:cubicBezTo>
                    <a:pt x="33" y="18"/>
                    <a:pt x="34" y="18"/>
                    <a:pt x="33" y="17"/>
                  </a:cubicBezTo>
                  <a:cubicBezTo>
                    <a:pt x="35" y="18"/>
                    <a:pt x="34" y="14"/>
                    <a:pt x="33" y="14"/>
                  </a:cubicBezTo>
                  <a:cubicBezTo>
                    <a:pt x="33" y="14"/>
                    <a:pt x="31" y="14"/>
                    <a:pt x="31" y="14"/>
                  </a:cubicBezTo>
                  <a:close/>
                  <a:moveTo>
                    <a:pt x="17" y="5"/>
                  </a:moveTo>
                  <a:cubicBezTo>
                    <a:pt x="19" y="5"/>
                    <a:pt x="16" y="5"/>
                    <a:pt x="16" y="5"/>
                  </a:cubicBezTo>
                  <a:cubicBezTo>
                    <a:pt x="16" y="6"/>
                    <a:pt x="16" y="7"/>
                    <a:pt x="16" y="7"/>
                  </a:cubicBezTo>
                  <a:cubicBezTo>
                    <a:pt x="17" y="8"/>
                    <a:pt x="18" y="8"/>
                    <a:pt x="19" y="9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0" y="8"/>
                    <a:pt x="19" y="7"/>
                    <a:pt x="19" y="7"/>
                  </a:cubicBezTo>
                  <a:cubicBezTo>
                    <a:pt x="19" y="7"/>
                    <a:pt x="20" y="6"/>
                    <a:pt x="19" y="5"/>
                  </a:cubicBezTo>
                  <a:cubicBezTo>
                    <a:pt x="19" y="5"/>
                    <a:pt x="17" y="5"/>
                    <a:pt x="17" y="5"/>
                  </a:cubicBezTo>
                  <a:close/>
                  <a:moveTo>
                    <a:pt x="2" y="0"/>
                  </a:moveTo>
                  <a:cubicBezTo>
                    <a:pt x="0" y="0"/>
                    <a:pt x="1" y="5"/>
                    <a:pt x="4" y="5"/>
                  </a:cubicBezTo>
                  <a:cubicBezTo>
                    <a:pt x="6" y="4"/>
                    <a:pt x="6" y="0"/>
                    <a:pt x="2" y="0"/>
                  </a:cubicBezTo>
                  <a:close/>
                </a:path>
              </a:pathLst>
            </a:custGeom>
            <a:grpFill/>
            <a:ln w="9525">
              <a:solidFill>
                <a:schemeClr val="tx2">
                  <a:lumMod val="2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17"/>
            <p:cNvSpPr>
              <a:spLocks noEditPoints="1"/>
            </p:cNvSpPr>
            <p:nvPr/>
          </p:nvSpPr>
          <p:spPr bwMode="auto">
            <a:xfrm>
              <a:off x="1091423" y="3369718"/>
              <a:ext cx="156288" cy="132934"/>
            </a:xfrm>
            <a:custGeom>
              <a:avLst/>
              <a:gdLst>
                <a:gd name="T0" fmla="*/ 38 w 44"/>
                <a:gd name="T1" fmla="*/ 25 h 38"/>
                <a:gd name="T2" fmla="*/ 38 w 44"/>
                <a:gd name="T3" fmla="*/ 27 h 38"/>
                <a:gd name="T4" fmla="*/ 35 w 44"/>
                <a:gd name="T5" fmla="*/ 28 h 38"/>
                <a:gd name="T6" fmla="*/ 44 w 44"/>
                <a:gd name="T7" fmla="*/ 32 h 38"/>
                <a:gd name="T8" fmla="*/ 43 w 44"/>
                <a:gd name="T9" fmla="*/ 28 h 38"/>
                <a:gd name="T10" fmla="*/ 38 w 44"/>
                <a:gd name="T11" fmla="*/ 25 h 38"/>
                <a:gd name="T12" fmla="*/ 31 w 44"/>
                <a:gd name="T13" fmla="*/ 14 h 38"/>
                <a:gd name="T14" fmla="*/ 33 w 44"/>
                <a:gd name="T15" fmla="*/ 18 h 38"/>
                <a:gd name="T16" fmla="*/ 33 w 44"/>
                <a:gd name="T17" fmla="*/ 17 h 38"/>
                <a:gd name="T18" fmla="*/ 33 w 44"/>
                <a:gd name="T19" fmla="*/ 14 h 38"/>
                <a:gd name="T20" fmla="*/ 31 w 44"/>
                <a:gd name="T21" fmla="*/ 14 h 38"/>
                <a:gd name="T22" fmla="*/ 17 w 44"/>
                <a:gd name="T23" fmla="*/ 5 h 38"/>
                <a:gd name="T24" fmla="*/ 16 w 44"/>
                <a:gd name="T25" fmla="*/ 5 h 38"/>
                <a:gd name="T26" fmla="*/ 16 w 44"/>
                <a:gd name="T27" fmla="*/ 7 h 38"/>
                <a:gd name="T28" fmla="*/ 19 w 44"/>
                <a:gd name="T29" fmla="*/ 9 h 38"/>
                <a:gd name="T30" fmla="*/ 20 w 44"/>
                <a:gd name="T31" fmla="*/ 9 h 38"/>
                <a:gd name="T32" fmla="*/ 19 w 44"/>
                <a:gd name="T33" fmla="*/ 7 h 38"/>
                <a:gd name="T34" fmla="*/ 19 w 44"/>
                <a:gd name="T35" fmla="*/ 5 h 38"/>
                <a:gd name="T36" fmla="*/ 17 w 44"/>
                <a:gd name="T37" fmla="*/ 5 h 38"/>
                <a:gd name="T38" fmla="*/ 2 w 44"/>
                <a:gd name="T39" fmla="*/ 0 h 38"/>
                <a:gd name="T40" fmla="*/ 4 w 44"/>
                <a:gd name="T41" fmla="*/ 5 h 38"/>
                <a:gd name="T42" fmla="*/ 2 w 44"/>
                <a:gd name="T43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4" h="38">
                  <a:moveTo>
                    <a:pt x="38" y="25"/>
                  </a:moveTo>
                  <a:cubicBezTo>
                    <a:pt x="38" y="25"/>
                    <a:pt x="38" y="27"/>
                    <a:pt x="38" y="27"/>
                  </a:cubicBezTo>
                  <a:cubicBezTo>
                    <a:pt x="38" y="27"/>
                    <a:pt x="35" y="28"/>
                    <a:pt x="35" y="28"/>
                  </a:cubicBezTo>
                  <a:cubicBezTo>
                    <a:pt x="37" y="38"/>
                    <a:pt x="38" y="36"/>
                    <a:pt x="44" y="32"/>
                  </a:cubicBezTo>
                  <a:cubicBezTo>
                    <a:pt x="43" y="30"/>
                    <a:pt x="43" y="30"/>
                    <a:pt x="43" y="28"/>
                  </a:cubicBezTo>
                  <a:cubicBezTo>
                    <a:pt x="41" y="25"/>
                    <a:pt x="41" y="27"/>
                    <a:pt x="38" y="25"/>
                  </a:cubicBezTo>
                  <a:close/>
                  <a:moveTo>
                    <a:pt x="31" y="14"/>
                  </a:moveTo>
                  <a:cubicBezTo>
                    <a:pt x="31" y="15"/>
                    <a:pt x="32" y="17"/>
                    <a:pt x="33" y="18"/>
                  </a:cubicBezTo>
                  <a:cubicBezTo>
                    <a:pt x="33" y="18"/>
                    <a:pt x="34" y="18"/>
                    <a:pt x="33" y="17"/>
                  </a:cubicBezTo>
                  <a:cubicBezTo>
                    <a:pt x="35" y="18"/>
                    <a:pt x="34" y="14"/>
                    <a:pt x="33" y="14"/>
                  </a:cubicBezTo>
                  <a:cubicBezTo>
                    <a:pt x="33" y="14"/>
                    <a:pt x="31" y="14"/>
                    <a:pt x="31" y="14"/>
                  </a:cubicBezTo>
                  <a:close/>
                  <a:moveTo>
                    <a:pt x="17" y="5"/>
                  </a:moveTo>
                  <a:cubicBezTo>
                    <a:pt x="19" y="5"/>
                    <a:pt x="16" y="5"/>
                    <a:pt x="16" y="5"/>
                  </a:cubicBezTo>
                  <a:cubicBezTo>
                    <a:pt x="16" y="6"/>
                    <a:pt x="16" y="7"/>
                    <a:pt x="16" y="7"/>
                  </a:cubicBezTo>
                  <a:cubicBezTo>
                    <a:pt x="17" y="8"/>
                    <a:pt x="18" y="8"/>
                    <a:pt x="19" y="9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0" y="8"/>
                    <a:pt x="19" y="7"/>
                    <a:pt x="19" y="7"/>
                  </a:cubicBezTo>
                  <a:cubicBezTo>
                    <a:pt x="19" y="7"/>
                    <a:pt x="20" y="6"/>
                    <a:pt x="19" y="5"/>
                  </a:cubicBezTo>
                  <a:cubicBezTo>
                    <a:pt x="19" y="5"/>
                    <a:pt x="17" y="5"/>
                    <a:pt x="17" y="5"/>
                  </a:cubicBezTo>
                  <a:close/>
                  <a:moveTo>
                    <a:pt x="2" y="0"/>
                  </a:moveTo>
                  <a:cubicBezTo>
                    <a:pt x="0" y="0"/>
                    <a:pt x="1" y="5"/>
                    <a:pt x="4" y="5"/>
                  </a:cubicBezTo>
                  <a:cubicBezTo>
                    <a:pt x="6" y="4"/>
                    <a:pt x="6" y="0"/>
                    <a:pt x="2" y="0"/>
                  </a:cubicBezTo>
                  <a:close/>
                </a:path>
              </a:pathLst>
            </a:custGeom>
            <a:grpFill/>
            <a:ln w="2" cap="rnd">
              <a:solidFill>
                <a:schemeClr val="tx2">
                  <a:lumMod val="2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18"/>
            <p:cNvSpPr>
              <a:spLocks/>
            </p:cNvSpPr>
            <p:nvPr/>
          </p:nvSpPr>
          <p:spPr bwMode="auto">
            <a:xfrm>
              <a:off x="3712379" y="3468521"/>
              <a:ext cx="88024" cy="62875"/>
            </a:xfrm>
            <a:custGeom>
              <a:avLst/>
              <a:gdLst>
                <a:gd name="T0" fmla="*/ 24 w 25"/>
                <a:gd name="T1" fmla="*/ 18 h 18"/>
                <a:gd name="T2" fmla="*/ 24 w 25"/>
                <a:gd name="T3" fmla="*/ 15 h 18"/>
                <a:gd name="T4" fmla="*/ 23 w 25"/>
                <a:gd name="T5" fmla="*/ 12 h 18"/>
                <a:gd name="T6" fmla="*/ 23 w 25"/>
                <a:gd name="T7" fmla="*/ 11 h 18"/>
                <a:gd name="T8" fmla="*/ 24 w 25"/>
                <a:gd name="T9" fmla="*/ 8 h 18"/>
                <a:gd name="T10" fmla="*/ 23 w 25"/>
                <a:gd name="T11" fmla="*/ 3 h 18"/>
                <a:gd name="T12" fmla="*/ 16 w 25"/>
                <a:gd name="T13" fmla="*/ 0 h 18"/>
                <a:gd name="T14" fmla="*/ 12 w 25"/>
                <a:gd name="T15" fmla="*/ 0 h 18"/>
                <a:gd name="T16" fmla="*/ 16 w 25"/>
                <a:gd name="T17" fmla="*/ 3 h 18"/>
                <a:gd name="T18" fmla="*/ 16 w 25"/>
                <a:gd name="T19" fmla="*/ 8 h 18"/>
                <a:gd name="T20" fmla="*/ 19 w 25"/>
                <a:gd name="T21" fmla="*/ 12 h 18"/>
                <a:gd name="T22" fmla="*/ 18 w 25"/>
                <a:gd name="T23" fmla="*/ 14 h 18"/>
                <a:gd name="T24" fmla="*/ 18 w 25"/>
                <a:gd name="T25" fmla="*/ 15 h 18"/>
                <a:gd name="T26" fmla="*/ 16 w 25"/>
                <a:gd name="T27" fmla="*/ 15 h 18"/>
                <a:gd name="T28" fmla="*/ 9 w 25"/>
                <a:gd name="T29" fmla="*/ 13 h 18"/>
                <a:gd name="T30" fmla="*/ 6 w 25"/>
                <a:gd name="T31" fmla="*/ 14 h 18"/>
                <a:gd name="T32" fmla="*/ 2 w 25"/>
                <a:gd name="T33" fmla="*/ 12 h 18"/>
                <a:gd name="T34" fmla="*/ 0 w 25"/>
                <a:gd name="T35" fmla="*/ 13 h 18"/>
                <a:gd name="T36" fmla="*/ 0 w 25"/>
                <a:gd name="T37" fmla="*/ 16 h 18"/>
                <a:gd name="T38" fmla="*/ 3 w 25"/>
                <a:gd name="T39" fmla="*/ 18 h 18"/>
                <a:gd name="T40" fmla="*/ 8 w 25"/>
                <a:gd name="T41" fmla="*/ 17 h 18"/>
                <a:gd name="T42" fmla="*/ 24 w 25"/>
                <a:gd name="T4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5" h="18">
                  <a:moveTo>
                    <a:pt x="24" y="18"/>
                  </a:moveTo>
                  <a:cubicBezTo>
                    <a:pt x="24" y="18"/>
                    <a:pt x="25" y="16"/>
                    <a:pt x="24" y="15"/>
                  </a:cubicBezTo>
                  <a:cubicBezTo>
                    <a:pt x="24" y="14"/>
                    <a:pt x="23" y="12"/>
                    <a:pt x="23" y="12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18" y="4"/>
                    <a:pt x="19" y="1"/>
                    <a:pt x="16" y="0"/>
                  </a:cubicBezTo>
                  <a:cubicBezTo>
                    <a:pt x="15" y="0"/>
                    <a:pt x="13" y="1"/>
                    <a:pt x="12" y="0"/>
                  </a:cubicBezTo>
                  <a:cubicBezTo>
                    <a:pt x="13" y="1"/>
                    <a:pt x="15" y="2"/>
                    <a:pt x="16" y="3"/>
                  </a:cubicBezTo>
                  <a:cubicBezTo>
                    <a:pt x="16" y="5"/>
                    <a:pt x="15" y="6"/>
                    <a:pt x="16" y="8"/>
                  </a:cubicBezTo>
                  <a:cubicBezTo>
                    <a:pt x="16" y="9"/>
                    <a:pt x="19" y="12"/>
                    <a:pt x="19" y="12"/>
                  </a:cubicBezTo>
                  <a:cubicBezTo>
                    <a:pt x="19" y="13"/>
                    <a:pt x="19" y="15"/>
                    <a:pt x="18" y="14"/>
                  </a:cubicBezTo>
                  <a:cubicBezTo>
                    <a:pt x="17" y="15"/>
                    <a:pt x="18" y="15"/>
                    <a:pt x="18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5" y="14"/>
                    <a:pt x="11" y="13"/>
                    <a:pt x="9" y="13"/>
                  </a:cubicBezTo>
                  <a:cubicBezTo>
                    <a:pt x="7" y="13"/>
                    <a:pt x="8" y="14"/>
                    <a:pt x="6" y="14"/>
                  </a:cubicBezTo>
                  <a:cubicBezTo>
                    <a:pt x="5" y="14"/>
                    <a:pt x="4" y="12"/>
                    <a:pt x="2" y="12"/>
                  </a:cubicBezTo>
                  <a:cubicBezTo>
                    <a:pt x="2" y="12"/>
                    <a:pt x="1" y="13"/>
                    <a:pt x="0" y="13"/>
                  </a:cubicBezTo>
                  <a:cubicBezTo>
                    <a:pt x="0" y="14"/>
                    <a:pt x="0" y="15"/>
                    <a:pt x="0" y="16"/>
                  </a:cubicBezTo>
                  <a:cubicBezTo>
                    <a:pt x="1" y="16"/>
                    <a:pt x="2" y="18"/>
                    <a:pt x="3" y="18"/>
                  </a:cubicBezTo>
                  <a:cubicBezTo>
                    <a:pt x="5" y="18"/>
                    <a:pt x="8" y="17"/>
                    <a:pt x="8" y="17"/>
                  </a:cubicBezTo>
                  <a:cubicBezTo>
                    <a:pt x="13" y="17"/>
                    <a:pt x="19" y="18"/>
                    <a:pt x="24" y="18"/>
                  </a:cubicBezTo>
                  <a:close/>
                </a:path>
              </a:pathLst>
            </a:custGeom>
            <a:grpFill/>
            <a:ln w="9525">
              <a:solidFill>
                <a:schemeClr val="tx2">
                  <a:lumMod val="2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19"/>
            <p:cNvSpPr>
              <a:spLocks/>
            </p:cNvSpPr>
            <p:nvPr/>
          </p:nvSpPr>
          <p:spPr bwMode="auto">
            <a:xfrm>
              <a:off x="3712379" y="3468521"/>
              <a:ext cx="88024" cy="62875"/>
            </a:xfrm>
            <a:custGeom>
              <a:avLst/>
              <a:gdLst>
                <a:gd name="T0" fmla="*/ 24 w 25"/>
                <a:gd name="T1" fmla="*/ 18 h 18"/>
                <a:gd name="T2" fmla="*/ 24 w 25"/>
                <a:gd name="T3" fmla="*/ 15 h 18"/>
                <a:gd name="T4" fmla="*/ 23 w 25"/>
                <a:gd name="T5" fmla="*/ 12 h 18"/>
                <a:gd name="T6" fmla="*/ 23 w 25"/>
                <a:gd name="T7" fmla="*/ 11 h 18"/>
                <a:gd name="T8" fmla="*/ 24 w 25"/>
                <a:gd name="T9" fmla="*/ 8 h 18"/>
                <a:gd name="T10" fmla="*/ 23 w 25"/>
                <a:gd name="T11" fmla="*/ 3 h 18"/>
                <a:gd name="T12" fmla="*/ 16 w 25"/>
                <a:gd name="T13" fmla="*/ 0 h 18"/>
                <a:gd name="T14" fmla="*/ 12 w 25"/>
                <a:gd name="T15" fmla="*/ 0 h 18"/>
                <a:gd name="T16" fmla="*/ 16 w 25"/>
                <a:gd name="T17" fmla="*/ 3 h 18"/>
                <a:gd name="T18" fmla="*/ 16 w 25"/>
                <a:gd name="T19" fmla="*/ 8 h 18"/>
                <a:gd name="T20" fmla="*/ 19 w 25"/>
                <a:gd name="T21" fmla="*/ 12 h 18"/>
                <a:gd name="T22" fmla="*/ 18 w 25"/>
                <a:gd name="T23" fmla="*/ 14 h 18"/>
                <a:gd name="T24" fmla="*/ 18 w 25"/>
                <a:gd name="T25" fmla="*/ 15 h 18"/>
                <a:gd name="T26" fmla="*/ 16 w 25"/>
                <a:gd name="T27" fmla="*/ 15 h 18"/>
                <a:gd name="T28" fmla="*/ 9 w 25"/>
                <a:gd name="T29" fmla="*/ 13 h 18"/>
                <a:gd name="T30" fmla="*/ 6 w 25"/>
                <a:gd name="T31" fmla="*/ 14 h 18"/>
                <a:gd name="T32" fmla="*/ 2 w 25"/>
                <a:gd name="T33" fmla="*/ 12 h 18"/>
                <a:gd name="T34" fmla="*/ 0 w 25"/>
                <a:gd name="T35" fmla="*/ 13 h 18"/>
                <a:gd name="T36" fmla="*/ 0 w 25"/>
                <a:gd name="T37" fmla="*/ 16 h 18"/>
                <a:gd name="T38" fmla="*/ 3 w 25"/>
                <a:gd name="T39" fmla="*/ 18 h 18"/>
                <a:gd name="T40" fmla="*/ 8 w 25"/>
                <a:gd name="T41" fmla="*/ 17 h 18"/>
                <a:gd name="T42" fmla="*/ 24 w 25"/>
                <a:gd name="T4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5" h="18">
                  <a:moveTo>
                    <a:pt x="24" y="18"/>
                  </a:moveTo>
                  <a:cubicBezTo>
                    <a:pt x="24" y="18"/>
                    <a:pt x="25" y="16"/>
                    <a:pt x="24" y="15"/>
                  </a:cubicBezTo>
                  <a:cubicBezTo>
                    <a:pt x="24" y="14"/>
                    <a:pt x="23" y="12"/>
                    <a:pt x="23" y="12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18" y="4"/>
                    <a:pt x="19" y="1"/>
                    <a:pt x="16" y="0"/>
                  </a:cubicBezTo>
                  <a:cubicBezTo>
                    <a:pt x="15" y="0"/>
                    <a:pt x="13" y="1"/>
                    <a:pt x="12" y="0"/>
                  </a:cubicBezTo>
                  <a:cubicBezTo>
                    <a:pt x="13" y="1"/>
                    <a:pt x="15" y="2"/>
                    <a:pt x="16" y="3"/>
                  </a:cubicBezTo>
                  <a:cubicBezTo>
                    <a:pt x="16" y="5"/>
                    <a:pt x="15" y="6"/>
                    <a:pt x="16" y="8"/>
                  </a:cubicBezTo>
                  <a:cubicBezTo>
                    <a:pt x="16" y="9"/>
                    <a:pt x="19" y="12"/>
                    <a:pt x="19" y="12"/>
                  </a:cubicBezTo>
                  <a:cubicBezTo>
                    <a:pt x="19" y="13"/>
                    <a:pt x="19" y="15"/>
                    <a:pt x="18" y="14"/>
                  </a:cubicBezTo>
                  <a:cubicBezTo>
                    <a:pt x="17" y="15"/>
                    <a:pt x="18" y="15"/>
                    <a:pt x="18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5" y="14"/>
                    <a:pt x="11" y="13"/>
                    <a:pt x="9" y="13"/>
                  </a:cubicBezTo>
                  <a:cubicBezTo>
                    <a:pt x="7" y="13"/>
                    <a:pt x="8" y="14"/>
                    <a:pt x="6" y="14"/>
                  </a:cubicBezTo>
                  <a:cubicBezTo>
                    <a:pt x="5" y="14"/>
                    <a:pt x="4" y="12"/>
                    <a:pt x="2" y="12"/>
                  </a:cubicBezTo>
                  <a:cubicBezTo>
                    <a:pt x="2" y="12"/>
                    <a:pt x="1" y="13"/>
                    <a:pt x="0" y="13"/>
                  </a:cubicBezTo>
                  <a:cubicBezTo>
                    <a:pt x="0" y="14"/>
                    <a:pt x="0" y="15"/>
                    <a:pt x="0" y="16"/>
                  </a:cubicBezTo>
                  <a:cubicBezTo>
                    <a:pt x="1" y="16"/>
                    <a:pt x="2" y="18"/>
                    <a:pt x="3" y="18"/>
                  </a:cubicBezTo>
                  <a:cubicBezTo>
                    <a:pt x="5" y="18"/>
                    <a:pt x="8" y="17"/>
                    <a:pt x="8" y="17"/>
                  </a:cubicBezTo>
                  <a:cubicBezTo>
                    <a:pt x="13" y="17"/>
                    <a:pt x="19" y="18"/>
                    <a:pt x="24" y="18"/>
                  </a:cubicBezTo>
                  <a:close/>
                </a:path>
              </a:pathLst>
            </a:custGeom>
            <a:grpFill/>
            <a:ln w="2" cap="rnd">
              <a:solidFill>
                <a:schemeClr val="tx2">
                  <a:lumMod val="2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20"/>
            <p:cNvSpPr>
              <a:spLocks/>
            </p:cNvSpPr>
            <p:nvPr/>
          </p:nvSpPr>
          <p:spPr bwMode="auto">
            <a:xfrm>
              <a:off x="4089624" y="3908640"/>
              <a:ext cx="149102" cy="296407"/>
            </a:xfrm>
            <a:custGeom>
              <a:avLst/>
              <a:gdLst>
                <a:gd name="T0" fmla="*/ 14 w 42"/>
                <a:gd name="T1" fmla="*/ 1 h 84"/>
                <a:gd name="T2" fmla="*/ 14 w 42"/>
                <a:gd name="T3" fmla="*/ 5 h 84"/>
                <a:gd name="T4" fmla="*/ 12 w 42"/>
                <a:gd name="T5" fmla="*/ 7 h 84"/>
                <a:gd name="T6" fmla="*/ 6 w 42"/>
                <a:gd name="T7" fmla="*/ 9 h 84"/>
                <a:gd name="T8" fmla="*/ 6 w 42"/>
                <a:gd name="T9" fmla="*/ 12 h 84"/>
                <a:gd name="T10" fmla="*/ 8 w 42"/>
                <a:gd name="T11" fmla="*/ 17 h 84"/>
                <a:gd name="T12" fmla="*/ 11 w 42"/>
                <a:gd name="T13" fmla="*/ 19 h 84"/>
                <a:gd name="T14" fmla="*/ 4 w 42"/>
                <a:gd name="T15" fmla="*/ 22 h 84"/>
                <a:gd name="T16" fmla="*/ 3 w 42"/>
                <a:gd name="T17" fmla="*/ 26 h 84"/>
                <a:gd name="T18" fmla="*/ 0 w 42"/>
                <a:gd name="T19" fmla="*/ 27 h 84"/>
                <a:gd name="T20" fmla="*/ 8 w 42"/>
                <a:gd name="T21" fmla="*/ 39 h 84"/>
                <a:gd name="T22" fmla="*/ 14 w 42"/>
                <a:gd name="T23" fmla="*/ 40 h 84"/>
                <a:gd name="T24" fmla="*/ 16 w 42"/>
                <a:gd name="T25" fmla="*/ 43 h 84"/>
                <a:gd name="T26" fmla="*/ 13 w 42"/>
                <a:gd name="T27" fmla="*/ 46 h 84"/>
                <a:gd name="T28" fmla="*/ 18 w 42"/>
                <a:gd name="T29" fmla="*/ 48 h 84"/>
                <a:gd name="T30" fmla="*/ 18 w 42"/>
                <a:gd name="T31" fmla="*/ 51 h 84"/>
                <a:gd name="T32" fmla="*/ 18 w 42"/>
                <a:gd name="T33" fmla="*/ 55 h 84"/>
                <a:gd name="T34" fmla="*/ 13 w 42"/>
                <a:gd name="T35" fmla="*/ 59 h 84"/>
                <a:gd name="T36" fmla="*/ 13 w 42"/>
                <a:gd name="T37" fmla="*/ 72 h 84"/>
                <a:gd name="T38" fmla="*/ 15 w 42"/>
                <a:gd name="T39" fmla="*/ 78 h 84"/>
                <a:gd name="T40" fmla="*/ 19 w 42"/>
                <a:gd name="T41" fmla="*/ 81 h 84"/>
                <a:gd name="T42" fmla="*/ 23 w 42"/>
                <a:gd name="T43" fmla="*/ 84 h 84"/>
                <a:gd name="T44" fmla="*/ 27 w 42"/>
                <a:gd name="T45" fmla="*/ 81 h 84"/>
                <a:gd name="T46" fmla="*/ 29 w 42"/>
                <a:gd name="T47" fmla="*/ 78 h 84"/>
                <a:gd name="T48" fmla="*/ 33 w 42"/>
                <a:gd name="T49" fmla="*/ 76 h 84"/>
                <a:gd name="T50" fmla="*/ 37 w 42"/>
                <a:gd name="T51" fmla="*/ 77 h 84"/>
                <a:gd name="T52" fmla="*/ 36 w 42"/>
                <a:gd name="T53" fmla="*/ 72 h 84"/>
                <a:gd name="T54" fmla="*/ 35 w 42"/>
                <a:gd name="T55" fmla="*/ 64 h 84"/>
                <a:gd name="T56" fmla="*/ 35 w 42"/>
                <a:gd name="T57" fmla="*/ 59 h 84"/>
                <a:gd name="T58" fmla="*/ 32 w 42"/>
                <a:gd name="T59" fmla="*/ 57 h 84"/>
                <a:gd name="T60" fmla="*/ 33 w 42"/>
                <a:gd name="T61" fmla="*/ 50 h 84"/>
                <a:gd name="T62" fmla="*/ 32 w 42"/>
                <a:gd name="T63" fmla="*/ 44 h 84"/>
                <a:gd name="T64" fmla="*/ 37 w 42"/>
                <a:gd name="T65" fmla="*/ 40 h 84"/>
                <a:gd name="T66" fmla="*/ 37 w 42"/>
                <a:gd name="T67" fmla="*/ 35 h 84"/>
                <a:gd name="T68" fmla="*/ 42 w 42"/>
                <a:gd name="T69" fmla="*/ 27 h 84"/>
                <a:gd name="T70" fmla="*/ 39 w 42"/>
                <a:gd name="T71" fmla="*/ 20 h 84"/>
                <a:gd name="T72" fmla="*/ 36 w 42"/>
                <a:gd name="T73" fmla="*/ 20 h 84"/>
                <a:gd name="T74" fmla="*/ 33 w 42"/>
                <a:gd name="T75" fmla="*/ 17 h 84"/>
                <a:gd name="T76" fmla="*/ 30 w 42"/>
                <a:gd name="T77" fmla="*/ 18 h 84"/>
                <a:gd name="T78" fmla="*/ 30 w 42"/>
                <a:gd name="T79" fmla="*/ 16 h 84"/>
                <a:gd name="T80" fmla="*/ 28 w 42"/>
                <a:gd name="T81" fmla="*/ 24 h 84"/>
                <a:gd name="T82" fmla="*/ 25 w 42"/>
                <a:gd name="T83" fmla="*/ 23 h 84"/>
                <a:gd name="T84" fmla="*/ 24 w 42"/>
                <a:gd name="T85" fmla="*/ 24 h 84"/>
                <a:gd name="T86" fmla="*/ 24 w 42"/>
                <a:gd name="T87" fmla="*/ 22 h 84"/>
                <a:gd name="T88" fmla="*/ 24 w 42"/>
                <a:gd name="T89" fmla="*/ 20 h 84"/>
                <a:gd name="T90" fmla="*/ 26 w 42"/>
                <a:gd name="T91" fmla="*/ 18 h 84"/>
                <a:gd name="T92" fmla="*/ 27 w 42"/>
                <a:gd name="T93" fmla="*/ 18 h 84"/>
                <a:gd name="T94" fmla="*/ 28 w 42"/>
                <a:gd name="T95" fmla="*/ 10 h 84"/>
                <a:gd name="T96" fmla="*/ 18 w 42"/>
                <a:gd name="T97" fmla="*/ 0 h 84"/>
                <a:gd name="T98" fmla="*/ 15 w 42"/>
                <a:gd name="T99" fmla="*/ 1 h 84"/>
                <a:gd name="T100" fmla="*/ 14 w 42"/>
                <a:gd name="T101" fmla="*/ 1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2" h="84">
                  <a:moveTo>
                    <a:pt x="14" y="1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2" y="7"/>
                  </a:cubicBezTo>
                  <a:cubicBezTo>
                    <a:pt x="10" y="8"/>
                    <a:pt x="8" y="9"/>
                    <a:pt x="6" y="9"/>
                  </a:cubicBezTo>
                  <a:cubicBezTo>
                    <a:pt x="4" y="9"/>
                    <a:pt x="5" y="12"/>
                    <a:pt x="6" y="12"/>
                  </a:cubicBezTo>
                  <a:cubicBezTo>
                    <a:pt x="8" y="13"/>
                    <a:pt x="8" y="17"/>
                    <a:pt x="8" y="17"/>
                  </a:cubicBezTo>
                  <a:cubicBezTo>
                    <a:pt x="8" y="17"/>
                    <a:pt x="11" y="17"/>
                    <a:pt x="11" y="19"/>
                  </a:cubicBezTo>
                  <a:cubicBezTo>
                    <a:pt x="11" y="21"/>
                    <a:pt x="6" y="22"/>
                    <a:pt x="4" y="22"/>
                  </a:cubicBezTo>
                  <a:cubicBezTo>
                    <a:pt x="2" y="22"/>
                    <a:pt x="3" y="26"/>
                    <a:pt x="3" y="26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8" y="39"/>
                    <a:pt x="12" y="41"/>
                    <a:pt x="14" y="40"/>
                  </a:cubicBezTo>
                  <a:cubicBezTo>
                    <a:pt x="16" y="40"/>
                    <a:pt x="16" y="43"/>
                    <a:pt x="16" y="43"/>
                  </a:cubicBezTo>
                  <a:cubicBezTo>
                    <a:pt x="13" y="46"/>
                    <a:pt x="13" y="46"/>
                    <a:pt x="13" y="46"/>
                  </a:cubicBezTo>
                  <a:cubicBezTo>
                    <a:pt x="13" y="46"/>
                    <a:pt x="17" y="47"/>
                    <a:pt x="18" y="48"/>
                  </a:cubicBezTo>
                  <a:cubicBezTo>
                    <a:pt x="19" y="48"/>
                    <a:pt x="17" y="50"/>
                    <a:pt x="18" y="51"/>
                  </a:cubicBezTo>
                  <a:cubicBezTo>
                    <a:pt x="19" y="53"/>
                    <a:pt x="20" y="54"/>
                    <a:pt x="18" y="55"/>
                  </a:cubicBezTo>
                  <a:cubicBezTo>
                    <a:pt x="16" y="57"/>
                    <a:pt x="13" y="59"/>
                    <a:pt x="13" y="59"/>
                  </a:cubicBezTo>
                  <a:cubicBezTo>
                    <a:pt x="13" y="59"/>
                    <a:pt x="14" y="69"/>
                    <a:pt x="13" y="72"/>
                  </a:cubicBezTo>
                  <a:cubicBezTo>
                    <a:pt x="12" y="75"/>
                    <a:pt x="14" y="76"/>
                    <a:pt x="15" y="78"/>
                  </a:cubicBezTo>
                  <a:cubicBezTo>
                    <a:pt x="16" y="79"/>
                    <a:pt x="19" y="80"/>
                    <a:pt x="19" y="81"/>
                  </a:cubicBezTo>
                  <a:cubicBezTo>
                    <a:pt x="19" y="83"/>
                    <a:pt x="21" y="84"/>
                    <a:pt x="23" y="84"/>
                  </a:cubicBezTo>
                  <a:cubicBezTo>
                    <a:pt x="24" y="84"/>
                    <a:pt x="25" y="80"/>
                    <a:pt x="27" y="81"/>
                  </a:cubicBezTo>
                  <a:cubicBezTo>
                    <a:pt x="28" y="82"/>
                    <a:pt x="27" y="78"/>
                    <a:pt x="29" y="78"/>
                  </a:cubicBezTo>
                  <a:cubicBezTo>
                    <a:pt x="31" y="78"/>
                    <a:pt x="30" y="75"/>
                    <a:pt x="33" y="76"/>
                  </a:cubicBezTo>
                  <a:cubicBezTo>
                    <a:pt x="35" y="78"/>
                    <a:pt x="37" y="77"/>
                    <a:pt x="37" y="77"/>
                  </a:cubicBezTo>
                  <a:cubicBezTo>
                    <a:pt x="36" y="72"/>
                    <a:pt x="36" y="72"/>
                    <a:pt x="36" y="72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5" y="64"/>
                    <a:pt x="36" y="60"/>
                    <a:pt x="35" y="59"/>
                  </a:cubicBezTo>
                  <a:cubicBezTo>
                    <a:pt x="34" y="58"/>
                    <a:pt x="32" y="57"/>
                    <a:pt x="32" y="57"/>
                  </a:cubicBezTo>
                  <a:cubicBezTo>
                    <a:pt x="32" y="57"/>
                    <a:pt x="33" y="52"/>
                    <a:pt x="33" y="50"/>
                  </a:cubicBezTo>
                  <a:cubicBezTo>
                    <a:pt x="34" y="48"/>
                    <a:pt x="30" y="45"/>
                    <a:pt x="32" y="44"/>
                  </a:cubicBezTo>
                  <a:cubicBezTo>
                    <a:pt x="34" y="42"/>
                    <a:pt x="36" y="42"/>
                    <a:pt x="37" y="40"/>
                  </a:cubicBezTo>
                  <a:cubicBezTo>
                    <a:pt x="37" y="38"/>
                    <a:pt x="37" y="36"/>
                    <a:pt x="37" y="35"/>
                  </a:cubicBezTo>
                  <a:cubicBezTo>
                    <a:pt x="37" y="33"/>
                    <a:pt x="42" y="27"/>
                    <a:pt x="42" y="27"/>
                  </a:cubicBezTo>
                  <a:cubicBezTo>
                    <a:pt x="42" y="24"/>
                    <a:pt x="41" y="21"/>
                    <a:pt x="39" y="20"/>
                  </a:cubicBezTo>
                  <a:cubicBezTo>
                    <a:pt x="38" y="20"/>
                    <a:pt x="37" y="20"/>
                    <a:pt x="36" y="20"/>
                  </a:cubicBezTo>
                  <a:cubicBezTo>
                    <a:pt x="35" y="19"/>
                    <a:pt x="34" y="17"/>
                    <a:pt x="33" y="17"/>
                  </a:cubicBezTo>
                  <a:cubicBezTo>
                    <a:pt x="31" y="17"/>
                    <a:pt x="32" y="18"/>
                    <a:pt x="30" y="18"/>
                  </a:cubicBezTo>
                  <a:cubicBezTo>
                    <a:pt x="30" y="17"/>
                    <a:pt x="31" y="17"/>
                    <a:pt x="30" y="16"/>
                  </a:cubicBezTo>
                  <a:cubicBezTo>
                    <a:pt x="29" y="19"/>
                    <a:pt x="28" y="20"/>
                    <a:pt x="28" y="24"/>
                  </a:cubicBezTo>
                  <a:cubicBezTo>
                    <a:pt x="26" y="23"/>
                    <a:pt x="25" y="23"/>
                    <a:pt x="25" y="23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4" y="24"/>
                    <a:pt x="24" y="22"/>
                    <a:pt x="24" y="22"/>
                  </a:cubicBezTo>
                  <a:cubicBezTo>
                    <a:pt x="23" y="23"/>
                    <a:pt x="24" y="20"/>
                    <a:pt x="24" y="20"/>
                  </a:cubicBezTo>
                  <a:cubicBezTo>
                    <a:pt x="25" y="19"/>
                    <a:pt x="25" y="19"/>
                    <a:pt x="26" y="18"/>
                  </a:cubicBezTo>
                  <a:cubicBezTo>
                    <a:pt x="27" y="18"/>
                    <a:pt x="27" y="18"/>
                    <a:pt x="27" y="18"/>
                  </a:cubicBezTo>
                  <a:cubicBezTo>
                    <a:pt x="28" y="15"/>
                    <a:pt x="28" y="13"/>
                    <a:pt x="28" y="10"/>
                  </a:cubicBezTo>
                  <a:cubicBezTo>
                    <a:pt x="24" y="7"/>
                    <a:pt x="21" y="4"/>
                    <a:pt x="18" y="0"/>
                  </a:cubicBezTo>
                  <a:cubicBezTo>
                    <a:pt x="17" y="1"/>
                    <a:pt x="15" y="1"/>
                    <a:pt x="15" y="1"/>
                  </a:cubicBezTo>
                  <a:lnTo>
                    <a:pt x="14" y="1"/>
                  </a:lnTo>
                  <a:close/>
                </a:path>
              </a:pathLst>
            </a:custGeom>
            <a:grpFill/>
            <a:ln w="9525">
              <a:solidFill>
                <a:schemeClr val="tx2">
                  <a:lumMod val="2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21"/>
            <p:cNvSpPr>
              <a:spLocks/>
            </p:cNvSpPr>
            <p:nvPr/>
          </p:nvSpPr>
          <p:spPr bwMode="auto">
            <a:xfrm>
              <a:off x="4089624" y="3908640"/>
              <a:ext cx="149102" cy="296407"/>
            </a:xfrm>
            <a:custGeom>
              <a:avLst/>
              <a:gdLst>
                <a:gd name="T0" fmla="*/ 14 w 42"/>
                <a:gd name="T1" fmla="*/ 1 h 84"/>
                <a:gd name="T2" fmla="*/ 14 w 42"/>
                <a:gd name="T3" fmla="*/ 5 h 84"/>
                <a:gd name="T4" fmla="*/ 12 w 42"/>
                <a:gd name="T5" fmla="*/ 7 h 84"/>
                <a:gd name="T6" fmla="*/ 6 w 42"/>
                <a:gd name="T7" fmla="*/ 9 h 84"/>
                <a:gd name="T8" fmla="*/ 6 w 42"/>
                <a:gd name="T9" fmla="*/ 12 h 84"/>
                <a:gd name="T10" fmla="*/ 8 w 42"/>
                <a:gd name="T11" fmla="*/ 17 h 84"/>
                <a:gd name="T12" fmla="*/ 11 w 42"/>
                <a:gd name="T13" fmla="*/ 19 h 84"/>
                <a:gd name="T14" fmla="*/ 4 w 42"/>
                <a:gd name="T15" fmla="*/ 22 h 84"/>
                <a:gd name="T16" fmla="*/ 3 w 42"/>
                <a:gd name="T17" fmla="*/ 26 h 84"/>
                <a:gd name="T18" fmla="*/ 0 w 42"/>
                <a:gd name="T19" fmla="*/ 27 h 84"/>
                <a:gd name="T20" fmla="*/ 8 w 42"/>
                <a:gd name="T21" fmla="*/ 39 h 84"/>
                <a:gd name="T22" fmla="*/ 14 w 42"/>
                <a:gd name="T23" fmla="*/ 40 h 84"/>
                <a:gd name="T24" fmla="*/ 16 w 42"/>
                <a:gd name="T25" fmla="*/ 43 h 84"/>
                <a:gd name="T26" fmla="*/ 13 w 42"/>
                <a:gd name="T27" fmla="*/ 46 h 84"/>
                <a:gd name="T28" fmla="*/ 18 w 42"/>
                <a:gd name="T29" fmla="*/ 48 h 84"/>
                <a:gd name="T30" fmla="*/ 18 w 42"/>
                <a:gd name="T31" fmla="*/ 51 h 84"/>
                <a:gd name="T32" fmla="*/ 18 w 42"/>
                <a:gd name="T33" fmla="*/ 55 h 84"/>
                <a:gd name="T34" fmla="*/ 13 w 42"/>
                <a:gd name="T35" fmla="*/ 59 h 84"/>
                <a:gd name="T36" fmla="*/ 13 w 42"/>
                <a:gd name="T37" fmla="*/ 72 h 84"/>
                <a:gd name="T38" fmla="*/ 15 w 42"/>
                <a:gd name="T39" fmla="*/ 78 h 84"/>
                <a:gd name="T40" fmla="*/ 19 w 42"/>
                <a:gd name="T41" fmla="*/ 81 h 84"/>
                <a:gd name="T42" fmla="*/ 23 w 42"/>
                <a:gd name="T43" fmla="*/ 84 h 84"/>
                <a:gd name="T44" fmla="*/ 27 w 42"/>
                <a:gd name="T45" fmla="*/ 81 h 84"/>
                <a:gd name="T46" fmla="*/ 29 w 42"/>
                <a:gd name="T47" fmla="*/ 78 h 84"/>
                <a:gd name="T48" fmla="*/ 33 w 42"/>
                <a:gd name="T49" fmla="*/ 76 h 84"/>
                <a:gd name="T50" fmla="*/ 37 w 42"/>
                <a:gd name="T51" fmla="*/ 77 h 84"/>
                <a:gd name="T52" fmla="*/ 36 w 42"/>
                <a:gd name="T53" fmla="*/ 72 h 84"/>
                <a:gd name="T54" fmla="*/ 35 w 42"/>
                <a:gd name="T55" fmla="*/ 64 h 84"/>
                <a:gd name="T56" fmla="*/ 35 w 42"/>
                <a:gd name="T57" fmla="*/ 59 h 84"/>
                <a:gd name="T58" fmla="*/ 32 w 42"/>
                <a:gd name="T59" fmla="*/ 57 h 84"/>
                <a:gd name="T60" fmla="*/ 33 w 42"/>
                <a:gd name="T61" fmla="*/ 50 h 84"/>
                <a:gd name="T62" fmla="*/ 32 w 42"/>
                <a:gd name="T63" fmla="*/ 44 h 84"/>
                <a:gd name="T64" fmla="*/ 37 w 42"/>
                <a:gd name="T65" fmla="*/ 40 h 84"/>
                <a:gd name="T66" fmla="*/ 37 w 42"/>
                <a:gd name="T67" fmla="*/ 35 h 84"/>
                <a:gd name="T68" fmla="*/ 42 w 42"/>
                <a:gd name="T69" fmla="*/ 27 h 84"/>
                <a:gd name="T70" fmla="*/ 39 w 42"/>
                <a:gd name="T71" fmla="*/ 20 h 84"/>
                <a:gd name="T72" fmla="*/ 36 w 42"/>
                <a:gd name="T73" fmla="*/ 20 h 84"/>
                <a:gd name="T74" fmla="*/ 33 w 42"/>
                <a:gd name="T75" fmla="*/ 17 h 84"/>
                <a:gd name="T76" fmla="*/ 30 w 42"/>
                <a:gd name="T77" fmla="*/ 18 h 84"/>
                <a:gd name="T78" fmla="*/ 30 w 42"/>
                <a:gd name="T79" fmla="*/ 16 h 84"/>
                <a:gd name="T80" fmla="*/ 28 w 42"/>
                <a:gd name="T81" fmla="*/ 24 h 84"/>
                <a:gd name="T82" fmla="*/ 25 w 42"/>
                <a:gd name="T83" fmla="*/ 23 h 84"/>
                <a:gd name="T84" fmla="*/ 24 w 42"/>
                <a:gd name="T85" fmla="*/ 24 h 84"/>
                <a:gd name="T86" fmla="*/ 24 w 42"/>
                <a:gd name="T87" fmla="*/ 22 h 84"/>
                <a:gd name="T88" fmla="*/ 24 w 42"/>
                <a:gd name="T89" fmla="*/ 20 h 84"/>
                <a:gd name="T90" fmla="*/ 26 w 42"/>
                <a:gd name="T91" fmla="*/ 18 h 84"/>
                <a:gd name="T92" fmla="*/ 27 w 42"/>
                <a:gd name="T93" fmla="*/ 18 h 84"/>
                <a:gd name="T94" fmla="*/ 28 w 42"/>
                <a:gd name="T95" fmla="*/ 10 h 84"/>
                <a:gd name="T96" fmla="*/ 18 w 42"/>
                <a:gd name="T97" fmla="*/ 0 h 84"/>
                <a:gd name="T98" fmla="*/ 15 w 42"/>
                <a:gd name="T99" fmla="*/ 1 h 84"/>
                <a:gd name="T100" fmla="*/ 14 w 42"/>
                <a:gd name="T101" fmla="*/ 1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2" h="84">
                  <a:moveTo>
                    <a:pt x="14" y="1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2" y="7"/>
                  </a:cubicBezTo>
                  <a:cubicBezTo>
                    <a:pt x="10" y="8"/>
                    <a:pt x="8" y="9"/>
                    <a:pt x="6" y="9"/>
                  </a:cubicBezTo>
                  <a:cubicBezTo>
                    <a:pt x="4" y="9"/>
                    <a:pt x="5" y="12"/>
                    <a:pt x="6" y="12"/>
                  </a:cubicBezTo>
                  <a:cubicBezTo>
                    <a:pt x="8" y="13"/>
                    <a:pt x="8" y="17"/>
                    <a:pt x="8" y="17"/>
                  </a:cubicBezTo>
                  <a:cubicBezTo>
                    <a:pt x="8" y="17"/>
                    <a:pt x="11" y="17"/>
                    <a:pt x="11" y="19"/>
                  </a:cubicBezTo>
                  <a:cubicBezTo>
                    <a:pt x="11" y="21"/>
                    <a:pt x="6" y="22"/>
                    <a:pt x="4" y="22"/>
                  </a:cubicBezTo>
                  <a:cubicBezTo>
                    <a:pt x="2" y="22"/>
                    <a:pt x="3" y="26"/>
                    <a:pt x="3" y="26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8" y="39"/>
                    <a:pt x="12" y="41"/>
                    <a:pt x="14" y="40"/>
                  </a:cubicBezTo>
                  <a:cubicBezTo>
                    <a:pt x="16" y="40"/>
                    <a:pt x="16" y="43"/>
                    <a:pt x="16" y="43"/>
                  </a:cubicBezTo>
                  <a:cubicBezTo>
                    <a:pt x="13" y="46"/>
                    <a:pt x="13" y="46"/>
                    <a:pt x="13" y="46"/>
                  </a:cubicBezTo>
                  <a:cubicBezTo>
                    <a:pt x="13" y="46"/>
                    <a:pt x="17" y="47"/>
                    <a:pt x="18" y="48"/>
                  </a:cubicBezTo>
                  <a:cubicBezTo>
                    <a:pt x="19" y="48"/>
                    <a:pt x="17" y="50"/>
                    <a:pt x="18" y="51"/>
                  </a:cubicBezTo>
                  <a:cubicBezTo>
                    <a:pt x="19" y="53"/>
                    <a:pt x="20" y="54"/>
                    <a:pt x="18" y="55"/>
                  </a:cubicBezTo>
                  <a:cubicBezTo>
                    <a:pt x="16" y="57"/>
                    <a:pt x="13" y="59"/>
                    <a:pt x="13" y="59"/>
                  </a:cubicBezTo>
                  <a:cubicBezTo>
                    <a:pt x="13" y="59"/>
                    <a:pt x="14" y="69"/>
                    <a:pt x="13" y="72"/>
                  </a:cubicBezTo>
                  <a:cubicBezTo>
                    <a:pt x="12" y="75"/>
                    <a:pt x="14" y="76"/>
                    <a:pt x="15" y="78"/>
                  </a:cubicBezTo>
                  <a:cubicBezTo>
                    <a:pt x="16" y="79"/>
                    <a:pt x="19" y="80"/>
                    <a:pt x="19" y="81"/>
                  </a:cubicBezTo>
                  <a:cubicBezTo>
                    <a:pt x="19" y="83"/>
                    <a:pt x="21" y="84"/>
                    <a:pt x="23" y="84"/>
                  </a:cubicBezTo>
                  <a:cubicBezTo>
                    <a:pt x="24" y="84"/>
                    <a:pt x="25" y="80"/>
                    <a:pt x="27" y="81"/>
                  </a:cubicBezTo>
                  <a:cubicBezTo>
                    <a:pt x="28" y="82"/>
                    <a:pt x="27" y="78"/>
                    <a:pt x="29" y="78"/>
                  </a:cubicBezTo>
                  <a:cubicBezTo>
                    <a:pt x="31" y="78"/>
                    <a:pt x="30" y="75"/>
                    <a:pt x="33" y="76"/>
                  </a:cubicBezTo>
                  <a:cubicBezTo>
                    <a:pt x="35" y="78"/>
                    <a:pt x="37" y="77"/>
                    <a:pt x="37" y="77"/>
                  </a:cubicBezTo>
                  <a:cubicBezTo>
                    <a:pt x="36" y="72"/>
                    <a:pt x="36" y="72"/>
                    <a:pt x="36" y="72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5" y="64"/>
                    <a:pt x="36" y="60"/>
                    <a:pt x="35" y="59"/>
                  </a:cubicBezTo>
                  <a:cubicBezTo>
                    <a:pt x="34" y="58"/>
                    <a:pt x="32" y="57"/>
                    <a:pt x="32" y="57"/>
                  </a:cubicBezTo>
                  <a:cubicBezTo>
                    <a:pt x="32" y="57"/>
                    <a:pt x="33" y="52"/>
                    <a:pt x="33" y="50"/>
                  </a:cubicBezTo>
                  <a:cubicBezTo>
                    <a:pt x="34" y="48"/>
                    <a:pt x="30" y="45"/>
                    <a:pt x="32" y="44"/>
                  </a:cubicBezTo>
                  <a:cubicBezTo>
                    <a:pt x="34" y="42"/>
                    <a:pt x="36" y="42"/>
                    <a:pt x="37" y="40"/>
                  </a:cubicBezTo>
                  <a:cubicBezTo>
                    <a:pt x="37" y="38"/>
                    <a:pt x="37" y="36"/>
                    <a:pt x="37" y="35"/>
                  </a:cubicBezTo>
                  <a:cubicBezTo>
                    <a:pt x="37" y="33"/>
                    <a:pt x="42" y="27"/>
                    <a:pt x="42" y="27"/>
                  </a:cubicBezTo>
                  <a:cubicBezTo>
                    <a:pt x="42" y="24"/>
                    <a:pt x="41" y="21"/>
                    <a:pt x="39" y="20"/>
                  </a:cubicBezTo>
                  <a:cubicBezTo>
                    <a:pt x="38" y="20"/>
                    <a:pt x="37" y="20"/>
                    <a:pt x="36" y="20"/>
                  </a:cubicBezTo>
                  <a:cubicBezTo>
                    <a:pt x="35" y="19"/>
                    <a:pt x="34" y="17"/>
                    <a:pt x="33" y="17"/>
                  </a:cubicBezTo>
                  <a:cubicBezTo>
                    <a:pt x="31" y="17"/>
                    <a:pt x="32" y="18"/>
                    <a:pt x="30" y="18"/>
                  </a:cubicBezTo>
                  <a:cubicBezTo>
                    <a:pt x="30" y="17"/>
                    <a:pt x="31" y="17"/>
                    <a:pt x="30" y="16"/>
                  </a:cubicBezTo>
                  <a:cubicBezTo>
                    <a:pt x="29" y="19"/>
                    <a:pt x="28" y="20"/>
                    <a:pt x="28" y="24"/>
                  </a:cubicBezTo>
                  <a:cubicBezTo>
                    <a:pt x="26" y="23"/>
                    <a:pt x="25" y="23"/>
                    <a:pt x="25" y="23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4" y="24"/>
                    <a:pt x="24" y="22"/>
                    <a:pt x="24" y="22"/>
                  </a:cubicBezTo>
                  <a:cubicBezTo>
                    <a:pt x="23" y="23"/>
                    <a:pt x="24" y="20"/>
                    <a:pt x="24" y="20"/>
                  </a:cubicBezTo>
                  <a:cubicBezTo>
                    <a:pt x="25" y="19"/>
                    <a:pt x="25" y="19"/>
                    <a:pt x="26" y="18"/>
                  </a:cubicBezTo>
                  <a:cubicBezTo>
                    <a:pt x="27" y="18"/>
                    <a:pt x="27" y="18"/>
                    <a:pt x="27" y="18"/>
                  </a:cubicBezTo>
                  <a:cubicBezTo>
                    <a:pt x="28" y="15"/>
                    <a:pt x="28" y="13"/>
                    <a:pt x="28" y="10"/>
                  </a:cubicBezTo>
                  <a:cubicBezTo>
                    <a:pt x="24" y="7"/>
                    <a:pt x="21" y="4"/>
                    <a:pt x="18" y="0"/>
                  </a:cubicBezTo>
                  <a:cubicBezTo>
                    <a:pt x="17" y="1"/>
                    <a:pt x="15" y="1"/>
                    <a:pt x="15" y="1"/>
                  </a:cubicBezTo>
                  <a:lnTo>
                    <a:pt x="14" y="1"/>
                  </a:lnTo>
                  <a:close/>
                </a:path>
              </a:pathLst>
            </a:custGeom>
            <a:grpFill/>
            <a:ln w="2" cap="rnd">
              <a:solidFill>
                <a:schemeClr val="tx2">
                  <a:lumMod val="2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22"/>
            <p:cNvSpPr>
              <a:spLocks/>
            </p:cNvSpPr>
            <p:nvPr/>
          </p:nvSpPr>
          <p:spPr bwMode="auto">
            <a:xfrm>
              <a:off x="5467467" y="3750556"/>
              <a:ext cx="84432" cy="62875"/>
            </a:xfrm>
            <a:custGeom>
              <a:avLst/>
              <a:gdLst>
                <a:gd name="T0" fmla="*/ 14 w 24"/>
                <a:gd name="T1" fmla="*/ 18 h 18"/>
                <a:gd name="T2" fmla="*/ 14 w 24"/>
                <a:gd name="T3" fmla="*/ 15 h 18"/>
                <a:gd name="T4" fmla="*/ 17 w 24"/>
                <a:gd name="T5" fmla="*/ 15 h 18"/>
                <a:gd name="T6" fmla="*/ 21 w 24"/>
                <a:gd name="T7" fmla="*/ 12 h 18"/>
                <a:gd name="T8" fmla="*/ 21 w 24"/>
                <a:gd name="T9" fmla="*/ 8 h 18"/>
                <a:gd name="T10" fmla="*/ 22 w 24"/>
                <a:gd name="T11" fmla="*/ 5 h 18"/>
                <a:gd name="T12" fmla="*/ 23 w 24"/>
                <a:gd name="T13" fmla="*/ 0 h 18"/>
                <a:gd name="T14" fmla="*/ 9 w 24"/>
                <a:gd name="T15" fmla="*/ 0 h 18"/>
                <a:gd name="T16" fmla="*/ 5 w 24"/>
                <a:gd name="T17" fmla="*/ 3 h 18"/>
                <a:gd name="T18" fmla="*/ 1 w 24"/>
                <a:gd name="T19" fmla="*/ 4 h 18"/>
                <a:gd name="T20" fmla="*/ 0 w 24"/>
                <a:gd name="T21" fmla="*/ 6 h 18"/>
                <a:gd name="T22" fmla="*/ 8 w 24"/>
                <a:gd name="T23" fmla="*/ 10 h 18"/>
                <a:gd name="T24" fmla="*/ 8 w 24"/>
                <a:gd name="T25" fmla="*/ 15 h 18"/>
                <a:gd name="T26" fmla="*/ 12 w 24"/>
                <a:gd name="T27" fmla="*/ 16 h 18"/>
                <a:gd name="T28" fmla="*/ 12 w 24"/>
                <a:gd name="T29" fmla="*/ 18 h 18"/>
                <a:gd name="T30" fmla="*/ 14 w 24"/>
                <a:gd name="T31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" h="18">
                  <a:moveTo>
                    <a:pt x="14" y="18"/>
                  </a:moveTo>
                  <a:cubicBezTo>
                    <a:pt x="14" y="18"/>
                    <a:pt x="14" y="18"/>
                    <a:pt x="14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9" y="15"/>
                    <a:pt x="21" y="12"/>
                    <a:pt x="21" y="12"/>
                  </a:cubicBezTo>
                  <a:cubicBezTo>
                    <a:pt x="21" y="12"/>
                    <a:pt x="23" y="10"/>
                    <a:pt x="21" y="8"/>
                  </a:cubicBezTo>
                  <a:cubicBezTo>
                    <a:pt x="20" y="7"/>
                    <a:pt x="21" y="5"/>
                    <a:pt x="22" y="5"/>
                  </a:cubicBezTo>
                  <a:cubicBezTo>
                    <a:pt x="24" y="5"/>
                    <a:pt x="23" y="0"/>
                    <a:pt x="23" y="0"/>
                  </a:cubicBezTo>
                  <a:cubicBezTo>
                    <a:pt x="20" y="0"/>
                    <a:pt x="9" y="0"/>
                    <a:pt x="9" y="0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2" y="4"/>
                    <a:pt x="0" y="5"/>
                    <a:pt x="0" y="6"/>
                  </a:cubicBezTo>
                  <a:cubicBezTo>
                    <a:pt x="2" y="8"/>
                    <a:pt x="5" y="8"/>
                    <a:pt x="8" y="10"/>
                  </a:cubicBezTo>
                  <a:cubicBezTo>
                    <a:pt x="8" y="10"/>
                    <a:pt x="8" y="14"/>
                    <a:pt x="8" y="15"/>
                  </a:cubicBezTo>
                  <a:cubicBezTo>
                    <a:pt x="9" y="16"/>
                    <a:pt x="10" y="15"/>
                    <a:pt x="12" y="16"/>
                  </a:cubicBezTo>
                  <a:cubicBezTo>
                    <a:pt x="12" y="16"/>
                    <a:pt x="12" y="18"/>
                    <a:pt x="12" y="18"/>
                  </a:cubicBezTo>
                  <a:cubicBezTo>
                    <a:pt x="13" y="18"/>
                    <a:pt x="14" y="18"/>
                    <a:pt x="14" y="18"/>
                  </a:cubicBezTo>
                  <a:close/>
                </a:path>
              </a:pathLst>
            </a:custGeom>
            <a:grpFill/>
            <a:ln w="9525">
              <a:solidFill>
                <a:schemeClr val="tx2">
                  <a:lumMod val="2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23"/>
            <p:cNvSpPr>
              <a:spLocks/>
            </p:cNvSpPr>
            <p:nvPr/>
          </p:nvSpPr>
          <p:spPr bwMode="auto">
            <a:xfrm>
              <a:off x="5467467" y="3750556"/>
              <a:ext cx="84432" cy="62875"/>
            </a:xfrm>
            <a:custGeom>
              <a:avLst/>
              <a:gdLst>
                <a:gd name="T0" fmla="*/ 14 w 24"/>
                <a:gd name="T1" fmla="*/ 18 h 18"/>
                <a:gd name="T2" fmla="*/ 14 w 24"/>
                <a:gd name="T3" fmla="*/ 15 h 18"/>
                <a:gd name="T4" fmla="*/ 17 w 24"/>
                <a:gd name="T5" fmla="*/ 15 h 18"/>
                <a:gd name="T6" fmla="*/ 21 w 24"/>
                <a:gd name="T7" fmla="*/ 12 h 18"/>
                <a:gd name="T8" fmla="*/ 21 w 24"/>
                <a:gd name="T9" fmla="*/ 8 h 18"/>
                <a:gd name="T10" fmla="*/ 22 w 24"/>
                <a:gd name="T11" fmla="*/ 5 h 18"/>
                <a:gd name="T12" fmla="*/ 23 w 24"/>
                <a:gd name="T13" fmla="*/ 0 h 18"/>
                <a:gd name="T14" fmla="*/ 9 w 24"/>
                <a:gd name="T15" fmla="*/ 0 h 18"/>
                <a:gd name="T16" fmla="*/ 5 w 24"/>
                <a:gd name="T17" fmla="*/ 3 h 18"/>
                <a:gd name="T18" fmla="*/ 1 w 24"/>
                <a:gd name="T19" fmla="*/ 4 h 18"/>
                <a:gd name="T20" fmla="*/ 0 w 24"/>
                <a:gd name="T21" fmla="*/ 6 h 18"/>
                <a:gd name="T22" fmla="*/ 8 w 24"/>
                <a:gd name="T23" fmla="*/ 10 h 18"/>
                <a:gd name="T24" fmla="*/ 8 w 24"/>
                <a:gd name="T25" fmla="*/ 15 h 18"/>
                <a:gd name="T26" fmla="*/ 12 w 24"/>
                <a:gd name="T27" fmla="*/ 16 h 18"/>
                <a:gd name="T28" fmla="*/ 12 w 24"/>
                <a:gd name="T29" fmla="*/ 18 h 18"/>
                <a:gd name="T30" fmla="*/ 14 w 24"/>
                <a:gd name="T31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" h="18">
                  <a:moveTo>
                    <a:pt x="14" y="18"/>
                  </a:moveTo>
                  <a:cubicBezTo>
                    <a:pt x="14" y="18"/>
                    <a:pt x="14" y="18"/>
                    <a:pt x="14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9" y="15"/>
                    <a:pt x="21" y="12"/>
                    <a:pt x="21" y="12"/>
                  </a:cubicBezTo>
                  <a:cubicBezTo>
                    <a:pt x="21" y="12"/>
                    <a:pt x="23" y="10"/>
                    <a:pt x="21" y="8"/>
                  </a:cubicBezTo>
                  <a:cubicBezTo>
                    <a:pt x="20" y="7"/>
                    <a:pt x="21" y="5"/>
                    <a:pt x="22" y="5"/>
                  </a:cubicBezTo>
                  <a:cubicBezTo>
                    <a:pt x="24" y="5"/>
                    <a:pt x="23" y="0"/>
                    <a:pt x="23" y="0"/>
                  </a:cubicBezTo>
                  <a:cubicBezTo>
                    <a:pt x="20" y="0"/>
                    <a:pt x="9" y="0"/>
                    <a:pt x="9" y="0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2" y="4"/>
                    <a:pt x="0" y="5"/>
                    <a:pt x="0" y="6"/>
                  </a:cubicBezTo>
                  <a:cubicBezTo>
                    <a:pt x="2" y="8"/>
                    <a:pt x="5" y="8"/>
                    <a:pt x="8" y="10"/>
                  </a:cubicBezTo>
                  <a:cubicBezTo>
                    <a:pt x="8" y="10"/>
                    <a:pt x="8" y="14"/>
                    <a:pt x="8" y="15"/>
                  </a:cubicBezTo>
                  <a:cubicBezTo>
                    <a:pt x="9" y="16"/>
                    <a:pt x="10" y="15"/>
                    <a:pt x="12" y="16"/>
                  </a:cubicBezTo>
                  <a:cubicBezTo>
                    <a:pt x="12" y="16"/>
                    <a:pt x="12" y="18"/>
                    <a:pt x="12" y="18"/>
                  </a:cubicBezTo>
                  <a:cubicBezTo>
                    <a:pt x="13" y="18"/>
                    <a:pt x="14" y="18"/>
                    <a:pt x="14" y="18"/>
                  </a:cubicBezTo>
                  <a:close/>
                </a:path>
              </a:pathLst>
            </a:custGeom>
            <a:grpFill/>
            <a:ln w="2" cap="rnd">
              <a:solidFill>
                <a:schemeClr val="tx2">
                  <a:lumMod val="2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24"/>
            <p:cNvSpPr>
              <a:spLocks/>
            </p:cNvSpPr>
            <p:nvPr/>
          </p:nvSpPr>
          <p:spPr bwMode="auto">
            <a:xfrm>
              <a:off x="5515970" y="3750556"/>
              <a:ext cx="226347" cy="201197"/>
            </a:xfrm>
            <a:custGeom>
              <a:avLst/>
              <a:gdLst>
                <a:gd name="T0" fmla="*/ 12 w 64"/>
                <a:gd name="T1" fmla="*/ 39 h 57"/>
                <a:gd name="T2" fmla="*/ 14 w 64"/>
                <a:gd name="T3" fmla="*/ 39 h 57"/>
                <a:gd name="T4" fmla="*/ 17 w 64"/>
                <a:gd name="T5" fmla="*/ 36 h 57"/>
                <a:gd name="T6" fmla="*/ 19 w 64"/>
                <a:gd name="T7" fmla="*/ 29 h 57"/>
                <a:gd name="T8" fmla="*/ 26 w 64"/>
                <a:gd name="T9" fmla="*/ 28 h 57"/>
                <a:gd name="T10" fmla="*/ 31 w 64"/>
                <a:gd name="T11" fmla="*/ 28 h 57"/>
                <a:gd name="T12" fmla="*/ 33 w 64"/>
                <a:gd name="T13" fmla="*/ 33 h 57"/>
                <a:gd name="T14" fmla="*/ 36 w 64"/>
                <a:gd name="T15" fmla="*/ 37 h 57"/>
                <a:gd name="T16" fmla="*/ 38 w 64"/>
                <a:gd name="T17" fmla="*/ 41 h 57"/>
                <a:gd name="T18" fmla="*/ 37 w 64"/>
                <a:gd name="T19" fmla="*/ 46 h 57"/>
                <a:gd name="T20" fmla="*/ 41 w 64"/>
                <a:gd name="T21" fmla="*/ 46 h 57"/>
                <a:gd name="T22" fmla="*/ 45 w 64"/>
                <a:gd name="T23" fmla="*/ 46 h 57"/>
                <a:gd name="T24" fmla="*/ 46 w 64"/>
                <a:gd name="T25" fmla="*/ 43 h 57"/>
                <a:gd name="T26" fmla="*/ 49 w 64"/>
                <a:gd name="T27" fmla="*/ 48 h 57"/>
                <a:gd name="T28" fmla="*/ 47 w 64"/>
                <a:gd name="T29" fmla="*/ 55 h 57"/>
                <a:gd name="T30" fmla="*/ 49 w 64"/>
                <a:gd name="T31" fmla="*/ 57 h 57"/>
                <a:gd name="T32" fmla="*/ 52 w 64"/>
                <a:gd name="T33" fmla="*/ 52 h 57"/>
                <a:gd name="T34" fmla="*/ 55 w 64"/>
                <a:gd name="T35" fmla="*/ 52 h 57"/>
                <a:gd name="T36" fmla="*/ 58 w 64"/>
                <a:gd name="T37" fmla="*/ 50 h 57"/>
                <a:gd name="T38" fmla="*/ 57 w 64"/>
                <a:gd name="T39" fmla="*/ 47 h 57"/>
                <a:gd name="T40" fmla="*/ 63 w 64"/>
                <a:gd name="T41" fmla="*/ 44 h 57"/>
                <a:gd name="T42" fmla="*/ 61 w 64"/>
                <a:gd name="T43" fmla="*/ 38 h 57"/>
                <a:gd name="T44" fmla="*/ 63 w 64"/>
                <a:gd name="T45" fmla="*/ 34 h 57"/>
                <a:gd name="T46" fmla="*/ 60 w 64"/>
                <a:gd name="T47" fmla="*/ 32 h 57"/>
                <a:gd name="T48" fmla="*/ 57 w 64"/>
                <a:gd name="T49" fmla="*/ 28 h 57"/>
                <a:gd name="T50" fmla="*/ 52 w 64"/>
                <a:gd name="T51" fmla="*/ 26 h 57"/>
                <a:gd name="T52" fmla="*/ 49 w 64"/>
                <a:gd name="T53" fmla="*/ 26 h 57"/>
                <a:gd name="T54" fmla="*/ 47 w 64"/>
                <a:gd name="T55" fmla="*/ 24 h 57"/>
                <a:gd name="T56" fmla="*/ 53 w 64"/>
                <a:gd name="T57" fmla="*/ 20 h 57"/>
                <a:gd name="T58" fmla="*/ 50 w 64"/>
                <a:gd name="T59" fmla="*/ 19 h 57"/>
                <a:gd name="T60" fmla="*/ 48 w 64"/>
                <a:gd name="T61" fmla="*/ 15 h 57"/>
                <a:gd name="T62" fmla="*/ 49 w 64"/>
                <a:gd name="T63" fmla="*/ 9 h 57"/>
                <a:gd name="T64" fmla="*/ 48 w 64"/>
                <a:gd name="T65" fmla="*/ 4 h 57"/>
                <a:gd name="T66" fmla="*/ 44 w 64"/>
                <a:gd name="T67" fmla="*/ 4 h 57"/>
                <a:gd name="T68" fmla="*/ 40 w 64"/>
                <a:gd name="T69" fmla="*/ 2 h 57"/>
                <a:gd name="T70" fmla="*/ 37 w 64"/>
                <a:gd name="T71" fmla="*/ 5 h 57"/>
                <a:gd name="T72" fmla="*/ 34 w 64"/>
                <a:gd name="T73" fmla="*/ 3 h 57"/>
                <a:gd name="T74" fmla="*/ 31 w 64"/>
                <a:gd name="T75" fmla="*/ 5 h 57"/>
                <a:gd name="T76" fmla="*/ 28 w 64"/>
                <a:gd name="T77" fmla="*/ 5 h 57"/>
                <a:gd name="T78" fmla="*/ 28 w 64"/>
                <a:gd name="T79" fmla="*/ 1 h 57"/>
                <a:gd name="T80" fmla="*/ 20 w 64"/>
                <a:gd name="T81" fmla="*/ 2 h 57"/>
                <a:gd name="T82" fmla="*/ 15 w 64"/>
                <a:gd name="T83" fmla="*/ 1 h 57"/>
                <a:gd name="T84" fmla="*/ 9 w 64"/>
                <a:gd name="T85" fmla="*/ 0 h 57"/>
                <a:gd name="T86" fmla="*/ 8 w 64"/>
                <a:gd name="T87" fmla="*/ 5 h 57"/>
                <a:gd name="T88" fmla="*/ 7 w 64"/>
                <a:gd name="T89" fmla="*/ 8 h 57"/>
                <a:gd name="T90" fmla="*/ 7 w 64"/>
                <a:gd name="T91" fmla="*/ 12 h 57"/>
                <a:gd name="T92" fmla="*/ 3 w 64"/>
                <a:gd name="T93" fmla="*/ 15 h 57"/>
                <a:gd name="T94" fmla="*/ 0 w 64"/>
                <a:gd name="T95" fmla="*/ 15 h 57"/>
                <a:gd name="T96" fmla="*/ 0 w 64"/>
                <a:gd name="T97" fmla="*/ 18 h 57"/>
                <a:gd name="T98" fmla="*/ 0 w 64"/>
                <a:gd name="T99" fmla="*/ 18 h 57"/>
                <a:gd name="T100" fmla="*/ 0 w 64"/>
                <a:gd name="T101" fmla="*/ 20 h 57"/>
                <a:gd name="T102" fmla="*/ 3 w 64"/>
                <a:gd name="T103" fmla="*/ 22 h 57"/>
                <a:gd name="T104" fmla="*/ 2 w 64"/>
                <a:gd name="T105" fmla="*/ 24 h 57"/>
                <a:gd name="T106" fmla="*/ 4 w 64"/>
                <a:gd name="T107" fmla="*/ 26 h 57"/>
                <a:gd name="T108" fmla="*/ 4 w 64"/>
                <a:gd name="T109" fmla="*/ 27 h 57"/>
                <a:gd name="T110" fmla="*/ 8 w 64"/>
                <a:gd name="T111" fmla="*/ 28 h 57"/>
                <a:gd name="T112" fmla="*/ 8 w 64"/>
                <a:gd name="T113" fmla="*/ 37 h 57"/>
                <a:gd name="T114" fmla="*/ 12 w 64"/>
                <a:gd name="T115" fmla="*/ 3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" h="57">
                  <a:moveTo>
                    <a:pt x="12" y="39"/>
                  </a:moveTo>
                  <a:cubicBezTo>
                    <a:pt x="13" y="39"/>
                    <a:pt x="13" y="39"/>
                    <a:pt x="14" y="39"/>
                  </a:cubicBezTo>
                  <a:cubicBezTo>
                    <a:pt x="16" y="39"/>
                    <a:pt x="15" y="37"/>
                    <a:pt x="17" y="36"/>
                  </a:cubicBezTo>
                  <a:cubicBezTo>
                    <a:pt x="19" y="35"/>
                    <a:pt x="18" y="32"/>
                    <a:pt x="19" y="29"/>
                  </a:cubicBezTo>
                  <a:cubicBezTo>
                    <a:pt x="21" y="26"/>
                    <a:pt x="23" y="26"/>
                    <a:pt x="26" y="28"/>
                  </a:cubicBezTo>
                  <a:cubicBezTo>
                    <a:pt x="29" y="30"/>
                    <a:pt x="29" y="28"/>
                    <a:pt x="31" y="28"/>
                  </a:cubicBezTo>
                  <a:cubicBezTo>
                    <a:pt x="33" y="28"/>
                    <a:pt x="33" y="30"/>
                    <a:pt x="33" y="33"/>
                  </a:cubicBezTo>
                  <a:cubicBezTo>
                    <a:pt x="33" y="36"/>
                    <a:pt x="35" y="34"/>
                    <a:pt x="36" y="37"/>
                  </a:cubicBezTo>
                  <a:cubicBezTo>
                    <a:pt x="37" y="40"/>
                    <a:pt x="37" y="39"/>
                    <a:pt x="38" y="41"/>
                  </a:cubicBezTo>
                  <a:cubicBezTo>
                    <a:pt x="39" y="43"/>
                    <a:pt x="37" y="46"/>
                    <a:pt x="37" y="46"/>
                  </a:cubicBezTo>
                  <a:cubicBezTo>
                    <a:pt x="41" y="46"/>
                    <a:pt x="41" y="46"/>
                    <a:pt x="41" y="46"/>
                  </a:cubicBezTo>
                  <a:cubicBezTo>
                    <a:pt x="41" y="46"/>
                    <a:pt x="43" y="46"/>
                    <a:pt x="45" y="46"/>
                  </a:cubicBezTo>
                  <a:cubicBezTo>
                    <a:pt x="46" y="45"/>
                    <a:pt x="46" y="43"/>
                    <a:pt x="46" y="43"/>
                  </a:cubicBezTo>
                  <a:cubicBezTo>
                    <a:pt x="46" y="43"/>
                    <a:pt x="48" y="46"/>
                    <a:pt x="49" y="48"/>
                  </a:cubicBezTo>
                  <a:cubicBezTo>
                    <a:pt x="50" y="51"/>
                    <a:pt x="47" y="55"/>
                    <a:pt x="47" y="55"/>
                  </a:cubicBezTo>
                  <a:cubicBezTo>
                    <a:pt x="49" y="57"/>
                    <a:pt x="49" y="57"/>
                    <a:pt x="49" y="57"/>
                  </a:cubicBezTo>
                  <a:cubicBezTo>
                    <a:pt x="49" y="57"/>
                    <a:pt x="50" y="55"/>
                    <a:pt x="52" y="52"/>
                  </a:cubicBezTo>
                  <a:cubicBezTo>
                    <a:pt x="54" y="49"/>
                    <a:pt x="55" y="52"/>
                    <a:pt x="55" y="52"/>
                  </a:cubicBezTo>
                  <a:cubicBezTo>
                    <a:pt x="58" y="50"/>
                    <a:pt x="58" y="50"/>
                    <a:pt x="58" y="50"/>
                  </a:cubicBezTo>
                  <a:cubicBezTo>
                    <a:pt x="58" y="50"/>
                    <a:pt x="58" y="49"/>
                    <a:pt x="57" y="47"/>
                  </a:cubicBezTo>
                  <a:cubicBezTo>
                    <a:pt x="57" y="46"/>
                    <a:pt x="61" y="47"/>
                    <a:pt x="63" y="44"/>
                  </a:cubicBezTo>
                  <a:cubicBezTo>
                    <a:pt x="64" y="41"/>
                    <a:pt x="62" y="40"/>
                    <a:pt x="61" y="38"/>
                  </a:cubicBezTo>
                  <a:cubicBezTo>
                    <a:pt x="59" y="36"/>
                    <a:pt x="63" y="34"/>
                    <a:pt x="63" y="34"/>
                  </a:cubicBezTo>
                  <a:cubicBezTo>
                    <a:pt x="63" y="34"/>
                    <a:pt x="62" y="32"/>
                    <a:pt x="60" y="32"/>
                  </a:cubicBezTo>
                  <a:cubicBezTo>
                    <a:pt x="59" y="32"/>
                    <a:pt x="58" y="30"/>
                    <a:pt x="57" y="28"/>
                  </a:cubicBezTo>
                  <a:cubicBezTo>
                    <a:pt x="55" y="25"/>
                    <a:pt x="53" y="28"/>
                    <a:pt x="52" y="26"/>
                  </a:cubicBezTo>
                  <a:cubicBezTo>
                    <a:pt x="51" y="23"/>
                    <a:pt x="51" y="26"/>
                    <a:pt x="49" y="26"/>
                  </a:cubicBezTo>
                  <a:cubicBezTo>
                    <a:pt x="47" y="26"/>
                    <a:pt x="47" y="24"/>
                    <a:pt x="47" y="24"/>
                  </a:cubicBezTo>
                  <a:cubicBezTo>
                    <a:pt x="53" y="20"/>
                    <a:pt x="53" y="20"/>
                    <a:pt x="53" y="20"/>
                  </a:cubicBezTo>
                  <a:cubicBezTo>
                    <a:pt x="53" y="20"/>
                    <a:pt x="50" y="21"/>
                    <a:pt x="50" y="19"/>
                  </a:cubicBezTo>
                  <a:cubicBezTo>
                    <a:pt x="50" y="18"/>
                    <a:pt x="49" y="15"/>
                    <a:pt x="48" y="15"/>
                  </a:cubicBezTo>
                  <a:cubicBezTo>
                    <a:pt x="46" y="14"/>
                    <a:pt x="49" y="12"/>
                    <a:pt x="49" y="9"/>
                  </a:cubicBezTo>
                  <a:cubicBezTo>
                    <a:pt x="49" y="7"/>
                    <a:pt x="48" y="4"/>
                    <a:pt x="48" y="4"/>
                  </a:cubicBezTo>
                  <a:cubicBezTo>
                    <a:pt x="48" y="4"/>
                    <a:pt x="47" y="3"/>
                    <a:pt x="44" y="4"/>
                  </a:cubicBezTo>
                  <a:cubicBezTo>
                    <a:pt x="41" y="5"/>
                    <a:pt x="40" y="2"/>
                    <a:pt x="40" y="2"/>
                  </a:cubicBezTo>
                  <a:cubicBezTo>
                    <a:pt x="40" y="2"/>
                    <a:pt x="39" y="5"/>
                    <a:pt x="37" y="5"/>
                  </a:cubicBezTo>
                  <a:cubicBezTo>
                    <a:pt x="36" y="6"/>
                    <a:pt x="36" y="4"/>
                    <a:pt x="34" y="3"/>
                  </a:cubicBezTo>
                  <a:cubicBezTo>
                    <a:pt x="32" y="3"/>
                    <a:pt x="31" y="5"/>
                    <a:pt x="31" y="5"/>
                  </a:cubicBezTo>
                  <a:cubicBezTo>
                    <a:pt x="28" y="5"/>
                    <a:pt x="28" y="5"/>
                    <a:pt x="28" y="5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28" y="1"/>
                    <a:pt x="22" y="3"/>
                    <a:pt x="20" y="2"/>
                  </a:cubicBezTo>
                  <a:cubicBezTo>
                    <a:pt x="18" y="1"/>
                    <a:pt x="17" y="0"/>
                    <a:pt x="15" y="1"/>
                  </a:cubicBezTo>
                  <a:cubicBezTo>
                    <a:pt x="13" y="2"/>
                    <a:pt x="11" y="1"/>
                    <a:pt x="9" y="0"/>
                  </a:cubicBezTo>
                  <a:cubicBezTo>
                    <a:pt x="9" y="0"/>
                    <a:pt x="10" y="5"/>
                    <a:pt x="8" y="5"/>
                  </a:cubicBezTo>
                  <a:cubicBezTo>
                    <a:pt x="7" y="5"/>
                    <a:pt x="6" y="7"/>
                    <a:pt x="7" y="8"/>
                  </a:cubicBezTo>
                  <a:cubicBezTo>
                    <a:pt x="9" y="10"/>
                    <a:pt x="7" y="12"/>
                    <a:pt x="7" y="12"/>
                  </a:cubicBezTo>
                  <a:cubicBezTo>
                    <a:pt x="7" y="12"/>
                    <a:pt x="5" y="15"/>
                    <a:pt x="3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" y="20"/>
                    <a:pt x="3" y="21"/>
                    <a:pt x="3" y="22"/>
                  </a:cubicBezTo>
                  <a:cubicBezTo>
                    <a:pt x="3" y="23"/>
                    <a:pt x="2" y="23"/>
                    <a:pt x="2" y="24"/>
                  </a:cubicBezTo>
                  <a:cubicBezTo>
                    <a:pt x="2" y="24"/>
                    <a:pt x="4" y="26"/>
                    <a:pt x="4" y="26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5" y="28"/>
                    <a:pt x="6" y="27"/>
                    <a:pt x="8" y="28"/>
                  </a:cubicBezTo>
                  <a:cubicBezTo>
                    <a:pt x="7" y="30"/>
                    <a:pt x="7" y="36"/>
                    <a:pt x="8" y="37"/>
                  </a:cubicBezTo>
                  <a:cubicBezTo>
                    <a:pt x="12" y="39"/>
                    <a:pt x="12" y="39"/>
                    <a:pt x="12" y="39"/>
                  </a:cubicBezTo>
                  <a:close/>
                </a:path>
              </a:pathLst>
            </a:custGeom>
            <a:grpFill/>
            <a:ln w="9525">
              <a:solidFill>
                <a:schemeClr val="tx2">
                  <a:lumMod val="2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25"/>
            <p:cNvSpPr>
              <a:spLocks/>
            </p:cNvSpPr>
            <p:nvPr/>
          </p:nvSpPr>
          <p:spPr bwMode="auto">
            <a:xfrm>
              <a:off x="5515970" y="3750556"/>
              <a:ext cx="226347" cy="201197"/>
            </a:xfrm>
            <a:custGeom>
              <a:avLst/>
              <a:gdLst>
                <a:gd name="T0" fmla="*/ 12 w 64"/>
                <a:gd name="T1" fmla="*/ 39 h 57"/>
                <a:gd name="T2" fmla="*/ 14 w 64"/>
                <a:gd name="T3" fmla="*/ 39 h 57"/>
                <a:gd name="T4" fmla="*/ 17 w 64"/>
                <a:gd name="T5" fmla="*/ 36 h 57"/>
                <a:gd name="T6" fmla="*/ 19 w 64"/>
                <a:gd name="T7" fmla="*/ 29 h 57"/>
                <a:gd name="T8" fmla="*/ 26 w 64"/>
                <a:gd name="T9" fmla="*/ 28 h 57"/>
                <a:gd name="T10" fmla="*/ 31 w 64"/>
                <a:gd name="T11" fmla="*/ 28 h 57"/>
                <a:gd name="T12" fmla="*/ 33 w 64"/>
                <a:gd name="T13" fmla="*/ 33 h 57"/>
                <a:gd name="T14" fmla="*/ 36 w 64"/>
                <a:gd name="T15" fmla="*/ 37 h 57"/>
                <a:gd name="T16" fmla="*/ 38 w 64"/>
                <a:gd name="T17" fmla="*/ 41 h 57"/>
                <a:gd name="T18" fmla="*/ 37 w 64"/>
                <a:gd name="T19" fmla="*/ 46 h 57"/>
                <a:gd name="T20" fmla="*/ 41 w 64"/>
                <a:gd name="T21" fmla="*/ 46 h 57"/>
                <a:gd name="T22" fmla="*/ 45 w 64"/>
                <a:gd name="T23" fmla="*/ 46 h 57"/>
                <a:gd name="T24" fmla="*/ 46 w 64"/>
                <a:gd name="T25" fmla="*/ 43 h 57"/>
                <a:gd name="T26" fmla="*/ 49 w 64"/>
                <a:gd name="T27" fmla="*/ 48 h 57"/>
                <a:gd name="T28" fmla="*/ 47 w 64"/>
                <a:gd name="T29" fmla="*/ 55 h 57"/>
                <a:gd name="T30" fmla="*/ 49 w 64"/>
                <a:gd name="T31" fmla="*/ 57 h 57"/>
                <a:gd name="T32" fmla="*/ 52 w 64"/>
                <a:gd name="T33" fmla="*/ 52 h 57"/>
                <a:gd name="T34" fmla="*/ 55 w 64"/>
                <a:gd name="T35" fmla="*/ 52 h 57"/>
                <a:gd name="T36" fmla="*/ 58 w 64"/>
                <a:gd name="T37" fmla="*/ 50 h 57"/>
                <a:gd name="T38" fmla="*/ 57 w 64"/>
                <a:gd name="T39" fmla="*/ 47 h 57"/>
                <a:gd name="T40" fmla="*/ 63 w 64"/>
                <a:gd name="T41" fmla="*/ 44 h 57"/>
                <a:gd name="T42" fmla="*/ 61 w 64"/>
                <a:gd name="T43" fmla="*/ 38 h 57"/>
                <a:gd name="T44" fmla="*/ 63 w 64"/>
                <a:gd name="T45" fmla="*/ 34 h 57"/>
                <a:gd name="T46" fmla="*/ 60 w 64"/>
                <a:gd name="T47" fmla="*/ 32 h 57"/>
                <a:gd name="T48" fmla="*/ 57 w 64"/>
                <a:gd name="T49" fmla="*/ 28 h 57"/>
                <a:gd name="T50" fmla="*/ 52 w 64"/>
                <a:gd name="T51" fmla="*/ 26 h 57"/>
                <a:gd name="T52" fmla="*/ 49 w 64"/>
                <a:gd name="T53" fmla="*/ 26 h 57"/>
                <a:gd name="T54" fmla="*/ 47 w 64"/>
                <a:gd name="T55" fmla="*/ 24 h 57"/>
                <a:gd name="T56" fmla="*/ 53 w 64"/>
                <a:gd name="T57" fmla="*/ 20 h 57"/>
                <a:gd name="T58" fmla="*/ 50 w 64"/>
                <a:gd name="T59" fmla="*/ 19 h 57"/>
                <a:gd name="T60" fmla="*/ 48 w 64"/>
                <a:gd name="T61" fmla="*/ 15 h 57"/>
                <a:gd name="T62" fmla="*/ 49 w 64"/>
                <a:gd name="T63" fmla="*/ 9 h 57"/>
                <a:gd name="T64" fmla="*/ 48 w 64"/>
                <a:gd name="T65" fmla="*/ 4 h 57"/>
                <a:gd name="T66" fmla="*/ 44 w 64"/>
                <a:gd name="T67" fmla="*/ 4 h 57"/>
                <a:gd name="T68" fmla="*/ 40 w 64"/>
                <a:gd name="T69" fmla="*/ 2 h 57"/>
                <a:gd name="T70" fmla="*/ 37 w 64"/>
                <a:gd name="T71" fmla="*/ 5 h 57"/>
                <a:gd name="T72" fmla="*/ 34 w 64"/>
                <a:gd name="T73" fmla="*/ 3 h 57"/>
                <a:gd name="T74" fmla="*/ 31 w 64"/>
                <a:gd name="T75" fmla="*/ 5 h 57"/>
                <a:gd name="T76" fmla="*/ 28 w 64"/>
                <a:gd name="T77" fmla="*/ 5 h 57"/>
                <a:gd name="T78" fmla="*/ 28 w 64"/>
                <a:gd name="T79" fmla="*/ 1 h 57"/>
                <a:gd name="T80" fmla="*/ 20 w 64"/>
                <a:gd name="T81" fmla="*/ 2 h 57"/>
                <a:gd name="T82" fmla="*/ 15 w 64"/>
                <a:gd name="T83" fmla="*/ 1 h 57"/>
                <a:gd name="T84" fmla="*/ 9 w 64"/>
                <a:gd name="T85" fmla="*/ 0 h 57"/>
                <a:gd name="T86" fmla="*/ 8 w 64"/>
                <a:gd name="T87" fmla="*/ 5 h 57"/>
                <a:gd name="T88" fmla="*/ 7 w 64"/>
                <a:gd name="T89" fmla="*/ 8 h 57"/>
                <a:gd name="T90" fmla="*/ 7 w 64"/>
                <a:gd name="T91" fmla="*/ 12 h 57"/>
                <a:gd name="T92" fmla="*/ 3 w 64"/>
                <a:gd name="T93" fmla="*/ 15 h 57"/>
                <a:gd name="T94" fmla="*/ 0 w 64"/>
                <a:gd name="T95" fmla="*/ 15 h 57"/>
                <a:gd name="T96" fmla="*/ 0 w 64"/>
                <a:gd name="T97" fmla="*/ 18 h 57"/>
                <a:gd name="T98" fmla="*/ 0 w 64"/>
                <a:gd name="T99" fmla="*/ 18 h 57"/>
                <a:gd name="T100" fmla="*/ 0 w 64"/>
                <a:gd name="T101" fmla="*/ 20 h 57"/>
                <a:gd name="T102" fmla="*/ 3 w 64"/>
                <a:gd name="T103" fmla="*/ 22 h 57"/>
                <a:gd name="T104" fmla="*/ 2 w 64"/>
                <a:gd name="T105" fmla="*/ 24 h 57"/>
                <a:gd name="T106" fmla="*/ 4 w 64"/>
                <a:gd name="T107" fmla="*/ 26 h 57"/>
                <a:gd name="T108" fmla="*/ 4 w 64"/>
                <a:gd name="T109" fmla="*/ 27 h 57"/>
                <a:gd name="T110" fmla="*/ 8 w 64"/>
                <a:gd name="T111" fmla="*/ 28 h 57"/>
                <a:gd name="T112" fmla="*/ 8 w 64"/>
                <a:gd name="T113" fmla="*/ 37 h 57"/>
                <a:gd name="T114" fmla="*/ 12 w 64"/>
                <a:gd name="T115" fmla="*/ 3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" h="57">
                  <a:moveTo>
                    <a:pt x="12" y="39"/>
                  </a:moveTo>
                  <a:cubicBezTo>
                    <a:pt x="13" y="39"/>
                    <a:pt x="13" y="39"/>
                    <a:pt x="14" y="39"/>
                  </a:cubicBezTo>
                  <a:cubicBezTo>
                    <a:pt x="16" y="39"/>
                    <a:pt x="15" y="37"/>
                    <a:pt x="17" y="36"/>
                  </a:cubicBezTo>
                  <a:cubicBezTo>
                    <a:pt x="19" y="35"/>
                    <a:pt x="18" y="32"/>
                    <a:pt x="19" y="29"/>
                  </a:cubicBezTo>
                  <a:cubicBezTo>
                    <a:pt x="21" y="26"/>
                    <a:pt x="23" y="26"/>
                    <a:pt x="26" y="28"/>
                  </a:cubicBezTo>
                  <a:cubicBezTo>
                    <a:pt x="29" y="30"/>
                    <a:pt x="29" y="28"/>
                    <a:pt x="31" y="28"/>
                  </a:cubicBezTo>
                  <a:cubicBezTo>
                    <a:pt x="33" y="28"/>
                    <a:pt x="33" y="30"/>
                    <a:pt x="33" y="33"/>
                  </a:cubicBezTo>
                  <a:cubicBezTo>
                    <a:pt x="33" y="36"/>
                    <a:pt x="35" y="34"/>
                    <a:pt x="36" y="37"/>
                  </a:cubicBezTo>
                  <a:cubicBezTo>
                    <a:pt x="37" y="40"/>
                    <a:pt x="37" y="39"/>
                    <a:pt x="38" y="41"/>
                  </a:cubicBezTo>
                  <a:cubicBezTo>
                    <a:pt x="39" y="43"/>
                    <a:pt x="37" y="46"/>
                    <a:pt x="37" y="46"/>
                  </a:cubicBezTo>
                  <a:cubicBezTo>
                    <a:pt x="41" y="46"/>
                    <a:pt x="41" y="46"/>
                    <a:pt x="41" y="46"/>
                  </a:cubicBezTo>
                  <a:cubicBezTo>
                    <a:pt x="41" y="46"/>
                    <a:pt x="43" y="46"/>
                    <a:pt x="45" y="46"/>
                  </a:cubicBezTo>
                  <a:cubicBezTo>
                    <a:pt x="46" y="45"/>
                    <a:pt x="46" y="43"/>
                    <a:pt x="46" y="43"/>
                  </a:cubicBezTo>
                  <a:cubicBezTo>
                    <a:pt x="46" y="43"/>
                    <a:pt x="48" y="46"/>
                    <a:pt x="49" y="48"/>
                  </a:cubicBezTo>
                  <a:cubicBezTo>
                    <a:pt x="50" y="51"/>
                    <a:pt x="47" y="55"/>
                    <a:pt x="47" y="55"/>
                  </a:cubicBezTo>
                  <a:cubicBezTo>
                    <a:pt x="49" y="57"/>
                    <a:pt x="49" y="57"/>
                    <a:pt x="49" y="57"/>
                  </a:cubicBezTo>
                  <a:cubicBezTo>
                    <a:pt x="49" y="57"/>
                    <a:pt x="50" y="55"/>
                    <a:pt x="52" y="52"/>
                  </a:cubicBezTo>
                  <a:cubicBezTo>
                    <a:pt x="54" y="49"/>
                    <a:pt x="55" y="52"/>
                    <a:pt x="55" y="52"/>
                  </a:cubicBezTo>
                  <a:cubicBezTo>
                    <a:pt x="58" y="50"/>
                    <a:pt x="58" y="50"/>
                    <a:pt x="58" y="50"/>
                  </a:cubicBezTo>
                  <a:cubicBezTo>
                    <a:pt x="58" y="50"/>
                    <a:pt x="58" y="49"/>
                    <a:pt x="57" y="47"/>
                  </a:cubicBezTo>
                  <a:cubicBezTo>
                    <a:pt x="57" y="46"/>
                    <a:pt x="61" y="47"/>
                    <a:pt x="63" y="44"/>
                  </a:cubicBezTo>
                  <a:cubicBezTo>
                    <a:pt x="64" y="41"/>
                    <a:pt x="62" y="40"/>
                    <a:pt x="61" y="38"/>
                  </a:cubicBezTo>
                  <a:cubicBezTo>
                    <a:pt x="59" y="36"/>
                    <a:pt x="63" y="34"/>
                    <a:pt x="63" y="34"/>
                  </a:cubicBezTo>
                  <a:cubicBezTo>
                    <a:pt x="63" y="34"/>
                    <a:pt x="62" y="32"/>
                    <a:pt x="60" y="32"/>
                  </a:cubicBezTo>
                  <a:cubicBezTo>
                    <a:pt x="59" y="32"/>
                    <a:pt x="58" y="30"/>
                    <a:pt x="57" y="28"/>
                  </a:cubicBezTo>
                  <a:cubicBezTo>
                    <a:pt x="55" y="25"/>
                    <a:pt x="53" y="28"/>
                    <a:pt x="52" y="26"/>
                  </a:cubicBezTo>
                  <a:cubicBezTo>
                    <a:pt x="51" y="23"/>
                    <a:pt x="51" y="26"/>
                    <a:pt x="49" y="26"/>
                  </a:cubicBezTo>
                  <a:cubicBezTo>
                    <a:pt x="47" y="26"/>
                    <a:pt x="47" y="24"/>
                    <a:pt x="47" y="24"/>
                  </a:cubicBezTo>
                  <a:cubicBezTo>
                    <a:pt x="53" y="20"/>
                    <a:pt x="53" y="20"/>
                    <a:pt x="53" y="20"/>
                  </a:cubicBezTo>
                  <a:cubicBezTo>
                    <a:pt x="53" y="20"/>
                    <a:pt x="50" y="21"/>
                    <a:pt x="50" y="19"/>
                  </a:cubicBezTo>
                  <a:cubicBezTo>
                    <a:pt x="50" y="18"/>
                    <a:pt x="49" y="15"/>
                    <a:pt x="48" y="15"/>
                  </a:cubicBezTo>
                  <a:cubicBezTo>
                    <a:pt x="46" y="14"/>
                    <a:pt x="49" y="12"/>
                    <a:pt x="49" y="9"/>
                  </a:cubicBezTo>
                  <a:cubicBezTo>
                    <a:pt x="49" y="7"/>
                    <a:pt x="48" y="4"/>
                    <a:pt x="48" y="4"/>
                  </a:cubicBezTo>
                  <a:cubicBezTo>
                    <a:pt x="48" y="4"/>
                    <a:pt x="47" y="3"/>
                    <a:pt x="44" y="4"/>
                  </a:cubicBezTo>
                  <a:cubicBezTo>
                    <a:pt x="41" y="5"/>
                    <a:pt x="40" y="2"/>
                    <a:pt x="40" y="2"/>
                  </a:cubicBezTo>
                  <a:cubicBezTo>
                    <a:pt x="40" y="2"/>
                    <a:pt x="39" y="5"/>
                    <a:pt x="37" y="5"/>
                  </a:cubicBezTo>
                  <a:cubicBezTo>
                    <a:pt x="36" y="6"/>
                    <a:pt x="36" y="4"/>
                    <a:pt x="34" y="3"/>
                  </a:cubicBezTo>
                  <a:cubicBezTo>
                    <a:pt x="32" y="3"/>
                    <a:pt x="31" y="5"/>
                    <a:pt x="31" y="5"/>
                  </a:cubicBezTo>
                  <a:cubicBezTo>
                    <a:pt x="28" y="5"/>
                    <a:pt x="28" y="5"/>
                    <a:pt x="28" y="5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28" y="1"/>
                    <a:pt x="22" y="3"/>
                    <a:pt x="20" y="2"/>
                  </a:cubicBezTo>
                  <a:cubicBezTo>
                    <a:pt x="18" y="1"/>
                    <a:pt x="17" y="0"/>
                    <a:pt x="15" y="1"/>
                  </a:cubicBezTo>
                  <a:cubicBezTo>
                    <a:pt x="13" y="2"/>
                    <a:pt x="11" y="1"/>
                    <a:pt x="9" y="0"/>
                  </a:cubicBezTo>
                  <a:cubicBezTo>
                    <a:pt x="9" y="0"/>
                    <a:pt x="10" y="5"/>
                    <a:pt x="8" y="5"/>
                  </a:cubicBezTo>
                  <a:cubicBezTo>
                    <a:pt x="7" y="5"/>
                    <a:pt x="6" y="7"/>
                    <a:pt x="7" y="8"/>
                  </a:cubicBezTo>
                  <a:cubicBezTo>
                    <a:pt x="9" y="10"/>
                    <a:pt x="7" y="12"/>
                    <a:pt x="7" y="12"/>
                  </a:cubicBezTo>
                  <a:cubicBezTo>
                    <a:pt x="7" y="12"/>
                    <a:pt x="5" y="15"/>
                    <a:pt x="3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" y="20"/>
                    <a:pt x="3" y="21"/>
                    <a:pt x="3" y="22"/>
                  </a:cubicBezTo>
                  <a:cubicBezTo>
                    <a:pt x="3" y="23"/>
                    <a:pt x="2" y="23"/>
                    <a:pt x="2" y="24"/>
                  </a:cubicBezTo>
                  <a:cubicBezTo>
                    <a:pt x="2" y="24"/>
                    <a:pt x="4" y="26"/>
                    <a:pt x="4" y="26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5" y="28"/>
                    <a:pt x="6" y="27"/>
                    <a:pt x="8" y="28"/>
                  </a:cubicBezTo>
                  <a:cubicBezTo>
                    <a:pt x="7" y="30"/>
                    <a:pt x="7" y="36"/>
                    <a:pt x="8" y="37"/>
                  </a:cubicBezTo>
                  <a:cubicBezTo>
                    <a:pt x="12" y="39"/>
                    <a:pt x="12" y="39"/>
                    <a:pt x="12" y="39"/>
                  </a:cubicBezTo>
                  <a:close/>
                </a:path>
              </a:pathLst>
            </a:custGeom>
            <a:grpFill/>
            <a:ln w="2" cap="rnd">
              <a:solidFill>
                <a:schemeClr val="tx2">
                  <a:lumMod val="2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6"/>
            <p:cNvSpPr>
              <a:spLocks/>
            </p:cNvSpPr>
            <p:nvPr/>
          </p:nvSpPr>
          <p:spPr bwMode="auto">
            <a:xfrm>
              <a:off x="3157289" y="3545766"/>
              <a:ext cx="125748" cy="158084"/>
            </a:xfrm>
            <a:custGeom>
              <a:avLst/>
              <a:gdLst>
                <a:gd name="T0" fmla="*/ 19 w 36"/>
                <a:gd name="T1" fmla="*/ 45 h 45"/>
                <a:gd name="T2" fmla="*/ 23 w 36"/>
                <a:gd name="T3" fmla="*/ 42 h 45"/>
                <a:gd name="T4" fmla="*/ 27 w 36"/>
                <a:gd name="T5" fmla="*/ 37 h 45"/>
                <a:gd name="T6" fmla="*/ 29 w 36"/>
                <a:gd name="T7" fmla="*/ 32 h 45"/>
                <a:gd name="T8" fmla="*/ 33 w 36"/>
                <a:gd name="T9" fmla="*/ 28 h 45"/>
                <a:gd name="T10" fmla="*/ 36 w 36"/>
                <a:gd name="T11" fmla="*/ 25 h 45"/>
                <a:gd name="T12" fmla="*/ 31 w 36"/>
                <a:gd name="T13" fmla="*/ 25 h 45"/>
                <a:gd name="T14" fmla="*/ 31 w 36"/>
                <a:gd name="T15" fmla="*/ 24 h 45"/>
                <a:gd name="T16" fmla="*/ 28 w 36"/>
                <a:gd name="T17" fmla="*/ 24 h 45"/>
                <a:gd name="T18" fmla="*/ 29 w 36"/>
                <a:gd name="T19" fmla="*/ 0 h 45"/>
                <a:gd name="T20" fmla="*/ 14 w 36"/>
                <a:gd name="T21" fmla="*/ 0 h 45"/>
                <a:gd name="T22" fmla="*/ 13 w 36"/>
                <a:gd name="T23" fmla="*/ 5 h 45"/>
                <a:gd name="T24" fmla="*/ 10 w 36"/>
                <a:gd name="T25" fmla="*/ 5 h 45"/>
                <a:gd name="T26" fmla="*/ 10 w 36"/>
                <a:gd name="T27" fmla="*/ 8 h 45"/>
                <a:gd name="T28" fmla="*/ 15 w 36"/>
                <a:gd name="T29" fmla="*/ 13 h 45"/>
                <a:gd name="T30" fmla="*/ 17 w 36"/>
                <a:gd name="T31" fmla="*/ 18 h 45"/>
                <a:gd name="T32" fmla="*/ 6 w 36"/>
                <a:gd name="T33" fmla="*/ 18 h 45"/>
                <a:gd name="T34" fmla="*/ 1 w 36"/>
                <a:gd name="T35" fmla="*/ 26 h 45"/>
                <a:gd name="T36" fmla="*/ 0 w 36"/>
                <a:gd name="T37" fmla="*/ 31 h 45"/>
                <a:gd name="T38" fmla="*/ 1 w 36"/>
                <a:gd name="T39" fmla="*/ 32 h 45"/>
                <a:gd name="T40" fmla="*/ 4 w 36"/>
                <a:gd name="T41" fmla="*/ 34 h 45"/>
                <a:gd name="T42" fmla="*/ 8 w 36"/>
                <a:gd name="T43" fmla="*/ 39 h 45"/>
                <a:gd name="T44" fmla="*/ 11 w 36"/>
                <a:gd name="T45" fmla="*/ 40 h 45"/>
                <a:gd name="T46" fmla="*/ 13 w 36"/>
                <a:gd name="T47" fmla="*/ 43 h 45"/>
                <a:gd name="T48" fmla="*/ 13 w 36"/>
                <a:gd name="T49" fmla="*/ 44 h 45"/>
                <a:gd name="T50" fmla="*/ 17 w 36"/>
                <a:gd name="T51" fmla="*/ 44 h 45"/>
                <a:gd name="T52" fmla="*/ 19 w 36"/>
                <a:gd name="T5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6" h="45">
                  <a:moveTo>
                    <a:pt x="19" y="45"/>
                  </a:moveTo>
                  <a:cubicBezTo>
                    <a:pt x="18" y="42"/>
                    <a:pt x="24" y="44"/>
                    <a:pt x="23" y="42"/>
                  </a:cubicBezTo>
                  <a:cubicBezTo>
                    <a:pt x="23" y="40"/>
                    <a:pt x="27" y="37"/>
                    <a:pt x="27" y="37"/>
                  </a:cubicBezTo>
                  <a:cubicBezTo>
                    <a:pt x="27" y="37"/>
                    <a:pt x="29" y="34"/>
                    <a:pt x="29" y="32"/>
                  </a:cubicBezTo>
                  <a:cubicBezTo>
                    <a:pt x="29" y="29"/>
                    <a:pt x="30" y="28"/>
                    <a:pt x="33" y="28"/>
                  </a:cubicBezTo>
                  <a:cubicBezTo>
                    <a:pt x="36" y="28"/>
                    <a:pt x="36" y="25"/>
                    <a:pt x="36" y="25"/>
                  </a:cubicBezTo>
                  <a:cubicBezTo>
                    <a:pt x="34" y="25"/>
                    <a:pt x="32" y="25"/>
                    <a:pt x="31" y="25"/>
                  </a:cubicBezTo>
                  <a:cubicBezTo>
                    <a:pt x="31" y="24"/>
                    <a:pt x="31" y="24"/>
                    <a:pt x="31" y="24"/>
                  </a:cubicBezTo>
                  <a:cubicBezTo>
                    <a:pt x="28" y="24"/>
                    <a:pt x="28" y="24"/>
                    <a:pt x="28" y="24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8"/>
                    <a:pt x="12" y="12"/>
                    <a:pt x="15" y="13"/>
                  </a:cubicBezTo>
                  <a:cubicBezTo>
                    <a:pt x="17" y="15"/>
                    <a:pt x="17" y="18"/>
                    <a:pt x="17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0" y="25"/>
                    <a:pt x="1" y="26"/>
                  </a:cubicBezTo>
                  <a:cubicBezTo>
                    <a:pt x="2" y="28"/>
                    <a:pt x="0" y="31"/>
                    <a:pt x="0" y="31"/>
                  </a:cubicBezTo>
                  <a:cubicBezTo>
                    <a:pt x="0" y="32"/>
                    <a:pt x="1" y="32"/>
                    <a:pt x="1" y="32"/>
                  </a:cubicBezTo>
                  <a:cubicBezTo>
                    <a:pt x="1" y="33"/>
                    <a:pt x="3" y="33"/>
                    <a:pt x="4" y="34"/>
                  </a:cubicBezTo>
                  <a:cubicBezTo>
                    <a:pt x="5" y="35"/>
                    <a:pt x="6" y="38"/>
                    <a:pt x="8" y="39"/>
                  </a:cubicBezTo>
                  <a:cubicBezTo>
                    <a:pt x="8" y="40"/>
                    <a:pt x="10" y="40"/>
                    <a:pt x="11" y="40"/>
                  </a:cubicBezTo>
                  <a:cubicBezTo>
                    <a:pt x="13" y="42"/>
                    <a:pt x="10" y="41"/>
                    <a:pt x="13" y="43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5" y="45"/>
                    <a:pt x="15" y="43"/>
                    <a:pt x="17" y="44"/>
                  </a:cubicBezTo>
                  <a:cubicBezTo>
                    <a:pt x="19" y="45"/>
                    <a:pt x="19" y="45"/>
                    <a:pt x="19" y="45"/>
                  </a:cubicBezTo>
                  <a:close/>
                </a:path>
              </a:pathLst>
            </a:custGeom>
            <a:grpFill/>
            <a:ln w="9525">
              <a:solidFill>
                <a:schemeClr val="tx2">
                  <a:lumMod val="2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27"/>
            <p:cNvSpPr>
              <a:spLocks/>
            </p:cNvSpPr>
            <p:nvPr/>
          </p:nvSpPr>
          <p:spPr bwMode="auto">
            <a:xfrm>
              <a:off x="3157289" y="3545766"/>
              <a:ext cx="125748" cy="158084"/>
            </a:xfrm>
            <a:custGeom>
              <a:avLst/>
              <a:gdLst>
                <a:gd name="T0" fmla="*/ 19 w 36"/>
                <a:gd name="T1" fmla="*/ 45 h 45"/>
                <a:gd name="T2" fmla="*/ 23 w 36"/>
                <a:gd name="T3" fmla="*/ 42 h 45"/>
                <a:gd name="T4" fmla="*/ 27 w 36"/>
                <a:gd name="T5" fmla="*/ 37 h 45"/>
                <a:gd name="T6" fmla="*/ 29 w 36"/>
                <a:gd name="T7" fmla="*/ 32 h 45"/>
                <a:gd name="T8" fmla="*/ 33 w 36"/>
                <a:gd name="T9" fmla="*/ 28 h 45"/>
                <a:gd name="T10" fmla="*/ 36 w 36"/>
                <a:gd name="T11" fmla="*/ 25 h 45"/>
                <a:gd name="T12" fmla="*/ 31 w 36"/>
                <a:gd name="T13" fmla="*/ 25 h 45"/>
                <a:gd name="T14" fmla="*/ 31 w 36"/>
                <a:gd name="T15" fmla="*/ 24 h 45"/>
                <a:gd name="T16" fmla="*/ 28 w 36"/>
                <a:gd name="T17" fmla="*/ 24 h 45"/>
                <a:gd name="T18" fmla="*/ 29 w 36"/>
                <a:gd name="T19" fmla="*/ 0 h 45"/>
                <a:gd name="T20" fmla="*/ 14 w 36"/>
                <a:gd name="T21" fmla="*/ 0 h 45"/>
                <a:gd name="T22" fmla="*/ 13 w 36"/>
                <a:gd name="T23" fmla="*/ 5 h 45"/>
                <a:gd name="T24" fmla="*/ 10 w 36"/>
                <a:gd name="T25" fmla="*/ 5 h 45"/>
                <a:gd name="T26" fmla="*/ 10 w 36"/>
                <a:gd name="T27" fmla="*/ 8 h 45"/>
                <a:gd name="T28" fmla="*/ 15 w 36"/>
                <a:gd name="T29" fmla="*/ 13 h 45"/>
                <a:gd name="T30" fmla="*/ 17 w 36"/>
                <a:gd name="T31" fmla="*/ 18 h 45"/>
                <a:gd name="T32" fmla="*/ 6 w 36"/>
                <a:gd name="T33" fmla="*/ 18 h 45"/>
                <a:gd name="T34" fmla="*/ 1 w 36"/>
                <a:gd name="T35" fmla="*/ 26 h 45"/>
                <a:gd name="T36" fmla="*/ 0 w 36"/>
                <a:gd name="T37" fmla="*/ 31 h 45"/>
                <a:gd name="T38" fmla="*/ 1 w 36"/>
                <a:gd name="T39" fmla="*/ 32 h 45"/>
                <a:gd name="T40" fmla="*/ 4 w 36"/>
                <a:gd name="T41" fmla="*/ 34 h 45"/>
                <a:gd name="T42" fmla="*/ 8 w 36"/>
                <a:gd name="T43" fmla="*/ 39 h 45"/>
                <a:gd name="T44" fmla="*/ 11 w 36"/>
                <a:gd name="T45" fmla="*/ 40 h 45"/>
                <a:gd name="T46" fmla="*/ 13 w 36"/>
                <a:gd name="T47" fmla="*/ 43 h 45"/>
                <a:gd name="T48" fmla="*/ 13 w 36"/>
                <a:gd name="T49" fmla="*/ 44 h 45"/>
                <a:gd name="T50" fmla="*/ 17 w 36"/>
                <a:gd name="T51" fmla="*/ 44 h 45"/>
                <a:gd name="T52" fmla="*/ 19 w 36"/>
                <a:gd name="T5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6" h="45">
                  <a:moveTo>
                    <a:pt x="19" y="45"/>
                  </a:moveTo>
                  <a:cubicBezTo>
                    <a:pt x="18" y="42"/>
                    <a:pt x="24" y="44"/>
                    <a:pt x="23" y="42"/>
                  </a:cubicBezTo>
                  <a:cubicBezTo>
                    <a:pt x="23" y="40"/>
                    <a:pt x="27" y="37"/>
                    <a:pt x="27" y="37"/>
                  </a:cubicBezTo>
                  <a:cubicBezTo>
                    <a:pt x="27" y="37"/>
                    <a:pt x="29" y="34"/>
                    <a:pt x="29" y="32"/>
                  </a:cubicBezTo>
                  <a:cubicBezTo>
                    <a:pt x="29" y="29"/>
                    <a:pt x="30" y="28"/>
                    <a:pt x="33" y="28"/>
                  </a:cubicBezTo>
                  <a:cubicBezTo>
                    <a:pt x="36" y="28"/>
                    <a:pt x="36" y="25"/>
                    <a:pt x="36" y="25"/>
                  </a:cubicBezTo>
                  <a:cubicBezTo>
                    <a:pt x="34" y="25"/>
                    <a:pt x="32" y="25"/>
                    <a:pt x="31" y="25"/>
                  </a:cubicBezTo>
                  <a:cubicBezTo>
                    <a:pt x="31" y="24"/>
                    <a:pt x="31" y="24"/>
                    <a:pt x="31" y="24"/>
                  </a:cubicBezTo>
                  <a:cubicBezTo>
                    <a:pt x="28" y="24"/>
                    <a:pt x="28" y="24"/>
                    <a:pt x="28" y="24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8"/>
                    <a:pt x="12" y="12"/>
                    <a:pt x="15" y="13"/>
                  </a:cubicBezTo>
                  <a:cubicBezTo>
                    <a:pt x="17" y="15"/>
                    <a:pt x="17" y="18"/>
                    <a:pt x="17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0" y="25"/>
                    <a:pt x="1" y="26"/>
                  </a:cubicBezTo>
                  <a:cubicBezTo>
                    <a:pt x="2" y="28"/>
                    <a:pt x="0" y="31"/>
                    <a:pt x="0" y="31"/>
                  </a:cubicBezTo>
                  <a:cubicBezTo>
                    <a:pt x="0" y="32"/>
                    <a:pt x="1" y="32"/>
                    <a:pt x="1" y="32"/>
                  </a:cubicBezTo>
                  <a:cubicBezTo>
                    <a:pt x="1" y="33"/>
                    <a:pt x="3" y="33"/>
                    <a:pt x="4" y="34"/>
                  </a:cubicBezTo>
                  <a:cubicBezTo>
                    <a:pt x="5" y="35"/>
                    <a:pt x="6" y="38"/>
                    <a:pt x="8" y="39"/>
                  </a:cubicBezTo>
                  <a:cubicBezTo>
                    <a:pt x="8" y="40"/>
                    <a:pt x="10" y="40"/>
                    <a:pt x="11" y="40"/>
                  </a:cubicBezTo>
                  <a:cubicBezTo>
                    <a:pt x="13" y="42"/>
                    <a:pt x="10" y="41"/>
                    <a:pt x="13" y="43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5" y="45"/>
                    <a:pt x="15" y="43"/>
                    <a:pt x="17" y="44"/>
                  </a:cubicBezTo>
                  <a:cubicBezTo>
                    <a:pt x="19" y="45"/>
                    <a:pt x="19" y="45"/>
                    <a:pt x="19" y="45"/>
                  </a:cubicBezTo>
                  <a:close/>
                </a:path>
              </a:pathLst>
            </a:custGeom>
            <a:grpFill/>
            <a:ln w="2" cap="rnd">
              <a:solidFill>
                <a:schemeClr val="tx2">
                  <a:lumMod val="2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28"/>
            <p:cNvSpPr>
              <a:spLocks noEditPoints="1"/>
            </p:cNvSpPr>
            <p:nvPr/>
          </p:nvSpPr>
          <p:spPr bwMode="auto">
            <a:xfrm>
              <a:off x="3773457" y="330200"/>
              <a:ext cx="1834131" cy="1417364"/>
            </a:xfrm>
            <a:custGeom>
              <a:avLst/>
              <a:gdLst>
                <a:gd name="T0" fmla="*/ 392 w 521"/>
                <a:gd name="T1" fmla="*/ 63 h 402"/>
                <a:gd name="T2" fmla="*/ 198 w 521"/>
                <a:gd name="T3" fmla="*/ 298 h 402"/>
                <a:gd name="T4" fmla="*/ 174 w 521"/>
                <a:gd name="T5" fmla="*/ 223 h 402"/>
                <a:gd name="T6" fmla="*/ 404 w 521"/>
                <a:gd name="T7" fmla="*/ 203 h 402"/>
                <a:gd name="T8" fmla="*/ 435 w 521"/>
                <a:gd name="T9" fmla="*/ 206 h 402"/>
                <a:gd name="T10" fmla="*/ 466 w 521"/>
                <a:gd name="T11" fmla="*/ 167 h 402"/>
                <a:gd name="T12" fmla="*/ 466 w 521"/>
                <a:gd name="T13" fmla="*/ 153 h 402"/>
                <a:gd name="T14" fmla="*/ 10 w 521"/>
                <a:gd name="T15" fmla="*/ 119 h 402"/>
                <a:gd name="T16" fmla="*/ 463 w 521"/>
                <a:gd name="T17" fmla="*/ 39 h 402"/>
                <a:gd name="T18" fmla="*/ 327 w 521"/>
                <a:gd name="T19" fmla="*/ 18 h 402"/>
                <a:gd name="T20" fmla="*/ 366 w 521"/>
                <a:gd name="T21" fmla="*/ 14 h 402"/>
                <a:gd name="T22" fmla="*/ 451 w 521"/>
                <a:gd name="T23" fmla="*/ 27 h 402"/>
                <a:gd name="T24" fmla="*/ 406 w 521"/>
                <a:gd name="T25" fmla="*/ 12 h 402"/>
                <a:gd name="T26" fmla="*/ 300 w 521"/>
                <a:gd name="T27" fmla="*/ 2 h 402"/>
                <a:gd name="T28" fmla="*/ 267 w 521"/>
                <a:gd name="T29" fmla="*/ 12 h 402"/>
                <a:gd name="T30" fmla="*/ 264 w 521"/>
                <a:gd name="T31" fmla="*/ 27 h 402"/>
                <a:gd name="T32" fmla="*/ 245 w 521"/>
                <a:gd name="T33" fmla="*/ 48 h 402"/>
                <a:gd name="T34" fmla="*/ 194 w 521"/>
                <a:gd name="T35" fmla="*/ 40 h 402"/>
                <a:gd name="T36" fmla="*/ 146 w 521"/>
                <a:gd name="T37" fmla="*/ 33 h 402"/>
                <a:gd name="T38" fmla="*/ 92 w 521"/>
                <a:gd name="T39" fmla="*/ 49 h 402"/>
                <a:gd name="T40" fmla="*/ 72 w 521"/>
                <a:gd name="T41" fmla="*/ 79 h 402"/>
                <a:gd name="T42" fmla="*/ 7 w 521"/>
                <a:gd name="T43" fmla="*/ 110 h 402"/>
                <a:gd name="T44" fmla="*/ 41 w 521"/>
                <a:gd name="T45" fmla="*/ 121 h 402"/>
                <a:gd name="T46" fmla="*/ 49 w 521"/>
                <a:gd name="T47" fmla="*/ 139 h 402"/>
                <a:gd name="T48" fmla="*/ 106 w 521"/>
                <a:gd name="T49" fmla="*/ 143 h 402"/>
                <a:gd name="T50" fmla="*/ 136 w 521"/>
                <a:gd name="T51" fmla="*/ 176 h 402"/>
                <a:gd name="T52" fmla="*/ 146 w 521"/>
                <a:gd name="T53" fmla="*/ 209 h 402"/>
                <a:gd name="T54" fmla="*/ 190 w 521"/>
                <a:gd name="T55" fmla="*/ 223 h 402"/>
                <a:gd name="T56" fmla="*/ 158 w 521"/>
                <a:gd name="T57" fmla="*/ 237 h 402"/>
                <a:gd name="T58" fmla="*/ 152 w 521"/>
                <a:gd name="T59" fmla="*/ 260 h 402"/>
                <a:gd name="T60" fmla="*/ 190 w 521"/>
                <a:gd name="T61" fmla="*/ 250 h 402"/>
                <a:gd name="T62" fmla="*/ 180 w 521"/>
                <a:gd name="T63" fmla="*/ 275 h 402"/>
                <a:gd name="T64" fmla="*/ 164 w 521"/>
                <a:gd name="T65" fmla="*/ 292 h 402"/>
                <a:gd name="T66" fmla="*/ 165 w 521"/>
                <a:gd name="T67" fmla="*/ 294 h 402"/>
                <a:gd name="T68" fmla="*/ 168 w 521"/>
                <a:gd name="T69" fmla="*/ 319 h 402"/>
                <a:gd name="T70" fmla="*/ 192 w 521"/>
                <a:gd name="T71" fmla="*/ 331 h 402"/>
                <a:gd name="T72" fmla="*/ 188 w 521"/>
                <a:gd name="T73" fmla="*/ 358 h 402"/>
                <a:gd name="T74" fmla="*/ 213 w 521"/>
                <a:gd name="T75" fmla="*/ 377 h 402"/>
                <a:gd name="T76" fmla="*/ 231 w 521"/>
                <a:gd name="T77" fmla="*/ 385 h 402"/>
                <a:gd name="T78" fmla="*/ 249 w 521"/>
                <a:gd name="T79" fmla="*/ 391 h 402"/>
                <a:gd name="T80" fmla="*/ 258 w 521"/>
                <a:gd name="T81" fmla="*/ 383 h 402"/>
                <a:gd name="T82" fmla="*/ 272 w 521"/>
                <a:gd name="T83" fmla="*/ 351 h 402"/>
                <a:gd name="T84" fmla="*/ 283 w 521"/>
                <a:gd name="T85" fmla="*/ 316 h 402"/>
                <a:gd name="T86" fmla="*/ 318 w 521"/>
                <a:gd name="T87" fmla="*/ 313 h 402"/>
                <a:gd name="T88" fmla="*/ 364 w 521"/>
                <a:gd name="T89" fmla="*/ 273 h 402"/>
                <a:gd name="T90" fmla="*/ 409 w 521"/>
                <a:gd name="T91" fmla="*/ 258 h 402"/>
                <a:gd name="T92" fmla="*/ 418 w 521"/>
                <a:gd name="T93" fmla="*/ 237 h 402"/>
                <a:gd name="T94" fmla="*/ 402 w 521"/>
                <a:gd name="T95" fmla="*/ 228 h 402"/>
                <a:gd name="T96" fmla="*/ 410 w 521"/>
                <a:gd name="T97" fmla="*/ 221 h 402"/>
                <a:gd name="T98" fmla="*/ 436 w 521"/>
                <a:gd name="T99" fmla="*/ 219 h 402"/>
                <a:gd name="T100" fmla="*/ 400 w 521"/>
                <a:gd name="T101" fmla="*/ 202 h 402"/>
                <a:gd name="T102" fmla="*/ 427 w 521"/>
                <a:gd name="T103" fmla="*/ 189 h 402"/>
                <a:gd name="T104" fmla="*/ 464 w 521"/>
                <a:gd name="T105" fmla="*/ 174 h 402"/>
                <a:gd name="T106" fmla="*/ 453 w 521"/>
                <a:gd name="T107" fmla="*/ 158 h 402"/>
                <a:gd name="T108" fmla="*/ 460 w 521"/>
                <a:gd name="T109" fmla="*/ 131 h 402"/>
                <a:gd name="T110" fmla="*/ 443 w 521"/>
                <a:gd name="T111" fmla="*/ 109 h 402"/>
                <a:gd name="T112" fmla="*/ 453 w 521"/>
                <a:gd name="T113" fmla="*/ 69 h 402"/>
                <a:gd name="T114" fmla="*/ 505 w 521"/>
                <a:gd name="T115" fmla="*/ 56 h 402"/>
                <a:gd name="T116" fmla="*/ 444 w 521"/>
                <a:gd name="T117" fmla="*/ 50 h 402"/>
                <a:gd name="T118" fmla="*/ 400 w 521"/>
                <a:gd name="T119" fmla="*/ 44 h 402"/>
                <a:gd name="T120" fmla="*/ 359 w 521"/>
                <a:gd name="T121" fmla="*/ 38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21" h="402">
                  <a:moveTo>
                    <a:pt x="460" y="133"/>
                  </a:moveTo>
                  <a:cubicBezTo>
                    <a:pt x="461" y="135"/>
                    <a:pt x="461" y="135"/>
                    <a:pt x="461" y="135"/>
                  </a:cubicBezTo>
                  <a:cubicBezTo>
                    <a:pt x="460" y="134"/>
                    <a:pt x="461" y="133"/>
                    <a:pt x="460" y="133"/>
                  </a:cubicBezTo>
                  <a:close/>
                  <a:moveTo>
                    <a:pt x="247" y="398"/>
                  </a:moveTo>
                  <a:cubicBezTo>
                    <a:pt x="247" y="401"/>
                    <a:pt x="247" y="401"/>
                    <a:pt x="247" y="401"/>
                  </a:cubicBezTo>
                  <a:cubicBezTo>
                    <a:pt x="248" y="400"/>
                    <a:pt x="248" y="402"/>
                    <a:pt x="250" y="401"/>
                  </a:cubicBezTo>
                  <a:cubicBezTo>
                    <a:pt x="251" y="401"/>
                    <a:pt x="250" y="399"/>
                    <a:pt x="250" y="399"/>
                  </a:cubicBezTo>
                  <a:cubicBezTo>
                    <a:pt x="249" y="399"/>
                    <a:pt x="248" y="399"/>
                    <a:pt x="247" y="398"/>
                  </a:cubicBezTo>
                  <a:close/>
                  <a:moveTo>
                    <a:pt x="236" y="383"/>
                  </a:moveTo>
                  <a:cubicBezTo>
                    <a:pt x="236" y="383"/>
                    <a:pt x="236" y="385"/>
                    <a:pt x="235" y="385"/>
                  </a:cubicBezTo>
                  <a:cubicBezTo>
                    <a:pt x="234" y="386"/>
                    <a:pt x="236" y="383"/>
                    <a:pt x="236" y="383"/>
                  </a:cubicBezTo>
                  <a:close/>
                  <a:moveTo>
                    <a:pt x="439" y="172"/>
                  </a:moveTo>
                  <a:cubicBezTo>
                    <a:pt x="439" y="172"/>
                    <a:pt x="439" y="175"/>
                    <a:pt x="439" y="177"/>
                  </a:cubicBezTo>
                  <a:cubicBezTo>
                    <a:pt x="440" y="177"/>
                    <a:pt x="440" y="177"/>
                    <a:pt x="441" y="178"/>
                  </a:cubicBezTo>
                  <a:cubicBezTo>
                    <a:pt x="443" y="178"/>
                    <a:pt x="446" y="177"/>
                    <a:pt x="447" y="177"/>
                  </a:cubicBezTo>
                  <a:cubicBezTo>
                    <a:pt x="453" y="174"/>
                    <a:pt x="441" y="172"/>
                    <a:pt x="439" y="172"/>
                  </a:cubicBezTo>
                  <a:close/>
                  <a:moveTo>
                    <a:pt x="392" y="63"/>
                  </a:moveTo>
                  <a:cubicBezTo>
                    <a:pt x="397" y="61"/>
                    <a:pt x="390" y="65"/>
                    <a:pt x="390" y="65"/>
                  </a:cubicBezTo>
                  <a:cubicBezTo>
                    <a:pt x="389" y="65"/>
                    <a:pt x="388" y="67"/>
                    <a:pt x="388" y="67"/>
                  </a:cubicBezTo>
                  <a:cubicBezTo>
                    <a:pt x="385" y="69"/>
                    <a:pt x="387" y="64"/>
                    <a:pt x="392" y="63"/>
                  </a:cubicBezTo>
                  <a:close/>
                  <a:moveTo>
                    <a:pt x="269" y="31"/>
                  </a:moveTo>
                  <a:cubicBezTo>
                    <a:pt x="270" y="31"/>
                    <a:pt x="273" y="34"/>
                    <a:pt x="269" y="33"/>
                  </a:cubicBezTo>
                  <a:cubicBezTo>
                    <a:pt x="269" y="33"/>
                    <a:pt x="267" y="30"/>
                    <a:pt x="269" y="31"/>
                  </a:cubicBezTo>
                  <a:close/>
                  <a:moveTo>
                    <a:pt x="305" y="304"/>
                  </a:moveTo>
                  <a:cubicBezTo>
                    <a:pt x="307" y="305"/>
                    <a:pt x="307" y="304"/>
                    <a:pt x="309" y="305"/>
                  </a:cubicBezTo>
                  <a:cubicBezTo>
                    <a:pt x="308" y="305"/>
                    <a:pt x="308" y="307"/>
                    <a:pt x="307" y="308"/>
                  </a:cubicBezTo>
                  <a:cubicBezTo>
                    <a:pt x="306" y="308"/>
                    <a:pt x="305" y="308"/>
                    <a:pt x="304" y="309"/>
                  </a:cubicBezTo>
                  <a:cubicBezTo>
                    <a:pt x="304" y="308"/>
                    <a:pt x="304" y="306"/>
                    <a:pt x="303" y="305"/>
                  </a:cubicBezTo>
                  <a:cubicBezTo>
                    <a:pt x="303" y="305"/>
                    <a:pt x="305" y="304"/>
                    <a:pt x="305" y="304"/>
                  </a:cubicBezTo>
                  <a:close/>
                  <a:moveTo>
                    <a:pt x="174" y="299"/>
                  </a:moveTo>
                  <a:cubicBezTo>
                    <a:pt x="175" y="300"/>
                    <a:pt x="177" y="302"/>
                    <a:pt x="175" y="301"/>
                  </a:cubicBezTo>
                  <a:cubicBezTo>
                    <a:pt x="175" y="301"/>
                    <a:pt x="172" y="299"/>
                    <a:pt x="174" y="299"/>
                  </a:cubicBezTo>
                  <a:close/>
                  <a:moveTo>
                    <a:pt x="198" y="297"/>
                  </a:moveTo>
                  <a:cubicBezTo>
                    <a:pt x="200" y="297"/>
                    <a:pt x="198" y="298"/>
                    <a:pt x="198" y="298"/>
                  </a:cubicBezTo>
                  <a:cubicBezTo>
                    <a:pt x="198" y="299"/>
                    <a:pt x="198" y="300"/>
                    <a:pt x="198" y="300"/>
                  </a:cubicBezTo>
                  <a:cubicBezTo>
                    <a:pt x="196" y="301"/>
                    <a:pt x="193" y="303"/>
                    <a:pt x="192" y="303"/>
                  </a:cubicBezTo>
                  <a:cubicBezTo>
                    <a:pt x="189" y="303"/>
                    <a:pt x="191" y="302"/>
                    <a:pt x="192" y="301"/>
                  </a:cubicBezTo>
                  <a:cubicBezTo>
                    <a:pt x="192" y="301"/>
                    <a:pt x="193" y="300"/>
                    <a:pt x="194" y="299"/>
                  </a:cubicBezTo>
                  <a:cubicBezTo>
                    <a:pt x="195" y="299"/>
                    <a:pt x="197" y="297"/>
                    <a:pt x="198" y="297"/>
                  </a:cubicBezTo>
                  <a:close/>
                  <a:moveTo>
                    <a:pt x="195" y="286"/>
                  </a:moveTo>
                  <a:cubicBezTo>
                    <a:pt x="197" y="286"/>
                    <a:pt x="195" y="287"/>
                    <a:pt x="194" y="288"/>
                  </a:cubicBezTo>
                  <a:cubicBezTo>
                    <a:pt x="194" y="287"/>
                    <a:pt x="194" y="286"/>
                    <a:pt x="195" y="286"/>
                  </a:cubicBezTo>
                  <a:close/>
                  <a:moveTo>
                    <a:pt x="196" y="284"/>
                  </a:moveTo>
                  <a:cubicBezTo>
                    <a:pt x="198" y="283"/>
                    <a:pt x="196" y="285"/>
                    <a:pt x="196" y="285"/>
                  </a:cubicBezTo>
                  <a:cubicBezTo>
                    <a:pt x="196" y="285"/>
                    <a:pt x="194" y="284"/>
                    <a:pt x="196" y="284"/>
                  </a:cubicBezTo>
                  <a:close/>
                  <a:moveTo>
                    <a:pt x="395" y="240"/>
                  </a:moveTo>
                  <a:cubicBezTo>
                    <a:pt x="398" y="240"/>
                    <a:pt x="396" y="243"/>
                    <a:pt x="396" y="243"/>
                  </a:cubicBezTo>
                  <a:cubicBezTo>
                    <a:pt x="395" y="243"/>
                    <a:pt x="391" y="242"/>
                    <a:pt x="391" y="242"/>
                  </a:cubicBezTo>
                  <a:cubicBezTo>
                    <a:pt x="391" y="242"/>
                    <a:pt x="392" y="242"/>
                    <a:pt x="393" y="242"/>
                  </a:cubicBezTo>
                  <a:cubicBezTo>
                    <a:pt x="393" y="241"/>
                    <a:pt x="394" y="240"/>
                    <a:pt x="395" y="240"/>
                  </a:cubicBezTo>
                  <a:close/>
                  <a:moveTo>
                    <a:pt x="174" y="223"/>
                  </a:moveTo>
                  <a:cubicBezTo>
                    <a:pt x="172" y="223"/>
                    <a:pt x="175" y="224"/>
                    <a:pt x="176" y="224"/>
                  </a:cubicBezTo>
                  <a:cubicBezTo>
                    <a:pt x="176" y="224"/>
                    <a:pt x="177" y="223"/>
                    <a:pt x="174" y="223"/>
                  </a:cubicBezTo>
                  <a:close/>
                  <a:moveTo>
                    <a:pt x="166" y="221"/>
                  </a:moveTo>
                  <a:cubicBezTo>
                    <a:pt x="164" y="221"/>
                    <a:pt x="164" y="223"/>
                    <a:pt x="164" y="224"/>
                  </a:cubicBezTo>
                  <a:cubicBezTo>
                    <a:pt x="164" y="224"/>
                    <a:pt x="165" y="225"/>
                    <a:pt x="165" y="225"/>
                  </a:cubicBezTo>
                  <a:cubicBezTo>
                    <a:pt x="165" y="225"/>
                    <a:pt x="166" y="225"/>
                    <a:pt x="167" y="225"/>
                  </a:cubicBezTo>
                  <a:cubicBezTo>
                    <a:pt x="167" y="223"/>
                    <a:pt x="167" y="221"/>
                    <a:pt x="166" y="221"/>
                  </a:cubicBezTo>
                  <a:close/>
                  <a:moveTo>
                    <a:pt x="418" y="189"/>
                  </a:moveTo>
                  <a:cubicBezTo>
                    <a:pt x="417" y="190"/>
                    <a:pt x="417" y="190"/>
                    <a:pt x="417" y="190"/>
                  </a:cubicBezTo>
                  <a:cubicBezTo>
                    <a:pt x="416" y="191"/>
                    <a:pt x="413" y="191"/>
                    <a:pt x="412" y="192"/>
                  </a:cubicBezTo>
                  <a:cubicBezTo>
                    <a:pt x="412" y="192"/>
                    <a:pt x="412" y="194"/>
                    <a:pt x="412" y="194"/>
                  </a:cubicBezTo>
                  <a:cubicBezTo>
                    <a:pt x="412" y="195"/>
                    <a:pt x="413" y="195"/>
                    <a:pt x="414" y="196"/>
                  </a:cubicBezTo>
                  <a:cubicBezTo>
                    <a:pt x="410" y="195"/>
                    <a:pt x="405" y="193"/>
                    <a:pt x="402" y="195"/>
                  </a:cubicBezTo>
                  <a:cubicBezTo>
                    <a:pt x="401" y="196"/>
                    <a:pt x="400" y="196"/>
                    <a:pt x="400" y="197"/>
                  </a:cubicBezTo>
                  <a:cubicBezTo>
                    <a:pt x="400" y="197"/>
                    <a:pt x="400" y="200"/>
                    <a:pt x="400" y="200"/>
                  </a:cubicBezTo>
                  <a:cubicBezTo>
                    <a:pt x="400" y="200"/>
                    <a:pt x="402" y="200"/>
                    <a:pt x="403" y="200"/>
                  </a:cubicBezTo>
                  <a:cubicBezTo>
                    <a:pt x="403" y="201"/>
                    <a:pt x="404" y="203"/>
                    <a:pt x="404" y="203"/>
                  </a:cubicBezTo>
                  <a:cubicBezTo>
                    <a:pt x="406" y="202"/>
                    <a:pt x="406" y="203"/>
                    <a:pt x="408" y="202"/>
                  </a:cubicBezTo>
                  <a:cubicBezTo>
                    <a:pt x="408" y="202"/>
                    <a:pt x="409" y="200"/>
                    <a:pt x="410" y="200"/>
                  </a:cubicBezTo>
                  <a:cubicBezTo>
                    <a:pt x="411" y="200"/>
                    <a:pt x="412" y="200"/>
                    <a:pt x="413" y="200"/>
                  </a:cubicBezTo>
                  <a:cubicBezTo>
                    <a:pt x="414" y="199"/>
                    <a:pt x="413" y="197"/>
                    <a:pt x="414" y="196"/>
                  </a:cubicBezTo>
                  <a:cubicBezTo>
                    <a:pt x="415" y="197"/>
                    <a:pt x="415" y="196"/>
                    <a:pt x="416" y="196"/>
                  </a:cubicBezTo>
                  <a:cubicBezTo>
                    <a:pt x="417" y="197"/>
                    <a:pt x="417" y="199"/>
                    <a:pt x="418" y="199"/>
                  </a:cubicBezTo>
                  <a:cubicBezTo>
                    <a:pt x="420" y="200"/>
                    <a:pt x="423" y="200"/>
                    <a:pt x="425" y="200"/>
                  </a:cubicBezTo>
                  <a:cubicBezTo>
                    <a:pt x="425" y="200"/>
                    <a:pt x="426" y="201"/>
                    <a:pt x="426" y="201"/>
                  </a:cubicBezTo>
                  <a:cubicBezTo>
                    <a:pt x="425" y="202"/>
                    <a:pt x="422" y="202"/>
                    <a:pt x="424" y="203"/>
                  </a:cubicBezTo>
                  <a:cubicBezTo>
                    <a:pt x="425" y="203"/>
                    <a:pt x="424" y="204"/>
                    <a:pt x="425" y="204"/>
                  </a:cubicBezTo>
                  <a:cubicBezTo>
                    <a:pt x="420" y="209"/>
                    <a:pt x="431" y="211"/>
                    <a:pt x="434" y="212"/>
                  </a:cubicBezTo>
                  <a:cubicBezTo>
                    <a:pt x="435" y="213"/>
                    <a:pt x="437" y="215"/>
                    <a:pt x="438" y="216"/>
                  </a:cubicBezTo>
                  <a:cubicBezTo>
                    <a:pt x="440" y="216"/>
                    <a:pt x="441" y="215"/>
                    <a:pt x="443" y="216"/>
                  </a:cubicBezTo>
                  <a:cubicBezTo>
                    <a:pt x="443" y="216"/>
                    <a:pt x="444" y="214"/>
                    <a:pt x="443" y="213"/>
                  </a:cubicBezTo>
                  <a:cubicBezTo>
                    <a:pt x="439" y="210"/>
                    <a:pt x="435" y="214"/>
                    <a:pt x="441" y="209"/>
                  </a:cubicBezTo>
                  <a:cubicBezTo>
                    <a:pt x="441" y="208"/>
                    <a:pt x="441" y="208"/>
                    <a:pt x="441" y="208"/>
                  </a:cubicBezTo>
                  <a:cubicBezTo>
                    <a:pt x="439" y="207"/>
                    <a:pt x="437" y="207"/>
                    <a:pt x="435" y="206"/>
                  </a:cubicBezTo>
                  <a:cubicBezTo>
                    <a:pt x="435" y="206"/>
                    <a:pt x="433" y="204"/>
                    <a:pt x="433" y="204"/>
                  </a:cubicBezTo>
                  <a:cubicBezTo>
                    <a:pt x="431" y="204"/>
                    <a:pt x="435" y="204"/>
                    <a:pt x="435" y="204"/>
                  </a:cubicBezTo>
                  <a:cubicBezTo>
                    <a:pt x="436" y="204"/>
                    <a:pt x="437" y="206"/>
                    <a:pt x="437" y="206"/>
                  </a:cubicBezTo>
                  <a:cubicBezTo>
                    <a:pt x="439" y="206"/>
                    <a:pt x="439" y="205"/>
                    <a:pt x="441" y="205"/>
                  </a:cubicBezTo>
                  <a:cubicBezTo>
                    <a:pt x="441" y="203"/>
                    <a:pt x="441" y="203"/>
                    <a:pt x="442" y="200"/>
                  </a:cubicBezTo>
                  <a:cubicBezTo>
                    <a:pt x="436" y="199"/>
                    <a:pt x="435" y="199"/>
                    <a:pt x="429" y="200"/>
                  </a:cubicBezTo>
                  <a:cubicBezTo>
                    <a:pt x="430" y="200"/>
                    <a:pt x="431" y="198"/>
                    <a:pt x="432" y="198"/>
                  </a:cubicBezTo>
                  <a:cubicBezTo>
                    <a:pt x="433" y="198"/>
                    <a:pt x="434" y="198"/>
                    <a:pt x="435" y="198"/>
                  </a:cubicBezTo>
                  <a:cubicBezTo>
                    <a:pt x="435" y="198"/>
                    <a:pt x="435" y="196"/>
                    <a:pt x="435" y="196"/>
                  </a:cubicBezTo>
                  <a:cubicBezTo>
                    <a:pt x="428" y="196"/>
                    <a:pt x="428" y="196"/>
                    <a:pt x="428" y="196"/>
                  </a:cubicBezTo>
                  <a:cubicBezTo>
                    <a:pt x="429" y="195"/>
                    <a:pt x="430" y="193"/>
                    <a:pt x="430" y="193"/>
                  </a:cubicBezTo>
                  <a:cubicBezTo>
                    <a:pt x="427" y="192"/>
                    <a:pt x="421" y="189"/>
                    <a:pt x="418" y="189"/>
                  </a:cubicBezTo>
                  <a:close/>
                  <a:moveTo>
                    <a:pt x="136" y="168"/>
                  </a:moveTo>
                  <a:cubicBezTo>
                    <a:pt x="135" y="168"/>
                    <a:pt x="130" y="171"/>
                    <a:pt x="134" y="171"/>
                  </a:cubicBezTo>
                  <a:cubicBezTo>
                    <a:pt x="135" y="170"/>
                    <a:pt x="139" y="169"/>
                    <a:pt x="138" y="169"/>
                  </a:cubicBezTo>
                  <a:cubicBezTo>
                    <a:pt x="137" y="168"/>
                    <a:pt x="137" y="168"/>
                    <a:pt x="136" y="168"/>
                  </a:cubicBezTo>
                  <a:close/>
                  <a:moveTo>
                    <a:pt x="466" y="167"/>
                  </a:moveTo>
                  <a:cubicBezTo>
                    <a:pt x="466" y="167"/>
                    <a:pt x="465" y="168"/>
                    <a:pt x="465" y="168"/>
                  </a:cubicBezTo>
                  <a:cubicBezTo>
                    <a:pt x="466" y="168"/>
                    <a:pt x="467" y="168"/>
                    <a:pt x="467" y="169"/>
                  </a:cubicBezTo>
                  <a:cubicBezTo>
                    <a:pt x="466" y="168"/>
                    <a:pt x="469" y="166"/>
                    <a:pt x="466" y="167"/>
                  </a:cubicBezTo>
                  <a:close/>
                  <a:moveTo>
                    <a:pt x="454" y="162"/>
                  </a:moveTo>
                  <a:cubicBezTo>
                    <a:pt x="454" y="164"/>
                    <a:pt x="453" y="166"/>
                    <a:pt x="455" y="168"/>
                  </a:cubicBezTo>
                  <a:cubicBezTo>
                    <a:pt x="455" y="168"/>
                    <a:pt x="457" y="168"/>
                    <a:pt x="457" y="169"/>
                  </a:cubicBezTo>
                  <a:cubicBezTo>
                    <a:pt x="457" y="168"/>
                    <a:pt x="458" y="167"/>
                    <a:pt x="459" y="167"/>
                  </a:cubicBezTo>
                  <a:cubicBezTo>
                    <a:pt x="459" y="166"/>
                    <a:pt x="459" y="166"/>
                    <a:pt x="459" y="165"/>
                  </a:cubicBezTo>
                  <a:cubicBezTo>
                    <a:pt x="459" y="164"/>
                    <a:pt x="457" y="165"/>
                    <a:pt x="457" y="165"/>
                  </a:cubicBezTo>
                  <a:cubicBezTo>
                    <a:pt x="456" y="164"/>
                    <a:pt x="456" y="163"/>
                    <a:pt x="456" y="163"/>
                  </a:cubicBezTo>
                  <a:cubicBezTo>
                    <a:pt x="456" y="162"/>
                    <a:pt x="455" y="162"/>
                    <a:pt x="454" y="162"/>
                  </a:cubicBezTo>
                  <a:close/>
                  <a:moveTo>
                    <a:pt x="436" y="157"/>
                  </a:moveTo>
                  <a:cubicBezTo>
                    <a:pt x="439" y="157"/>
                    <a:pt x="438" y="160"/>
                    <a:pt x="438" y="163"/>
                  </a:cubicBezTo>
                  <a:cubicBezTo>
                    <a:pt x="438" y="163"/>
                    <a:pt x="436" y="162"/>
                    <a:pt x="436" y="163"/>
                  </a:cubicBezTo>
                  <a:cubicBezTo>
                    <a:pt x="436" y="162"/>
                    <a:pt x="434" y="157"/>
                    <a:pt x="436" y="157"/>
                  </a:cubicBezTo>
                  <a:close/>
                  <a:moveTo>
                    <a:pt x="467" y="151"/>
                  </a:moveTo>
                  <a:cubicBezTo>
                    <a:pt x="467" y="151"/>
                    <a:pt x="467" y="152"/>
                    <a:pt x="466" y="153"/>
                  </a:cubicBezTo>
                  <a:cubicBezTo>
                    <a:pt x="465" y="153"/>
                    <a:pt x="464" y="152"/>
                    <a:pt x="463" y="153"/>
                  </a:cubicBezTo>
                  <a:cubicBezTo>
                    <a:pt x="464" y="157"/>
                    <a:pt x="463" y="164"/>
                    <a:pt x="470" y="161"/>
                  </a:cubicBezTo>
                  <a:cubicBezTo>
                    <a:pt x="471" y="161"/>
                    <a:pt x="471" y="159"/>
                    <a:pt x="472" y="159"/>
                  </a:cubicBezTo>
                  <a:cubicBezTo>
                    <a:pt x="473" y="158"/>
                    <a:pt x="473" y="159"/>
                    <a:pt x="474" y="159"/>
                  </a:cubicBezTo>
                  <a:cubicBezTo>
                    <a:pt x="473" y="160"/>
                    <a:pt x="476" y="159"/>
                    <a:pt x="476" y="159"/>
                  </a:cubicBezTo>
                  <a:cubicBezTo>
                    <a:pt x="476" y="157"/>
                    <a:pt x="475" y="155"/>
                    <a:pt x="475" y="155"/>
                  </a:cubicBezTo>
                  <a:cubicBezTo>
                    <a:pt x="475" y="155"/>
                    <a:pt x="473" y="157"/>
                    <a:pt x="473" y="157"/>
                  </a:cubicBezTo>
                  <a:cubicBezTo>
                    <a:pt x="469" y="156"/>
                    <a:pt x="470" y="154"/>
                    <a:pt x="469" y="151"/>
                  </a:cubicBezTo>
                  <a:lnTo>
                    <a:pt x="467" y="151"/>
                  </a:lnTo>
                  <a:close/>
                  <a:moveTo>
                    <a:pt x="461" y="135"/>
                  </a:moveTo>
                  <a:cubicBezTo>
                    <a:pt x="461" y="136"/>
                    <a:pt x="460" y="136"/>
                    <a:pt x="460" y="137"/>
                  </a:cubicBezTo>
                  <a:cubicBezTo>
                    <a:pt x="462" y="137"/>
                    <a:pt x="465" y="148"/>
                    <a:pt x="464" y="143"/>
                  </a:cubicBezTo>
                  <a:cubicBezTo>
                    <a:pt x="464" y="142"/>
                    <a:pt x="464" y="141"/>
                    <a:pt x="464" y="140"/>
                  </a:cubicBezTo>
                  <a:cubicBezTo>
                    <a:pt x="464" y="140"/>
                    <a:pt x="462" y="138"/>
                    <a:pt x="462" y="138"/>
                  </a:cubicBezTo>
                  <a:cubicBezTo>
                    <a:pt x="462" y="137"/>
                    <a:pt x="463" y="136"/>
                    <a:pt x="463" y="136"/>
                  </a:cubicBezTo>
                  <a:lnTo>
                    <a:pt x="461" y="135"/>
                  </a:lnTo>
                  <a:close/>
                  <a:moveTo>
                    <a:pt x="10" y="119"/>
                  </a:moveTo>
                  <a:cubicBezTo>
                    <a:pt x="11" y="120"/>
                    <a:pt x="11" y="120"/>
                    <a:pt x="11" y="120"/>
                  </a:cubicBezTo>
                  <a:cubicBezTo>
                    <a:pt x="13" y="120"/>
                    <a:pt x="13" y="120"/>
                    <a:pt x="11" y="119"/>
                  </a:cubicBezTo>
                  <a:cubicBezTo>
                    <a:pt x="11" y="119"/>
                    <a:pt x="11" y="119"/>
                    <a:pt x="10" y="119"/>
                  </a:cubicBezTo>
                  <a:close/>
                  <a:moveTo>
                    <a:pt x="1" y="117"/>
                  </a:moveTo>
                  <a:cubicBezTo>
                    <a:pt x="1" y="117"/>
                    <a:pt x="0" y="120"/>
                    <a:pt x="1" y="120"/>
                  </a:cubicBezTo>
                  <a:cubicBezTo>
                    <a:pt x="4" y="120"/>
                    <a:pt x="4" y="118"/>
                    <a:pt x="5" y="118"/>
                  </a:cubicBezTo>
                  <a:cubicBezTo>
                    <a:pt x="3" y="118"/>
                    <a:pt x="3" y="118"/>
                    <a:pt x="1" y="117"/>
                  </a:cubicBezTo>
                  <a:close/>
                  <a:moveTo>
                    <a:pt x="457" y="69"/>
                  </a:moveTo>
                  <a:cubicBezTo>
                    <a:pt x="457" y="69"/>
                    <a:pt x="456" y="71"/>
                    <a:pt x="456" y="72"/>
                  </a:cubicBezTo>
                  <a:cubicBezTo>
                    <a:pt x="460" y="71"/>
                    <a:pt x="460" y="72"/>
                    <a:pt x="457" y="69"/>
                  </a:cubicBezTo>
                  <a:close/>
                  <a:moveTo>
                    <a:pt x="400" y="60"/>
                  </a:moveTo>
                  <a:cubicBezTo>
                    <a:pt x="407" y="58"/>
                    <a:pt x="396" y="63"/>
                    <a:pt x="396" y="63"/>
                  </a:cubicBezTo>
                  <a:cubicBezTo>
                    <a:pt x="395" y="63"/>
                    <a:pt x="392" y="62"/>
                    <a:pt x="393" y="62"/>
                  </a:cubicBezTo>
                  <a:cubicBezTo>
                    <a:pt x="394" y="62"/>
                    <a:pt x="395" y="62"/>
                    <a:pt x="396" y="62"/>
                  </a:cubicBezTo>
                  <a:cubicBezTo>
                    <a:pt x="397" y="61"/>
                    <a:pt x="399" y="60"/>
                    <a:pt x="400" y="60"/>
                  </a:cubicBezTo>
                  <a:close/>
                  <a:moveTo>
                    <a:pt x="463" y="37"/>
                  </a:moveTo>
                  <a:cubicBezTo>
                    <a:pt x="463" y="37"/>
                    <a:pt x="463" y="39"/>
                    <a:pt x="463" y="39"/>
                  </a:cubicBezTo>
                  <a:cubicBezTo>
                    <a:pt x="465" y="40"/>
                    <a:pt x="464" y="37"/>
                    <a:pt x="463" y="37"/>
                  </a:cubicBezTo>
                  <a:close/>
                  <a:moveTo>
                    <a:pt x="455" y="36"/>
                  </a:moveTo>
                  <a:cubicBezTo>
                    <a:pt x="456" y="37"/>
                    <a:pt x="455" y="39"/>
                    <a:pt x="455" y="41"/>
                  </a:cubicBezTo>
                  <a:cubicBezTo>
                    <a:pt x="457" y="41"/>
                    <a:pt x="457" y="41"/>
                    <a:pt x="457" y="41"/>
                  </a:cubicBezTo>
                  <a:cubicBezTo>
                    <a:pt x="457" y="40"/>
                    <a:pt x="456" y="38"/>
                    <a:pt x="457" y="37"/>
                  </a:cubicBezTo>
                  <a:lnTo>
                    <a:pt x="455" y="36"/>
                  </a:lnTo>
                  <a:close/>
                  <a:moveTo>
                    <a:pt x="166" y="30"/>
                  </a:moveTo>
                  <a:cubicBezTo>
                    <a:pt x="167" y="31"/>
                    <a:pt x="166" y="33"/>
                    <a:pt x="167" y="34"/>
                  </a:cubicBezTo>
                  <a:cubicBezTo>
                    <a:pt x="169" y="38"/>
                    <a:pt x="180" y="41"/>
                    <a:pt x="186" y="42"/>
                  </a:cubicBezTo>
                  <a:cubicBezTo>
                    <a:pt x="186" y="42"/>
                    <a:pt x="189" y="43"/>
                    <a:pt x="187" y="41"/>
                  </a:cubicBezTo>
                  <a:cubicBezTo>
                    <a:pt x="187" y="41"/>
                    <a:pt x="187" y="39"/>
                    <a:pt x="186" y="39"/>
                  </a:cubicBezTo>
                  <a:cubicBezTo>
                    <a:pt x="186" y="39"/>
                    <a:pt x="180" y="36"/>
                    <a:pt x="180" y="36"/>
                  </a:cubicBezTo>
                  <a:cubicBezTo>
                    <a:pt x="179" y="36"/>
                    <a:pt x="178" y="37"/>
                    <a:pt x="177" y="36"/>
                  </a:cubicBezTo>
                  <a:cubicBezTo>
                    <a:pt x="176" y="36"/>
                    <a:pt x="175" y="34"/>
                    <a:pt x="175" y="34"/>
                  </a:cubicBezTo>
                  <a:cubicBezTo>
                    <a:pt x="174" y="33"/>
                    <a:pt x="173" y="34"/>
                    <a:pt x="172" y="33"/>
                  </a:cubicBezTo>
                  <a:cubicBezTo>
                    <a:pt x="170" y="32"/>
                    <a:pt x="168" y="30"/>
                    <a:pt x="166" y="30"/>
                  </a:cubicBezTo>
                  <a:close/>
                  <a:moveTo>
                    <a:pt x="327" y="18"/>
                  </a:moveTo>
                  <a:cubicBezTo>
                    <a:pt x="332" y="17"/>
                    <a:pt x="324" y="20"/>
                    <a:pt x="324" y="20"/>
                  </a:cubicBezTo>
                  <a:cubicBezTo>
                    <a:pt x="324" y="20"/>
                    <a:pt x="324" y="21"/>
                    <a:pt x="324" y="22"/>
                  </a:cubicBezTo>
                  <a:cubicBezTo>
                    <a:pt x="324" y="22"/>
                    <a:pt x="321" y="21"/>
                    <a:pt x="320" y="20"/>
                  </a:cubicBezTo>
                  <a:cubicBezTo>
                    <a:pt x="320" y="21"/>
                    <a:pt x="320" y="22"/>
                    <a:pt x="319" y="22"/>
                  </a:cubicBezTo>
                  <a:cubicBezTo>
                    <a:pt x="317" y="22"/>
                    <a:pt x="319" y="19"/>
                    <a:pt x="319" y="19"/>
                  </a:cubicBezTo>
                  <a:cubicBezTo>
                    <a:pt x="322" y="19"/>
                    <a:pt x="325" y="18"/>
                    <a:pt x="327" y="18"/>
                  </a:cubicBezTo>
                  <a:close/>
                  <a:moveTo>
                    <a:pt x="366" y="14"/>
                  </a:moveTo>
                  <a:cubicBezTo>
                    <a:pt x="368" y="14"/>
                    <a:pt x="372" y="15"/>
                    <a:pt x="373" y="15"/>
                  </a:cubicBezTo>
                  <a:cubicBezTo>
                    <a:pt x="377" y="15"/>
                    <a:pt x="379" y="14"/>
                    <a:pt x="383" y="14"/>
                  </a:cubicBezTo>
                  <a:cubicBezTo>
                    <a:pt x="384" y="14"/>
                    <a:pt x="390" y="16"/>
                    <a:pt x="392" y="16"/>
                  </a:cubicBezTo>
                  <a:cubicBezTo>
                    <a:pt x="386" y="16"/>
                    <a:pt x="379" y="18"/>
                    <a:pt x="374" y="18"/>
                  </a:cubicBezTo>
                  <a:cubicBezTo>
                    <a:pt x="371" y="18"/>
                    <a:pt x="367" y="16"/>
                    <a:pt x="364" y="17"/>
                  </a:cubicBezTo>
                  <a:cubicBezTo>
                    <a:pt x="362" y="18"/>
                    <a:pt x="362" y="18"/>
                    <a:pt x="362" y="18"/>
                  </a:cubicBezTo>
                  <a:cubicBezTo>
                    <a:pt x="359" y="19"/>
                    <a:pt x="356" y="18"/>
                    <a:pt x="353" y="18"/>
                  </a:cubicBezTo>
                  <a:cubicBezTo>
                    <a:pt x="354" y="17"/>
                    <a:pt x="354" y="17"/>
                    <a:pt x="354" y="17"/>
                  </a:cubicBezTo>
                  <a:cubicBezTo>
                    <a:pt x="354" y="17"/>
                    <a:pt x="356" y="17"/>
                    <a:pt x="356" y="17"/>
                  </a:cubicBezTo>
                  <a:cubicBezTo>
                    <a:pt x="359" y="16"/>
                    <a:pt x="363" y="15"/>
                    <a:pt x="366" y="14"/>
                  </a:cubicBezTo>
                  <a:close/>
                  <a:moveTo>
                    <a:pt x="335" y="12"/>
                  </a:moveTo>
                  <a:cubicBezTo>
                    <a:pt x="336" y="12"/>
                    <a:pt x="336" y="12"/>
                    <a:pt x="336" y="12"/>
                  </a:cubicBezTo>
                  <a:cubicBezTo>
                    <a:pt x="337" y="13"/>
                    <a:pt x="336" y="14"/>
                    <a:pt x="336" y="15"/>
                  </a:cubicBezTo>
                  <a:cubicBezTo>
                    <a:pt x="337" y="15"/>
                    <a:pt x="339" y="17"/>
                    <a:pt x="339" y="18"/>
                  </a:cubicBezTo>
                  <a:cubicBezTo>
                    <a:pt x="346" y="15"/>
                    <a:pt x="346" y="16"/>
                    <a:pt x="352" y="18"/>
                  </a:cubicBezTo>
                  <a:cubicBezTo>
                    <a:pt x="350" y="18"/>
                    <a:pt x="347" y="18"/>
                    <a:pt x="346" y="18"/>
                  </a:cubicBezTo>
                  <a:cubicBezTo>
                    <a:pt x="345" y="18"/>
                    <a:pt x="341" y="18"/>
                    <a:pt x="339" y="18"/>
                  </a:cubicBezTo>
                  <a:cubicBezTo>
                    <a:pt x="339" y="18"/>
                    <a:pt x="339" y="20"/>
                    <a:pt x="339" y="20"/>
                  </a:cubicBezTo>
                  <a:cubicBezTo>
                    <a:pt x="338" y="20"/>
                    <a:pt x="339" y="21"/>
                    <a:pt x="338" y="21"/>
                  </a:cubicBezTo>
                  <a:cubicBezTo>
                    <a:pt x="337" y="21"/>
                    <a:pt x="337" y="19"/>
                    <a:pt x="336" y="19"/>
                  </a:cubicBezTo>
                  <a:cubicBezTo>
                    <a:pt x="336" y="19"/>
                    <a:pt x="334" y="19"/>
                    <a:pt x="334" y="18"/>
                  </a:cubicBezTo>
                  <a:cubicBezTo>
                    <a:pt x="334" y="18"/>
                    <a:pt x="334" y="18"/>
                    <a:pt x="334" y="18"/>
                  </a:cubicBezTo>
                  <a:cubicBezTo>
                    <a:pt x="337" y="16"/>
                    <a:pt x="334" y="11"/>
                    <a:pt x="335" y="12"/>
                  </a:cubicBezTo>
                  <a:close/>
                  <a:moveTo>
                    <a:pt x="440" y="34"/>
                  </a:moveTo>
                  <a:cubicBezTo>
                    <a:pt x="442" y="33"/>
                    <a:pt x="443" y="30"/>
                    <a:pt x="444" y="30"/>
                  </a:cubicBezTo>
                  <a:cubicBezTo>
                    <a:pt x="445" y="29"/>
                    <a:pt x="446" y="30"/>
                    <a:pt x="447" y="30"/>
                  </a:cubicBezTo>
                  <a:cubicBezTo>
                    <a:pt x="448" y="29"/>
                    <a:pt x="450" y="28"/>
                    <a:pt x="451" y="27"/>
                  </a:cubicBezTo>
                  <a:cubicBezTo>
                    <a:pt x="451" y="27"/>
                    <a:pt x="451" y="25"/>
                    <a:pt x="451" y="25"/>
                  </a:cubicBezTo>
                  <a:cubicBezTo>
                    <a:pt x="449" y="24"/>
                    <a:pt x="447" y="24"/>
                    <a:pt x="445" y="24"/>
                  </a:cubicBezTo>
                  <a:cubicBezTo>
                    <a:pt x="444" y="23"/>
                    <a:pt x="443" y="22"/>
                    <a:pt x="443" y="22"/>
                  </a:cubicBezTo>
                  <a:cubicBezTo>
                    <a:pt x="439" y="21"/>
                    <a:pt x="435" y="24"/>
                    <a:pt x="432" y="22"/>
                  </a:cubicBezTo>
                  <a:cubicBezTo>
                    <a:pt x="432" y="22"/>
                    <a:pt x="432" y="20"/>
                    <a:pt x="432" y="20"/>
                  </a:cubicBezTo>
                  <a:cubicBezTo>
                    <a:pt x="431" y="20"/>
                    <a:pt x="430" y="19"/>
                    <a:pt x="429" y="18"/>
                  </a:cubicBezTo>
                  <a:cubicBezTo>
                    <a:pt x="428" y="19"/>
                    <a:pt x="428" y="18"/>
                    <a:pt x="427" y="18"/>
                  </a:cubicBezTo>
                  <a:cubicBezTo>
                    <a:pt x="426" y="18"/>
                    <a:pt x="426" y="20"/>
                    <a:pt x="425" y="20"/>
                  </a:cubicBezTo>
                  <a:cubicBezTo>
                    <a:pt x="425" y="20"/>
                    <a:pt x="425" y="18"/>
                    <a:pt x="425" y="18"/>
                  </a:cubicBezTo>
                  <a:cubicBezTo>
                    <a:pt x="424" y="17"/>
                    <a:pt x="424" y="17"/>
                    <a:pt x="423" y="17"/>
                  </a:cubicBezTo>
                  <a:cubicBezTo>
                    <a:pt x="418" y="19"/>
                    <a:pt x="417" y="21"/>
                    <a:pt x="410" y="22"/>
                  </a:cubicBezTo>
                  <a:cubicBezTo>
                    <a:pt x="410" y="20"/>
                    <a:pt x="410" y="20"/>
                    <a:pt x="410" y="20"/>
                  </a:cubicBezTo>
                  <a:cubicBezTo>
                    <a:pt x="413" y="19"/>
                    <a:pt x="414" y="20"/>
                    <a:pt x="417" y="19"/>
                  </a:cubicBezTo>
                  <a:cubicBezTo>
                    <a:pt x="417" y="19"/>
                    <a:pt x="417" y="18"/>
                    <a:pt x="418" y="18"/>
                  </a:cubicBezTo>
                  <a:cubicBezTo>
                    <a:pt x="418" y="17"/>
                    <a:pt x="419" y="15"/>
                    <a:pt x="418" y="14"/>
                  </a:cubicBezTo>
                  <a:cubicBezTo>
                    <a:pt x="418" y="13"/>
                    <a:pt x="412" y="9"/>
                    <a:pt x="410" y="9"/>
                  </a:cubicBezTo>
                  <a:cubicBezTo>
                    <a:pt x="408" y="9"/>
                    <a:pt x="407" y="12"/>
                    <a:pt x="406" y="12"/>
                  </a:cubicBezTo>
                  <a:cubicBezTo>
                    <a:pt x="403" y="14"/>
                    <a:pt x="398" y="14"/>
                    <a:pt x="394" y="15"/>
                  </a:cubicBezTo>
                  <a:cubicBezTo>
                    <a:pt x="395" y="14"/>
                    <a:pt x="397" y="11"/>
                    <a:pt x="398" y="10"/>
                  </a:cubicBezTo>
                  <a:cubicBezTo>
                    <a:pt x="399" y="10"/>
                    <a:pt x="401" y="10"/>
                    <a:pt x="402" y="9"/>
                  </a:cubicBezTo>
                  <a:cubicBezTo>
                    <a:pt x="403" y="9"/>
                    <a:pt x="403" y="7"/>
                    <a:pt x="404" y="6"/>
                  </a:cubicBezTo>
                  <a:cubicBezTo>
                    <a:pt x="403" y="6"/>
                    <a:pt x="401" y="5"/>
                    <a:pt x="400" y="5"/>
                  </a:cubicBezTo>
                  <a:cubicBezTo>
                    <a:pt x="396" y="5"/>
                    <a:pt x="391" y="6"/>
                    <a:pt x="386" y="5"/>
                  </a:cubicBezTo>
                  <a:cubicBezTo>
                    <a:pt x="383" y="5"/>
                    <a:pt x="380" y="3"/>
                    <a:pt x="376" y="3"/>
                  </a:cubicBezTo>
                  <a:cubicBezTo>
                    <a:pt x="376" y="3"/>
                    <a:pt x="376" y="4"/>
                    <a:pt x="376" y="4"/>
                  </a:cubicBezTo>
                  <a:cubicBezTo>
                    <a:pt x="374" y="4"/>
                    <a:pt x="373" y="4"/>
                    <a:pt x="371" y="4"/>
                  </a:cubicBezTo>
                  <a:cubicBezTo>
                    <a:pt x="369" y="4"/>
                    <a:pt x="367" y="6"/>
                    <a:pt x="364" y="6"/>
                  </a:cubicBezTo>
                  <a:cubicBezTo>
                    <a:pt x="360" y="5"/>
                    <a:pt x="355" y="1"/>
                    <a:pt x="352" y="1"/>
                  </a:cubicBezTo>
                  <a:cubicBezTo>
                    <a:pt x="351" y="1"/>
                    <a:pt x="349" y="3"/>
                    <a:pt x="348" y="3"/>
                  </a:cubicBezTo>
                  <a:cubicBezTo>
                    <a:pt x="345" y="4"/>
                    <a:pt x="342" y="2"/>
                    <a:pt x="340" y="2"/>
                  </a:cubicBezTo>
                  <a:cubicBezTo>
                    <a:pt x="335" y="1"/>
                    <a:pt x="333" y="3"/>
                    <a:pt x="326" y="3"/>
                  </a:cubicBezTo>
                  <a:cubicBezTo>
                    <a:pt x="324" y="3"/>
                    <a:pt x="310" y="0"/>
                    <a:pt x="309" y="1"/>
                  </a:cubicBezTo>
                  <a:cubicBezTo>
                    <a:pt x="308" y="1"/>
                    <a:pt x="308" y="3"/>
                    <a:pt x="308" y="4"/>
                  </a:cubicBezTo>
                  <a:cubicBezTo>
                    <a:pt x="305" y="3"/>
                    <a:pt x="303" y="3"/>
                    <a:pt x="300" y="2"/>
                  </a:cubicBezTo>
                  <a:cubicBezTo>
                    <a:pt x="300" y="2"/>
                    <a:pt x="299" y="4"/>
                    <a:pt x="299" y="4"/>
                  </a:cubicBezTo>
                  <a:cubicBezTo>
                    <a:pt x="300" y="5"/>
                    <a:pt x="300" y="5"/>
                    <a:pt x="301" y="6"/>
                  </a:cubicBezTo>
                  <a:cubicBezTo>
                    <a:pt x="299" y="6"/>
                    <a:pt x="294" y="7"/>
                    <a:pt x="291" y="6"/>
                  </a:cubicBezTo>
                  <a:cubicBezTo>
                    <a:pt x="290" y="5"/>
                    <a:pt x="293" y="4"/>
                    <a:pt x="291" y="5"/>
                  </a:cubicBezTo>
                  <a:cubicBezTo>
                    <a:pt x="290" y="5"/>
                    <a:pt x="290" y="6"/>
                    <a:pt x="290" y="7"/>
                  </a:cubicBezTo>
                  <a:cubicBezTo>
                    <a:pt x="290" y="7"/>
                    <a:pt x="286" y="9"/>
                    <a:pt x="288" y="10"/>
                  </a:cubicBezTo>
                  <a:cubicBezTo>
                    <a:pt x="289" y="10"/>
                    <a:pt x="290" y="9"/>
                    <a:pt x="291" y="10"/>
                  </a:cubicBezTo>
                  <a:cubicBezTo>
                    <a:pt x="293" y="11"/>
                    <a:pt x="293" y="11"/>
                    <a:pt x="293" y="11"/>
                  </a:cubicBezTo>
                  <a:cubicBezTo>
                    <a:pt x="277" y="11"/>
                    <a:pt x="282" y="13"/>
                    <a:pt x="288" y="19"/>
                  </a:cubicBezTo>
                  <a:cubicBezTo>
                    <a:pt x="287" y="19"/>
                    <a:pt x="286" y="19"/>
                    <a:pt x="285" y="19"/>
                  </a:cubicBezTo>
                  <a:cubicBezTo>
                    <a:pt x="284" y="19"/>
                    <a:pt x="281" y="14"/>
                    <a:pt x="281" y="14"/>
                  </a:cubicBezTo>
                  <a:cubicBezTo>
                    <a:pt x="279" y="13"/>
                    <a:pt x="278" y="14"/>
                    <a:pt x="277" y="14"/>
                  </a:cubicBezTo>
                  <a:cubicBezTo>
                    <a:pt x="278" y="14"/>
                    <a:pt x="278" y="15"/>
                    <a:pt x="279" y="15"/>
                  </a:cubicBezTo>
                  <a:cubicBezTo>
                    <a:pt x="280" y="16"/>
                    <a:pt x="279" y="17"/>
                    <a:pt x="280" y="18"/>
                  </a:cubicBezTo>
                  <a:cubicBezTo>
                    <a:pt x="276" y="16"/>
                    <a:pt x="277" y="14"/>
                    <a:pt x="275" y="20"/>
                  </a:cubicBezTo>
                  <a:cubicBezTo>
                    <a:pt x="273" y="19"/>
                    <a:pt x="268" y="17"/>
                    <a:pt x="267" y="16"/>
                  </a:cubicBezTo>
                  <a:cubicBezTo>
                    <a:pt x="267" y="15"/>
                    <a:pt x="267" y="12"/>
                    <a:pt x="267" y="12"/>
                  </a:cubicBezTo>
                  <a:cubicBezTo>
                    <a:pt x="265" y="11"/>
                    <a:pt x="259" y="9"/>
                    <a:pt x="255" y="10"/>
                  </a:cubicBezTo>
                  <a:cubicBezTo>
                    <a:pt x="253" y="11"/>
                    <a:pt x="258" y="13"/>
                    <a:pt x="255" y="14"/>
                  </a:cubicBezTo>
                  <a:cubicBezTo>
                    <a:pt x="254" y="14"/>
                    <a:pt x="250" y="12"/>
                    <a:pt x="249" y="12"/>
                  </a:cubicBezTo>
                  <a:cubicBezTo>
                    <a:pt x="250" y="12"/>
                    <a:pt x="247" y="12"/>
                    <a:pt x="247" y="12"/>
                  </a:cubicBezTo>
                  <a:cubicBezTo>
                    <a:pt x="247" y="13"/>
                    <a:pt x="247" y="14"/>
                    <a:pt x="248" y="14"/>
                  </a:cubicBezTo>
                  <a:cubicBezTo>
                    <a:pt x="248" y="15"/>
                    <a:pt x="248" y="15"/>
                    <a:pt x="248" y="15"/>
                  </a:cubicBezTo>
                  <a:cubicBezTo>
                    <a:pt x="248" y="15"/>
                    <a:pt x="250" y="16"/>
                    <a:pt x="250" y="16"/>
                  </a:cubicBezTo>
                  <a:cubicBezTo>
                    <a:pt x="250" y="16"/>
                    <a:pt x="251" y="17"/>
                    <a:pt x="251" y="18"/>
                  </a:cubicBezTo>
                  <a:cubicBezTo>
                    <a:pt x="250" y="18"/>
                    <a:pt x="248" y="18"/>
                    <a:pt x="247" y="18"/>
                  </a:cubicBezTo>
                  <a:cubicBezTo>
                    <a:pt x="248" y="18"/>
                    <a:pt x="247" y="20"/>
                    <a:pt x="247" y="21"/>
                  </a:cubicBezTo>
                  <a:cubicBezTo>
                    <a:pt x="248" y="21"/>
                    <a:pt x="252" y="21"/>
                    <a:pt x="253" y="22"/>
                  </a:cubicBezTo>
                  <a:cubicBezTo>
                    <a:pt x="255" y="23"/>
                    <a:pt x="255" y="23"/>
                    <a:pt x="255" y="23"/>
                  </a:cubicBezTo>
                  <a:cubicBezTo>
                    <a:pt x="258" y="23"/>
                    <a:pt x="260" y="21"/>
                    <a:pt x="263" y="23"/>
                  </a:cubicBezTo>
                  <a:cubicBezTo>
                    <a:pt x="265" y="24"/>
                    <a:pt x="264" y="26"/>
                    <a:pt x="265" y="28"/>
                  </a:cubicBezTo>
                  <a:cubicBezTo>
                    <a:pt x="265" y="28"/>
                    <a:pt x="267" y="30"/>
                    <a:pt x="268" y="31"/>
                  </a:cubicBezTo>
                  <a:cubicBezTo>
                    <a:pt x="266" y="30"/>
                    <a:pt x="265" y="30"/>
                    <a:pt x="264" y="28"/>
                  </a:cubicBezTo>
                  <a:cubicBezTo>
                    <a:pt x="264" y="27"/>
                    <a:pt x="264" y="27"/>
                    <a:pt x="264" y="27"/>
                  </a:cubicBezTo>
                  <a:cubicBezTo>
                    <a:pt x="263" y="24"/>
                    <a:pt x="256" y="23"/>
                    <a:pt x="253" y="23"/>
                  </a:cubicBezTo>
                  <a:cubicBezTo>
                    <a:pt x="249" y="22"/>
                    <a:pt x="238" y="20"/>
                    <a:pt x="242" y="27"/>
                  </a:cubicBezTo>
                  <a:cubicBezTo>
                    <a:pt x="242" y="28"/>
                    <a:pt x="244" y="28"/>
                    <a:pt x="245" y="28"/>
                  </a:cubicBezTo>
                  <a:cubicBezTo>
                    <a:pt x="245" y="29"/>
                    <a:pt x="245" y="30"/>
                    <a:pt x="245" y="31"/>
                  </a:cubicBezTo>
                  <a:cubicBezTo>
                    <a:pt x="244" y="30"/>
                    <a:pt x="239" y="25"/>
                    <a:pt x="239" y="25"/>
                  </a:cubicBezTo>
                  <a:cubicBezTo>
                    <a:pt x="234" y="23"/>
                    <a:pt x="231" y="26"/>
                    <a:pt x="227" y="26"/>
                  </a:cubicBezTo>
                  <a:cubicBezTo>
                    <a:pt x="225" y="27"/>
                    <a:pt x="223" y="26"/>
                    <a:pt x="220" y="26"/>
                  </a:cubicBezTo>
                  <a:cubicBezTo>
                    <a:pt x="220" y="26"/>
                    <a:pt x="220" y="28"/>
                    <a:pt x="220" y="28"/>
                  </a:cubicBezTo>
                  <a:cubicBezTo>
                    <a:pt x="220" y="29"/>
                    <a:pt x="222" y="30"/>
                    <a:pt x="223" y="30"/>
                  </a:cubicBezTo>
                  <a:cubicBezTo>
                    <a:pt x="223" y="31"/>
                    <a:pt x="223" y="33"/>
                    <a:pt x="223" y="33"/>
                  </a:cubicBezTo>
                  <a:cubicBezTo>
                    <a:pt x="224" y="34"/>
                    <a:pt x="225" y="33"/>
                    <a:pt x="226" y="34"/>
                  </a:cubicBezTo>
                  <a:cubicBezTo>
                    <a:pt x="227" y="34"/>
                    <a:pt x="228" y="36"/>
                    <a:pt x="228" y="36"/>
                  </a:cubicBezTo>
                  <a:cubicBezTo>
                    <a:pt x="230" y="38"/>
                    <a:pt x="232" y="39"/>
                    <a:pt x="234" y="40"/>
                  </a:cubicBezTo>
                  <a:cubicBezTo>
                    <a:pt x="235" y="41"/>
                    <a:pt x="236" y="43"/>
                    <a:pt x="237" y="44"/>
                  </a:cubicBezTo>
                  <a:cubicBezTo>
                    <a:pt x="240" y="46"/>
                    <a:pt x="245" y="46"/>
                    <a:pt x="249" y="48"/>
                  </a:cubicBezTo>
                  <a:cubicBezTo>
                    <a:pt x="250" y="49"/>
                    <a:pt x="250" y="51"/>
                    <a:pt x="251" y="52"/>
                  </a:cubicBezTo>
                  <a:cubicBezTo>
                    <a:pt x="249" y="51"/>
                    <a:pt x="247" y="48"/>
                    <a:pt x="245" y="48"/>
                  </a:cubicBezTo>
                  <a:cubicBezTo>
                    <a:pt x="245" y="48"/>
                    <a:pt x="244" y="49"/>
                    <a:pt x="243" y="49"/>
                  </a:cubicBezTo>
                  <a:cubicBezTo>
                    <a:pt x="241" y="48"/>
                    <a:pt x="241" y="48"/>
                    <a:pt x="241" y="48"/>
                  </a:cubicBezTo>
                  <a:cubicBezTo>
                    <a:pt x="236" y="46"/>
                    <a:pt x="236" y="49"/>
                    <a:pt x="233" y="52"/>
                  </a:cubicBezTo>
                  <a:cubicBezTo>
                    <a:pt x="233" y="52"/>
                    <a:pt x="231" y="52"/>
                    <a:pt x="230" y="52"/>
                  </a:cubicBezTo>
                  <a:cubicBezTo>
                    <a:pt x="229" y="51"/>
                    <a:pt x="229" y="49"/>
                    <a:pt x="228" y="49"/>
                  </a:cubicBezTo>
                  <a:cubicBezTo>
                    <a:pt x="227" y="48"/>
                    <a:pt x="227" y="50"/>
                    <a:pt x="225" y="50"/>
                  </a:cubicBezTo>
                  <a:cubicBezTo>
                    <a:pt x="224" y="49"/>
                    <a:pt x="217" y="43"/>
                    <a:pt x="217" y="42"/>
                  </a:cubicBezTo>
                  <a:cubicBezTo>
                    <a:pt x="216" y="40"/>
                    <a:pt x="217" y="38"/>
                    <a:pt x="216" y="36"/>
                  </a:cubicBezTo>
                  <a:cubicBezTo>
                    <a:pt x="215" y="36"/>
                    <a:pt x="215" y="36"/>
                    <a:pt x="215" y="36"/>
                  </a:cubicBezTo>
                  <a:cubicBezTo>
                    <a:pt x="213" y="35"/>
                    <a:pt x="209" y="30"/>
                    <a:pt x="207" y="28"/>
                  </a:cubicBezTo>
                  <a:cubicBezTo>
                    <a:pt x="207" y="28"/>
                    <a:pt x="198" y="26"/>
                    <a:pt x="198" y="26"/>
                  </a:cubicBezTo>
                  <a:cubicBezTo>
                    <a:pt x="196" y="26"/>
                    <a:pt x="195" y="26"/>
                    <a:pt x="194" y="26"/>
                  </a:cubicBezTo>
                  <a:cubicBezTo>
                    <a:pt x="194" y="28"/>
                    <a:pt x="194" y="31"/>
                    <a:pt x="195" y="34"/>
                  </a:cubicBezTo>
                  <a:cubicBezTo>
                    <a:pt x="195" y="34"/>
                    <a:pt x="197" y="36"/>
                    <a:pt x="197" y="36"/>
                  </a:cubicBezTo>
                  <a:cubicBezTo>
                    <a:pt x="197" y="36"/>
                    <a:pt x="196" y="39"/>
                    <a:pt x="196" y="38"/>
                  </a:cubicBezTo>
                  <a:cubicBezTo>
                    <a:pt x="197" y="37"/>
                    <a:pt x="194" y="37"/>
                    <a:pt x="194" y="37"/>
                  </a:cubicBezTo>
                  <a:cubicBezTo>
                    <a:pt x="193" y="38"/>
                    <a:pt x="193" y="40"/>
                    <a:pt x="194" y="40"/>
                  </a:cubicBezTo>
                  <a:cubicBezTo>
                    <a:pt x="194" y="41"/>
                    <a:pt x="194" y="43"/>
                    <a:pt x="194" y="43"/>
                  </a:cubicBezTo>
                  <a:cubicBezTo>
                    <a:pt x="193" y="43"/>
                    <a:pt x="195" y="47"/>
                    <a:pt x="195" y="47"/>
                  </a:cubicBezTo>
                  <a:cubicBezTo>
                    <a:pt x="194" y="48"/>
                    <a:pt x="194" y="47"/>
                    <a:pt x="194" y="49"/>
                  </a:cubicBezTo>
                  <a:cubicBezTo>
                    <a:pt x="193" y="49"/>
                    <a:pt x="192" y="49"/>
                    <a:pt x="192" y="49"/>
                  </a:cubicBezTo>
                  <a:cubicBezTo>
                    <a:pt x="189" y="47"/>
                    <a:pt x="186" y="44"/>
                    <a:pt x="182" y="44"/>
                  </a:cubicBezTo>
                  <a:cubicBezTo>
                    <a:pt x="181" y="43"/>
                    <a:pt x="181" y="44"/>
                    <a:pt x="180" y="44"/>
                  </a:cubicBezTo>
                  <a:cubicBezTo>
                    <a:pt x="180" y="42"/>
                    <a:pt x="180" y="42"/>
                    <a:pt x="180" y="42"/>
                  </a:cubicBezTo>
                  <a:cubicBezTo>
                    <a:pt x="178" y="42"/>
                    <a:pt x="180" y="43"/>
                    <a:pt x="179" y="44"/>
                  </a:cubicBezTo>
                  <a:cubicBezTo>
                    <a:pt x="176" y="45"/>
                    <a:pt x="172" y="41"/>
                    <a:pt x="171" y="40"/>
                  </a:cubicBezTo>
                  <a:cubicBezTo>
                    <a:pt x="170" y="41"/>
                    <a:pt x="170" y="42"/>
                    <a:pt x="170" y="43"/>
                  </a:cubicBezTo>
                  <a:cubicBezTo>
                    <a:pt x="168" y="44"/>
                    <a:pt x="166" y="45"/>
                    <a:pt x="164" y="47"/>
                  </a:cubicBezTo>
                  <a:cubicBezTo>
                    <a:pt x="165" y="48"/>
                    <a:pt x="165" y="48"/>
                    <a:pt x="165" y="49"/>
                  </a:cubicBezTo>
                  <a:cubicBezTo>
                    <a:pt x="164" y="49"/>
                    <a:pt x="164" y="49"/>
                    <a:pt x="164" y="49"/>
                  </a:cubicBezTo>
                  <a:cubicBezTo>
                    <a:pt x="162" y="43"/>
                    <a:pt x="164" y="30"/>
                    <a:pt x="156" y="30"/>
                  </a:cubicBezTo>
                  <a:cubicBezTo>
                    <a:pt x="155" y="30"/>
                    <a:pt x="151" y="32"/>
                    <a:pt x="150" y="32"/>
                  </a:cubicBezTo>
                  <a:cubicBezTo>
                    <a:pt x="150" y="36"/>
                    <a:pt x="150" y="36"/>
                    <a:pt x="150" y="36"/>
                  </a:cubicBezTo>
                  <a:cubicBezTo>
                    <a:pt x="149" y="36"/>
                    <a:pt x="147" y="33"/>
                    <a:pt x="146" y="33"/>
                  </a:cubicBezTo>
                  <a:cubicBezTo>
                    <a:pt x="144" y="33"/>
                    <a:pt x="145" y="34"/>
                    <a:pt x="144" y="34"/>
                  </a:cubicBezTo>
                  <a:cubicBezTo>
                    <a:pt x="143" y="34"/>
                    <a:pt x="143" y="36"/>
                    <a:pt x="143" y="36"/>
                  </a:cubicBezTo>
                  <a:cubicBezTo>
                    <a:pt x="142" y="37"/>
                    <a:pt x="141" y="36"/>
                    <a:pt x="141" y="37"/>
                  </a:cubicBezTo>
                  <a:cubicBezTo>
                    <a:pt x="140" y="36"/>
                    <a:pt x="140" y="34"/>
                    <a:pt x="138" y="34"/>
                  </a:cubicBezTo>
                  <a:cubicBezTo>
                    <a:pt x="135" y="33"/>
                    <a:pt x="131" y="35"/>
                    <a:pt x="128" y="36"/>
                  </a:cubicBezTo>
                  <a:cubicBezTo>
                    <a:pt x="123" y="36"/>
                    <a:pt x="119" y="36"/>
                    <a:pt x="114" y="37"/>
                  </a:cubicBezTo>
                  <a:cubicBezTo>
                    <a:pt x="113" y="37"/>
                    <a:pt x="111" y="40"/>
                    <a:pt x="110" y="40"/>
                  </a:cubicBezTo>
                  <a:cubicBezTo>
                    <a:pt x="109" y="41"/>
                    <a:pt x="108" y="40"/>
                    <a:pt x="106" y="40"/>
                  </a:cubicBezTo>
                  <a:cubicBezTo>
                    <a:pt x="107" y="41"/>
                    <a:pt x="108" y="42"/>
                    <a:pt x="108" y="43"/>
                  </a:cubicBezTo>
                  <a:cubicBezTo>
                    <a:pt x="109" y="45"/>
                    <a:pt x="108" y="47"/>
                    <a:pt x="109" y="49"/>
                  </a:cubicBezTo>
                  <a:cubicBezTo>
                    <a:pt x="109" y="49"/>
                    <a:pt x="111" y="50"/>
                    <a:pt x="111" y="51"/>
                  </a:cubicBezTo>
                  <a:cubicBezTo>
                    <a:pt x="110" y="50"/>
                    <a:pt x="108" y="50"/>
                    <a:pt x="107" y="48"/>
                  </a:cubicBezTo>
                  <a:cubicBezTo>
                    <a:pt x="106" y="46"/>
                    <a:pt x="106" y="43"/>
                    <a:pt x="104" y="42"/>
                  </a:cubicBezTo>
                  <a:cubicBezTo>
                    <a:pt x="103" y="41"/>
                    <a:pt x="102" y="41"/>
                    <a:pt x="100" y="40"/>
                  </a:cubicBezTo>
                  <a:cubicBezTo>
                    <a:pt x="101" y="40"/>
                    <a:pt x="97" y="40"/>
                    <a:pt x="96" y="42"/>
                  </a:cubicBezTo>
                  <a:cubicBezTo>
                    <a:pt x="95" y="43"/>
                    <a:pt x="94" y="47"/>
                    <a:pt x="93" y="49"/>
                  </a:cubicBezTo>
                  <a:cubicBezTo>
                    <a:pt x="92" y="49"/>
                    <a:pt x="92" y="49"/>
                    <a:pt x="92" y="49"/>
                  </a:cubicBezTo>
                  <a:cubicBezTo>
                    <a:pt x="92" y="50"/>
                    <a:pt x="93" y="52"/>
                    <a:pt x="93" y="52"/>
                  </a:cubicBezTo>
                  <a:cubicBezTo>
                    <a:pt x="94" y="53"/>
                    <a:pt x="95" y="54"/>
                    <a:pt x="96" y="55"/>
                  </a:cubicBezTo>
                  <a:cubicBezTo>
                    <a:pt x="96" y="55"/>
                    <a:pt x="95" y="56"/>
                    <a:pt x="94" y="56"/>
                  </a:cubicBezTo>
                  <a:cubicBezTo>
                    <a:pt x="94" y="56"/>
                    <a:pt x="94" y="56"/>
                    <a:pt x="94" y="56"/>
                  </a:cubicBezTo>
                  <a:cubicBezTo>
                    <a:pt x="92" y="56"/>
                    <a:pt x="93" y="54"/>
                    <a:pt x="92" y="54"/>
                  </a:cubicBezTo>
                  <a:cubicBezTo>
                    <a:pt x="91" y="53"/>
                    <a:pt x="84" y="51"/>
                    <a:pt x="83" y="52"/>
                  </a:cubicBezTo>
                  <a:cubicBezTo>
                    <a:pt x="74" y="52"/>
                    <a:pt x="68" y="58"/>
                    <a:pt x="61" y="60"/>
                  </a:cubicBezTo>
                  <a:cubicBezTo>
                    <a:pt x="56" y="61"/>
                    <a:pt x="49" y="61"/>
                    <a:pt x="47" y="64"/>
                  </a:cubicBezTo>
                  <a:cubicBezTo>
                    <a:pt x="46" y="64"/>
                    <a:pt x="45" y="67"/>
                    <a:pt x="45" y="67"/>
                  </a:cubicBezTo>
                  <a:cubicBezTo>
                    <a:pt x="43" y="72"/>
                    <a:pt x="44" y="70"/>
                    <a:pt x="46" y="73"/>
                  </a:cubicBezTo>
                  <a:cubicBezTo>
                    <a:pt x="49" y="73"/>
                    <a:pt x="53" y="70"/>
                    <a:pt x="57" y="71"/>
                  </a:cubicBezTo>
                  <a:cubicBezTo>
                    <a:pt x="57" y="71"/>
                    <a:pt x="59" y="73"/>
                    <a:pt x="59" y="74"/>
                  </a:cubicBezTo>
                  <a:cubicBezTo>
                    <a:pt x="61" y="73"/>
                    <a:pt x="63" y="72"/>
                    <a:pt x="64" y="71"/>
                  </a:cubicBezTo>
                  <a:cubicBezTo>
                    <a:pt x="65" y="71"/>
                    <a:pt x="67" y="72"/>
                    <a:pt x="67" y="72"/>
                  </a:cubicBezTo>
                  <a:cubicBezTo>
                    <a:pt x="70" y="72"/>
                    <a:pt x="72" y="71"/>
                    <a:pt x="75" y="71"/>
                  </a:cubicBezTo>
                  <a:cubicBezTo>
                    <a:pt x="73" y="75"/>
                    <a:pt x="72" y="71"/>
                    <a:pt x="75" y="76"/>
                  </a:cubicBezTo>
                  <a:cubicBezTo>
                    <a:pt x="74" y="77"/>
                    <a:pt x="72" y="77"/>
                    <a:pt x="72" y="79"/>
                  </a:cubicBezTo>
                  <a:cubicBezTo>
                    <a:pt x="72" y="79"/>
                    <a:pt x="74" y="82"/>
                    <a:pt x="73" y="84"/>
                  </a:cubicBezTo>
                  <a:cubicBezTo>
                    <a:pt x="65" y="91"/>
                    <a:pt x="65" y="91"/>
                    <a:pt x="65" y="91"/>
                  </a:cubicBezTo>
                  <a:cubicBezTo>
                    <a:pt x="64" y="91"/>
                    <a:pt x="63" y="90"/>
                    <a:pt x="62" y="91"/>
                  </a:cubicBezTo>
                  <a:cubicBezTo>
                    <a:pt x="61" y="91"/>
                    <a:pt x="60" y="93"/>
                    <a:pt x="60" y="93"/>
                  </a:cubicBezTo>
                  <a:cubicBezTo>
                    <a:pt x="59" y="94"/>
                    <a:pt x="58" y="92"/>
                    <a:pt x="57" y="91"/>
                  </a:cubicBezTo>
                  <a:cubicBezTo>
                    <a:pt x="57" y="91"/>
                    <a:pt x="46" y="91"/>
                    <a:pt x="45" y="91"/>
                  </a:cubicBezTo>
                  <a:cubicBezTo>
                    <a:pt x="42" y="92"/>
                    <a:pt x="37" y="95"/>
                    <a:pt x="35" y="95"/>
                  </a:cubicBezTo>
                  <a:cubicBezTo>
                    <a:pt x="33" y="96"/>
                    <a:pt x="32" y="95"/>
                    <a:pt x="30" y="95"/>
                  </a:cubicBezTo>
                  <a:cubicBezTo>
                    <a:pt x="28" y="95"/>
                    <a:pt x="23" y="97"/>
                    <a:pt x="21" y="97"/>
                  </a:cubicBezTo>
                  <a:cubicBezTo>
                    <a:pt x="19" y="97"/>
                    <a:pt x="17" y="96"/>
                    <a:pt x="15" y="97"/>
                  </a:cubicBezTo>
                  <a:cubicBezTo>
                    <a:pt x="14" y="98"/>
                    <a:pt x="14" y="98"/>
                    <a:pt x="14" y="98"/>
                  </a:cubicBezTo>
                  <a:cubicBezTo>
                    <a:pt x="11" y="98"/>
                    <a:pt x="9" y="97"/>
                    <a:pt x="6" y="98"/>
                  </a:cubicBezTo>
                  <a:cubicBezTo>
                    <a:pt x="5" y="98"/>
                    <a:pt x="2" y="102"/>
                    <a:pt x="1" y="103"/>
                  </a:cubicBezTo>
                  <a:cubicBezTo>
                    <a:pt x="2" y="103"/>
                    <a:pt x="1" y="104"/>
                    <a:pt x="1" y="105"/>
                  </a:cubicBezTo>
                  <a:cubicBezTo>
                    <a:pt x="1" y="105"/>
                    <a:pt x="3" y="105"/>
                    <a:pt x="3" y="105"/>
                  </a:cubicBezTo>
                  <a:cubicBezTo>
                    <a:pt x="4" y="106"/>
                    <a:pt x="4" y="109"/>
                    <a:pt x="5" y="109"/>
                  </a:cubicBezTo>
                  <a:cubicBezTo>
                    <a:pt x="6" y="110"/>
                    <a:pt x="7" y="109"/>
                    <a:pt x="7" y="110"/>
                  </a:cubicBezTo>
                  <a:cubicBezTo>
                    <a:pt x="8" y="110"/>
                    <a:pt x="8" y="113"/>
                    <a:pt x="8" y="113"/>
                  </a:cubicBezTo>
                  <a:cubicBezTo>
                    <a:pt x="9" y="113"/>
                    <a:pt x="11" y="112"/>
                    <a:pt x="12" y="113"/>
                  </a:cubicBezTo>
                  <a:cubicBezTo>
                    <a:pt x="12" y="113"/>
                    <a:pt x="12" y="113"/>
                    <a:pt x="12" y="113"/>
                  </a:cubicBezTo>
                  <a:cubicBezTo>
                    <a:pt x="12" y="114"/>
                    <a:pt x="14" y="114"/>
                    <a:pt x="15" y="115"/>
                  </a:cubicBezTo>
                  <a:cubicBezTo>
                    <a:pt x="15" y="115"/>
                    <a:pt x="15" y="116"/>
                    <a:pt x="15" y="117"/>
                  </a:cubicBezTo>
                  <a:cubicBezTo>
                    <a:pt x="17" y="117"/>
                    <a:pt x="19" y="116"/>
                    <a:pt x="20" y="117"/>
                  </a:cubicBezTo>
                  <a:cubicBezTo>
                    <a:pt x="27" y="118"/>
                    <a:pt x="27" y="119"/>
                    <a:pt x="29" y="111"/>
                  </a:cubicBezTo>
                  <a:cubicBezTo>
                    <a:pt x="30" y="112"/>
                    <a:pt x="31" y="111"/>
                    <a:pt x="32" y="112"/>
                  </a:cubicBezTo>
                  <a:cubicBezTo>
                    <a:pt x="32" y="112"/>
                    <a:pt x="34" y="117"/>
                    <a:pt x="35" y="117"/>
                  </a:cubicBezTo>
                  <a:cubicBezTo>
                    <a:pt x="42" y="117"/>
                    <a:pt x="49" y="115"/>
                    <a:pt x="58" y="115"/>
                  </a:cubicBezTo>
                  <a:cubicBezTo>
                    <a:pt x="58" y="116"/>
                    <a:pt x="59" y="118"/>
                    <a:pt x="59" y="119"/>
                  </a:cubicBezTo>
                  <a:cubicBezTo>
                    <a:pt x="58" y="119"/>
                    <a:pt x="58" y="120"/>
                    <a:pt x="57" y="120"/>
                  </a:cubicBezTo>
                  <a:cubicBezTo>
                    <a:pt x="57" y="121"/>
                    <a:pt x="57" y="121"/>
                    <a:pt x="57" y="121"/>
                  </a:cubicBezTo>
                  <a:cubicBezTo>
                    <a:pt x="55" y="121"/>
                    <a:pt x="55" y="121"/>
                    <a:pt x="55" y="121"/>
                  </a:cubicBezTo>
                  <a:cubicBezTo>
                    <a:pt x="54" y="121"/>
                    <a:pt x="54" y="119"/>
                    <a:pt x="53" y="119"/>
                  </a:cubicBezTo>
                  <a:cubicBezTo>
                    <a:pt x="52" y="118"/>
                    <a:pt x="45" y="119"/>
                    <a:pt x="43" y="119"/>
                  </a:cubicBezTo>
                  <a:cubicBezTo>
                    <a:pt x="41" y="121"/>
                    <a:pt x="41" y="121"/>
                    <a:pt x="41" y="121"/>
                  </a:cubicBezTo>
                  <a:cubicBezTo>
                    <a:pt x="39" y="121"/>
                    <a:pt x="37" y="120"/>
                    <a:pt x="35" y="120"/>
                  </a:cubicBezTo>
                  <a:cubicBezTo>
                    <a:pt x="32" y="120"/>
                    <a:pt x="27" y="123"/>
                    <a:pt x="23" y="124"/>
                  </a:cubicBezTo>
                  <a:cubicBezTo>
                    <a:pt x="23" y="124"/>
                    <a:pt x="23" y="126"/>
                    <a:pt x="23" y="126"/>
                  </a:cubicBezTo>
                  <a:cubicBezTo>
                    <a:pt x="24" y="127"/>
                    <a:pt x="24" y="127"/>
                    <a:pt x="25" y="127"/>
                  </a:cubicBezTo>
                  <a:cubicBezTo>
                    <a:pt x="23" y="127"/>
                    <a:pt x="20" y="128"/>
                    <a:pt x="17" y="127"/>
                  </a:cubicBezTo>
                  <a:cubicBezTo>
                    <a:pt x="13" y="126"/>
                    <a:pt x="16" y="122"/>
                    <a:pt x="8" y="126"/>
                  </a:cubicBezTo>
                  <a:cubicBezTo>
                    <a:pt x="9" y="128"/>
                    <a:pt x="10" y="130"/>
                    <a:pt x="11" y="132"/>
                  </a:cubicBezTo>
                  <a:cubicBezTo>
                    <a:pt x="12" y="132"/>
                    <a:pt x="13" y="131"/>
                    <a:pt x="15" y="131"/>
                  </a:cubicBezTo>
                  <a:cubicBezTo>
                    <a:pt x="15" y="131"/>
                    <a:pt x="16" y="133"/>
                    <a:pt x="16" y="133"/>
                  </a:cubicBezTo>
                  <a:cubicBezTo>
                    <a:pt x="18" y="135"/>
                    <a:pt x="20" y="134"/>
                    <a:pt x="23" y="135"/>
                  </a:cubicBezTo>
                  <a:cubicBezTo>
                    <a:pt x="22" y="135"/>
                    <a:pt x="21" y="136"/>
                    <a:pt x="20" y="137"/>
                  </a:cubicBezTo>
                  <a:cubicBezTo>
                    <a:pt x="22" y="139"/>
                    <a:pt x="24" y="144"/>
                    <a:pt x="27" y="145"/>
                  </a:cubicBezTo>
                  <a:cubicBezTo>
                    <a:pt x="29" y="145"/>
                    <a:pt x="30" y="144"/>
                    <a:pt x="33" y="144"/>
                  </a:cubicBezTo>
                  <a:cubicBezTo>
                    <a:pt x="35" y="144"/>
                    <a:pt x="38" y="146"/>
                    <a:pt x="41" y="146"/>
                  </a:cubicBezTo>
                  <a:cubicBezTo>
                    <a:pt x="40" y="140"/>
                    <a:pt x="40" y="140"/>
                    <a:pt x="43" y="137"/>
                  </a:cubicBezTo>
                  <a:cubicBezTo>
                    <a:pt x="45" y="138"/>
                    <a:pt x="47" y="140"/>
                    <a:pt x="49" y="141"/>
                  </a:cubicBezTo>
                  <a:cubicBezTo>
                    <a:pt x="49" y="140"/>
                    <a:pt x="49" y="140"/>
                    <a:pt x="49" y="139"/>
                  </a:cubicBezTo>
                  <a:cubicBezTo>
                    <a:pt x="51" y="137"/>
                    <a:pt x="55" y="137"/>
                    <a:pt x="58" y="137"/>
                  </a:cubicBezTo>
                  <a:cubicBezTo>
                    <a:pt x="58" y="138"/>
                    <a:pt x="58" y="139"/>
                    <a:pt x="58" y="140"/>
                  </a:cubicBezTo>
                  <a:cubicBezTo>
                    <a:pt x="58" y="141"/>
                    <a:pt x="61" y="142"/>
                    <a:pt x="63" y="143"/>
                  </a:cubicBezTo>
                  <a:cubicBezTo>
                    <a:pt x="63" y="141"/>
                    <a:pt x="64" y="140"/>
                    <a:pt x="65" y="139"/>
                  </a:cubicBezTo>
                  <a:cubicBezTo>
                    <a:pt x="65" y="139"/>
                    <a:pt x="66" y="140"/>
                    <a:pt x="67" y="140"/>
                  </a:cubicBezTo>
                  <a:cubicBezTo>
                    <a:pt x="68" y="140"/>
                    <a:pt x="68" y="140"/>
                    <a:pt x="68" y="140"/>
                  </a:cubicBezTo>
                  <a:cubicBezTo>
                    <a:pt x="69" y="139"/>
                    <a:pt x="69" y="139"/>
                    <a:pt x="69" y="139"/>
                  </a:cubicBezTo>
                  <a:cubicBezTo>
                    <a:pt x="71" y="139"/>
                    <a:pt x="74" y="139"/>
                    <a:pt x="77" y="139"/>
                  </a:cubicBezTo>
                  <a:cubicBezTo>
                    <a:pt x="77" y="139"/>
                    <a:pt x="77" y="137"/>
                    <a:pt x="77" y="137"/>
                  </a:cubicBezTo>
                  <a:cubicBezTo>
                    <a:pt x="78" y="136"/>
                    <a:pt x="80" y="135"/>
                    <a:pt x="81" y="135"/>
                  </a:cubicBezTo>
                  <a:cubicBezTo>
                    <a:pt x="81" y="135"/>
                    <a:pt x="82" y="136"/>
                    <a:pt x="83" y="137"/>
                  </a:cubicBezTo>
                  <a:cubicBezTo>
                    <a:pt x="83" y="138"/>
                    <a:pt x="83" y="139"/>
                    <a:pt x="83" y="141"/>
                  </a:cubicBezTo>
                  <a:cubicBezTo>
                    <a:pt x="85" y="139"/>
                    <a:pt x="86" y="138"/>
                    <a:pt x="88" y="136"/>
                  </a:cubicBezTo>
                  <a:cubicBezTo>
                    <a:pt x="89" y="136"/>
                    <a:pt x="90" y="136"/>
                    <a:pt x="91" y="136"/>
                  </a:cubicBezTo>
                  <a:cubicBezTo>
                    <a:pt x="92" y="139"/>
                    <a:pt x="92" y="139"/>
                    <a:pt x="92" y="139"/>
                  </a:cubicBezTo>
                  <a:cubicBezTo>
                    <a:pt x="96" y="140"/>
                    <a:pt x="102" y="139"/>
                    <a:pt x="106" y="141"/>
                  </a:cubicBezTo>
                  <a:cubicBezTo>
                    <a:pt x="106" y="141"/>
                    <a:pt x="106" y="142"/>
                    <a:pt x="106" y="143"/>
                  </a:cubicBezTo>
                  <a:cubicBezTo>
                    <a:pt x="108" y="144"/>
                    <a:pt x="110" y="144"/>
                    <a:pt x="112" y="146"/>
                  </a:cubicBezTo>
                  <a:cubicBezTo>
                    <a:pt x="112" y="146"/>
                    <a:pt x="112" y="148"/>
                    <a:pt x="112" y="148"/>
                  </a:cubicBezTo>
                  <a:cubicBezTo>
                    <a:pt x="114" y="148"/>
                    <a:pt x="118" y="147"/>
                    <a:pt x="121" y="148"/>
                  </a:cubicBezTo>
                  <a:cubicBezTo>
                    <a:pt x="121" y="148"/>
                    <a:pt x="125" y="152"/>
                    <a:pt x="125" y="152"/>
                  </a:cubicBezTo>
                  <a:cubicBezTo>
                    <a:pt x="126" y="154"/>
                    <a:pt x="125" y="155"/>
                    <a:pt x="126" y="156"/>
                  </a:cubicBezTo>
                  <a:cubicBezTo>
                    <a:pt x="126" y="156"/>
                    <a:pt x="127" y="156"/>
                    <a:pt x="128" y="156"/>
                  </a:cubicBezTo>
                  <a:cubicBezTo>
                    <a:pt x="128" y="156"/>
                    <a:pt x="133" y="160"/>
                    <a:pt x="134" y="160"/>
                  </a:cubicBezTo>
                  <a:cubicBezTo>
                    <a:pt x="134" y="160"/>
                    <a:pt x="136" y="165"/>
                    <a:pt x="136" y="165"/>
                  </a:cubicBezTo>
                  <a:cubicBezTo>
                    <a:pt x="138" y="165"/>
                    <a:pt x="140" y="164"/>
                    <a:pt x="141" y="165"/>
                  </a:cubicBezTo>
                  <a:cubicBezTo>
                    <a:pt x="141" y="165"/>
                    <a:pt x="142" y="166"/>
                    <a:pt x="142" y="166"/>
                  </a:cubicBezTo>
                  <a:cubicBezTo>
                    <a:pt x="143" y="165"/>
                    <a:pt x="142" y="166"/>
                    <a:pt x="142" y="167"/>
                  </a:cubicBezTo>
                  <a:cubicBezTo>
                    <a:pt x="143" y="166"/>
                    <a:pt x="143" y="167"/>
                    <a:pt x="143" y="167"/>
                  </a:cubicBezTo>
                  <a:cubicBezTo>
                    <a:pt x="143" y="167"/>
                    <a:pt x="141" y="168"/>
                    <a:pt x="141" y="169"/>
                  </a:cubicBezTo>
                  <a:cubicBezTo>
                    <a:pt x="141" y="169"/>
                    <a:pt x="142" y="170"/>
                    <a:pt x="142" y="171"/>
                  </a:cubicBezTo>
                  <a:cubicBezTo>
                    <a:pt x="142" y="172"/>
                    <a:pt x="140" y="172"/>
                    <a:pt x="140" y="173"/>
                  </a:cubicBezTo>
                  <a:cubicBezTo>
                    <a:pt x="139" y="174"/>
                    <a:pt x="138" y="173"/>
                    <a:pt x="137" y="174"/>
                  </a:cubicBezTo>
                  <a:cubicBezTo>
                    <a:pt x="137" y="174"/>
                    <a:pt x="136" y="176"/>
                    <a:pt x="136" y="176"/>
                  </a:cubicBezTo>
                  <a:cubicBezTo>
                    <a:pt x="138" y="175"/>
                    <a:pt x="141" y="174"/>
                    <a:pt x="143" y="174"/>
                  </a:cubicBezTo>
                  <a:cubicBezTo>
                    <a:pt x="143" y="174"/>
                    <a:pt x="143" y="175"/>
                    <a:pt x="143" y="176"/>
                  </a:cubicBezTo>
                  <a:cubicBezTo>
                    <a:pt x="143" y="176"/>
                    <a:pt x="149" y="183"/>
                    <a:pt x="150" y="183"/>
                  </a:cubicBezTo>
                  <a:cubicBezTo>
                    <a:pt x="150" y="183"/>
                    <a:pt x="149" y="185"/>
                    <a:pt x="148" y="184"/>
                  </a:cubicBezTo>
                  <a:cubicBezTo>
                    <a:pt x="148" y="185"/>
                    <a:pt x="148" y="185"/>
                    <a:pt x="148" y="185"/>
                  </a:cubicBezTo>
                  <a:cubicBezTo>
                    <a:pt x="149" y="186"/>
                    <a:pt x="152" y="188"/>
                    <a:pt x="152" y="190"/>
                  </a:cubicBezTo>
                  <a:cubicBezTo>
                    <a:pt x="153" y="192"/>
                    <a:pt x="151" y="191"/>
                    <a:pt x="152" y="192"/>
                  </a:cubicBezTo>
                  <a:cubicBezTo>
                    <a:pt x="153" y="192"/>
                    <a:pt x="154" y="192"/>
                    <a:pt x="156" y="192"/>
                  </a:cubicBezTo>
                  <a:cubicBezTo>
                    <a:pt x="155" y="193"/>
                    <a:pt x="157" y="195"/>
                    <a:pt x="154" y="194"/>
                  </a:cubicBezTo>
                  <a:cubicBezTo>
                    <a:pt x="154" y="195"/>
                    <a:pt x="155" y="196"/>
                    <a:pt x="155" y="197"/>
                  </a:cubicBezTo>
                  <a:cubicBezTo>
                    <a:pt x="153" y="198"/>
                    <a:pt x="154" y="198"/>
                    <a:pt x="154" y="200"/>
                  </a:cubicBezTo>
                  <a:cubicBezTo>
                    <a:pt x="154" y="201"/>
                    <a:pt x="154" y="201"/>
                    <a:pt x="154" y="201"/>
                  </a:cubicBezTo>
                  <a:cubicBezTo>
                    <a:pt x="153" y="202"/>
                    <a:pt x="148" y="202"/>
                    <a:pt x="147" y="202"/>
                  </a:cubicBezTo>
                  <a:cubicBezTo>
                    <a:pt x="147" y="203"/>
                    <a:pt x="147" y="203"/>
                    <a:pt x="147" y="203"/>
                  </a:cubicBezTo>
                  <a:cubicBezTo>
                    <a:pt x="148" y="203"/>
                    <a:pt x="149" y="203"/>
                    <a:pt x="150" y="203"/>
                  </a:cubicBezTo>
                  <a:cubicBezTo>
                    <a:pt x="149" y="205"/>
                    <a:pt x="149" y="207"/>
                    <a:pt x="148" y="208"/>
                  </a:cubicBezTo>
                  <a:cubicBezTo>
                    <a:pt x="147" y="209"/>
                    <a:pt x="146" y="209"/>
                    <a:pt x="146" y="209"/>
                  </a:cubicBezTo>
                  <a:cubicBezTo>
                    <a:pt x="146" y="209"/>
                    <a:pt x="146" y="212"/>
                    <a:pt x="146" y="212"/>
                  </a:cubicBezTo>
                  <a:cubicBezTo>
                    <a:pt x="147" y="212"/>
                    <a:pt x="148" y="211"/>
                    <a:pt x="149" y="211"/>
                  </a:cubicBezTo>
                  <a:cubicBezTo>
                    <a:pt x="148" y="212"/>
                    <a:pt x="148" y="214"/>
                    <a:pt x="148" y="214"/>
                  </a:cubicBezTo>
                  <a:cubicBezTo>
                    <a:pt x="147" y="215"/>
                    <a:pt x="145" y="215"/>
                    <a:pt x="145" y="216"/>
                  </a:cubicBezTo>
                  <a:cubicBezTo>
                    <a:pt x="145" y="217"/>
                    <a:pt x="145" y="217"/>
                    <a:pt x="145" y="217"/>
                  </a:cubicBezTo>
                  <a:cubicBezTo>
                    <a:pt x="147" y="219"/>
                    <a:pt x="153" y="222"/>
                    <a:pt x="157" y="219"/>
                  </a:cubicBezTo>
                  <a:cubicBezTo>
                    <a:pt x="157" y="219"/>
                    <a:pt x="158" y="213"/>
                    <a:pt x="159" y="212"/>
                  </a:cubicBezTo>
                  <a:cubicBezTo>
                    <a:pt x="160" y="212"/>
                    <a:pt x="160" y="212"/>
                    <a:pt x="160" y="212"/>
                  </a:cubicBezTo>
                  <a:cubicBezTo>
                    <a:pt x="161" y="214"/>
                    <a:pt x="160" y="214"/>
                    <a:pt x="161" y="216"/>
                  </a:cubicBezTo>
                  <a:cubicBezTo>
                    <a:pt x="166" y="215"/>
                    <a:pt x="169" y="217"/>
                    <a:pt x="176" y="218"/>
                  </a:cubicBezTo>
                  <a:cubicBezTo>
                    <a:pt x="175" y="218"/>
                    <a:pt x="175" y="219"/>
                    <a:pt x="174" y="219"/>
                  </a:cubicBezTo>
                  <a:cubicBezTo>
                    <a:pt x="175" y="221"/>
                    <a:pt x="175" y="221"/>
                    <a:pt x="175" y="221"/>
                  </a:cubicBezTo>
                  <a:cubicBezTo>
                    <a:pt x="177" y="221"/>
                    <a:pt x="179" y="221"/>
                    <a:pt x="182" y="220"/>
                  </a:cubicBezTo>
                  <a:cubicBezTo>
                    <a:pt x="182" y="220"/>
                    <a:pt x="184" y="218"/>
                    <a:pt x="184" y="218"/>
                  </a:cubicBezTo>
                  <a:cubicBezTo>
                    <a:pt x="186" y="218"/>
                    <a:pt x="185" y="219"/>
                    <a:pt x="186" y="219"/>
                  </a:cubicBezTo>
                  <a:cubicBezTo>
                    <a:pt x="185" y="219"/>
                    <a:pt x="182" y="221"/>
                    <a:pt x="182" y="222"/>
                  </a:cubicBezTo>
                  <a:cubicBezTo>
                    <a:pt x="178" y="223"/>
                    <a:pt x="187" y="223"/>
                    <a:pt x="190" y="223"/>
                  </a:cubicBezTo>
                  <a:cubicBezTo>
                    <a:pt x="189" y="223"/>
                    <a:pt x="190" y="225"/>
                    <a:pt x="190" y="226"/>
                  </a:cubicBezTo>
                  <a:cubicBezTo>
                    <a:pt x="188" y="226"/>
                    <a:pt x="186" y="226"/>
                    <a:pt x="184" y="226"/>
                  </a:cubicBezTo>
                  <a:cubicBezTo>
                    <a:pt x="185" y="226"/>
                    <a:pt x="187" y="227"/>
                    <a:pt x="188" y="228"/>
                  </a:cubicBezTo>
                  <a:cubicBezTo>
                    <a:pt x="191" y="229"/>
                    <a:pt x="187" y="229"/>
                    <a:pt x="185" y="229"/>
                  </a:cubicBezTo>
                  <a:cubicBezTo>
                    <a:pt x="185" y="230"/>
                    <a:pt x="185" y="230"/>
                    <a:pt x="185" y="230"/>
                  </a:cubicBezTo>
                  <a:cubicBezTo>
                    <a:pt x="182" y="232"/>
                    <a:pt x="186" y="231"/>
                    <a:pt x="187" y="232"/>
                  </a:cubicBezTo>
                  <a:cubicBezTo>
                    <a:pt x="187" y="232"/>
                    <a:pt x="188" y="232"/>
                    <a:pt x="189" y="232"/>
                  </a:cubicBezTo>
                  <a:cubicBezTo>
                    <a:pt x="189" y="234"/>
                    <a:pt x="189" y="234"/>
                    <a:pt x="189" y="234"/>
                  </a:cubicBezTo>
                  <a:cubicBezTo>
                    <a:pt x="181" y="234"/>
                    <a:pt x="185" y="236"/>
                    <a:pt x="190" y="238"/>
                  </a:cubicBezTo>
                  <a:cubicBezTo>
                    <a:pt x="190" y="238"/>
                    <a:pt x="189" y="240"/>
                    <a:pt x="190" y="240"/>
                  </a:cubicBezTo>
                  <a:cubicBezTo>
                    <a:pt x="185" y="239"/>
                    <a:pt x="179" y="237"/>
                    <a:pt x="176" y="235"/>
                  </a:cubicBezTo>
                  <a:cubicBezTo>
                    <a:pt x="175" y="234"/>
                    <a:pt x="175" y="233"/>
                    <a:pt x="174" y="232"/>
                  </a:cubicBezTo>
                  <a:cubicBezTo>
                    <a:pt x="169" y="230"/>
                    <a:pt x="159" y="230"/>
                    <a:pt x="154" y="231"/>
                  </a:cubicBezTo>
                  <a:cubicBezTo>
                    <a:pt x="154" y="231"/>
                    <a:pt x="153" y="233"/>
                    <a:pt x="153" y="233"/>
                  </a:cubicBezTo>
                  <a:cubicBezTo>
                    <a:pt x="153" y="233"/>
                    <a:pt x="155" y="236"/>
                    <a:pt x="155" y="236"/>
                  </a:cubicBezTo>
                  <a:cubicBezTo>
                    <a:pt x="156" y="237"/>
                    <a:pt x="157" y="236"/>
                    <a:pt x="158" y="236"/>
                  </a:cubicBezTo>
                  <a:cubicBezTo>
                    <a:pt x="158" y="237"/>
                    <a:pt x="158" y="237"/>
                    <a:pt x="158" y="237"/>
                  </a:cubicBezTo>
                  <a:cubicBezTo>
                    <a:pt x="159" y="237"/>
                    <a:pt x="161" y="238"/>
                    <a:pt x="162" y="238"/>
                  </a:cubicBezTo>
                  <a:cubicBezTo>
                    <a:pt x="162" y="240"/>
                    <a:pt x="162" y="240"/>
                    <a:pt x="162" y="240"/>
                  </a:cubicBezTo>
                  <a:cubicBezTo>
                    <a:pt x="161" y="240"/>
                    <a:pt x="162" y="241"/>
                    <a:pt x="160" y="241"/>
                  </a:cubicBezTo>
                  <a:cubicBezTo>
                    <a:pt x="157" y="240"/>
                    <a:pt x="157" y="240"/>
                    <a:pt x="157" y="240"/>
                  </a:cubicBezTo>
                  <a:cubicBezTo>
                    <a:pt x="155" y="240"/>
                    <a:pt x="154" y="240"/>
                    <a:pt x="153" y="240"/>
                  </a:cubicBezTo>
                  <a:cubicBezTo>
                    <a:pt x="152" y="241"/>
                    <a:pt x="152" y="242"/>
                    <a:pt x="151" y="242"/>
                  </a:cubicBezTo>
                  <a:cubicBezTo>
                    <a:pt x="151" y="244"/>
                    <a:pt x="153" y="246"/>
                    <a:pt x="152" y="247"/>
                  </a:cubicBezTo>
                  <a:cubicBezTo>
                    <a:pt x="150" y="249"/>
                    <a:pt x="150" y="249"/>
                    <a:pt x="150" y="249"/>
                  </a:cubicBezTo>
                  <a:cubicBezTo>
                    <a:pt x="149" y="250"/>
                    <a:pt x="150" y="251"/>
                    <a:pt x="150" y="252"/>
                  </a:cubicBezTo>
                  <a:cubicBezTo>
                    <a:pt x="147" y="253"/>
                    <a:pt x="149" y="254"/>
                    <a:pt x="148" y="254"/>
                  </a:cubicBezTo>
                  <a:cubicBezTo>
                    <a:pt x="148" y="254"/>
                    <a:pt x="148" y="256"/>
                    <a:pt x="149" y="256"/>
                  </a:cubicBezTo>
                  <a:cubicBezTo>
                    <a:pt x="151" y="257"/>
                    <a:pt x="154" y="256"/>
                    <a:pt x="155" y="256"/>
                  </a:cubicBezTo>
                  <a:cubicBezTo>
                    <a:pt x="157" y="256"/>
                    <a:pt x="157" y="258"/>
                    <a:pt x="159" y="257"/>
                  </a:cubicBezTo>
                  <a:cubicBezTo>
                    <a:pt x="160" y="257"/>
                    <a:pt x="158" y="256"/>
                    <a:pt x="160" y="256"/>
                  </a:cubicBezTo>
                  <a:cubicBezTo>
                    <a:pt x="160" y="256"/>
                    <a:pt x="160" y="259"/>
                    <a:pt x="160" y="259"/>
                  </a:cubicBezTo>
                  <a:cubicBezTo>
                    <a:pt x="152" y="259"/>
                    <a:pt x="152" y="259"/>
                    <a:pt x="152" y="259"/>
                  </a:cubicBezTo>
                  <a:cubicBezTo>
                    <a:pt x="152" y="260"/>
                    <a:pt x="152" y="260"/>
                    <a:pt x="152" y="260"/>
                  </a:cubicBezTo>
                  <a:cubicBezTo>
                    <a:pt x="154" y="261"/>
                    <a:pt x="155" y="263"/>
                    <a:pt x="157" y="263"/>
                  </a:cubicBezTo>
                  <a:cubicBezTo>
                    <a:pt x="162" y="264"/>
                    <a:pt x="163" y="262"/>
                    <a:pt x="165" y="261"/>
                  </a:cubicBezTo>
                  <a:cubicBezTo>
                    <a:pt x="167" y="260"/>
                    <a:pt x="169" y="261"/>
                    <a:pt x="170" y="260"/>
                  </a:cubicBezTo>
                  <a:cubicBezTo>
                    <a:pt x="177" y="256"/>
                    <a:pt x="177" y="256"/>
                    <a:pt x="177" y="256"/>
                  </a:cubicBezTo>
                  <a:cubicBezTo>
                    <a:pt x="178" y="255"/>
                    <a:pt x="177" y="254"/>
                    <a:pt x="178" y="253"/>
                  </a:cubicBezTo>
                  <a:cubicBezTo>
                    <a:pt x="175" y="251"/>
                    <a:pt x="173" y="250"/>
                    <a:pt x="172" y="248"/>
                  </a:cubicBezTo>
                  <a:cubicBezTo>
                    <a:pt x="171" y="247"/>
                    <a:pt x="170" y="245"/>
                    <a:pt x="169" y="244"/>
                  </a:cubicBezTo>
                  <a:cubicBezTo>
                    <a:pt x="167" y="243"/>
                    <a:pt x="165" y="243"/>
                    <a:pt x="164" y="242"/>
                  </a:cubicBezTo>
                  <a:cubicBezTo>
                    <a:pt x="164" y="241"/>
                    <a:pt x="163" y="239"/>
                    <a:pt x="163" y="239"/>
                  </a:cubicBezTo>
                  <a:cubicBezTo>
                    <a:pt x="167" y="240"/>
                    <a:pt x="168" y="240"/>
                    <a:pt x="171" y="242"/>
                  </a:cubicBezTo>
                  <a:cubicBezTo>
                    <a:pt x="173" y="243"/>
                    <a:pt x="175" y="247"/>
                    <a:pt x="180" y="246"/>
                  </a:cubicBezTo>
                  <a:cubicBezTo>
                    <a:pt x="181" y="245"/>
                    <a:pt x="182" y="244"/>
                    <a:pt x="183" y="244"/>
                  </a:cubicBezTo>
                  <a:cubicBezTo>
                    <a:pt x="184" y="246"/>
                    <a:pt x="184" y="246"/>
                    <a:pt x="184" y="246"/>
                  </a:cubicBezTo>
                  <a:cubicBezTo>
                    <a:pt x="186" y="246"/>
                    <a:pt x="187" y="246"/>
                    <a:pt x="190" y="245"/>
                  </a:cubicBezTo>
                  <a:cubicBezTo>
                    <a:pt x="190" y="246"/>
                    <a:pt x="190" y="246"/>
                    <a:pt x="190" y="246"/>
                  </a:cubicBezTo>
                  <a:cubicBezTo>
                    <a:pt x="190" y="246"/>
                    <a:pt x="189" y="248"/>
                    <a:pt x="189" y="248"/>
                  </a:cubicBezTo>
                  <a:cubicBezTo>
                    <a:pt x="189" y="248"/>
                    <a:pt x="191" y="249"/>
                    <a:pt x="190" y="250"/>
                  </a:cubicBezTo>
                  <a:cubicBezTo>
                    <a:pt x="190" y="250"/>
                    <a:pt x="188" y="250"/>
                    <a:pt x="188" y="250"/>
                  </a:cubicBezTo>
                  <a:cubicBezTo>
                    <a:pt x="187" y="252"/>
                    <a:pt x="188" y="252"/>
                    <a:pt x="187" y="254"/>
                  </a:cubicBezTo>
                  <a:cubicBezTo>
                    <a:pt x="187" y="254"/>
                    <a:pt x="189" y="255"/>
                    <a:pt x="190" y="255"/>
                  </a:cubicBezTo>
                  <a:cubicBezTo>
                    <a:pt x="189" y="256"/>
                    <a:pt x="188" y="256"/>
                    <a:pt x="187" y="256"/>
                  </a:cubicBezTo>
                  <a:cubicBezTo>
                    <a:pt x="187" y="258"/>
                    <a:pt x="187" y="258"/>
                    <a:pt x="187" y="258"/>
                  </a:cubicBezTo>
                  <a:cubicBezTo>
                    <a:pt x="192" y="257"/>
                    <a:pt x="192" y="256"/>
                    <a:pt x="191" y="261"/>
                  </a:cubicBezTo>
                  <a:cubicBezTo>
                    <a:pt x="191" y="261"/>
                    <a:pt x="193" y="261"/>
                    <a:pt x="193" y="261"/>
                  </a:cubicBezTo>
                  <a:cubicBezTo>
                    <a:pt x="193" y="261"/>
                    <a:pt x="193" y="263"/>
                    <a:pt x="193" y="264"/>
                  </a:cubicBezTo>
                  <a:cubicBezTo>
                    <a:pt x="191" y="265"/>
                    <a:pt x="192" y="264"/>
                    <a:pt x="192" y="266"/>
                  </a:cubicBezTo>
                  <a:cubicBezTo>
                    <a:pt x="190" y="266"/>
                    <a:pt x="190" y="266"/>
                    <a:pt x="190" y="266"/>
                  </a:cubicBezTo>
                  <a:cubicBezTo>
                    <a:pt x="189" y="265"/>
                    <a:pt x="189" y="264"/>
                    <a:pt x="189" y="262"/>
                  </a:cubicBezTo>
                  <a:cubicBezTo>
                    <a:pt x="189" y="263"/>
                    <a:pt x="187" y="262"/>
                    <a:pt x="186" y="262"/>
                  </a:cubicBezTo>
                  <a:cubicBezTo>
                    <a:pt x="186" y="265"/>
                    <a:pt x="186" y="269"/>
                    <a:pt x="186" y="269"/>
                  </a:cubicBezTo>
                  <a:cubicBezTo>
                    <a:pt x="186" y="270"/>
                    <a:pt x="186" y="270"/>
                    <a:pt x="186" y="270"/>
                  </a:cubicBezTo>
                  <a:cubicBezTo>
                    <a:pt x="187" y="270"/>
                    <a:pt x="188" y="270"/>
                    <a:pt x="188" y="270"/>
                  </a:cubicBezTo>
                  <a:cubicBezTo>
                    <a:pt x="188" y="272"/>
                    <a:pt x="187" y="273"/>
                    <a:pt x="187" y="274"/>
                  </a:cubicBezTo>
                  <a:cubicBezTo>
                    <a:pt x="185" y="275"/>
                    <a:pt x="182" y="276"/>
                    <a:pt x="180" y="275"/>
                  </a:cubicBezTo>
                  <a:cubicBezTo>
                    <a:pt x="179" y="275"/>
                    <a:pt x="178" y="273"/>
                    <a:pt x="178" y="274"/>
                  </a:cubicBezTo>
                  <a:cubicBezTo>
                    <a:pt x="176" y="274"/>
                    <a:pt x="177" y="276"/>
                    <a:pt x="176" y="276"/>
                  </a:cubicBezTo>
                  <a:cubicBezTo>
                    <a:pt x="175" y="277"/>
                    <a:pt x="174" y="277"/>
                    <a:pt x="173" y="278"/>
                  </a:cubicBezTo>
                  <a:cubicBezTo>
                    <a:pt x="173" y="277"/>
                    <a:pt x="171" y="277"/>
                    <a:pt x="170" y="278"/>
                  </a:cubicBezTo>
                  <a:cubicBezTo>
                    <a:pt x="170" y="279"/>
                    <a:pt x="170" y="279"/>
                    <a:pt x="170" y="279"/>
                  </a:cubicBezTo>
                  <a:cubicBezTo>
                    <a:pt x="179" y="279"/>
                    <a:pt x="183" y="280"/>
                    <a:pt x="188" y="276"/>
                  </a:cubicBezTo>
                  <a:cubicBezTo>
                    <a:pt x="190" y="283"/>
                    <a:pt x="191" y="280"/>
                    <a:pt x="184" y="281"/>
                  </a:cubicBezTo>
                  <a:cubicBezTo>
                    <a:pt x="183" y="281"/>
                    <a:pt x="179" y="283"/>
                    <a:pt x="177" y="282"/>
                  </a:cubicBezTo>
                  <a:cubicBezTo>
                    <a:pt x="177" y="282"/>
                    <a:pt x="176" y="280"/>
                    <a:pt x="176" y="280"/>
                  </a:cubicBezTo>
                  <a:cubicBezTo>
                    <a:pt x="174" y="279"/>
                    <a:pt x="173" y="280"/>
                    <a:pt x="172" y="280"/>
                  </a:cubicBezTo>
                  <a:cubicBezTo>
                    <a:pt x="172" y="282"/>
                    <a:pt x="172" y="282"/>
                    <a:pt x="172" y="282"/>
                  </a:cubicBezTo>
                  <a:cubicBezTo>
                    <a:pt x="173" y="283"/>
                    <a:pt x="180" y="286"/>
                    <a:pt x="177" y="286"/>
                  </a:cubicBezTo>
                  <a:cubicBezTo>
                    <a:pt x="176" y="285"/>
                    <a:pt x="175" y="285"/>
                    <a:pt x="174" y="285"/>
                  </a:cubicBezTo>
                  <a:cubicBezTo>
                    <a:pt x="174" y="285"/>
                    <a:pt x="172" y="283"/>
                    <a:pt x="172" y="283"/>
                  </a:cubicBezTo>
                  <a:cubicBezTo>
                    <a:pt x="169" y="282"/>
                    <a:pt x="167" y="285"/>
                    <a:pt x="166" y="286"/>
                  </a:cubicBezTo>
                  <a:cubicBezTo>
                    <a:pt x="166" y="287"/>
                    <a:pt x="164" y="288"/>
                    <a:pt x="164" y="289"/>
                  </a:cubicBezTo>
                  <a:cubicBezTo>
                    <a:pt x="163" y="290"/>
                    <a:pt x="164" y="291"/>
                    <a:pt x="164" y="292"/>
                  </a:cubicBezTo>
                  <a:cubicBezTo>
                    <a:pt x="166" y="291"/>
                    <a:pt x="168" y="289"/>
                    <a:pt x="170" y="288"/>
                  </a:cubicBezTo>
                  <a:cubicBezTo>
                    <a:pt x="170" y="288"/>
                    <a:pt x="170" y="288"/>
                    <a:pt x="170" y="288"/>
                  </a:cubicBezTo>
                  <a:cubicBezTo>
                    <a:pt x="171" y="287"/>
                    <a:pt x="171" y="288"/>
                    <a:pt x="173" y="288"/>
                  </a:cubicBezTo>
                  <a:cubicBezTo>
                    <a:pt x="175" y="288"/>
                    <a:pt x="178" y="286"/>
                    <a:pt x="181" y="286"/>
                  </a:cubicBezTo>
                  <a:cubicBezTo>
                    <a:pt x="178" y="288"/>
                    <a:pt x="179" y="288"/>
                    <a:pt x="182" y="290"/>
                  </a:cubicBezTo>
                  <a:cubicBezTo>
                    <a:pt x="182" y="291"/>
                    <a:pt x="182" y="291"/>
                    <a:pt x="182" y="291"/>
                  </a:cubicBezTo>
                  <a:cubicBezTo>
                    <a:pt x="184" y="291"/>
                    <a:pt x="186" y="290"/>
                    <a:pt x="187" y="290"/>
                  </a:cubicBezTo>
                  <a:cubicBezTo>
                    <a:pt x="187" y="288"/>
                    <a:pt x="187" y="287"/>
                    <a:pt x="186" y="285"/>
                  </a:cubicBezTo>
                  <a:cubicBezTo>
                    <a:pt x="187" y="285"/>
                    <a:pt x="189" y="285"/>
                    <a:pt x="191" y="285"/>
                  </a:cubicBezTo>
                  <a:cubicBezTo>
                    <a:pt x="190" y="286"/>
                    <a:pt x="188" y="289"/>
                    <a:pt x="190" y="288"/>
                  </a:cubicBezTo>
                  <a:cubicBezTo>
                    <a:pt x="190" y="288"/>
                    <a:pt x="190" y="290"/>
                    <a:pt x="189" y="290"/>
                  </a:cubicBezTo>
                  <a:cubicBezTo>
                    <a:pt x="189" y="290"/>
                    <a:pt x="189" y="292"/>
                    <a:pt x="188" y="292"/>
                  </a:cubicBezTo>
                  <a:cubicBezTo>
                    <a:pt x="186" y="292"/>
                    <a:pt x="184" y="293"/>
                    <a:pt x="182" y="292"/>
                  </a:cubicBezTo>
                  <a:cubicBezTo>
                    <a:pt x="179" y="292"/>
                    <a:pt x="175" y="287"/>
                    <a:pt x="170" y="289"/>
                  </a:cubicBezTo>
                  <a:cubicBezTo>
                    <a:pt x="170" y="290"/>
                    <a:pt x="170" y="290"/>
                    <a:pt x="170" y="290"/>
                  </a:cubicBezTo>
                  <a:cubicBezTo>
                    <a:pt x="168" y="291"/>
                    <a:pt x="168" y="293"/>
                    <a:pt x="168" y="294"/>
                  </a:cubicBezTo>
                  <a:cubicBezTo>
                    <a:pt x="167" y="294"/>
                    <a:pt x="166" y="293"/>
                    <a:pt x="165" y="294"/>
                  </a:cubicBezTo>
                  <a:cubicBezTo>
                    <a:pt x="165" y="294"/>
                    <a:pt x="164" y="295"/>
                    <a:pt x="163" y="296"/>
                  </a:cubicBezTo>
                  <a:cubicBezTo>
                    <a:pt x="163" y="296"/>
                    <a:pt x="165" y="297"/>
                    <a:pt x="165" y="298"/>
                  </a:cubicBezTo>
                  <a:cubicBezTo>
                    <a:pt x="165" y="299"/>
                    <a:pt x="164" y="300"/>
                    <a:pt x="164" y="300"/>
                  </a:cubicBezTo>
                  <a:cubicBezTo>
                    <a:pt x="165" y="301"/>
                    <a:pt x="167" y="300"/>
                    <a:pt x="168" y="301"/>
                  </a:cubicBezTo>
                  <a:cubicBezTo>
                    <a:pt x="169" y="301"/>
                    <a:pt x="169" y="303"/>
                    <a:pt x="168" y="303"/>
                  </a:cubicBezTo>
                  <a:cubicBezTo>
                    <a:pt x="170" y="303"/>
                    <a:pt x="170" y="303"/>
                    <a:pt x="170" y="303"/>
                  </a:cubicBezTo>
                  <a:cubicBezTo>
                    <a:pt x="169" y="304"/>
                    <a:pt x="169" y="306"/>
                    <a:pt x="168" y="306"/>
                  </a:cubicBezTo>
                  <a:cubicBezTo>
                    <a:pt x="168" y="306"/>
                    <a:pt x="166" y="306"/>
                    <a:pt x="166" y="306"/>
                  </a:cubicBezTo>
                  <a:cubicBezTo>
                    <a:pt x="166" y="307"/>
                    <a:pt x="166" y="308"/>
                    <a:pt x="166" y="308"/>
                  </a:cubicBezTo>
                  <a:cubicBezTo>
                    <a:pt x="166" y="309"/>
                    <a:pt x="166" y="309"/>
                    <a:pt x="166" y="309"/>
                  </a:cubicBezTo>
                  <a:cubicBezTo>
                    <a:pt x="166" y="309"/>
                    <a:pt x="169" y="309"/>
                    <a:pt x="168" y="309"/>
                  </a:cubicBezTo>
                  <a:cubicBezTo>
                    <a:pt x="168" y="310"/>
                    <a:pt x="168" y="310"/>
                    <a:pt x="168" y="310"/>
                  </a:cubicBezTo>
                  <a:cubicBezTo>
                    <a:pt x="167" y="311"/>
                    <a:pt x="162" y="311"/>
                    <a:pt x="165" y="313"/>
                  </a:cubicBezTo>
                  <a:cubicBezTo>
                    <a:pt x="166" y="315"/>
                    <a:pt x="166" y="315"/>
                    <a:pt x="166" y="315"/>
                  </a:cubicBezTo>
                  <a:cubicBezTo>
                    <a:pt x="168" y="314"/>
                    <a:pt x="169" y="314"/>
                    <a:pt x="171" y="314"/>
                  </a:cubicBezTo>
                  <a:cubicBezTo>
                    <a:pt x="171" y="314"/>
                    <a:pt x="168" y="316"/>
                    <a:pt x="168" y="316"/>
                  </a:cubicBezTo>
                  <a:cubicBezTo>
                    <a:pt x="168" y="317"/>
                    <a:pt x="169" y="318"/>
                    <a:pt x="168" y="319"/>
                  </a:cubicBezTo>
                  <a:cubicBezTo>
                    <a:pt x="170" y="318"/>
                    <a:pt x="170" y="318"/>
                    <a:pt x="172" y="318"/>
                  </a:cubicBezTo>
                  <a:cubicBezTo>
                    <a:pt x="172" y="318"/>
                    <a:pt x="173" y="319"/>
                    <a:pt x="174" y="319"/>
                  </a:cubicBezTo>
                  <a:cubicBezTo>
                    <a:pt x="175" y="319"/>
                    <a:pt x="175" y="317"/>
                    <a:pt x="176" y="317"/>
                  </a:cubicBezTo>
                  <a:cubicBezTo>
                    <a:pt x="177" y="316"/>
                    <a:pt x="178" y="317"/>
                    <a:pt x="179" y="316"/>
                  </a:cubicBezTo>
                  <a:cubicBezTo>
                    <a:pt x="177" y="318"/>
                    <a:pt x="175" y="320"/>
                    <a:pt x="174" y="321"/>
                  </a:cubicBezTo>
                  <a:cubicBezTo>
                    <a:pt x="175" y="322"/>
                    <a:pt x="176" y="323"/>
                    <a:pt x="178" y="323"/>
                  </a:cubicBezTo>
                  <a:cubicBezTo>
                    <a:pt x="178" y="325"/>
                    <a:pt x="178" y="325"/>
                    <a:pt x="178" y="325"/>
                  </a:cubicBezTo>
                  <a:cubicBezTo>
                    <a:pt x="176" y="325"/>
                    <a:pt x="176" y="325"/>
                    <a:pt x="175" y="325"/>
                  </a:cubicBezTo>
                  <a:cubicBezTo>
                    <a:pt x="175" y="325"/>
                    <a:pt x="175" y="328"/>
                    <a:pt x="175" y="328"/>
                  </a:cubicBezTo>
                  <a:cubicBezTo>
                    <a:pt x="176" y="328"/>
                    <a:pt x="178" y="328"/>
                    <a:pt x="178" y="328"/>
                  </a:cubicBezTo>
                  <a:cubicBezTo>
                    <a:pt x="178" y="328"/>
                    <a:pt x="178" y="330"/>
                    <a:pt x="178" y="330"/>
                  </a:cubicBezTo>
                  <a:cubicBezTo>
                    <a:pt x="178" y="330"/>
                    <a:pt x="180" y="330"/>
                    <a:pt x="180" y="331"/>
                  </a:cubicBezTo>
                  <a:cubicBezTo>
                    <a:pt x="179" y="334"/>
                    <a:pt x="179" y="333"/>
                    <a:pt x="179" y="337"/>
                  </a:cubicBezTo>
                  <a:cubicBezTo>
                    <a:pt x="184" y="332"/>
                    <a:pt x="184" y="332"/>
                    <a:pt x="184" y="332"/>
                  </a:cubicBezTo>
                  <a:cubicBezTo>
                    <a:pt x="185" y="332"/>
                    <a:pt x="185" y="333"/>
                    <a:pt x="187" y="333"/>
                  </a:cubicBezTo>
                  <a:cubicBezTo>
                    <a:pt x="187" y="333"/>
                    <a:pt x="188" y="330"/>
                    <a:pt x="188" y="330"/>
                  </a:cubicBezTo>
                  <a:cubicBezTo>
                    <a:pt x="190" y="330"/>
                    <a:pt x="190" y="331"/>
                    <a:pt x="192" y="331"/>
                  </a:cubicBezTo>
                  <a:cubicBezTo>
                    <a:pt x="190" y="332"/>
                    <a:pt x="192" y="335"/>
                    <a:pt x="192" y="335"/>
                  </a:cubicBezTo>
                  <a:cubicBezTo>
                    <a:pt x="191" y="336"/>
                    <a:pt x="190" y="334"/>
                    <a:pt x="188" y="334"/>
                  </a:cubicBezTo>
                  <a:cubicBezTo>
                    <a:pt x="188" y="334"/>
                    <a:pt x="188" y="336"/>
                    <a:pt x="188" y="336"/>
                  </a:cubicBezTo>
                  <a:cubicBezTo>
                    <a:pt x="189" y="336"/>
                    <a:pt x="189" y="337"/>
                    <a:pt x="189" y="338"/>
                  </a:cubicBezTo>
                  <a:cubicBezTo>
                    <a:pt x="185" y="339"/>
                    <a:pt x="184" y="338"/>
                    <a:pt x="181" y="339"/>
                  </a:cubicBezTo>
                  <a:cubicBezTo>
                    <a:pt x="181" y="341"/>
                    <a:pt x="181" y="341"/>
                    <a:pt x="181" y="341"/>
                  </a:cubicBezTo>
                  <a:cubicBezTo>
                    <a:pt x="182" y="341"/>
                    <a:pt x="184" y="340"/>
                    <a:pt x="186" y="341"/>
                  </a:cubicBezTo>
                  <a:cubicBezTo>
                    <a:pt x="186" y="342"/>
                    <a:pt x="186" y="342"/>
                    <a:pt x="186" y="342"/>
                  </a:cubicBezTo>
                  <a:cubicBezTo>
                    <a:pt x="184" y="342"/>
                    <a:pt x="183" y="342"/>
                    <a:pt x="182" y="342"/>
                  </a:cubicBezTo>
                  <a:cubicBezTo>
                    <a:pt x="182" y="342"/>
                    <a:pt x="179" y="344"/>
                    <a:pt x="181" y="343"/>
                  </a:cubicBezTo>
                  <a:cubicBezTo>
                    <a:pt x="181" y="344"/>
                    <a:pt x="184" y="347"/>
                    <a:pt x="183" y="345"/>
                  </a:cubicBezTo>
                  <a:cubicBezTo>
                    <a:pt x="183" y="345"/>
                    <a:pt x="184" y="341"/>
                    <a:pt x="183" y="347"/>
                  </a:cubicBezTo>
                  <a:cubicBezTo>
                    <a:pt x="182" y="350"/>
                    <a:pt x="184" y="349"/>
                    <a:pt x="188" y="349"/>
                  </a:cubicBezTo>
                  <a:cubicBezTo>
                    <a:pt x="187" y="349"/>
                    <a:pt x="187" y="352"/>
                    <a:pt x="187" y="352"/>
                  </a:cubicBezTo>
                  <a:cubicBezTo>
                    <a:pt x="185" y="351"/>
                    <a:pt x="186" y="354"/>
                    <a:pt x="186" y="354"/>
                  </a:cubicBezTo>
                  <a:cubicBezTo>
                    <a:pt x="187" y="354"/>
                    <a:pt x="188" y="354"/>
                    <a:pt x="189" y="354"/>
                  </a:cubicBezTo>
                  <a:cubicBezTo>
                    <a:pt x="186" y="355"/>
                    <a:pt x="189" y="358"/>
                    <a:pt x="188" y="358"/>
                  </a:cubicBezTo>
                  <a:cubicBezTo>
                    <a:pt x="188" y="358"/>
                    <a:pt x="190" y="358"/>
                    <a:pt x="189" y="357"/>
                  </a:cubicBezTo>
                  <a:cubicBezTo>
                    <a:pt x="189" y="357"/>
                    <a:pt x="190" y="356"/>
                    <a:pt x="190" y="356"/>
                  </a:cubicBezTo>
                  <a:cubicBezTo>
                    <a:pt x="190" y="356"/>
                    <a:pt x="192" y="356"/>
                    <a:pt x="194" y="355"/>
                  </a:cubicBezTo>
                  <a:cubicBezTo>
                    <a:pt x="192" y="360"/>
                    <a:pt x="191" y="364"/>
                    <a:pt x="198" y="361"/>
                  </a:cubicBezTo>
                  <a:cubicBezTo>
                    <a:pt x="197" y="361"/>
                    <a:pt x="196" y="366"/>
                    <a:pt x="197" y="367"/>
                  </a:cubicBezTo>
                  <a:cubicBezTo>
                    <a:pt x="199" y="368"/>
                    <a:pt x="200" y="365"/>
                    <a:pt x="202" y="364"/>
                  </a:cubicBezTo>
                  <a:cubicBezTo>
                    <a:pt x="203" y="364"/>
                    <a:pt x="204" y="364"/>
                    <a:pt x="205" y="364"/>
                  </a:cubicBezTo>
                  <a:cubicBezTo>
                    <a:pt x="205" y="364"/>
                    <a:pt x="203" y="368"/>
                    <a:pt x="204" y="368"/>
                  </a:cubicBezTo>
                  <a:cubicBezTo>
                    <a:pt x="202" y="368"/>
                    <a:pt x="205" y="369"/>
                    <a:pt x="205" y="369"/>
                  </a:cubicBezTo>
                  <a:cubicBezTo>
                    <a:pt x="206" y="369"/>
                    <a:pt x="207" y="368"/>
                    <a:pt x="208" y="367"/>
                  </a:cubicBezTo>
                  <a:cubicBezTo>
                    <a:pt x="208" y="368"/>
                    <a:pt x="208" y="369"/>
                    <a:pt x="208" y="369"/>
                  </a:cubicBezTo>
                  <a:cubicBezTo>
                    <a:pt x="208" y="370"/>
                    <a:pt x="206" y="371"/>
                    <a:pt x="206" y="371"/>
                  </a:cubicBezTo>
                  <a:cubicBezTo>
                    <a:pt x="205" y="374"/>
                    <a:pt x="211" y="369"/>
                    <a:pt x="209" y="375"/>
                  </a:cubicBezTo>
                  <a:cubicBezTo>
                    <a:pt x="209" y="375"/>
                    <a:pt x="208" y="378"/>
                    <a:pt x="208" y="377"/>
                  </a:cubicBezTo>
                  <a:cubicBezTo>
                    <a:pt x="207" y="378"/>
                    <a:pt x="210" y="378"/>
                    <a:pt x="210" y="378"/>
                  </a:cubicBezTo>
                  <a:cubicBezTo>
                    <a:pt x="211" y="378"/>
                    <a:pt x="211" y="376"/>
                    <a:pt x="211" y="376"/>
                  </a:cubicBezTo>
                  <a:cubicBezTo>
                    <a:pt x="211" y="376"/>
                    <a:pt x="214" y="376"/>
                    <a:pt x="213" y="377"/>
                  </a:cubicBezTo>
                  <a:cubicBezTo>
                    <a:pt x="213" y="377"/>
                    <a:pt x="215" y="377"/>
                    <a:pt x="213" y="377"/>
                  </a:cubicBezTo>
                  <a:cubicBezTo>
                    <a:pt x="213" y="377"/>
                    <a:pt x="210" y="378"/>
                    <a:pt x="213" y="378"/>
                  </a:cubicBezTo>
                  <a:cubicBezTo>
                    <a:pt x="211" y="379"/>
                    <a:pt x="211" y="378"/>
                    <a:pt x="209" y="379"/>
                  </a:cubicBezTo>
                  <a:cubicBezTo>
                    <a:pt x="209" y="380"/>
                    <a:pt x="209" y="380"/>
                    <a:pt x="209" y="380"/>
                  </a:cubicBezTo>
                  <a:cubicBezTo>
                    <a:pt x="210" y="380"/>
                    <a:pt x="212" y="380"/>
                    <a:pt x="213" y="380"/>
                  </a:cubicBezTo>
                  <a:cubicBezTo>
                    <a:pt x="213" y="380"/>
                    <a:pt x="213" y="382"/>
                    <a:pt x="212" y="382"/>
                  </a:cubicBezTo>
                  <a:cubicBezTo>
                    <a:pt x="212" y="382"/>
                    <a:pt x="212" y="384"/>
                    <a:pt x="212" y="385"/>
                  </a:cubicBezTo>
                  <a:cubicBezTo>
                    <a:pt x="217" y="385"/>
                    <a:pt x="216" y="383"/>
                    <a:pt x="215" y="388"/>
                  </a:cubicBezTo>
                  <a:cubicBezTo>
                    <a:pt x="215" y="387"/>
                    <a:pt x="217" y="388"/>
                    <a:pt x="217" y="388"/>
                  </a:cubicBezTo>
                  <a:cubicBezTo>
                    <a:pt x="217" y="388"/>
                    <a:pt x="218" y="386"/>
                    <a:pt x="219" y="385"/>
                  </a:cubicBezTo>
                  <a:cubicBezTo>
                    <a:pt x="219" y="385"/>
                    <a:pt x="219" y="385"/>
                    <a:pt x="219" y="385"/>
                  </a:cubicBezTo>
                  <a:cubicBezTo>
                    <a:pt x="221" y="384"/>
                    <a:pt x="221" y="386"/>
                    <a:pt x="221" y="386"/>
                  </a:cubicBezTo>
                  <a:cubicBezTo>
                    <a:pt x="222" y="386"/>
                    <a:pt x="226" y="384"/>
                    <a:pt x="226" y="384"/>
                  </a:cubicBezTo>
                  <a:cubicBezTo>
                    <a:pt x="227" y="383"/>
                    <a:pt x="229" y="379"/>
                    <a:pt x="230" y="378"/>
                  </a:cubicBezTo>
                  <a:cubicBezTo>
                    <a:pt x="230" y="378"/>
                    <a:pt x="231" y="379"/>
                    <a:pt x="231" y="379"/>
                  </a:cubicBezTo>
                  <a:cubicBezTo>
                    <a:pt x="231" y="381"/>
                    <a:pt x="231" y="382"/>
                    <a:pt x="230" y="384"/>
                  </a:cubicBezTo>
                  <a:cubicBezTo>
                    <a:pt x="233" y="383"/>
                    <a:pt x="233" y="384"/>
                    <a:pt x="231" y="385"/>
                  </a:cubicBezTo>
                  <a:cubicBezTo>
                    <a:pt x="227" y="387"/>
                    <a:pt x="231" y="386"/>
                    <a:pt x="234" y="387"/>
                  </a:cubicBezTo>
                  <a:cubicBezTo>
                    <a:pt x="234" y="386"/>
                    <a:pt x="234" y="386"/>
                    <a:pt x="235" y="386"/>
                  </a:cubicBezTo>
                  <a:cubicBezTo>
                    <a:pt x="235" y="386"/>
                    <a:pt x="234" y="389"/>
                    <a:pt x="234" y="389"/>
                  </a:cubicBezTo>
                  <a:cubicBezTo>
                    <a:pt x="235" y="390"/>
                    <a:pt x="235" y="389"/>
                    <a:pt x="235" y="390"/>
                  </a:cubicBezTo>
                  <a:cubicBezTo>
                    <a:pt x="235" y="390"/>
                    <a:pt x="237" y="389"/>
                    <a:pt x="237" y="389"/>
                  </a:cubicBezTo>
                  <a:cubicBezTo>
                    <a:pt x="238" y="389"/>
                    <a:pt x="238" y="388"/>
                    <a:pt x="238" y="387"/>
                  </a:cubicBezTo>
                  <a:cubicBezTo>
                    <a:pt x="239" y="387"/>
                    <a:pt x="239" y="387"/>
                    <a:pt x="239" y="387"/>
                  </a:cubicBezTo>
                  <a:cubicBezTo>
                    <a:pt x="240" y="387"/>
                    <a:pt x="239" y="388"/>
                    <a:pt x="241" y="389"/>
                  </a:cubicBezTo>
                  <a:cubicBezTo>
                    <a:pt x="242" y="388"/>
                    <a:pt x="243" y="387"/>
                    <a:pt x="243" y="387"/>
                  </a:cubicBezTo>
                  <a:cubicBezTo>
                    <a:pt x="243" y="387"/>
                    <a:pt x="244" y="389"/>
                    <a:pt x="243" y="390"/>
                  </a:cubicBezTo>
                  <a:cubicBezTo>
                    <a:pt x="243" y="390"/>
                    <a:pt x="241" y="391"/>
                    <a:pt x="241" y="391"/>
                  </a:cubicBezTo>
                  <a:cubicBezTo>
                    <a:pt x="240" y="392"/>
                    <a:pt x="241" y="393"/>
                    <a:pt x="240" y="394"/>
                  </a:cubicBezTo>
                  <a:cubicBezTo>
                    <a:pt x="239" y="395"/>
                    <a:pt x="244" y="391"/>
                    <a:pt x="245" y="390"/>
                  </a:cubicBezTo>
                  <a:cubicBezTo>
                    <a:pt x="245" y="391"/>
                    <a:pt x="243" y="396"/>
                    <a:pt x="245" y="395"/>
                  </a:cubicBezTo>
                  <a:cubicBezTo>
                    <a:pt x="244" y="396"/>
                    <a:pt x="246" y="395"/>
                    <a:pt x="247" y="395"/>
                  </a:cubicBezTo>
                  <a:cubicBezTo>
                    <a:pt x="247" y="394"/>
                    <a:pt x="247" y="393"/>
                    <a:pt x="247" y="391"/>
                  </a:cubicBezTo>
                  <a:cubicBezTo>
                    <a:pt x="249" y="391"/>
                    <a:pt x="249" y="391"/>
                    <a:pt x="249" y="391"/>
                  </a:cubicBezTo>
                  <a:cubicBezTo>
                    <a:pt x="248" y="392"/>
                    <a:pt x="249" y="392"/>
                    <a:pt x="249" y="393"/>
                  </a:cubicBezTo>
                  <a:cubicBezTo>
                    <a:pt x="249" y="393"/>
                    <a:pt x="248" y="394"/>
                    <a:pt x="248" y="394"/>
                  </a:cubicBezTo>
                  <a:cubicBezTo>
                    <a:pt x="248" y="394"/>
                    <a:pt x="248" y="395"/>
                    <a:pt x="248" y="396"/>
                  </a:cubicBezTo>
                  <a:cubicBezTo>
                    <a:pt x="248" y="396"/>
                    <a:pt x="253" y="399"/>
                    <a:pt x="253" y="399"/>
                  </a:cubicBezTo>
                  <a:cubicBezTo>
                    <a:pt x="254" y="399"/>
                    <a:pt x="254" y="397"/>
                    <a:pt x="255" y="397"/>
                  </a:cubicBezTo>
                  <a:cubicBezTo>
                    <a:pt x="255" y="397"/>
                    <a:pt x="256" y="397"/>
                    <a:pt x="257" y="397"/>
                  </a:cubicBezTo>
                  <a:cubicBezTo>
                    <a:pt x="257" y="397"/>
                    <a:pt x="256" y="396"/>
                    <a:pt x="256" y="396"/>
                  </a:cubicBezTo>
                  <a:cubicBezTo>
                    <a:pt x="256" y="396"/>
                    <a:pt x="258" y="395"/>
                    <a:pt x="259" y="395"/>
                  </a:cubicBezTo>
                  <a:cubicBezTo>
                    <a:pt x="258" y="395"/>
                    <a:pt x="258" y="394"/>
                    <a:pt x="258" y="393"/>
                  </a:cubicBezTo>
                  <a:cubicBezTo>
                    <a:pt x="257" y="393"/>
                    <a:pt x="254" y="393"/>
                    <a:pt x="256" y="391"/>
                  </a:cubicBezTo>
                  <a:cubicBezTo>
                    <a:pt x="258" y="390"/>
                    <a:pt x="258" y="390"/>
                    <a:pt x="256" y="389"/>
                  </a:cubicBezTo>
                  <a:cubicBezTo>
                    <a:pt x="255" y="387"/>
                    <a:pt x="255" y="387"/>
                    <a:pt x="255" y="387"/>
                  </a:cubicBezTo>
                  <a:cubicBezTo>
                    <a:pt x="254" y="387"/>
                    <a:pt x="253" y="387"/>
                    <a:pt x="252" y="387"/>
                  </a:cubicBezTo>
                  <a:cubicBezTo>
                    <a:pt x="252" y="385"/>
                    <a:pt x="252" y="385"/>
                    <a:pt x="252" y="385"/>
                  </a:cubicBezTo>
                  <a:cubicBezTo>
                    <a:pt x="253" y="385"/>
                    <a:pt x="254" y="386"/>
                    <a:pt x="256" y="386"/>
                  </a:cubicBezTo>
                  <a:cubicBezTo>
                    <a:pt x="256" y="386"/>
                    <a:pt x="257" y="384"/>
                    <a:pt x="256" y="384"/>
                  </a:cubicBezTo>
                  <a:cubicBezTo>
                    <a:pt x="258" y="383"/>
                    <a:pt x="258" y="383"/>
                    <a:pt x="258" y="383"/>
                  </a:cubicBezTo>
                  <a:cubicBezTo>
                    <a:pt x="258" y="381"/>
                    <a:pt x="257" y="381"/>
                    <a:pt x="257" y="379"/>
                  </a:cubicBezTo>
                  <a:cubicBezTo>
                    <a:pt x="261" y="377"/>
                    <a:pt x="261" y="377"/>
                    <a:pt x="261" y="377"/>
                  </a:cubicBezTo>
                  <a:cubicBezTo>
                    <a:pt x="261" y="374"/>
                    <a:pt x="260" y="374"/>
                    <a:pt x="259" y="373"/>
                  </a:cubicBezTo>
                  <a:cubicBezTo>
                    <a:pt x="260" y="372"/>
                    <a:pt x="261" y="372"/>
                    <a:pt x="262" y="372"/>
                  </a:cubicBezTo>
                  <a:cubicBezTo>
                    <a:pt x="262" y="371"/>
                    <a:pt x="263" y="369"/>
                    <a:pt x="264" y="368"/>
                  </a:cubicBezTo>
                  <a:cubicBezTo>
                    <a:pt x="265" y="367"/>
                    <a:pt x="262" y="366"/>
                    <a:pt x="262" y="366"/>
                  </a:cubicBezTo>
                  <a:cubicBezTo>
                    <a:pt x="262" y="365"/>
                    <a:pt x="262" y="363"/>
                    <a:pt x="263" y="361"/>
                  </a:cubicBezTo>
                  <a:cubicBezTo>
                    <a:pt x="263" y="361"/>
                    <a:pt x="264" y="361"/>
                    <a:pt x="265" y="361"/>
                  </a:cubicBezTo>
                  <a:cubicBezTo>
                    <a:pt x="264" y="363"/>
                    <a:pt x="265" y="362"/>
                    <a:pt x="266" y="362"/>
                  </a:cubicBezTo>
                  <a:cubicBezTo>
                    <a:pt x="266" y="361"/>
                    <a:pt x="266" y="360"/>
                    <a:pt x="267" y="359"/>
                  </a:cubicBezTo>
                  <a:cubicBezTo>
                    <a:pt x="266" y="359"/>
                    <a:pt x="267" y="358"/>
                    <a:pt x="267" y="357"/>
                  </a:cubicBezTo>
                  <a:cubicBezTo>
                    <a:pt x="266" y="357"/>
                    <a:pt x="265" y="358"/>
                    <a:pt x="265" y="357"/>
                  </a:cubicBezTo>
                  <a:cubicBezTo>
                    <a:pt x="264" y="357"/>
                    <a:pt x="265" y="356"/>
                    <a:pt x="265" y="355"/>
                  </a:cubicBezTo>
                  <a:cubicBezTo>
                    <a:pt x="266" y="355"/>
                    <a:pt x="265" y="355"/>
                    <a:pt x="266" y="353"/>
                  </a:cubicBezTo>
                  <a:cubicBezTo>
                    <a:pt x="268" y="354"/>
                    <a:pt x="269" y="354"/>
                    <a:pt x="271" y="355"/>
                  </a:cubicBezTo>
                  <a:cubicBezTo>
                    <a:pt x="271" y="355"/>
                    <a:pt x="270" y="354"/>
                    <a:pt x="271" y="352"/>
                  </a:cubicBezTo>
                  <a:cubicBezTo>
                    <a:pt x="272" y="351"/>
                    <a:pt x="272" y="351"/>
                    <a:pt x="272" y="351"/>
                  </a:cubicBezTo>
                  <a:cubicBezTo>
                    <a:pt x="272" y="348"/>
                    <a:pt x="271" y="348"/>
                    <a:pt x="269" y="345"/>
                  </a:cubicBezTo>
                  <a:cubicBezTo>
                    <a:pt x="270" y="345"/>
                    <a:pt x="271" y="345"/>
                    <a:pt x="271" y="345"/>
                  </a:cubicBezTo>
                  <a:cubicBezTo>
                    <a:pt x="272" y="345"/>
                    <a:pt x="273" y="347"/>
                    <a:pt x="273" y="347"/>
                  </a:cubicBezTo>
                  <a:cubicBezTo>
                    <a:pt x="277" y="348"/>
                    <a:pt x="277" y="345"/>
                    <a:pt x="275" y="345"/>
                  </a:cubicBezTo>
                  <a:cubicBezTo>
                    <a:pt x="276" y="341"/>
                    <a:pt x="276" y="340"/>
                    <a:pt x="278" y="337"/>
                  </a:cubicBezTo>
                  <a:cubicBezTo>
                    <a:pt x="275" y="336"/>
                    <a:pt x="273" y="336"/>
                    <a:pt x="271" y="335"/>
                  </a:cubicBezTo>
                  <a:cubicBezTo>
                    <a:pt x="271" y="334"/>
                    <a:pt x="271" y="334"/>
                    <a:pt x="271" y="334"/>
                  </a:cubicBezTo>
                  <a:cubicBezTo>
                    <a:pt x="271" y="334"/>
                    <a:pt x="274" y="335"/>
                    <a:pt x="273" y="335"/>
                  </a:cubicBezTo>
                  <a:cubicBezTo>
                    <a:pt x="275" y="335"/>
                    <a:pt x="277" y="335"/>
                    <a:pt x="279" y="335"/>
                  </a:cubicBezTo>
                  <a:cubicBezTo>
                    <a:pt x="280" y="328"/>
                    <a:pt x="280" y="329"/>
                    <a:pt x="277" y="324"/>
                  </a:cubicBezTo>
                  <a:cubicBezTo>
                    <a:pt x="275" y="323"/>
                    <a:pt x="275" y="323"/>
                    <a:pt x="275" y="323"/>
                  </a:cubicBezTo>
                  <a:cubicBezTo>
                    <a:pt x="275" y="321"/>
                    <a:pt x="275" y="321"/>
                    <a:pt x="275" y="321"/>
                  </a:cubicBezTo>
                  <a:cubicBezTo>
                    <a:pt x="277" y="322"/>
                    <a:pt x="277" y="321"/>
                    <a:pt x="278" y="321"/>
                  </a:cubicBezTo>
                  <a:cubicBezTo>
                    <a:pt x="275" y="321"/>
                    <a:pt x="279" y="321"/>
                    <a:pt x="279" y="321"/>
                  </a:cubicBezTo>
                  <a:cubicBezTo>
                    <a:pt x="278" y="321"/>
                    <a:pt x="281" y="321"/>
                    <a:pt x="281" y="321"/>
                  </a:cubicBezTo>
                  <a:cubicBezTo>
                    <a:pt x="282" y="321"/>
                    <a:pt x="283" y="319"/>
                    <a:pt x="283" y="319"/>
                  </a:cubicBezTo>
                  <a:cubicBezTo>
                    <a:pt x="283" y="318"/>
                    <a:pt x="283" y="315"/>
                    <a:pt x="283" y="316"/>
                  </a:cubicBezTo>
                  <a:cubicBezTo>
                    <a:pt x="283" y="315"/>
                    <a:pt x="283" y="315"/>
                    <a:pt x="283" y="315"/>
                  </a:cubicBezTo>
                  <a:cubicBezTo>
                    <a:pt x="284" y="314"/>
                    <a:pt x="287" y="315"/>
                    <a:pt x="288" y="315"/>
                  </a:cubicBezTo>
                  <a:cubicBezTo>
                    <a:pt x="289" y="315"/>
                    <a:pt x="290" y="315"/>
                    <a:pt x="290" y="315"/>
                  </a:cubicBezTo>
                  <a:cubicBezTo>
                    <a:pt x="290" y="315"/>
                    <a:pt x="285" y="315"/>
                    <a:pt x="290" y="314"/>
                  </a:cubicBezTo>
                  <a:cubicBezTo>
                    <a:pt x="292" y="314"/>
                    <a:pt x="294" y="316"/>
                    <a:pt x="297" y="315"/>
                  </a:cubicBezTo>
                  <a:cubicBezTo>
                    <a:pt x="299" y="314"/>
                    <a:pt x="299" y="312"/>
                    <a:pt x="301" y="311"/>
                  </a:cubicBezTo>
                  <a:cubicBezTo>
                    <a:pt x="302" y="311"/>
                    <a:pt x="303" y="311"/>
                    <a:pt x="304" y="311"/>
                  </a:cubicBezTo>
                  <a:cubicBezTo>
                    <a:pt x="305" y="313"/>
                    <a:pt x="305" y="314"/>
                    <a:pt x="306" y="315"/>
                  </a:cubicBezTo>
                  <a:cubicBezTo>
                    <a:pt x="307" y="317"/>
                    <a:pt x="307" y="317"/>
                    <a:pt x="307" y="317"/>
                  </a:cubicBezTo>
                  <a:cubicBezTo>
                    <a:pt x="307" y="317"/>
                    <a:pt x="309" y="317"/>
                    <a:pt x="307" y="316"/>
                  </a:cubicBezTo>
                  <a:cubicBezTo>
                    <a:pt x="307" y="316"/>
                    <a:pt x="309" y="316"/>
                    <a:pt x="308" y="315"/>
                  </a:cubicBezTo>
                  <a:cubicBezTo>
                    <a:pt x="308" y="315"/>
                    <a:pt x="310" y="314"/>
                    <a:pt x="310" y="313"/>
                  </a:cubicBezTo>
                  <a:cubicBezTo>
                    <a:pt x="311" y="312"/>
                    <a:pt x="311" y="312"/>
                    <a:pt x="311" y="310"/>
                  </a:cubicBezTo>
                  <a:cubicBezTo>
                    <a:pt x="312" y="310"/>
                    <a:pt x="314" y="310"/>
                    <a:pt x="316" y="310"/>
                  </a:cubicBezTo>
                  <a:cubicBezTo>
                    <a:pt x="316" y="311"/>
                    <a:pt x="315" y="311"/>
                    <a:pt x="316" y="311"/>
                  </a:cubicBezTo>
                  <a:cubicBezTo>
                    <a:pt x="316" y="313"/>
                    <a:pt x="316" y="313"/>
                    <a:pt x="316" y="313"/>
                  </a:cubicBezTo>
                  <a:cubicBezTo>
                    <a:pt x="318" y="313"/>
                    <a:pt x="318" y="313"/>
                    <a:pt x="318" y="313"/>
                  </a:cubicBezTo>
                  <a:cubicBezTo>
                    <a:pt x="318" y="312"/>
                    <a:pt x="320" y="310"/>
                    <a:pt x="320" y="309"/>
                  </a:cubicBezTo>
                  <a:cubicBezTo>
                    <a:pt x="320" y="308"/>
                    <a:pt x="319" y="307"/>
                    <a:pt x="319" y="307"/>
                  </a:cubicBezTo>
                  <a:cubicBezTo>
                    <a:pt x="320" y="306"/>
                    <a:pt x="322" y="306"/>
                    <a:pt x="323" y="305"/>
                  </a:cubicBezTo>
                  <a:cubicBezTo>
                    <a:pt x="324" y="304"/>
                    <a:pt x="323" y="301"/>
                    <a:pt x="325" y="299"/>
                  </a:cubicBezTo>
                  <a:cubicBezTo>
                    <a:pt x="326" y="299"/>
                    <a:pt x="327" y="300"/>
                    <a:pt x="328" y="299"/>
                  </a:cubicBezTo>
                  <a:cubicBezTo>
                    <a:pt x="329" y="299"/>
                    <a:pt x="330" y="297"/>
                    <a:pt x="331" y="296"/>
                  </a:cubicBezTo>
                  <a:cubicBezTo>
                    <a:pt x="333" y="295"/>
                    <a:pt x="335" y="295"/>
                    <a:pt x="337" y="294"/>
                  </a:cubicBezTo>
                  <a:cubicBezTo>
                    <a:pt x="339" y="293"/>
                    <a:pt x="341" y="286"/>
                    <a:pt x="344" y="286"/>
                  </a:cubicBezTo>
                  <a:cubicBezTo>
                    <a:pt x="345" y="285"/>
                    <a:pt x="346" y="287"/>
                    <a:pt x="347" y="286"/>
                  </a:cubicBezTo>
                  <a:cubicBezTo>
                    <a:pt x="348" y="285"/>
                    <a:pt x="348" y="285"/>
                    <a:pt x="348" y="285"/>
                  </a:cubicBezTo>
                  <a:cubicBezTo>
                    <a:pt x="349" y="283"/>
                    <a:pt x="349" y="283"/>
                    <a:pt x="349" y="283"/>
                  </a:cubicBezTo>
                  <a:cubicBezTo>
                    <a:pt x="350" y="277"/>
                    <a:pt x="347" y="279"/>
                    <a:pt x="346" y="278"/>
                  </a:cubicBezTo>
                  <a:cubicBezTo>
                    <a:pt x="345" y="276"/>
                    <a:pt x="345" y="272"/>
                    <a:pt x="344" y="270"/>
                  </a:cubicBezTo>
                  <a:cubicBezTo>
                    <a:pt x="347" y="276"/>
                    <a:pt x="353" y="279"/>
                    <a:pt x="360" y="278"/>
                  </a:cubicBezTo>
                  <a:cubicBezTo>
                    <a:pt x="360" y="277"/>
                    <a:pt x="360" y="277"/>
                    <a:pt x="360" y="277"/>
                  </a:cubicBezTo>
                  <a:cubicBezTo>
                    <a:pt x="362" y="276"/>
                    <a:pt x="363" y="277"/>
                    <a:pt x="364" y="276"/>
                  </a:cubicBezTo>
                  <a:cubicBezTo>
                    <a:pt x="365" y="276"/>
                    <a:pt x="364" y="273"/>
                    <a:pt x="364" y="273"/>
                  </a:cubicBezTo>
                  <a:cubicBezTo>
                    <a:pt x="365" y="273"/>
                    <a:pt x="366" y="273"/>
                    <a:pt x="366" y="273"/>
                  </a:cubicBezTo>
                  <a:cubicBezTo>
                    <a:pt x="367" y="273"/>
                    <a:pt x="367" y="274"/>
                    <a:pt x="367" y="276"/>
                  </a:cubicBezTo>
                  <a:cubicBezTo>
                    <a:pt x="367" y="275"/>
                    <a:pt x="371" y="274"/>
                    <a:pt x="370" y="274"/>
                  </a:cubicBezTo>
                  <a:cubicBezTo>
                    <a:pt x="371" y="274"/>
                    <a:pt x="372" y="274"/>
                    <a:pt x="372" y="274"/>
                  </a:cubicBezTo>
                  <a:cubicBezTo>
                    <a:pt x="373" y="274"/>
                    <a:pt x="372" y="272"/>
                    <a:pt x="373" y="272"/>
                  </a:cubicBezTo>
                  <a:cubicBezTo>
                    <a:pt x="374" y="272"/>
                    <a:pt x="374" y="271"/>
                    <a:pt x="375" y="272"/>
                  </a:cubicBezTo>
                  <a:cubicBezTo>
                    <a:pt x="375" y="272"/>
                    <a:pt x="376" y="273"/>
                    <a:pt x="376" y="274"/>
                  </a:cubicBezTo>
                  <a:cubicBezTo>
                    <a:pt x="380" y="272"/>
                    <a:pt x="379" y="273"/>
                    <a:pt x="383" y="273"/>
                  </a:cubicBezTo>
                  <a:cubicBezTo>
                    <a:pt x="384" y="271"/>
                    <a:pt x="384" y="271"/>
                    <a:pt x="384" y="271"/>
                  </a:cubicBezTo>
                  <a:cubicBezTo>
                    <a:pt x="385" y="270"/>
                    <a:pt x="385" y="272"/>
                    <a:pt x="386" y="272"/>
                  </a:cubicBezTo>
                  <a:cubicBezTo>
                    <a:pt x="387" y="271"/>
                    <a:pt x="388" y="269"/>
                    <a:pt x="390" y="269"/>
                  </a:cubicBezTo>
                  <a:cubicBezTo>
                    <a:pt x="391" y="269"/>
                    <a:pt x="392" y="269"/>
                    <a:pt x="393" y="269"/>
                  </a:cubicBezTo>
                  <a:cubicBezTo>
                    <a:pt x="395" y="269"/>
                    <a:pt x="398" y="267"/>
                    <a:pt x="400" y="266"/>
                  </a:cubicBezTo>
                  <a:cubicBezTo>
                    <a:pt x="400" y="262"/>
                    <a:pt x="400" y="262"/>
                    <a:pt x="400" y="262"/>
                  </a:cubicBezTo>
                  <a:cubicBezTo>
                    <a:pt x="401" y="261"/>
                    <a:pt x="402" y="263"/>
                    <a:pt x="402" y="264"/>
                  </a:cubicBezTo>
                  <a:cubicBezTo>
                    <a:pt x="403" y="264"/>
                    <a:pt x="404" y="263"/>
                    <a:pt x="405" y="264"/>
                  </a:cubicBezTo>
                  <a:cubicBezTo>
                    <a:pt x="406" y="261"/>
                    <a:pt x="407" y="260"/>
                    <a:pt x="409" y="258"/>
                  </a:cubicBezTo>
                  <a:cubicBezTo>
                    <a:pt x="410" y="258"/>
                    <a:pt x="410" y="258"/>
                    <a:pt x="412" y="258"/>
                  </a:cubicBezTo>
                  <a:cubicBezTo>
                    <a:pt x="411" y="258"/>
                    <a:pt x="412" y="259"/>
                    <a:pt x="412" y="260"/>
                  </a:cubicBezTo>
                  <a:cubicBezTo>
                    <a:pt x="412" y="259"/>
                    <a:pt x="414" y="258"/>
                    <a:pt x="414" y="258"/>
                  </a:cubicBezTo>
                  <a:cubicBezTo>
                    <a:pt x="415" y="257"/>
                    <a:pt x="415" y="258"/>
                    <a:pt x="416" y="258"/>
                  </a:cubicBezTo>
                  <a:cubicBezTo>
                    <a:pt x="416" y="258"/>
                    <a:pt x="417" y="256"/>
                    <a:pt x="417" y="256"/>
                  </a:cubicBezTo>
                  <a:cubicBezTo>
                    <a:pt x="419" y="255"/>
                    <a:pt x="419" y="256"/>
                    <a:pt x="421" y="256"/>
                  </a:cubicBezTo>
                  <a:cubicBezTo>
                    <a:pt x="422" y="256"/>
                    <a:pt x="424" y="254"/>
                    <a:pt x="424" y="254"/>
                  </a:cubicBezTo>
                  <a:cubicBezTo>
                    <a:pt x="425" y="254"/>
                    <a:pt x="427" y="254"/>
                    <a:pt x="428" y="254"/>
                  </a:cubicBezTo>
                  <a:cubicBezTo>
                    <a:pt x="427" y="250"/>
                    <a:pt x="428" y="250"/>
                    <a:pt x="432" y="250"/>
                  </a:cubicBezTo>
                  <a:cubicBezTo>
                    <a:pt x="432" y="249"/>
                    <a:pt x="432" y="248"/>
                    <a:pt x="431" y="247"/>
                  </a:cubicBezTo>
                  <a:cubicBezTo>
                    <a:pt x="432" y="246"/>
                    <a:pt x="434" y="245"/>
                    <a:pt x="434" y="244"/>
                  </a:cubicBezTo>
                  <a:cubicBezTo>
                    <a:pt x="436" y="244"/>
                    <a:pt x="437" y="244"/>
                    <a:pt x="438" y="244"/>
                  </a:cubicBezTo>
                  <a:cubicBezTo>
                    <a:pt x="439" y="243"/>
                    <a:pt x="439" y="241"/>
                    <a:pt x="439" y="241"/>
                  </a:cubicBezTo>
                  <a:cubicBezTo>
                    <a:pt x="434" y="242"/>
                    <a:pt x="429" y="242"/>
                    <a:pt x="425" y="240"/>
                  </a:cubicBezTo>
                  <a:cubicBezTo>
                    <a:pt x="424" y="240"/>
                    <a:pt x="422" y="238"/>
                    <a:pt x="421" y="238"/>
                  </a:cubicBezTo>
                  <a:cubicBezTo>
                    <a:pt x="419" y="238"/>
                    <a:pt x="420" y="239"/>
                    <a:pt x="418" y="238"/>
                  </a:cubicBezTo>
                  <a:cubicBezTo>
                    <a:pt x="418" y="237"/>
                    <a:pt x="418" y="237"/>
                    <a:pt x="418" y="237"/>
                  </a:cubicBezTo>
                  <a:cubicBezTo>
                    <a:pt x="414" y="237"/>
                    <a:pt x="412" y="240"/>
                    <a:pt x="410" y="240"/>
                  </a:cubicBezTo>
                  <a:cubicBezTo>
                    <a:pt x="405" y="241"/>
                    <a:pt x="403" y="240"/>
                    <a:pt x="399" y="240"/>
                  </a:cubicBezTo>
                  <a:cubicBezTo>
                    <a:pt x="411" y="232"/>
                    <a:pt x="389" y="236"/>
                    <a:pt x="384" y="237"/>
                  </a:cubicBezTo>
                  <a:cubicBezTo>
                    <a:pt x="384" y="235"/>
                    <a:pt x="383" y="234"/>
                    <a:pt x="382" y="232"/>
                  </a:cubicBezTo>
                  <a:cubicBezTo>
                    <a:pt x="383" y="232"/>
                    <a:pt x="383" y="232"/>
                    <a:pt x="383" y="231"/>
                  </a:cubicBezTo>
                  <a:cubicBezTo>
                    <a:pt x="384" y="232"/>
                    <a:pt x="385" y="230"/>
                    <a:pt x="385" y="230"/>
                  </a:cubicBezTo>
                  <a:cubicBezTo>
                    <a:pt x="385" y="232"/>
                    <a:pt x="385" y="235"/>
                    <a:pt x="386" y="236"/>
                  </a:cubicBezTo>
                  <a:cubicBezTo>
                    <a:pt x="391" y="234"/>
                    <a:pt x="397" y="233"/>
                    <a:pt x="403" y="234"/>
                  </a:cubicBezTo>
                  <a:cubicBezTo>
                    <a:pt x="403" y="234"/>
                    <a:pt x="406" y="236"/>
                    <a:pt x="408" y="235"/>
                  </a:cubicBezTo>
                  <a:cubicBezTo>
                    <a:pt x="408" y="235"/>
                    <a:pt x="409" y="234"/>
                    <a:pt x="410" y="234"/>
                  </a:cubicBezTo>
                  <a:cubicBezTo>
                    <a:pt x="409" y="232"/>
                    <a:pt x="409" y="230"/>
                    <a:pt x="408" y="228"/>
                  </a:cubicBezTo>
                  <a:cubicBezTo>
                    <a:pt x="402" y="230"/>
                    <a:pt x="399" y="229"/>
                    <a:pt x="392" y="230"/>
                  </a:cubicBezTo>
                  <a:cubicBezTo>
                    <a:pt x="391" y="230"/>
                    <a:pt x="383" y="232"/>
                    <a:pt x="386" y="229"/>
                  </a:cubicBezTo>
                  <a:cubicBezTo>
                    <a:pt x="386" y="229"/>
                    <a:pt x="388" y="227"/>
                    <a:pt x="388" y="227"/>
                  </a:cubicBezTo>
                  <a:cubicBezTo>
                    <a:pt x="388" y="226"/>
                    <a:pt x="388" y="226"/>
                    <a:pt x="388" y="226"/>
                  </a:cubicBezTo>
                  <a:cubicBezTo>
                    <a:pt x="390" y="226"/>
                    <a:pt x="390" y="227"/>
                    <a:pt x="391" y="228"/>
                  </a:cubicBezTo>
                  <a:cubicBezTo>
                    <a:pt x="394" y="228"/>
                    <a:pt x="400" y="229"/>
                    <a:pt x="402" y="228"/>
                  </a:cubicBezTo>
                  <a:cubicBezTo>
                    <a:pt x="403" y="228"/>
                    <a:pt x="405" y="226"/>
                    <a:pt x="405" y="226"/>
                  </a:cubicBezTo>
                  <a:cubicBezTo>
                    <a:pt x="407" y="226"/>
                    <a:pt x="409" y="226"/>
                    <a:pt x="411" y="226"/>
                  </a:cubicBezTo>
                  <a:cubicBezTo>
                    <a:pt x="411" y="225"/>
                    <a:pt x="411" y="225"/>
                    <a:pt x="411" y="225"/>
                  </a:cubicBezTo>
                  <a:cubicBezTo>
                    <a:pt x="410" y="224"/>
                    <a:pt x="410" y="224"/>
                    <a:pt x="410" y="222"/>
                  </a:cubicBezTo>
                  <a:cubicBezTo>
                    <a:pt x="408" y="222"/>
                    <a:pt x="405" y="222"/>
                    <a:pt x="404" y="221"/>
                  </a:cubicBezTo>
                  <a:cubicBezTo>
                    <a:pt x="403" y="219"/>
                    <a:pt x="403" y="219"/>
                    <a:pt x="403" y="219"/>
                  </a:cubicBezTo>
                  <a:cubicBezTo>
                    <a:pt x="397" y="220"/>
                    <a:pt x="390" y="220"/>
                    <a:pt x="384" y="221"/>
                  </a:cubicBezTo>
                  <a:cubicBezTo>
                    <a:pt x="384" y="220"/>
                    <a:pt x="384" y="220"/>
                    <a:pt x="384" y="220"/>
                  </a:cubicBezTo>
                  <a:cubicBezTo>
                    <a:pt x="385" y="219"/>
                    <a:pt x="386" y="219"/>
                    <a:pt x="388" y="219"/>
                  </a:cubicBezTo>
                  <a:cubicBezTo>
                    <a:pt x="387" y="218"/>
                    <a:pt x="389" y="218"/>
                    <a:pt x="388" y="216"/>
                  </a:cubicBezTo>
                  <a:cubicBezTo>
                    <a:pt x="386" y="216"/>
                    <a:pt x="386" y="216"/>
                    <a:pt x="386" y="216"/>
                  </a:cubicBezTo>
                  <a:cubicBezTo>
                    <a:pt x="385" y="215"/>
                    <a:pt x="386" y="214"/>
                    <a:pt x="386" y="213"/>
                  </a:cubicBezTo>
                  <a:cubicBezTo>
                    <a:pt x="388" y="214"/>
                    <a:pt x="389" y="215"/>
                    <a:pt x="391" y="217"/>
                  </a:cubicBezTo>
                  <a:cubicBezTo>
                    <a:pt x="395" y="216"/>
                    <a:pt x="398" y="215"/>
                    <a:pt x="402" y="216"/>
                  </a:cubicBezTo>
                  <a:cubicBezTo>
                    <a:pt x="404" y="218"/>
                    <a:pt x="404" y="218"/>
                    <a:pt x="404" y="218"/>
                  </a:cubicBezTo>
                  <a:cubicBezTo>
                    <a:pt x="405" y="218"/>
                    <a:pt x="407" y="217"/>
                    <a:pt x="408" y="218"/>
                  </a:cubicBezTo>
                  <a:cubicBezTo>
                    <a:pt x="408" y="218"/>
                    <a:pt x="408" y="221"/>
                    <a:pt x="410" y="221"/>
                  </a:cubicBezTo>
                  <a:cubicBezTo>
                    <a:pt x="412" y="222"/>
                    <a:pt x="414" y="220"/>
                    <a:pt x="417" y="222"/>
                  </a:cubicBezTo>
                  <a:cubicBezTo>
                    <a:pt x="418" y="222"/>
                    <a:pt x="418" y="224"/>
                    <a:pt x="418" y="225"/>
                  </a:cubicBezTo>
                  <a:cubicBezTo>
                    <a:pt x="420" y="228"/>
                    <a:pt x="424" y="234"/>
                    <a:pt x="427" y="236"/>
                  </a:cubicBezTo>
                  <a:cubicBezTo>
                    <a:pt x="428" y="237"/>
                    <a:pt x="431" y="238"/>
                    <a:pt x="432" y="238"/>
                  </a:cubicBezTo>
                  <a:cubicBezTo>
                    <a:pt x="432" y="239"/>
                    <a:pt x="432" y="239"/>
                    <a:pt x="432" y="239"/>
                  </a:cubicBezTo>
                  <a:cubicBezTo>
                    <a:pt x="434" y="239"/>
                    <a:pt x="433" y="237"/>
                    <a:pt x="434" y="237"/>
                  </a:cubicBezTo>
                  <a:cubicBezTo>
                    <a:pt x="436" y="236"/>
                    <a:pt x="440" y="238"/>
                    <a:pt x="442" y="239"/>
                  </a:cubicBezTo>
                  <a:cubicBezTo>
                    <a:pt x="443" y="240"/>
                    <a:pt x="443" y="240"/>
                    <a:pt x="443" y="240"/>
                  </a:cubicBezTo>
                  <a:cubicBezTo>
                    <a:pt x="446" y="237"/>
                    <a:pt x="443" y="236"/>
                    <a:pt x="441" y="235"/>
                  </a:cubicBezTo>
                  <a:cubicBezTo>
                    <a:pt x="442" y="234"/>
                    <a:pt x="443" y="234"/>
                    <a:pt x="443" y="234"/>
                  </a:cubicBezTo>
                  <a:cubicBezTo>
                    <a:pt x="444" y="233"/>
                    <a:pt x="442" y="233"/>
                    <a:pt x="443" y="232"/>
                  </a:cubicBezTo>
                  <a:cubicBezTo>
                    <a:pt x="445" y="231"/>
                    <a:pt x="443" y="225"/>
                    <a:pt x="441" y="224"/>
                  </a:cubicBezTo>
                  <a:cubicBezTo>
                    <a:pt x="440" y="224"/>
                    <a:pt x="440" y="224"/>
                    <a:pt x="440" y="224"/>
                  </a:cubicBezTo>
                  <a:cubicBezTo>
                    <a:pt x="439" y="223"/>
                    <a:pt x="440" y="222"/>
                    <a:pt x="439" y="220"/>
                  </a:cubicBezTo>
                  <a:cubicBezTo>
                    <a:pt x="439" y="221"/>
                    <a:pt x="438" y="220"/>
                    <a:pt x="437" y="220"/>
                  </a:cubicBezTo>
                  <a:cubicBezTo>
                    <a:pt x="437" y="222"/>
                    <a:pt x="438" y="222"/>
                    <a:pt x="436" y="222"/>
                  </a:cubicBezTo>
                  <a:cubicBezTo>
                    <a:pt x="436" y="222"/>
                    <a:pt x="436" y="219"/>
                    <a:pt x="436" y="219"/>
                  </a:cubicBezTo>
                  <a:cubicBezTo>
                    <a:pt x="437" y="219"/>
                    <a:pt x="437" y="219"/>
                    <a:pt x="437" y="218"/>
                  </a:cubicBezTo>
                  <a:cubicBezTo>
                    <a:pt x="435" y="218"/>
                    <a:pt x="435" y="218"/>
                    <a:pt x="433" y="218"/>
                  </a:cubicBezTo>
                  <a:cubicBezTo>
                    <a:pt x="433" y="217"/>
                    <a:pt x="434" y="217"/>
                    <a:pt x="434" y="216"/>
                  </a:cubicBezTo>
                  <a:cubicBezTo>
                    <a:pt x="433" y="215"/>
                    <a:pt x="431" y="213"/>
                    <a:pt x="430" y="212"/>
                  </a:cubicBezTo>
                  <a:cubicBezTo>
                    <a:pt x="429" y="212"/>
                    <a:pt x="428" y="213"/>
                    <a:pt x="426" y="212"/>
                  </a:cubicBezTo>
                  <a:cubicBezTo>
                    <a:pt x="425" y="211"/>
                    <a:pt x="423" y="208"/>
                    <a:pt x="421" y="208"/>
                  </a:cubicBezTo>
                  <a:cubicBezTo>
                    <a:pt x="418" y="207"/>
                    <a:pt x="415" y="208"/>
                    <a:pt x="412" y="208"/>
                  </a:cubicBezTo>
                  <a:cubicBezTo>
                    <a:pt x="412" y="207"/>
                    <a:pt x="412" y="207"/>
                    <a:pt x="412" y="207"/>
                  </a:cubicBezTo>
                  <a:cubicBezTo>
                    <a:pt x="414" y="206"/>
                    <a:pt x="416" y="206"/>
                    <a:pt x="418" y="206"/>
                  </a:cubicBezTo>
                  <a:cubicBezTo>
                    <a:pt x="416" y="204"/>
                    <a:pt x="416" y="202"/>
                    <a:pt x="413" y="201"/>
                  </a:cubicBezTo>
                  <a:cubicBezTo>
                    <a:pt x="412" y="201"/>
                    <a:pt x="411" y="202"/>
                    <a:pt x="412" y="202"/>
                  </a:cubicBezTo>
                  <a:cubicBezTo>
                    <a:pt x="411" y="202"/>
                    <a:pt x="410" y="204"/>
                    <a:pt x="410" y="204"/>
                  </a:cubicBezTo>
                  <a:cubicBezTo>
                    <a:pt x="408" y="204"/>
                    <a:pt x="406" y="204"/>
                    <a:pt x="406" y="204"/>
                  </a:cubicBezTo>
                  <a:cubicBezTo>
                    <a:pt x="406" y="204"/>
                    <a:pt x="405" y="206"/>
                    <a:pt x="405" y="206"/>
                  </a:cubicBezTo>
                  <a:cubicBezTo>
                    <a:pt x="404" y="206"/>
                    <a:pt x="402" y="206"/>
                    <a:pt x="402" y="205"/>
                  </a:cubicBezTo>
                  <a:cubicBezTo>
                    <a:pt x="402" y="205"/>
                    <a:pt x="402" y="204"/>
                    <a:pt x="402" y="203"/>
                  </a:cubicBezTo>
                  <a:cubicBezTo>
                    <a:pt x="401" y="203"/>
                    <a:pt x="400" y="202"/>
                    <a:pt x="400" y="202"/>
                  </a:cubicBezTo>
                  <a:cubicBezTo>
                    <a:pt x="400" y="202"/>
                    <a:pt x="398" y="203"/>
                    <a:pt x="398" y="202"/>
                  </a:cubicBezTo>
                  <a:cubicBezTo>
                    <a:pt x="397" y="202"/>
                    <a:pt x="398" y="200"/>
                    <a:pt x="398" y="200"/>
                  </a:cubicBezTo>
                  <a:cubicBezTo>
                    <a:pt x="397" y="199"/>
                    <a:pt x="397" y="199"/>
                    <a:pt x="396" y="199"/>
                  </a:cubicBezTo>
                  <a:cubicBezTo>
                    <a:pt x="395" y="198"/>
                    <a:pt x="396" y="198"/>
                    <a:pt x="395" y="197"/>
                  </a:cubicBezTo>
                  <a:cubicBezTo>
                    <a:pt x="395" y="196"/>
                    <a:pt x="395" y="196"/>
                    <a:pt x="395" y="196"/>
                  </a:cubicBezTo>
                  <a:cubicBezTo>
                    <a:pt x="396" y="196"/>
                    <a:pt x="397" y="196"/>
                    <a:pt x="398" y="196"/>
                  </a:cubicBezTo>
                  <a:cubicBezTo>
                    <a:pt x="401" y="194"/>
                    <a:pt x="399" y="195"/>
                    <a:pt x="400" y="194"/>
                  </a:cubicBezTo>
                  <a:cubicBezTo>
                    <a:pt x="398" y="194"/>
                    <a:pt x="398" y="193"/>
                    <a:pt x="398" y="193"/>
                  </a:cubicBezTo>
                  <a:cubicBezTo>
                    <a:pt x="401" y="193"/>
                    <a:pt x="403" y="194"/>
                    <a:pt x="406" y="193"/>
                  </a:cubicBezTo>
                  <a:cubicBezTo>
                    <a:pt x="408" y="193"/>
                    <a:pt x="409" y="190"/>
                    <a:pt x="411" y="190"/>
                  </a:cubicBezTo>
                  <a:cubicBezTo>
                    <a:pt x="411" y="190"/>
                    <a:pt x="412" y="190"/>
                    <a:pt x="413" y="190"/>
                  </a:cubicBezTo>
                  <a:cubicBezTo>
                    <a:pt x="413" y="190"/>
                    <a:pt x="414" y="188"/>
                    <a:pt x="414" y="188"/>
                  </a:cubicBezTo>
                  <a:cubicBezTo>
                    <a:pt x="415" y="187"/>
                    <a:pt x="417" y="187"/>
                    <a:pt x="418" y="187"/>
                  </a:cubicBezTo>
                  <a:cubicBezTo>
                    <a:pt x="418" y="186"/>
                    <a:pt x="418" y="184"/>
                    <a:pt x="418" y="183"/>
                  </a:cubicBezTo>
                  <a:cubicBezTo>
                    <a:pt x="419" y="183"/>
                    <a:pt x="420" y="183"/>
                    <a:pt x="421" y="183"/>
                  </a:cubicBezTo>
                  <a:cubicBezTo>
                    <a:pt x="420" y="185"/>
                    <a:pt x="419" y="187"/>
                    <a:pt x="421" y="188"/>
                  </a:cubicBezTo>
                  <a:cubicBezTo>
                    <a:pt x="423" y="189"/>
                    <a:pt x="425" y="189"/>
                    <a:pt x="427" y="189"/>
                  </a:cubicBezTo>
                  <a:cubicBezTo>
                    <a:pt x="429" y="190"/>
                    <a:pt x="429" y="190"/>
                    <a:pt x="429" y="190"/>
                  </a:cubicBezTo>
                  <a:cubicBezTo>
                    <a:pt x="430" y="191"/>
                    <a:pt x="432" y="190"/>
                    <a:pt x="433" y="190"/>
                  </a:cubicBezTo>
                  <a:cubicBezTo>
                    <a:pt x="434" y="191"/>
                    <a:pt x="436" y="192"/>
                    <a:pt x="436" y="192"/>
                  </a:cubicBezTo>
                  <a:cubicBezTo>
                    <a:pt x="439" y="193"/>
                    <a:pt x="443" y="190"/>
                    <a:pt x="445" y="189"/>
                  </a:cubicBezTo>
                  <a:cubicBezTo>
                    <a:pt x="445" y="189"/>
                    <a:pt x="445" y="187"/>
                    <a:pt x="445" y="187"/>
                  </a:cubicBezTo>
                  <a:cubicBezTo>
                    <a:pt x="447" y="186"/>
                    <a:pt x="451" y="186"/>
                    <a:pt x="452" y="186"/>
                  </a:cubicBezTo>
                  <a:cubicBezTo>
                    <a:pt x="451" y="185"/>
                    <a:pt x="452" y="181"/>
                    <a:pt x="452" y="181"/>
                  </a:cubicBezTo>
                  <a:cubicBezTo>
                    <a:pt x="451" y="180"/>
                    <a:pt x="450" y="181"/>
                    <a:pt x="449" y="181"/>
                  </a:cubicBezTo>
                  <a:cubicBezTo>
                    <a:pt x="443" y="180"/>
                    <a:pt x="444" y="176"/>
                    <a:pt x="441" y="183"/>
                  </a:cubicBezTo>
                  <a:cubicBezTo>
                    <a:pt x="441" y="182"/>
                    <a:pt x="440" y="180"/>
                    <a:pt x="439" y="179"/>
                  </a:cubicBezTo>
                  <a:cubicBezTo>
                    <a:pt x="439" y="179"/>
                    <a:pt x="438" y="179"/>
                    <a:pt x="437" y="179"/>
                  </a:cubicBezTo>
                  <a:cubicBezTo>
                    <a:pt x="434" y="178"/>
                    <a:pt x="438" y="175"/>
                    <a:pt x="438" y="174"/>
                  </a:cubicBezTo>
                  <a:cubicBezTo>
                    <a:pt x="438" y="173"/>
                    <a:pt x="438" y="171"/>
                    <a:pt x="438" y="169"/>
                  </a:cubicBezTo>
                  <a:cubicBezTo>
                    <a:pt x="440" y="170"/>
                    <a:pt x="442" y="172"/>
                    <a:pt x="443" y="172"/>
                  </a:cubicBezTo>
                  <a:cubicBezTo>
                    <a:pt x="447" y="173"/>
                    <a:pt x="451" y="172"/>
                    <a:pt x="455" y="173"/>
                  </a:cubicBezTo>
                  <a:cubicBezTo>
                    <a:pt x="457" y="174"/>
                    <a:pt x="458" y="177"/>
                    <a:pt x="462" y="176"/>
                  </a:cubicBezTo>
                  <a:cubicBezTo>
                    <a:pt x="462" y="176"/>
                    <a:pt x="464" y="174"/>
                    <a:pt x="464" y="174"/>
                  </a:cubicBezTo>
                  <a:cubicBezTo>
                    <a:pt x="465" y="175"/>
                    <a:pt x="465" y="172"/>
                    <a:pt x="465" y="171"/>
                  </a:cubicBezTo>
                  <a:cubicBezTo>
                    <a:pt x="463" y="171"/>
                    <a:pt x="461" y="170"/>
                    <a:pt x="459" y="170"/>
                  </a:cubicBezTo>
                  <a:cubicBezTo>
                    <a:pt x="457" y="171"/>
                    <a:pt x="457" y="171"/>
                    <a:pt x="457" y="171"/>
                  </a:cubicBezTo>
                  <a:cubicBezTo>
                    <a:pt x="455" y="171"/>
                    <a:pt x="452" y="171"/>
                    <a:pt x="449" y="171"/>
                  </a:cubicBezTo>
                  <a:cubicBezTo>
                    <a:pt x="450" y="169"/>
                    <a:pt x="450" y="169"/>
                    <a:pt x="450" y="169"/>
                  </a:cubicBezTo>
                  <a:cubicBezTo>
                    <a:pt x="452" y="169"/>
                    <a:pt x="453" y="164"/>
                    <a:pt x="447" y="166"/>
                  </a:cubicBezTo>
                  <a:cubicBezTo>
                    <a:pt x="447" y="168"/>
                    <a:pt x="447" y="168"/>
                    <a:pt x="447" y="168"/>
                  </a:cubicBezTo>
                  <a:cubicBezTo>
                    <a:pt x="446" y="168"/>
                    <a:pt x="443" y="167"/>
                    <a:pt x="443" y="167"/>
                  </a:cubicBezTo>
                  <a:cubicBezTo>
                    <a:pt x="445" y="167"/>
                    <a:pt x="446" y="167"/>
                    <a:pt x="447" y="164"/>
                  </a:cubicBezTo>
                  <a:cubicBezTo>
                    <a:pt x="448" y="163"/>
                    <a:pt x="449" y="163"/>
                    <a:pt x="449" y="163"/>
                  </a:cubicBezTo>
                  <a:cubicBezTo>
                    <a:pt x="446" y="158"/>
                    <a:pt x="446" y="159"/>
                    <a:pt x="440" y="157"/>
                  </a:cubicBezTo>
                  <a:cubicBezTo>
                    <a:pt x="441" y="155"/>
                    <a:pt x="441" y="155"/>
                    <a:pt x="441" y="155"/>
                  </a:cubicBezTo>
                  <a:cubicBezTo>
                    <a:pt x="441" y="155"/>
                    <a:pt x="444" y="155"/>
                    <a:pt x="443" y="156"/>
                  </a:cubicBezTo>
                  <a:cubicBezTo>
                    <a:pt x="443" y="156"/>
                    <a:pt x="444" y="157"/>
                    <a:pt x="444" y="157"/>
                  </a:cubicBezTo>
                  <a:cubicBezTo>
                    <a:pt x="446" y="157"/>
                    <a:pt x="448" y="158"/>
                    <a:pt x="450" y="157"/>
                  </a:cubicBezTo>
                  <a:cubicBezTo>
                    <a:pt x="451" y="157"/>
                    <a:pt x="451" y="155"/>
                    <a:pt x="453" y="156"/>
                  </a:cubicBezTo>
                  <a:cubicBezTo>
                    <a:pt x="453" y="156"/>
                    <a:pt x="453" y="158"/>
                    <a:pt x="453" y="158"/>
                  </a:cubicBezTo>
                  <a:cubicBezTo>
                    <a:pt x="455" y="159"/>
                    <a:pt x="455" y="159"/>
                    <a:pt x="455" y="159"/>
                  </a:cubicBezTo>
                  <a:cubicBezTo>
                    <a:pt x="455" y="159"/>
                    <a:pt x="455" y="159"/>
                    <a:pt x="455" y="159"/>
                  </a:cubicBezTo>
                  <a:cubicBezTo>
                    <a:pt x="455" y="159"/>
                    <a:pt x="457" y="159"/>
                    <a:pt x="457" y="159"/>
                  </a:cubicBezTo>
                  <a:cubicBezTo>
                    <a:pt x="459" y="154"/>
                    <a:pt x="458" y="151"/>
                    <a:pt x="457" y="145"/>
                  </a:cubicBezTo>
                  <a:cubicBezTo>
                    <a:pt x="454" y="145"/>
                    <a:pt x="454" y="145"/>
                    <a:pt x="454" y="145"/>
                  </a:cubicBezTo>
                  <a:cubicBezTo>
                    <a:pt x="454" y="144"/>
                    <a:pt x="455" y="144"/>
                    <a:pt x="455" y="143"/>
                  </a:cubicBezTo>
                  <a:cubicBezTo>
                    <a:pt x="456" y="142"/>
                    <a:pt x="455" y="140"/>
                    <a:pt x="455" y="139"/>
                  </a:cubicBezTo>
                  <a:cubicBezTo>
                    <a:pt x="449" y="138"/>
                    <a:pt x="450" y="139"/>
                    <a:pt x="447" y="143"/>
                  </a:cubicBezTo>
                  <a:cubicBezTo>
                    <a:pt x="445" y="142"/>
                    <a:pt x="446" y="142"/>
                    <a:pt x="445" y="141"/>
                  </a:cubicBezTo>
                  <a:cubicBezTo>
                    <a:pt x="444" y="141"/>
                    <a:pt x="442" y="141"/>
                    <a:pt x="441" y="141"/>
                  </a:cubicBezTo>
                  <a:cubicBezTo>
                    <a:pt x="442" y="141"/>
                    <a:pt x="441" y="138"/>
                    <a:pt x="441" y="138"/>
                  </a:cubicBezTo>
                  <a:cubicBezTo>
                    <a:pt x="443" y="138"/>
                    <a:pt x="443" y="139"/>
                    <a:pt x="445" y="139"/>
                  </a:cubicBezTo>
                  <a:cubicBezTo>
                    <a:pt x="445" y="139"/>
                    <a:pt x="446" y="137"/>
                    <a:pt x="446" y="137"/>
                  </a:cubicBezTo>
                  <a:cubicBezTo>
                    <a:pt x="448" y="135"/>
                    <a:pt x="449" y="135"/>
                    <a:pt x="447" y="133"/>
                  </a:cubicBezTo>
                  <a:cubicBezTo>
                    <a:pt x="448" y="133"/>
                    <a:pt x="449" y="131"/>
                    <a:pt x="446" y="131"/>
                  </a:cubicBezTo>
                  <a:cubicBezTo>
                    <a:pt x="446" y="131"/>
                    <a:pt x="447" y="129"/>
                    <a:pt x="447" y="129"/>
                  </a:cubicBezTo>
                  <a:cubicBezTo>
                    <a:pt x="451" y="130"/>
                    <a:pt x="456" y="129"/>
                    <a:pt x="460" y="131"/>
                  </a:cubicBezTo>
                  <a:cubicBezTo>
                    <a:pt x="461" y="131"/>
                    <a:pt x="463" y="133"/>
                    <a:pt x="464" y="133"/>
                  </a:cubicBezTo>
                  <a:cubicBezTo>
                    <a:pt x="466" y="134"/>
                    <a:pt x="469" y="133"/>
                    <a:pt x="470" y="133"/>
                  </a:cubicBezTo>
                  <a:cubicBezTo>
                    <a:pt x="469" y="131"/>
                    <a:pt x="469" y="131"/>
                    <a:pt x="469" y="131"/>
                  </a:cubicBezTo>
                  <a:cubicBezTo>
                    <a:pt x="470" y="127"/>
                    <a:pt x="469" y="129"/>
                    <a:pt x="468" y="126"/>
                  </a:cubicBezTo>
                  <a:cubicBezTo>
                    <a:pt x="468" y="125"/>
                    <a:pt x="468" y="124"/>
                    <a:pt x="467" y="123"/>
                  </a:cubicBezTo>
                  <a:cubicBezTo>
                    <a:pt x="467" y="122"/>
                    <a:pt x="466" y="122"/>
                    <a:pt x="465" y="121"/>
                  </a:cubicBezTo>
                  <a:cubicBezTo>
                    <a:pt x="466" y="121"/>
                    <a:pt x="464" y="120"/>
                    <a:pt x="464" y="120"/>
                  </a:cubicBezTo>
                  <a:cubicBezTo>
                    <a:pt x="464" y="120"/>
                    <a:pt x="462" y="120"/>
                    <a:pt x="462" y="120"/>
                  </a:cubicBezTo>
                  <a:cubicBezTo>
                    <a:pt x="462" y="120"/>
                    <a:pt x="462" y="123"/>
                    <a:pt x="461" y="123"/>
                  </a:cubicBezTo>
                  <a:cubicBezTo>
                    <a:pt x="459" y="123"/>
                    <a:pt x="459" y="122"/>
                    <a:pt x="457" y="122"/>
                  </a:cubicBezTo>
                  <a:cubicBezTo>
                    <a:pt x="456" y="122"/>
                    <a:pt x="455" y="122"/>
                    <a:pt x="453" y="123"/>
                  </a:cubicBezTo>
                  <a:cubicBezTo>
                    <a:pt x="453" y="121"/>
                    <a:pt x="453" y="117"/>
                    <a:pt x="453" y="115"/>
                  </a:cubicBezTo>
                  <a:cubicBezTo>
                    <a:pt x="456" y="116"/>
                    <a:pt x="457" y="117"/>
                    <a:pt x="459" y="117"/>
                  </a:cubicBezTo>
                  <a:cubicBezTo>
                    <a:pt x="465" y="115"/>
                    <a:pt x="458" y="114"/>
                    <a:pt x="456" y="113"/>
                  </a:cubicBezTo>
                  <a:cubicBezTo>
                    <a:pt x="456" y="112"/>
                    <a:pt x="455" y="111"/>
                    <a:pt x="455" y="111"/>
                  </a:cubicBezTo>
                  <a:cubicBezTo>
                    <a:pt x="453" y="110"/>
                    <a:pt x="451" y="112"/>
                    <a:pt x="450" y="112"/>
                  </a:cubicBezTo>
                  <a:cubicBezTo>
                    <a:pt x="448" y="112"/>
                    <a:pt x="445" y="110"/>
                    <a:pt x="443" y="109"/>
                  </a:cubicBezTo>
                  <a:cubicBezTo>
                    <a:pt x="444" y="110"/>
                    <a:pt x="441" y="111"/>
                    <a:pt x="441" y="111"/>
                  </a:cubicBezTo>
                  <a:cubicBezTo>
                    <a:pt x="440" y="110"/>
                    <a:pt x="439" y="108"/>
                    <a:pt x="441" y="109"/>
                  </a:cubicBezTo>
                  <a:cubicBezTo>
                    <a:pt x="441" y="107"/>
                    <a:pt x="441" y="106"/>
                    <a:pt x="441" y="105"/>
                  </a:cubicBezTo>
                  <a:cubicBezTo>
                    <a:pt x="447" y="106"/>
                    <a:pt x="450" y="107"/>
                    <a:pt x="454" y="109"/>
                  </a:cubicBezTo>
                  <a:cubicBezTo>
                    <a:pt x="454" y="107"/>
                    <a:pt x="455" y="104"/>
                    <a:pt x="455" y="103"/>
                  </a:cubicBezTo>
                  <a:cubicBezTo>
                    <a:pt x="456" y="101"/>
                    <a:pt x="460" y="100"/>
                    <a:pt x="461" y="99"/>
                  </a:cubicBezTo>
                  <a:cubicBezTo>
                    <a:pt x="461" y="98"/>
                    <a:pt x="460" y="98"/>
                    <a:pt x="461" y="97"/>
                  </a:cubicBezTo>
                  <a:cubicBezTo>
                    <a:pt x="461" y="97"/>
                    <a:pt x="462" y="94"/>
                    <a:pt x="461" y="93"/>
                  </a:cubicBezTo>
                  <a:cubicBezTo>
                    <a:pt x="465" y="90"/>
                    <a:pt x="466" y="89"/>
                    <a:pt x="461" y="86"/>
                  </a:cubicBezTo>
                  <a:cubicBezTo>
                    <a:pt x="464" y="85"/>
                    <a:pt x="468" y="85"/>
                    <a:pt x="473" y="85"/>
                  </a:cubicBezTo>
                  <a:cubicBezTo>
                    <a:pt x="474" y="84"/>
                    <a:pt x="473" y="82"/>
                    <a:pt x="473" y="81"/>
                  </a:cubicBezTo>
                  <a:cubicBezTo>
                    <a:pt x="479" y="77"/>
                    <a:pt x="482" y="75"/>
                    <a:pt x="472" y="73"/>
                  </a:cubicBezTo>
                  <a:cubicBezTo>
                    <a:pt x="470" y="73"/>
                    <a:pt x="467" y="72"/>
                    <a:pt x="464" y="73"/>
                  </a:cubicBezTo>
                  <a:cubicBezTo>
                    <a:pt x="463" y="73"/>
                    <a:pt x="463" y="75"/>
                    <a:pt x="462" y="75"/>
                  </a:cubicBezTo>
                  <a:cubicBezTo>
                    <a:pt x="459" y="76"/>
                    <a:pt x="457" y="77"/>
                    <a:pt x="455" y="78"/>
                  </a:cubicBezTo>
                  <a:cubicBezTo>
                    <a:pt x="455" y="76"/>
                    <a:pt x="455" y="76"/>
                    <a:pt x="454" y="75"/>
                  </a:cubicBezTo>
                  <a:cubicBezTo>
                    <a:pt x="453" y="73"/>
                    <a:pt x="451" y="71"/>
                    <a:pt x="453" y="69"/>
                  </a:cubicBezTo>
                  <a:cubicBezTo>
                    <a:pt x="459" y="66"/>
                    <a:pt x="468" y="70"/>
                    <a:pt x="473" y="71"/>
                  </a:cubicBezTo>
                  <a:cubicBezTo>
                    <a:pt x="476" y="71"/>
                    <a:pt x="478" y="71"/>
                    <a:pt x="481" y="71"/>
                  </a:cubicBezTo>
                  <a:cubicBezTo>
                    <a:pt x="481" y="71"/>
                    <a:pt x="483" y="72"/>
                    <a:pt x="484" y="71"/>
                  </a:cubicBezTo>
                  <a:cubicBezTo>
                    <a:pt x="485" y="71"/>
                    <a:pt x="491" y="64"/>
                    <a:pt x="492" y="63"/>
                  </a:cubicBezTo>
                  <a:cubicBezTo>
                    <a:pt x="493" y="63"/>
                    <a:pt x="492" y="61"/>
                    <a:pt x="493" y="61"/>
                  </a:cubicBezTo>
                  <a:cubicBezTo>
                    <a:pt x="490" y="61"/>
                    <a:pt x="487" y="60"/>
                    <a:pt x="485" y="60"/>
                  </a:cubicBezTo>
                  <a:cubicBezTo>
                    <a:pt x="485" y="60"/>
                    <a:pt x="484" y="63"/>
                    <a:pt x="483" y="63"/>
                  </a:cubicBezTo>
                  <a:cubicBezTo>
                    <a:pt x="482" y="63"/>
                    <a:pt x="480" y="62"/>
                    <a:pt x="478" y="62"/>
                  </a:cubicBezTo>
                  <a:cubicBezTo>
                    <a:pt x="476" y="62"/>
                    <a:pt x="472" y="64"/>
                    <a:pt x="469" y="64"/>
                  </a:cubicBezTo>
                  <a:cubicBezTo>
                    <a:pt x="468" y="64"/>
                    <a:pt x="465" y="62"/>
                    <a:pt x="464" y="61"/>
                  </a:cubicBezTo>
                  <a:cubicBezTo>
                    <a:pt x="467" y="61"/>
                    <a:pt x="470" y="61"/>
                    <a:pt x="472" y="60"/>
                  </a:cubicBezTo>
                  <a:cubicBezTo>
                    <a:pt x="472" y="60"/>
                    <a:pt x="473" y="58"/>
                    <a:pt x="473" y="58"/>
                  </a:cubicBezTo>
                  <a:cubicBezTo>
                    <a:pt x="477" y="57"/>
                    <a:pt x="481" y="60"/>
                    <a:pt x="485" y="60"/>
                  </a:cubicBezTo>
                  <a:cubicBezTo>
                    <a:pt x="486" y="59"/>
                    <a:pt x="487" y="58"/>
                    <a:pt x="489" y="58"/>
                  </a:cubicBezTo>
                  <a:cubicBezTo>
                    <a:pt x="490" y="58"/>
                    <a:pt x="494" y="60"/>
                    <a:pt x="495" y="60"/>
                  </a:cubicBezTo>
                  <a:cubicBezTo>
                    <a:pt x="495" y="59"/>
                    <a:pt x="496" y="57"/>
                    <a:pt x="497" y="57"/>
                  </a:cubicBezTo>
                  <a:cubicBezTo>
                    <a:pt x="499" y="56"/>
                    <a:pt x="502" y="56"/>
                    <a:pt x="505" y="56"/>
                  </a:cubicBezTo>
                  <a:cubicBezTo>
                    <a:pt x="505" y="54"/>
                    <a:pt x="504" y="53"/>
                    <a:pt x="505" y="52"/>
                  </a:cubicBezTo>
                  <a:cubicBezTo>
                    <a:pt x="506" y="52"/>
                    <a:pt x="508" y="52"/>
                    <a:pt x="509" y="52"/>
                  </a:cubicBezTo>
                  <a:cubicBezTo>
                    <a:pt x="511" y="52"/>
                    <a:pt x="512" y="49"/>
                    <a:pt x="513" y="49"/>
                  </a:cubicBezTo>
                  <a:cubicBezTo>
                    <a:pt x="515" y="48"/>
                    <a:pt x="516" y="50"/>
                    <a:pt x="519" y="50"/>
                  </a:cubicBezTo>
                  <a:cubicBezTo>
                    <a:pt x="519" y="49"/>
                    <a:pt x="520" y="48"/>
                    <a:pt x="521" y="48"/>
                  </a:cubicBezTo>
                  <a:cubicBezTo>
                    <a:pt x="519" y="46"/>
                    <a:pt x="518" y="43"/>
                    <a:pt x="516" y="43"/>
                  </a:cubicBezTo>
                  <a:cubicBezTo>
                    <a:pt x="513" y="42"/>
                    <a:pt x="507" y="44"/>
                    <a:pt x="505" y="44"/>
                  </a:cubicBezTo>
                  <a:cubicBezTo>
                    <a:pt x="502" y="43"/>
                    <a:pt x="495" y="41"/>
                    <a:pt x="491" y="41"/>
                  </a:cubicBezTo>
                  <a:cubicBezTo>
                    <a:pt x="487" y="40"/>
                    <a:pt x="485" y="42"/>
                    <a:pt x="481" y="42"/>
                  </a:cubicBezTo>
                  <a:cubicBezTo>
                    <a:pt x="481" y="42"/>
                    <a:pt x="476" y="40"/>
                    <a:pt x="475" y="41"/>
                  </a:cubicBezTo>
                  <a:cubicBezTo>
                    <a:pt x="474" y="44"/>
                    <a:pt x="474" y="44"/>
                    <a:pt x="474" y="44"/>
                  </a:cubicBezTo>
                  <a:cubicBezTo>
                    <a:pt x="470" y="45"/>
                    <a:pt x="468" y="45"/>
                    <a:pt x="465" y="46"/>
                  </a:cubicBezTo>
                  <a:cubicBezTo>
                    <a:pt x="465" y="46"/>
                    <a:pt x="465" y="48"/>
                    <a:pt x="465" y="48"/>
                  </a:cubicBezTo>
                  <a:cubicBezTo>
                    <a:pt x="463" y="49"/>
                    <a:pt x="463" y="47"/>
                    <a:pt x="462" y="47"/>
                  </a:cubicBezTo>
                  <a:cubicBezTo>
                    <a:pt x="458" y="45"/>
                    <a:pt x="458" y="45"/>
                    <a:pt x="455" y="48"/>
                  </a:cubicBezTo>
                  <a:cubicBezTo>
                    <a:pt x="454" y="46"/>
                    <a:pt x="454" y="45"/>
                    <a:pt x="453" y="43"/>
                  </a:cubicBezTo>
                  <a:cubicBezTo>
                    <a:pt x="451" y="44"/>
                    <a:pt x="446" y="49"/>
                    <a:pt x="444" y="50"/>
                  </a:cubicBezTo>
                  <a:cubicBezTo>
                    <a:pt x="443" y="50"/>
                    <a:pt x="442" y="49"/>
                    <a:pt x="441" y="50"/>
                  </a:cubicBezTo>
                  <a:cubicBezTo>
                    <a:pt x="439" y="50"/>
                    <a:pt x="439" y="53"/>
                    <a:pt x="437" y="54"/>
                  </a:cubicBezTo>
                  <a:cubicBezTo>
                    <a:pt x="435" y="55"/>
                    <a:pt x="429" y="56"/>
                    <a:pt x="425" y="56"/>
                  </a:cubicBezTo>
                  <a:cubicBezTo>
                    <a:pt x="425" y="55"/>
                    <a:pt x="423" y="55"/>
                    <a:pt x="421" y="55"/>
                  </a:cubicBezTo>
                  <a:cubicBezTo>
                    <a:pt x="421" y="55"/>
                    <a:pt x="420" y="56"/>
                    <a:pt x="419" y="56"/>
                  </a:cubicBezTo>
                  <a:cubicBezTo>
                    <a:pt x="418" y="56"/>
                    <a:pt x="416" y="54"/>
                    <a:pt x="416" y="54"/>
                  </a:cubicBezTo>
                  <a:cubicBezTo>
                    <a:pt x="418" y="53"/>
                    <a:pt x="419" y="51"/>
                    <a:pt x="423" y="51"/>
                  </a:cubicBezTo>
                  <a:cubicBezTo>
                    <a:pt x="423" y="51"/>
                    <a:pt x="425" y="52"/>
                    <a:pt x="426" y="52"/>
                  </a:cubicBezTo>
                  <a:cubicBezTo>
                    <a:pt x="427" y="51"/>
                    <a:pt x="427" y="50"/>
                    <a:pt x="427" y="50"/>
                  </a:cubicBezTo>
                  <a:cubicBezTo>
                    <a:pt x="429" y="49"/>
                    <a:pt x="431" y="49"/>
                    <a:pt x="432" y="48"/>
                  </a:cubicBezTo>
                  <a:cubicBezTo>
                    <a:pt x="433" y="48"/>
                    <a:pt x="437" y="41"/>
                    <a:pt x="437" y="40"/>
                  </a:cubicBezTo>
                  <a:cubicBezTo>
                    <a:pt x="438" y="38"/>
                    <a:pt x="437" y="39"/>
                    <a:pt x="437" y="37"/>
                  </a:cubicBezTo>
                  <a:cubicBezTo>
                    <a:pt x="433" y="37"/>
                    <a:pt x="429" y="38"/>
                    <a:pt x="426" y="38"/>
                  </a:cubicBezTo>
                  <a:cubicBezTo>
                    <a:pt x="426" y="38"/>
                    <a:pt x="423" y="36"/>
                    <a:pt x="421" y="37"/>
                  </a:cubicBezTo>
                  <a:cubicBezTo>
                    <a:pt x="421" y="37"/>
                    <a:pt x="421" y="38"/>
                    <a:pt x="420" y="38"/>
                  </a:cubicBezTo>
                  <a:cubicBezTo>
                    <a:pt x="420" y="40"/>
                    <a:pt x="420" y="42"/>
                    <a:pt x="420" y="44"/>
                  </a:cubicBezTo>
                  <a:cubicBezTo>
                    <a:pt x="415" y="43"/>
                    <a:pt x="407" y="44"/>
                    <a:pt x="400" y="44"/>
                  </a:cubicBezTo>
                  <a:cubicBezTo>
                    <a:pt x="400" y="43"/>
                    <a:pt x="401" y="43"/>
                    <a:pt x="402" y="43"/>
                  </a:cubicBezTo>
                  <a:cubicBezTo>
                    <a:pt x="402" y="41"/>
                    <a:pt x="401" y="39"/>
                    <a:pt x="402" y="38"/>
                  </a:cubicBezTo>
                  <a:cubicBezTo>
                    <a:pt x="400" y="37"/>
                    <a:pt x="400" y="38"/>
                    <a:pt x="400" y="37"/>
                  </a:cubicBezTo>
                  <a:cubicBezTo>
                    <a:pt x="393" y="37"/>
                    <a:pt x="386" y="37"/>
                    <a:pt x="378" y="38"/>
                  </a:cubicBezTo>
                  <a:cubicBezTo>
                    <a:pt x="378" y="38"/>
                    <a:pt x="374" y="39"/>
                    <a:pt x="374" y="39"/>
                  </a:cubicBezTo>
                  <a:cubicBezTo>
                    <a:pt x="371" y="39"/>
                    <a:pt x="369" y="38"/>
                    <a:pt x="368" y="38"/>
                  </a:cubicBezTo>
                  <a:cubicBezTo>
                    <a:pt x="365" y="37"/>
                    <a:pt x="365" y="39"/>
                    <a:pt x="364" y="39"/>
                  </a:cubicBezTo>
                  <a:cubicBezTo>
                    <a:pt x="362" y="39"/>
                    <a:pt x="362" y="38"/>
                    <a:pt x="360" y="38"/>
                  </a:cubicBezTo>
                  <a:cubicBezTo>
                    <a:pt x="357" y="39"/>
                    <a:pt x="353" y="42"/>
                    <a:pt x="350" y="43"/>
                  </a:cubicBezTo>
                  <a:cubicBezTo>
                    <a:pt x="348" y="43"/>
                    <a:pt x="345" y="42"/>
                    <a:pt x="342" y="43"/>
                  </a:cubicBezTo>
                  <a:cubicBezTo>
                    <a:pt x="341" y="43"/>
                    <a:pt x="341" y="45"/>
                    <a:pt x="340" y="46"/>
                  </a:cubicBezTo>
                  <a:cubicBezTo>
                    <a:pt x="339" y="46"/>
                    <a:pt x="339" y="45"/>
                    <a:pt x="337" y="46"/>
                  </a:cubicBezTo>
                  <a:cubicBezTo>
                    <a:pt x="338" y="45"/>
                    <a:pt x="338" y="43"/>
                    <a:pt x="338" y="43"/>
                  </a:cubicBezTo>
                  <a:cubicBezTo>
                    <a:pt x="341" y="41"/>
                    <a:pt x="347" y="42"/>
                    <a:pt x="350" y="41"/>
                  </a:cubicBezTo>
                  <a:cubicBezTo>
                    <a:pt x="351" y="41"/>
                    <a:pt x="352" y="40"/>
                    <a:pt x="352" y="39"/>
                  </a:cubicBezTo>
                  <a:cubicBezTo>
                    <a:pt x="352" y="38"/>
                    <a:pt x="352" y="38"/>
                    <a:pt x="352" y="38"/>
                  </a:cubicBezTo>
                  <a:cubicBezTo>
                    <a:pt x="355" y="37"/>
                    <a:pt x="357" y="39"/>
                    <a:pt x="359" y="38"/>
                  </a:cubicBezTo>
                  <a:cubicBezTo>
                    <a:pt x="360" y="37"/>
                    <a:pt x="359" y="36"/>
                    <a:pt x="360" y="35"/>
                  </a:cubicBezTo>
                  <a:cubicBezTo>
                    <a:pt x="361" y="34"/>
                    <a:pt x="364" y="33"/>
                    <a:pt x="365" y="33"/>
                  </a:cubicBezTo>
                  <a:cubicBezTo>
                    <a:pt x="367" y="33"/>
                    <a:pt x="370" y="33"/>
                    <a:pt x="372" y="34"/>
                  </a:cubicBezTo>
                  <a:cubicBezTo>
                    <a:pt x="377" y="34"/>
                    <a:pt x="383" y="33"/>
                    <a:pt x="387" y="33"/>
                  </a:cubicBezTo>
                  <a:cubicBezTo>
                    <a:pt x="391" y="34"/>
                    <a:pt x="391" y="34"/>
                    <a:pt x="391" y="34"/>
                  </a:cubicBezTo>
                  <a:cubicBezTo>
                    <a:pt x="398" y="34"/>
                    <a:pt x="405" y="33"/>
                    <a:pt x="414" y="34"/>
                  </a:cubicBezTo>
                  <a:cubicBezTo>
                    <a:pt x="416" y="34"/>
                    <a:pt x="420" y="35"/>
                    <a:pt x="423" y="35"/>
                  </a:cubicBezTo>
                  <a:cubicBezTo>
                    <a:pt x="425" y="35"/>
                    <a:pt x="428" y="33"/>
                    <a:pt x="430" y="33"/>
                  </a:cubicBezTo>
                  <a:cubicBezTo>
                    <a:pt x="434" y="33"/>
                    <a:pt x="437" y="34"/>
                    <a:pt x="440" y="34"/>
                  </a:cubicBezTo>
                  <a:close/>
                </a:path>
              </a:pathLst>
            </a:custGeom>
            <a:grpFill/>
            <a:ln w="9525">
              <a:solidFill>
                <a:schemeClr val="tx2">
                  <a:lumMod val="2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29"/>
            <p:cNvSpPr>
              <a:spLocks noEditPoints="1"/>
            </p:cNvSpPr>
            <p:nvPr/>
          </p:nvSpPr>
          <p:spPr bwMode="auto">
            <a:xfrm>
              <a:off x="3773457" y="330200"/>
              <a:ext cx="1834131" cy="1417364"/>
            </a:xfrm>
            <a:custGeom>
              <a:avLst/>
              <a:gdLst>
                <a:gd name="T0" fmla="*/ 392 w 521"/>
                <a:gd name="T1" fmla="*/ 63 h 402"/>
                <a:gd name="T2" fmla="*/ 198 w 521"/>
                <a:gd name="T3" fmla="*/ 298 h 402"/>
                <a:gd name="T4" fmla="*/ 174 w 521"/>
                <a:gd name="T5" fmla="*/ 223 h 402"/>
                <a:gd name="T6" fmla="*/ 404 w 521"/>
                <a:gd name="T7" fmla="*/ 203 h 402"/>
                <a:gd name="T8" fmla="*/ 435 w 521"/>
                <a:gd name="T9" fmla="*/ 206 h 402"/>
                <a:gd name="T10" fmla="*/ 466 w 521"/>
                <a:gd name="T11" fmla="*/ 167 h 402"/>
                <a:gd name="T12" fmla="*/ 466 w 521"/>
                <a:gd name="T13" fmla="*/ 153 h 402"/>
                <a:gd name="T14" fmla="*/ 10 w 521"/>
                <a:gd name="T15" fmla="*/ 119 h 402"/>
                <a:gd name="T16" fmla="*/ 463 w 521"/>
                <a:gd name="T17" fmla="*/ 39 h 402"/>
                <a:gd name="T18" fmla="*/ 327 w 521"/>
                <a:gd name="T19" fmla="*/ 18 h 402"/>
                <a:gd name="T20" fmla="*/ 366 w 521"/>
                <a:gd name="T21" fmla="*/ 14 h 402"/>
                <a:gd name="T22" fmla="*/ 451 w 521"/>
                <a:gd name="T23" fmla="*/ 27 h 402"/>
                <a:gd name="T24" fmla="*/ 406 w 521"/>
                <a:gd name="T25" fmla="*/ 12 h 402"/>
                <a:gd name="T26" fmla="*/ 300 w 521"/>
                <a:gd name="T27" fmla="*/ 2 h 402"/>
                <a:gd name="T28" fmla="*/ 267 w 521"/>
                <a:gd name="T29" fmla="*/ 12 h 402"/>
                <a:gd name="T30" fmla="*/ 264 w 521"/>
                <a:gd name="T31" fmla="*/ 27 h 402"/>
                <a:gd name="T32" fmla="*/ 245 w 521"/>
                <a:gd name="T33" fmla="*/ 48 h 402"/>
                <a:gd name="T34" fmla="*/ 194 w 521"/>
                <a:gd name="T35" fmla="*/ 40 h 402"/>
                <a:gd name="T36" fmla="*/ 146 w 521"/>
                <a:gd name="T37" fmla="*/ 33 h 402"/>
                <a:gd name="T38" fmla="*/ 92 w 521"/>
                <a:gd name="T39" fmla="*/ 49 h 402"/>
                <a:gd name="T40" fmla="*/ 72 w 521"/>
                <a:gd name="T41" fmla="*/ 79 h 402"/>
                <a:gd name="T42" fmla="*/ 7 w 521"/>
                <a:gd name="T43" fmla="*/ 110 h 402"/>
                <a:gd name="T44" fmla="*/ 41 w 521"/>
                <a:gd name="T45" fmla="*/ 121 h 402"/>
                <a:gd name="T46" fmla="*/ 49 w 521"/>
                <a:gd name="T47" fmla="*/ 139 h 402"/>
                <a:gd name="T48" fmla="*/ 106 w 521"/>
                <a:gd name="T49" fmla="*/ 143 h 402"/>
                <a:gd name="T50" fmla="*/ 136 w 521"/>
                <a:gd name="T51" fmla="*/ 176 h 402"/>
                <a:gd name="T52" fmla="*/ 146 w 521"/>
                <a:gd name="T53" fmla="*/ 209 h 402"/>
                <a:gd name="T54" fmla="*/ 190 w 521"/>
                <a:gd name="T55" fmla="*/ 223 h 402"/>
                <a:gd name="T56" fmla="*/ 158 w 521"/>
                <a:gd name="T57" fmla="*/ 237 h 402"/>
                <a:gd name="T58" fmla="*/ 152 w 521"/>
                <a:gd name="T59" fmla="*/ 260 h 402"/>
                <a:gd name="T60" fmla="*/ 190 w 521"/>
                <a:gd name="T61" fmla="*/ 250 h 402"/>
                <a:gd name="T62" fmla="*/ 180 w 521"/>
                <a:gd name="T63" fmla="*/ 275 h 402"/>
                <a:gd name="T64" fmla="*/ 164 w 521"/>
                <a:gd name="T65" fmla="*/ 292 h 402"/>
                <a:gd name="T66" fmla="*/ 165 w 521"/>
                <a:gd name="T67" fmla="*/ 294 h 402"/>
                <a:gd name="T68" fmla="*/ 168 w 521"/>
                <a:gd name="T69" fmla="*/ 319 h 402"/>
                <a:gd name="T70" fmla="*/ 192 w 521"/>
                <a:gd name="T71" fmla="*/ 331 h 402"/>
                <a:gd name="T72" fmla="*/ 188 w 521"/>
                <a:gd name="T73" fmla="*/ 358 h 402"/>
                <a:gd name="T74" fmla="*/ 213 w 521"/>
                <a:gd name="T75" fmla="*/ 377 h 402"/>
                <a:gd name="T76" fmla="*/ 231 w 521"/>
                <a:gd name="T77" fmla="*/ 385 h 402"/>
                <a:gd name="T78" fmla="*/ 249 w 521"/>
                <a:gd name="T79" fmla="*/ 391 h 402"/>
                <a:gd name="T80" fmla="*/ 258 w 521"/>
                <a:gd name="T81" fmla="*/ 383 h 402"/>
                <a:gd name="T82" fmla="*/ 272 w 521"/>
                <a:gd name="T83" fmla="*/ 351 h 402"/>
                <a:gd name="T84" fmla="*/ 283 w 521"/>
                <a:gd name="T85" fmla="*/ 316 h 402"/>
                <a:gd name="T86" fmla="*/ 318 w 521"/>
                <a:gd name="T87" fmla="*/ 313 h 402"/>
                <a:gd name="T88" fmla="*/ 364 w 521"/>
                <a:gd name="T89" fmla="*/ 273 h 402"/>
                <a:gd name="T90" fmla="*/ 409 w 521"/>
                <a:gd name="T91" fmla="*/ 258 h 402"/>
                <a:gd name="T92" fmla="*/ 418 w 521"/>
                <a:gd name="T93" fmla="*/ 237 h 402"/>
                <a:gd name="T94" fmla="*/ 402 w 521"/>
                <a:gd name="T95" fmla="*/ 228 h 402"/>
                <a:gd name="T96" fmla="*/ 410 w 521"/>
                <a:gd name="T97" fmla="*/ 221 h 402"/>
                <a:gd name="T98" fmla="*/ 436 w 521"/>
                <a:gd name="T99" fmla="*/ 219 h 402"/>
                <a:gd name="T100" fmla="*/ 400 w 521"/>
                <a:gd name="T101" fmla="*/ 202 h 402"/>
                <a:gd name="T102" fmla="*/ 427 w 521"/>
                <a:gd name="T103" fmla="*/ 189 h 402"/>
                <a:gd name="T104" fmla="*/ 464 w 521"/>
                <a:gd name="T105" fmla="*/ 174 h 402"/>
                <a:gd name="T106" fmla="*/ 453 w 521"/>
                <a:gd name="T107" fmla="*/ 158 h 402"/>
                <a:gd name="T108" fmla="*/ 460 w 521"/>
                <a:gd name="T109" fmla="*/ 131 h 402"/>
                <a:gd name="T110" fmla="*/ 443 w 521"/>
                <a:gd name="T111" fmla="*/ 109 h 402"/>
                <a:gd name="T112" fmla="*/ 453 w 521"/>
                <a:gd name="T113" fmla="*/ 69 h 402"/>
                <a:gd name="T114" fmla="*/ 505 w 521"/>
                <a:gd name="T115" fmla="*/ 56 h 402"/>
                <a:gd name="T116" fmla="*/ 444 w 521"/>
                <a:gd name="T117" fmla="*/ 50 h 402"/>
                <a:gd name="T118" fmla="*/ 400 w 521"/>
                <a:gd name="T119" fmla="*/ 44 h 402"/>
                <a:gd name="T120" fmla="*/ 359 w 521"/>
                <a:gd name="T121" fmla="*/ 38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21" h="402">
                  <a:moveTo>
                    <a:pt x="460" y="133"/>
                  </a:moveTo>
                  <a:cubicBezTo>
                    <a:pt x="461" y="135"/>
                    <a:pt x="461" y="135"/>
                    <a:pt x="461" y="135"/>
                  </a:cubicBezTo>
                  <a:cubicBezTo>
                    <a:pt x="460" y="134"/>
                    <a:pt x="461" y="133"/>
                    <a:pt x="460" y="133"/>
                  </a:cubicBezTo>
                  <a:close/>
                  <a:moveTo>
                    <a:pt x="247" y="398"/>
                  </a:moveTo>
                  <a:cubicBezTo>
                    <a:pt x="247" y="401"/>
                    <a:pt x="247" y="401"/>
                    <a:pt x="247" y="401"/>
                  </a:cubicBezTo>
                  <a:cubicBezTo>
                    <a:pt x="248" y="400"/>
                    <a:pt x="248" y="402"/>
                    <a:pt x="250" y="401"/>
                  </a:cubicBezTo>
                  <a:cubicBezTo>
                    <a:pt x="251" y="401"/>
                    <a:pt x="250" y="399"/>
                    <a:pt x="250" y="399"/>
                  </a:cubicBezTo>
                  <a:cubicBezTo>
                    <a:pt x="249" y="399"/>
                    <a:pt x="248" y="399"/>
                    <a:pt x="247" y="398"/>
                  </a:cubicBezTo>
                  <a:close/>
                  <a:moveTo>
                    <a:pt x="236" y="383"/>
                  </a:moveTo>
                  <a:cubicBezTo>
                    <a:pt x="236" y="383"/>
                    <a:pt x="236" y="385"/>
                    <a:pt x="235" y="385"/>
                  </a:cubicBezTo>
                  <a:cubicBezTo>
                    <a:pt x="234" y="386"/>
                    <a:pt x="236" y="383"/>
                    <a:pt x="236" y="383"/>
                  </a:cubicBezTo>
                  <a:close/>
                  <a:moveTo>
                    <a:pt x="439" y="172"/>
                  </a:moveTo>
                  <a:cubicBezTo>
                    <a:pt x="439" y="172"/>
                    <a:pt x="439" y="175"/>
                    <a:pt x="439" y="177"/>
                  </a:cubicBezTo>
                  <a:cubicBezTo>
                    <a:pt x="440" y="177"/>
                    <a:pt x="440" y="177"/>
                    <a:pt x="441" y="178"/>
                  </a:cubicBezTo>
                  <a:cubicBezTo>
                    <a:pt x="443" y="178"/>
                    <a:pt x="446" y="177"/>
                    <a:pt x="447" y="177"/>
                  </a:cubicBezTo>
                  <a:cubicBezTo>
                    <a:pt x="453" y="174"/>
                    <a:pt x="441" y="172"/>
                    <a:pt x="439" y="172"/>
                  </a:cubicBezTo>
                  <a:close/>
                  <a:moveTo>
                    <a:pt x="392" y="63"/>
                  </a:moveTo>
                  <a:cubicBezTo>
                    <a:pt x="397" y="61"/>
                    <a:pt x="390" y="65"/>
                    <a:pt x="390" y="65"/>
                  </a:cubicBezTo>
                  <a:cubicBezTo>
                    <a:pt x="389" y="65"/>
                    <a:pt x="388" y="67"/>
                    <a:pt x="388" y="67"/>
                  </a:cubicBezTo>
                  <a:cubicBezTo>
                    <a:pt x="385" y="69"/>
                    <a:pt x="387" y="64"/>
                    <a:pt x="392" y="63"/>
                  </a:cubicBezTo>
                  <a:close/>
                  <a:moveTo>
                    <a:pt x="269" y="31"/>
                  </a:moveTo>
                  <a:cubicBezTo>
                    <a:pt x="270" y="31"/>
                    <a:pt x="273" y="34"/>
                    <a:pt x="269" y="33"/>
                  </a:cubicBezTo>
                  <a:cubicBezTo>
                    <a:pt x="269" y="33"/>
                    <a:pt x="267" y="30"/>
                    <a:pt x="269" y="31"/>
                  </a:cubicBezTo>
                  <a:close/>
                  <a:moveTo>
                    <a:pt x="305" y="304"/>
                  </a:moveTo>
                  <a:cubicBezTo>
                    <a:pt x="307" y="305"/>
                    <a:pt x="307" y="304"/>
                    <a:pt x="309" y="305"/>
                  </a:cubicBezTo>
                  <a:cubicBezTo>
                    <a:pt x="308" y="305"/>
                    <a:pt x="308" y="307"/>
                    <a:pt x="307" y="308"/>
                  </a:cubicBezTo>
                  <a:cubicBezTo>
                    <a:pt x="306" y="308"/>
                    <a:pt x="305" y="308"/>
                    <a:pt x="304" y="309"/>
                  </a:cubicBezTo>
                  <a:cubicBezTo>
                    <a:pt x="304" y="308"/>
                    <a:pt x="304" y="306"/>
                    <a:pt x="303" y="305"/>
                  </a:cubicBezTo>
                  <a:cubicBezTo>
                    <a:pt x="303" y="305"/>
                    <a:pt x="305" y="304"/>
                    <a:pt x="305" y="304"/>
                  </a:cubicBezTo>
                  <a:close/>
                  <a:moveTo>
                    <a:pt x="174" y="299"/>
                  </a:moveTo>
                  <a:cubicBezTo>
                    <a:pt x="175" y="300"/>
                    <a:pt x="177" y="302"/>
                    <a:pt x="175" y="301"/>
                  </a:cubicBezTo>
                  <a:cubicBezTo>
                    <a:pt x="175" y="301"/>
                    <a:pt x="172" y="299"/>
                    <a:pt x="174" y="299"/>
                  </a:cubicBezTo>
                  <a:close/>
                  <a:moveTo>
                    <a:pt x="198" y="297"/>
                  </a:moveTo>
                  <a:cubicBezTo>
                    <a:pt x="200" y="297"/>
                    <a:pt x="198" y="298"/>
                    <a:pt x="198" y="298"/>
                  </a:cubicBezTo>
                  <a:cubicBezTo>
                    <a:pt x="198" y="299"/>
                    <a:pt x="198" y="300"/>
                    <a:pt x="198" y="300"/>
                  </a:cubicBezTo>
                  <a:cubicBezTo>
                    <a:pt x="196" y="301"/>
                    <a:pt x="193" y="303"/>
                    <a:pt x="192" y="303"/>
                  </a:cubicBezTo>
                  <a:cubicBezTo>
                    <a:pt x="189" y="303"/>
                    <a:pt x="191" y="302"/>
                    <a:pt x="192" y="301"/>
                  </a:cubicBezTo>
                  <a:cubicBezTo>
                    <a:pt x="192" y="301"/>
                    <a:pt x="193" y="300"/>
                    <a:pt x="194" y="299"/>
                  </a:cubicBezTo>
                  <a:cubicBezTo>
                    <a:pt x="195" y="299"/>
                    <a:pt x="197" y="297"/>
                    <a:pt x="198" y="297"/>
                  </a:cubicBezTo>
                  <a:close/>
                  <a:moveTo>
                    <a:pt x="195" y="286"/>
                  </a:moveTo>
                  <a:cubicBezTo>
                    <a:pt x="197" y="286"/>
                    <a:pt x="195" y="287"/>
                    <a:pt x="194" y="288"/>
                  </a:cubicBezTo>
                  <a:cubicBezTo>
                    <a:pt x="194" y="287"/>
                    <a:pt x="194" y="286"/>
                    <a:pt x="195" y="286"/>
                  </a:cubicBezTo>
                  <a:close/>
                  <a:moveTo>
                    <a:pt x="196" y="284"/>
                  </a:moveTo>
                  <a:cubicBezTo>
                    <a:pt x="198" y="283"/>
                    <a:pt x="196" y="285"/>
                    <a:pt x="196" y="285"/>
                  </a:cubicBezTo>
                  <a:cubicBezTo>
                    <a:pt x="196" y="285"/>
                    <a:pt x="194" y="284"/>
                    <a:pt x="196" y="284"/>
                  </a:cubicBezTo>
                  <a:close/>
                  <a:moveTo>
                    <a:pt x="395" y="240"/>
                  </a:moveTo>
                  <a:cubicBezTo>
                    <a:pt x="398" y="240"/>
                    <a:pt x="396" y="243"/>
                    <a:pt x="396" y="243"/>
                  </a:cubicBezTo>
                  <a:cubicBezTo>
                    <a:pt x="395" y="243"/>
                    <a:pt x="391" y="242"/>
                    <a:pt x="391" y="242"/>
                  </a:cubicBezTo>
                  <a:cubicBezTo>
                    <a:pt x="391" y="242"/>
                    <a:pt x="392" y="242"/>
                    <a:pt x="393" y="242"/>
                  </a:cubicBezTo>
                  <a:cubicBezTo>
                    <a:pt x="393" y="241"/>
                    <a:pt x="394" y="240"/>
                    <a:pt x="395" y="240"/>
                  </a:cubicBezTo>
                  <a:close/>
                  <a:moveTo>
                    <a:pt x="174" y="223"/>
                  </a:moveTo>
                  <a:cubicBezTo>
                    <a:pt x="172" y="223"/>
                    <a:pt x="175" y="224"/>
                    <a:pt x="176" y="224"/>
                  </a:cubicBezTo>
                  <a:cubicBezTo>
                    <a:pt x="176" y="224"/>
                    <a:pt x="177" y="223"/>
                    <a:pt x="174" y="223"/>
                  </a:cubicBezTo>
                  <a:close/>
                  <a:moveTo>
                    <a:pt x="166" y="221"/>
                  </a:moveTo>
                  <a:cubicBezTo>
                    <a:pt x="164" y="221"/>
                    <a:pt x="164" y="223"/>
                    <a:pt x="164" y="224"/>
                  </a:cubicBezTo>
                  <a:cubicBezTo>
                    <a:pt x="164" y="224"/>
                    <a:pt x="165" y="225"/>
                    <a:pt x="165" y="225"/>
                  </a:cubicBezTo>
                  <a:cubicBezTo>
                    <a:pt x="165" y="225"/>
                    <a:pt x="166" y="225"/>
                    <a:pt x="167" y="225"/>
                  </a:cubicBezTo>
                  <a:cubicBezTo>
                    <a:pt x="167" y="223"/>
                    <a:pt x="167" y="221"/>
                    <a:pt x="166" y="221"/>
                  </a:cubicBezTo>
                  <a:close/>
                  <a:moveTo>
                    <a:pt x="418" y="189"/>
                  </a:moveTo>
                  <a:cubicBezTo>
                    <a:pt x="417" y="190"/>
                    <a:pt x="417" y="190"/>
                    <a:pt x="417" y="190"/>
                  </a:cubicBezTo>
                  <a:cubicBezTo>
                    <a:pt x="416" y="191"/>
                    <a:pt x="413" y="191"/>
                    <a:pt x="412" y="192"/>
                  </a:cubicBezTo>
                  <a:cubicBezTo>
                    <a:pt x="412" y="192"/>
                    <a:pt x="412" y="194"/>
                    <a:pt x="412" y="194"/>
                  </a:cubicBezTo>
                  <a:cubicBezTo>
                    <a:pt x="412" y="195"/>
                    <a:pt x="413" y="195"/>
                    <a:pt x="414" y="196"/>
                  </a:cubicBezTo>
                  <a:cubicBezTo>
                    <a:pt x="410" y="195"/>
                    <a:pt x="405" y="193"/>
                    <a:pt x="402" y="195"/>
                  </a:cubicBezTo>
                  <a:cubicBezTo>
                    <a:pt x="401" y="196"/>
                    <a:pt x="400" y="196"/>
                    <a:pt x="400" y="197"/>
                  </a:cubicBezTo>
                  <a:cubicBezTo>
                    <a:pt x="400" y="197"/>
                    <a:pt x="400" y="200"/>
                    <a:pt x="400" y="200"/>
                  </a:cubicBezTo>
                  <a:cubicBezTo>
                    <a:pt x="400" y="200"/>
                    <a:pt x="402" y="200"/>
                    <a:pt x="403" y="200"/>
                  </a:cubicBezTo>
                  <a:cubicBezTo>
                    <a:pt x="403" y="201"/>
                    <a:pt x="404" y="203"/>
                    <a:pt x="404" y="203"/>
                  </a:cubicBezTo>
                  <a:cubicBezTo>
                    <a:pt x="406" y="202"/>
                    <a:pt x="406" y="203"/>
                    <a:pt x="408" y="202"/>
                  </a:cubicBezTo>
                  <a:cubicBezTo>
                    <a:pt x="408" y="202"/>
                    <a:pt x="409" y="200"/>
                    <a:pt x="410" y="200"/>
                  </a:cubicBezTo>
                  <a:cubicBezTo>
                    <a:pt x="411" y="200"/>
                    <a:pt x="412" y="200"/>
                    <a:pt x="413" y="200"/>
                  </a:cubicBezTo>
                  <a:cubicBezTo>
                    <a:pt x="414" y="199"/>
                    <a:pt x="413" y="197"/>
                    <a:pt x="414" y="196"/>
                  </a:cubicBezTo>
                  <a:cubicBezTo>
                    <a:pt x="415" y="197"/>
                    <a:pt x="415" y="196"/>
                    <a:pt x="416" y="196"/>
                  </a:cubicBezTo>
                  <a:cubicBezTo>
                    <a:pt x="417" y="197"/>
                    <a:pt x="417" y="199"/>
                    <a:pt x="418" y="199"/>
                  </a:cubicBezTo>
                  <a:cubicBezTo>
                    <a:pt x="420" y="200"/>
                    <a:pt x="423" y="200"/>
                    <a:pt x="425" y="200"/>
                  </a:cubicBezTo>
                  <a:cubicBezTo>
                    <a:pt x="425" y="200"/>
                    <a:pt x="426" y="201"/>
                    <a:pt x="426" y="201"/>
                  </a:cubicBezTo>
                  <a:cubicBezTo>
                    <a:pt x="425" y="202"/>
                    <a:pt x="422" y="202"/>
                    <a:pt x="424" y="203"/>
                  </a:cubicBezTo>
                  <a:cubicBezTo>
                    <a:pt x="425" y="203"/>
                    <a:pt x="424" y="204"/>
                    <a:pt x="425" y="204"/>
                  </a:cubicBezTo>
                  <a:cubicBezTo>
                    <a:pt x="420" y="209"/>
                    <a:pt x="431" y="211"/>
                    <a:pt x="434" y="212"/>
                  </a:cubicBezTo>
                  <a:cubicBezTo>
                    <a:pt x="435" y="213"/>
                    <a:pt x="437" y="215"/>
                    <a:pt x="438" y="216"/>
                  </a:cubicBezTo>
                  <a:cubicBezTo>
                    <a:pt x="440" y="216"/>
                    <a:pt x="441" y="215"/>
                    <a:pt x="443" y="216"/>
                  </a:cubicBezTo>
                  <a:cubicBezTo>
                    <a:pt x="443" y="216"/>
                    <a:pt x="444" y="214"/>
                    <a:pt x="443" y="213"/>
                  </a:cubicBezTo>
                  <a:cubicBezTo>
                    <a:pt x="439" y="210"/>
                    <a:pt x="435" y="214"/>
                    <a:pt x="441" y="209"/>
                  </a:cubicBezTo>
                  <a:cubicBezTo>
                    <a:pt x="441" y="208"/>
                    <a:pt x="441" y="208"/>
                    <a:pt x="441" y="208"/>
                  </a:cubicBezTo>
                  <a:cubicBezTo>
                    <a:pt x="439" y="207"/>
                    <a:pt x="437" y="207"/>
                    <a:pt x="435" y="206"/>
                  </a:cubicBezTo>
                  <a:cubicBezTo>
                    <a:pt x="435" y="206"/>
                    <a:pt x="433" y="204"/>
                    <a:pt x="433" y="204"/>
                  </a:cubicBezTo>
                  <a:cubicBezTo>
                    <a:pt x="431" y="204"/>
                    <a:pt x="435" y="204"/>
                    <a:pt x="435" y="204"/>
                  </a:cubicBezTo>
                  <a:cubicBezTo>
                    <a:pt x="436" y="204"/>
                    <a:pt x="437" y="206"/>
                    <a:pt x="437" y="206"/>
                  </a:cubicBezTo>
                  <a:cubicBezTo>
                    <a:pt x="439" y="206"/>
                    <a:pt x="439" y="205"/>
                    <a:pt x="441" y="205"/>
                  </a:cubicBezTo>
                  <a:cubicBezTo>
                    <a:pt x="441" y="203"/>
                    <a:pt x="441" y="203"/>
                    <a:pt x="442" y="200"/>
                  </a:cubicBezTo>
                  <a:cubicBezTo>
                    <a:pt x="436" y="199"/>
                    <a:pt x="435" y="199"/>
                    <a:pt x="429" y="200"/>
                  </a:cubicBezTo>
                  <a:cubicBezTo>
                    <a:pt x="430" y="200"/>
                    <a:pt x="431" y="198"/>
                    <a:pt x="432" y="198"/>
                  </a:cubicBezTo>
                  <a:cubicBezTo>
                    <a:pt x="433" y="198"/>
                    <a:pt x="434" y="198"/>
                    <a:pt x="435" y="198"/>
                  </a:cubicBezTo>
                  <a:cubicBezTo>
                    <a:pt x="435" y="198"/>
                    <a:pt x="435" y="196"/>
                    <a:pt x="435" y="196"/>
                  </a:cubicBezTo>
                  <a:cubicBezTo>
                    <a:pt x="428" y="196"/>
                    <a:pt x="428" y="196"/>
                    <a:pt x="428" y="196"/>
                  </a:cubicBezTo>
                  <a:cubicBezTo>
                    <a:pt x="429" y="195"/>
                    <a:pt x="430" y="193"/>
                    <a:pt x="430" y="193"/>
                  </a:cubicBezTo>
                  <a:cubicBezTo>
                    <a:pt x="427" y="192"/>
                    <a:pt x="421" y="189"/>
                    <a:pt x="418" y="189"/>
                  </a:cubicBezTo>
                  <a:close/>
                  <a:moveTo>
                    <a:pt x="136" y="168"/>
                  </a:moveTo>
                  <a:cubicBezTo>
                    <a:pt x="135" y="168"/>
                    <a:pt x="130" y="171"/>
                    <a:pt x="134" y="171"/>
                  </a:cubicBezTo>
                  <a:cubicBezTo>
                    <a:pt x="135" y="170"/>
                    <a:pt x="139" y="169"/>
                    <a:pt x="138" y="169"/>
                  </a:cubicBezTo>
                  <a:cubicBezTo>
                    <a:pt x="137" y="168"/>
                    <a:pt x="137" y="168"/>
                    <a:pt x="136" y="168"/>
                  </a:cubicBezTo>
                  <a:close/>
                  <a:moveTo>
                    <a:pt x="466" y="167"/>
                  </a:moveTo>
                  <a:cubicBezTo>
                    <a:pt x="466" y="167"/>
                    <a:pt x="465" y="168"/>
                    <a:pt x="465" y="168"/>
                  </a:cubicBezTo>
                  <a:cubicBezTo>
                    <a:pt x="466" y="168"/>
                    <a:pt x="467" y="168"/>
                    <a:pt x="467" y="169"/>
                  </a:cubicBezTo>
                  <a:cubicBezTo>
                    <a:pt x="466" y="168"/>
                    <a:pt x="469" y="166"/>
                    <a:pt x="466" y="167"/>
                  </a:cubicBezTo>
                  <a:close/>
                  <a:moveTo>
                    <a:pt x="454" y="162"/>
                  </a:moveTo>
                  <a:cubicBezTo>
                    <a:pt x="454" y="164"/>
                    <a:pt x="453" y="166"/>
                    <a:pt x="455" y="168"/>
                  </a:cubicBezTo>
                  <a:cubicBezTo>
                    <a:pt x="455" y="168"/>
                    <a:pt x="457" y="168"/>
                    <a:pt x="457" y="169"/>
                  </a:cubicBezTo>
                  <a:cubicBezTo>
                    <a:pt x="457" y="168"/>
                    <a:pt x="458" y="167"/>
                    <a:pt x="459" y="167"/>
                  </a:cubicBezTo>
                  <a:cubicBezTo>
                    <a:pt x="459" y="166"/>
                    <a:pt x="459" y="166"/>
                    <a:pt x="459" y="165"/>
                  </a:cubicBezTo>
                  <a:cubicBezTo>
                    <a:pt x="459" y="164"/>
                    <a:pt x="457" y="165"/>
                    <a:pt x="457" y="165"/>
                  </a:cubicBezTo>
                  <a:cubicBezTo>
                    <a:pt x="456" y="164"/>
                    <a:pt x="456" y="163"/>
                    <a:pt x="456" y="163"/>
                  </a:cubicBezTo>
                  <a:cubicBezTo>
                    <a:pt x="456" y="162"/>
                    <a:pt x="455" y="162"/>
                    <a:pt x="454" y="162"/>
                  </a:cubicBezTo>
                  <a:close/>
                  <a:moveTo>
                    <a:pt x="436" y="157"/>
                  </a:moveTo>
                  <a:cubicBezTo>
                    <a:pt x="439" y="157"/>
                    <a:pt x="438" y="160"/>
                    <a:pt x="438" y="163"/>
                  </a:cubicBezTo>
                  <a:cubicBezTo>
                    <a:pt x="438" y="163"/>
                    <a:pt x="436" y="162"/>
                    <a:pt x="436" y="163"/>
                  </a:cubicBezTo>
                  <a:cubicBezTo>
                    <a:pt x="436" y="162"/>
                    <a:pt x="434" y="157"/>
                    <a:pt x="436" y="157"/>
                  </a:cubicBezTo>
                  <a:close/>
                  <a:moveTo>
                    <a:pt x="467" y="151"/>
                  </a:moveTo>
                  <a:cubicBezTo>
                    <a:pt x="467" y="151"/>
                    <a:pt x="467" y="152"/>
                    <a:pt x="466" y="153"/>
                  </a:cubicBezTo>
                  <a:cubicBezTo>
                    <a:pt x="465" y="153"/>
                    <a:pt x="464" y="152"/>
                    <a:pt x="463" y="153"/>
                  </a:cubicBezTo>
                  <a:cubicBezTo>
                    <a:pt x="464" y="157"/>
                    <a:pt x="463" y="164"/>
                    <a:pt x="470" y="161"/>
                  </a:cubicBezTo>
                  <a:cubicBezTo>
                    <a:pt x="471" y="161"/>
                    <a:pt x="471" y="159"/>
                    <a:pt x="472" y="159"/>
                  </a:cubicBezTo>
                  <a:cubicBezTo>
                    <a:pt x="473" y="158"/>
                    <a:pt x="473" y="159"/>
                    <a:pt x="474" y="159"/>
                  </a:cubicBezTo>
                  <a:cubicBezTo>
                    <a:pt x="473" y="160"/>
                    <a:pt x="476" y="159"/>
                    <a:pt x="476" y="159"/>
                  </a:cubicBezTo>
                  <a:cubicBezTo>
                    <a:pt x="476" y="157"/>
                    <a:pt x="475" y="155"/>
                    <a:pt x="475" y="155"/>
                  </a:cubicBezTo>
                  <a:cubicBezTo>
                    <a:pt x="475" y="155"/>
                    <a:pt x="473" y="157"/>
                    <a:pt x="473" y="157"/>
                  </a:cubicBezTo>
                  <a:cubicBezTo>
                    <a:pt x="469" y="156"/>
                    <a:pt x="470" y="154"/>
                    <a:pt x="469" y="151"/>
                  </a:cubicBezTo>
                  <a:lnTo>
                    <a:pt x="467" y="151"/>
                  </a:lnTo>
                  <a:close/>
                  <a:moveTo>
                    <a:pt x="461" y="135"/>
                  </a:moveTo>
                  <a:cubicBezTo>
                    <a:pt x="461" y="136"/>
                    <a:pt x="460" y="136"/>
                    <a:pt x="460" y="137"/>
                  </a:cubicBezTo>
                  <a:cubicBezTo>
                    <a:pt x="462" y="137"/>
                    <a:pt x="465" y="148"/>
                    <a:pt x="464" y="143"/>
                  </a:cubicBezTo>
                  <a:cubicBezTo>
                    <a:pt x="464" y="142"/>
                    <a:pt x="464" y="141"/>
                    <a:pt x="464" y="140"/>
                  </a:cubicBezTo>
                  <a:cubicBezTo>
                    <a:pt x="464" y="140"/>
                    <a:pt x="462" y="138"/>
                    <a:pt x="462" y="138"/>
                  </a:cubicBezTo>
                  <a:cubicBezTo>
                    <a:pt x="462" y="137"/>
                    <a:pt x="463" y="136"/>
                    <a:pt x="463" y="136"/>
                  </a:cubicBezTo>
                  <a:lnTo>
                    <a:pt x="461" y="135"/>
                  </a:lnTo>
                  <a:close/>
                  <a:moveTo>
                    <a:pt x="10" y="119"/>
                  </a:moveTo>
                  <a:cubicBezTo>
                    <a:pt x="11" y="120"/>
                    <a:pt x="11" y="120"/>
                    <a:pt x="11" y="120"/>
                  </a:cubicBezTo>
                  <a:cubicBezTo>
                    <a:pt x="13" y="120"/>
                    <a:pt x="13" y="120"/>
                    <a:pt x="11" y="119"/>
                  </a:cubicBezTo>
                  <a:cubicBezTo>
                    <a:pt x="11" y="119"/>
                    <a:pt x="11" y="119"/>
                    <a:pt x="10" y="119"/>
                  </a:cubicBezTo>
                  <a:close/>
                  <a:moveTo>
                    <a:pt x="1" y="117"/>
                  </a:moveTo>
                  <a:cubicBezTo>
                    <a:pt x="1" y="117"/>
                    <a:pt x="0" y="120"/>
                    <a:pt x="1" y="120"/>
                  </a:cubicBezTo>
                  <a:cubicBezTo>
                    <a:pt x="4" y="120"/>
                    <a:pt x="4" y="118"/>
                    <a:pt x="5" y="118"/>
                  </a:cubicBezTo>
                  <a:cubicBezTo>
                    <a:pt x="3" y="118"/>
                    <a:pt x="3" y="118"/>
                    <a:pt x="1" y="117"/>
                  </a:cubicBezTo>
                  <a:close/>
                  <a:moveTo>
                    <a:pt x="457" y="69"/>
                  </a:moveTo>
                  <a:cubicBezTo>
                    <a:pt x="457" y="69"/>
                    <a:pt x="456" y="71"/>
                    <a:pt x="456" y="72"/>
                  </a:cubicBezTo>
                  <a:cubicBezTo>
                    <a:pt x="460" y="71"/>
                    <a:pt x="460" y="72"/>
                    <a:pt x="457" y="69"/>
                  </a:cubicBezTo>
                  <a:close/>
                  <a:moveTo>
                    <a:pt x="400" y="60"/>
                  </a:moveTo>
                  <a:cubicBezTo>
                    <a:pt x="407" y="58"/>
                    <a:pt x="396" y="63"/>
                    <a:pt x="396" y="63"/>
                  </a:cubicBezTo>
                  <a:cubicBezTo>
                    <a:pt x="395" y="63"/>
                    <a:pt x="392" y="62"/>
                    <a:pt x="393" y="62"/>
                  </a:cubicBezTo>
                  <a:cubicBezTo>
                    <a:pt x="394" y="62"/>
                    <a:pt x="395" y="62"/>
                    <a:pt x="396" y="62"/>
                  </a:cubicBezTo>
                  <a:cubicBezTo>
                    <a:pt x="397" y="61"/>
                    <a:pt x="399" y="60"/>
                    <a:pt x="400" y="60"/>
                  </a:cubicBezTo>
                  <a:close/>
                  <a:moveTo>
                    <a:pt x="463" y="37"/>
                  </a:moveTo>
                  <a:cubicBezTo>
                    <a:pt x="463" y="37"/>
                    <a:pt x="463" y="39"/>
                    <a:pt x="463" y="39"/>
                  </a:cubicBezTo>
                  <a:cubicBezTo>
                    <a:pt x="465" y="40"/>
                    <a:pt x="464" y="37"/>
                    <a:pt x="463" y="37"/>
                  </a:cubicBezTo>
                  <a:close/>
                  <a:moveTo>
                    <a:pt x="455" y="36"/>
                  </a:moveTo>
                  <a:cubicBezTo>
                    <a:pt x="456" y="37"/>
                    <a:pt x="455" y="39"/>
                    <a:pt x="455" y="41"/>
                  </a:cubicBezTo>
                  <a:cubicBezTo>
                    <a:pt x="457" y="41"/>
                    <a:pt x="457" y="41"/>
                    <a:pt x="457" y="41"/>
                  </a:cubicBezTo>
                  <a:cubicBezTo>
                    <a:pt x="457" y="40"/>
                    <a:pt x="456" y="38"/>
                    <a:pt x="457" y="37"/>
                  </a:cubicBezTo>
                  <a:lnTo>
                    <a:pt x="455" y="36"/>
                  </a:lnTo>
                  <a:close/>
                  <a:moveTo>
                    <a:pt x="166" y="30"/>
                  </a:moveTo>
                  <a:cubicBezTo>
                    <a:pt x="167" y="31"/>
                    <a:pt x="166" y="33"/>
                    <a:pt x="167" y="34"/>
                  </a:cubicBezTo>
                  <a:cubicBezTo>
                    <a:pt x="169" y="38"/>
                    <a:pt x="180" y="41"/>
                    <a:pt x="186" y="42"/>
                  </a:cubicBezTo>
                  <a:cubicBezTo>
                    <a:pt x="186" y="42"/>
                    <a:pt x="189" y="43"/>
                    <a:pt x="187" y="41"/>
                  </a:cubicBezTo>
                  <a:cubicBezTo>
                    <a:pt x="187" y="41"/>
                    <a:pt x="187" y="39"/>
                    <a:pt x="186" y="39"/>
                  </a:cubicBezTo>
                  <a:cubicBezTo>
                    <a:pt x="186" y="39"/>
                    <a:pt x="180" y="36"/>
                    <a:pt x="180" y="36"/>
                  </a:cubicBezTo>
                  <a:cubicBezTo>
                    <a:pt x="179" y="36"/>
                    <a:pt x="178" y="37"/>
                    <a:pt x="177" y="36"/>
                  </a:cubicBezTo>
                  <a:cubicBezTo>
                    <a:pt x="176" y="36"/>
                    <a:pt x="175" y="34"/>
                    <a:pt x="175" y="34"/>
                  </a:cubicBezTo>
                  <a:cubicBezTo>
                    <a:pt x="174" y="33"/>
                    <a:pt x="173" y="34"/>
                    <a:pt x="172" y="33"/>
                  </a:cubicBezTo>
                  <a:cubicBezTo>
                    <a:pt x="170" y="32"/>
                    <a:pt x="168" y="30"/>
                    <a:pt x="166" y="30"/>
                  </a:cubicBezTo>
                  <a:close/>
                  <a:moveTo>
                    <a:pt x="327" y="18"/>
                  </a:moveTo>
                  <a:cubicBezTo>
                    <a:pt x="332" y="17"/>
                    <a:pt x="324" y="20"/>
                    <a:pt x="324" y="20"/>
                  </a:cubicBezTo>
                  <a:cubicBezTo>
                    <a:pt x="324" y="20"/>
                    <a:pt x="324" y="21"/>
                    <a:pt x="324" y="22"/>
                  </a:cubicBezTo>
                  <a:cubicBezTo>
                    <a:pt x="324" y="22"/>
                    <a:pt x="321" y="21"/>
                    <a:pt x="320" y="20"/>
                  </a:cubicBezTo>
                  <a:cubicBezTo>
                    <a:pt x="320" y="21"/>
                    <a:pt x="320" y="22"/>
                    <a:pt x="319" y="22"/>
                  </a:cubicBezTo>
                  <a:cubicBezTo>
                    <a:pt x="317" y="22"/>
                    <a:pt x="319" y="19"/>
                    <a:pt x="319" y="19"/>
                  </a:cubicBezTo>
                  <a:cubicBezTo>
                    <a:pt x="322" y="19"/>
                    <a:pt x="325" y="18"/>
                    <a:pt x="327" y="18"/>
                  </a:cubicBezTo>
                  <a:close/>
                  <a:moveTo>
                    <a:pt x="366" y="14"/>
                  </a:moveTo>
                  <a:cubicBezTo>
                    <a:pt x="368" y="14"/>
                    <a:pt x="372" y="15"/>
                    <a:pt x="373" y="15"/>
                  </a:cubicBezTo>
                  <a:cubicBezTo>
                    <a:pt x="377" y="15"/>
                    <a:pt x="379" y="14"/>
                    <a:pt x="383" y="14"/>
                  </a:cubicBezTo>
                  <a:cubicBezTo>
                    <a:pt x="384" y="14"/>
                    <a:pt x="390" y="16"/>
                    <a:pt x="392" y="16"/>
                  </a:cubicBezTo>
                  <a:cubicBezTo>
                    <a:pt x="386" y="16"/>
                    <a:pt x="379" y="18"/>
                    <a:pt x="374" y="18"/>
                  </a:cubicBezTo>
                  <a:cubicBezTo>
                    <a:pt x="371" y="18"/>
                    <a:pt x="367" y="16"/>
                    <a:pt x="364" y="17"/>
                  </a:cubicBezTo>
                  <a:cubicBezTo>
                    <a:pt x="362" y="18"/>
                    <a:pt x="362" y="18"/>
                    <a:pt x="362" y="18"/>
                  </a:cubicBezTo>
                  <a:cubicBezTo>
                    <a:pt x="359" y="19"/>
                    <a:pt x="356" y="18"/>
                    <a:pt x="353" y="18"/>
                  </a:cubicBezTo>
                  <a:cubicBezTo>
                    <a:pt x="354" y="17"/>
                    <a:pt x="354" y="17"/>
                    <a:pt x="354" y="17"/>
                  </a:cubicBezTo>
                  <a:cubicBezTo>
                    <a:pt x="354" y="17"/>
                    <a:pt x="356" y="17"/>
                    <a:pt x="356" y="17"/>
                  </a:cubicBezTo>
                  <a:cubicBezTo>
                    <a:pt x="359" y="16"/>
                    <a:pt x="363" y="15"/>
                    <a:pt x="366" y="14"/>
                  </a:cubicBezTo>
                  <a:close/>
                  <a:moveTo>
                    <a:pt x="335" y="12"/>
                  </a:moveTo>
                  <a:cubicBezTo>
                    <a:pt x="336" y="12"/>
                    <a:pt x="336" y="12"/>
                    <a:pt x="336" y="12"/>
                  </a:cubicBezTo>
                  <a:cubicBezTo>
                    <a:pt x="337" y="13"/>
                    <a:pt x="336" y="14"/>
                    <a:pt x="336" y="15"/>
                  </a:cubicBezTo>
                  <a:cubicBezTo>
                    <a:pt x="337" y="15"/>
                    <a:pt x="339" y="17"/>
                    <a:pt x="339" y="18"/>
                  </a:cubicBezTo>
                  <a:cubicBezTo>
                    <a:pt x="346" y="15"/>
                    <a:pt x="346" y="16"/>
                    <a:pt x="352" y="18"/>
                  </a:cubicBezTo>
                  <a:cubicBezTo>
                    <a:pt x="350" y="18"/>
                    <a:pt x="347" y="18"/>
                    <a:pt x="346" y="18"/>
                  </a:cubicBezTo>
                  <a:cubicBezTo>
                    <a:pt x="345" y="18"/>
                    <a:pt x="341" y="18"/>
                    <a:pt x="339" y="18"/>
                  </a:cubicBezTo>
                  <a:cubicBezTo>
                    <a:pt x="339" y="18"/>
                    <a:pt x="339" y="20"/>
                    <a:pt x="339" y="20"/>
                  </a:cubicBezTo>
                  <a:cubicBezTo>
                    <a:pt x="338" y="20"/>
                    <a:pt x="339" y="21"/>
                    <a:pt x="338" y="21"/>
                  </a:cubicBezTo>
                  <a:cubicBezTo>
                    <a:pt x="337" y="21"/>
                    <a:pt x="337" y="19"/>
                    <a:pt x="336" y="19"/>
                  </a:cubicBezTo>
                  <a:cubicBezTo>
                    <a:pt x="336" y="19"/>
                    <a:pt x="334" y="19"/>
                    <a:pt x="334" y="18"/>
                  </a:cubicBezTo>
                  <a:cubicBezTo>
                    <a:pt x="334" y="18"/>
                    <a:pt x="334" y="18"/>
                    <a:pt x="334" y="18"/>
                  </a:cubicBezTo>
                  <a:cubicBezTo>
                    <a:pt x="337" y="16"/>
                    <a:pt x="334" y="11"/>
                    <a:pt x="335" y="12"/>
                  </a:cubicBezTo>
                  <a:close/>
                  <a:moveTo>
                    <a:pt x="440" y="34"/>
                  </a:moveTo>
                  <a:cubicBezTo>
                    <a:pt x="442" y="33"/>
                    <a:pt x="443" y="30"/>
                    <a:pt x="444" y="30"/>
                  </a:cubicBezTo>
                  <a:cubicBezTo>
                    <a:pt x="445" y="29"/>
                    <a:pt x="446" y="30"/>
                    <a:pt x="447" y="30"/>
                  </a:cubicBezTo>
                  <a:cubicBezTo>
                    <a:pt x="448" y="29"/>
                    <a:pt x="450" y="28"/>
                    <a:pt x="451" y="27"/>
                  </a:cubicBezTo>
                  <a:cubicBezTo>
                    <a:pt x="451" y="27"/>
                    <a:pt x="451" y="25"/>
                    <a:pt x="451" y="25"/>
                  </a:cubicBezTo>
                  <a:cubicBezTo>
                    <a:pt x="449" y="24"/>
                    <a:pt x="447" y="24"/>
                    <a:pt x="445" y="24"/>
                  </a:cubicBezTo>
                  <a:cubicBezTo>
                    <a:pt x="444" y="23"/>
                    <a:pt x="443" y="22"/>
                    <a:pt x="443" y="22"/>
                  </a:cubicBezTo>
                  <a:cubicBezTo>
                    <a:pt x="439" y="21"/>
                    <a:pt x="435" y="24"/>
                    <a:pt x="432" y="22"/>
                  </a:cubicBezTo>
                  <a:cubicBezTo>
                    <a:pt x="432" y="22"/>
                    <a:pt x="432" y="20"/>
                    <a:pt x="432" y="20"/>
                  </a:cubicBezTo>
                  <a:cubicBezTo>
                    <a:pt x="431" y="20"/>
                    <a:pt x="430" y="19"/>
                    <a:pt x="429" y="18"/>
                  </a:cubicBezTo>
                  <a:cubicBezTo>
                    <a:pt x="428" y="19"/>
                    <a:pt x="428" y="18"/>
                    <a:pt x="427" y="18"/>
                  </a:cubicBezTo>
                  <a:cubicBezTo>
                    <a:pt x="426" y="18"/>
                    <a:pt x="426" y="20"/>
                    <a:pt x="425" y="20"/>
                  </a:cubicBezTo>
                  <a:cubicBezTo>
                    <a:pt x="425" y="20"/>
                    <a:pt x="425" y="18"/>
                    <a:pt x="425" y="18"/>
                  </a:cubicBezTo>
                  <a:cubicBezTo>
                    <a:pt x="424" y="17"/>
                    <a:pt x="424" y="17"/>
                    <a:pt x="423" y="17"/>
                  </a:cubicBezTo>
                  <a:cubicBezTo>
                    <a:pt x="418" y="19"/>
                    <a:pt x="417" y="21"/>
                    <a:pt x="410" y="22"/>
                  </a:cubicBezTo>
                  <a:cubicBezTo>
                    <a:pt x="410" y="20"/>
                    <a:pt x="410" y="20"/>
                    <a:pt x="410" y="20"/>
                  </a:cubicBezTo>
                  <a:cubicBezTo>
                    <a:pt x="413" y="19"/>
                    <a:pt x="414" y="20"/>
                    <a:pt x="417" y="19"/>
                  </a:cubicBezTo>
                  <a:cubicBezTo>
                    <a:pt x="417" y="19"/>
                    <a:pt x="417" y="18"/>
                    <a:pt x="418" y="18"/>
                  </a:cubicBezTo>
                  <a:cubicBezTo>
                    <a:pt x="418" y="17"/>
                    <a:pt x="419" y="15"/>
                    <a:pt x="418" y="14"/>
                  </a:cubicBezTo>
                  <a:cubicBezTo>
                    <a:pt x="418" y="13"/>
                    <a:pt x="412" y="9"/>
                    <a:pt x="410" y="9"/>
                  </a:cubicBezTo>
                  <a:cubicBezTo>
                    <a:pt x="408" y="9"/>
                    <a:pt x="407" y="12"/>
                    <a:pt x="406" y="12"/>
                  </a:cubicBezTo>
                  <a:cubicBezTo>
                    <a:pt x="403" y="14"/>
                    <a:pt x="398" y="14"/>
                    <a:pt x="394" y="15"/>
                  </a:cubicBezTo>
                  <a:cubicBezTo>
                    <a:pt x="395" y="14"/>
                    <a:pt x="397" y="11"/>
                    <a:pt x="398" y="10"/>
                  </a:cubicBezTo>
                  <a:cubicBezTo>
                    <a:pt x="399" y="10"/>
                    <a:pt x="401" y="10"/>
                    <a:pt x="402" y="9"/>
                  </a:cubicBezTo>
                  <a:cubicBezTo>
                    <a:pt x="403" y="9"/>
                    <a:pt x="403" y="7"/>
                    <a:pt x="404" y="6"/>
                  </a:cubicBezTo>
                  <a:cubicBezTo>
                    <a:pt x="403" y="6"/>
                    <a:pt x="401" y="5"/>
                    <a:pt x="400" y="5"/>
                  </a:cubicBezTo>
                  <a:cubicBezTo>
                    <a:pt x="396" y="5"/>
                    <a:pt x="391" y="6"/>
                    <a:pt x="386" y="5"/>
                  </a:cubicBezTo>
                  <a:cubicBezTo>
                    <a:pt x="383" y="5"/>
                    <a:pt x="380" y="3"/>
                    <a:pt x="376" y="3"/>
                  </a:cubicBezTo>
                  <a:cubicBezTo>
                    <a:pt x="376" y="3"/>
                    <a:pt x="376" y="4"/>
                    <a:pt x="376" y="4"/>
                  </a:cubicBezTo>
                  <a:cubicBezTo>
                    <a:pt x="374" y="4"/>
                    <a:pt x="373" y="4"/>
                    <a:pt x="371" y="4"/>
                  </a:cubicBezTo>
                  <a:cubicBezTo>
                    <a:pt x="369" y="4"/>
                    <a:pt x="367" y="6"/>
                    <a:pt x="364" y="6"/>
                  </a:cubicBezTo>
                  <a:cubicBezTo>
                    <a:pt x="360" y="5"/>
                    <a:pt x="355" y="1"/>
                    <a:pt x="352" y="1"/>
                  </a:cubicBezTo>
                  <a:cubicBezTo>
                    <a:pt x="351" y="1"/>
                    <a:pt x="349" y="3"/>
                    <a:pt x="348" y="3"/>
                  </a:cubicBezTo>
                  <a:cubicBezTo>
                    <a:pt x="345" y="4"/>
                    <a:pt x="342" y="2"/>
                    <a:pt x="340" y="2"/>
                  </a:cubicBezTo>
                  <a:cubicBezTo>
                    <a:pt x="335" y="1"/>
                    <a:pt x="333" y="3"/>
                    <a:pt x="326" y="3"/>
                  </a:cubicBezTo>
                  <a:cubicBezTo>
                    <a:pt x="324" y="3"/>
                    <a:pt x="310" y="0"/>
                    <a:pt x="309" y="1"/>
                  </a:cubicBezTo>
                  <a:cubicBezTo>
                    <a:pt x="308" y="1"/>
                    <a:pt x="308" y="3"/>
                    <a:pt x="308" y="4"/>
                  </a:cubicBezTo>
                  <a:cubicBezTo>
                    <a:pt x="305" y="3"/>
                    <a:pt x="303" y="3"/>
                    <a:pt x="300" y="2"/>
                  </a:cubicBezTo>
                  <a:cubicBezTo>
                    <a:pt x="300" y="2"/>
                    <a:pt x="299" y="4"/>
                    <a:pt x="299" y="4"/>
                  </a:cubicBezTo>
                  <a:cubicBezTo>
                    <a:pt x="300" y="5"/>
                    <a:pt x="300" y="5"/>
                    <a:pt x="301" y="6"/>
                  </a:cubicBezTo>
                  <a:cubicBezTo>
                    <a:pt x="299" y="6"/>
                    <a:pt x="294" y="7"/>
                    <a:pt x="291" y="6"/>
                  </a:cubicBezTo>
                  <a:cubicBezTo>
                    <a:pt x="290" y="5"/>
                    <a:pt x="293" y="4"/>
                    <a:pt x="291" y="5"/>
                  </a:cubicBezTo>
                  <a:cubicBezTo>
                    <a:pt x="290" y="5"/>
                    <a:pt x="290" y="6"/>
                    <a:pt x="290" y="7"/>
                  </a:cubicBezTo>
                  <a:cubicBezTo>
                    <a:pt x="290" y="7"/>
                    <a:pt x="286" y="9"/>
                    <a:pt x="288" y="10"/>
                  </a:cubicBezTo>
                  <a:cubicBezTo>
                    <a:pt x="289" y="10"/>
                    <a:pt x="290" y="9"/>
                    <a:pt x="291" y="10"/>
                  </a:cubicBezTo>
                  <a:cubicBezTo>
                    <a:pt x="293" y="11"/>
                    <a:pt x="293" y="11"/>
                    <a:pt x="293" y="11"/>
                  </a:cubicBezTo>
                  <a:cubicBezTo>
                    <a:pt x="277" y="11"/>
                    <a:pt x="282" y="13"/>
                    <a:pt x="288" y="19"/>
                  </a:cubicBezTo>
                  <a:cubicBezTo>
                    <a:pt x="287" y="19"/>
                    <a:pt x="286" y="19"/>
                    <a:pt x="285" y="19"/>
                  </a:cubicBezTo>
                  <a:cubicBezTo>
                    <a:pt x="284" y="19"/>
                    <a:pt x="281" y="14"/>
                    <a:pt x="281" y="14"/>
                  </a:cubicBezTo>
                  <a:cubicBezTo>
                    <a:pt x="279" y="13"/>
                    <a:pt x="278" y="14"/>
                    <a:pt x="277" y="14"/>
                  </a:cubicBezTo>
                  <a:cubicBezTo>
                    <a:pt x="278" y="14"/>
                    <a:pt x="278" y="15"/>
                    <a:pt x="279" y="15"/>
                  </a:cubicBezTo>
                  <a:cubicBezTo>
                    <a:pt x="280" y="16"/>
                    <a:pt x="279" y="17"/>
                    <a:pt x="280" y="18"/>
                  </a:cubicBezTo>
                  <a:cubicBezTo>
                    <a:pt x="276" y="16"/>
                    <a:pt x="277" y="14"/>
                    <a:pt x="275" y="20"/>
                  </a:cubicBezTo>
                  <a:cubicBezTo>
                    <a:pt x="273" y="19"/>
                    <a:pt x="268" y="17"/>
                    <a:pt x="267" y="16"/>
                  </a:cubicBezTo>
                  <a:cubicBezTo>
                    <a:pt x="267" y="15"/>
                    <a:pt x="267" y="12"/>
                    <a:pt x="267" y="12"/>
                  </a:cubicBezTo>
                  <a:cubicBezTo>
                    <a:pt x="265" y="11"/>
                    <a:pt x="259" y="9"/>
                    <a:pt x="255" y="10"/>
                  </a:cubicBezTo>
                  <a:cubicBezTo>
                    <a:pt x="253" y="11"/>
                    <a:pt x="258" y="13"/>
                    <a:pt x="255" y="14"/>
                  </a:cubicBezTo>
                  <a:cubicBezTo>
                    <a:pt x="254" y="14"/>
                    <a:pt x="250" y="12"/>
                    <a:pt x="249" y="12"/>
                  </a:cubicBezTo>
                  <a:cubicBezTo>
                    <a:pt x="250" y="12"/>
                    <a:pt x="247" y="12"/>
                    <a:pt x="247" y="12"/>
                  </a:cubicBezTo>
                  <a:cubicBezTo>
                    <a:pt x="247" y="13"/>
                    <a:pt x="247" y="14"/>
                    <a:pt x="248" y="14"/>
                  </a:cubicBezTo>
                  <a:cubicBezTo>
                    <a:pt x="248" y="15"/>
                    <a:pt x="248" y="15"/>
                    <a:pt x="248" y="15"/>
                  </a:cubicBezTo>
                  <a:cubicBezTo>
                    <a:pt x="248" y="15"/>
                    <a:pt x="250" y="16"/>
                    <a:pt x="250" y="16"/>
                  </a:cubicBezTo>
                  <a:cubicBezTo>
                    <a:pt x="250" y="16"/>
                    <a:pt x="251" y="17"/>
                    <a:pt x="251" y="18"/>
                  </a:cubicBezTo>
                  <a:cubicBezTo>
                    <a:pt x="250" y="18"/>
                    <a:pt x="248" y="18"/>
                    <a:pt x="247" y="18"/>
                  </a:cubicBezTo>
                  <a:cubicBezTo>
                    <a:pt x="248" y="18"/>
                    <a:pt x="247" y="20"/>
                    <a:pt x="247" y="21"/>
                  </a:cubicBezTo>
                  <a:cubicBezTo>
                    <a:pt x="248" y="21"/>
                    <a:pt x="252" y="21"/>
                    <a:pt x="253" y="22"/>
                  </a:cubicBezTo>
                  <a:cubicBezTo>
                    <a:pt x="255" y="23"/>
                    <a:pt x="255" y="23"/>
                    <a:pt x="255" y="23"/>
                  </a:cubicBezTo>
                  <a:cubicBezTo>
                    <a:pt x="258" y="23"/>
                    <a:pt x="260" y="21"/>
                    <a:pt x="263" y="23"/>
                  </a:cubicBezTo>
                  <a:cubicBezTo>
                    <a:pt x="265" y="24"/>
                    <a:pt x="264" y="26"/>
                    <a:pt x="265" y="28"/>
                  </a:cubicBezTo>
                  <a:cubicBezTo>
                    <a:pt x="265" y="28"/>
                    <a:pt x="267" y="30"/>
                    <a:pt x="268" y="31"/>
                  </a:cubicBezTo>
                  <a:cubicBezTo>
                    <a:pt x="266" y="30"/>
                    <a:pt x="265" y="30"/>
                    <a:pt x="264" y="28"/>
                  </a:cubicBezTo>
                  <a:cubicBezTo>
                    <a:pt x="264" y="27"/>
                    <a:pt x="264" y="27"/>
                    <a:pt x="264" y="27"/>
                  </a:cubicBezTo>
                  <a:cubicBezTo>
                    <a:pt x="263" y="24"/>
                    <a:pt x="256" y="23"/>
                    <a:pt x="253" y="23"/>
                  </a:cubicBezTo>
                  <a:cubicBezTo>
                    <a:pt x="249" y="22"/>
                    <a:pt x="238" y="20"/>
                    <a:pt x="242" y="27"/>
                  </a:cubicBezTo>
                  <a:cubicBezTo>
                    <a:pt x="242" y="28"/>
                    <a:pt x="244" y="28"/>
                    <a:pt x="245" y="28"/>
                  </a:cubicBezTo>
                  <a:cubicBezTo>
                    <a:pt x="245" y="29"/>
                    <a:pt x="245" y="30"/>
                    <a:pt x="245" y="31"/>
                  </a:cubicBezTo>
                  <a:cubicBezTo>
                    <a:pt x="244" y="30"/>
                    <a:pt x="239" y="25"/>
                    <a:pt x="239" y="25"/>
                  </a:cubicBezTo>
                  <a:cubicBezTo>
                    <a:pt x="234" y="23"/>
                    <a:pt x="231" y="26"/>
                    <a:pt x="227" y="26"/>
                  </a:cubicBezTo>
                  <a:cubicBezTo>
                    <a:pt x="225" y="27"/>
                    <a:pt x="223" y="26"/>
                    <a:pt x="220" y="26"/>
                  </a:cubicBezTo>
                  <a:cubicBezTo>
                    <a:pt x="220" y="26"/>
                    <a:pt x="220" y="28"/>
                    <a:pt x="220" y="28"/>
                  </a:cubicBezTo>
                  <a:cubicBezTo>
                    <a:pt x="220" y="29"/>
                    <a:pt x="222" y="30"/>
                    <a:pt x="223" y="30"/>
                  </a:cubicBezTo>
                  <a:cubicBezTo>
                    <a:pt x="223" y="31"/>
                    <a:pt x="223" y="33"/>
                    <a:pt x="223" y="33"/>
                  </a:cubicBezTo>
                  <a:cubicBezTo>
                    <a:pt x="224" y="34"/>
                    <a:pt x="225" y="33"/>
                    <a:pt x="226" y="34"/>
                  </a:cubicBezTo>
                  <a:cubicBezTo>
                    <a:pt x="227" y="34"/>
                    <a:pt x="228" y="36"/>
                    <a:pt x="228" y="36"/>
                  </a:cubicBezTo>
                  <a:cubicBezTo>
                    <a:pt x="230" y="38"/>
                    <a:pt x="232" y="39"/>
                    <a:pt x="234" y="40"/>
                  </a:cubicBezTo>
                  <a:cubicBezTo>
                    <a:pt x="235" y="41"/>
                    <a:pt x="236" y="43"/>
                    <a:pt x="237" y="44"/>
                  </a:cubicBezTo>
                  <a:cubicBezTo>
                    <a:pt x="240" y="46"/>
                    <a:pt x="245" y="46"/>
                    <a:pt x="249" y="48"/>
                  </a:cubicBezTo>
                  <a:cubicBezTo>
                    <a:pt x="250" y="49"/>
                    <a:pt x="250" y="51"/>
                    <a:pt x="251" y="52"/>
                  </a:cubicBezTo>
                  <a:cubicBezTo>
                    <a:pt x="249" y="51"/>
                    <a:pt x="247" y="48"/>
                    <a:pt x="245" y="48"/>
                  </a:cubicBezTo>
                  <a:cubicBezTo>
                    <a:pt x="245" y="48"/>
                    <a:pt x="244" y="49"/>
                    <a:pt x="243" y="49"/>
                  </a:cubicBezTo>
                  <a:cubicBezTo>
                    <a:pt x="241" y="48"/>
                    <a:pt x="241" y="48"/>
                    <a:pt x="241" y="48"/>
                  </a:cubicBezTo>
                  <a:cubicBezTo>
                    <a:pt x="236" y="46"/>
                    <a:pt x="236" y="49"/>
                    <a:pt x="233" y="52"/>
                  </a:cubicBezTo>
                  <a:cubicBezTo>
                    <a:pt x="233" y="52"/>
                    <a:pt x="231" y="52"/>
                    <a:pt x="230" y="52"/>
                  </a:cubicBezTo>
                  <a:cubicBezTo>
                    <a:pt x="229" y="51"/>
                    <a:pt x="229" y="49"/>
                    <a:pt x="228" y="49"/>
                  </a:cubicBezTo>
                  <a:cubicBezTo>
                    <a:pt x="227" y="48"/>
                    <a:pt x="227" y="50"/>
                    <a:pt x="225" y="50"/>
                  </a:cubicBezTo>
                  <a:cubicBezTo>
                    <a:pt x="224" y="49"/>
                    <a:pt x="217" y="43"/>
                    <a:pt x="217" y="42"/>
                  </a:cubicBezTo>
                  <a:cubicBezTo>
                    <a:pt x="216" y="40"/>
                    <a:pt x="217" y="38"/>
                    <a:pt x="216" y="36"/>
                  </a:cubicBezTo>
                  <a:cubicBezTo>
                    <a:pt x="215" y="36"/>
                    <a:pt x="215" y="36"/>
                    <a:pt x="215" y="36"/>
                  </a:cubicBezTo>
                  <a:cubicBezTo>
                    <a:pt x="213" y="35"/>
                    <a:pt x="209" y="30"/>
                    <a:pt x="207" y="28"/>
                  </a:cubicBezTo>
                  <a:cubicBezTo>
                    <a:pt x="207" y="28"/>
                    <a:pt x="198" y="26"/>
                    <a:pt x="198" y="26"/>
                  </a:cubicBezTo>
                  <a:cubicBezTo>
                    <a:pt x="196" y="26"/>
                    <a:pt x="195" y="26"/>
                    <a:pt x="194" y="26"/>
                  </a:cubicBezTo>
                  <a:cubicBezTo>
                    <a:pt x="194" y="28"/>
                    <a:pt x="194" y="31"/>
                    <a:pt x="195" y="34"/>
                  </a:cubicBezTo>
                  <a:cubicBezTo>
                    <a:pt x="195" y="34"/>
                    <a:pt x="197" y="36"/>
                    <a:pt x="197" y="36"/>
                  </a:cubicBezTo>
                  <a:cubicBezTo>
                    <a:pt x="197" y="36"/>
                    <a:pt x="196" y="39"/>
                    <a:pt x="196" y="38"/>
                  </a:cubicBezTo>
                  <a:cubicBezTo>
                    <a:pt x="197" y="37"/>
                    <a:pt x="194" y="37"/>
                    <a:pt x="194" y="37"/>
                  </a:cubicBezTo>
                  <a:cubicBezTo>
                    <a:pt x="193" y="38"/>
                    <a:pt x="193" y="40"/>
                    <a:pt x="194" y="40"/>
                  </a:cubicBezTo>
                  <a:cubicBezTo>
                    <a:pt x="194" y="41"/>
                    <a:pt x="194" y="43"/>
                    <a:pt x="194" y="43"/>
                  </a:cubicBezTo>
                  <a:cubicBezTo>
                    <a:pt x="193" y="43"/>
                    <a:pt x="195" y="47"/>
                    <a:pt x="195" y="47"/>
                  </a:cubicBezTo>
                  <a:cubicBezTo>
                    <a:pt x="194" y="48"/>
                    <a:pt x="194" y="47"/>
                    <a:pt x="194" y="49"/>
                  </a:cubicBezTo>
                  <a:cubicBezTo>
                    <a:pt x="193" y="49"/>
                    <a:pt x="192" y="49"/>
                    <a:pt x="192" y="49"/>
                  </a:cubicBezTo>
                  <a:cubicBezTo>
                    <a:pt x="189" y="47"/>
                    <a:pt x="186" y="44"/>
                    <a:pt x="182" y="44"/>
                  </a:cubicBezTo>
                  <a:cubicBezTo>
                    <a:pt x="181" y="43"/>
                    <a:pt x="181" y="44"/>
                    <a:pt x="180" y="44"/>
                  </a:cubicBezTo>
                  <a:cubicBezTo>
                    <a:pt x="180" y="42"/>
                    <a:pt x="180" y="42"/>
                    <a:pt x="180" y="42"/>
                  </a:cubicBezTo>
                  <a:cubicBezTo>
                    <a:pt x="178" y="42"/>
                    <a:pt x="180" y="43"/>
                    <a:pt x="179" y="44"/>
                  </a:cubicBezTo>
                  <a:cubicBezTo>
                    <a:pt x="176" y="45"/>
                    <a:pt x="172" y="41"/>
                    <a:pt x="171" y="40"/>
                  </a:cubicBezTo>
                  <a:cubicBezTo>
                    <a:pt x="170" y="41"/>
                    <a:pt x="170" y="42"/>
                    <a:pt x="170" y="43"/>
                  </a:cubicBezTo>
                  <a:cubicBezTo>
                    <a:pt x="168" y="44"/>
                    <a:pt x="166" y="45"/>
                    <a:pt x="164" y="47"/>
                  </a:cubicBezTo>
                  <a:cubicBezTo>
                    <a:pt x="165" y="48"/>
                    <a:pt x="165" y="48"/>
                    <a:pt x="165" y="49"/>
                  </a:cubicBezTo>
                  <a:cubicBezTo>
                    <a:pt x="164" y="49"/>
                    <a:pt x="164" y="49"/>
                    <a:pt x="164" y="49"/>
                  </a:cubicBezTo>
                  <a:cubicBezTo>
                    <a:pt x="162" y="43"/>
                    <a:pt x="164" y="30"/>
                    <a:pt x="156" y="30"/>
                  </a:cubicBezTo>
                  <a:cubicBezTo>
                    <a:pt x="155" y="30"/>
                    <a:pt x="151" y="32"/>
                    <a:pt x="150" y="32"/>
                  </a:cubicBezTo>
                  <a:cubicBezTo>
                    <a:pt x="150" y="36"/>
                    <a:pt x="150" y="36"/>
                    <a:pt x="150" y="36"/>
                  </a:cubicBezTo>
                  <a:cubicBezTo>
                    <a:pt x="149" y="36"/>
                    <a:pt x="147" y="33"/>
                    <a:pt x="146" y="33"/>
                  </a:cubicBezTo>
                  <a:cubicBezTo>
                    <a:pt x="144" y="33"/>
                    <a:pt x="145" y="34"/>
                    <a:pt x="144" y="34"/>
                  </a:cubicBezTo>
                  <a:cubicBezTo>
                    <a:pt x="143" y="34"/>
                    <a:pt x="143" y="36"/>
                    <a:pt x="143" y="36"/>
                  </a:cubicBezTo>
                  <a:cubicBezTo>
                    <a:pt x="142" y="37"/>
                    <a:pt x="141" y="36"/>
                    <a:pt x="141" y="37"/>
                  </a:cubicBezTo>
                  <a:cubicBezTo>
                    <a:pt x="140" y="36"/>
                    <a:pt x="140" y="34"/>
                    <a:pt x="138" y="34"/>
                  </a:cubicBezTo>
                  <a:cubicBezTo>
                    <a:pt x="135" y="33"/>
                    <a:pt x="131" y="35"/>
                    <a:pt x="128" y="36"/>
                  </a:cubicBezTo>
                  <a:cubicBezTo>
                    <a:pt x="123" y="36"/>
                    <a:pt x="119" y="36"/>
                    <a:pt x="114" y="37"/>
                  </a:cubicBezTo>
                  <a:cubicBezTo>
                    <a:pt x="113" y="37"/>
                    <a:pt x="111" y="40"/>
                    <a:pt x="110" y="40"/>
                  </a:cubicBezTo>
                  <a:cubicBezTo>
                    <a:pt x="109" y="41"/>
                    <a:pt x="108" y="40"/>
                    <a:pt x="106" y="40"/>
                  </a:cubicBezTo>
                  <a:cubicBezTo>
                    <a:pt x="107" y="41"/>
                    <a:pt x="108" y="42"/>
                    <a:pt x="108" y="43"/>
                  </a:cubicBezTo>
                  <a:cubicBezTo>
                    <a:pt x="109" y="45"/>
                    <a:pt x="108" y="47"/>
                    <a:pt x="109" y="49"/>
                  </a:cubicBezTo>
                  <a:cubicBezTo>
                    <a:pt x="109" y="49"/>
                    <a:pt x="111" y="50"/>
                    <a:pt x="111" y="51"/>
                  </a:cubicBezTo>
                  <a:cubicBezTo>
                    <a:pt x="110" y="50"/>
                    <a:pt x="108" y="50"/>
                    <a:pt x="107" y="48"/>
                  </a:cubicBezTo>
                  <a:cubicBezTo>
                    <a:pt x="106" y="46"/>
                    <a:pt x="106" y="43"/>
                    <a:pt x="104" y="42"/>
                  </a:cubicBezTo>
                  <a:cubicBezTo>
                    <a:pt x="103" y="41"/>
                    <a:pt x="102" y="41"/>
                    <a:pt x="100" y="40"/>
                  </a:cubicBezTo>
                  <a:cubicBezTo>
                    <a:pt x="101" y="40"/>
                    <a:pt x="97" y="40"/>
                    <a:pt x="96" y="42"/>
                  </a:cubicBezTo>
                  <a:cubicBezTo>
                    <a:pt x="95" y="43"/>
                    <a:pt x="94" y="47"/>
                    <a:pt x="93" y="49"/>
                  </a:cubicBezTo>
                  <a:cubicBezTo>
                    <a:pt x="92" y="49"/>
                    <a:pt x="92" y="49"/>
                    <a:pt x="92" y="49"/>
                  </a:cubicBezTo>
                  <a:cubicBezTo>
                    <a:pt x="92" y="50"/>
                    <a:pt x="93" y="52"/>
                    <a:pt x="93" y="52"/>
                  </a:cubicBezTo>
                  <a:cubicBezTo>
                    <a:pt x="94" y="53"/>
                    <a:pt x="95" y="54"/>
                    <a:pt x="96" y="55"/>
                  </a:cubicBezTo>
                  <a:cubicBezTo>
                    <a:pt x="96" y="55"/>
                    <a:pt x="95" y="56"/>
                    <a:pt x="94" y="56"/>
                  </a:cubicBezTo>
                  <a:cubicBezTo>
                    <a:pt x="94" y="56"/>
                    <a:pt x="94" y="56"/>
                    <a:pt x="94" y="56"/>
                  </a:cubicBezTo>
                  <a:cubicBezTo>
                    <a:pt x="92" y="56"/>
                    <a:pt x="93" y="54"/>
                    <a:pt x="92" y="54"/>
                  </a:cubicBezTo>
                  <a:cubicBezTo>
                    <a:pt x="91" y="53"/>
                    <a:pt x="84" y="51"/>
                    <a:pt x="83" y="52"/>
                  </a:cubicBezTo>
                  <a:cubicBezTo>
                    <a:pt x="74" y="52"/>
                    <a:pt x="68" y="58"/>
                    <a:pt x="61" y="60"/>
                  </a:cubicBezTo>
                  <a:cubicBezTo>
                    <a:pt x="56" y="61"/>
                    <a:pt x="49" y="61"/>
                    <a:pt x="47" y="64"/>
                  </a:cubicBezTo>
                  <a:cubicBezTo>
                    <a:pt x="46" y="64"/>
                    <a:pt x="45" y="67"/>
                    <a:pt x="45" y="67"/>
                  </a:cubicBezTo>
                  <a:cubicBezTo>
                    <a:pt x="43" y="72"/>
                    <a:pt x="44" y="70"/>
                    <a:pt x="46" y="73"/>
                  </a:cubicBezTo>
                  <a:cubicBezTo>
                    <a:pt x="49" y="73"/>
                    <a:pt x="53" y="70"/>
                    <a:pt x="57" y="71"/>
                  </a:cubicBezTo>
                  <a:cubicBezTo>
                    <a:pt x="57" y="71"/>
                    <a:pt x="59" y="73"/>
                    <a:pt x="59" y="74"/>
                  </a:cubicBezTo>
                  <a:cubicBezTo>
                    <a:pt x="61" y="73"/>
                    <a:pt x="63" y="72"/>
                    <a:pt x="64" y="71"/>
                  </a:cubicBezTo>
                  <a:cubicBezTo>
                    <a:pt x="65" y="71"/>
                    <a:pt x="67" y="72"/>
                    <a:pt x="67" y="72"/>
                  </a:cubicBezTo>
                  <a:cubicBezTo>
                    <a:pt x="70" y="72"/>
                    <a:pt x="72" y="71"/>
                    <a:pt x="75" y="71"/>
                  </a:cubicBezTo>
                  <a:cubicBezTo>
                    <a:pt x="73" y="75"/>
                    <a:pt x="72" y="71"/>
                    <a:pt x="75" y="76"/>
                  </a:cubicBezTo>
                  <a:cubicBezTo>
                    <a:pt x="74" y="77"/>
                    <a:pt x="72" y="77"/>
                    <a:pt x="72" y="79"/>
                  </a:cubicBezTo>
                  <a:cubicBezTo>
                    <a:pt x="72" y="79"/>
                    <a:pt x="74" y="82"/>
                    <a:pt x="73" y="84"/>
                  </a:cubicBezTo>
                  <a:cubicBezTo>
                    <a:pt x="65" y="91"/>
                    <a:pt x="65" y="91"/>
                    <a:pt x="65" y="91"/>
                  </a:cubicBezTo>
                  <a:cubicBezTo>
                    <a:pt x="64" y="91"/>
                    <a:pt x="63" y="90"/>
                    <a:pt x="62" y="91"/>
                  </a:cubicBezTo>
                  <a:cubicBezTo>
                    <a:pt x="61" y="91"/>
                    <a:pt x="60" y="93"/>
                    <a:pt x="60" y="93"/>
                  </a:cubicBezTo>
                  <a:cubicBezTo>
                    <a:pt x="59" y="94"/>
                    <a:pt x="58" y="92"/>
                    <a:pt x="57" y="91"/>
                  </a:cubicBezTo>
                  <a:cubicBezTo>
                    <a:pt x="57" y="91"/>
                    <a:pt x="46" y="91"/>
                    <a:pt x="45" y="91"/>
                  </a:cubicBezTo>
                  <a:cubicBezTo>
                    <a:pt x="42" y="92"/>
                    <a:pt x="37" y="95"/>
                    <a:pt x="35" y="95"/>
                  </a:cubicBezTo>
                  <a:cubicBezTo>
                    <a:pt x="33" y="96"/>
                    <a:pt x="32" y="95"/>
                    <a:pt x="30" y="95"/>
                  </a:cubicBezTo>
                  <a:cubicBezTo>
                    <a:pt x="28" y="95"/>
                    <a:pt x="23" y="97"/>
                    <a:pt x="21" y="97"/>
                  </a:cubicBezTo>
                  <a:cubicBezTo>
                    <a:pt x="19" y="97"/>
                    <a:pt x="17" y="96"/>
                    <a:pt x="15" y="97"/>
                  </a:cubicBezTo>
                  <a:cubicBezTo>
                    <a:pt x="14" y="98"/>
                    <a:pt x="14" y="98"/>
                    <a:pt x="14" y="98"/>
                  </a:cubicBezTo>
                  <a:cubicBezTo>
                    <a:pt x="11" y="98"/>
                    <a:pt x="9" y="97"/>
                    <a:pt x="6" y="98"/>
                  </a:cubicBezTo>
                  <a:cubicBezTo>
                    <a:pt x="5" y="98"/>
                    <a:pt x="2" y="102"/>
                    <a:pt x="1" y="103"/>
                  </a:cubicBezTo>
                  <a:cubicBezTo>
                    <a:pt x="2" y="103"/>
                    <a:pt x="1" y="104"/>
                    <a:pt x="1" y="105"/>
                  </a:cubicBezTo>
                  <a:cubicBezTo>
                    <a:pt x="1" y="105"/>
                    <a:pt x="3" y="105"/>
                    <a:pt x="3" y="105"/>
                  </a:cubicBezTo>
                  <a:cubicBezTo>
                    <a:pt x="4" y="106"/>
                    <a:pt x="4" y="109"/>
                    <a:pt x="5" y="109"/>
                  </a:cubicBezTo>
                  <a:cubicBezTo>
                    <a:pt x="6" y="110"/>
                    <a:pt x="7" y="109"/>
                    <a:pt x="7" y="110"/>
                  </a:cubicBezTo>
                  <a:cubicBezTo>
                    <a:pt x="8" y="110"/>
                    <a:pt x="8" y="113"/>
                    <a:pt x="8" y="113"/>
                  </a:cubicBezTo>
                  <a:cubicBezTo>
                    <a:pt x="9" y="113"/>
                    <a:pt x="11" y="112"/>
                    <a:pt x="12" y="113"/>
                  </a:cubicBezTo>
                  <a:cubicBezTo>
                    <a:pt x="12" y="113"/>
                    <a:pt x="12" y="113"/>
                    <a:pt x="12" y="113"/>
                  </a:cubicBezTo>
                  <a:cubicBezTo>
                    <a:pt x="12" y="114"/>
                    <a:pt x="14" y="114"/>
                    <a:pt x="15" y="115"/>
                  </a:cubicBezTo>
                  <a:cubicBezTo>
                    <a:pt x="15" y="115"/>
                    <a:pt x="15" y="116"/>
                    <a:pt x="15" y="117"/>
                  </a:cubicBezTo>
                  <a:cubicBezTo>
                    <a:pt x="17" y="117"/>
                    <a:pt x="19" y="116"/>
                    <a:pt x="20" y="117"/>
                  </a:cubicBezTo>
                  <a:cubicBezTo>
                    <a:pt x="27" y="118"/>
                    <a:pt x="27" y="119"/>
                    <a:pt x="29" y="111"/>
                  </a:cubicBezTo>
                  <a:cubicBezTo>
                    <a:pt x="30" y="112"/>
                    <a:pt x="31" y="111"/>
                    <a:pt x="32" y="112"/>
                  </a:cubicBezTo>
                  <a:cubicBezTo>
                    <a:pt x="32" y="112"/>
                    <a:pt x="34" y="117"/>
                    <a:pt x="35" y="117"/>
                  </a:cubicBezTo>
                  <a:cubicBezTo>
                    <a:pt x="42" y="117"/>
                    <a:pt x="49" y="115"/>
                    <a:pt x="58" y="115"/>
                  </a:cubicBezTo>
                  <a:cubicBezTo>
                    <a:pt x="58" y="116"/>
                    <a:pt x="59" y="118"/>
                    <a:pt x="59" y="119"/>
                  </a:cubicBezTo>
                  <a:cubicBezTo>
                    <a:pt x="58" y="119"/>
                    <a:pt x="58" y="120"/>
                    <a:pt x="57" y="120"/>
                  </a:cubicBezTo>
                  <a:cubicBezTo>
                    <a:pt x="57" y="121"/>
                    <a:pt x="57" y="121"/>
                    <a:pt x="57" y="121"/>
                  </a:cubicBezTo>
                  <a:cubicBezTo>
                    <a:pt x="55" y="121"/>
                    <a:pt x="55" y="121"/>
                    <a:pt x="55" y="121"/>
                  </a:cubicBezTo>
                  <a:cubicBezTo>
                    <a:pt x="54" y="121"/>
                    <a:pt x="54" y="119"/>
                    <a:pt x="53" y="119"/>
                  </a:cubicBezTo>
                  <a:cubicBezTo>
                    <a:pt x="52" y="118"/>
                    <a:pt x="45" y="119"/>
                    <a:pt x="43" y="119"/>
                  </a:cubicBezTo>
                  <a:cubicBezTo>
                    <a:pt x="41" y="121"/>
                    <a:pt x="41" y="121"/>
                    <a:pt x="41" y="121"/>
                  </a:cubicBezTo>
                  <a:cubicBezTo>
                    <a:pt x="39" y="121"/>
                    <a:pt x="37" y="120"/>
                    <a:pt x="35" y="120"/>
                  </a:cubicBezTo>
                  <a:cubicBezTo>
                    <a:pt x="32" y="120"/>
                    <a:pt x="27" y="123"/>
                    <a:pt x="23" y="124"/>
                  </a:cubicBezTo>
                  <a:cubicBezTo>
                    <a:pt x="23" y="124"/>
                    <a:pt x="23" y="126"/>
                    <a:pt x="23" y="126"/>
                  </a:cubicBezTo>
                  <a:cubicBezTo>
                    <a:pt x="24" y="127"/>
                    <a:pt x="24" y="127"/>
                    <a:pt x="25" y="127"/>
                  </a:cubicBezTo>
                  <a:cubicBezTo>
                    <a:pt x="23" y="127"/>
                    <a:pt x="20" y="128"/>
                    <a:pt x="17" y="127"/>
                  </a:cubicBezTo>
                  <a:cubicBezTo>
                    <a:pt x="13" y="126"/>
                    <a:pt x="16" y="122"/>
                    <a:pt x="8" y="126"/>
                  </a:cubicBezTo>
                  <a:cubicBezTo>
                    <a:pt x="9" y="128"/>
                    <a:pt x="10" y="130"/>
                    <a:pt x="11" y="132"/>
                  </a:cubicBezTo>
                  <a:cubicBezTo>
                    <a:pt x="12" y="132"/>
                    <a:pt x="13" y="131"/>
                    <a:pt x="15" y="131"/>
                  </a:cubicBezTo>
                  <a:cubicBezTo>
                    <a:pt x="15" y="131"/>
                    <a:pt x="16" y="133"/>
                    <a:pt x="16" y="133"/>
                  </a:cubicBezTo>
                  <a:cubicBezTo>
                    <a:pt x="18" y="135"/>
                    <a:pt x="20" y="134"/>
                    <a:pt x="23" y="135"/>
                  </a:cubicBezTo>
                  <a:cubicBezTo>
                    <a:pt x="22" y="135"/>
                    <a:pt x="21" y="136"/>
                    <a:pt x="20" y="137"/>
                  </a:cubicBezTo>
                  <a:cubicBezTo>
                    <a:pt x="22" y="139"/>
                    <a:pt x="24" y="144"/>
                    <a:pt x="27" y="145"/>
                  </a:cubicBezTo>
                  <a:cubicBezTo>
                    <a:pt x="29" y="145"/>
                    <a:pt x="30" y="144"/>
                    <a:pt x="33" y="144"/>
                  </a:cubicBezTo>
                  <a:cubicBezTo>
                    <a:pt x="35" y="144"/>
                    <a:pt x="38" y="146"/>
                    <a:pt x="41" y="146"/>
                  </a:cubicBezTo>
                  <a:cubicBezTo>
                    <a:pt x="40" y="140"/>
                    <a:pt x="40" y="140"/>
                    <a:pt x="43" y="137"/>
                  </a:cubicBezTo>
                  <a:cubicBezTo>
                    <a:pt x="45" y="138"/>
                    <a:pt x="47" y="140"/>
                    <a:pt x="49" y="141"/>
                  </a:cubicBezTo>
                  <a:cubicBezTo>
                    <a:pt x="49" y="140"/>
                    <a:pt x="49" y="140"/>
                    <a:pt x="49" y="139"/>
                  </a:cubicBezTo>
                  <a:cubicBezTo>
                    <a:pt x="51" y="137"/>
                    <a:pt x="55" y="137"/>
                    <a:pt x="58" y="137"/>
                  </a:cubicBezTo>
                  <a:cubicBezTo>
                    <a:pt x="58" y="138"/>
                    <a:pt x="58" y="139"/>
                    <a:pt x="58" y="140"/>
                  </a:cubicBezTo>
                  <a:cubicBezTo>
                    <a:pt x="58" y="141"/>
                    <a:pt x="61" y="142"/>
                    <a:pt x="63" y="143"/>
                  </a:cubicBezTo>
                  <a:cubicBezTo>
                    <a:pt x="63" y="141"/>
                    <a:pt x="64" y="140"/>
                    <a:pt x="65" y="139"/>
                  </a:cubicBezTo>
                  <a:cubicBezTo>
                    <a:pt x="65" y="139"/>
                    <a:pt x="66" y="140"/>
                    <a:pt x="67" y="140"/>
                  </a:cubicBezTo>
                  <a:cubicBezTo>
                    <a:pt x="68" y="140"/>
                    <a:pt x="68" y="140"/>
                    <a:pt x="68" y="140"/>
                  </a:cubicBezTo>
                  <a:cubicBezTo>
                    <a:pt x="69" y="139"/>
                    <a:pt x="69" y="139"/>
                    <a:pt x="69" y="139"/>
                  </a:cubicBezTo>
                  <a:cubicBezTo>
                    <a:pt x="71" y="139"/>
                    <a:pt x="74" y="139"/>
                    <a:pt x="77" y="139"/>
                  </a:cubicBezTo>
                  <a:cubicBezTo>
                    <a:pt x="77" y="139"/>
                    <a:pt x="77" y="137"/>
                    <a:pt x="77" y="137"/>
                  </a:cubicBezTo>
                  <a:cubicBezTo>
                    <a:pt x="78" y="136"/>
                    <a:pt x="80" y="135"/>
                    <a:pt x="81" y="135"/>
                  </a:cubicBezTo>
                  <a:cubicBezTo>
                    <a:pt x="81" y="135"/>
                    <a:pt x="82" y="136"/>
                    <a:pt x="83" y="137"/>
                  </a:cubicBezTo>
                  <a:cubicBezTo>
                    <a:pt x="83" y="138"/>
                    <a:pt x="83" y="139"/>
                    <a:pt x="83" y="141"/>
                  </a:cubicBezTo>
                  <a:cubicBezTo>
                    <a:pt x="85" y="139"/>
                    <a:pt x="86" y="138"/>
                    <a:pt x="88" y="136"/>
                  </a:cubicBezTo>
                  <a:cubicBezTo>
                    <a:pt x="89" y="136"/>
                    <a:pt x="90" y="136"/>
                    <a:pt x="91" y="136"/>
                  </a:cubicBezTo>
                  <a:cubicBezTo>
                    <a:pt x="92" y="139"/>
                    <a:pt x="92" y="139"/>
                    <a:pt x="92" y="139"/>
                  </a:cubicBezTo>
                  <a:cubicBezTo>
                    <a:pt x="96" y="140"/>
                    <a:pt x="102" y="139"/>
                    <a:pt x="106" y="141"/>
                  </a:cubicBezTo>
                  <a:cubicBezTo>
                    <a:pt x="106" y="141"/>
                    <a:pt x="106" y="142"/>
                    <a:pt x="106" y="143"/>
                  </a:cubicBezTo>
                  <a:cubicBezTo>
                    <a:pt x="108" y="144"/>
                    <a:pt x="110" y="144"/>
                    <a:pt x="112" y="146"/>
                  </a:cubicBezTo>
                  <a:cubicBezTo>
                    <a:pt x="112" y="146"/>
                    <a:pt x="112" y="148"/>
                    <a:pt x="112" y="148"/>
                  </a:cubicBezTo>
                  <a:cubicBezTo>
                    <a:pt x="114" y="148"/>
                    <a:pt x="118" y="147"/>
                    <a:pt x="121" y="148"/>
                  </a:cubicBezTo>
                  <a:cubicBezTo>
                    <a:pt x="121" y="148"/>
                    <a:pt x="125" y="152"/>
                    <a:pt x="125" y="152"/>
                  </a:cubicBezTo>
                  <a:cubicBezTo>
                    <a:pt x="126" y="154"/>
                    <a:pt x="125" y="155"/>
                    <a:pt x="126" y="156"/>
                  </a:cubicBezTo>
                  <a:cubicBezTo>
                    <a:pt x="126" y="156"/>
                    <a:pt x="127" y="156"/>
                    <a:pt x="128" y="156"/>
                  </a:cubicBezTo>
                  <a:cubicBezTo>
                    <a:pt x="128" y="156"/>
                    <a:pt x="133" y="160"/>
                    <a:pt x="134" y="160"/>
                  </a:cubicBezTo>
                  <a:cubicBezTo>
                    <a:pt x="134" y="160"/>
                    <a:pt x="136" y="165"/>
                    <a:pt x="136" y="165"/>
                  </a:cubicBezTo>
                  <a:cubicBezTo>
                    <a:pt x="138" y="165"/>
                    <a:pt x="140" y="164"/>
                    <a:pt x="141" y="165"/>
                  </a:cubicBezTo>
                  <a:cubicBezTo>
                    <a:pt x="141" y="165"/>
                    <a:pt x="142" y="166"/>
                    <a:pt x="142" y="166"/>
                  </a:cubicBezTo>
                  <a:cubicBezTo>
                    <a:pt x="143" y="165"/>
                    <a:pt x="142" y="166"/>
                    <a:pt x="142" y="167"/>
                  </a:cubicBezTo>
                  <a:cubicBezTo>
                    <a:pt x="143" y="166"/>
                    <a:pt x="143" y="167"/>
                    <a:pt x="143" y="167"/>
                  </a:cubicBezTo>
                  <a:cubicBezTo>
                    <a:pt x="143" y="167"/>
                    <a:pt x="141" y="168"/>
                    <a:pt x="141" y="169"/>
                  </a:cubicBezTo>
                  <a:cubicBezTo>
                    <a:pt x="141" y="169"/>
                    <a:pt x="142" y="170"/>
                    <a:pt x="142" y="171"/>
                  </a:cubicBezTo>
                  <a:cubicBezTo>
                    <a:pt x="142" y="172"/>
                    <a:pt x="140" y="172"/>
                    <a:pt x="140" y="173"/>
                  </a:cubicBezTo>
                  <a:cubicBezTo>
                    <a:pt x="139" y="174"/>
                    <a:pt x="138" y="173"/>
                    <a:pt x="137" y="174"/>
                  </a:cubicBezTo>
                  <a:cubicBezTo>
                    <a:pt x="137" y="174"/>
                    <a:pt x="136" y="176"/>
                    <a:pt x="136" y="176"/>
                  </a:cubicBezTo>
                  <a:cubicBezTo>
                    <a:pt x="138" y="175"/>
                    <a:pt x="141" y="174"/>
                    <a:pt x="143" y="174"/>
                  </a:cubicBezTo>
                  <a:cubicBezTo>
                    <a:pt x="143" y="174"/>
                    <a:pt x="143" y="175"/>
                    <a:pt x="143" y="176"/>
                  </a:cubicBezTo>
                  <a:cubicBezTo>
                    <a:pt x="143" y="176"/>
                    <a:pt x="149" y="183"/>
                    <a:pt x="150" y="183"/>
                  </a:cubicBezTo>
                  <a:cubicBezTo>
                    <a:pt x="150" y="183"/>
                    <a:pt x="149" y="185"/>
                    <a:pt x="148" y="184"/>
                  </a:cubicBezTo>
                  <a:cubicBezTo>
                    <a:pt x="148" y="185"/>
                    <a:pt x="148" y="185"/>
                    <a:pt x="148" y="185"/>
                  </a:cubicBezTo>
                  <a:cubicBezTo>
                    <a:pt x="149" y="186"/>
                    <a:pt x="152" y="188"/>
                    <a:pt x="152" y="190"/>
                  </a:cubicBezTo>
                  <a:cubicBezTo>
                    <a:pt x="153" y="192"/>
                    <a:pt x="151" y="191"/>
                    <a:pt x="152" y="192"/>
                  </a:cubicBezTo>
                  <a:cubicBezTo>
                    <a:pt x="153" y="192"/>
                    <a:pt x="154" y="192"/>
                    <a:pt x="156" y="192"/>
                  </a:cubicBezTo>
                  <a:cubicBezTo>
                    <a:pt x="155" y="193"/>
                    <a:pt x="157" y="195"/>
                    <a:pt x="154" y="194"/>
                  </a:cubicBezTo>
                  <a:cubicBezTo>
                    <a:pt x="154" y="195"/>
                    <a:pt x="155" y="196"/>
                    <a:pt x="155" y="197"/>
                  </a:cubicBezTo>
                  <a:cubicBezTo>
                    <a:pt x="153" y="198"/>
                    <a:pt x="154" y="198"/>
                    <a:pt x="154" y="200"/>
                  </a:cubicBezTo>
                  <a:cubicBezTo>
                    <a:pt x="154" y="201"/>
                    <a:pt x="154" y="201"/>
                    <a:pt x="154" y="201"/>
                  </a:cubicBezTo>
                  <a:cubicBezTo>
                    <a:pt x="153" y="202"/>
                    <a:pt x="148" y="202"/>
                    <a:pt x="147" y="202"/>
                  </a:cubicBezTo>
                  <a:cubicBezTo>
                    <a:pt x="147" y="203"/>
                    <a:pt x="147" y="203"/>
                    <a:pt x="147" y="203"/>
                  </a:cubicBezTo>
                  <a:cubicBezTo>
                    <a:pt x="148" y="203"/>
                    <a:pt x="149" y="203"/>
                    <a:pt x="150" y="203"/>
                  </a:cubicBezTo>
                  <a:cubicBezTo>
                    <a:pt x="149" y="205"/>
                    <a:pt x="149" y="207"/>
                    <a:pt x="148" y="208"/>
                  </a:cubicBezTo>
                  <a:cubicBezTo>
                    <a:pt x="147" y="209"/>
                    <a:pt x="146" y="209"/>
                    <a:pt x="146" y="209"/>
                  </a:cubicBezTo>
                  <a:cubicBezTo>
                    <a:pt x="146" y="209"/>
                    <a:pt x="146" y="212"/>
                    <a:pt x="146" y="212"/>
                  </a:cubicBezTo>
                  <a:cubicBezTo>
                    <a:pt x="147" y="212"/>
                    <a:pt x="148" y="211"/>
                    <a:pt x="149" y="211"/>
                  </a:cubicBezTo>
                  <a:cubicBezTo>
                    <a:pt x="148" y="212"/>
                    <a:pt x="148" y="214"/>
                    <a:pt x="148" y="214"/>
                  </a:cubicBezTo>
                  <a:cubicBezTo>
                    <a:pt x="147" y="215"/>
                    <a:pt x="145" y="215"/>
                    <a:pt x="145" y="216"/>
                  </a:cubicBezTo>
                  <a:cubicBezTo>
                    <a:pt x="145" y="217"/>
                    <a:pt x="145" y="217"/>
                    <a:pt x="145" y="217"/>
                  </a:cubicBezTo>
                  <a:cubicBezTo>
                    <a:pt x="147" y="219"/>
                    <a:pt x="153" y="222"/>
                    <a:pt x="157" y="219"/>
                  </a:cubicBezTo>
                  <a:cubicBezTo>
                    <a:pt x="157" y="219"/>
                    <a:pt x="158" y="213"/>
                    <a:pt x="159" y="212"/>
                  </a:cubicBezTo>
                  <a:cubicBezTo>
                    <a:pt x="160" y="212"/>
                    <a:pt x="160" y="212"/>
                    <a:pt x="160" y="212"/>
                  </a:cubicBezTo>
                  <a:cubicBezTo>
                    <a:pt x="161" y="214"/>
                    <a:pt x="160" y="214"/>
                    <a:pt x="161" y="216"/>
                  </a:cubicBezTo>
                  <a:cubicBezTo>
                    <a:pt x="166" y="215"/>
                    <a:pt x="169" y="217"/>
                    <a:pt x="176" y="218"/>
                  </a:cubicBezTo>
                  <a:cubicBezTo>
                    <a:pt x="175" y="218"/>
                    <a:pt x="175" y="219"/>
                    <a:pt x="174" y="219"/>
                  </a:cubicBezTo>
                  <a:cubicBezTo>
                    <a:pt x="175" y="221"/>
                    <a:pt x="175" y="221"/>
                    <a:pt x="175" y="221"/>
                  </a:cubicBezTo>
                  <a:cubicBezTo>
                    <a:pt x="177" y="221"/>
                    <a:pt x="179" y="221"/>
                    <a:pt x="182" y="220"/>
                  </a:cubicBezTo>
                  <a:cubicBezTo>
                    <a:pt x="182" y="220"/>
                    <a:pt x="184" y="218"/>
                    <a:pt x="184" y="218"/>
                  </a:cubicBezTo>
                  <a:cubicBezTo>
                    <a:pt x="186" y="218"/>
                    <a:pt x="185" y="219"/>
                    <a:pt x="186" y="219"/>
                  </a:cubicBezTo>
                  <a:cubicBezTo>
                    <a:pt x="185" y="219"/>
                    <a:pt x="182" y="221"/>
                    <a:pt x="182" y="222"/>
                  </a:cubicBezTo>
                  <a:cubicBezTo>
                    <a:pt x="178" y="223"/>
                    <a:pt x="187" y="223"/>
                    <a:pt x="190" y="223"/>
                  </a:cubicBezTo>
                  <a:cubicBezTo>
                    <a:pt x="189" y="223"/>
                    <a:pt x="190" y="225"/>
                    <a:pt x="190" y="226"/>
                  </a:cubicBezTo>
                  <a:cubicBezTo>
                    <a:pt x="188" y="226"/>
                    <a:pt x="186" y="226"/>
                    <a:pt x="184" y="226"/>
                  </a:cubicBezTo>
                  <a:cubicBezTo>
                    <a:pt x="185" y="226"/>
                    <a:pt x="187" y="227"/>
                    <a:pt x="188" y="228"/>
                  </a:cubicBezTo>
                  <a:cubicBezTo>
                    <a:pt x="191" y="229"/>
                    <a:pt x="187" y="229"/>
                    <a:pt x="185" y="229"/>
                  </a:cubicBezTo>
                  <a:cubicBezTo>
                    <a:pt x="185" y="230"/>
                    <a:pt x="185" y="230"/>
                    <a:pt x="185" y="230"/>
                  </a:cubicBezTo>
                  <a:cubicBezTo>
                    <a:pt x="182" y="232"/>
                    <a:pt x="186" y="231"/>
                    <a:pt x="187" y="232"/>
                  </a:cubicBezTo>
                  <a:cubicBezTo>
                    <a:pt x="187" y="232"/>
                    <a:pt x="188" y="232"/>
                    <a:pt x="189" y="232"/>
                  </a:cubicBezTo>
                  <a:cubicBezTo>
                    <a:pt x="189" y="234"/>
                    <a:pt x="189" y="234"/>
                    <a:pt x="189" y="234"/>
                  </a:cubicBezTo>
                  <a:cubicBezTo>
                    <a:pt x="181" y="234"/>
                    <a:pt x="185" y="236"/>
                    <a:pt x="190" y="238"/>
                  </a:cubicBezTo>
                  <a:cubicBezTo>
                    <a:pt x="190" y="238"/>
                    <a:pt x="189" y="240"/>
                    <a:pt x="190" y="240"/>
                  </a:cubicBezTo>
                  <a:cubicBezTo>
                    <a:pt x="185" y="239"/>
                    <a:pt x="179" y="237"/>
                    <a:pt x="176" y="235"/>
                  </a:cubicBezTo>
                  <a:cubicBezTo>
                    <a:pt x="175" y="234"/>
                    <a:pt x="175" y="233"/>
                    <a:pt x="174" y="232"/>
                  </a:cubicBezTo>
                  <a:cubicBezTo>
                    <a:pt x="169" y="230"/>
                    <a:pt x="159" y="230"/>
                    <a:pt x="154" y="231"/>
                  </a:cubicBezTo>
                  <a:cubicBezTo>
                    <a:pt x="154" y="231"/>
                    <a:pt x="153" y="233"/>
                    <a:pt x="153" y="233"/>
                  </a:cubicBezTo>
                  <a:cubicBezTo>
                    <a:pt x="153" y="233"/>
                    <a:pt x="155" y="236"/>
                    <a:pt x="155" y="236"/>
                  </a:cubicBezTo>
                  <a:cubicBezTo>
                    <a:pt x="156" y="237"/>
                    <a:pt x="157" y="236"/>
                    <a:pt x="158" y="236"/>
                  </a:cubicBezTo>
                  <a:cubicBezTo>
                    <a:pt x="158" y="237"/>
                    <a:pt x="158" y="237"/>
                    <a:pt x="158" y="237"/>
                  </a:cubicBezTo>
                  <a:cubicBezTo>
                    <a:pt x="159" y="237"/>
                    <a:pt x="161" y="238"/>
                    <a:pt x="162" y="238"/>
                  </a:cubicBezTo>
                  <a:cubicBezTo>
                    <a:pt x="162" y="240"/>
                    <a:pt x="162" y="240"/>
                    <a:pt x="162" y="240"/>
                  </a:cubicBezTo>
                  <a:cubicBezTo>
                    <a:pt x="161" y="240"/>
                    <a:pt x="162" y="241"/>
                    <a:pt x="160" y="241"/>
                  </a:cubicBezTo>
                  <a:cubicBezTo>
                    <a:pt x="157" y="240"/>
                    <a:pt x="157" y="240"/>
                    <a:pt x="157" y="240"/>
                  </a:cubicBezTo>
                  <a:cubicBezTo>
                    <a:pt x="155" y="240"/>
                    <a:pt x="154" y="240"/>
                    <a:pt x="153" y="240"/>
                  </a:cubicBezTo>
                  <a:cubicBezTo>
                    <a:pt x="152" y="241"/>
                    <a:pt x="152" y="242"/>
                    <a:pt x="151" y="242"/>
                  </a:cubicBezTo>
                  <a:cubicBezTo>
                    <a:pt x="151" y="244"/>
                    <a:pt x="153" y="246"/>
                    <a:pt x="152" y="247"/>
                  </a:cubicBezTo>
                  <a:cubicBezTo>
                    <a:pt x="150" y="249"/>
                    <a:pt x="150" y="249"/>
                    <a:pt x="150" y="249"/>
                  </a:cubicBezTo>
                  <a:cubicBezTo>
                    <a:pt x="149" y="250"/>
                    <a:pt x="150" y="251"/>
                    <a:pt x="150" y="252"/>
                  </a:cubicBezTo>
                  <a:cubicBezTo>
                    <a:pt x="147" y="253"/>
                    <a:pt x="149" y="254"/>
                    <a:pt x="148" y="254"/>
                  </a:cubicBezTo>
                  <a:cubicBezTo>
                    <a:pt x="148" y="254"/>
                    <a:pt x="148" y="256"/>
                    <a:pt x="149" y="256"/>
                  </a:cubicBezTo>
                  <a:cubicBezTo>
                    <a:pt x="151" y="257"/>
                    <a:pt x="154" y="256"/>
                    <a:pt x="155" y="256"/>
                  </a:cubicBezTo>
                  <a:cubicBezTo>
                    <a:pt x="157" y="256"/>
                    <a:pt x="157" y="258"/>
                    <a:pt x="159" y="257"/>
                  </a:cubicBezTo>
                  <a:cubicBezTo>
                    <a:pt x="160" y="257"/>
                    <a:pt x="158" y="256"/>
                    <a:pt x="160" y="256"/>
                  </a:cubicBezTo>
                  <a:cubicBezTo>
                    <a:pt x="160" y="256"/>
                    <a:pt x="160" y="259"/>
                    <a:pt x="160" y="259"/>
                  </a:cubicBezTo>
                  <a:cubicBezTo>
                    <a:pt x="152" y="259"/>
                    <a:pt x="152" y="259"/>
                    <a:pt x="152" y="259"/>
                  </a:cubicBezTo>
                  <a:cubicBezTo>
                    <a:pt x="152" y="260"/>
                    <a:pt x="152" y="260"/>
                    <a:pt x="152" y="260"/>
                  </a:cubicBezTo>
                  <a:cubicBezTo>
                    <a:pt x="154" y="261"/>
                    <a:pt x="155" y="263"/>
                    <a:pt x="157" y="263"/>
                  </a:cubicBezTo>
                  <a:cubicBezTo>
                    <a:pt x="162" y="264"/>
                    <a:pt x="163" y="262"/>
                    <a:pt x="165" y="261"/>
                  </a:cubicBezTo>
                  <a:cubicBezTo>
                    <a:pt x="167" y="260"/>
                    <a:pt x="169" y="261"/>
                    <a:pt x="170" y="260"/>
                  </a:cubicBezTo>
                  <a:cubicBezTo>
                    <a:pt x="177" y="256"/>
                    <a:pt x="177" y="256"/>
                    <a:pt x="177" y="256"/>
                  </a:cubicBezTo>
                  <a:cubicBezTo>
                    <a:pt x="178" y="255"/>
                    <a:pt x="177" y="254"/>
                    <a:pt x="178" y="253"/>
                  </a:cubicBezTo>
                  <a:cubicBezTo>
                    <a:pt x="175" y="251"/>
                    <a:pt x="173" y="250"/>
                    <a:pt x="172" y="248"/>
                  </a:cubicBezTo>
                  <a:cubicBezTo>
                    <a:pt x="171" y="247"/>
                    <a:pt x="170" y="245"/>
                    <a:pt x="169" y="244"/>
                  </a:cubicBezTo>
                  <a:cubicBezTo>
                    <a:pt x="167" y="243"/>
                    <a:pt x="165" y="243"/>
                    <a:pt x="164" y="242"/>
                  </a:cubicBezTo>
                  <a:cubicBezTo>
                    <a:pt x="164" y="241"/>
                    <a:pt x="163" y="239"/>
                    <a:pt x="163" y="239"/>
                  </a:cubicBezTo>
                  <a:cubicBezTo>
                    <a:pt x="167" y="240"/>
                    <a:pt x="168" y="240"/>
                    <a:pt x="171" y="242"/>
                  </a:cubicBezTo>
                  <a:cubicBezTo>
                    <a:pt x="173" y="243"/>
                    <a:pt x="175" y="247"/>
                    <a:pt x="180" y="246"/>
                  </a:cubicBezTo>
                  <a:cubicBezTo>
                    <a:pt x="181" y="245"/>
                    <a:pt x="182" y="244"/>
                    <a:pt x="183" y="244"/>
                  </a:cubicBezTo>
                  <a:cubicBezTo>
                    <a:pt x="184" y="246"/>
                    <a:pt x="184" y="246"/>
                    <a:pt x="184" y="246"/>
                  </a:cubicBezTo>
                  <a:cubicBezTo>
                    <a:pt x="186" y="246"/>
                    <a:pt x="187" y="246"/>
                    <a:pt x="190" y="245"/>
                  </a:cubicBezTo>
                  <a:cubicBezTo>
                    <a:pt x="190" y="246"/>
                    <a:pt x="190" y="246"/>
                    <a:pt x="190" y="246"/>
                  </a:cubicBezTo>
                  <a:cubicBezTo>
                    <a:pt x="190" y="246"/>
                    <a:pt x="189" y="248"/>
                    <a:pt x="189" y="248"/>
                  </a:cubicBezTo>
                  <a:cubicBezTo>
                    <a:pt x="189" y="248"/>
                    <a:pt x="191" y="249"/>
                    <a:pt x="190" y="250"/>
                  </a:cubicBezTo>
                  <a:cubicBezTo>
                    <a:pt x="190" y="250"/>
                    <a:pt x="188" y="250"/>
                    <a:pt x="188" y="250"/>
                  </a:cubicBezTo>
                  <a:cubicBezTo>
                    <a:pt x="187" y="252"/>
                    <a:pt x="188" y="252"/>
                    <a:pt x="187" y="254"/>
                  </a:cubicBezTo>
                  <a:cubicBezTo>
                    <a:pt x="187" y="254"/>
                    <a:pt x="189" y="255"/>
                    <a:pt x="190" y="255"/>
                  </a:cubicBezTo>
                  <a:cubicBezTo>
                    <a:pt x="189" y="256"/>
                    <a:pt x="188" y="256"/>
                    <a:pt x="187" y="256"/>
                  </a:cubicBezTo>
                  <a:cubicBezTo>
                    <a:pt x="187" y="258"/>
                    <a:pt x="187" y="258"/>
                    <a:pt x="187" y="258"/>
                  </a:cubicBezTo>
                  <a:cubicBezTo>
                    <a:pt x="192" y="257"/>
                    <a:pt x="192" y="256"/>
                    <a:pt x="191" y="261"/>
                  </a:cubicBezTo>
                  <a:cubicBezTo>
                    <a:pt x="191" y="261"/>
                    <a:pt x="193" y="261"/>
                    <a:pt x="193" y="261"/>
                  </a:cubicBezTo>
                  <a:cubicBezTo>
                    <a:pt x="193" y="261"/>
                    <a:pt x="193" y="263"/>
                    <a:pt x="193" y="264"/>
                  </a:cubicBezTo>
                  <a:cubicBezTo>
                    <a:pt x="191" y="265"/>
                    <a:pt x="192" y="264"/>
                    <a:pt x="192" y="266"/>
                  </a:cubicBezTo>
                  <a:cubicBezTo>
                    <a:pt x="190" y="266"/>
                    <a:pt x="190" y="266"/>
                    <a:pt x="190" y="266"/>
                  </a:cubicBezTo>
                  <a:cubicBezTo>
                    <a:pt x="189" y="265"/>
                    <a:pt x="189" y="264"/>
                    <a:pt x="189" y="262"/>
                  </a:cubicBezTo>
                  <a:cubicBezTo>
                    <a:pt x="189" y="263"/>
                    <a:pt x="187" y="262"/>
                    <a:pt x="186" y="262"/>
                  </a:cubicBezTo>
                  <a:cubicBezTo>
                    <a:pt x="186" y="265"/>
                    <a:pt x="186" y="269"/>
                    <a:pt x="186" y="269"/>
                  </a:cubicBezTo>
                  <a:cubicBezTo>
                    <a:pt x="186" y="270"/>
                    <a:pt x="186" y="270"/>
                    <a:pt x="186" y="270"/>
                  </a:cubicBezTo>
                  <a:cubicBezTo>
                    <a:pt x="187" y="270"/>
                    <a:pt x="188" y="270"/>
                    <a:pt x="188" y="270"/>
                  </a:cubicBezTo>
                  <a:cubicBezTo>
                    <a:pt x="188" y="272"/>
                    <a:pt x="187" y="273"/>
                    <a:pt x="187" y="274"/>
                  </a:cubicBezTo>
                  <a:cubicBezTo>
                    <a:pt x="185" y="275"/>
                    <a:pt x="182" y="276"/>
                    <a:pt x="180" y="275"/>
                  </a:cubicBezTo>
                  <a:cubicBezTo>
                    <a:pt x="179" y="275"/>
                    <a:pt x="178" y="273"/>
                    <a:pt x="178" y="274"/>
                  </a:cubicBezTo>
                  <a:cubicBezTo>
                    <a:pt x="176" y="274"/>
                    <a:pt x="177" y="276"/>
                    <a:pt x="176" y="276"/>
                  </a:cubicBezTo>
                  <a:cubicBezTo>
                    <a:pt x="175" y="277"/>
                    <a:pt x="174" y="277"/>
                    <a:pt x="173" y="278"/>
                  </a:cubicBezTo>
                  <a:cubicBezTo>
                    <a:pt x="173" y="277"/>
                    <a:pt x="171" y="277"/>
                    <a:pt x="170" y="278"/>
                  </a:cubicBezTo>
                  <a:cubicBezTo>
                    <a:pt x="170" y="279"/>
                    <a:pt x="170" y="279"/>
                    <a:pt x="170" y="279"/>
                  </a:cubicBezTo>
                  <a:cubicBezTo>
                    <a:pt x="179" y="279"/>
                    <a:pt x="183" y="280"/>
                    <a:pt x="188" y="276"/>
                  </a:cubicBezTo>
                  <a:cubicBezTo>
                    <a:pt x="190" y="283"/>
                    <a:pt x="191" y="280"/>
                    <a:pt x="184" y="281"/>
                  </a:cubicBezTo>
                  <a:cubicBezTo>
                    <a:pt x="183" y="281"/>
                    <a:pt x="179" y="283"/>
                    <a:pt x="177" y="282"/>
                  </a:cubicBezTo>
                  <a:cubicBezTo>
                    <a:pt x="177" y="282"/>
                    <a:pt x="176" y="280"/>
                    <a:pt x="176" y="280"/>
                  </a:cubicBezTo>
                  <a:cubicBezTo>
                    <a:pt x="174" y="279"/>
                    <a:pt x="173" y="280"/>
                    <a:pt x="172" y="280"/>
                  </a:cubicBezTo>
                  <a:cubicBezTo>
                    <a:pt x="172" y="282"/>
                    <a:pt x="172" y="282"/>
                    <a:pt x="172" y="282"/>
                  </a:cubicBezTo>
                  <a:cubicBezTo>
                    <a:pt x="173" y="283"/>
                    <a:pt x="180" y="286"/>
                    <a:pt x="177" y="286"/>
                  </a:cubicBezTo>
                  <a:cubicBezTo>
                    <a:pt x="176" y="285"/>
                    <a:pt x="175" y="285"/>
                    <a:pt x="174" y="285"/>
                  </a:cubicBezTo>
                  <a:cubicBezTo>
                    <a:pt x="174" y="285"/>
                    <a:pt x="172" y="283"/>
                    <a:pt x="172" y="283"/>
                  </a:cubicBezTo>
                  <a:cubicBezTo>
                    <a:pt x="169" y="282"/>
                    <a:pt x="167" y="285"/>
                    <a:pt x="166" y="286"/>
                  </a:cubicBezTo>
                  <a:cubicBezTo>
                    <a:pt x="166" y="287"/>
                    <a:pt x="164" y="288"/>
                    <a:pt x="164" y="289"/>
                  </a:cubicBezTo>
                  <a:cubicBezTo>
                    <a:pt x="163" y="290"/>
                    <a:pt x="164" y="291"/>
                    <a:pt x="164" y="292"/>
                  </a:cubicBezTo>
                  <a:cubicBezTo>
                    <a:pt x="166" y="291"/>
                    <a:pt x="168" y="289"/>
                    <a:pt x="170" y="288"/>
                  </a:cubicBezTo>
                  <a:cubicBezTo>
                    <a:pt x="170" y="288"/>
                    <a:pt x="170" y="288"/>
                    <a:pt x="170" y="288"/>
                  </a:cubicBezTo>
                  <a:cubicBezTo>
                    <a:pt x="171" y="287"/>
                    <a:pt x="171" y="288"/>
                    <a:pt x="173" y="288"/>
                  </a:cubicBezTo>
                  <a:cubicBezTo>
                    <a:pt x="175" y="288"/>
                    <a:pt x="178" y="286"/>
                    <a:pt x="181" y="286"/>
                  </a:cubicBezTo>
                  <a:cubicBezTo>
                    <a:pt x="178" y="288"/>
                    <a:pt x="179" y="288"/>
                    <a:pt x="182" y="290"/>
                  </a:cubicBezTo>
                  <a:cubicBezTo>
                    <a:pt x="182" y="291"/>
                    <a:pt x="182" y="291"/>
                    <a:pt x="182" y="291"/>
                  </a:cubicBezTo>
                  <a:cubicBezTo>
                    <a:pt x="184" y="291"/>
                    <a:pt x="186" y="290"/>
                    <a:pt x="187" y="290"/>
                  </a:cubicBezTo>
                  <a:cubicBezTo>
                    <a:pt x="187" y="288"/>
                    <a:pt x="187" y="287"/>
                    <a:pt x="186" y="285"/>
                  </a:cubicBezTo>
                  <a:cubicBezTo>
                    <a:pt x="187" y="285"/>
                    <a:pt x="189" y="285"/>
                    <a:pt x="191" y="285"/>
                  </a:cubicBezTo>
                  <a:cubicBezTo>
                    <a:pt x="190" y="286"/>
                    <a:pt x="188" y="289"/>
                    <a:pt x="190" y="288"/>
                  </a:cubicBezTo>
                  <a:cubicBezTo>
                    <a:pt x="190" y="288"/>
                    <a:pt x="190" y="290"/>
                    <a:pt x="189" y="290"/>
                  </a:cubicBezTo>
                  <a:cubicBezTo>
                    <a:pt x="189" y="290"/>
                    <a:pt x="189" y="292"/>
                    <a:pt x="188" y="292"/>
                  </a:cubicBezTo>
                  <a:cubicBezTo>
                    <a:pt x="186" y="292"/>
                    <a:pt x="184" y="293"/>
                    <a:pt x="182" y="292"/>
                  </a:cubicBezTo>
                  <a:cubicBezTo>
                    <a:pt x="179" y="292"/>
                    <a:pt x="175" y="287"/>
                    <a:pt x="170" y="289"/>
                  </a:cubicBezTo>
                  <a:cubicBezTo>
                    <a:pt x="170" y="290"/>
                    <a:pt x="170" y="290"/>
                    <a:pt x="170" y="290"/>
                  </a:cubicBezTo>
                  <a:cubicBezTo>
                    <a:pt x="168" y="291"/>
                    <a:pt x="168" y="293"/>
                    <a:pt x="168" y="294"/>
                  </a:cubicBezTo>
                  <a:cubicBezTo>
                    <a:pt x="167" y="294"/>
                    <a:pt x="166" y="293"/>
                    <a:pt x="165" y="294"/>
                  </a:cubicBezTo>
                  <a:cubicBezTo>
                    <a:pt x="165" y="294"/>
                    <a:pt x="164" y="295"/>
                    <a:pt x="163" y="296"/>
                  </a:cubicBezTo>
                  <a:cubicBezTo>
                    <a:pt x="163" y="296"/>
                    <a:pt x="165" y="297"/>
                    <a:pt x="165" y="298"/>
                  </a:cubicBezTo>
                  <a:cubicBezTo>
                    <a:pt x="165" y="299"/>
                    <a:pt x="164" y="300"/>
                    <a:pt x="164" y="300"/>
                  </a:cubicBezTo>
                  <a:cubicBezTo>
                    <a:pt x="165" y="301"/>
                    <a:pt x="167" y="300"/>
                    <a:pt x="168" y="301"/>
                  </a:cubicBezTo>
                  <a:cubicBezTo>
                    <a:pt x="169" y="301"/>
                    <a:pt x="169" y="303"/>
                    <a:pt x="168" y="303"/>
                  </a:cubicBezTo>
                  <a:cubicBezTo>
                    <a:pt x="170" y="303"/>
                    <a:pt x="170" y="303"/>
                    <a:pt x="170" y="303"/>
                  </a:cubicBezTo>
                  <a:cubicBezTo>
                    <a:pt x="169" y="304"/>
                    <a:pt x="169" y="306"/>
                    <a:pt x="168" y="306"/>
                  </a:cubicBezTo>
                  <a:cubicBezTo>
                    <a:pt x="168" y="306"/>
                    <a:pt x="166" y="306"/>
                    <a:pt x="166" y="306"/>
                  </a:cubicBezTo>
                  <a:cubicBezTo>
                    <a:pt x="166" y="307"/>
                    <a:pt x="166" y="308"/>
                    <a:pt x="166" y="308"/>
                  </a:cubicBezTo>
                  <a:cubicBezTo>
                    <a:pt x="166" y="309"/>
                    <a:pt x="166" y="309"/>
                    <a:pt x="166" y="309"/>
                  </a:cubicBezTo>
                  <a:cubicBezTo>
                    <a:pt x="166" y="309"/>
                    <a:pt x="169" y="309"/>
                    <a:pt x="168" y="309"/>
                  </a:cubicBezTo>
                  <a:cubicBezTo>
                    <a:pt x="168" y="310"/>
                    <a:pt x="168" y="310"/>
                    <a:pt x="168" y="310"/>
                  </a:cubicBezTo>
                  <a:cubicBezTo>
                    <a:pt x="167" y="311"/>
                    <a:pt x="162" y="311"/>
                    <a:pt x="165" y="313"/>
                  </a:cubicBezTo>
                  <a:cubicBezTo>
                    <a:pt x="166" y="315"/>
                    <a:pt x="166" y="315"/>
                    <a:pt x="166" y="315"/>
                  </a:cubicBezTo>
                  <a:cubicBezTo>
                    <a:pt x="168" y="314"/>
                    <a:pt x="169" y="314"/>
                    <a:pt x="171" y="314"/>
                  </a:cubicBezTo>
                  <a:cubicBezTo>
                    <a:pt x="171" y="314"/>
                    <a:pt x="168" y="316"/>
                    <a:pt x="168" y="316"/>
                  </a:cubicBezTo>
                  <a:cubicBezTo>
                    <a:pt x="168" y="317"/>
                    <a:pt x="169" y="318"/>
                    <a:pt x="168" y="319"/>
                  </a:cubicBezTo>
                  <a:cubicBezTo>
                    <a:pt x="170" y="318"/>
                    <a:pt x="170" y="318"/>
                    <a:pt x="172" y="318"/>
                  </a:cubicBezTo>
                  <a:cubicBezTo>
                    <a:pt x="172" y="318"/>
                    <a:pt x="173" y="319"/>
                    <a:pt x="174" y="319"/>
                  </a:cubicBezTo>
                  <a:cubicBezTo>
                    <a:pt x="175" y="319"/>
                    <a:pt x="175" y="317"/>
                    <a:pt x="176" y="317"/>
                  </a:cubicBezTo>
                  <a:cubicBezTo>
                    <a:pt x="177" y="316"/>
                    <a:pt x="178" y="317"/>
                    <a:pt x="179" y="316"/>
                  </a:cubicBezTo>
                  <a:cubicBezTo>
                    <a:pt x="177" y="318"/>
                    <a:pt x="175" y="320"/>
                    <a:pt x="174" y="321"/>
                  </a:cubicBezTo>
                  <a:cubicBezTo>
                    <a:pt x="175" y="322"/>
                    <a:pt x="176" y="323"/>
                    <a:pt x="178" y="323"/>
                  </a:cubicBezTo>
                  <a:cubicBezTo>
                    <a:pt x="178" y="325"/>
                    <a:pt x="178" y="325"/>
                    <a:pt x="178" y="325"/>
                  </a:cubicBezTo>
                  <a:cubicBezTo>
                    <a:pt x="176" y="325"/>
                    <a:pt x="176" y="325"/>
                    <a:pt x="175" y="325"/>
                  </a:cubicBezTo>
                  <a:cubicBezTo>
                    <a:pt x="175" y="325"/>
                    <a:pt x="175" y="328"/>
                    <a:pt x="175" y="328"/>
                  </a:cubicBezTo>
                  <a:cubicBezTo>
                    <a:pt x="176" y="328"/>
                    <a:pt x="178" y="328"/>
                    <a:pt x="178" y="328"/>
                  </a:cubicBezTo>
                  <a:cubicBezTo>
                    <a:pt x="178" y="328"/>
                    <a:pt x="178" y="330"/>
                    <a:pt x="178" y="330"/>
                  </a:cubicBezTo>
                  <a:cubicBezTo>
                    <a:pt x="178" y="330"/>
                    <a:pt x="180" y="330"/>
                    <a:pt x="180" y="331"/>
                  </a:cubicBezTo>
                  <a:cubicBezTo>
                    <a:pt x="179" y="334"/>
                    <a:pt x="179" y="333"/>
                    <a:pt x="179" y="337"/>
                  </a:cubicBezTo>
                  <a:cubicBezTo>
                    <a:pt x="184" y="332"/>
                    <a:pt x="184" y="332"/>
                    <a:pt x="184" y="332"/>
                  </a:cubicBezTo>
                  <a:cubicBezTo>
                    <a:pt x="185" y="332"/>
                    <a:pt x="185" y="333"/>
                    <a:pt x="187" y="333"/>
                  </a:cubicBezTo>
                  <a:cubicBezTo>
                    <a:pt x="187" y="333"/>
                    <a:pt x="188" y="330"/>
                    <a:pt x="188" y="330"/>
                  </a:cubicBezTo>
                  <a:cubicBezTo>
                    <a:pt x="190" y="330"/>
                    <a:pt x="190" y="331"/>
                    <a:pt x="192" y="331"/>
                  </a:cubicBezTo>
                  <a:cubicBezTo>
                    <a:pt x="190" y="332"/>
                    <a:pt x="192" y="335"/>
                    <a:pt x="192" y="335"/>
                  </a:cubicBezTo>
                  <a:cubicBezTo>
                    <a:pt x="191" y="336"/>
                    <a:pt x="190" y="334"/>
                    <a:pt x="188" y="334"/>
                  </a:cubicBezTo>
                  <a:cubicBezTo>
                    <a:pt x="188" y="334"/>
                    <a:pt x="188" y="336"/>
                    <a:pt x="188" y="336"/>
                  </a:cubicBezTo>
                  <a:cubicBezTo>
                    <a:pt x="189" y="336"/>
                    <a:pt x="189" y="337"/>
                    <a:pt x="189" y="338"/>
                  </a:cubicBezTo>
                  <a:cubicBezTo>
                    <a:pt x="185" y="339"/>
                    <a:pt x="184" y="338"/>
                    <a:pt x="181" y="339"/>
                  </a:cubicBezTo>
                  <a:cubicBezTo>
                    <a:pt x="181" y="341"/>
                    <a:pt x="181" y="341"/>
                    <a:pt x="181" y="341"/>
                  </a:cubicBezTo>
                  <a:cubicBezTo>
                    <a:pt x="182" y="341"/>
                    <a:pt x="184" y="340"/>
                    <a:pt x="186" y="341"/>
                  </a:cubicBezTo>
                  <a:cubicBezTo>
                    <a:pt x="186" y="342"/>
                    <a:pt x="186" y="342"/>
                    <a:pt x="186" y="342"/>
                  </a:cubicBezTo>
                  <a:cubicBezTo>
                    <a:pt x="184" y="342"/>
                    <a:pt x="183" y="342"/>
                    <a:pt x="182" y="342"/>
                  </a:cubicBezTo>
                  <a:cubicBezTo>
                    <a:pt x="182" y="342"/>
                    <a:pt x="179" y="344"/>
                    <a:pt x="181" y="343"/>
                  </a:cubicBezTo>
                  <a:cubicBezTo>
                    <a:pt x="181" y="344"/>
                    <a:pt x="184" y="347"/>
                    <a:pt x="183" y="345"/>
                  </a:cubicBezTo>
                  <a:cubicBezTo>
                    <a:pt x="183" y="345"/>
                    <a:pt x="184" y="341"/>
                    <a:pt x="183" y="347"/>
                  </a:cubicBezTo>
                  <a:cubicBezTo>
                    <a:pt x="182" y="350"/>
                    <a:pt x="184" y="349"/>
                    <a:pt x="188" y="349"/>
                  </a:cubicBezTo>
                  <a:cubicBezTo>
                    <a:pt x="187" y="349"/>
                    <a:pt x="187" y="352"/>
                    <a:pt x="187" y="352"/>
                  </a:cubicBezTo>
                  <a:cubicBezTo>
                    <a:pt x="185" y="351"/>
                    <a:pt x="186" y="354"/>
                    <a:pt x="186" y="354"/>
                  </a:cubicBezTo>
                  <a:cubicBezTo>
                    <a:pt x="187" y="354"/>
                    <a:pt x="188" y="354"/>
                    <a:pt x="189" y="354"/>
                  </a:cubicBezTo>
                  <a:cubicBezTo>
                    <a:pt x="186" y="355"/>
                    <a:pt x="189" y="358"/>
                    <a:pt x="188" y="358"/>
                  </a:cubicBezTo>
                  <a:cubicBezTo>
                    <a:pt x="188" y="358"/>
                    <a:pt x="190" y="358"/>
                    <a:pt x="189" y="357"/>
                  </a:cubicBezTo>
                  <a:cubicBezTo>
                    <a:pt x="189" y="357"/>
                    <a:pt x="190" y="356"/>
                    <a:pt x="190" y="356"/>
                  </a:cubicBezTo>
                  <a:cubicBezTo>
                    <a:pt x="190" y="356"/>
                    <a:pt x="192" y="356"/>
                    <a:pt x="194" y="355"/>
                  </a:cubicBezTo>
                  <a:cubicBezTo>
                    <a:pt x="192" y="360"/>
                    <a:pt x="191" y="364"/>
                    <a:pt x="198" y="361"/>
                  </a:cubicBezTo>
                  <a:cubicBezTo>
                    <a:pt x="197" y="361"/>
                    <a:pt x="196" y="366"/>
                    <a:pt x="197" y="367"/>
                  </a:cubicBezTo>
                  <a:cubicBezTo>
                    <a:pt x="199" y="368"/>
                    <a:pt x="200" y="365"/>
                    <a:pt x="202" y="364"/>
                  </a:cubicBezTo>
                  <a:cubicBezTo>
                    <a:pt x="203" y="364"/>
                    <a:pt x="204" y="364"/>
                    <a:pt x="205" y="364"/>
                  </a:cubicBezTo>
                  <a:cubicBezTo>
                    <a:pt x="205" y="364"/>
                    <a:pt x="203" y="368"/>
                    <a:pt x="204" y="368"/>
                  </a:cubicBezTo>
                  <a:cubicBezTo>
                    <a:pt x="202" y="368"/>
                    <a:pt x="205" y="369"/>
                    <a:pt x="205" y="369"/>
                  </a:cubicBezTo>
                  <a:cubicBezTo>
                    <a:pt x="206" y="369"/>
                    <a:pt x="207" y="368"/>
                    <a:pt x="208" y="367"/>
                  </a:cubicBezTo>
                  <a:cubicBezTo>
                    <a:pt x="208" y="368"/>
                    <a:pt x="208" y="369"/>
                    <a:pt x="208" y="369"/>
                  </a:cubicBezTo>
                  <a:cubicBezTo>
                    <a:pt x="208" y="370"/>
                    <a:pt x="206" y="371"/>
                    <a:pt x="206" y="371"/>
                  </a:cubicBezTo>
                  <a:cubicBezTo>
                    <a:pt x="205" y="374"/>
                    <a:pt x="211" y="369"/>
                    <a:pt x="209" y="375"/>
                  </a:cubicBezTo>
                  <a:cubicBezTo>
                    <a:pt x="209" y="375"/>
                    <a:pt x="208" y="378"/>
                    <a:pt x="208" y="377"/>
                  </a:cubicBezTo>
                  <a:cubicBezTo>
                    <a:pt x="207" y="378"/>
                    <a:pt x="210" y="378"/>
                    <a:pt x="210" y="378"/>
                  </a:cubicBezTo>
                  <a:cubicBezTo>
                    <a:pt x="211" y="378"/>
                    <a:pt x="211" y="376"/>
                    <a:pt x="211" y="376"/>
                  </a:cubicBezTo>
                  <a:cubicBezTo>
                    <a:pt x="211" y="376"/>
                    <a:pt x="214" y="376"/>
                    <a:pt x="213" y="377"/>
                  </a:cubicBezTo>
                  <a:cubicBezTo>
                    <a:pt x="213" y="377"/>
                    <a:pt x="215" y="377"/>
                    <a:pt x="213" y="377"/>
                  </a:cubicBezTo>
                  <a:cubicBezTo>
                    <a:pt x="213" y="377"/>
                    <a:pt x="210" y="378"/>
                    <a:pt x="213" y="378"/>
                  </a:cubicBezTo>
                  <a:cubicBezTo>
                    <a:pt x="211" y="379"/>
                    <a:pt x="211" y="378"/>
                    <a:pt x="209" y="379"/>
                  </a:cubicBezTo>
                  <a:cubicBezTo>
                    <a:pt x="209" y="380"/>
                    <a:pt x="209" y="380"/>
                    <a:pt x="209" y="380"/>
                  </a:cubicBezTo>
                  <a:cubicBezTo>
                    <a:pt x="210" y="380"/>
                    <a:pt x="212" y="380"/>
                    <a:pt x="213" y="380"/>
                  </a:cubicBezTo>
                  <a:cubicBezTo>
                    <a:pt x="213" y="380"/>
                    <a:pt x="213" y="382"/>
                    <a:pt x="212" y="382"/>
                  </a:cubicBezTo>
                  <a:cubicBezTo>
                    <a:pt x="212" y="382"/>
                    <a:pt x="212" y="384"/>
                    <a:pt x="212" y="385"/>
                  </a:cubicBezTo>
                  <a:cubicBezTo>
                    <a:pt x="217" y="385"/>
                    <a:pt x="216" y="383"/>
                    <a:pt x="215" y="388"/>
                  </a:cubicBezTo>
                  <a:cubicBezTo>
                    <a:pt x="215" y="387"/>
                    <a:pt x="217" y="388"/>
                    <a:pt x="217" y="388"/>
                  </a:cubicBezTo>
                  <a:cubicBezTo>
                    <a:pt x="217" y="388"/>
                    <a:pt x="218" y="386"/>
                    <a:pt x="219" y="385"/>
                  </a:cubicBezTo>
                  <a:cubicBezTo>
                    <a:pt x="219" y="385"/>
                    <a:pt x="219" y="385"/>
                    <a:pt x="219" y="385"/>
                  </a:cubicBezTo>
                  <a:cubicBezTo>
                    <a:pt x="221" y="384"/>
                    <a:pt x="221" y="386"/>
                    <a:pt x="221" y="386"/>
                  </a:cubicBezTo>
                  <a:cubicBezTo>
                    <a:pt x="222" y="386"/>
                    <a:pt x="226" y="384"/>
                    <a:pt x="226" y="384"/>
                  </a:cubicBezTo>
                  <a:cubicBezTo>
                    <a:pt x="227" y="383"/>
                    <a:pt x="229" y="379"/>
                    <a:pt x="230" y="378"/>
                  </a:cubicBezTo>
                  <a:cubicBezTo>
                    <a:pt x="230" y="378"/>
                    <a:pt x="231" y="379"/>
                    <a:pt x="231" y="379"/>
                  </a:cubicBezTo>
                  <a:cubicBezTo>
                    <a:pt x="231" y="381"/>
                    <a:pt x="231" y="382"/>
                    <a:pt x="230" y="384"/>
                  </a:cubicBezTo>
                  <a:cubicBezTo>
                    <a:pt x="233" y="383"/>
                    <a:pt x="233" y="384"/>
                    <a:pt x="231" y="385"/>
                  </a:cubicBezTo>
                  <a:cubicBezTo>
                    <a:pt x="227" y="387"/>
                    <a:pt x="231" y="386"/>
                    <a:pt x="234" y="387"/>
                  </a:cubicBezTo>
                  <a:cubicBezTo>
                    <a:pt x="234" y="386"/>
                    <a:pt x="234" y="386"/>
                    <a:pt x="235" y="386"/>
                  </a:cubicBezTo>
                  <a:cubicBezTo>
                    <a:pt x="235" y="386"/>
                    <a:pt x="234" y="389"/>
                    <a:pt x="234" y="389"/>
                  </a:cubicBezTo>
                  <a:cubicBezTo>
                    <a:pt x="235" y="390"/>
                    <a:pt x="235" y="389"/>
                    <a:pt x="235" y="390"/>
                  </a:cubicBezTo>
                  <a:cubicBezTo>
                    <a:pt x="235" y="390"/>
                    <a:pt x="237" y="389"/>
                    <a:pt x="237" y="389"/>
                  </a:cubicBezTo>
                  <a:cubicBezTo>
                    <a:pt x="238" y="389"/>
                    <a:pt x="238" y="388"/>
                    <a:pt x="238" y="387"/>
                  </a:cubicBezTo>
                  <a:cubicBezTo>
                    <a:pt x="239" y="387"/>
                    <a:pt x="239" y="387"/>
                    <a:pt x="239" y="387"/>
                  </a:cubicBezTo>
                  <a:cubicBezTo>
                    <a:pt x="240" y="387"/>
                    <a:pt x="239" y="388"/>
                    <a:pt x="241" y="389"/>
                  </a:cubicBezTo>
                  <a:cubicBezTo>
                    <a:pt x="242" y="388"/>
                    <a:pt x="243" y="387"/>
                    <a:pt x="243" y="387"/>
                  </a:cubicBezTo>
                  <a:cubicBezTo>
                    <a:pt x="243" y="387"/>
                    <a:pt x="244" y="389"/>
                    <a:pt x="243" y="390"/>
                  </a:cubicBezTo>
                  <a:cubicBezTo>
                    <a:pt x="243" y="390"/>
                    <a:pt x="241" y="391"/>
                    <a:pt x="241" y="391"/>
                  </a:cubicBezTo>
                  <a:cubicBezTo>
                    <a:pt x="240" y="392"/>
                    <a:pt x="241" y="393"/>
                    <a:pt x="240" y="394"/>
                  </a:cubicBezTo>
                  <a:cubicBezTo>
                    <a:pt x="239" y="395"/>
                    <a:pt x="244" y="391"/>
                    <a:pt x="245" y="390"/>
                  </a:cubicBezTo>
                  <a:cubicBezTo>
                    <a:pt x="245" y="391"/>
                    <a:pt x="243" y="396"/>
                    <a:pt x="245" y="395"/>
                  </a:cubicBezTo>
                  <a:cubicBezTo>
                    <a:pt x="244" y="396"/>
                    <a:pt x="246" y="395"/>
                    <a:pt x="247" y="395"/>
                  </a:cubicBezTo>
                  <a:cubicBezTo>
                    <a:pt x="247" y="394"/>
                    <a:pt x="247" y="393"/>
                    <a:pt x="247" y="391"/>
                  </a:cubicBezTo>
                  <a:cubicBezTo>
                    <a:pt x="249" y="391"/>
                    <a:pt x="249" y="391"/>
                    <a:pt x="249" y="391"/>
                  </a:cubicBezTo>
                  <a:cubicBezTo>
                    <a:pt x="248" y="392"/>
                    <a:pt x="249" y="392"/>
                    <a:pt x="249" y="393"/>
                  </a:cubicBezTo>
                  <a:cubicBezTo>
                    <a:pt x="249" y="393"/>
                    <a:pt x="248" y="394"/>
                    <a:pt x="248" y="394"/>
                  </a:cubicBezTo>
                  <a:cubicBezTo>
                    <a:pt x="248" y="394"/>
                    <a:pt x="248" y="395"/>
                    <a:pt x="248" y="396"/>
                  </a:cubicBezTo>
                  <a:cubicBezTo>
                    <a:pt x="248" y="396"/>
                    <a:pt x="253" y="399"/>
                    <a:pt x="253" y="399"/>
                  </a:cubicBezTo>
                  <a:cubicBezTo>
                    <a:pt x="254" y="399"/>
                    <a:pt x="254" y="397"/>
                    <a:pt x="255" y="397"/>
                  </a:cubicBezTo>
                  <a:cubicBezTo>
                    <a:pt x="255" y="397"/>
                    <a:pt x="256" y="397"/>
                    <a:pt x="257" y="397"/>
                  </a:cubicBezTo>
                  <a:cubicBezTo>
                    <a:pt x="257" y="397"/>
                    <a:pt x="256" y="396"/>
                    <a:pt x="256" y="396"/>
                  </a:cubicBezTo>
                  <a:cubicBezTo>
                    <a:pt x="256" y="396"/>
                    <a:pt x="258" y="395"/>
                    <a:pt x="259" y="395"/>
                  </a:cubicBezTo>
                  <a:cubicBezTo>
                    <a:pt x="258" y="395"/>
                    <a:pt x="258" y="394"/>
                    <a:pt x="258" y="393"/>
                  </a:cubicBezTo>
                  <a:cubicBezTo>
                    <a:pt x="257" y="393"/>
                    <a:pt x="254" y="393"/>
                    <a:pt x="256" y="391"/>
                  </a:cubicBezTo>
                  <a:cubicBezTo>
                    <a:pt x="258" y="390"/>
                    <a:pt x="258" y="390"/>
                    <a:pt x="256" y="389"/>
                  </a:cubicBezTo>
                  <a:cubicBezTo>
                    <a:pt x="255" y="387"/>
                    <a:pt x="255" y="387"/>
                    <a:pt x="255" y="387"/>
                  </a:cubicBezTo>
                  <a:cubicBezTo>
                    <a:pt x="254" y="387"/>
                    <a:pt x="253" y="387"/>
                    <a:pt x="252" y="387"/>
                  </a:cubicBezTo>
                  <a:cubicBezTo>
                    <a:pt x="252" y="385"/>
                    <a:pt x="252" y="385"/>
                    <a:pt x="252" y="385"/>
                  </a:cubicBezTo>
                  <a:cubicBezTo>
                    <a:pt x="253" y="385"/>
                    <a:pt x="254" y="386"/>
                    <a:pt x="256" y="386"/>
                  </a:cubicBezTo>
                  <a:cubicBezTo>
                    <a:pt x="256" y="386"/>
                    <a:pt x="257" y="384"/>
                    <a:pt x="256" y="384"/>
                  </a:cubicBezTo>
                  <a:cubicBezTo>
                    <a:pt x="258" y="383"/>
                    <a:pt x="258" y="383"/>
                    <a:pt x="258" y="383"/>
                  </a:cubicBezTo>
                  <a:cubicBezTo>
                    <a:pt x="258" y="381"/>
                    <a:pt x="257" y="381"/>
                    <a:pt x="257" y="379"/>
                  </a:cubicBezTo>
                  <a:cubicBezTo>
                    <a:pt x="261" y="377"/>
                    <a:pt x="261" y="377"/>
                    <a:pt x="261" y="377"/>
                  </a:cubicBezTo>
                  <a:cubicBezTo>
                    <a:pt x="261" y="374"/>
                    <a:pt x="260" y="374"/>
                    <a:pt x="259" y="373"/>
                  </a:cubicBezTo>
                  <a:cubicBezTo>
                    <a:pt x="260" y="372"/>
                    <a:pt x="261" y="372"/>
                    <a:pt x="262" y="372"/>
                  </a:cubicBezTo>
                  <a:cubicBezTo>
                    <a:pt x="262" y="371"/>
                    <a:pt x="263" y="369"/>
                    <a:pt x="264" y="368"/>
                  </a:cubicBezTo>
                  <a:cubicBezTo>
                    <a:pt x="265" y="367"/>
                    <a:pt x="262" y="366"/>
                    <a:pt x="262" y="366"/>
                  </a:cubicBezTo>
                  <a:cubicBezTo>
                    <a:pt x="262" y="365"/>
                    <a:pt x="262" y="363"/>
                    <a:pt x="263" y="361"/>
                  </a:cubicBezTo>
                  <a:cubicBezTo>
                    <a:pt x="263" y="361"/>
                    <a:pt x="264" y="361"/>
                    <a:pt x="265" y="361"/>
                  </a:cubicBezTo>
                  <a:cubicBezTo>
                    <a:pt x="264" y="363"/>
                    <a:pt x="265" y="362"/>
                    <a:pt x="266" y="362"/>
                  </a:cubicBezTo>
                  <a:cubicBezTo>
                    <a:pt x="266" y="361"/>
                    <a:pt x="266" y="360"/>
                    <a:pt x="267" y="359"/>
                  </a:cubicBezTo>
                  <a:cubicBezTo>
                    <a:pt x="266" y="359"/>
                    <a:pt x="267" y="358"/>
                    <a:pt x="267" y="357"/>
                  </a:cubicBezTo>
                  <a:cubicBezTo>
                    <a:pt x="266" y="357"/>
                    <a:pt x="265" y="358"/>
                    <a:pt x="265" y="357"/>
                  </a:cubicBezTo>
                  <a:cubicBezTo>
                    <a:pt x="264" y="357"/>
                    <a:pt x="265" y="356"/>
                    <a:pt x="265" y="355"/>
                  </a:cubicBezTo>
                  <a:cubicBezTo>
                    <a:pt x="266" y="355"/>
                    <a:pt x="265" y="355"/>
                    <a:pt x="266" y="353"/>
                  </a:cubicBezTo>
                  <a:cubicBezTo>
                    <a:pt x="268" y="354"/>
                    <a:pt x="269" y="354"/>
                    <a:pt x="271" y="355"/>
                  </a:cubicBezTo>
                  <a:cubicBezTo>
                    <a:pt x="271" y="355"/>
                    <a:pt x="270" y="354"/>
                    <a:pt x="271" y="352"/>
                  </a:cubicBezTo>
                  <a:cubicBezTo>
                    <a:pt x="272" y="351"/>
                    <a:pt x="272" y="351"/>
                    <a:pt x="272" y="351"/>
                  </a:cubicBezTo>
                  <a:cubicBezTo>
                    <a:pt x="272" y="348"/>
                    <a:pt x="271" y="348"/>
                    <a:pt x="269" y="345"/>
                  </a:cubicBezTo>
                  <a:cubicBezTo>
                    <a:pt x="270" y="345"/>
                    <a:pt x="271" y="345"/>
                    <a:pt x="271" y="345"/>
                  </a:cubicBezTo>
                  <a:cubicBezTo>
                    <a:pt x="272" y="345"/>
                    <a:pt x="273" y="347"/>
                    <a:pt x="273" y="347"/>
                  </a:cubicBezTo>
                  <a:cubicBezTo>
                    <a:pt x="277" y="348"/>
                    <a:pt x="277" y="345"/>
                    <a:pt x="275" y="345"/>
                  </a:cubicBezTo>
                  <a:cubicBezTo>
                    <a:pt x="276" y="341"/>
                    <a:pt x="276" y="340"/>
                    <a:pt x="278" y="337"/>
                  </a:cubicBezTo>
                  <a:cubicBezTo>
                    <a:pt x="275" y="336"/>
                    <a:pt x="273" y="336"/>
                    <a:pt x="271" y="335"/>
                  </a:cubicBezTo>
                  <a:cubicBezTo>
                    <a:pt x="271" y="334"/>
                    <a:pt x="271" y="334"/>
                    <a:pt x="271" y="334"/>
                  </a:cubicBezTo>
                  <a:cubicBezTo>
                    <a:pt x="271" y="334"/>
                    <a:pt x="274" y="335"/>
                    <a:pt x="273" y="335"/>
                  </a:cubicBezTo>
                  <a:cubicBezTo>
                    <a:pt x="275" y="335"/>
                    <a:pt x="277" y="335"/>
                    <a:pt x="279" y="335"/>
                  </a:cubicBezTo>
                  <a:cubicBezTo>
                    <a:pt x="280" y="328"/>
                    <a:pt x="280" y="329"/>
                    <a:pt x="277" y="324"/>
                  </a:cubicBezTo>
                  <a:cubicBezTo>
                    <a:pt x="275" y="323"/>
                    <a:pt x="275" y="323"/>
                    <a:pt x="275" y="323"/>
                  </a:cubicBezTo>
                  <a:cubicBezTo>
                    <a:pt x="275" y="321"/>
                    <a:pt x="275" y="321"/>
                    <a:pt x="275" y="321"/>
                  </a:cubicBezTo>
                  <a:cubicBezTo>
                    <a:pt x="277" y="322"/>
                    <a:pt x="277" y="321"/>
                    <a:pt x="278" y="321"/>
                  </a:cubicBezTo>
                  <a:cubicBezTo>
                    <a:pt x="275" y="321"/>
                    <a:pt x="279" y="321"/>
                    <a:pt x="279" y="321"/>
                  </a:cubicBezTo>
                  <a:cubicBezTo>
                    <a:pt x="278" y="321"/>
                    <a:pt x="281" y="321"/>
                    <a:pt x="281" y="321"/>
                  </a:cubicBezTo>
                  <a:cubicBezTo>
                    <a:pt x="282" y="321"/>
                    <a:pt x="283" y="319"/>
                    <a:pt x="283" y="319"/>
                  </a:cubicBezTo>
                  <a:cubicBezTo>
                    <a:pt x="283" y="318"/>
                    <a:pt x="283" y="315"/>
                    <a:pt x="283" y="316"/>
                  </a:cubicBezTo>
                  <a:cubicBezTo>
                    <a:pt x="283" y="315"/>
                    <a:pt x="283" y="315"/>
                    <a:pt x="283" y="315"/>
                  </a:cubicBezTo>
                  <a:cubicBezTo>
                    <a:pt x="284" y="314"/>
                    <a:pt x="287" y="315"/>
                    <a:pt x="288" y="315"/>
                  </a:cubicBezTo>
                  <a:cubicBezTo>
                    <a:pt x="289" y="315"/>
                    <a:pt x="290" y="315"/>
                    <a:pt x="290" y="315"/>
                  </a:cubicBezTo>
                  <a:cubicBezTo>
                    <a:pt x="290" y="315"/>
                    <a:pt x="285" y="315"/>
                    <a:pt x="290" y="314"/>
                  </a:cubicBezTo>
                  <a:cubicBezTo>
                    <a:pt x="292" y="314"/>
                    <a:pt x="294" y="316"/>
                    <a:pt x="297" y="315"/>
                  </a:cubicBezTo>
                  <a:cubicBezTo>
                    <a:pt x="299" y="314"/>
                    <a:pt x="299" y="312"/>
                    <a:pt x="301" y="311"/>
                  </a:cubicBezTo>
                  <a:cubicBezTo>
                    <a:pt x="302" y="311"/>
                    <a:pt x="303" y="311"/>
                    <a:pt x="304" y="311"/>
                  </a:cubicBezTo>
                  <a:cubicBezTo>
                    <a:pt x="305" y="313"/>
                    <a:pt x="305" y="314"/>
                    <a:pt x="306" y="315"/>
                  </a:cubicBezTo>
                  <a:cubicBezTo>
                    <a:pt x="307" y="317"/>
                    <a:pt x="307" y="317"/>
                    <a:pt x="307" y="317"/>
                  </a:cubicBezTo>
                  <a:cubicBezTo>
                    <a:pt x="307" y="317"/>
                    <a:pt x="309" y="317"/>
                    <a:pt x="307" y="316"/>
                  </a:cubicBezTo>
                  <a:cubicBezTo>
                    <a:pt x="307" y="316"/>
                    <a:pt x="309" y="316"/>
                    <a:pt x="308" y="315"/>
                  </a:cubicBezTo>
                  <a:cubicBezTo>
                    <a:pt x="308" y="315"/>
                    <a:pt x="310" y="314"/>
                    <a:pt x="310" y="313"/>
                  </a:cubicBezTo>
                  <a:cubicBezTo>
                    <a:pt x="311" y="312"/>
                    <a:pt x="311" y="312"/>
                    <a:pt x="311" y="310"/>
                  </a:cubicBezTo>
                  <a:cubicBezTo>
                    <a:pt x="312" y="310"/>
                    <a:pt x="314" y="310"/>
                    <a:pt x="316" y="310"/>
                  </a:cubicBezTo>
                  <a:cubicBezTo>
                    <a:pt x="316" y="311"/>
                    <a:pt x="315" y="311"/>
                    <a:pt x="316" y="311"/>
                  </a:cubicBezTo>
                  <a:cubicBezTo>
                    <a:pt x="316" y="313"/>
                    <a:pt x="316" y="313"/>
                    <a:pt x="316" y="313"/>
                  </a:cubicBezTo>
                  <a:cubicBezTo>
                    <a:pt x="318" y="313"/>
                    <a:pt x="318" y="313"/>
                    <a:pt x="318" y="313"/>
                  </a:cubicBezTo>
                  <a:cubicBezTo>
                    <a:pt x="318" y="312"/>
                    <a:pt x="320" y="310"/>
                    <a:pt x="320" y="309"/>
                  </a:cubicBezTo>
                  <a:cubicBezTo>
                    <a:pt x="320" y="308"/>
                    <a:pt x="319" y="307"/>
                    <a:pt x="319" y="307"/>
                  </a:cubicBezTo>
                  <a:cubicBezTo>
                    <a:pt x="320" y="306"/>
                    <a:pt x="322" y="306"/>
                    <a:pt x="323" y="305"/>
                  </a:cubicBezTo>
                  <a:cubicBezTo>
                    <a:pt x="324" y="304"/>
                    <a:pt x="323" y="301"/>
                    <a:pt x="325" y="299"/>
                  </a:cubicBezTo>
                  <a:cubicBezTo>
                    <a:pt x="326" y="299"/>
                    <a:pt x="327" y="300"/>
                    <a:pt x="328" y="299"/>
                  </a:cubicBezTo>
                  <a:cubicBezTo>
                    <a:pt x="329" y="299"/>
                    <a:pt x="330" y="297"/>
                    <a:pt x="331" y="296"/>
                  </a:cubicBezTo>
                  <a:cubicBezTo>
                    <a:pt x="333" y="295"/>
                    <a:pt x="335" y="295"/>
                    <a:pt x="337" y="294"/>
                  </a:cubicBezTo>
                  <a:cubicBezTo>
                    <a:pt x="339" y="293"/>
                    <a:pt x="341" y="286"/>
                    <a:pt x="344" y="286"/>
                  </a:cubicBezTo>
                  <a:cubicBezTo>
                    <a:pt x="345" y="285"/>
                    <a:pt x="346" y="287"/>
                    <a:pt x="347" y="286"/>
                  </a:cubicBezTo>
                  <a:cubicBezTo>
                    <a:pt x="348" y="285"/>
                    <a:pt x="348" y="285"/>
                    <a:pt x="348" y="285"/>
                  </a:cubicBezTo>
                  <a:cubicBezTo>
                    <a:pt x="349" y="283"/>
                    <a:pt x="349" y="283"/>
                    <a:pt x="349" y="283"/>
                  </a:cubicBezTo>
                  <a:cubicBezTo>
                    <a:pt x="350" y="277"/>
                    <a:pt x="347" y="279"/>
                    <a:pt x="346" y="278"/>
                  </a:cubicBezTo>
                  <a:cubicBezTo>
                    <a:pt x="345" y="276"/>
                    <a:pt x="345" y="272"/>
                    <a:pt x="344" y="270"/>
                  </a:cubicBezTo>
                  <a:cubicBezTo>
                    <a:pt x="347" y="276"/>
                    <a:pt x="353" y="279"/>
                    <a:pt x="360" y="278"/>
                  </a:cubicBezTo>
                  <a:cubicBezTo>
                    <a:pt x="360" y="277"/>
                    <a:pt x="360" y="277"/>
                    <a:pt x="360" y="277"/>
                  </a:cubicBezTo>
                  <a:cubicBezTo>
                    <a:pt x="362" y="276"/>
                    <a:pt x="363" y="277"/>
                    <a:pt x="364" y="276"/>
                  </a:cubicBezTo>
                  <a:cubicBezTo>
                    <a:pt x="365" y="276"/>
                    <a:pt x="364" y="273"/>
                    <a:pt x="364" y="273"/>
                  </a:cubicBezTo>
                  <a:cubicBezTo>
                    <a:pt x="365" y="273"/>
                    <a:pt x="366" y="273"/>
                    <a:pt x="366" y="273"/>
                  </a:cubicBezTo>
                  <a:cubicBezTo>
                    <a:pt x="367" y="273"/>
                    <a:pt x="367" y="274"/>
                    <a:pt x="367" y="276"/>
                  </a:cubicBezTo>
                  <a:cubicBezTo>
                    <a:pt x="367" y="275"/>
                    <a:pt x="371" y="274"/>
                    <a:pt x="370" y="274"/>
                  </a:cubicBezTo>
                  <a:cubicBezTo>
                    <a:pt x="371" y="274"/>
                    <a:pt x="372" y="274"/>
                    <a:pt x="372" y="274"/>
                  </a:cubicBezTo>
                  <a:cubicBezTo>
                    <a:pt x="373" y="274"/>
                    <a:pt x="372" y="272"/>
                    <a:pt x="373" y="272"/>
                  </a:cubicBezTo>
                  <a:cubicBezTo>
                    <a:pt x="374" y="272"/>
                    <a:pt x="374" y="271"/>
                    <a:pt x="375" y="272"/>
                  </a:cubicBezTo>
                  <a:cubicBezTo>
                    <a:pt x="375" y="272"/>
                    <a:pt x="376" y="273"/>
                    <a:pt x="376" y="274"/>
                  </a:cubicBezTo>
                  <a:cubicBezTo>
                    <a:pt x="380" y="272"/>
                    <a:pt x="379" y="273"/>
                    <a:pt x="383" y="273"/>
                  </a:cubicBezTo>
                  <a:cubicBezTo>
                    <a:pt x="384" y="271"/>
                    <a:pt x="384" y="271"/>
                    <a:pt x="384" y="271"/>
                  </a:cubicBezTo>
                  <a:cubicBezTo>
                    <a:pt x="385" y="270"/>
                    <a:pt x="385" y="272"/>
                    <a:pt x="386" y="272"/>
                  </a:cubicBezTo>
                  <a:cubicBezTo>
                    <a:pt x="387" y="271"/>
                    <a:pt x="388" y="269"/>
                    <a:pt x="390" y="269"/>
                  </a:cubicBezTo>
                  <a:cubicBezTo>
                    <a:pt x="391" y="269"/>
                    <a:pt x="392" y="269"/>
                    <a:pt x="393" y="269"/>
                  </a:cubicBezTo>
                  <a:cubicBezTo>
                    <a:pt x="395" y="269"/>
                    <a:pt x="398" y="267"/>
                    <a:pt x="400" y="266"/>
                  </a:cubicBezTo>
                  <a:cubicBezTo>
                    <a:pt x="400" y="262"/>
                    <a:pt x="400" y="262"/>
                    <a:pt x="400" y="262"/>
                  </a:cubicBezTo>
                  <a:cubicBezTo>
                    <a:pt x="401" y="261"/>
                    <a:pt x="402" y="263"/>
                    <a:pt x="402" y="264"/>
                  </a:cubicBezTo>
                  <a:cubicBezTo>
                    <a:pt x="403" y="264"/>
                    <a:pt x="404" y="263"/>
                    <a:pt x="405" y="264"/>
                  </a:cubicBezTo>
                  <a:cubicBezTo>
                    <a:pt x="406" y="261"/>
                    <a:pt x="407" y="260"/>
                    <a:pt x="409" y="258"/>
                  </a:cubicBezTo>
                  <a:cubicBezTo>
                    <a:pt x="410" y="258"/>
                    <a:pt x="410" y="258"/>
                    <a:pt x="412" y="258"/>
                  </a:cubicBezTo>
                  <a:cubicBezTo>
                    <a:pt x="411" y="258"/>
                    <a:pt x="412" y="259"/>
                    <a:pt x="412" y="260"/>
                  </a:cubicBezTo>
                  <a:cubicBezTo>
                    <a:pt x="412" y="259"/>
                    <a:pt x="414" y="258"/>
                    <a:pt x="414" y="258"/>
                  </a:cubicBezTo>
                  <a:cubicBezTo>
                    <a:pt x="415" y="257"/>
                    <a:pt x="415" y="258"/>
                    <a:pt x="416" y="258"/>
                  </a:cubicBezTo>
                  <a:cubicBezTo>
                    <a:pt x="416" y="258"/>
                    <a:pt x="417" y="256"/>
                    <a:pt x="417" y="256"/>
                  </a:cubicBezTo>
                  <a:cubicBezTo>
                    <a:pt x="419" y="255"/>
                    <a:pt x="419" y="256"/>
                    <a:pt x="421" y="256"/>
                  </a:cubicBezTo>
                  <a:cubicBezTo>
                    <a:pt x="422" y="256"/>
                    <a:pt x="424" y="254"/>
                    <a:pt x="424" y="254"/>
                  </a:cubicBezTo>
                  <a:cubicBezTo>
                    <a:pt x="425" y="254"/>
                    <a:pt x="427" y="254"/>
                    <a:pt x="428" y="254"/>
                  </a:cubicBezTo>
                  <a:cubicBezTo>
                    <a:pt x="427" y="250"/>
                    <a:pt x="428" y="250"/>
                    <a:pt x="432" y="250"/>
                  </a:cubicBezTo>
                  <a:cubicBezTo>
                    <a:pt x="432" y="249"/>
                    <a:pt x="432" y="248"/>
                    <a:pt x="431" y="247"/>
                  </a:cubicBezTo>
                  <a:cubicBezTo>
                    <a:pt x="432" y="246"/>
                    <a:pt x="434" y="245"/>
                    <a:pt x="434" y="244"/>
                  </a:cubicBezTo>
                  <a:cubicBezTo>
                    <a:pt x="436" y="244"/>
                    <a:pt x="437" y="244"/>
                    <a:pt x="438" y="244"/>
                  </a:cubicBezTo>
                  <a:cubicBezTo>
                    <a:pt x="439" y="243"/>
                    <a:pt x="439" y="241"/>
                    <a:pt x="439" y="241"/>
                  </a:cubicBezTo>
                  <a:cubicBezTo>
                    <a:pt x="434" y="242"/>
                    <a:pt x="429" y="242"/>
                    <a:pt x="425" y="240"/>
                  </a:cubicBezTo>
                  <a:cubicBezTo>
                    <a:pt x="424" y="240"/>
                    <a:pt x="422" y="238"/>
                    <a:pt x="421" y="238"/>
                  </a:cubicBezTo>
                  <a:cubicBezTo>
                    <a:pt x="419" y="238"/>
                    <a:pt x="420" y="239"/>
                    <a:pt x="418" y="238"/>
                  </a:cubicBezTo>
                  <a:cubicBezTo>
                    <a:pt x="418" y="237"/>
                    <a:pt x="418" y="237"/>
                    <a:pt x="418" y="237"/>
                  </a:cubicBezTo>
                  <a:cubicBezTo>
                    <a:pt x="414" y="237"/>
                    <a:pt x="412" y="240"/>
                    <a:pt x="410" y="240"/>
                  </a:cubicBezTo>
                  <a:cubicBezTo>
                    <a:pt x="405" y="241"/>
                    <a:pt x="403" y="240"/>
                    <a:pt x="399" y="240"/>
                  </a:cubicBezTo>
                  <a:cubicBezTo>
                    <a:pt x="411" y="232"/>
                    <a:pt x="389" y="236"/>
                    <a:pt x="384" y="237"/>
                  </a:cubicBezTo>
                  <a:cubicBezTo>
                    <a:pt x="384" y="235"/>
                    <a:pt x="383" y="234"/>
                    <a:pt x="382" y="232"/>
                  </a:cubicBezTo>
                  <a:cubicBezTo>
                    <a:pt x="383" y="232"/>
                    <a:pt x="383" y="232"/>
                    <a:pt x="383" y="231"/>
                  </a:cubicBezTo>
                  <a:cubicBezTo>
                    <a:pt x="384" y="232"/>
                    <a:pt x="385" y="230"/>
                    <a:pt x="385" y="230"/>
                  </a:cubicBezTo>
                  <a:cubicBezTo>
                    <a:pt x="385" y="232"/>
                    <a:pt x="385" y="235"/>
                    <a:pt x="386" y="236"/>
                  </a:cubicBezTo>
                  <a:cubicBezTo>
                    <a:pt x="391" y="234"/>
                    <a:pt x="397" y="233"/>
                    <a:pt x="403" y="234"/>
                  </a:cubicBezTo>
                  <a:cubicBezTo>
                    <a:pt x="403" y="234"/>
                    <a:pt x="406" y="236"/>
                    <a:pt x="408" y="235"/>
                  </a:cubicBezTo>
                  <a:cubicBezTo>
                    <a:pt x="408" y="235"/>
                    <a:pt x="409" y="234"/>
                    <a:pt x="410" y="234"/>
                  </a:cubicBezTo>
                  <a:cubicBezTo>
                    <a:pt x="409" y="232"/>
                    <a:pt x="409" y="230"/>
                    <a:pt x="408" y="228"/>
                  </a:cubicBezTo>
                  <a:cubicBezTo>
                    <a:pt x="402" y="230"/>
                    <a:pt x="399" y="229"/>
                    <a:pt x="392" y="230"/>
                  </a:cubicBezTo>
                  <a:cubicBezTo>
                    <a:pt x="391" y="230"/>
                    <a:pt x="383" y="232"/>
                    <a:pt x="386" y="229"/>
                  </a:cubicBezTo>
                  <a:cubicBezTo>
                    <a:pt x="386" y="229"/>
                    <a:pt x="388" y="227"/>
                    <a:pt x="388" y="227"/>
                  </a:cubicBezTo>
                  <a:cubicBezTo>
                    <a:pt x="388" y="226"/>
                    <a:pt x="388" y="226"/>
                    <a:pt x="388" y="226"/>
                  </a:cubicBezTo>
                  <a:cubicBezTo>
                    <a:pt x="390" y="226"/>
                    <a:pt x="390" y="227"/>
                    <a:pt x="391" y="228"/>
                  </a:cubicBezTo>
                  <a:cubicBezTo>
                    <a:pt x="394" y="228"/>
                    <a:pt x="400" y="229"/>
                    <a:pt x="402" y="228"/>
                  </a:cubicBezTo>
                  <a:cubicBezTo>
                    <a:pt x="403" y="228"/>
                    <a:pt x="405" y="226"/>
                    <a:pt x="405" y="226"/>
                  </a:cubicBezTo>
                  <a:cubicBezTo>
                    <a:pt x="407" y="226"/>
                    <a:pt x="409" y="226"/>
                    <a:pt x="411" y="226"/>
                  </a:cubicBezTo>
                  <a:cubicBezTo>
                    <a:pt x="411" y="225"/>
                    <a:pt x="411" y="225"/>
                    <a:pt x="411" y="225"/>
                  </a:cubicBezTo>
                  <a:cubicBezTo>
                    <a:pt x="410" y="224"/>
                    <a:pt x="410" y="224"/>
                    <a:pt x="410" y="222"/>
                  </a:cubicBezTo>
                  <a:cubicBezTo>
                    <a:pt x="408" y="222"/>
                    <a:pt x="405" y="222"/>
                    <a:pt x="404" y="221"/>
                  </a:cubicBezTo>
                  <a:cubicBezTo>
                    <a:pt x="403" y="219"/>
                    <a:pt x="403" y="219"/>
                    <a:pt x="403" y="219"/>
                  </a:cubicBezTo>
                  <a:cubicBezTo>
                    <a:pt x="397" y="220"/>
                    <a:pt x="390" y="220"/>
                    <a:pt x="384" y="221"/>
                  </a:cubicBezTo>
                  <a:cubicBezTo>
                    <a:pt x="384" y="220"/>
                    <a:pt x="384" y="220"/>
                    <a:pt x="384" y="220"/>
                  </a:cubicBezTo>
                  <a:cubicBezTo>
                    <a:pt x="385" y="219"/>
                    <a:pt x="386" y="219"/>
                    <a:pt x="388" y="219"/>
                  </a:cubicBezTo>
                  <a:cubicBezTo>
                    <a:pt x="387" y="218"/>
                    <a:pt x="389" y="218"/>
                    <a:pt x="388" y="216"/>
                  </a:cubicBezTo>
                  <a:cubicBezTo>
                    <a:pt x="386" y="216"/>
                    <a:pt x="386" y="216"/>
                    <a:pt x="386" y="216"/>
                  </a:cubicBezTo>
                  <a:cubicBezTo>
                    <a:pt x="385" y="215"/>
                    <a:pt x="386" y="214"/>
                    <a:pt x="386" y="213"/>
                  </a:cubicBezTo>
                  <a:cubicBezTo>
                    <a:pt x="388" y="214"/>
                    <a:pt x="389" y="215"/>
                    <a:pt x="391" y="217"/>
                  </a:cubicBezTo>
                  <a:cubicBezTo>
                    <a:pt x="395" y="216"/>
                    <a:pt x="398" y="215"/>
                    <a:pt x="402" y="216"/>
                  </a:cubicBezTo>
                  <a:cubicBezTo>
                    <a:pt x="404" y="218"/>
                    <a:pt x="404" y="218"/>
                    <a:pt x="404" y="218"/>
                  </a:cubicBezTo>
                  <a:cubicBezTo>
                    <a:pt x="405" y="218"/>
                    <a:pt x="407" y="217"/>
                    <a:pt x="408" y="218"/>
                  </a:cubicBezTo>
                  <a:cubicBezTo>
                    <a:pt x="408" y="218"/>
                    <a:pt x="408" y="221"/>
                    <a:pt x="410" y="221"/>
                  </a:cubicBezTo>
                  <a:cubicBezTo>
                    <a:pt x="412" y="222"/>
                    <a:pt x="414" y="220"/>
                    <a:pt x="417" y="222"/>
                  </a:cubicBezTo>
                  <a:cubicBezTo>
                    <a:pt x="418" y="222"/>
                    <a:pt x="418" y="224"/>
                    <a:pt x="418" y="225"/>
                  </a:cubicBezTo>
                  <a:cubicBezTo>
                    <a:pt x="420" y="228"/>
                    <a:pt x="424" y="234"/>
                    <a:pt x="427" y="236"/>
                  </a:cubicBezTo>
                  <a:cubicBezTo>
                    <a:pt x="428" y="237"/>
                    <a:pt x="431" y="238"/>
                    <a:pt x="432" y="238"/>
                  </a:cubicBezTo>
                  <a:cubicBezTo>
                    <a:pt x="432" y="239"/>
                    <a:pt x="432" y="239"/>
                    <a:pt x="432" y="239"/>
                  </a:cubicBezTo>
                  <a:cubicBezTo>
                    <a:pt x="434" y="239"/>
                    <a:pt x="433" y="237"/>
                    <a:pt x="434" y="237"/>
                  </a:cubicBezTo>
                  <a:cubicBezTo>
                    <a:pt x="436" y="236"/>
                    <a:pt x="440" y="238"/>
                    <a:pt x="442" y="239"/>
                  </a:cubicBezTo>
                  <a:cubicBezTo>
                    <a:pt x="443" y="240"/>
                    <a:pt x="443" y="240"/>
                    <a:pt x="443" y="240"/>
                  </a:cubicBezTo>
                  <a:cubicBezTo>
                    <a:pt x="446" y="237"/>
                    <a:pt x="443" y="236"/>
                    <a:pt x="441" y="235"/>
                  </a:cubicBezTo>
                  <a:cubicBezTo>
                    <a:pt x="442" y="234"/>
                    <a:pt x="443" y="234"/>
                    <a:pt x="443" y="234"/>
                  </a:cubicBezTo>
                  <a:cubicBezTo>
                    <a:pt x="444" y="233"/>
                    <a:pt x="442" y="233"/>
                    <a:pt x="443" y="232"/>
                  </a:cubicBezTo>
                  <a:cubicBezTo>
                    <a:pt x="445" y="231"/>
                    <a:pt x="443" y="225"/>
                    <a:pt x="441" y="224"/>
                  </a:cubicBezTo>
                  <a:cubicBezTo>
                    <a:pt x="440" y="224"/>
                    <a:pt x="440" y="224"/>
                    <a:pt x="440" y="224"/>
                  </a:cubicBezTo>
                  <a:cubicBezTo>
                    <a:pt x="439" y="223"/>
                    <a:pt x="440" y="222"/>
                    <a:pt x="439" y="220"/>
                  </a:cubicBezTo>
                  <a:cubicBezTo>
                    <a:pt x="439" y="221"/>
                    <a:pt x="438" y="220"/>
                    <a:pt x="437" y="220"/>
                  </a:cubicBezTo>
                  <a:cubicBezTo>
                    <a:pt x="437" y="222"/>
                    <a:pt x="438" y="222"/>
                    <a:pt x="436" y="222"/>
                  </a:cubicBezTo>
                  <a:cubicBezTo>
                    <a:pt x="436" y="222"/>
                    <a:pt x="436" y="219"/>
                    <a:pt x="436" y="219"/>
                  </a:cubicBezTo>
                  <a:cubicBezTo>
                    <a:pt x="437" y="219"/>
                    <a:pt x="437" y="219"/>
                    <a:pt x="437" y="218"/>
                  </a:cubicBezTo>
                  <a:cubicBezTo>
                    <a:pt x="435" y="218"/>
                    <a:pt x="435" y="218"/>
                    <a:pt x="433" y="218"/>
                  </a:cubicBezTo>
                  <a:cubicBezTo>
                    <a:pt x="433" y="217"/>
                    <a:pt x="434" y="217"/>
                    <a:pt x="434" y="216"/>
                  </a:cubicBezTo>
                  <a:cubicBezTo>
                    <a:pt x="433" y="215"/>
                    <a:pt x="431" y="213"/>
                    <a:pt x="430" y="212"/>
                  </a:cubicBezTo>
                  <a:cubicBezTo>
                    <a:pt x="429" y="212"/>
                    <a:pt x="428" y="213"/>
                    <a:pt x="426" y="212"/>
                  </a:cubicBezTo>
                  <a:cubicBezTo>
                    <a:pt x="425" y="211"/>
                    <a:pt x="423" y="208"/>
                    <a:pt x="421" y="208"/>
                  </a:cubicBezTo>
                  <a:cubicBezTo>
                    <a:pt x="418" y="207"/>
                    <a:pt x="415" y="208"/>
                    <a:pt x="412" y="208"/>
                  </a:cubicBezTo>
                  <a:cubicBezTo>
                    <a:pt x="412" y="207"/>
                    <a:pt x="412" y="207"/>
                    <a:pt x="412" y="207"/>
                  </a:cubicBezTo>
                  <a:cubicBezTo>
                    <a:pt x="414" y="206"/>
                    <a:pt x="416" y="206"/>
                    <a:pt x="418" y="206"/>
                  </a:cubicBezTo>
                  <a:cubicBezTo>
                    <a:pt x="416" y="204"/>
                    <a:pt x="416" y="202"/>
                    <a:pt x="413" y="201"/>
                  </a:cubicBezTo>
                  <a:cubicBezTo>
                    <a:pt x="412" y="201"/>
                    <a:pt x="411" y="202"/>
                    <a:pt x="412" y="202"/>
                  </a:cubicBezTo>
                  <a:cubicBezTo>
                    <a:pt x="411" y="202"/>
                    <a:pt x="410" y="204"/>
                    <a:pt x="410" y="204"/>
                  </a:cubicBezTo>
                  <a:cubicBezTo>
                    <a:pt x="408" y="204"/>
                    <a:pt x="406" y="204"/>
                    <a:pt x="406" y="204"/>
                  </a:cubicBezTo>
                  <a:cubicBezTo>
                    <a:pt x="406" y="204"/>
                    <a:pt x="405" y="206"/>
                    <a:pt x="405" y="206"/>
                  </a:cubicBezTo>
                  <a:cubicBezTo>
                    <a:pt x="404" y="206"/>
                    <a:pt x="402" y="206"/>
                    <a:pt x="402" y="205"/>
                  </a:cubicBezTo>
                  <a:cubicBezTo>
                    <a:pt x="402" y="205"/>
                    <a:pt x="402" y="204"/>
                    <a:pt x="402" y="203"/>
                  </a:cubicBezTo>
                  <a:cubicBezTo>
                    <a:pt x="401" y="203"/>
                    <a:pt x="400" y="202"/>
                    <a:pt x="400" y="202"/>
                  </a:cubicBezTo>
                  <a:cubicBezTo>
                    <a:pt x="400" y="202"/>
                    <a:pt x="398" y="203"/>
                    <a:pt x="398" y="202"/>
                  </a:cubicBezTo>
                  <a:cubicBezTo>
                    <a:pt x="397" y="202"/>
                    <a:pt x="398" y="200"/>
                    <a:pt x="398" y="200"/>
                  </a:cubicBezTo>
                  <a:cubicBezTo>
                    <a:pt x="397" y="199"/>
                    <a:pt x="397" y="199"/>
                    <a:pt x="396" y="199"/>
                  </a:cubicBezTo>
                  <a:cubicBezTo>
                    <a:pt x="395" y="198"/>
                    <a:pt x="396" y="198"/>
                    <a:pt x="395" y="197"/>
                  </a:cubicBezTo>
                  <a:cubicBezTo>
                    <a:pt x="395" y="196"/>
                    <a:pt x="395" y="196"/>
                    <a:pt x="395" y="196"/>
                  </a:cubicBezTo>
                  <a:cubicBezTo>
                    <a:pt x="396" y="196"/>
                    <a:pt x="397" y="196"/>
                    <a:pt x="398" y="196"/>
                  </a:cubicBezTo>
                  <a:cubicBezTo>
                    <a:pt x="401" y="194"/>
                    <a:pt x="399" y="195"/>
                    <a:pt x="400" y="194"/>
                  </a:cubicBezTo>
                  <a:cubicBezTo>
                    <a:pt x="398" y="194"/>
                    <a:pt x="398" y="193"/>
                    <a:pt x="398" y="193"/>
                  </a:cubicBezTo>
                  <a:cubicBezTo>
                    <a:pt x="401" y="193"/>
                    <a:pt x="403" y="194"/>
                    <a:pt x="406" y="193"/>
                  </a:cubicBezTo>
                  <a:cubicBezTo>
                    <a:pt x="408" y="193"/>
                    <a:pt x="409" y="190"/>
                    <a:pt x="411" y="190"/>
                  </a:cubicBezTo>
                  <a:cubicBezTo>
                    <a:pt x="411" y="190"/>
                    <a:pt x="412" y="190"/>
                    <a:pt x="413" y="190"/>
                  </a:cubicBezTo>
                  <a:cubicBezTo>
                    <a:pt x="413" y="190"/>
                    <a:pt x="414" y="188"/>
                    <a:pt x="414" y="188"/>
                  </a:cubicBezTo>
                  <a:cubicBezTo>
                    <a:pt x="415" y="187"/>
                    <a:pt x="417" y="187"/>
                    <a:pt x="418" y="187"/>
                  </a:cubicBezTo>
                  <a:cubicBezTo>
                    <a:pt x="418" y="186"/>
                    <a:pt x="418" y="184"/>
                    <a:pt x="418" y="183"/>
                  </a:cubicBezTo>
                  <a:cubicBezTo>
                    <a:pt x="419" y="183"/>
                    <a:pt x="420" y="183"/>
                    <a:pt x="421" y="183"/>
                  </a:cubicBezTo>
                  <a:cubicBezTo>
                    <a:pt x="420" y="185"/>
                    <a:pt x="419" y="187"/>
                    <a:pt x="421" y="188"/>
                  </a:cubicBezTo>
                  <a:cubicBezTo>
                    <a:pt x="423" y="189"/>
                    <a:pt x="425" y="189"/>
                    <a:pt x="427" y="189"/>
                  </a:cubicBezTo>
                  <a:cubicBezTo>
                    <a:pt x="429" y="190"/>
                    <a:pt x="429" y="190"/>
                    <a:pt x="429" y="190"/>
                  </a:cubicBezTo>
                  <a:cubicBezTo>
                    <a:pt x="430" y="191"/>
                    <a:pt x="432" y="190"/>
                    <a:pt x="433" y="190"/>
                  </a:cubicBezTo>
                  <a:cubicBezTo>
                    <a:pt x="434" y="191"/>
                    <a:pt x="436" y="192"/>
                    <a:pt x="436" y="192"/>
                  </a:cubicBezTo>
                  <a:cubicBezTo>
                    <a:pt x="439" y="193"/>
                    <a:pt x="443" y="190"/>
                    <a:pt x="445" y="189"/>
                  </a:cubicBezTo>
                  <a:cubicBezTo>
                    <a:pt x="445" y="189"/>
                    <a:pt x="445" y="187"/>
                    <a:pt x="445" y="187"/>
                  </a:cubicBezTo>
                  <a:cubicBezTo>
                    <a:pt x="447" y="186"/>
                    <a:pt x="451" y="186"/>
                    <a:pt x="452" y="186"/>
                  </a:cubicBezTo>
                  <a:cubicBezTo>
                    <a:pt x="451" y="185"/>
                    <a:pt x="452" y="181"/>
                    <a:pt x="452" y="181"/>
                  </a:cubicBezTo>
                  <a:cubicBezTo>
                    <a:pt x="451" y="180"/>
                    <a:pt x="450" y="181"/>
                    <a:pt x="449" y="181"/>
                  </a:cubicBezTo>
                  <a:cubicBezTo>
                    <a:pt x="443" y="180"/>
                    <a:pt x="444" y="176"/>
                    <a:pt x="441" y="183"/>
                  </a:cubicBezTo>
                  <a:cubicBezTo>
                    <a:pt x="441" y="182"/>
                    <a:pt x="440" y="180"/>
                    <a:pt x="439" y="179"/>
                  </a:cubicBezTo>
                  <a:cubicBezTo>
                    <a:pt x="439" y="179"/>
                    <a:pt x="438" y="179"/>
                    <a:pt x="437" y="179"/>
                  </a:cubicBezTo>
                  <a:cubicBezTo>
                    <a:pt x="434" y="178"/>
                    <a:pt x="438" y="175"/>
                    <a:pt x="438" y="174"/>
                  </a:cubicBezTo>
                  <a:cubicBezTo>
                    <a:pt x="438" y="173"/>
                    <a:pt x="438" y="171"/>
                    <a:pt x="438" y="169"/>
                  </a:cubicBezTo>
                  <a:cubicBezTo>
                    <a:pt x="440" y="170"/>
                    <a:pt x="442" y="172"/>
                    <a:pt x="443" y="172"/>
                  </a:cubicBezTo>
                  <a:cubicBezTo>
                    <a:pt x="447" y="173"/>
                    <a:pt x="451" y="172"/>
                    <a:pt x="455" y="173"/>
                  </a:cubicBezTo>
                  <a:cubicBezTo>
                    <a:pt x="457" y="174"/>
                    <a:pt x="458" y="177"/>
                    <a:pt x="462" y="176"/>
                  </a:cubicBezTo>
                  <a:cubicBezTo>
                    <a:pt x="462" y="176"/>
                    <a:pt x="464" y="174"/>
                    <a:pt x="464" y="174"/>
                  </a:cubicBezTo>
                  <a:cubicBezTo>
                    <a:pt x="465" y="175"/>
                    <a:pt x="465" y="172"/>
                    <a:pt x="465" y="171"/>
                  </a:cubicBezTo>
                  <a:cubicBezTo>
                    <a:pt x="463" y="171"/>
                    <a:pt x="461" y="170"/>
                    <a:pt x="459" y="170"/>
                  </a:cubicBezTo>
                  <a:cubicBezTo>
                    <a:pt x="457" y="171"/>
                    <a:pt x="457" y="171"/>
                    <a:pt x="457" y="171"/>
                  </a:cubicBezTo>
                  <a:cubicBezTo>
                    <a:pt x="455" y="171"/>
                    <a:pt x="452" y="171"/>
                    <a:pt x="449" y="171"/>
                  </a:cubicBezTo>
                  <a:cubicBezTo>
                    <a:pt x="450" y="169"/>
                    <a:pt x="450" y="169"/>
                    <a:pt x="450" y="169"/>
                  </a:cubicBezTo>
                  <a:cubicBezTo>
                    <a:pt x="452" y="169"/>
                    <a:pt x="453" y="164"/>
                    <a:pt x="447" y="166"/>
                  </a:cubicBezTo>
                  <a:cubicBezTo>
                    <a:pt x="447" y="168"/>
                    <a:pt x="447" y="168"/>
                    <a:pt x="447" y="168"/>
                  </a:cubicBezTo>
                  <a:cubicBezTo>
                    <a:pt x="446" y="168"/>
                    <a:pt x="443" y="167"/>
                    <a:pt x="443" y="167"/>
                  </a:cubicBezTo>
                  <a:cubicBezTo>
                    <a:pt x="445" y="167"/>
                    <a:pt x="446" y="167"/>
                    <a:pt x="447" y="164"/>
                  </a:cubicBezTo>
                  <a:cubicBezTo>
                    <a:pt x="448" y="163"/>
                    <a:pt x="449" y="163"/>
                    <a:pt x="449" y="163"/>
                  </a:cubicBezTo>
                  <a:cubicBezTo>
                    <a:pt x="446" y="158"/>
                    <a:pt x="446" y="159"/>
                    <a:pt x="440" y="157"/>
                  </a:cubicBezTo>
                  <a:cubicBezTo>
                    <a:pt x="441" y="155"/>
                    <a:pt x="441" y="155"/>
                    <a:pt x="441" y="155"/>
                  </a:cubicBezTo>
                  <a:cubicBezTo>
                    <a:pt x="441" y="155"/>
                    <a:pt x="444" y="155"/>
                    <a:pt x="443" y="156"/>
                  </a:cubicBezTo>
                  <a:cubicBezTo>
                    <a:pt x="443" y="156"/>
                    <a:pt x="444" y="157"/>
                    <a:pt x="444" y="157"/>
                  </a:cubicBezTo>
                  <a:cubicBezTo>
                    <a:pt x="446" y="157"/>
                    <a:pt x="448" y="158"/>
                    <a:pt x="450" y="157"/>
                  </a:cubicBezTo>
                  <a:cubicBezTo>
                    <a:pt x="451" y="157"/>
                    <a:pt x="451" y="155"/>
                    <a:pt x="453" y="156"/>
                  </a:cubicBezTo>
                  <a:cubicBezTo>
                    <a:pt x="453" y="156"/>
                    <a:pt x="453" y="158"/>
                    <a:pt x="453" y="158"/>
                  </a:cubicBezTo>
                  <a:cubicBezTo>
                    <a:pt x="455" y="159"/>
                    <a:pt x="455" y="159"/>
                    <a:pt x="455" y="159"/>
                  </a:cubicBezTo>
                  <a:cubicBezTo>
                    <a:pt x="455" y="159"/>
                    <a:pt x="455" y="159"/>
                    <a:pt x="455" y="159"/>
                  </a:cubicBezTo>
                  <a:cubicBezTo>
                    <a:pt x="455" y="159"/>
                    <a:pt x="457" y="159"/>
                    <a:pt x="457" y="159"/>
                  </a:cubicBezTo>
                  <a:cubicBezTo>
                    <a:pt x="459" y="154"/>
                    <a:pt x="458" y="151"/>
                    <a:pt x="457" y="145"/>
                  </a:cubicBezTo>
                  <a:cubicBezTo>
                    <a:pt x="454" y="145"/>
                    <a:pt x="454" y="145"/>
                    <a:pt x="454" y="145"/>
                  </a:cubicBezTo>
                  <a:cubicBezTo>
                    <a:pt x="454" y="144"/>
                    <a:pt x="455" y="144"/>
                    <a:pt x="455" y="143"/>
                  </a:cubicBezTo>
                  <a:cubicBezTo>
                    <a:pt x="456" y="142"/>
                    <a:pt x="455" y="140"/>
                    <a:pt x="455" y="139"/>
                  </a:cubicBezTo>
                  <a:cubicBezTo>
                    <a:pt x="449" y="138"/>
                    <a:pt x="450" y="139"/>
                    <a:pt x="447" y="143"/>
                  </a:cubicBezTo>
                  <a:cubicBezTo>
                    <a:pt x="445" y="142"/>
                    <a:pt x="446" y="142"/>
                    <a:pt x="445" y="141"/>
                  </a:cubicBezTo>
                  <a:cubicBezTo>
                    <a:pt x="444" y="141"/>
                    <a:pt x="442" y="141"/>
                    <a:pt x="441" y="141"/>
                  </a:cubicBezTo>
                  <a:cubicBezTo>
                    <a:pt x="442" y="141"/>
                    <a:pt x="441" y="138"/>
                    <a:pt x="441" y="138"/>
                  </a:cubicBezTo>
                  <a:cubicBezTo>
                    <a:pt x="443" y="138"/>
                    <a:pt x="443" y="139"/>
                    <a:pt x="445" y="139"/>
                  </a:cubicBezTo>
                  <a:cubicBezTo>
                    <a:pt x="445" y="139"/>
                    <a:pt x="446" y="137"/>
                    <a:pt x="446" y="137"/>
                  </a:cubicBezTo>
                  <a:cubicBezTo>
                    <a:pt x="448" y="135"/>
                    <a:pt x="449" y="135"/>
                    <a:pt x="447" y="133"/>
                  </a:cubicBezTo>
                  <a:cubicBezTo>
                    <a:pt x="448" y="133"/>
                    <a:pt x="449" y="131"/>
                    <a:pt x="446" y="131"/>
                  </a:cubicBezTo>
                  <a:cubicBezTo>
                    <a:pt x="446" y="131"/>
                    <a:pt x="447" y="129"/>
                    <a:pt x="447" y="129"/>
                  </a:cubicBezTo>
                  <a:cubicBezTo>
                    <a:pt x="451" y="130"/>
                    <a:pt x="456" y="129"/>
                    <a:pt x="460" y="131"/>
                  </a:cubicBezTo>
                  <a:cubicBezTo>
                    <a:pt x="461" y="131"/>
                    <a:pt x="463" y="133"/>
                    <a:pt x="464" y="133"/>
                  </a:cubicBezTo>
                  <a:cubicBezTo>
                    <a:pt x="466" y="134"/>
                    <a:pt x="469" y="133"/>
                    <a:pt x="470" y="133"/>
                  </a:cubicBezTo>
                  <a:cubicBezTo>
                    <a:pt x="469" y="131"/>
                    <a:pt x="469" y="131"/>
                    <a:pt x="469" y="131"/>
                  </a:cubicBezTo>
                  <a:cubicBezTo>
                    <a:pt x="470" y="127"/>
                    <a:pt x="469" y="129"/>
                    <a:pt x="468" y="126"/>
                  </a:cubicBezTo>
                  <a:cubicBezTo>
                    <a:pt x="468" y="125"/>
                    <a:pt x="468" y="124"/>
                    <a:pt x="467" y="123"/>
                  </a:cubicBezTo>
                  <a:cubicBezTo>
                    <a:pt x="467" y="122"/>
                    <a:pt x="466" y="122"/>
                    <a:pt x="465" y="121"/>
                  </a:cubicBezTo>
                  <a:cubicBezTo>
                    <a:pt x="466" y="121"/>
                    <a:pt x="464" y="120"/>
                    <a:pt x="464" y="120"/>
                  </a:cubicBezTo>
                  <a:cubicBezTo>
                    <a:pt x="464" y="120"/>
                    <a:pt x="462" y="120"/>
                    <a:pt x="462" y="120"/>
                  </a:cubicBezTo>
                  <a:cubicBezTo>
                    <a:pt x="462" y="120"/>
                    <a:pt x="462" y="123"/>
                    <a:pt x="461" y="123"/>
                  </a:cubicBezTo>
                  <a:cubicBezTo>
                    <a:pt x="459" y="123"/>
                    <a:pt x="459" y="122"/>
                    <a:pt x="457" y="122"/>
                  </a:cubicBezTo>
                  <a:cubicBezTo>
                    <a:pt x="456" y="122"/>
                    <a:pt x="455" y="122"/>
                    <a:pt x="453" y="123"/>
                  </a:cubicBezTo>
                  <a:cubicBezTo>
                    <a:pt x="453" y="121"/>
                    <a:pt x="453" y="117"/>
                    <a:pt x="453" y="115"/>
                  </a:cubicBezTo>
                  <a:cubicBezTo>
                    <a:pt x="456" y="116"/>
                    <a:pt x="457" y="117"/>
                    <a:pt x="459" y="117"/>
                  </a:cubicBezTo>
                  <a:cubicBezTo>
                    <a:pt x="465" y="115"/>
                    <a:pt x="458" y="114"/>
                    <a:pt x="456" y="113"/>
                  </a:cubicBezTo>
                  <a:cubicBezTo>
                    <a:pt x="456" y="112"/>
                    <a:pt x="455" y="111"/>
                    <a:pt x="455" y="111"/>
                  </a:cubicBezTo>
                  <a:cubicBezTo>
                    <a:pt x="453" y="110"/>
                    <a:pt x="451" y="112"/>
                    <a:pt x="450" y="112"/>
                  </a:cubicBezTo>
                  <a:cubicBezTo>
                    <a:pt x="448" y="112"/>
                    <a:pt x="445" y="110"/>
                    <a:pt x="443" y="109"/>
                  </a:cubicBezTo>
                  <a:cubicBezTo>
                    <a:pt x="444" y="110"/>
                    <a:pt x="441" y="111"/>
                    <a:pt x="441" y="111"/>
                  </a:cubicBezTo>
                  <a:cubicBezTo>
                    <a:pt x="440" y="110"/>
                    <a:pt x="439" y="108"/>
                    <a:pt x="441" y="109"/>
                  </a:cubicBezTo>
                  <a:cubicBezTo>
                    <a:pt x="441" y="107"/>
                    <a:pt x="441" y="106"/>
                    <a:pt x="441" y="105"/>
                  </a:cubicBezTo>
                  <a:cubicBezTo>
                    <a:pt x="447" y="106"/>
                    <a:pt x="450" y="107"/>
                    <a:pt x="454" y="109"/>
                  </a:cubicBezTo>
                  <a:cubicBezTo>
                    <a:pt x="454" y="107"/>
                    <a:pt x="455" y="104"/>
                    <a:pt x="455" y="103"/>
                  </a:cubicBezTo>
                  <a:cubicBezTo>
                    <a:pt x="456" y="101"/>
                    <a:pt x="460" y="100"/>
                    <a:pt x="461" y="99"/>
                  </a:cubicBezTo>
                  <a:cubicBezTo>
                    <a:pt x="461" y="98"/>
                    <a:pt x="460" y="98"/>
                    <a:pt x="461" y="97"/>
                  </a:cubicBezTo>
                  <a:cubicBezTo>
                    <a:pt x="461" y="97"/>
                    <a:pt x="462" y="94"/>
                    <a:pt x="461" y="93"/>
                  </a:cubicBezTo>
                  <a:cubicBezTo>
                    <a:pt x="465" y="90"/>
                    <a:pt x="466" y="89"/>
                    <a:pt x="461" y="86"/>
                  </a:cubicBezTo>
                  <a:cubicBezTo>
                    <a:pt x="464" y="85"/>
                    <a:pt x="468" y="85"/>
                    <a:pt x="473" y="85"/>
                  </a:cubicBezTo>
                  <a:cubicBezTo>
                    <a:pt x="474" y="84"/>
                    <a:pt x="473" y="82"/>
                    <a:pt x="473" y="81"/>
                  </a:cubicBezTo>
                  <a:cubicBezTo>
                    <a:pt x="479" y="77"/>
                    <a:pt x="482" y="75"/>
                    <a:pt x="472" y="73"/>
                  </a:cubicBezTo>
                  <a:cubicBezTo>
                    <a:pt x="470" y="73"/>
                    <a:pt x="467" y="72"/>
                    <a:pt x="464" y="73"/>
                  </a:cubicBezTo>
                  <a:cubicBezTo>
                    <a:pt x="463" y="73"/>
                    <a:pt x="463" y="75"/>
                    <a:pt x="462" y="75"/>
                  </a:cubicBezTo>
                  <a:cubicBezTo>
                    <a:pt x="459" y="76"/>
                    <a:pt x="457" y="77"/>
                    <a:pt x="455" y="78"/>
                  </a:cubicBezTo>
                  <a:cubicBezTo>
                    <a:pt x="455" y="76"/>
                    <a:pt x="455" y="76"/>
                    <a:pt x="454" y="75"/>
                  </a:cubicBezTo>
                  <a:cubicBezTo>
                    <a:pt x="453" y="73"/>
                    <a:pt x="451" y="71"/>
                    <a:pt x="453" y="69"/>
                  </a:cubicBezTo>
                  <a:cubicBezTo>
                    <a:pt x="459" y="66"/>
                    <a:pt x="468" y="70"/>
                    <a:pt x="473" y="71"/>
                  </a:cubicBezTo>
                  <a:cubicBezTo>
                    <a:pt x="476" y="71"/>
                    <a:pt x="478" y="71"/>
                    <a:pt x="481" y="71"/>
                  </a:cubicBezTo>
                  <a:cubicBezTo>
                    <a:pt x="481" y="71"/>
                    <a:pt x="483" y="72"/>
                    <a:pt x="484" y="71"/>
                  </a:cubicBezTo>
                  <a:cubicBezTo>
                    <a:pt x="485" y="71"/>
                    <a:pt x="491" y="64"/>
                    <a:pt x="492" y="63"/>
                  </a:cubicBezTo>
                  <a:cubicBezTo>
                    <a:pt x="493" y="63"/>
                    <a:pt x="492" y="61"/>
                    <a:pt x="493" y="61"/>
                  </a:cubicBezTo>
                  <a:cubicBezTo>
                    <a:pt x="490" y="61"/>
                    <a:pt x="487" y="60"/>
                    <a:pt x="485" y="60"/>
                  </a:cubicBezTo>
                  <a:cubicBezTo>
                    <a:pt x="485" y="60"/>
                    <a:pt x="484" y="63"/>
                    <a:pt x="483" y="63"/>
                  </a:cubicBezTo>
                  <a:cubicBezTo>
                    <a:pt x="482" y="63"/>
                    <a:pt x="480" y="62"/>
                    <a:pt x="478" y="62"/>
                  </a:cubicBezTo>
                  <a:cubicBezTo>
                    <a:pt x="476" y="62"/>
                    <a:pt x="472" y="64"/>
                    <a:pt x="469" y="64"/>
                  </a:cubicBezTo>
                  <a:cubicBezTo>
                    <a:pt x="468" y="64"/>
                    <a:pt x="465" y="62"/>
                    <a:pt x="464" y="61"/>
                  </a:cubicBezTo>
                  <a:cubicBezTo>
                    <a:pt x="467" y="61"/>
                    <a:pt x="470" y="61"/>
                    <a:pt x="472" y="60"/>
                  </a:cubicBezTo>
                  <a:cubicBezTo>
                    <a:pt x="472" y="60"/>
                    <a:pt x="473" y="58"/>
                    <a:pt x="473" y="58"/>
                  </a:cubicBezTo>
                  <a:cubicBezTo>
                    <a:pt x="477" y="57"/>
                    <a:pt x="481" y="60"/>
                    <a:pt x="485" y="60"/>
                  </a:cubicBezTo>
                  <a:cubicBezTo>
                    <a:pt x="486" y="59"/>
                    <a:pt x="487" y="58"/>
                    <a:pt x="489" y="58"/>
                  </a:cubicBezTo>
                  <a:cubicBezTo>
                    <a:pt x="490" y="58"/>
                    <a:pt x="494" y="60"/>
                    <a:pt x="495" y="60"/>
                  </a:cubicBezTo>
                  <a:cubicBezTo>
                    <a:pt x="495" y="59"/>
                    <a:pt x="496" y="57"/>
                    <a:pt x="497" y="57"/>
                  </a:cubicBezTo>
                  <a:cubicBezTo>
                    <a:pt x="499" y="56"/>
                    <a:pt x="502" y="56"/>
                    <a:pt x="505" y="56"/>
                  </a:cubicBezTo>
                  <a:cubicBezTo>
                    <a:pt x="505" y="54"/>
                    <a:pt x="504" y="53"/>
                    <a:pt x="505" y="52"/>
                  </a:cubicBezTo>
                  <a:cubicBezTo>
                    <a:pt x="506" y="52"/>
                    <a:pt x="508" y="52"/>
                    <a:pt x="509" y="52"/>
                  </a:cubicBezTo>
                  <a:cubicBezTo>
                    <a:pt x="511" y="52"/>
                    <a:pt x="512" y="49"/>
                    <a:pt x="513" y="49"/>
                  </a:cubicBezTo>
                  <a:cubicBezTo>
                    <a:pt x="515" y="48"/>
                    <a:pt x="516" y="50"/>
                    <a:pt x="519" y="50"/>
                  </a:cubicBezTo>
                  <a:cubicBezTo>
                    <a:pt x="519" y="49"/>
                    <a:pt x="520" y="48"/>
                    <a:pt x="521" y="48"/>
                  </a:cubicBezTo>
                  <a:cubicBezTo>
                    <a:pt x="519" y="46"/>
                    <a:pt x="518" y="43"/>
                    <a:pt x="516" y="43"/>
                  </a:cubicBezTo>
                  <a:cubicBezTo>
                    <a:pt x="513" y="42"/>
                    <a:pt x="507" y="44"/>
                    <a:pt x="505" y="44"/>
                  </a:cubicBezTo>
                  <a:cubicBezTo>
                    <a:pt x="502" y="43"/>
                    <a:pt x="495" y="41"/>
                    <a:pt x="491" y="41"/>
                  </a:cubicBezTo>
                  <a:cubicBezTo>
                    <a:pt x="487" y="40"/>
                    <a:pt x="485" y="42"/>
                    <a:pt x="481" y="42"/>
                  </a:cubicBezTo>
                  <a:cubicBezTo>
                    <a:pt x="481" y="42"/>
                    <a:pt x="476" y="40"/>
                    <a:pt x="475" y="41"/>
                  </a:cubicBezTo>
                  <a:cubicBezTo>
                    <a:pt x="474" y="44"/>
                    <a:pt x="474" y="44"/>
                    <a:pt x="474" y="44"/>
                  </a:cubicBezTo>
                  <a:cubicBezTo>
                    <a:pt x="470" y="45"/>
                    <a:pt x="468" y="45"/>
                    <a:pt x="465" y="46"/>
                  </a:cubicBezTo>
                  <a:cubicBezTo>
                    <a:pt x="465" y="46"/>
                    <a:pt x="465" y="48"/>
                    <a:pt x="465" y="48"/>
                  </a:cubicBezTo>
                  <a:cubicBezTo>
                    <a:pt x="463" y="49"/>
                    <a:pt x="463" y="47"/>
                    <a:pt x="462" y="47"/>
                  </a:cubicBezTo>
                  <a:cubicBezTo>
                    <a:pt x="458" y="45"/>
                    <a:pt x="458" y="45"/>
                    <a:pt x="455" y="48"/>
                  </a:cubicBezTo>
                  <a:cubicBezTo>
                    <a:pt x="454" y="46"/>
                    <a:pt x="454" y="45"/>
                    <a:pt x="453" y="43"/>
                  </a:cubicBezTo>
                  <a:cubicBezTo>
                    <a:pt x="451" y="44"/>
                    <a:pt x="446" y="49"/>
                    <a:pt x="444" y="50"/>
                  </a:cubicBezTo>
                  <a:cubicBezTo>
                    <a:pt x="443" y="50"/>
                    <a:pt x="442" y="49"/>
                    <a:pt x="441" y="50"/>
                  </a:cubicBezTo>
                  <a:cubicBezTo>
                    <a:pt x="439" y="50"/>
                    <a:pt x="439" y="53"/>
                    <a:pt x="437" y="54"/>
                  </a:cubicBezTo>
                  <a:cubicBezTo>
                    <a:pt x="435" y="55"/>
                    <a:pt x="429" y="56"/>
                    <a:pt x="425" y="56"/>
                  </a:cubicBezTo>
                  <a:cubicBezTo>
                    <a:pt x="425" y="55"/>
                    <a:pt x="423" y="55"/>
                    <a:pt x="421" y="55"/>
                  </a:cubicBezTo>
                  <a:cubicBezTo>
                    <a:pt x="421" y="55"/>
                    <a:pt x="420" y="56"/>
                    <a:pt x="419" y="56"/>
                  </a:cubicBezTo>
                  <a:cubicBezTo>
                    <a:pt x="418" y="56"/>
                    <a:pt x="416" y="54"/>
                    <a:pt x="416" y="54"/>
                  </a:cubicBezTo>
                  <a:cubicBezTo>
                    <a:pt x="418" y="53"/>
                    <a:pt x="419" y="51"/>
                    <a:pt x="423" y="51"/>
                  </a:cubicBezTo>
                  <a:cubicBezTo>
                    <a:pt x="423" y="51"/>
                    <a:pt x="425" y="52"/>
                    <a:pt x="426" y="52"/>
                  </a:cubicBezTo>
                  <a:cubicBezTo>
                    <a:pt x="427" y="51"/>
                    <a:pt x="427" y="50"/>
                    <a:pt x="427" y="50"/>
                  </a:cubicBezTo>
                  <a:cubicBezTo>
                    <a:pt x="429" y="49"/>
                    <a:pt x="431" y="49"/>
                    <a:pt x="432" y="48"/>
                  </a:cubicBezTo>
                  <a:cubicBezTo>
                    <a:pt x="433" y="48"/>
                    <a:pt x="437" y="41"/>
                    <a:pt x="437" y="40"/>
                  </a:cubicBezTo>
                  <a:cubicBezTo>
                    <a:pt x="438" y="38"/>
                    <a:pt x="437" y="39"/>
                    <a:pt x="437" y="37"/>
                  </a:cubicBezTo>
                  <a:cubicBezTo>
                    <a:pt x="433" y="37"/>
                    <a:pt x="429" y="38"/>
                    <a:pt x="426" y="38"/>
                  </a:cubicBezTo>
                  <a:cubicBezTo>
                    <a:pt x="426" y="38"/>
                    <a:pt x="423" y="36"/>
                    <a:pt x="421" y="37"/>
                  </a:cubicBezTo>
                  <a:cubicBezTo>
                    <a:pt x="421" y="37"/>
                    <a:pt x="421" y="38"/>
                    <a:pt x="420" y="38"/>
                  </a:cubicBezTo>
                  <a:cubicBezTo>
                    <a:pt x="420" y="40"/>
                    <a:pt x="420" y="42"/>
                    <a:pt x="420" y="44"/>
                  </a:cubicBezTo>
                  <a:cubicBezTo>
                    <a:pt x="415" y="43"/>
                    <a:pt x="407" y="44"/>
                    <a:pt x="400" y="44"/>
                  </a:cubicBezTo>
                  <a:cubicBezTo>
                    <a:pt x="400" y="43"/>
                    <a:pt x="401" y="43"/>
                    <a:pt x="402" y="43"/>
                  </a:cubicBezTo>
                  <a:cubicBezTo>
                    <a:pt x="402" y="41"/>
                    <a:pt x="401" y="39"/>
                    <a:pt x="402" y="38"/>
                  </a:cubicBezTo>
                  <a:cubicBezTo>
                    <a:pt x="400" y="37"/>
                    <a:pt x="400" y="38"/>
                    <a:pt x="400" y="37"/>
                  </a:cubicBezTo>
                  <a:cubicBezTo>
                    <a:pt x="393" y="37"/>
                    <a:pt x="386" y="37"/>
                    <a:pt x="378" y="38"/>
                  </a:cubicBezTo>
                  <a:cubicBezTo>
                    <a:pt x="378" y="38"/>
                    <a:pt x="374" y="39"/>
                    <a:pt x="374" y="39"/>
                  </a:cubicBezTo>
                  <a:cubicBezTo>
                    <a:pt x="371" y="39"/>
                    <a:pt x="369" y="38"/>
                    <a:pt x="368" y="38"/>
                  </a:cubicBezTo>
                  <a:cubicBezTo>
                    <a:pt x="365" y="37"/>
                    <a:pt x="365" y="39"/>
                    <a:pt x="364" y="39"/>
                  </a:cubicBezTo>
                  <a:cubicBezTo>
                    <a:pt x="362" y="39"/>
                    <a:pt x="362" y="38"/>
                    <a:pt x="360" y="38"/>
                  </a:cubicBezTo>
                  <a:cubicBezTo>
                    <a:pt x="357" y="39"/>
                    <a:pt x="353" y="42"/>
                    <a:pt x="350" y="43"/>
                  </a:cubicBezTo>
                  <a:cubicBezTo>
                    <a:pt x="348" y="43"/>
                    <a:pt x="345" y="42"/>
                    <a:pt x="342" y="43"/>
                  </a:cubicBezTo>
                  <a:cubicBezTo>
                    <a:pt x="341" y="43"/>
                    <a:pt x="341" y="45"/>
                    <a:pt x="340" y="46"/>
                  </a:cubicBezTo>
                  <a:cubicBezTo>
                    <a:pt x="339" y="46"/>
                    <a:pt x="339" y="45"/>
                    <a:pt x="337" y="46"/>
                  </a:cubicBezTo>
                  <a:cubicBezTo>
                    <a:pt x="338" y="45"/>
                    <a:pt x="338" y="43"/>
                    <a:pt x="338" y="43"/>
                  </a:cubicBezTo>
                  <a:cubicBezTo>
                    <a:pt x="341" y="41"/>
                    <a:pt x="347" y="42"/>
                    <a:pt x="350" y="41"/>
                  </a:cubicBezTo>
                  <a:cubicBezTo>
                    <a:pt x="351" y="41"/>
                    <a:pt x="352" y="40"/>
                    <a:pt x="352" y="39"/>
                  </a:cubicBezTo>
                  <a:cubicBezTo>
                    <a:pt x="352" y="38"/>
                    <a:pt x="352" y="38"/>
                    <a:pt x="352" y="38"/>
                  </a:cubicBezTo>
                  <a:cubicBezTo>
                    <a:pt x="355" y="37"/>
                    <a:pt x="357" y="39"/>
                    <a:pt x="359" y="38"/>
                  </a:cubicBezTo>
                  <a:cubicBezTo>
                    <a:pt x="360" y="37"/>
                    <a:pt x="359" y="36"/>
                    <a:pt x="360" y="35"/>
                  </a:cubicBezTo>
                  <a:cubicBezTo>
                    <a:pt x="361" y="34"/>
                    <a:pt x="364" y="33"/>
                    <a:pt x="365" y="33"/>
                  </a:cubicBezTo>
                  <a:cubicBezTo>
                    <a:pt x="367" y="33"/>
                    <a:pt x="370" y="33"/>
                    <a:pt x="372" y="34"/>
                  </a:cubicBezTo>
                  <a:cubicBezTo>
                    <a:pt x="377" y="34"/>
                    <a:pt x="383" y="33"/>
                    <a:pt x="387" y="33"/>
                  </a:cubicBezTo>
                  <a:cubicBezTo>
                    <a:pt x="391" y="34"/>
                    <a:pt x="391" y="34"/>
                    <a:pt x="391" y="34"/>
                  </a:cubicBezTo>
                  <a:cubicBezTo>
                    <a:pt x="398" y="34"/>
                    <a:pt x="405" y="33"/>
                    <a:pt x="414" y="34"/>
                  </a:cubicBezTo>
                  <a:cubicBezTo>
                    <a:pt x="416" y="34"/>
                    <a:pt x="420" y="35"/>
                    <a:pt x="423" y="35"/>
                  </a:cubicBezTo>
                  <a:cubicBezTo>
                    <a:pt x="425" y="35"/>
                    <a:pt x="428" y="33"/>
                    <a:pt x="430" y="33"/>
                  </a:cubicBezTo>
                  <a:cubicBezTo>
                    <a:pt x="434" y="33"/>
                    <a:pt x="437" y="34"/>
                    <a:pt x="440" y="34"/>
                  </a:cubicBezTo>
                  <a:close/>
                </a:path>
              </a:pathLst>
            </a:custGeom>
            <a:grpFill/>
            <a:ln w="2" cap="rnd">
              <a:solidFill>
                <a:schemeClr val="tx2">
                  <a:lumMod val="2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30"/>
            <p:cNvSpPr>
              <a:spLocks noEditPoints="1"/>
            </p:cNvSpPr>
            <p:nvPr/>
          </p:nvSpPr>
          <p:spPr bwMode="auto">
            <a:xfrm>
              <a:off x="6584831" y="2593671"/>
              <a:ext cx="235330" cy="296407"/>
            </a:xfrm>
            <a:custGeom>
              <a:avLst/>
              <a:gdLst>
                <a:gd name="T0" fmla="*/ 6 w 67"/>
                <a:gd name="T1" fmla="*/ 30 h 84"/>
                <a:gd name="T2" fmla="*/ 12 w 67"/>
                <a:gd name="T3" fmla="*/ 34 h 84"/>
                <a:gd name="T4" fmla="*/ 25 w 67"/>
                <a:gd name="T5" fmla="*/ 46 h 84"/>
                <a:gd name="T6" fmla="*/ 11 w 67"/>
                <a:gd name="T7" fmla="*/ 48 h 84"/>
                <a:gd name="T8" fmla="*/ 16 w 67"/>
                <a:gd name="T9" fmla="*/ 57 h 84"/>
                <a:gd name="T10" fmla="*/ 24 w 67"/>
                <a:gd name="T11" fmla="*/ 58 h 84"/>
                <a:gd name="T12" fmla="*/ 30 w 67"/>
                <a:gd name="T13" fmla="*/ 55 h 84"/>
                <a:gd name="T14" fmla="*/ 28 w 67"/>
                <a:gd name="T15" fmla="*/ 48 h 84"/>
                <a:gd name="T16" fmla="*/ 35 w 67"/>
                <a:gd name="T17" fmla="*/ 45 h 84"/>
                <a:gd name="T18" fmla="*/ 28 w 67"/>
                <a:gd name="T19" fmla="*/ 38 h 84"/>
                <a:gd name="T20" fmla="*/ 34 w 67"/>
                <a:gd name="T21" fmla="*/ 44 h 84"/>
                <a:gd name="T22" fmla="*/ 41 w 67"/>
                <a:gd name="T23" fmla="*/ 48 h 84"/>
                <a:gd name="T24" fmla="*/ 32 w 67"/>
                <a:gd name="T25" fmla="*/ 36 h 84"/>
                <a:gd name="T26" fmla="*/ 25 w 67"/>
                <a:gd name="T27" fmla="*/ 30 h 84"/>
                <a:gd name="T28" fmla="*/ 25 w 67"/>
                <a:gd name="T29" fmla="*/ 22 h 84"/>
                <a:gd name="T30" fmla="*/ 30 w 67"/>
                <a:gd name="T31" fmla="*/ 22 h 84"/>
                <a:gd name="T32" fmla="*/ 32 w 67"/>
                <a:gd name="T33" fmla="*/ 18 h 84"/>
                <a:gd name="T34" fmla="*/ 36 w 67"/>
                <a:gd name="T35" fmla="*/ 16 h 84"/>
                <a:gd name="T36" fmla="*/ 53 w 67"/>
                <a:gd name="T37" fmla="*/ 10 h 84"/>
                <a:gd name="T38" fmla="*/ 57 w 67"/>
                <a:gd name="T39" fmla="*/ 8 h 84"/>
                <a:gd name="T40" fmla="*/ 59 w 67"/>
                <a:gd name="T41" fmla="*/ 2 h 84"/>
                <a:gd name="T42" fmla="*/ 49 w 67"/>
                <a:gd name="T43" fmla="*/ 6 h 84"/>
                <a:gd name="T44" fmla="*/ 36 w 67"/>
                <a:gd name="T45" fmla="*/ 6 h 84"/>
                <a:gd name="T46" fmla="*/ 27 w 67"/>
                <a:gd name="T47" fmla="*/ 9 h 84"/>
                <a:gd name="T48" fmla="*/ 16 w 67"/>
                <a:gd name="T49" fmla="*/ 15 h 84"/>
                <a:gd name="T50" fmla="*/ 7 w 67"/>
                <a:gd name="T51" fmla="*/ 22 h 84"/>
                <a:gd name="T52" fmla="*/ 2 w 67"/>
                <a:gd name="T53" fmla="*/ 25 h 84"/>
                <a:gd name="T54" fmla="*/ 62 w 67"/>
                <a:gd name="T55" fmla="*/ 76 h 84"/>
                <a:gd name="T56" fmla="*/ 30 w 67"/>
                <a:gd name="T57" fmla="*/ 79 h 84"/>
                <a:gd name="T58" fmla="*/ 46 w 67"/>
                <a:gd name="T59" fmla="*/ 84 h 84"/>
                <a:gd name="T60" fmla="*/ 55 w 67"/>
                <a:gd name="T61" fmla="*/ 82 h 84"/>
                <a:gd name="T62" fmla="*/ 52 w 67"/>
                <a:gd name="T63" fmla="*/ 78 h 84"/>
                <a:gd name="T64" fmla="*/ 32 w 67"/>
                <a:gd name="T65" fmla="*/ 76 h 84"/>
                <a:gd name="T66" fmla="*/ 26 w 67"/>
                <a:gd name="T67" fmla="*/ 36 h 84"/>
                <a:gd name="T68" fmla="*/ 20 w 67"/>
                <a:gd name="T69" fmla="*/ 63 h 84"/>
                <a:gd name="T70" fmla="*/ 65 w 67"/>
                <a:gd name="T71" fmla="*/ 60 h 84"/>
                <a:gd name="T72" fmla="*/ 54 w 67"/>
                <a:gd name="T73" fmla="*/ 50 h 84"/>
                <a:gd name="T74" fmla="*/ 7 w 67"/>
                <a:gd name="T75" fmla="*/ 44 h 84"/>
                <a:gd name="T76" fmla="*/ 52 w 67"/>
                <a:gd name="T77" fmla="*/ 44 h 84"/>
                <a:gd name="T78" fmla="*/ 53 w 67"/>
                <a:gd name="T79" fmla="*/ 32 h 84"/>
                <a:gd name="T80" fmla="*/ 57 w 67"/>
                <a:gd name="T81" fmla="*/ 34 h 84"/>
                <a:gd name="T82" fmla="*/ 0 w 67"/>
                <a:gd name="T83" fmla="*/ 25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7" h="84">
                  <a:moveTo>
                    <a:pt x="2" y="25"/>
                  </a:moveTo>
                  <a:cubicBezTo>
                    <a:pt x="2" y="26"/>
                    <a:pt x="2" y="28"/>
                    <a:pt x="3" y="29"/>
                  </a:cubicBezTo>
                  <a:cubicBezTo>
                    <a:pt x="3" y="30"/>
                    <a:pt x="5" y="30"/>
                    <a:pt x="6" y="30"/>
                  </a:cubicBezTo>
                  <a:cubicBezTo>
                    <a:pt x="6" y="31"/>
                    <a:pt x="5" y="32"/>
                    <a:pt x="6" y="32"/>
                  </a:cubicBezTo>
                  <a:cubicBezTo>
                    <a:pt x="6" y="33"/>
                    <a:pt x="8" y="34"/>
                    <a:pt x="8" y="35"/>
                  </a:cubicBezTo>
                  <a:cubicBezTo>
                    <a:pt x="9" y="35"/>
                    <a:pt x="10" y="34"/>
                    <a:pt x="12" y="34"/>
                  </a:cubicBezTo>
                  <a:cubicBezTo>
                    <a:pt x="11" y="35"/>
                    <a:pt x="10" y="36"/>
                    <a:pt x="10" y="36"/>
                  </a:cubicBezTo>
                  <a:cubicBezTo>
                    <a:pt x="9" y="39"/>
                    <a:pt x="10" y="42"/>
                    <a:pt x="10" y="43"/>
                  </a:cubicBezTo>
                  <a:cubicBezTo>
                    <a:pt x="17" y="42"/>
                    <a:pt x="20" y="44"/>
                    <a:pt x="25" y="46"/>
                  </a:cubicBezTo>
                  <a:cubicBezTo>
                    <a:pt x="25" y="46"/>
                    <a:pt x="24" y="48"/>
                    <a:pt x="22" y="48"/>
                  </a:cubicBezTo>
                  <a:cubicBezTo>
                    <a:pt x="21" y="48"/>
                    <a:pt x="20" y="45"/>
                    <a:pt x="19" y="45"/>
                  </a:cubicBezTo>
                  <a:cubicBezTo>
                    <a:pt x="14" y="43"/>
                    <a:pt x="13" y="45"/>
                    <a:pt x="11" y="48"/>
                  </a:cubicBezTo>
                  <a:cubicBezTo>
                    <a:pt x="14" y="51"/>
                    <a:pt x="14" y="51"/>
                    <a:pt x="13" y="57"/>
                  </a:cubicBezTo>
                  <a:cubicBezTo>
                    <a:pt x="14" y="57"/>
                    <a:pt x="14" y="57"/>
                    <a:pt x="14" y="58"/>
                  </a:cubicBezTo>
                  <a:cubicBezTo>
                    <a:pt x="16" y="58"/>
                    <a:pt x="15" y="57"/>
                    <a:pt x="16" y="57"/>
                  </a:cubicBezTo>
                  <a:cubicBezTo>
                    <a:pt x="16" y="57"/>
                    <a:pt x="18" y="57"/>
                    <a:pt x="18" y="58"/>
                  </a:cubicBezTo>
                  <a:cubicBezTo>
                    <a:pt x="19" y="58"/>
                    <a:pt x="20" y="58"/>
                    <a:pt x="22" y="58"/>
                  </a:cubicBezTo>
                  <a:cubicBezTo>
                    <a:pt x="21" y="58"/>
                    <a:pt x="24" y="58"/>
                    <a:pt x="24" y="58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4" y="57"/>
                    <a:pt x="23" y="55"/>
                    <a:pt x="24" y="54"/>
                  </a:cubicBezTo>
                  <a:cubicBezTo>
                    <a:pt x="25" y="54"/>
                    <a:pt x="29" y="55"/>
                    <a:pt x="30" y="55"/>
                  </a:cubicBezTo>
                  <a:cubicBezTo>
                    <a:pt x="30" y="55"/>
                    <a:pt x="31" y="53"/>
                    <a:pt x="31" y="53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7" y="50"/>
                    <a:pt x="28" y="49"/>
                    <a:pt x="28" y="48"/>
                  </a:cubicBezTo>
                  <a:cubicBezTo>
                    <a:pt x="30" y="49"/>
                    <a:pt x="31" y="48"/>
                    <a:pt x="32" y="49"/>
                  </a:cubicBezTo>
                  <a:cubicBezTo>
                    <a:pt x="32" y="49"/>
                    <a:pt x="33" y="50"/>
                    <a:pt x="35" y="51"/>
                  </a:cubicBezTo>
                  <a:cubicBezTo>
                    <a:pt x="35" y="48"/>
                    <a:pt x="35" y="47"/>
                    <a:pt x="35" y="45"/>
                  </a:cubicBezTo>
                  <a:cubicBezTo>
                    <a:pt x="33" y="44"/>
                    <a:pt x="29" y="43"/>
                    <a:pt x="28" y="41"/>
                  </a:cubicBezTo>
                  <a:cubicBezTo>
                    <a:pt x="28" y="41"/>
                    <a:pt x="28" y="39"/>
                    <a:pt x="28" y="39"/>
                  </a:cubicBezTo>
                  <a:cubicBezTo>
                    <a:pt x="28" y="39"/>
                    <a:pt x="27" y="37"/>
                    <a:pt x="28" y="38"/>
                  </a:cubicBezTo>
                  <a:cubicBezTo>
                    <a:pt x="29" y="38"/>
                    <a:pt x="29" y="40"/>
                    <a:pt x="30" y="40"/>
                  </a:cubicBezTo>
                  <a:cubicBezTo>
                    <a:pt x="31" y="41"/>
                    <a:pt x="32" y="42"/>
                    <a:pt x="33" y="42"/>
                  </a:cubicBezTo>
                  <a:cubicBezTo>
                    <a:pt x="33" y="42"/>
                    <a:pt x="33" y="43"/>
                    <a:pt x="34" y="44"/>
                  </a:cubicBezTo>
                  <a:cubicBezTo>
                    <a:pt x="35" y="44"/>
                    <a:pt x="37" y="43"/>
                    <a:pt x="38" y="44"/>
                  </a:cubicBezTo>
                  <a:cubicBezTo>
                    <a:pt x="38" y="44"/>
                    <a:pt x="39" y="45"/>
                    <a:pt x="40" y="46"/>
                  </a:cubicBezTo>
                  <a:cubicBezTo>
                    <a:pt x="40" y="46"/>
                    <a:pt x="41" y="48"/>
                    <a:pt x="41" y="48"/>
                  </a:cubicBezTo>
                  <a:cubicBezTo>
                    <a:pt x="44" y="49"/>
                    <a:pt x="38" y="41"/>
                    <a:pt x="38" y="40"/>
                  </a:cubicBezTo>
                  <a:cubicBezTo>
                    <a:pt x="36" y="39"/>
                    <a:pt x="34" y="40"/>
                    <a:pt x="33" y="38"/>
                  </a:cubicBezTo>
                  <a:cubicBezTo>
                    <a:pt x="33" y="38"/>
                    <a:pt x="33" y="37"/>
                    <a:pt x="32" y="36"/>
                  </a:cubicBezTo>
                  <a:cubicBezTo>
                    <a:pt x="30" y="34"/>
                    <a:pt x="29" y="35"/>
                    <a:pt x="26" y="36"/>
                  </a:cubicBezTo>
                  <a:cubicBezTo>
                    <a:pt x="26" y="35"/>
                    <a:pt x="28" y="35"/>
                    <a:pt x="27" y="34"/>
                  </a:cubicBezTo>
                  <a:cubicBezTo>
                    <a:pt x="25" y="33"/>
                    <a:pt x="26" y="32"/>
                    <a:pt x="25" y="30"/>
                  </a:cubicBezTo>
                  <a:cubicBezTo>
                    <a:pt x="26" y="30"/>
                    <a:pt x="27" y="32"/>
                    <a:pt x="27" y="32"/>
                  </a:cubicBezTo>
                  <a:cubicBezTo>
                    <a:pt x="33" y="34"/>
                    <a:pt x="26" y="26"/>
                    <a:pt x="26" y="26"/>
                  </a:cubicBezTo>
                  <a:cubicBezTo>
                    <a:pt x="25" y="25"/>
                    <a:pt x="26" y="24"/>
                    <a:pt x="25" y="22"/>
                  </a:cubicBezTo>
                  <a:cubicBezTo>
                    <a:pt x="25" y="22"/>
                    <a:pt x="22" y="22"/>
                    <a:pt x="22" y="21"/>
                  </a:cubicBezTo>
                  <a:cubicBezTo>
                    <a:pt x="22" y="19"/>
                    <a:pt x="25" y="15"/>
                    <a:pt x="26" y="14"/>
                  </a:cubicBezTo>
                  <a:cubicBezTo>
                    <a:pt x="26" y="15"/>
                    <a:pt x="29" y="21"/>
                    <a:pt x="30" y="22"/>
                  </a:cubicBezTo>
                  <a:cubicBezTo>
                    <a:pt x="30" y="22"/>
                    <a:pt x="32" y="22"/>
                    <a:pt x="32" y="22"/>
                  </a:cubicBezTo>
                  <a:cubicBezTo>
                    <a:pt x="31" y="22"/>
                    <a:pt x="31" y="21"/>
                    <a:pt x="30" y="20"/>
                  </a:cubicBezTo>
                  <a:cubicBezTo>
                    <a:pt x="31" y="20"/>
                    <a:pt x="31" y="19"/>
                    <a:pt x="32" y="18"/>
                  </a:cubicBezTo>
                  <a:cubicBezTo>
                    <a:pt x="32" y="19"/>
                    <a:pt x="34" y="20"/>
                    <a:pt x="34" y="20"/>
                  </a:cubicBezTo>
                  <a:cubicBezTo>
                    <a:pt x="35" y="20"/>
                    <a:pt x="35" y="17"/>
                    <a:pt x="34" y="17"/>
                  </a:cubicBezTo>
                  <a:cubicBezTo>
                    <a:pt x="37" y="17"/>
                    <a:pt x="39" y="18"/>
                    <a:pt x="36" y="16"/>
                  </a:cubicBezTo>
                  <a:cubicBezTo>
                    <a:pt x="30" y="9"/>
                    <a:pt x="34" y="11"/>
                    <a:pt x="40" y="10"/>
                  </a:cubicBezTo>
                  <a:cubicBezTo>
                    <a:pt x="40" y="10"/>
                    <a:pt x="43" y="11"/>
                    <a:pt x="44" y="11"/>
                  </a:cubicBezTo>
                  <a:cubicBezTo>
                    <a:pt x="46" y="11"/>
                    <a:pt x="50" y="10"/>
                    <a:pt x="53" y="10"/>
                  </a:cubicBezTo>
                  <a:cubicBezTo>
                    <a:pt x="53" y="11"/>
                    <a:pt x="53" y="11"/>
                    <a:pt x="53" y="12"/>
                  </a:cubicBezTo>
                  <a:cubicBezTo>
                    <a:pt x="54" y="13"/>
                    <a:pt x="54" y="13"/>
                    <a:pt x="54" y="13"/>
                  </a:cubicBezTo>
                  <a:cubicBezTo>
                    <a:pt x="54" y="13"/>
                    <a:pt x="57" y="10"/>
                    <a:pt x="57" y="8"/>
                  </a:cubicBezTo>
                  <a:cubicBezTo>
                    <a:pt x="57" y="6"/>
                    <a:pt x="60" y="9"/>
                    <a:pt x="62" y="7"/>
                  </a:cubicBezTo>
                  <a:cubicBezTo>
                    <a:pt x="64" y="6"/>
                    <a:pt x="62" y="3"/>
                    <a:pt x="62" y="3"/>
                  </a:cubicBezTo>
                  <a:cubicBezTo>
                    <a:pt x="59" y="2"/>
                    <a:pt x="59" y="2"/>
                    <a:pt x="59" y="2"/>
                  </a:cubicBezTo>
                  <a:cubicBezTo>
                    <a:pt x="59" y="2"/>
                    <a:pt x="54" y="0"/>
                    <a:pt x="56" y="3"/>
                  </a:cubicBezTo>
                  <a:cubicBezTo>
                    <a:pt x="57" y="7"/>
                    <a:pt x="55" y="5"/>
                    <a:pt x="53" y="5"/>
                  </a:cubicBezTo>
                  <a:cubicBezTo>
                    <a:pt x="51" y="5"/>
                    <a:pt x="49" y="6"/>
                    <a:pt x="49" y="6"/>
                  </a:cubicBezTo>
                  <a:cubicBezTo>
                    <a:pt x="49" y="6"/>
                    <a:pt x="49" y="2"/>
                    <a:pt x="46" y="2"/>
                  </a:cubicBezTo>
                  <a:cubicBezTo>
                    <a:pt x="43" y="2"/>
                    <a:pt x="42" y="1"/>
                    <a:pt x="41" y="3"/>
                  </a:cubicBezTo>
                  <a:cubicBezTo>
                    <a:pt x="39" y="6"/>
                    <a:pt x="38" y="6"/>
                    <a:pt x="36" y="6"/>
                  </a:cubicBezTo>
                  <a:cubicBezTo>
                    <a:pt x="33" y="6"/>
                    <a:pt x="30" y="5"/>
                    <a:pt x="30" y="5"/>
                  </a:cubicBezTo>
                  <a:cubicBezTo>
                    <a:pt x="30" y="5"/>
                    <a:pt x="28" y="6"/>
                    <a:pt x="29" y="7"/>
                  </a:cubicBezTo>
                  <a:cubicBezTo>
                    <a:pt x="30" y="9"/>
                    <a:pt x="27" y="9"/>
                    <a:pt x="27" y="9"/>
                  </a:cubicBezTo>
                  <a:cubicBezTo>
                    <a:pt x="27" y="9"/>
                    <a:pt x="23" y="9"/>
                    <a:pt x="22" y="11"/>
                  </a:cubicBezTo>
                  <a:cubicBezTo>
                    <a:pt x="22" y="12"/>
                    <a:pt x="21" y="11"/>
                    <a:pt x="19" y="12"/>
                  </a:cubicBezTo>
                  <a:cubicBezTo>
                    <a:pt x="18" y="14"/>
                    <a:pt x="18" y="15"/>
                    <a:pt x="16" y="15"/>
                  </a:cubicBezTo>
                  <a:cubicBezTo>
                    <a:pt x="14" y="15"/>
                    <a:pt x="9" y="14"/>
                    <a:pt x="9" y="14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8"/>
                    <a:pt x="8" y="20"/>
                    <a:pt x="7" y="22"/>
                  </a:cubicBezTo>
                  <a:cubicBezTo>
                    <a:pt x="7" y="23"/>
                    <a:pt x="5" y="23"/>
                    <a:pt x="5" y="23"/>
                  </a:cubicBezTo>
                  <a:cubicBezTo>
                    <a:pt x="5" y="23"/>
                    <a:pt x="6" y="25"/>
                    <a:pt x="4" y="25"/>
                  </a:cubicBezTo>
                  <a:lnTo>
                    <a:pt x="2" y="25"/>
                  </a:lnTo>
                  <a:close/>
                  <a:moveTo>
                    <a:pt x="62" y="76"/>
                  </a:moveTo>
                  <a:cubicBezTo>
                    <a:pt x="63" y="77"/>
                    <a:pt x="63" y="77"/>
                    <a:pt x="63" y="77"/>
                  </a:cubicBezTo>
                  <a:cubicBezTo>
                    <a:pt x="63" y="76"/>
                    <a:pt x="63" y="76"/>
                    <a:pt x="62" y="76"/>
                  </a:cubicBezTo>
                  <a:close/>
                  <a:moveTo>
                    <a:pt x="32" y="76"/>
                  </a:moveTo>
                  <a:cubicBezTo>
                    <a:pt x="32" y="76"/>
                    <a:pt x="31" y="76"/>
                    <a:pt x="30" y="77"/>
                  </a:cubicBezTo>
                  <a:cubicBezTo>
                    <a:pt x="30" y="77"/>
                    <a:pt x="31" y="79"/>
                    <a:pt x="30" y="79"/>
                  </a:cubicBezTo>
                  <a:cubicBezTo>
                    <a:pt x="32" y="79"/>
                    <a:pt x="35" y="81"/>
                    <a:pt x="36" y="81"/>
                  </a:cubicBezTo>
                  <a:cubicBezTo>
                    <a:pt x="37" y="81"/>
                    <a:pt x="38" y="81"/>
                    <a:pt x="40" y="81"/>
                  </a:cubicBezTo>
                  <a:cubicBezTo>
                    <a:pt x="42" y="82"/>
                    <a:pt x="42" y="84"/>
                    <a:pt x="46" y="84"/>
                  </a:cubicBezTo>
                  <a:cubicBezTo>
                    <a:pt x="48" y="82"/>
                    <a:pt x="48" y="82"/>
                    <a:pt x="48" y="82"/>
                  </a:cubicBezTo>
                  <a:cubicBezTo>
                    <a:pt x="50" y="82"/>
                    <a:pt x="50" y="83"/>
                    <a:pt x="52" y="83"/>
                  </a:cubicBezTo>
                  <a:cubicBezTo>
                    <a:pt x="52" y="83"/>
                    <a:pt x="54" y="82"/>
                    <a:pt x="55" y="82"/>
                  </a:cubicBezTo>
                  <a:cubicBezTo>
                    <a:pt x="55" y="82"/>
                    <a:pt x="56" y="81"/>
                    <a:pt x="55" y="80"/>
                  </a:cubicBezTo>
                  <a:cubicBezTo>
                    <a:pt x="54" y="80"/>
                    <a:pt x="53" y="81"/>
                    <a:pt x="52" y="80"/>
                  </a:cubicBezTo>
                  <a:cubicBezTo>
                    <a:pt x="52" y="80"/>
                    <a:pt x="52" y="78"/>
                    <a:pt x="52" y="78"/>
                  </a:cubicBezTo>
                  <a:cubicBezTo>
                    <a:pt x="52" y="78"/>
                    <a:pt x="49" y="77"/>
                    <a:pt x="50" y="78"/>
                  </a:cubicBezTo>
                  <a:cubicBezTo>
                    <a:pt x="48" y="79"/>
                    <a:pt x="42" y="78"/>
                    <a:pt x="44" y="78"/>
                  </a:cubicBezTo>
                  <a:cubicBezTo>
                    <a:pt x="39" y="78"/>
                    <a:pt x="36" y="77"/>
                    <a:pt x="32" y="76"/>
                  </a:cubicBezTo>
                  <a:close/>
                  <a:moveTo>
                    <a:pt x="26" y="36"/>
                  </a:moveTo>
                  <a:cubicBezTo>
                    <a:pt x="26" y="36"/>
                    <a:pt x="27" y="38"/>
                    <a:pt x="27" y="38"/>
                  </a:cubicBezTo>
                  <a:cubicBezTo>
                    <a:pt x="24" y="37"/>
                    <a:pt x="23" y="37"/>
                    <a:pt x="26" y="36"/>
                  </a:cubicBezTo>
                  <a:close/>
                  <a:moveTo>
                    <a:pt x="20" y="63"/>
                  </a:moveTo>
                  <a:cubicBezTo>
                    <a:pt x="20" y="63"/>
                    <a:pt x="20" y="65"/>
                    <a:pt x="20" y="66"/>
                  </a:cubicBezTo>
                  <a:cubicBezTo>
                    <a:pt x="23" y="66"/>
                    <a:pt x="22" y="63"/>
                    <a:pt x="20" y="63"/>
                  </a:cubicBezTo>
                  <a:close/>
                  <a:moveTo>
                    <a:pt x="65" y="60"/>
                  </a:moveTo>
                  <a:cubicBezTo>
                    <a:pt x="65" y="60"/>
                    <a:pt x="62" y="62"/>
                    <a:pt x="64" y="62"/>
                  </a:cubicBezTo>
                  <a:cubicBezTo>
                    <a:pt x="64" y="62"/>
                    <a:pt x="67" y="59"/>
                    <a:pt x="65" y="60"/>
                  </a:cubicBezTo>
                  <a:close/>
                  <a:moveTo>
                    <a:pt x="54" y="50"/>
                  </a:moveTo>
                  <a:cubicBezTo>
                    <a:pt x="54" y="52"/>
                    <a:pt x="54" y="52"/>
                    <a:pt x="54" y="52"/>
                  </a:cubicBezTo>
                  <a:cubicBezTo>
                    <a:pt x="57" y="52"/>
                    <a:pt x="57" y="50"/>
                    <a:pt x="54" y="50"/>
                  </a:cubicBezTo>
                  <a:close/>
                  <a:moveTo>
                    <a:pt x="4" y="43"/>
                  </a:moveTo>
                  <a:cubicBezTo>
                    <a:pt x="4" y="43"/>
                    <a:pt x="4" y="45"/>
                    <a:pt x="4" y="45"/>
                  </a:cubicBezTo>
                  <a:cubicBezTo>
                    <a:pt x="4" y="45"/>
                    <a:pt x="9" y="45"/>
                    <a:pt x="7" y="44"/>
                  </a:cubicBezTo>
                  <a:cubicBezTo>
                    <a:pt x="6" y="44"/>
                    <a:pt x="5" y="44"/>
                    <a:pt x="4" y="43"/>
                  </a:cubicBezTo>
                  <a:close/>
                  <a:moveTo>
                    <a:pt x="52" y="41"/>
                  </a:moveTo>
                  <a:cubicBezTo>
                    <a:pt x="52" y="41"/>
                    <a:pt x="52" y="43"/>
                    <a:pt x="52" y="44"/>
                  </a:cubicBezTo>
                  <a:cubicBezTo>
                    <a:pt x="54" y="45"/>
                    <a:pt x="53" y="41"/>
                    <a:pt x="52" y="41"/>
                  </a:cubicBezTo>
                  <a:close/>
                  <a:moveTo>
                    <a:pt x="54" y="30"/>
                  </a:moveTo>
                  <a:cubicBezTo>
                    <a:pt x="54" y="30"/>
                    <a:pt x="53" y="32"/>
                    <a:pt x="53" y="32"/>
                  </a:cubicBezTo>
                  <a:cubicBezTo>
                    <a:pt x="54" y="32"/>
                    <a:pt x="54" y="32"/>
                    <a:pt x="54" y="32"/>
                  </a:cubicBezTo>
                  <a:cubicBezTo>
                    <a:pt x="54" y="33"/>
                    <a:pt x="55" y="34"/>
                    <a:pt x="55" y="35"/>
                  </a:cubicBezTo>
                  <a:cubicBezTo>
                    <a:pt x="55" y="35"/>
                    <a:pt x="59" y="35"/>
                    <a:pt x="57" y="34"/>
                  </a:cubicBezTo>
                  <a:cubicBezTo>
                    <a:pt x="57" y="34"/>
                    <a:pt x="57" y="32"/>
                    <a:pt x="56" y="30"/>
                  </a:cubicBezTo>
                  <a:cubicBezTo>
                    <a:pt x="56" y="30"/>
                    <a:pt x="54" y="31"/>
                    <a:pt x="54" y="30"/>
                  </a:cubicBezTo>
                  <a:close/>
                  <a:moveTo>
                    <a:pt x="0" y="25"/>
                  </a:moveTo>
                  <a:cubicBezTo>
                    <a:pt x="0" y="25"/>
                    <a:pt x="0" y="27"/>
                    <a:pt x="0" y="27"/>
                  </a:cubicBezTo>
                  <a:cubicBezTo>
                    <a:pt x="2" y="28"/>
                    <a:pt x="0" y="25"/>
                    <a:pt x="0" y="25"/>
                  </a:cubicBezTo>
                  <a:close/>
                </a:path>
              </a:pathLst>
            </a:custGeom>
            <a:grpFill/>
            <a:ln w="9525">
              <a:solidFill>
                <a:schemeClr val="tx2">
                  <a:lumMod val="2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31"/>
            <p:cNvSpPr>
              <a:spLocks noEditPoints="1"/>
            </p:cNvSpPr>
            <p:nvPr/>
          </p:nvSpPr>
          <p:spPr bwMode="auto">
            <a:xfrm>
              <a:off x="6584831" y="2593671"/>
              <a:ext cx="235330" cy="296407"/>
            </a:xfrm>
            <a:custGeom>
              <a:avLst/>
              <a:gdLst>
                <a:gd name="T0" fmla="*/ 6 w 67"/>
                <a:gd name="T1" fmla="*/ 30 h 84"/>
                <a:gd name="T2" fmla="*/ 12 w 67"/>
                <a:gd name="T3" fmla="*/ 34 h 84"/>
                <a:gd name="T4" fmla="*/ 25 w 67"/>
                <a:gd name="T5" fmla="*/ 46 h 84"/>
                <a:gd name="T6" fmla="*/ 11 w 67"/>
                <a:gd name="T7" fmla="*/ 48 h 84"/>
                <a:gd name="T8" fmla="*/ 16 w 67"/>
                <a:gd name="T9" fmla="*/ 57 h 84"/>
                <a:gd name="T10" fmla="*/ 24 w 67"/>
                <a:gd name="T11" fmla="*/ 58 h 84"/>
                <a:gd name="T12" fmla="*/ 30 w 67"/>
                <a:gd name="T13" fmla="*/ 55 h 84"/>
                <a:gd name="T14" fmla="*/ 28 w 67"/>
                <a:gd name="T15" fmla="*/ 48 h 84"/>
                <a:gd name="T16" fmla="*/ 35 w 67"/>
                <a:gd name="T17" fmla="*/ 45 h 84"/>
                <a:gd name="T18" fmla="*/ 28 w 67"/>
                <a:gd name="T19" fmla="*/ 38 h 84"/>
                <a:gd name="T20" fmla="*/ 34 w 67"/>
                <a:gd name="T21" fmla="*/ 44 h 84"/>
                <a:gd name="T22" fmla="*/ 41 w 67"/>
                <a:gd name="T23" fmla="*/ 48 h 84"/>
                <a:gd name="T24" fmla="*/ 32 w 67"/>
                <a:gd name="T25" fmla="*/ 36 h 84"/>
                <a:gd name="T26" fmla="*/ 25 w 67"/>
                <a:gd name="T27" fmla="*/ 30 h 84"/>
                <a:gd name="T28" fmla="*/ 25 w 67"/>
                <a:gd name="T29" fmla="*/ 22 h 84"/>
                <a:gd name="T30" fmla="*/ 30 w 67"/>
                <a:gd name="T31" fmla="*/ 22 h 84"/>
                <a:gd name="T32" fmla="*/ 32 w 67"/>
                <a:gd name="T33" fmla="*/ 18 h 84"/>
                <a:gd name="T34" fmla="*/ 36 w 67"/>
                <a:gd name="T35" fmla="*/ 16 h 84"/>
                <a:gd name="T36" fmla="*/ 53 w 67"/>
                <a:gd name="T37" fmla="*/ 10 h 84"/>
                <a:gd name="T38" fmla="*/ 57 w 67"/>
                <a:gd name="T39" fmla="*/ 8 h 84"/>
                <a:gd name="T40" fmla="*/ 59 w 67"/>
                <a:gd name="T41" fmla="*/ 2 h 84"/>
                <a:gd name="T42" fmla="*/ 49 w 67"/>
                <a:gd name="T43" fmla="*/ 6 h 84"/>
                <a:gd name="T44" fmla="*/ 36 w 67"/>
                <a:gd name="T45" fmla="*/ 6 h 84"/>
                <a:gd name="T46" fmla="*/ 27 w 67"/>
                <a:gd name="T47" fmla="*/ 9 h 84"/>
                <a:gd name="T48" fmla="*/ 16 w 67"/>
                <a:gd name="T49" fmla="*/ 15 h 84"/>
                <a:gd name="T50" fmla="*/ 7 w 67"/>
                <a:gd name="T51" fmla="*/ 22 h 84"/>
                <a:gd name="T52" fmla="*/ 2 w 67"/>
                <a:gd name="T53" fmla="*/ 25 h 84"/>
                <a:gd name="T54" fmla="*/ 62 w 67"/>
                <a:gd name="T55" fmla="*/ 76 h 84"/>
                <a:gd name="T56" fmla="*/ 30 w 67"/>
                <a:gd name="T57" fmla="*/ 79 h 84"/>
                <a:gd name="T58" fmla="*/ 46 w 67"/>
                <a:gd name="T59" fmla="*/ 84 h 84"/>
                <a:gd name="T60" fmla="*/ 55 w 67"/>
                <a:gd name="T61" fmla="*/ 82 h 84"/>
                <a:gd name="T62" fmla="*/ 52 w 67"/>
                <a:gd name="T63" fmla="*/ 78 h 84"/>
                <a:gd name="T64" fmla="*/ 32 w 67"/>
                <a:gd name="T65" fmla="*/ 76 h 84"/>
                <a:gd name="T66" fmla="*/ 26 w 67"/>
                <a:gd name="T67" fmla="*/ 36 h 84"/>
                <a:gd name="T68" fmla="*/ 20 w 67"/>
                <a:gd name="T69" fmla="*/ 63 h 84"/>
                <a:gd name="T70" fmla="*/ 65 w 67"/>
                <a:gd name="T71" fmla="*/ 60 h 84"/>
                <a:gd name="T72" fmla="*/ 54 w 67"/>
                <a:gd name="T73" fmla="*/ 50 h 84"/>
                <a:gd name="T74" fmla="*/ 7 w 67"/>
                <a:gd name="T75" fmla="*/ 44 h 84"/>
                <a:gd name="T76" fmla="*/ 52 w 67"/>
                <a:gd name="T77" fmla="*/ 44 h 84"/>
                <a:gd name="T78" fmla="*/ 53 w 67"/>
                <a:gd name="T79" fmla="*/ 32 h 84"/>
                <a:gd name="T80" fmla="*/ 57 w 67"/>
                <a:gd name="T81" fmla="*/ 34 h 84"/>
                <a:gd name="T82" fmla="*/ 0 w 67"/>
                <a:gd name="T83" fmla="*/ 25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7" h="84">
                  <a:moveTo>
                    <a:pt x="2" y="25"/>
                  </a:moveTo>
                  <a:cubicBezTo>
                    <a:pt x="2" y="26"/>
                    <a:pt x="2" y="28"/>
                    <a:pt x="3" y="29"/>
                  </a:cubicBezTo>
                  <a:cubicBezTo>
                    <a:pt x="3" y="30"/>
                    <a:pt x="5" y="30"/>
                    <a:pt x="6" y="30"/>
                  </a:cubicBezTo>
                  <a:cubicBezTo>
                    <a:pt x="6" y="31"/>
                    <a:pt x="5" y="32"/>
                    <a:pt x="6" y="32"/>
                  </a:cubicBezTo>
                  <a:cubicBezTo>
                    <a:pt x="6" y="33"/>
                    <a:pt x="8" y="34"/>
                    <a:pt x="8" y="35"/>
                  </a:cubicBezTo>
                  <a:cubicBezTo>
                    <a:pt x="9" y="35"/>
                    <a:pt x="10" y="34"/>
                    <a:pt x="12" y="34"/>
                  </a:cubicBezTo>
                  <a:cubicBezTo>
                    <a:pt x="11" y="35"/>
                    <a:pt x="10" y="36"/>
                    <a:pt x="10" y="36"/>
                  </a:cubicBezTo>
                  <a:cubicBezTo>
                    <a:pt x="9" y="39"/>
                    <a:pt x="10" y="42"/>
                    <a:pt x="10" y="43"/>
                  </a:cubicBezTo>
                  <a:cubicBezTo>
                    <a:pt x="17" y="42"/>
                    <a:pt x="20" y="44"/>
                    <a:pt x="25" y="46"/>
                  </a:cubicBezTo>
                  <a:cubicBezTo>
                    <a:pt x="25" y="46"/>
                    <a:pt x="24" y="48"/>
                    <a:pt x="22" y="48"/>
                  </a:cubicBezTo>
                  <a:cubicBezTo>
                    <a:pt x="21" y="48"/>
                    <a:pt x="20" y="45"/>
                    <a:pt x="19" y="45"/>
                  </a:cubicBezTo>
                  <a:cubicBezTo>
                    <a:pt x="14" y="43"/>
                    <a:pt x="13" y="45"/>
                    <a:pt x="11" y="48"/>
                  </a:cubicBezTo>
                  <a:cubicBezTo>
                    <a:pt x="14" y="51"/>
                    <a:pt x="14" y="51"/>
                    <a:pt x="13" y="57"/>
                  </a:cubicBezTo>
                  <a:cubicBezTo>
                    <a:pt x="14" y="57"/>
                    <a:pt x="14" y="57"/>
                    <a:pt x="14" y="58"/>
                  </a:cubicBezTo>
                  <a:cubicBezTo>
                    <a:pt x="16" y="58"/>
                    <a:pt x="15" y="57"/>
                    <a:pt x="16" y="57"/>
                  </a:cubicBezTo>
                  <a:cubicBezTo>
                    <a:pt x="16" y="57"/>
                    <a:pt x="18" y="57"/>
                    <a:pt x="18" y="58"/>
                  </a:cubicBezTo>
                  <a:cubicBezTo>
                    <a:pt x="19" y="58"/>
                    <a:pt x="20" y="58"/>
                    <a:pt x="22" y="58"/>
                  </a:cubicBezTo>
                  <a:cubicBezTo>
                    <a:pt x="21" y="58"/>
                    <a:pt x="24" y="58"/>
                    <a:pt x="24" y="58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4" y="57"/>
                    <a:pt x="23" y="55"/>
                    <a:pt x="24" y="54"/>
                  </a:cubicBezTo>
                  <a:cubicBezTo>
                    <a:pt x="25" y="54"/>
                    <a:pt x="29" y="55"/>
                    <a:pt x="30" y="55"/>
                  </a:cubicBezTo>
                  <a:cubicBezTo>
                    <a:pt x="30" y="55"/>
                    <a:pt x="31" y="53"/>
                    <a:pt x="31" y="53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7" y="50"/>
                    <a:pt x="28" y="49"/>
                    <a:pt x="28" y="48"/>
                  </a:cubicBezTo>
                  <a:cubicBezTo>
                    <a:pt x="30" y="49"/>
                    <a:pt x="31" y="48"/>
                    <a:pt x="32" y="49"/>
                  </a:cubicBezTo>
                  <a:cubicBezTo>
                    <a:pt x="32" y="49"/>
                    <a:pt x="33" y="50"/>
                    <a:pt x="35" y="51"/>
                  </a:cubicBezTo>
                  <a:cubicBezTo>
                    <a:pt x="35" y="48"/>
                    <a:pt x="35" y="47"/>
                    <a:pt x="35" y="45"/>
                  </a:cubicBezTo>
                  <a:cubicBezTo>
                    <a:pt x="33" y="44"/>
                    <a:pt x="29" y="43"/>
                    <a:pt x="28" y="41"/>
                  </a:cubicBezTo>
                  <a:cubicBezTo>
                    <a:pt x="28" y="41"/>
                    <a:pt x="28" y="39"/>
                    <a:pt x="28" y="39"/>
                  </a:cubicBezTo>
                  <a:cubicBezTo>
                    <a:pt x="28" y="39"/>
                    <a:pt x="27" y="37"/>
                    <a:pt x="28" y="38"/>
                  </a:cubicBezTo>
                  <a:cubicBezTo>
                    <a:pt x="29" y="38"/>
                    <a:pt x="29" y="40"/>
                    <a:pt x="30" y="40"/>
                  </a:cubicBezTo>
                  <a:cubicBezTo>
                    <a:pt x="31" y="41"/>
                    <a:pt x="32" y="42"/>
                    <a:pt x="33" y="42"/>
                  </a:cubicBezTo>
                  <a:cubicBezTo>
                    <a:pt x="33" y="42"/>
                    <a:pt x="33" y="43"/>
                    <a:pt x="34" y="44"/>
                  </a:cubicBezTo>
                  <a:cubicBezTo>
                    <a:pt x="35" y="44"/>
                    <a:pt x="37" y="43"/>
                    <a:pt x="38" y="44"/>
                  </a:cubicBezTo>
                  <a:cubicBezTo>
                    <a:pt x="38" y="44"/>
                    <a:pt x="39" y="45"/>
                    <a:pt x="40" y="46"/>
                  </a:cubicBezTo>
                  <a:cubicBezTo>
                    <a:pt x="40" y="46"/>
                    <a:pt x="41" y="48"/>
                    <a:pt x="41" y="48"/>
                  </a:cubicBezTo>
                  <a:cubicBezTo>
                    <a:pt x="44" y="49"/>
                    <a:pt x="38" y="41"/>
                    <a:pt x="38" y="40"/>
                  </a:cubicBezTo>
                  <a:cubicBezTo>
                    <a:pt x="36" y="39"/>
                    <a:pt x="34" y="40"/>
                    <a:pt x="33" y="38"/>
                  </a:cubicBezTo>
                  <a:cubicBezTo>
                    <a:pt x="33" y="38"/>
                    <a:pt x="33" y="37"/>
                    <a:pt x="32" y="36"/>
                  </a:cubicBezTo>
                  <a:cubicBezTo>
                    <a:pt x="30" y="34"/>
                    <a:pt x="29" y="35"/>
                    <a:pt x="26" y="36"/>
                  </a:cubicBezTo>
                  <a:cubicBezTo>
                    <a:pt x="26" y="35"/>
                    <a:pt x="28" y="35"/>
                    <a:pt x="27" y="34"/>
                  </a:cubicBezTo>
                  <a:cubicBezTo>
                    <a:pt x="25" y="33"/>
                    <a:pt x="26" y="32"/>
                    <a:pt x="25" y="30"/>
                  </a:cubicBezTo>
                  <a:cubicBezTo>
                    <a:pt x="26" y="30"/>
                    <a:pt x="27" y="32"/>
                    <a:pt x="27" y="32"/>
                  </a:cubicBezTo>
                  <a:cubicBezTo>
                    <a:pt x="33" y="34"/>
                    <a:pt x="26" y="26"/>
                    <a:pt x="26" y="26"/>
                  </a:cubicBezTo>
                  <a:cubicBezTo>
                    <a:pt x="25" y="25"/>
                    <a:pt x="26" y="24"/>
                    <a:pt x="25" y="22"/>
                  </a:cubicBezTo>
                  <a:cubicBezTo>
                    <a:pt x="25" y="22"/>
                    <a:pt x="22" y="22"/>
                    <a:pt x="22" y="21"/>
                  </a:cubicBezTo>
                  <a:cubicBezTo>
                    <a:pt x="22" y="19"/>
                    <a:pt x="25" y="15"/>
                    <a:pt x="26" y="14"/>
                  </a:cubicBezTo>
                  <a:cubicBezTo>
                    <a:pt x="26" y="15"/>
                    <a:pt x="29" y="21"/>
                    <a:pt x="30" y="22"/>
                  </a:cubicBezTo>
                  <a:cubicBezTo>
                    <a:pt x="30" y="22"/>
                    <a:pt x="32" y="22"/>
                    <a:pt x="32" y="22"/>
                  </a:cubicBezTo>
                  <a:cubicBezTo>
                    <a:pt x="31" y="22"/>
                    <a:pt x="31" y="21"/>
                    <a:pt x="30" y="20"/>
                  </a:cubicBezTo>
                  <a:cubicBezTo>
                    <a:pt x="31" y="20"/>
                    <a:pt x="31" y="19"/>
                    <a:pt x="32" y="18"/>
                  </a:cubicBezTo>
                  <a:cubicBezTo>
                    <a:pt x="32" y="19"/>
                    <a:pt x="34" y="20"/>
                    <a:pt x="34" y="20"/>
                  </a:cubicBezTo>
                  <a:cubicBezTo>
                    <a:pt x="35" y="20"/>
                    <a:pt x="35" y="17"/>
                    <a:pt x="34" y="17"/>
                  </a:cubicBezTo>
                  <a:cubicBezTo>
                    <a:pt x="37" y="17"/>
                    <a:pt x="39" y="18"/>
                    <a:pt x="36" y="16"/>
                  </a:cubicBezTo>
                  <a:cubicBezTo>
                    <a:pt x="30" y="9"/>
                    <a:pt x="34" y="11"/>
                    <a:pt x="40" y="10"/>
                  </a:cubicBezTo>
                  <a:cubicBezTo>
                    <a:pt x="40" y="10"/>
                    <a:pt x="43" y="11"/>
                    <a:pt x="44" y="11"/>
                  </a:cubicBezTo>
                  <a:cubicBezTo>
                    <a:pt x="46" y="11"/>
                    <a:pt x="50" y="10"/>
                    <a:pt x="53" y="10"/>
                  </a:cubicBezTo>
                  <a:cubicBezTo>
                    <a:pt x="53" y="11"/>
                    <a:pt x="53" y="11"/>
                    <a:pt x="53" y="12"/>
                  </a:cubicBezTo>
                  <a:cubicBezTo>
                    <a:pt x="54" y="13"/>
                    <a:pt x="54" y="13"/>
                    <a:pt x="54" y="13"/>
                  </a:cubicBezTo>
                  <a:cubicBezTo>
                    <a:pt x="54" y="13"/>
                    <a:pt x="57" y="10"/>
                    <a:pt x="57" y="8"/>
                  </a:cubicBezTo>
                  <a:cubicBezTo>
                    <a:pt x="57" y="6"/>
                    <a:pt x="60" y="9"/>
                    <a:pt x="62" y="7"/>
                  </a:cubicBezTo>
                  <a:cubicBezTo>
                    <a:pt x="64" y="6"/>
                    <a:pt x="62" y="3"/>
                    <a:pt x="62" y="3"/>
                  </a:cubicBezTo>
                  <a:cubicBezTo>
                    <a:pt x="59" y="2"/>
                    <a:pt x="59" y="2"/>
                    <a:pt x="59" y="2"/>
                  </a:cubicBezTo>
                  <a:cubicBezTo>
                    <a:pt x="59" y="2"/>
                    <a:pt x="54" y="0"/>
                    <a:pt x="56" y="3"/>
                  </a:cubicBezTo>
                  <a:cubicBezTo>
                    <a:pt x="57" y="7"/>
                    <a:pt x="55" y="5"/>
                    <a:pt x="53" y="5"/>
                  </a:cubicBezTo>
                  <a:cubicBezTo>
                    <a:pt x="51" y="5"/>
                    <a:pt x="49" y="6"/>
                    <a:pt x="49" y="6"/>
                  </a:cubicBezTo>
                  <a:cubicBezTo>
                    <a:pt x="49" y="6"/>
                    <a:pt x="49" y="2"/>
                    <a:pt x="46" y="2"/>
                  </a:cubicBezTo>
                  <a:cubicBezTo>
                    <a:pt x="43" y="2"/>
                    <a:pt x="42" y="1"/>
                    <a:pt x="41" y="3"/>
                  </a:cubicBezTo>
                  <a:cubicBezTo>
                    <a:pt x="39" y="6"/>
                    <a:pt x="38" y="6"/>
                    <a:pt x="36" y="6"/>
                  </a:cubicBezTo>
                  <a:cubicBezTo>
                    <a:pt x="33" y="6"/>
                    <a:pt x="30" y="5"/>
                    <a:pt x="30" y="5"/>
                  </a:cubicBezTo>
                  <a:cubicBezTo>
                    <a:pt x="30" y="5"/>
                    <a:pt x="28" y="6"/>
                    <a:pt x="29" y="7"/>
                  </a:cubicBezTo>
                  <a:cubicBezTo>
                    <a:pt x="30" y="9"/>
                    <a:pt x="27" y="9"/>
                    <a:pt x="27" y="9"/>
                  </a:cubicBezTo>
                  <a:cubicBezTo>
                    <a:pt x="27" y="9"/>
                    <a:pt x="23" y="9"/>
                    <a:pt x="22" y="11"/>
                  </a:cubicBezTo>
                  <a:cubicBezTo>
                    <a:pt x="22" y="12"/>
                    <a:pt x="21" y="11"/>
                    <a:pt x="19" y="12"/>
                  </a:cubicBezTo>
                  <a:cubicBezTo>
                    <a:pt x="18" y="14"/>
                    <a:pt x="18" y="15"/>
                    <a:pt x="16" y="15"/>
                  </a:cubicBezTo>
                  <a:cubicBezTo>
                    <a:pt x="14" y="15"/>
                    <a:pt x="9" y="14"/>
                    <a:pt x="9" y="14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8"/>
                    <a:pt x="8" y="20"/>
                    <a:pt x="7" y="22"/>
                  </a:cubicBezTo>
                  <a:cubicBezTo>
                    <a:pt x="7" y="23"/>
                    <a:pt x="5" y="23"/>
                    <a:pt x="5" y="23"/>
                  </a:cubicBezTo>
                  <a:cubicBezTo>
                    <a:pt x="5" y="23"/>
                    <a:pt x="6" y="25"/>
                    <a:pt x="4" y="25"/>
                  </a:cubicBezTo>
                  <a:lnTo>
                    <a:pt x="2" y="25"/>
                  </a:lnTo>
                  <a:close/>
                  <a:moveTo>
                    <a:pt x="62" y="76"/>
                  </a:moveTo>
                  <a:cubicBezTo>
                    <a:pt x="63" y="77"/>
                    <a:pt x="63" y="77"/>
                    <a:pt x="63" y="77"/>
                  </a:cubicBezTo>
                  <a:cubicBezTo>
                    <a:pt x="63" y="76"/>
                    <a:pt x="63" y="76"/>
                    <a:pt x="62" y="76"/>
                  </a:cubicBezTo>
                  <a:close/>
                  <a:moveTo>
                    <a:pt x="32" y="76"/>
                  </a:moveTo>
                  <a:cubicBezTo>
                    <a:pt x="32" y="76"/>
                    <a:pt x="31" y="76"/>
                    <a:pt x="30" y="77"/>
                  </a:cubicBezTo>
                  <a:cubicBezTo>
                    <a:pt x="30" y="77"/>
                    <a:pt x="31" y="79"/>
                    <a:pt x="30" y="79"/>
                  </a:cubicBezTo>
                  <a:cubicBezTo>
                    <a:pt x="32" y="79"/>
                    <a:pt x="35" y="81"/>
                    <a:pt x="36" y="81"/>
                  </a:cubicBezTo>
                  <a:cubicBezTo>
                    <a:pt x="37" y="81"/>
                    <a:pt x="38" y="81"/>
                    <a:pt x="40" y="81"/>
                  </a:cubicBezTo>
                  <a:cubicBezTo>
                    <a:pt x="42" y="82"/>
                    <a:pt x="42" y="84"/>
                    <a:pt x="46" y="84"/>
                  </a:cubicBezTo>
                  <a:cubicBezTo>
                    <a:pt x="48" y="82"/>
                    <a:pt x="48" y="82"/>
                    <a:pt x="48" y="82"/>
                  </a:cubicBezTo>
                  <a:cubicBezTo>
                    <a:pt x="50" y="82"/>
                    <a:pt x="50" y="83"/>
                    <a:pt x="52" y="83"/>
                  </a:cubicBezTo>
                  <a:cubicBezTo>
                    <a:pt x="52" y="83"/>
                    <a:pt x="54" y="82"/>
                    <a:pt x="55" y="82"/>
                  </a:cubicBezTo>
                  <a:cubicBezTo>
                    <a:pt x="55" y="82"/>
                    <a:pt x="56" y="81"/>
                    <a:pt x="55" y="80"/>
                  </a:cubicBezTo>
                  <a:cubicBezTo>
                    <a:pt x="54" y="80"/>
                    <a:pt x="53" y="81"/>
                    <a:pt x="52" y="80"/>
                  </a:cubicBezTo>
                  <a:cubicBezTo>
                    <a:pt x="52" y="80"/>
                    <a:pt x="52" y="78"/>
                    <a:pt x="52" y="78"/>
                  </a:cubicBezTo>
                  <a:cubicBezTo>
                    <a:pt x="52" y="78"/>
                    <a:pt x="49" y="77"/>
                    <a:pt x="50" y="78"/>
                  </a:cubicBezTo>
                  <a:cubicBezTo>
                    <a:pt x="48" y="79"/>
                    <a:pt x="42" y="78"/>
                    <a:pt x="44" y="78"/>
                  </a:cubicBezTo>
                  <a:cubicBezTo>
                    <a:pt x="39" y="78"/>
                    <a:pt x="36" y="77"/>
                    <a:pt x="32" y="76"/>
                  </a:cubicBezTo>
                  <a:close/>
                  <a:moveTo>
                    <a:pt x="26" y="36"/>
                  </a:moveTo>
                  <a:cubicBezTo>
                    <a:pt x="26" y="36"/>
                    <a:pt x="27" y="38"/>
                    <a:pt x="27" y="38"/>
                  </a:cubicBezTo>
                  <a:cubicBezTo>
                    <a:pt x="24" y="37"/>
                    <a:pt x="23" y="37"/>
                    <a:pt x="26" y="36"/>
                  </a:cubicBezTo>
                  <a:close/>
                  <a:moveTo>
                    <a:pt x="20" y="63"/>
                  </a:moveTo>
                  <a:cubicBezTo>
                    <a:pt x="20" y="63"/>
                    <a:pt x="20" y="65"/>
                    <a:pt x="20" y="66"/>
                  </a:cubicBezTo>
                  <a:cubicBezTo>
                    <a:pt x="23" y="66"/>
                    <a:pt x="22" y="63"/>
                    <a:pt x="20" y="63"/>
                  </a:cubicBezTo>
                  <a:close/>
                  <a:moveTo>
                    <a:pt x="65" y="60"/>
                  </a:moveTo>
                  <a:cubicBezTo>
                    <a:pt x="65" y="60"/>
                    <a:pt x="62" y="62"/>
                    <a:pt x="64" y="62"/>
                  </a:cubicBezTo>
                  <a:cubicBezTo>
                    <a:pt x="64" y="62"/>
                    <a:pt x="67" y="59"/>
                    <a:pt x="65" y="60"/>
                  </a:cubicBezTo>
                  <a:close/>
                  <a:moveTo>
                    <a:pt x="54" y="50"/>
                  </a:moveTo>
                  <a:cubicBezTo>
                    <a:pt x="54" y="52"/>
                    <a:pt x="54" y="52"/>
                    <a:pt x="54" y="52"/>
                  </a:cubicBezTo>
                  <a:cubicBezTo>
                    <a:pt x="57" y="52"/>
                    <a:pt x="57" y="50"/>
                    <a:pt x="54" y="50"/>
                  </a:cubicBezTo>
                  <a:close/>
                  <a:moveTo>
                    <a:pt x="4" y="43"/>
                  </a:moveTo>
                  <a:cubicBezTo>
                    <a:pt x="4" y="43"/>
                    <a:pt x="4" y="45"/>
                    <a:pt x="4" y="45"/>
                  </a:cubicBezTo>
                  <a:cubicBezTo>
                    <a:pt x="4" y="45"/>
                    <a:pt x="9" y="45"/>
                    <a:pt x="7" y="44"/>
                  </a:cubicBezTo>
                  <a:cubicBezTo>
                    <a:pt x="6" y="44"/>
                    <a:pt x="5" y="44"/>
                    <a:pt x="4" y="43"/>
                  </a:cubicBezTo>
                  <a:close/>
                  <a:moveTo>
                    <a:pt x="52" y="41"/>
                  </a:moveTo>
                  <a:cubicBezTo>
                    <a:pt x="52" y="41"/>
                    <a:pt x="52" y="43"/>
                    <a:pt x="52" y="44"/>
                  </a:cubicBezTo>
                  <a:cubicBezTo>
                    <a:pt x="54" y="45"/>
                    <a:pt x="53" y="41"/>
                    <a:pt x="52" y="41"/>
                  </a:cubicBezTo>
                  <a:close/>
                  <a:moveTo>
                    <a:pt x="54" y="30"/>
                  </a:moveTo>
                  <a:cubicBezTo>
                    <a:pt x="54" y="30"/>
                    <a:pt x="53" y="32"/>
                    <a:pt x="53" y="32"/>
                  </a:cubicBezTo>
                  <a:cubicBezTo>
                    <a:pt x="54" y="32"/>
                    <a:pt x="54" y="32"/>
                    <a:pt x="54" y="32"/>
                  </a:cubicBezTo>
                  <a:cubicBezTo>
                    <a:pt x="54" y="33"/>
                    <a:pt x="55" y="34"/>
                    <a:pt x="55" y="35"/>
                  </a:cubicBezTo>
                  <a:cubicBezTo>
                    <a:pt x="55" y="35"/>
                    <a:pt x="59" y="35"/>
                    <a:pt x="57" y="34"/>
                  </a:cubicBezTo>
                  <a:cubicBezTo>
                    <a:pt x="57" y="34"/>
                    <a:pt x="57" y="32"/>
                    <a:pt x="56" y="30"/>
                  </a:cubicBezTo>
                  <a:cubicBezTo>
                    <a:pt x="56" y="30"/>
                    <a:pt x="54" y="31"/>
                    <a:pt x="54" y="30"/>
                  </a:cubicBezTo>
                  <a:close/>
                  <a:moveTo>
                    <a:pt x="0" y="25"/>
                  </a:moveTo>
                  <a:cubicBezTo>
                    <a:pt x="0" y="25"/>
                    <a:pt x="0" y="27"/>
                    <a:pt x="0" y="27"/>
                  </a:cubicBezTo>
                  <a:cubicBezTo>
                    <a:pt x="2" y="28"/>
                    <a:pt x="0" y="25"/>
                    <a:pt x="0" y="25"/>
                  </a:cubicBezTo>
                  <a:close/>
                </a:path>
              </a:pathLst>
            </a:custGeom>
            <a:grpFill/>
            <a:ln w="2" cap="rnd">
              <a:solidFill>
                <a:schemeClr val="tx2">
                  <a:lumMod val="2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32"/>
            <p:cNvSpPr>
              <a:spLocks/>
            </p:cNvSpPr>
            <p:nvPr/>
          </p:nvSpPr>
          <p:spPr bwMode="auto">
            <a:xfrm>
              <a:off x="5859083" y="3784688"/>
              <a:ext cx="143712" cy="271258"/>
            </a:xfrm>
            <a:custGeom>
              <a:avLst/>
              <a:gdLst>
                <a:gd name="T0" fmla="*/ 41 w 41"/>
                <a:gd name="T1" fmla="*/ 64 h 77"/>
                <a:gd name="T2" fmla="*/ 36 w 41"/>
                <a:gd name="T3" fmla="*/ 55 h 77"/>
                <a:gd name="T4" fmla="*/ 36 w 41"/>
                <a:gd name="T5" fmla="*/ 52 h 77"/>
                <a:gd name="T6" fmla="*/ 35 w 41"/>
                <a:gd name="T7" fmla="*/ 48 h 77"/>
                <a:gd name="T8" fmla="*/ 36 w 41"/>
                <a:gd name="T9" fmla="*/ 39 h 77"/>
                <a:gd name="T10" fmla="*/ 34 w 41"/>
                <a:gd name="T11" fmla="*/ 34 h 77"/>
                <a:gd name="T12" fmla="*/ 35 w 41"/>
                <a:gd name="T13" fmla="*/ 26 h 77"/>
                <a:gd name="T14" fmla="*/ 33 w 41"/>
                <a:gd name="T15" fmla="*/ 22 h 77"/>
                <a:gd name="T16" fmla="*/ 34 w 41"/>
                <a:gd name="T17" fmla="*/ 14 h 77"/>
                <a:gd name="T18" fmla="*/ 31 w 41"/>
                <a:gd name="T19" fmla="*/ 9 h 77"/>
                <a:gd name="T20" fmla="*/ 31 w 41"/>
                <a:gd name="T21" fmla="*/ 1 h 77"/>
                <a:gd name="T22" fmla="*/ 25 w 41"/>
                <a:gd name="T23" fmla="*/ 0 h 77"/>
                <a:gd name="T24" fmla="*/ 24 w 41"/>
                <a:gd name="T25" fmla="*/ 2 h 77"/>
                <a:gd name="T26" fmla="*/ 11 w 41"/>
                <a:gd name="T27" fmla="*/ 1 h 77"/>
                <a:gd name="T28" fmla="*/ 8 w 41"/>
                <a:gd name="T29" fmla="*/ 6 h 77"/>
                <a:gd name="T30" fmla="*/ 9 w 41"/>
                <a:gd name="T31" fmla="*/ 11 h 77"/>
                <a:gd name="T32" fmla="*/ 8 w 41"/>
                <a:gd name="T33" fmla="*/ 17 h 77"/>
                <a:gd name="T34" fmla="*/ 9 w 41"/>
                <a:gd name="T35" fmla="*/ 23 h 77"/>
                <a:gd name="T36" fmla="*/ 11 w 41"/>
                <a:gd name="T37" fmla="*/ 29 h 77"/>
                <a:gd name="T38" fmla="*/ 10 w 41"/>
                <a:gd name="T39" fmla="*/ 36 h 77"/>
                <a:gd name="T40" fmla="*/ 8 w 41"/>
                <a:gd name="T41" fmla="*/ 41 h 77"/>
                <a:gd name="T42" fmla="*/ 5 w 41"/>
                <a:gd name="T43" fmla="*/ 48 h 77"/>
                <a:gd name="T44" fmla="*/ 2 w 41"/>
                <a:gd name="T45" fmla="*/ 54 h 77"/>
                <a:gd name="T46" fmla="*/ 1 w 41"/>
                <a:gd name="T47" fmla="*/ 60 h 77"/>
                <a:gd name="T48" fmla="*/ 1 w 41"/>
                <a:gd name="T49" fmla="*/ 67 h 77"/>
                <a:gd name="T50" fmla="*/ 2 w 41"/>
                <a:gd name="T51" fmla="*/ 71 h 77"/>
                <a:gd name="T52" fmla="*/ 0 w 41"/>
                <a:gd name="T53" fmla="*/ 76 h 77"/>
                <a:gd name="T54" fmla="*/ 6 w 41"/>
                <a:gd name="T55" fmla="*/ 76 h 77"/>
                <a:gd name="T56" fmla="*/ 12 w 41"/>
                <a:gd name="T57" fmla="*/ 73 h 77"/>
                <a:gd name="T58" fmla="*/ 18 w 41"/>
                <a:gd name="T59" fmla="*/ 72 h 77"/>
                <a:gd name="T60" fmla="*/ 22 w 41"/>
                <a:gd name="T61" fmla="*/ 69 h 77"/>
                <a:gd name="T62" fmla="*/ 30 w 41"/>
                <a:gd name="T63" fmla="*/ 69 h 77"/>
                <a:gd name="T64" fmla="*/ 33 w 41"/>
                <a:gd name="T65" fmla="*/ 67 h 77"/>
                <a:gd name="T66" fmla="*/ 37 w 41"/>
                <a:gd name="T67" fmla="*/ 67 h 77"/>
                <a:gd name="T68" fmla="*/ 37 w 41"/>
                <a:gd name="T69" fmla="*/ 63 h 77"/>
                <a:gd name="T70" fmla="*/ 35 w 41"/>
                <a:gd name="T71" fmla="*/ 61 h 77"/>
                <a:gd name="T72" fmla="*/ 38 w 41"/>
                <a:gd name="T73" fmla="*/ 61 h 77"/>
                <a:gd name="T74" fmla="*/ 39 w 41"/>
                <a:gd name="T75" fmla="*/ 65 h 77"/>
                <a:gd name="T76" fmla="*/ 41 w 41"/>
                <a:gd name="T77" fmla="*/ 65 h 77"/>
                <a:gd name="T78" fmla="*/ 41 w 41"/>
                <a:gd name="T79" fmla="*/ 6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1" h="77">
                  <a:moveTo>
                    <a:pt x="41" y="64"/>
                  </a:moveTo>
                  <a:cubicBezTo>
                    <a:pt x="41" y="64"/>
                    <a:pt x="37" y="56"/>
                    <a:pt x="36" y="55"/>
                  </a:cubicBezTo>
                  <a:cubicBezTo>
                    <a:pt x="34" y="53"/>
                    <a:pt x="37" y="53"/>
                    <a:pt x="36" y="52"/>
                  </a:cubicBezTo>
                  <a:cubicBezTo>
                    <a:pt x="34" y="51"/>
                    <a:pt x="35" y="49"/>
                    <a:pt x="35" y="48"/>
                  </a:cubicBezTo>
                  <a:cubicBezTo>
                    <a:pt x="35" y="47"/>
                    <a:pt x="36" y="42"/>
                    <a:pt x="36" y="39"/>
                  </a:cubicBezTo>
                  <a:cubicBezTo>
                    <a:pt x="36" y="37"/>
                    <a:pt x="36" y="37"/>
                    <a:pt x="34" y="34"/>
                  </a:cubicBezTo>
                  <a:cubicBezTo>
                    <a:pt x="32" y="30"/>
                    <a:pt x="34" y="28"/>
                    <a:pt x="35" y="26"/>
                  </a:cubicBezTo>
                  <a:cubicBezTo>
                    <a:pt x="35" y="25"/>
                    <a:pt x="32" y="24"/>
                    <a:pt x="33" y="22"/>
                  </a:cubicBezTo>
                  <a:cubicBezTo>
                    <a:pt x="35" y="20"/>
                    <a:pt x="34" y="17"/>
                    <a:pt x="34" y="14"/>
                  </a:cubicBezTo>
                  <a:cubicBezTo>
                    <a:pt x="34" y="11"/>
                    <a:pt x="32" y="9"/>
                    <a:pt x="31" y="9"/>
                  </a:cubicBezTo>
                  <a:cubicBezTo>
                    <a:pt x="29" y="8"/>
                    <a:pt x="31" y="1"/>
                    <a:pt x="31" y="1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4" y="2"/>
                    <a:pt x="13" y="0"/>
                    <a:pt x="11" y="1"/>
                  </a:cubicBezTo>
                  <a:cubicBezTo>
                    <a:pt x="10" y="2"/>
                    <a:pt x="8" y="4"/>
                    <a:pt x="8" y="6"/>
                  </a:cubicBezTo>
                  <a:cubicBezTo>
                    <a:pt x="8" y="8"/>
                    <a:pt x="10" y="10"/>
                    <a:pt x="9" y="11"/>
                  </a:cubicBezTo>
                  <a:cubicBezTo>
                    <a:pt x="9" y="13"/>
                    <a:pt x="8" y="17"/>
                    <a:pt x="8" y="17"/>
                  </a:cubicBezTo>
                  <a:cubicBezTo>
                    <a:pt x="8" y="17"/>
                    <a:pt x="10" y="21"/>
                    <a:pt x="9" y="23"/>
                  </a:cubicBezTo>
                  <a:cubicBezTo>
                    <a:pt x="8" y="25"/>
                    <a:pt x="11" y="26"/>
                    <a:pt x="11" y="29"/>
                  </a:cubicBezTo>
                  <a:cubicBezTo>
                    <a:pt x="11" y="32"/>
                    <a:pt x="10" y="36"/>
                    <a:pt x="10" y="36"/>
                  </a:cubicBezTo>
                  <a:cubicBezTo>
                    <a:pt x="10" y="36"/>
                    <a:pt x="8" y="38"/>
                    <a:pt x="8" y="41"/>
                  </a:cubicBezTo>
                  <a:cubicBezTo>
                    <a:pt x="7" y="44"/>
                    <a:pt x="6" y="45"/>
                    <a:pt x="5" y="48"/>
                  </a:cubicBezTo>
                  <a:cubicBezTo>
                    <a:pt x="5" y="50"/>
                    <a:pt x="2" y="54"/>
                    <a:pt x="2" y="54"/>
                  </a:cubicBezTo>
                  <a:cubicBezTo>
                    <a:pt x="1" y="60"/>
                    <a:pt x="1" y="60"/>
                    <a:pt x="1" y="60"/>
                  </a:cubicBezTo>
                  <a:cubicBezTo>
                    <a:pt x="1" y="67"/>
                    <a:pt x="1" y="67"/>
                    <a:pt x="1" y="67"/>
                  </a:cubicBezTo>
                  <a:cubicBezTo>
                    <a:pt x="1" y="67"/>
                    <a:pt x="3" y="70"/>
                    <a:pt x="2" y="71"/>
                  </a:cubicBezTo>
                  <a:cubicBezTo>
                    <a:pt x="1" y="73"/>
                    <a:pt x="0" y="76"/>
                    <a:pt x="0" y="76"/>
                  </a:cubicBezTo>
                  <a:cubicBezTo>
                    <a:pt x="2" y="76"/>
                    <a:pt x="4" y="77"/>
                    <a:pt x="6" y="76"/>
                  </a:cubicBezTo>
                  <a:cubicBezTo>
                    <a:pt x="8" y="76"/>
                    <a:pt x="10" y="73"/>
                    <a:pt x="12" y="73"/>
                  </a:cubicBezTo>
                  <a:cubicBezTo>
                    <a:pt x="14" y="72"/>
                    <a:pt x="15" y="73"/>
                    <a:pt x="18" y="72"/>
                  </a:cubicBezTo>
                  <a:cubicBezTo>
                    <a:pt x="19" y="72"/>
                    <a:pt x="21" y="69"/>
                    <a:pt x="22" y="69"/>
                  </a:cubicBezTo>
                  <a:cubicBezTo>
                    <a:pt x="25" y="68"/>
                    <a:pt x="27" y="69"/>
                    <a:pt x="30" y="69"/>
                  </a:cubicBezTo>
                  <a:cubicBezTo>
                    <a:pt x="30" y="69"/>
                    <a:pt x="33" y="67"/>
                    <a:pt x="33" y="67"/>
                  </a:cubicBezTo>
                  <a:cubicBezTo>
                    <a:pt x="34" y="66"/>
                    <a:pt x="36" y="67"/>
                    <a:pt x="37" y="67"/>
                  </a:cubicBezTo>
                  <a:cubicBezTo>
                    <a:pt x="37" y="66"/>
                    <a:pt x="37" y="64"/>
                    <a:pt x="37" y="63"/>
                  </a:cubicBezTo>
                  <a:cubicBezTo>
                    <a:pt x="37" y="63"/>
                    <a:pt x="35" y="62"/>
                    <a:pt x="35" y="61"/>
                  </a:cubicBezTo>
                  <a:cubicBezTo>
                    <a:pt x="35" y="62"/>
                    <a:pt x="37" y="61"/>
                    <a:pt x="38" y="61"/>
                  </a:cubicBezTo>
                  <a:cubicBezTo>
                    <a:pt x="38" y="61"/>
                    <a:pt x="39" y="64"/>
                    <a:pt x="39" y="65"/>
                  </a:cubicBezTo>
                  <a:cubicBezTo>
                    <a:pt x="39" y="65"/>
                    <a:pt x="41" y="65"/>
                    <a:pt x="41" y="65"/>
                  </a:cubicBezTo>
                  <a:lnTo>
                    <a:pt x="41" y="64"/>
                  </a:lnTo>
                  <a:close/>
                </a:path>
              </a:pathLst>
            </a:custGeom>
            <a:grpFill/>
            <a:ln w="9525">
              <a:solidFill>
                <a:schemeClr val="tx2">
                  <a:lumMod val="2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33"/>
            <p:cNvSpPr>
              <a:spLocks/>
            </p:cNvSpPr>
            <p:nvPr/>
          </p:nvSpPr>
          <p:spPr bwMode="auto">
            <a:xfrm>
              <a:off x="5859083" y="3784688"/>
              <a:ext cx="143712" cy="271258"/>
            </a:xfrm>
            <a:custGeom>
              <a:avLst/>
              <a:gdLst>
                <a:gd name="T0" fmla="*/ 41 w 41"/>
                <a:gd name="T1" fmla="*/ 64 h 77"/>
                <a:gd name="T2" fmla="*/ 36 w 41"/>
                <a:gd name="T3" fmla="*/ 55 h 77"/>
                <a:gd name="T4" fmla="*/ 36 w 41"/>
                <a:gd name="T5" fmla="*/ 52 h 77"/>
                <a:gd name="T6" fmla="*/ 35 w 41"/>
                <a:gd name="T7" fmla="*/ 48 h 77"/>
                <a:gd name="T8" fmla="*/ 36 w 41"/>
                <a:gd name="T9" fmla="*/ 39 h 77"/>
                <a:gd name="T10" fmla="*/ 34 w 41"/>
                <a:gd name="T11" fmla="*/ 34 h 77"/>
                <a:gd name="T12" fmla="*/ 35 w 41"/>
                <a:gd name="T13" fmla="*/ 26 h 77"/>
                <a:gd name="T14" fmla="*/ 33 w 41"/>
                <a:gd name="T15" fmla="*/ 22 h 77"/>
                <a:gd name="T16" fmla="*/ 34 w 41"/>
                <a:gd name="T17" fmla="*/ 14 h 77"/>
                <a:gd name="T18" fmla="*/ 31 w 41"/>
                <a:gd name="T19" fmla="*/ 9 h 77"/>
                <a:gd name="T20" fmla="*/ 31 w 41"/>
                <a:gd name="T21" fmla="*/ 1 h 77"/>
                <a:gd name="T22" fmla="*/ 25 w 41"/>
                <a:gd name="T23" fmla="*/ 0 h 77"/>
                <a:gd name="T24" fmla="*/ 24 w 41"/>
                <a:gd name="T25" fmla="*/ 2 h 77"/>
                <a:gd name="T26" fmla="*/ 11 w 41"/>
                <a:gd name="T27" fmla="*/ 1 h 77"/>
                <a:gd name="T28" fmla="*/ 8 w 41"/>
                <a:gd name="T29" fmla="*/ 6 h 77"/>
                <a:gd name="T30" fmla="*/ 9 w 41"/>
                <a:gd name="T31" fmla="*/ 11 h 77"/>
                <a:gd name="T32" fmla="*/ 8 w 41"/>
                <a:gd name="T33" fmla="*/ 17 h 77"/>
                <a:gd name="T34" fmla="*/ 9 w 41"/>
                <a:gd name="T35" fmla="*/ 23 h 77"/>
                <a:gd name="T36" fmla="*/ 11 w 41"/>
                <a:gd name="T37" fmla="*/ 29 h 77"/>
                <a:gd name="T38" fmla="*/ 10 w 41"/>
                <a:gd name="T39" fmla="*/ 36 h 77"/>
                <a:gd name="T40" fmla="*/ 8 w 41"/>
                <a:gd name="T41" fmla="*/ 41 h 77"/>
                <a:gd name="T42" fmla="*/ 5 w 41"/>
                <a:gd name="T43" fmla="*/ 48 h 77"/>
                <a:gd name="T44" fmla="*/ 2 w 41"/>
                <a:gd name="T45" fmla="*/ 54 h 77"/>
                <a:gd name="T46" fmla="*/ 1 w 41"/>
                <a:gd name="T47" fmla="*/ 60 h 77"/>
                <a:gd name="T48" fmla="*/ 1 w 41"/>
                <a:gd name="T49" fmla="*/ 67 h 77"/>
                <a:gd name="T50" fmla="*/ 2 w 41"/>
                <a:gd name="T51" fmla="*/ 71 h 77"/>
                <a:gd name="T52" fmla="*/ 0 w 41"/>
                <a:gd name="T53" fmla="*/ 76 h 77"/>
                <a:gd name="T54" fmla="*/ 6 w 41"/>
                <a:gd name="T55" fmla="*/ 76 h 77"/>
                <a:gd name="T56" fmla="*/ 12 w 41"/>
                <a:gd name="T57" fmla="*/ 73 h 77"/>
                <a:gd name="T58" fmla="*/ 18 w 41"/>
                <a:gd name="T59" fmla="*/ 72 h 77"/>
                <a:gd name="T60" fmla="*/ 22 w 41"/>
                <a:gd name="T61" fmla="*/ 69 h 77"/>
                <a:gd name="T62" fmla="*/ 30 w 41"/>
                <a:gd name="T63" fmla="*/ 69 h 77"/>
                <a:gd name="T64" fmla="*/ 33 w 41"/>
                <a:gd name="T65" fmla="*/ 67 h 77"/>
                <a:gd name="T66" fmla="*/ 37 w 41"/>
                <a:gd name="T67" fmla="*/ 67 h 77"/>
                <a:gd name="T68" fmla="*/ 37 w 41"/>
                <a:gd name="T69" fmla="*/ 63 h 77"/>
                <a:gd name="T70" fmla="*/ 35 w 41"/>
                <a:gd name="T71" fmla="*/ 61 h 77"/>
                <a:gd name="T72" fmla="*/ 38 w 41"/>
                <a:gd name="T73" fmla="*/ 61 h 77"/>
                <a:gd name="T74" fmla="*/ 39 w 41"/>
                <a:gd name="T75" fmla="*/ 65 h 77"/>
                <a:gd name="T76" fmla="*/ 41 w 41"/>
                <a:gd name="T77" fmla="*/ 65 h 77"/>
                <a:gd name="T78" fmla="*/ 41 w 41"/>
                <a:gd name="T79" fmla="*/ 6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1" h="77">
                  <a:moveTo>
                    <a:pt x="41" y="64"/>
                  </a:moveTo>
                  <a:cubicBezTo>
                    <a:pt x="41" y="64"/>
                    <a:pt x="37" y="56"/>
                    <a:pt x="36" y="55"/>
                  </a:cubicBezTo>
                  <a:cubicBezTo>
                    <a:pt x="34" y="53"/>
                    <a:pt x="37" y="53"/>
                    <a:pt x="36" y="52"/>
                  </a:cubicBezTo>
                  <a:cubicBezTo>
                    <a:pt x="34" y="51"/>
                    <a:pt x="35" y="49"/>
                    <a:pt x="35" y="48"/>
                  </a:cubicBezTo>
                  <a:cubicBezTo>
                    <a:pt x="35" y="47"/>
                    <a:pt x="36" y="42"/>
                    <a:pt x="36" y="39"/>
                  </a:cubicBezTo>
                  <a:cubicBezTo>
                    <a:pt x="36" y="37"/>
                    <a:pt x="36" y="37"/>
                    <a:pt x="34" y="34"/>
                  </a:cubicBezTo>
                  <a:cubicBezTo>
                    <a:pt x="32" y="30"/>
                    <a:pt x="34" y="28"/>
                    <a:pt x="35" y="26"/>
                  </a:cubicBezTo>
                  <a:cubicBezTo>
                    <a:pt x="35" y="25"/>
                    <a:pt x="32" y="24"/>
                    <a:pt x="33" y="22"/>
                  </a:cubicBezTo>
                  <a:cubicBezTo>
                    <a:pt x="35" y="20"/>
                    <a:pt x="34" y="17"/>
                    <a:pt x="34" y="14"/>
                  </a:cubicBezTo>
                  <a:cubicBezTo>
                    <a:pt x="34" y="11"/>
                    <a:pt x="32" y="9"/>
                    <a:pt x="31" y="9"/>
                  </a:cubicBezTo>
                  <a:cubicBezTo>
                    <a:pt x="29" y="8"/>
                    <a:pt x="31" y="1"/>
                    <a:pt x="31" y="1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4" y="2"/>
                    <a:pt x="13" y="0"/>
                    <a:pt x="11" y="1"/>
                  </a:cubicBezTo>
                  <a:cubicBezTo>
                    <a:pt x="10" y="2"/>
                    <a:pt x="8" y="4"/>
                    <a:pt x="8" y="6"/>
                  </a:cubicBezTo>
                  <a:cubicBezTo>
                    <a:pt x="8" y="8"/>
                    <a:pt x="10" y="10"/>
                    <a:pt x="9" y="11"/>
                  </a:cubicBezTo>
                  <a:cubicBezTo>
                    <a:pt x="9" y="13"/>
                    <a:pt x="8" y="17"/>
                    <a:pt x="8" y="17"/>
                  </a:cubicBezTo>
                  <a:cubicBezTo>
                    <a:pt x="8" y="17"/>
                    <a:pt x="10" y="21"/>
                    <a:pt x="9" y="23"/>
                  </a:cubicBezTo>
                  <a:cubicBezTo>
                    <a:pt x="8" y="25"/>
                    <a:pt x="11" y="26"/>
                    <a:pt x="11" y="29"/>
                  </a:cubicBezTo>
                  <a:cubicBezTo>
                    <a:pt x="11" y="32"/>
                    <a:pt x="10" y="36"/>
                    <a:pt x="10" y="36"/>
                  </a:cubicBezTo>
                  <a:cubicBezTo>
                    <a:pt x="10" y="36"/>
                    <a:pt x="8" y="38"/>
                    <a:pt x="8" y="41"/>
                  </a:cubicBezTo>
                  <a:cubicBezTo>
                    <a:pt x="7" y="44"/>
                    <a:pt x="6" y="45"/>
                    <a:pt x="5" y="48"/>
                  </a:cubicBezTo>
                  <a:cubicBezTo>
                    <a:pt x="5" y="50"/>
                    <a:pt x="2" y="54"/>
                    <a:pt x="2" y="54"/>
                  </a:cubicBezTo>
                  <a:cubicBezTo>
                    <a:pt x="1" y="60"/>
                    <a:pt x="1" y="60"/>
                    <a:pt x="1" y="60"/>
                  </a:cubicBezTo>
                  <a:cubicBezTo>
                    <a:pt x="1" y="67"/>
                    <a:pt x="1" y="67"/>
                    <a:pt x="1" y="67"/>
                  </a:cubicBezTo>
                  <a:cubicBezTo>
                    <a:pt x="1" y="67"/>
                    <a:pt x="3" y="70"/>
                    <a:pt x="2" y="71"/>
                  </a:cubicBezTo>
                  <a:cubicBezTo>
                    <a:pt x="1" y="73"/>
                    <a:pt x="0" y="76"/>
                    <a:pt x="0" y="76"/>
                  </a:cubicBezTo>
                  <a:cubicBezTo>
                    <a:pt x="2" y="76"/>
                    <a:pt x="4" y="77"/>
                    <a:pt x="6" y="76"/>
                  </a:cubicBezTo>
                  <a:cubicBezTo>
                    <a:pt x="8" y="76"/>
                    <a:pt x="10" y="73"/>
                    <a:pt x="12" y="73"/>
                  </a:cubicBezTo>
                  <a:cubicBezTo>
                    <a:pt x="14" y="72"/>
                    <a:pt x="15" y="73"/>
                    <a:pt x="18" y="72"/>
                  </a:cubicBezTo>
                  <a:cubicBezTo>
                    <a:pt x="19" y="72"/>
                    <a:pt x="21" y="69"/>
                    <a:pt x="22" y="69"/>
                  </a:cubicBezTo>
                  <a:cubicBezTo>
                    <a:pt x="25" y="68"/>
                    <a:pt x="27" y="69"/>
                    <a:pt x="30" y="69"/>
                  </a:cubicBezTo>
                  <a:cubicBezTo>
                    <a:pt x="30" y="69"/>
                    <a:pt x="33" y="67"/>
                    <a:pt x="33" y="67"/>
                  </a:cubicBezTo>
                  <a:cubicBezTo>
                    <a:pt x="34" y="66"/>
                    <a:pt x="36" y="67"/>
                    <a:pt x="37" y="67"/>
                  </a:cubicBezTo>
                  <a:cubicBezTo>
                    <a:pt x="37" y="66"/>
                    <a:pt x="37" y="64"/>
                    <a:pt x="37" y="63"/>
                  </a:cubicBezTo>
                  <a:cubicBezTo>
                    <a:pt x="37" y="63"/>
                    <a:pt x="35" y="62"/>
                    <a:pt x="35" y="61"/>
                  </a:cubicBezTo>
                  <a:cubicBezTo>
                    <a:pt x="35" y="62"/>
                    <a:pt x="37" y="61"/>
                    <a:pt x="38" y="61"/>
                  </a:cubicBezTo>
                  <a:cubicBezTo>
                    <a:pt x="38" y="61"/>
                    <a:pt x="39" y="64"/>
                    <a:pt x="39" y="65"/>
                  </a:cubicBezTo>
                  <a:cubicBezTo>
                    <a:pt x="39" y="65"/>
                    <a:pt x="41" y="65"/>
                    <a:pt x="41" y="65"/>
                  </a:cubicBezTo>
                  <a:lnTo>
                    <a:pt x="41" y="64"/>
                  </a:lnTo>
                  <a:close/>
                </a:path>
              </a:pathLst>
            </a:custGeom>
            <a:grpFill/>
            <a:ln w="2" cap="rnd">
              <a:solidFill>
                <a:schemeClr val="tx2">
                  <a:lumMod val="2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234"/>
            <p:cNvSpPr>
              <a:spLocks/>
            </p:cNvSpPr>
            <p:nvPr/>
          </p:nvSpPr>
          <p:spPr bwMode="auto">
            <a:xfrm>
              <a:off x="6142915" y="1990079"/>
              <a:ext cx="271258" cy="357485"/>
            </a:xfrm>
            <a:custGeom>
              <a:avLst/>
              <a:gdLst>
                <a:gd name="T0" fmla="*/ 72 w 77"/>
                <a:gd name="T1" fmla="*/ 14 h 101"/>
                <a:gd name="T2" fmla="*/ 68 w 77"/>
                <a:gd name="T3" fmla="*/ 13 h 101"/>
                <a:gd name="T4" fmla="*/ 59 w 77"/>
                <a:gd name="T5" fmla="*/ 10 h 101"/>
                <a:gd name="T6" fmla="*/ 53 w 77"/>
                <a:gd name="T7" fmla="*/ 15 h 101"/>
                <a:gd name="T8" fmla="*/ 53 w 77"/>
                <a:gd name="T9" fmla="*/ 18 h 101"/>
                <a:gd name="T10" fmla="*/ 48 w 77"/>
                <a:gd name="T11" fmla="*/ 13 h 101"/>
                <a:gd name="T12" fmla="*/ 42 w 77"/>
                <a:gd name="T13" fmla="*/ 14 h 101"/>
                <a:gd name="T14" fmla="*/ 40 w 77"/>
                <a:gd name="T15" fmla="*/ 6 h 101"/>
                <a:gd name="T16" fmla="*/ 39 w 77"/>
                <a:gd name="T17" fmla="*/ 3 h 101"/>
                <a:gd name="T18" fmla="*/ 40 w 77"/>
                <a:gd name="T19" fmla="*/ 1 h 101"/>
                <a:gd name="T20" fmla="*/ 36 w 77"/>
                <a:gd name="T21" fmla="*/ 2 h 101"/>
                <a:gd name="T22" fmla="*/ 28 w 77"/>
                <a:gd name="T23" fmla="*/ 1 h 101"/>
                <a:gd name="T24" fmla="*/ 28 w 77"/>
                <a:gd name="T25" fmla="*/ 5 h 101"/>
                <a:gd name="T26" fmla="*/ 30 w 77"/>
                <a:gd name="T27" fmla="*/ 8 h 101"/>
                <a:gd name="T28" fmla="*/ 28 w 77"/>
                <a:gd name="T29" fmla="*/ 19 h 101"/>
                <a:gd name="T30" fmla="*/ 24 w 77"/>
                <a:gd name="T31" fmla="*/ 22 h 101"/>
                <a:gd name="T32" fmla="*/ 18 w 77"/>
                <a:gd name="T33" fmla="*/ 30 h 101"/>
                <a:gd name="T34" fmla="*/ 15 w 77"/>
                <a:gd name="T35" fmla="*/ 39 h 101"/>
                <a:gd name="T36" fmla="*/ 8 w 77"/>
                <a:gd name="T37" fmla="*/ 44 h 101"/>
                <a:gd name="T38" fmla="*/ 0 w 77"/>
                <a:gd name="T39" fmla="*/ 55 h 101"/>
                <a:gd name="T40" fmla="*/ 3 w 77"/>
                <a:gd name="T41" fmla="*/ 60 h 101"/>
                <a:gd name="T42" fmla="*/ 5 w 77"/>
                <a:gd name="T43" fmla="*/ 68 h 101"/>
                <a:gd name="T44" fmla="*/ 6 w 77"/>
                <a:gd name="T45" fmla="*/ 76 h 101"/>
                <a:gd name="T46" fmla="*/ 18 w 77"/>
                <a:gd name="T47" fmla="*/ 79 h 101"/>
                <a:gd name="T48" fmla="*/ 21 w 77"/>
                <a:gd name="T49" fmla="*/ 85 h 101"/>
                <a:gd name="T50" fmla="*/ 21 w 77"/>
                <a:gd name="T51" fmla="*/ 98 h 101"/>
                <a:gd name="T52" fmla="*/ 29 w 77"/>
                <a:gd name="T53" fmla="*/ 95 h 101"/>
                <a:gd name="T54" fmla="*/ 39 w 77"/>
                <a:gd name="T55" fmla="*/ 101 h 101"/>
                <a:gd name="T56" fmla="*/ 48 w 77"/>
                <a:gd name="T57" fmla="*/ 97 h 101"/>
                <a:gd name="T58" fmla="*/ 57 w 77"/>
                <a:gd name="T59" fmla="*/ 95 h 101"/>
                <a:gd name="T60" fmla="*/ 63 w 77"/>
                <a:gd name="T61" fmla="*/ 94 h 101"/>
                <a:gd name="T62" fmla="*/ 63 w 77"/>
                <a:gd name="T63" fmla="*/ 88 h 101"/>
                <a:gd name="T64" fmla="*/ 70 w 77"/>
                <a:gd name="T65" fmla="*/ 81 h 101"/>
                <a:gd name="T66" fmla="*/ 62 w 77"/>
                <a:gd name="T67" fmla="*/ 75 h 101"/>
                <a:gd name="T68" fmla="*/ 57 w 77"/>
                <a:gd name="T69" fmla="*/ 64 h 101"/>
                <a:gd name="T70" fmla="*/ 63 w 77"/>
                <a:gd name="T71" fmla="*/ 58 h 101"/>
                <a:gd name="T72" fmla="*/ 74 w 77"/>
                <a:gd name="T73" fmla="*/ 51 h 101"/>
                <a:gd name="T74" fmla="*/ 77 w 77"/>
                <a:gd name="T75" fmla="*/ 42 h 101"/>
                <a:gd name="T76" fmla="*/ 76 w 77"/>
                <a:gd name="T77" fmla="*/ 31 h 101"/>
                <a:gd name="T78" fmla="*/ 75 w 77"/>
                <a:gd name="T79" fmla="*/ 15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77" h="101">
                  <a:moveTo>
                    <a:pt x="75" y="15"/>
                  </a:moveTo>
                  <a:cubicBezTo>
                    <a:pt x="74" y="15"/>
                    <a:pt x="73" y="14"/>
                    <a:pt x="72" y="14"/>
                  </a:cubicBezTo>
                  <a:cubicBezTo>
                    <a:pt x="72" y="14"/>
                    <a:pt x="72" y="13"/>
                    <a:pt x="72" y="13"/>
                  </a:cubicBezTo>
                  <a:cubicBezTo>
                    <a:pt x="70" y="12"/>
                    <a:pt x="69" y="13"/>
                    <a:pt x="68" y="13"/>
                  </a:cubicBezTo>
                  <a:cubicBezTo>
                    <a:pt x="67" y="12"/>
                    <a:pt x="65" y="11"/>
                    <a:pt x="65" y="11"/>
                  </a:cubicBezTo>
                  <a:cubicBezTo>
                    <a:pt x="63" y="10"/>
                    <a:pt x="61" y="10"/>
                    <a:pt x="59" y="10"/>
                  </a:cubicBezTo>
                  <a:cubicBezTo>
                    <a:pt x="58" y="11"/>
                    <a:pt x="57" y="14"/>
                    <a:pt x="56" y="15"/>
                  </a:cubicBezTo>
                  <a:cubicBezTo>
                    <a:pt x="56" y="15"/>
                    <a:pt x="54" y="14"/>
                    <a:pt x="53" y="15"/>
                  </a:cubicBezTo>
                  <a:cubicBezTo>
                    <a:pt x="53" y="15"/>
                    <a:pt x="53" y="16"/>
                    <a:pt x="52" y="17"/>
                  </a:cubicBezTo>
                  <a:cubicBezTo>
                    <a:pt x="52" y="17"/>
                    <a:pt x="54" y="17"/>
                    <a:pt x="53" y="18"/>
                  </a:cubicBezTo>
                  <a:cubicBezTo>
                    <a:pt x="52" y="17"/>
                    <a:pt x="48" y="17"/>
                    <a:pt x="48" y="16"/>
                  </a:cubicBezTo>
                  <a:cubicBezTo>
                    <a:pt x="47" y="16"/>
                    <a:pt x="48" y="14"/>
                    <a:pt x="48" y="13"/>
                  </a:cubicBezTo>
                  <a:cubicBezTo>
                    <a:pt x="46" y="13"/>
                    <a:pt x="46" y="13"/>
                    <a:pt x="46" y="13"/>
                  </a:cubicBezTo>
                  <a:cubicBezTo>
                    <a:pt x="45" y="13"/>
                    <a:pt x="43" y="14"/>
                    <a:pt x="42" y="14"/>
                  </a:cubicBezTo>
                  <a:cubicBezTo>
                    <a:pt x="42" y="13"/>
                    <a:pt x="40" y="10"/>
                    <a:pt x="40" y="9"/>
                  </a:cubicBezTo>
                  <a:cubicBezTo>
                    <a:pt x="39" y="8"/>
                    <a:pt x="40" y="7"/>
                    <a:pt x="40" y="6"/>
                  </a:cubicBezTo>
                  <a:cubicBezTo>
                    <a:pt x="39" y="6"/>
                    <a:pt x="37" y="5"/>
                    <a:pt x="37" y="5"/>
                  </a:cubicBezTo>
                  <a:cubicBezTo>
                    <a:pt x="37" y="5"/>
                    <a:pt x="40" y="3"/>
                    <a:pt x="39" y="3"/>
                  </a:cubicBezTo>
                  <a:cubicBezTo>
                    <a:pt x="39" y="3"/>
                    <a:pt x="41" y="2"/>
                    <a:pt x="41" y="1"/>
                  </a:cubicBezTo>
                  <a:cubicBezTo>
                    <a:pt x="41" y="1"/>
                    <a:pt x="41" y="0"/>
                    <a:pt x="40" y="1"/>
                  </a:cubicBezTo>
                  <a:cubicBezTo>
                    <a:pt x="40" y="1"/>
                    <a:pt x="40" y="1"/>
                    <a:pt x="39" y="2"/>
                  </a:cubicBezTo>
                  <a:cubicBezTo>
                    <a:pt x="38" y="2"/>
                    <a:pt x="37" y="2"/>
                    <a:pt x="36" y="2"/>
                  </a:cubicBezTo>
                  <a:cubicBezTo>
                    <a:pt x="36" y="1"/>
                    <a:pt x="36" y="2"/>
                    <a:pt x="37" y="1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27" y="2"/>
                    <a:pt x="27" y="4"/>
                    <a:pt x="27" y="5"/>
                  </a:cubicBezTo>
                  <a:cubicBezTo>
                    <a:pt x="28" y="5"/>
                    <a:pt x="28" y="5"/>
                    <a:pt x="28" y="5"/>
                  </a:cubicBezTo>
                  <a:cubicBezTo>
                    <a:pt x="29" y="6"/>
                    <a:pt x="28" y="7"/>
                    <a:pt x="29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15"/>
                    <a:pt x="28" y="13"/>
                    <a:pt x="32" y="19"/>
                  </a:cubicBezTo>
                  <a:cubicBezTo>
                    <a:pt x="30" y="19"/>
                    <a:pt x="29" y="19"/>
                    <a:pt x="28" y="19"/>
                  </a:cubicBezTo>
                  <a:cubicBezTo>
                    <a:pt x="27" y="23"/>
                    <a:pt x="27" y="22"/>
                    <a:pt x="26" y="25"/>
                  </a:cubicBezTo>
                  <a:cubicBezTo>
                    <a:pt x="25" y="24"/>
                    <a:pt x="24" y="23"/>
                    <a:pt x="24" y="22"/>
                  </a:cubicBezTo>
                  <a:cubicBezTo>
                    <a:pt x="18" y="24"/>
                    <a:pt x="14" y="24"/>
                    <a:pt x="19" y="31"/>
                  </a:cubicBezTo>
                  <a:cubicBezTo>
                    <a:pt x="18" y="30"/>
                    <a:pt x="18" y="30"/>
                    <a:pt x="18" y="30"/>
                  </a:cubicBezTo>
                  <a:cubicBezTo>
                    <a:pt x="18" y="30"/>
                    <a:pt x="18" y="37"/>
                    <a:pt x="16" y="37"/>
                  </a:cubicBezTo>
                  <a:cubicBezTo>
                    <a:pt x="14" y="36"/>
                    <a:pt x="13" y="38"/>
                    <a:pt x="15" y="39"/>
                  </a:cubicBezTo>
                  <a:cubicBezTo>
                    <a:pt x="17" y="41"/>
                    <a:pt x="12" y="42"/>
                    <a:pt x="12" y="42"/>
                  </a:cubicBezTo>
                  <a:cubicBezTo>
                    <a:pt x="12" y="42"/>
                    <a:pt x="12" y="46"/>
                    <a:pt x="8" y="44"/>
                  </a:cubicBezTo>
                  <a:cubicBezTo>
                    <a:pt x="3" y="42"/>
                    <a:pt x="4" y="44"/>
                    <a:pt x="3" y="46"/>
                  </a:cubicBezTo>
                  <a:cubicBezTo>
                    <a:pt x="2" y="49"/>
                    <a:pt x="0" y="55"/>
                    <a:pt x="0" y="55"/>
                  </a:cubicBezTo>
                  <a:cubicBezTo>
                    <a:pt x="0" y="55"/>
                    <a:pt x="2" y="57"/>
                    <a:pt x="4" y="57"/>
                  </a:cubicBezTo>
                  <a:cubicBezTo>
                    <a:pt x="5" y="57"/>
                    <a:pt x="0" y="58"/>
                    <a:pt x="3" y="60"/>
                  </a:cubicBezTo>
                  <a:cubicBezTo>
                    <a:pt x="6" y="61"/>
                    <a:pt x="4" y="66"/>
                    <a:pt x="4" y="66"/>
                  </a:cubicBezTo>
                  <a:cubicBezTo>
                    <a:pt x="4" y="66"/>
                    <a:pt x="4" y="65"/>
                    <a:pt x="5" y="68"/>
                  </a:cubicBezTo>
                  <a:cubicBezTo>
                    <a:pt x="7" y="71"/>
                    <a:pt x="8" y="68"/>
                    <a:pt x="6" y="71"/>
                  </a:cubicBezTo>
                  <a:cubicBezTo>
                    <a:pt x="4" y="75"/>
                    <a:pt x="6" y="76"/>
                    <a:pt x="6" y="76"/>
                  </a:cubicBezTo>
                  <a:cubicBezTo>
                    <a:pt x="6" y="76"/>
                    <a:pt x="12" y="74"/>
                    <a:pt x="13" y="77"/>
                  </a:cubicBezTo>
                  <a:cubicBezTo>
                    <a:pt x="15" y="80"/>
                    <a:pt x="15" y="78"/>
                    <a:pt x="18" y="79"/>
                  </a:cubicBezTo>
                  <a:cubicBezTo>
                    <a:pt x="20" y="79"/>
                    <a:pt x="22" y="79"/>
                    <a:pt x="22" y="79"/>
                  </a:cubicBezTo>
                  <a:cubicBezTo>
                    <a:pt x="22" y="79"/>
                    <a:pt x="23" y="83"/>
                    <a:pt x="21" y="85"/>
                  </a:cubicBezTo>
                  <a:cubicBezTo>
                    <a:pt x="20" y="87"/>
                    <a:pt x="20" y="88"/>
                    <a:pt x="21" y="90"/>
                  </a:cubicBezTo>
                  <a:cubicBezTo>
                    <a:pt x="21" y="92"/>
                    <a:pt x="19" y="95"/>
                    <a:pt x="21" y="98"/>
                  </a:cubicBezTo>
                  <a:cubicBezTo>
                    <a:pt x="21" y="98"/>
                    <a:pt x="24" y="97"/>
                    <a:pt x="25" y="96"/>
                  </a:cubicBezTo>
                  <a:cubicBezTo>
                    <a:pt x="26" y="96"/>
                    <a:pt x="26" y="93"/>
                    <a:pt x="29" y="95"/>
                  </a:cubicBezTo>
                  <a:cubicBezTo>
                    <a:pt x="32" y="96"/>
                    <a:pt x="33" y="97"/>
                    <a:pt x="33" y="97"/>
                  </a:cubicBezTo>
                  <a:cubicBezTo>
                    <a:pt x="39" y="101"/>
                    <a:pt x="39" y="101"/>
                    <a:pt x="39" y="101"/>
                  </a:cubicBezTo>
                  <a:cubicBezTo>
                    <a:pt x="40" y="100"/>
                    <a:pt x="41" y="98"/>
                    <a:pt x="43" y="98"/>
                  </a:cubicBezTo>
                  <a:cubicBezTo>
                    <a:pt x="46" y="98"/>
                    <a:pt x="46" y="97"/>
                    <a:pt x="48" y="97"/>
                  </a:cubicBezTo>
                  <a:cubicBezTo>
                    <a:pt x="50" y="97"/>
                    <a:pt x="50" y="95"/>
                    <a:pt x="51" y="94"/>
                  </a:cubicBezTo>
                  <a:cubicBezTo>
                    <a:pt x="52" y="93"/>
                    <a:pt x="55" y="95"/>
                    <a:pt x="57" y="95"/>
                  </a:cubicBezTo>
                  <a:cubicBezTo>
                    <a:pt x="59" y="94"/>
                    <a:pt x="59" y="96"/>
                    <a:pt x="61" y="97"/>
                  </a:cubicBezTo>
                  <a:cubicBezTo>
                    <a:pt x="63" y="98"/>
                    <a:pt x="63" y="97"/>
                    <a:pt x="63" y="94"/>
                  </a:cubicBezTo>
                  <a:cubicBezTo>
                    <a:pt x="63" y="91"/>
                    <a:pt x="60" y="90"/>
                    <a:pt x="60" y="90"/>
                  </a:cubicBezTo>
                  <a:cubicBezTo>
                    <a:pt x="60" y="90"/>
                    <a:pt x="61" y="89"/>
                    <a:pt x="63" y="88"/>
                  </a:cubicBezTo>
                  <a:cubicBezTo>
                    <a:pt x="66" y="88"/>
                    <a:pt x="67" y="88"/>
                    <a:pt x="66" y="85"/>
                  </a:cubicBezTo>
                  <a:cubicBezTo>
                    <a:pt x="66" y="82"/>
                    <a:pt x="70" y="81"/>
                    <a:pt x="70" y="81"/>
                  </a:cubicBezTo>
                  <a:cubicBezTo>
                    <a:pt x="67" y="78"/>
                    <a:pt x="67" y="78"/>
                    <a:pt x="67" y="78"/>
                  </a:cubicBezTo>
                  <a:cubicBezTo>
                    <a:pt x="65" y="76"/>
                    <a:pt x="62" y="78"/>
                    <a:pt x="62" y="75"/>
                  </a:cubicBezTo>
                  <a:cubicBezTo>
                    <a:pt x="62" y="72"/>
                    <a:pt x="62" y="71"/>
                    <a:pt x="60" y="69"/>
                  </a:cubicBezTo>
                  <a:cubicBezTo>
                    <a:pt x="59" y="67"/>
                    <a:pt x="59" y="67"/>
                    <a:pt x="57" y="64"/>
                  </a:cubicBezTo>
                  <a:cubicBezTo>
                    <a:pt x="56" y="61"/>
                    <a:pt x="56" y="61"/>
                    <a:pt x="58" y="61"/>
                  </a:cubicBezTo>
                  <a:cubicBezTo>
                    <a:pt x="60" y="60"/>
                    <a:pt x="62" y="61"/>
                    <a:pt x="63" y="58"/>
                  </a:cubicBezTo>
                  <a:cubicBezTo>
                    <a:pt x="64" y="56"/>
                    <a:pt x="65" y="56"/>
                    <a:pt x="68" y="55"/>
                  </a:cubicBezTo>
                  <a:cubicBezTo>
                    <a:pt x="71" y="53"/>
                    <a:pt x="74" y="51"/>
                    <a:pt x="74" y="51"/>
                  </a:cubicBezTo>
                  <a:cubicBezTo>
                    <a:pt x="77" y="53"/>
                    <a:pt x="77" y="53"/>
                    <a:pt x="77" y="53"/>
                  </a:cubicBezTo>
                  <a:cubicBezTo>
                    <a:pt x="77" y="53"/>
                    <a:pt x="77" y="44"/>
                    <a:pt x="77" y="42"/>
                  </a:cubicBezTo>
                  <a:cubicBezTo>
                    <a:pt x="77" y="40"/>
                    <a:pt x="75" y="40"/>
                    <a:pt x="75" y="37"/>
                  </a:cubicBezTo>
                  <a:cubicBezTo>
                    <a:pt x="75" y="34"/>
                    <a:pt x="76" y="31"/>
                    <a:pt x="76" y="31"/>
                  </a:cubicBezTo>
                  <a:cubicBezTo>
                    <a:pt x="76" y="31"/>
                    <a:pt x="72" y="27"/>
                    <a:pt x="73" y="25"/>
                  </a:cubicBezTo>
                  <a:cubicBezTo>
                    <a:pt x="75" y="23"/>
                    <a:pt x="75" y="15"/>
                    <a:pt x="75" y="15"/>
                  </a:cubicBezTo>
                  <a:close/>
                </a:path>
              </a:pathLst>
            </a:custGeom>
            <a:grpFill/>
            <a:ln w="9525">
              <a:solidFill>
                <a:schemeClr val="tx2">
                  <a:lumMod val="2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235"/>
            <p:cNvSpPr>
              <a:spLocks/>
            </p:cNvSpPr>
            <p:nvPr/>
          </p:nvSpPr>
          <p:spPr bwMode="auto">
            <a:xfrm>
              <a:off x="6142915" y="1990079"/>
              <a:ext cx="271258" cy="357485"/>
            </a:xfrm>
            <a:custGeom>
              <a:avLst/>
              <a:gdLst>
                <a:gd name="T0" fmla="*/ 72 w 77"/>
                <a:gd name="T1" fmla="*/ 14 h 101"/>
                <a:gd name="T2" fmla="*/ 68 w 77"/>
                <a:gd name="T3" fmla="*/ 13 h 101"/>
                <a:gd name="T4" fmla="*/ 59 w 77"/>
                <a:gd name="T5" fmla="*/ 10 h 101"/>
                <a:gd name="T6" fmla="*/ 53 w 77"/>
                <a:gd name="T7" fmla="*/ 15 h 101"/>
                <a:gd name="T8" fmla="*/ 53 w 77"/>
                <a:gd name="T9" fmla="*/ 18 h 101"/>
                <a:gd name="T10" fmla="*/ 48 w 77"/>
                <a:gd name="T11" fmla="*/ 13 h 101"/>
                <a:gd name="T12" fmla="*/ 42 w 77"/>
                <a:gd name="T13" fmla="*/ 14 h 101"/>
                <a:gd name="T14" fmla="*/ 40 w 77"/>
                <a:gd name="T15" fmla="*/ 6 h 101"/>
                <a:gd name="T16" fmla="*/ 39 w 77"/>
                <a:gd name="T17" fmla="*/ 3 h 101"/>
                <a:gd name="T18" fmla="*/ 40 w 77"/>
                <a:gd name="T19" fmla="*/ 1 h 101"/>
                <a:gd name="T20" fmla="*/ 36 w 77"/>
                <a:gd name="T21" fmla="*/ 2 h 101"/>
                <a:gd name="T22" fmla="*/ 28 w 77"/>
                <a:gd name="T23" fmla="*/ 1 h 101"/>
                <a:gd name="T24" fmla="*/ 28 w 77"/>
                <a:gd name="T25" fmla="*/ 5 h 101"/>
                <a:gd name="T26" fmla="*/ 30 w 77"/>
                <a:gd name="T27" fmla="*/ 8 h 101"/>
                <a:gd name="T28" fmla="*/ 28 w 77"/>
                <a:gd name="T29" fmla="*/ 19 h 101"/>
                <a:gd name="T30" fmla="*/ 24 w 77"/>
                <a:gd name="T31" fmla="*/ 22 h 101"/>
                <a:gd name="T32" fmla="*/ 18 w 77"/>
                <a:gd name="T33" fmla="*/ 30 h 101"/>
                <a:gd name="T34" fmla="*/ 15 w 77"/>
                <a:gd name="T35" fmla="*/ 39 h 101"/>
                <a:gd name="T36" fmla="*/ 8 w 77"/>
                <a:gd name="T37" fmla="*/ 44 h 101"/>
                <a:gd name="T38" fmla="*/ 0 w 77"/>
                <a:gd name="T39" fmla="*/ 55 h 101"/>
                <a:gd name="T40" fmla="*/ 3 w 77"/>
                <a:gd name="T41" fmla="*/ 60 h 101"/>
                <a:gd name="T42" fmla="*/ 5 w 77"/>
                <a:gd name="T43" fmla="*/ 68 h 101"/>
                <a:gd name="T44" fmla="*/ 6 w 77"/>
                <a:gd name="T45" fmla="*/ 76 h 101"/>
                <a:gd name="T46" fmla="*/ 18 w 77"/>
                <a:gd name="T47" fmla="*/ 79 h 101"/>
                <a:gd name="T48" fmla="*/ 21 w 77"/>
                <a:gd name="T49" fmla="*/ 85 h 101"/>
                <a:gd name="T50" fmla="*/ 21 w 77"/>
                <a:gd name="T51" fmla="*/ 98 h 101"/>
                <a:gd name="T52" fmla="*/ 29 w 77"/>
                <a:gd name="T53" fmla="*/ 95 h 101"/>
                <a:gd name="T54" fmla="*/ 39 w 77"/>
                <a:gd name="T55" fmla="*/ 101 h 101"/>
                <a:gd name="T56" fmla="*/ 48 w 77"/>
                <a:gd name="T57" fmla="*/ 97 h 101"/>
                <a:gd name="T58" fmla="*/ 57 w 77"/>
                <a:gd name="T59" fmla="*/ 95 h 101"/>
                <a:gd name="T60" fmla="*/ 63 w 77"/>
                <a:gd name="T61" fmla="*/ 94 h 101"/>
                <a:gd name="T62" fmla="*/ 63 w 77"/>
                <a:gd name="T63" fmla="*/ 88 h 101"/>
                <a:gd name="T64" fmla="*/ 70 w 77"/>
                <a:gd name="T65" fmla="*/ 81 h 101"/>
                <a:gd name="T66" fmla="*/ 62 w 77"/>
                <a:gd name="T67" fmla="*/ 75 h 101"/>
                <a:gd name="T68" fmla="*/ 57 w 77"/>
                <a:gd name="T69" fmla="*/ 64 h 101"/>
                <a:gd name="T70" fmla="*/ 63 w 77"/>
                <a:gd name="T71" fmla="*/ 58 h 101"/>
                <a:gd name="T72" fmla="*/ 74 w 77"/>
                <a:gd name="T73" fmla="*/ 51 h 101"/>
                <a:gd name="T74" fmla="*/ 77 w 77"/>
                <a:gd name="T75" fmla="*/ 42 h 101"/>
                <a:gd name="T76" fmla="*/ 76 w 77"/>
                <a:gd name="T77" fmla="*/ 31 h 101"/>
                <a:gd name="T78" fmla="*/ 75 w 77"/>
                <a:gd name="T79" fmla="*/ 15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77" h="101">
                  <a:moveTo>
                    <a:pt x="75" y="15"/>
                  </a:moveTo>
                  <a:cubicBezTo>
                    <a:pt x="74" y="15"/>
                    <a:pt x="73" y="14"/>
                    <a:pt x="72" y="14"/>
                  </a:cubicBezTo>
                  <a:cubicBezTo>
                    <a:pt x="72" y="14"/>
                    <a:pt x="72" y="13"/>
                    <a:pt x="72" y="13"/>
                  </a:cubicBezTo>
                  <a:cubicBezTo>
                    <a:pt x="70" y="12"/>
                    <a:pt x="69" y="13"/>
                    <a:pt x="68" y="13"/>
                  </a:cubicBezTo>
                  <a:cubicBezTo>
                    <a:pt x="67" y="12"/>
                    <a:pt x="65" y="11"/>
                    <a:pt x="65" y="11"/>
                  </a:cubicBezTo>
                  <a:cubicBezTo>
                    <a:pt x="63" y="10"/>
                    <a:pt x="61" y="10"/>
                    <a:pt x="59" y="10"/>
                  </a:cubicBezTo>
                  <a:cubicBezTo>
                    <a:pt x="58" y="11"/>
                    <a:pt x="57" y="14"/>
                    <a:pt x="56" y="15"/>
                  </a:cubicBezTo>
                  <a:cubicBezTo>
                    <a:pt x="56" y="15"/>
                    <a:pt x="54" y="14"/>
                    <a:pt x="53" y="15"/>
                  </a:cubicBezTo>
                  <a:cubicBezTo>
                    <a:pt x="53" y="15"/>
                    <a:pt x="53" y="16"/>
                    <a:pt x="52" y="17"/>
                  </a:cubicBezTo>
                  <a:cubicBezTo>
                    <a:pt x="52" y="17"/>
                    <a:pt x="54" y="17"/>
                    <a:pt x="53" y="18"/>
                  </a:cubicBezTo>
                  <a:cubicBezTo>
                    <a:pt x="52" y="17"/>
                    <a:pt x="48" y="17"/>
                    <a:pt x="48" y="16"/>
                  </a:cubicBezTo>
                  <a:cubicBezTo>
                    <a:pt x="47" y="16"/>
                    <a:pt x="48" y="14"/>
                    <a:pt x="48" y="13"/>
                  </a:cubicBezTo>
                  <a:cubicBezTo>
                    <a:pt x="46" y="13"/>
                    <a:pt x="46" y="13"/>
                    <a:pt x="46" y="13"/>
                  </a:cubicBezTo>
                  <a:cubicBezTo>
                    <a:pt x="45" y="13"/>
                    <a:pt x="43" y="14"/>
                    <a:pt x="42" y="14"/>
                  </a:cubicBezTo>
                  <a:cubicBezTo>
                    <a:pt x="42" y="13"/>
                    <a:pt x="40" y="10"/>
                    <a:pt x="40" y="9"/>
                  </a:cubicBezTo>
                  <a:cubicBezTo>
                    <a:pt x="39" y="8"/>
                    <a:pt x="40" y="7"/>
                    <a:pt x="40" y="6"/>
                  </a:cubicBezTo>
                  <a:cubicBezTo>
                    <a:pt x="39" y="6"/>
                    <a:pt x="37" y="5"/>
                    <a:pt x="37" y="5"/>
                  </a:cubicBezTo>
                  <a:cubicBezTo>
                    <a:pt x="37" y="5"/>
                    <a:pt x="40" y="3"/>
                    <a:pt x="39" y="3"/>
                  </a:cubicBezTo>
                  <a:cubicBezTo>
                    <a:pt x="39" y="3"/>
                    <a:pt x="41" y="2"/>
                    <a:pt x="41" y="1"/>
                  </a:cubicBezTo>
                  <a:cubicBezTo>
                    <a:pt x="41" y="1"/>
                    <a:pt x="41" y="0"/>
                    <a:pt x="40" y="1"/>
                  </a:cubicBezTo>
                  <a:cubicBezTo>
                    <a:pt x="40" y="1"/>
                    <a:pt x="40" y="1"/>
                    <a:pt x="39" y="2"/>
                  </a:cubicBezTo>
                  <a:cubicBezTo>
                    <a:pt x="38" y="2"/>
                    <a:pt x="37" y="2"/>
                    <a:pt x="36" y="2"/>
                  </a:cubicBezTo>
                  <a:cubicBezTo>
                    <a:pt x="36" y="1"/>
                    <a:pt x="36" y="2"/>
                    <a:pt x="37" y="1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27" y="2"/>
                    <a:pt x="27" y="4"/>
                    <a:pt x="27" y="5"/>
                  </a:cubicBezTo>
                  <a:cubicBezTo>
                    <a:pt x="28" y="5"/>
                    <a:pt x="28" y="5"/>
                    <a:pt x="28" y="5"/>
                  </a:cubicBezTo>
                  <a:cubicBezTo>
                    <a:pt x="29" y="6"/>
                    <a:pt x="28" y="7"/>
                    <a:pt x="29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15"/>
                    <a:pt x="28" y="13"/>
                    <a:pt x="32" y="19"/>
                  </a:cubicBezTo>
                  <a:cubicBezTo>
                    <a:pt x="30" y="19"/>
                    <a:pt x="29" y="19"/>
                    <a:pt x="28" y="19"/>
                  </a:cubicBezTo>
                  <a:cubicBezTo>
                    <a:pt x="27" y="23"/>
                    <a:pt x="27" y="22"/>
                    <a:pt x="26" y="25"/>
                  </a:cubicBezTo>
                  <a:cubicBezTo>
                    <a:pt x="25" y="24"/>
                    <a:pt x="24" y="23"/>
                    <a:pt x="24" y="22"/>
                  </a:cubicBezTo>
                  <a:cubicBezTo>
                    <a:pt x="18" y="24"/>
                    <a:pt x="14" y="24"/>
                    <a:pt x="19" y="31"/>
                  </a:cubicBezTo>
                  <a:cubicBezTo>
                    <a:pt x="18" y="30"/>
                    <a:pt x="18" y="30"/>
                    <a:pt x="18" y="30"/>
                  </a:cubicBezTo>
                  <a:cubicBezTo>
                    <a:pt x="18" y="30"/>
                    <a:pt x="18" y="37"/>
                    <a:pt x="16" y="37"/>
                  </a:cubicBezTo>
                  <a:cubicBezTo>
                    <a:pt x="14" y="36"/>
                    <a:pt x="13" y="38"/>
                    <a:pt x="15" y="39"/>
                  </a:cubicBezTo>
                  <a:cubicBezTo>
                    <a:pt x="17" y="41"/>
                    <a:pt x="12" y="42"/>
                    <a:pt x="12" y="42"/>
                  </a:cubicBezTo>
                  <a:cubicBezTo>
                    <a:pt x="12" y="42"/>
                    <a:pt x="12" y="46"/>
                    <a:pt x="8" y="44"/>
                  </a:cubicBezTo>
                  <a:cubicBezTo>
                    <a:pt x="3" y="42"/>
                    <a:pt x="4" y="44"/>
                    <a:pt x="3" y="46"/>
                  </a:cubicBezTo>
                  <a:cubicBezTo>
                    <a:pt x="2" y="49"/>
                    <a:pt x="0" y="55"/>
                    <a:pt x="0" y="55"/>
                  </a:cubicBezTo>
                  <a:cubicBezTo>
                    <a:pt x="0" y="55"/>
                    <a:pt x="2" y="57"/>
                    <a:pt x="4" y="57"/>
                  </a:cubicBezTo>
                  <a:cubicBezTo>
                    <a:pt x="5" y="57"/>
                    <a:pt x="0" y="58"/>
                    <a:pt x="3" y="60"/>
                  </a:cubicBezTo>
                  <a:cubicBezTo>
                    <a:pt x="6" y="61"/>
                    <a:pt x="4" y="66"/>
                    <a:pt x="4" y="66"/>
                  </a:cubicBezTo>
                  <a:cubicBezTo>
                    <a:pt x="4" y="66"/>
                    <a:pt x="4" y="65"/>
                    <a:pt x="5" y="68"/>
                  </a:cubicBezTo>
                  <a:cubicBezTo>
                    <a:pt x="7" y="71"/>
                    <a:pt x="8" y="68"/>
                    <a:pt x="6" y="71"/>
                  </a:cubicBezTo>
                  <a:cubicBezTo>
                    <a:pt x="4" y="75"/>
                    <a:pt x="6" y="76"/>
                    <a:pt x="6" y="76"/>
                  </a:cubicBezTo>
                  <a:cubicBezTo>
                    <a:pt x="6" y="76"/>
                    <a:pt x="12" y="74"/>
                    <a:pt x="13" y="77"/>
                  </a:cubicBezTo>
                  <a:cubicBezTo>
                    <a:pt x="15" y="80"/>
                    <a:pt x="15" y="78"/>
                    <a:pt x="18" y="79"/>
                  </a:cubicBezTo>
                  <a:cubicBezTo>
                    <a:pt x="20" y="79"/>
                    <a:pt x="22" y="79"/>
                    <a:pt x="22" y="79"/>
                  </a:cubicBezTo>
                  <a:cubicBezTo>
                    <a:pt x="22" y="79"/>
                    <a:pt x="23" y="83"/>
                    <a:pt x="21" y="85"/>
                  </a:cubicBezTo>
                  <a:cubicBezTo>
                    <a:pt x="20" y="87"/>
                    <a:pt x="20" y="88"/>
                    <a:pt x="21" y="90"/>
                  </a:cubicBezTo>
                  <a:cubicBezTo>
                    <a:pt x="21" y="92"/>
                    <a:pt x="19" y="95"/>
                    <a:pt x="21" y="98"/>
                  </a:cubicBezTo>
                  <a:cubicBezTo>
                    <a:pt x="21" y="98"/>
                    <a:pt x="24" y="97"/>
                    <a:pt x="25" y="96"/>
                  </a:cubicBezTo>
                  <a:cubicBezTo>
                    <a:pt x="26" y="96"/>
                    <a:pt x="26" y="93"/>
                    <a:pt x="29" y="95"/>
                  </a:cubicBezTo>
                  <a:cubicBezTo>
                    <a:pt x="32" y="96"/>
                    <a:pt x="33" y="97"/>
                    <a:pt x="33" y="97"/>
                  </a:cubicBezTo>
                  <a:cubicBezTo>
                    <a:pt x="39" y="101"/>
                    <a:pt x="39" y="101"/>
                    <a:pt x="39" y="101"/>
                  </a:cubicBezTo>
                  <a:cubicBezTo>
                    <a:pt x="40" y="100"/>
                    <a:pt x="41" y="98"/>
                    <a:pt x="43" y="98"/>
                  </a:cubicBezTo>
                  <a:cubicBezTo>
                    <a:pt x="46" y="98"/>
                    <a:pt x="46" y="97"/>
                    <a:pt x="48" y="97"/>
                  </a:cubicBezTo>
                  <a:cubicBezTo>
                    <a:pt x="50" y="97"/>
                    <a:pt x="50" y="95"/>
                    <a:pt x="51" y="94"/>
                  </a:cubicBezTo>
                  <a:cubicBezTo>
                    <a:pt x="52" y="93"/>
                    <a:pt x="55" y="95"/>
                    <a:pt x="57" y="95"/>
                  </a:cubicBezTo>
                  <a:cubicBezTo>
                    <a:pt x="59" y="94"/>
                    <a:pt x="59" y="96"/>
                    <a:pt x="61" y="97"/>
                  </a:cubicBezTo>
                  <a:cubicBezTo>
                    <a:pt x="63" y="98"/>
                    <a:pt x="63" y="97"/>
                    <a:pt x="63" y="94"/>
                  </a:cubicBezTo>
                  <a:cubicBezTo>
                    <a:pt x="63" y="91"/>
                    <a:pt x="60" y="90"/>
                    <a:pt x="60" y="90"/>
                  </a:cubicBezTo>
                  <a:cubicBezTo>
                    <a:pt x="60" y="90"/>
                    <a:pt x="61" y="89"/>
                    <a:pt x="63" y="88"/>
                  </a:cubicBezTo>
                  <a:cubicBezTo>
                    <a:pt x="66" y="88"/>
                    <a:pt x="67" y="88"/>
                    <a:pt x="66" y="85"/>
                  </a:cubicBezTo>
                  <a:cubicBezTo>
                    <a:pt x="66" y="82"/>
                    <a:pt x="70" y="81"/>
                    <a:pt x="70" y="81"/>
                  </a:cubicBezTo>
                  <a:cubicBezTo>
                    <a:pt x="67" y="78"/>
                    <a:pt x="67" y="78"/>
                    <a:pt x="67" y="78"/>
                  </a:cubicBezTo>
                  <a:cubicBezTo>
                    <a:pt x="65" y="76"/>
                    <a:pt x="62" y="78"/>
                    <a:pt x="62" y="75"/>
                  </a:cubicBezTo>
                  <a:cubicBezTo>
                    <a:pt x="62" y="72"/>
                    <a:pt x="62" y="71"/>
                    <a:pt x="60" y="69"/>
                  </a:cubicBezTo>
                  <a:cubicBezTo>
                    <a:pt x="59" y="67"/>
                    <a:pt x="59" y="67"/>
                    <a:pt x="57" y="64"/>
                  </a:cubicBezTo>
                  <a:cubicBezTo>
                    <a:pt x="56" y="61"/>
                    <a:pt x="56" y="61"/>
                    <a:pt x="58" y="61"/>
                  </a:cubicBezTo>
                  <a:cubicBezTo>
                    <a:pt x="60" y="60"/>
                    <a:pt x="62" y="61"/>
                    <a:pt x="63" y="58"/>
                  </a:cubicBezTo>
                  <a:cubicBezTo>
                    <a:pt x="64" y="56"/>
                    <a:pt x="65" y="56"/>
                    <a:pt x="68" y="55"/>
                  </a:cubicBezTo>
                  <a:cubicBezTo>
                    <a:pt x="71" y="53"/>
                    <a:pt x="74" y="51"/>
                    <a:pt x="74" y="51"/>
                  </a:cubicBezTo>
                  <a:cubicBezTo>
                    <a:pt x="77" y="53"/>
                    <a:pt x="77" y="53"/>
                    <a:pt x="77" y="53"/>
                  </a:cubicBezTo>
                  <a:cubicBezTo>
                    <a:pt x="77" y="53"/>
                    <a:pt x="77" y="44"/>
                    <a:pt x="77" y="42"/>
                  </a:cubicBezTo>
                  <a:cubicBezTo>
                    <a:pt x="77" y="40"/>
                    <a:pt x="75" y="40"/>
                    <a:pt x="75" y="37"/>
                  </a:cubicBezTo>
                  <a:cubicBezTo>
                    <a:pt x="75" y="34"/>
                    <a:pt x="76" y="31"/>
                    <a:pt x="76" y="31"/>
                  </a:cubicBezTo>
                  <a:cubicBezTo>
                    <a:pt x="76" y="31"/>
                    <a:pt x="72" y="27"/>
                    <a:pt x="73" y="25"/>
                  </a:cubicBezTo>
                  <a:cubicBezTo>
                    <a:pt x="75" y="23"/>
                    <a:pt x="75" y="15"/>
                    <a:pt x="75" y="15"/>
                  </a:cubicBezTo>
                  <a:close/>
                </a:path>
              </a:pathLst>
            </a:custGeom>
            <a:grpFill/>
            <a:ln w="2" cap="rnd">
              <a:solidFill>
                <a:schemeClr val="tx2">
                  <a:lumMod val="2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236"/>
            <p:cNvSpPr>
              <a:spLocks/>
            </p:cNvSpPr>
            <p:nvPr/>
          </p:nvSpPr>
          <p:spPr bwMode="auto">
            <a:xfrm>
              <a:off x="7190220" y="2498462"/>
              <a:ext cx="217366" cy="120360"/>
            </a:xfrm>
            <a:custGeom>
              <a:avLst/>
              <a:gdLst>
                <a:gd name="T0" fmla="*/ 0 w 62"/>
                <a:gd name="T1" fmla="*/ 8 h 34"/>
                <a:gd name="T2" fmla="*/ 2 w 62"/>
                <a:gd name="T3" fmla="*/ 10 h 34"/>
                <a:gd name="T4" fmla="*/ 5 w 62"/>
                <a:gd name="T5" fmla="*/ 10 h 34"/>
                <a:gd name="T6" fmla="*/ 7 w 62"/>
                <a:gd name="T7" fmla="*/ 12 h 34"/>
                <a:gd name="T8" fmla="*/ 12 w 62"/>
                <a:gd name="T9" fmla="*/ 16 h 34"/>
                <a:gd name="T10" fmla="*/ 14 w 62"/>
                <a:gd name="T11" fmla="*/ 27 h 34"/>
                <a:gd name="T12" fmla="*/ 14 w 62"/>
                <a:gd name="T13" fmla="*/ 28 h 34"/>
                <a:gd name="T14" fmla="*/ 17 w 62"/>
                <a:gd name="T15" fmla="*/ 29 h 34"/>
                <a:gd name="T16" fmla="*/ 22 w 62"/>
                <a:gd name="T17" fmla="*/ 29 h 34"/>
                <a:gd name="T18" fmla="*/ 26 w 62"/>
                <a:gd name="T19" fmla="*/ 31 h 34"/>
                <a:gd name="T20" fmla="*/ 31 w 62"/>
                <a:gd name="T21" fmla="*/ 30 h 34"/>
                <a:gd name="T22" fmla="*/ 32 w 62"/>
                <a:gd name="T23" fmla="*/ 32 h 34"/>
                <a:gd name="T24" fmla="*/ 34 w 62"/>
                <a:gd name="T25" fmla="*/ 32 h 34"/>
                <a:gd name="T26" fmla="*/ 34 w 62"/>
                <a:gd name="T27" fmla="*/ 33 h 34"/>
                <a:gd name="T28" fmla="*/ 41 w 62"/>
                <a:gd name="T29" fmla="*/ 32 h 34"/>
                <a:gd name="T30" fmla="*/ 46 w 62"/>
                <a:gd name="T31" fmla="*/ 32 h 34"/>
                <a:gd name="T32" fmla="*/ 49 w 62"/>
                <a:gd name="T33" fmla="*/ 28 h 34"/>
                <a:gd name="T34" fmla="*/ 52 w 62"/>
                <a:gd name="T35" fmla="*/ 27 h 34"/>
                <a:gd name="T36" fmla="*/ 56 w 62"/>
                <a:gd name="T37" fmla="*/ 30 h 34"/>
                <a:gd name="T38" fmla="*/ 61 w 62"/>
                <a:gd name="T39" fmla="*/ 32 h 34"/>
                <a:gd name="T40" fmla="*/ 59 w 62"/>
                <a:gd name="T41" fmla="*/ 28 h 34"/>
                <a:gd name="T42" fmla="*/ 62 w 62"/>
                <a:gd name="T43" fmla="*/ 25 h 34"/>
                <a:gd name="T44" fmla="*/ 59 w 62"/>
                <a:gd name="T45" fmla="*/ 21 h 34"/>
                <a:gd name="T46" fmla="*/ 54 w 62"/>
                <a:gd name="T47" fmla="*/ 21 h 34"/>
                <a:gd name="T48" fmla="*/ 54 w 62"/>
                <a:gd name="T49" fmla="*/ 17 h 34"/>
                <a:gd name="T50" fmla="*/ 50 w 62"/>
                <a:gd name="T51" fmla="*/ 15 h 34"/>
                <a:gd name="T52" fmla="*/ 47 w 62"/>
                <a:gd name="T53" fmla="*/ 11 h 34"/>
                <a:gd name="T54" fmla="*/ 42 w 62"/>
                <a:gd name="T55" fmla="*/ 10 h 34"/>
                <a:gd name="T56" fmla="*/ 39 w 62"/>
                <a:gd name="T57" fmla="*/ 11 h 34"/>
                <a:gd name="T58" fmla="*/ 32 w 62"/>
                <a:gd name="T59" fmla="*/ 12 h 34"/>
                <a:gd name="T60" fmla="*/ 25 w 62"/>
                <a:gd name="T61" fmla="*/ 7 h 34"/>
                <a:gd name="T62" fmla="*/ 21 w 62"/>
                <a:gd name="T63" fmla="*/ 4 h 34"/>
                <a:gd name="T64" fmla="*/ 14 w 62"/>
                <a:gd name="T65" fmla="*/ 4 h 34"/>
                <a:gd name="T66" fmla="*/ 8 w 62"/>
                <a:gd name="T67" fmla="*/ 2 h 34"/>
                <a:gd name="T68" fmla="*/ 2 w 62"/>
                <a:gd name="T69" fmla="*/ 2 h 34"/>
                <a:gd name="T70" fmla="*/ 0 w 62"/>
                <a:gd name="T71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2" h="34">
                  <a:moveTo>
                    <a:pt x="0" y="8"/>
                  </a:moveTo>
                  <a:cubicBezTo>
                    <a:pt x="1" y="8"/>
                    <a:pt x="2" y="9"/>
                    <a:pt x="2" y="10"/>
                  </a:cubicBezTo>
                  <a:cubicBezTo>
                    <a:pt x="3" y="10"/>
                    <a:pt x="4" y="9"/>
                    <a:pt x="5" y="10"/>
                  </a:cubicBezTo>
                  <a:cubicBezTo>
                    <a:pt x="5" y="10"/>
                    <a:pt x="6" y="12"/>
                    <a:pt x="7" y="12"/>
                  </a:cubicBezTo>
                  <a:cubicBezTo>
                    <a:pt x="8" y="13"/>
                    <a:pt x="12" y="15"/>
                    <a:pt x="12" y="16"/>
                  </a:cubicBezTo>
                  <a:cubicBezTo>
                    <a:pt x="13" y="17"/>
                    <a:pt x="15" y="24"/>
                    <a:pt x="14" y="27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14" y="28"/>
                    <a:pt x="15" y="30"/>
                    <a:pt x="17" y="29"/>
                  </a:cubicBezTo>
                  <a:cubicBezTo>
                    <a:pt x="19" y="28"/>
                    <a:pt x="20" y="29"/>
                    <a:pt x="22" y="29"/>
                  </a:cubicBezTo>
                  <a:cubicBezTo>
                    <a:pt x="24" y="29"/>
                    <a:pt x="26" y="31"/>
                    <a:pt x="26" y="31"/>
                  </a:cubicBezTo>
                  <a:cubicBezTo>
                    <a:pt x="26" y="31"/>
                    <a:pt x="28" y="31"/>
                    <a:pt x="31" y="30"/>
                  </a:cubicBezTo>
                  <a:cubicBezTo>
                    <a:pt x="33" y="29"/>
                    <a:pt x="32" y="32"/>
                    <a:pt x="32" y="32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34" y="33"/>
                    <a:pt x="39" y="32"/>
                    <a:pt x="41" y="32"/>
                  </a:cubicBezTo>
                  <a:cubicBezTo>
                    <a:pt x="42" y="32"/>
                    <a:pt x="46" y="32"/>
                    <a:pt x="46" y="32"/>
                  </a:cubicBezTo>
                  <a:cubicBezTo>
                    <a:pt x="46" y="32"/>
                    <a:pt x="48" y="30"/>
                    <a:pt x="49" y="28"/>
                  </a:cubicBezTo>
                  <a:cubicBezTo>
                    <a:pt x="50" y="26"/>
                    <a:pt x="50" y="27"/>
                    <a:pt x="52" y="27"/>
                  </a:cubicBezTo>
                  <a:cubicBezTo>
                    <a:pt x="55" y="27"/>
                    <a:pt x="56" y="30"/>
                    <a:pt x="56" y="30"/>
                  </a:cubicBezTo>
                  <a:cubicBezTo>
                    <a:pt x="56" y="30"/>
                    <a:pt x="60" y="34"/>
                    <a:pt x="61" y="32"/>
                  </a:cubicBezTo>
                  <a:cubicBezTo>
                    <a:pt x="62" y="31"/>
                    <a:pt x="61" y="29"/>
                    <a:pt x="59" y="28"/>
                  </a:cubicBezTo>
                  <a:cubicBezTo>
                    <a:pt x="58" y="26"/>
                    <a:pt x="62" y="25"/>
                    <a:pt x="62" y="25"/>
                  </a:cubicBezTo>
                  <a:cubicBezTo>
                    <a:pt x="62" y="25"/>
                    <a:pt x="60" y="23"/>
                    <a:pt x="59" y="21"/>
                  </a:cubicBezTo>
                  <a:cubicBezTo>
                    <a:pt x="58" y="20"/>
                    <a:pt x="56" y="21"/>
                    <a:pt x="54" y="21"/>
                  </a:cubicBezTo>
                  <a:cubicBezTo>
                    <a:pt x="52" y="20"/>
                    <a:pt x="55" y="17"/>
                    <a:pt x="54" y="17"/>
                  </a:cubicBezTo>
                  <a:cubicBezTo>
                    <a:pt x="52" y="16"/>
                    <a:pt x="52" y="16"/>
                    <a:pt x="50" y="15"/>
                  </a:cubicBezTo>
                  <a:cubicBezTo>
                    <a:pt x="48" y="14"/>
                    <a:pt x="48" y="12"/>
                    <a:pt x="47" y="11"/>
                  </a:cubicBezTo>
                  <a:cubicBezTo>
                    <a:pt x="46" y="9"/>
                    <a:pt x="45" y="9"/>
                    <a:pt x="42" y="10"/>
                  </a:cubicBezTo>
                  <a:cubicBezTo>
                    <a:pt x="40" y="11"/>
                    <a:pt x="40" y="13"/>
                    <a:pt x="39" y="11"/>
                  </a:cubicBezTo>
                  <a:cubicBezTo>
                    <a:pt x="37" y="9"/>
                    <a:pt x="35" y="12"/>
                    <a:pt x="32" y="12"/>
                  </a:cubicBezTo>
                  <a:cubicBezTo>
                    <a:pt x="29" y="12"/>
                    <a:pt x="28" y="8"/>
                    <a:pt x="25" y="7"/>
                  </a:cubicBezTo>
                  <a:cubicBezTo>
                    <a:pt x="23" y="5"/>
                    <a:pt x="23" y="4"/>
                    <a:pt x="21" y="4"/>
                  </a:cubicBezTo>
                  <a:cubicBezTo>
                    <a:pt x="19" y="4"/>
                    <a:pt x="17" y="5"/>
                    <a:pt x="14" y="4"/>
                  </a:cubicBezTo>
                  <a:cubicBezTo>
                    <a:pt x="11" y="3"/>
                    <a:pt x="9" y="3"/>
                    <a:pt x="8" y="2"/>
                  </a:cubicBezTo>
                  <a:cubicBezTo>
                    <a:pt x="7" y="0"/>
                    <a:pt x="4" y="1"/>
                    <a:pt x="2" y="2"/>
                  </a:cubicBezTo>
                  <a:cubicBezTo>
                    <a:pt x="0" y="3"/>
                    <a:pt x="0" y="8"/>
                    <a:pt x="0" y="8"/>
                  </a:cubicBezTo>
                  <a:close/>
                </a:path>
              </a:pathLst>
            </a:custGeom>
            <a:grpFill/>
            <a:ln w="9525">
              <a:solidFill>
                <a:schemeClr val="tx2">
                  <a:lumMod val="2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237"/>
            <p:cNvSpPr>
              <a:spLocks/>
            </p:cNvSpPr>
            <p:nvPr/>
          </p:nvSpPr>
          <p:spPr bwMode="auto">
            <a:xfrm>
              <a:off x="7190220" y="2498462"/>
              <a:ext cx="217366" cy="120360"/>
            </a:xfrm>
            <a:custGeom>
              <a:avLst/>
              <a:gdLst>
                <a:gd name="T0" fmla="*/ 0 w 62"/>
                <a:gd name="T1" fmla="*/ 8 h 34"/>
                <a:gd name="T2" fmla="*/ 2 w 62"/>
                <a:gd name="T3" fmla="*/ 10 h 34"/>
                <a:gd name="T4" fmla="*/ 5 w 62"/>
                <a:gd name="T5" fmla="*/ 10 h 34"/>
                <a:gd name="T6" fmla="*/ 7 w 62"/>
                <a:gd name="T7" fmla="*/ 12 h 34"/>
                <a:gd name="T8" fmla="*/ 12 w 62"/>
                <a:gd name="T9" fmla="*/ 16 h 34"/>
                <a:gd name="T10" fmla="*/ 14 w 62"/>
                <a:gd name="T11" fmla="*/ 27 h 34"/>
                <a:gd name="T12" fmla="*/ 14 w 62"/>
                <a:gd name="T13" fmla="*/ 28 h 34"/>
                <a:gd name="T14" fmla="*/ 17 w 62"/>
                <a:gd name="T15" fmla="*/ 29 h 34"/>
                <a:gd name="T16" fmla="*/ 22 w 62"/>
                <a:gd name="T17" fmla="*/ 29 h 34"/>
                <a:gd name="T18" fmla="*/ 26 w 62"/>
                <a:gd name="T19" fmla="*/ 31 h 34"/>
                <a:gd name="T20" fmla="*/ 31 w 62"/>
                <a:gd name="T21" fmla="*/ 30 h 34"/>
                <a:gd name="T22" fmla="*/ 32 w 62"/>
                <a:gd name="T23" fmla="*/ 32 h 34"/>
                <a:gd name="T24" fmla="*/ 34 w 62"/>
                <a:gd name="T25" fmla="*/ 32 h 34"/>
                <a:gd name="T26" fmla="*/ 34 w 62"/>
                <a:gd name="T27" fmla="*/ 33 h 34"/>
                <a:gd name="T28" fmla="*/ 41 w 62"/>
                <a:gd name="T29" fmla="*/ 32 h 34"/>
                <a:gd name="T30" fmla="*/ 46 w 62"/>
                <a:gd name="T31" fmla="*/ 32 h 34"/>
                <a:gd name="T32" fmla="*/ 49 w 62"/>
                <a:gd name="T33" fmla="*/ 28 h 34"/>
                <a:gd name="T34" fmla="*/ 52 w 62"/>
                <a:gd name="T35" fmla="*/ 27 h 34"/>
                <a:gd name="T36" fmla="*/ 56 w 62"/>
                <a:gd name="T37" fmla="*/ 30 h 34"/>
                <a:gd name="T38" fmla="*/ 61 w 62"/>
                <a:gd name="T39" fmla="*/ 32 h 34"/>
                <a:gd name="T40" fmla="*/ 59 w 62"/>
                <a:gd name="T41" fmla="*/ 28 h 34"/>
                <a:gd name="T42" fmla="*/ 62 w 62"/>
                <a:gd name="T43" fmla="*/ 25 h 34"/>
                <a:gd name="T44" fmla="*/ 59 w 62"/>
                <a:gd name="T45" fmla="*/ 21 h 34"/>
                <a:gd name="T46" fmla="*/ 54 w 62"/>
                <a:gd name="T47" fmla="*/ 21 h 34"/>
                <a:gd name="T48" fmla="*/ 54 w 62"/>
                <a:gd name="T49" fmla="*/ 17 h 34"/>
                <a:gd name="T50" fmla="*/ 50 w 62"/>
                <a:gd name="T51" fmla="*/ 15 h 34"/>
                <a:gd name="T52" fmla="*/ 47 w 62"/>
                <a:gd name="T53" fmla="*/ 11 h 34"/>
                <a:gd name="T54" fmla="*/ 42 w 62"/>
                <a:gd name="T55" fmla="*/ 10 h 34"/>
                <a:gd name="T56" fmla="*/ 39 w 62"/>
                <a:gd name="T57" fmla="*/ 11 h 34"/>
                <a:gd name="T58" fmla="*/ 32 w 62"/>
                <a:gd name="T59" fmla="*/ 12 h 34"/>
                <a:gd name="T60" fmla="*/ 25 w 62"/>
                <a:gd name="T61" fmla="*/ 7 h 34"/>
                <a:gd name="T62" fmla="*/ 21 w 62"/>
                <a:gd name="T63" fmla="*/ 4 h 34"/>
                <a:gd name="T64" fmla="*/ 14 w 62"/>
                <a:gd name="T65" fmla="*/ 4 h 34"/>
                <a:gd name="T66" fmla="*/ 8 w 62"/>
                <a:gd name="T67" fmla="*/ 2 h 34"/>
                <a:gd name="T68" fmla="*/ 2 w 62"/>
                <a:gd name="T69" fmla="*/ 2 h 34"/>
                <a:gd name="T70" fmla="*/ 0 w 62"/>
                <a:gd name="T71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2" h="34">
                  <a:moveTo>
                    <a:pt x="0" y="8"/>
                  </a:moveTo>
                  <a:cubicBezTo>
                    <a:pt x="1" y="8"/>
                    <a:pt x="2" y="9"/>
                    <a:pt x="2" y="10"/>
                  </a:cubicBezTo>
                  <a:cubicBezTo>
                    <a:pt x="3" y="10"/>
                    <a:pt x="4" y="9"/>
                    <a:pt x="5" y="10"/>
                  </a:cubicBezTo>
                  <a:cubicBezTo>
                    <a:pt x="5" y="10"/>
                    <a:pt x="6" y="12"/>
                    <a:pt x="7" y="12"/>
                  </a:cubicBezTo>
                  <a:cubicBezTo>
                    <a:pt x="8" y="13"/>
                    <a:pt x="12" y="15"/>
                    <a:pt x="12" y="16"/>
                  </a:cubicBezTo>
                  <a:cubicBezTo>
                    <a:pt x="13" y="17"/>
                    <a:pt x="15" y="24"/>
                    <a:pt x="14" y="27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14" y="28"/>
                    <a:pt x="15" y="30"/>
                    <a:pt x="17" y="29"/>
                  </a:cubicBezTo>
                  <a:cubicBezTo>
                    <a:pt x="19" y="28"/>
                    <a:pt x="20" y="29"/>
                    <a:pt x="22" y="29"/>
                  </a:cubicBezTo>
                  <a:cubicBezTo>
                    <a:pt x="24" y="29"/>
                    <a:pt x="26" y="31"/>
                    <a:pt x="26" y="31"/>
                  </a:cubicBezTo>
                  <a:cubicBezTo>
                    <a:pt x="26" y="31"/>
                    <a:pt x="28" y="31"/>
                    <a:pt x="31" y="30"/>
                  </a:cubicBezTo>
                  <a:cubicBezTo>
                    <a:pt x="33" y="29"/>
                    <a:pt x="32" y="32"/>
                    <a:pt x="32" y="32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34" y="33"/>
                    <a:pt x="39" y="32"/>
                    <a:pt x="41" y="32"/>
                  </a:cubicBezTo>
                  <a:cubicBezTo>
                    <a:pt x="42" y="32"/>
                    <a:pt x="46" y="32"/>
                    <a:pt x="46" y="32"/>
                  </a:cubicBezTo>
                  <a:cubicBezTo>
                    <a:pt x="46" y="32"/>
                    <a:pt x="48" y="30"/>
                    <a:pt x="49" y="28"/>
                  </a:cubicBezTo>
                  <a:cubicBezTo>
                    <a:pt x="50" y="26"/>
                    <a:pt x="50" y="27"/>
                    <a:pt x="52" y="27"/>
                  </a:cubicBezTo>
                  <a:cubicBezTo>
                    <a:pt x="55" y="27"/>
                    <a:pt x="56" y="30"/>
                    <a:pt x="56" y="30"/>
                  </a:cubicBezTo>
                  <a:cubicBezTo>
                    <a:pt x="56" y="30"/>
                    <a:pt x="60" y="34"/>
                    <a:pt x="61" y="32"/>
                  </a:cubicBezTo>
                  <a:cubicBezTo>
                    <a:pt x="62" y="31"/>
                    <a:pt x="61" y="29"/>
                    <a:pt x="59" y="28"/>
                  </a:cubicBezTo>
                  <a:cubicBezTo>
                    <a:pt x="58" y="26"/>
                    <a:pt x="62" y="25"/>
                    <a:pt x="62" y="25"/>
                  </a:cubicBezTo>
                  <a:cubicBezTo>
                    <a:pt x="62" y="25"/>
                    <a:pt x="60" y="23"/>
                    <a:pt x="59" y="21"/>
                  </a:cubicBezTo>
                  <a:cubicBezTo>
                    <a:pt x="58" y="20"/>
                    <a:pt x="56" y="21"/>
                    <a:pt x="54" y="21"/>
                  </a:cubicBezTo>
                  <a:cubicBezTo>
                    <a:pt x="52" y="20"/>
                    <a:pt x="55" y="17"/>
                    <a:pt x="54" y="17"/>
                  </a:cubicBezTo>
                  <a:cubicBezTo>
                    <a:pt x="52" y="16"/>
                    <a:pt x="52" y="16"/>
                    <a:pt x="50" y="15"/>
                  </a:cubicBezTo>
                  <a:cubicBezTo>
                    <a:pt x="48" y="14"/>
                    <a:pt x="48" y="12"/>
                    <a:pt x="47" y="11"/>
                  </a:cubicBezTo>
                  <a:cubicBezTo>
                    <a:pt x="46" y="9"/>
                    <a:pt x="45" y="9"/>
                    <a:pt x="42" y="10"/>
                  </a:cubicBezTo>
                  <a:cubicBezTo>
                    <a:pt x="40" y="11"/>
                    <a:pt x="40" y="13"/>
                    <a:pt x="39" y="11"/>
                  </a:cubicBezTo>
                  <a:cubicBezTo>
                    <a:pt x="37" y="9"/>
                    <a:pt x="35" y="12"/>
                    <a:pt x="32" y="12"/>
                  </a:cubicBezTo>
                  <a:cubicBezTo>
                    <a:pt x="29" y="12"/>
                    <a:pt x="28" y="8"/>
                    <a:pt x="25" y="7"/>
                  </a:cubicBezTo>
                  <a:cubicBezTo>
                    <a:pt x="23" y="5"/>
                    <a:pt x="23" y="4"/>
                    <a:pt x="21" y="4"/>
                  </a:cubicBezTo>
                  <a:cubicBezTo>
                    <a:pt x="19" y="4"/>
                    <a:pt x="17" y="5"/>
                    <a:pt x="14" y="4"/>
                  </a:cubicBezTo>
                  <a:cubicBezTo>
                    <a:pt x="11" y="3"/>
                    <a:pt x="9" y="3"/>
                    <a:pt x="8" y="2"/>
                  </a:cubicBezTo>
                  <a:cubicBezTo>
                    <a:pt x="7" y="0"/>
                    <a:pt x="4" y="1"/>
                    <a:pt x="2" y="2"/>
                  </a:cubicBezTo>
                  <a:cubicBezTo>
                    <a:pt x="0" y="3"/>
                    <a:pt x="0" y="8"/>
                    <a:pt x="0" y="8"/>
                  </a:cubicBezTo>
                  <a:close/>
                </a:path>
              </a:pathLst>
            </a:custGeom>
            <a:grpFill/>
            <a:ln w="2" cap="rnd">
              <a:solidFill>
                <a:schemeClr val="tx2">
                  <a:lumMod val="2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238"/>
            <p:cNvSpPr>
              <a:spLocks/>
            </p:cNvSpPr>
            <p:nvPr/>
          </p:nvSpPr>
          <p:spPr bwMode="auto">
            <a:xfrm>
              <a:off x="5460281" y="3703849"/>
              <a:ext cx="98803" cy="35928"/>
            </a:xfrm>
            <a:custGeom>
              <a:avLst/>
              <a:gdLst>
                <a:gd name="T0" fmla="*/ 0 w 28"/>
                <a:gd name="T1" fmla="*/ 10 h 10"/>
                <a:gd name="T2" fmla="*/ 7 w 28"/>
                <a:gd name="T3" fmla="*/ 9 h 10"/>
                <a:gd name="T4" fmla="*/ 11 w 28"/>
                <a:gd name="T5" fmla="*/ 7 h 10"/>
                <a:gd name="T6" fmla="*/ 24 w 28"/>
                <a:gd name="T7" fmla="*/ 7 h 10"/>
                <a:gd name="T8" fmla="*/ 28 w 28"/>
                <a:gd name="T9" fmla="*/ 3 h 10"/>
                <a:gd name="T10" fmla="*/ 25 w 28"/>
                <a:gd name="T11" fmla="*/ 1 h 10"/>
                <a:gd name="T12" fmla="*/ 19 w 28"/>
                <a:gd name="T13" fmla="*/ 1 h 10"/>
                <a:gd name="T14" fmla="*/ 11 w 28"/>
                <a:gd name="T15" fmla="*/ 1 h 10"/>
                <a:gd name="T16" fmla="*/ 8 w 28"/>
                <a:gd name="T17" fmla="*/ 2 h 10"/>
                <a:gd name="T18" fmla="*/ 4 w 28"/>
                <a:gd name="T19" fmla="*/ 3 h 10"/>
                <a:gd name="T20" fmla="*/ 0 w 28"/>
                <a:gd name="T21" fmla="*/ 4 h 10"/>
                <a:gd name="T22" fmla="*/ 1 w 28"/>
                <a:gd name="T23" fmla="*/ 5 h 10"/>
                <a:gd name="T24" fmla="*/ 1 w 28"/>
                <a:gd name="T25" fmla="*/ 6 h 10"/>
                <a:gd name="T26" fmla="*/ 0 w 28"/>
                <a:gd name="T27" fmla="*/ 7 h 10"/>
                <a:gd name="T28" fmla="*/ 0 w 28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" h="10">
                  <a:moveTo>
                    <a:pt x="0" y="10"/>
                  </a:moveTo>
                  <a:cubicBezTo>
                    <a:pt x="7" y="9"/>
                    <a:pt x="7" y="9"/>
                    <a:pt x="7" y="9"/>
                  </a:cubicBezTo>
                  <a:cubicBezTo>
                    <a:pt x="7" y="9"/>
                    <a:pt x="8" y="7"/>
                    <a:pt x="11" y="7"/>
                  </a:cubicBezTo>
                  <a:cubicBezTo>
                    <a:pt x="14" y="7"/>
                    <a:pt x="22" y="7"/>
                    <a:pt x="24" y="7"/>
                  </a:cubicBezTo>
                  <a:cubicBezTo>
                    <a:pt x="27" y="7"/>
                    <a:pt x="28" y="6"/>
                    <a:pt x="28" y="3"/>
                  </a:cubicBezTo>
                  <a:cubicBezTo>
                    <a:pt x="28" y="0"/>
                    <a:pt x="27" y="1"/>
                    <a:pt x="25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7" y="1"/>
                    <a:pt x="13" y="3"/>
                    <a:pt x="11" y="1"/>
                  </a:cubicBezTo>
                  <a:cubicBezTo>
                    <a:pt x="9" y="0"/>
                    <a:pt x="11" y="0"/>
                    <a:pt x="8" y="2"/>
                  </a:cubicBezTo>
                  <a:cubicBezTo>
                    <a:pt x="6" y="3"/>
                    <a:pt x="6" y="3"/>
                    <a:pt x="4" y="3"/>
                  </a:cubicBezTo>
                  <a:cubicBezTo>
                    <a:pt x="2" y="3"/>
                    <a:pt x="0" y="4"/>
                    <a:pt x="0" y="4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8"/>
                    <a:pt x="1" y="7"/>
                    <a:pt x="0" y="7"/>
                  </a:cubicBezTo>
                  <a:cubicBezTo>
                    <a:pt x="0" y="8"/>
                    <a:pt x="0" y="9"/>
                    <a:pt x="0" y="10"/>
                  </a:cubicBezTo>
                  <a:close/>
                </a:path>
              </a:pathLst>
            </a:custGeom>
            <a:grpFill/>
            <a:ln w="9525">
              <a:solidFill>
                <a:schemeClr val="tx2">
                  <a:lumMod val="2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239"/>
            <p:cNvSpPr>
              <a:spLocks/>
            </p:cNvSpPr>
            <p:nvPr/>
          </p:nvSpPr>
          <p:spPr bwMode="auto">
            <a:xfrm>
              <a:off x="5460281" y="3703849"/>
              <a:ext cx="98803" cy="35928"/>
            </a:xfrm>
            <a:custGeom>
              <a:avLst/>
              <a:gdLst>
                <a:gd name="T0" fmla="*/ 0 w 28"/>
                <a:gd name="T1" fmla="*/ 10 h 10"/>
                <a:gd name="T2" fmla="*/ 7 w 28"/>
                <a:gd name="T3" fmla="*/ 9 h 10"/>
                <a:gd name="T4" fmla="*/ 11 w 28"/>
                <a:gd name="T5" fmla="*/ 7 h 10"/>
                <a:gd name="T6" fmla="*/ 24 w 28"/>
                <a:gd name="T7" fmla="*/ 7 h 10"/>
                <a:gd name="T8" fmla="*/ 28 w 28"/>
                <a:gd name="T9" fmla="*/ 3 h 10"/>
                <a:gd name="T10" fmla="*/ 25 w 28"/>
                <a:gd name="T11" fmla="*/ 1 h 10"/>
                <a:gd name="T12" fmla="*/ 19 w 28"/>
                <a:gd name="T13" fmla="*/ 1 h 10"/>
                <a:gd name="T14" fmla="*/ 11 w 28"/>
                <a:gd name="T15" fmla="*/ 1 h 10"/>
                <a:gd name="T16" fmla="*/ 8 w 28"/>
                <a:gd name="T17" fmla="*/ 2 h 10"/>
                <a:gd name="T18" fmla="*/ 4 w 28"/>
                <a:gd name="T19" fmla="*/ 3 h 10"/>
                <a:gd name="T20" fmla="*/ 0 w 28"/>
                <a:gd name="T21" fmla="*/ 4 h 10"/>
                <a:gd name="T22" fmla="*/ 1 w 28"/>
                <a:gd name="T23" fmla="*/ 5 h 10"/>
                <a:gd name="T24" fmla="*/ 1 w 28"/>
                <a:gd name="T25" fmla="*/ 6 h 10"/>
                <a:gd name="T26" fmla="*/ 0 w 28"/>
                <a:gd name="T27" fmla="*/ 7 h 10"/>
                <a:gd name="T28" fmla="*/ 0 w 28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" h="10">
                  <a:moveTo>
                    <a:pt x="0" y="10"/>
                  </a:moveTo>
                  <a:cubicBezTo>
                    <a:pt x="7" y="9"/>
                    <a:pt x="7" y="9"/>
                    <a:pt x="7" y="9"/>
                  </a:cubicBezTo>
                  <a:cubicBezTo>
                    <a:pt x="7" y="9"/>
                    <a:pt x="8" y="7"/>
                    <a:pt x="11" y="7"/>
                  </a:cubicBezTo>
                  <a:cubicBezTo>
                    <a:pt x="14" y="7"/>
                    <a:pt x="22" y="7"/>
                    <a:pt x="24" y="7"/>
                  </a:cubicBezTo>
                  <a:cubicBezTo>
                    <a:pt x="27" y="7"/>
                    <a:pt x="28" y="6"/>
                    <a:pt x="28" y="3"/>
                  </a:cubicBezTo>
                  <a:cubicBezTo>
                    <a:pt x="28" y="0"/>
                    <a:pt x="27" y="1"/>
                    <a:pt x="25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7" y="1"/>
                    <a:pt x="13" y="3"/>
                    <a:pt x="11" y="1"/>
                  </a:cubicBezTo>
                  <a:cubicBezTo>
                    <a:pt x="9" y="0"/>
                    <a:pt x="11" y="0"/>
                    <a:pt x="8" y="2"/>
                  </a:cubicBezTo>
                  <a:cubicBezTo>
                    <a:pt x="6" y="3"/>
                    <a:pt x="6" y="3"/>
                    <a:pt x="4" y="3"/>
                  </a:cubicBezTo>
                  <a:cubicBezTo>
                    <a:pt x="2" y="3"/>
                    <a:pt x="0" y="4"/>
                    <a:pt x="0" y="4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8"/>
                    <a:pt x="1" y="7"/>
                    <a:pt x="0" y="7"/>
                  </a:cubicBezTo>
                  <a:cubicBezTo>
                    <a:pt x="0" y="8"/>
                    <a:pt x="0" y="9"/>
                    <a:pt x="0" y="10"/>
                  </a:cubicBezTo>
                  <a:close/>
                </a:path>
              </a:pathLst>
            </a:custGeom>
            <a:grpFill/>
            <a:ln w="2" cap="rnd">
              <a:solidFill>
                <a:schemeClr val="tx2">
                  <a:lumMod val="2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240"/>
            <p:cNvSpPr>
              <a:spLocks/>
            </p:cNvSpPr>
            <p:nvPr/>
          </p:nvSpPr>
          <p:spPr bwMode="auto">
            <a:xfrm>
              <a:off x="6234532" y="4127801"/>
              <a:ext cx="183233" cy="246108"/>
            </a:xfrm>
            <a:custGeom>
              <a:avLst/>
              <a:gdLst>
                <a:gd name="T0" fmla="*/ 20 w 52"/>
                <a:gd name="T1" fmla="*/ 70 h 70"/>
                <a:gd name="T2" fmla="*/ 23 w 52"/>
                <a:gd name="T3" fmla="*/ 65 h 70"/>
                <a:gd name="T4" fmla="*/ 28 w 52"/>
                <a:gd name="T5" fmla="*/ 67 h 70"/>
                <a:gd name="T6" fmla="*/ 30 w 52"/>
                <a:gd name="T7" fmla="*/ 63 h 70"/>
                <a:gd name="T8" fmla="*/ 28 w 52"/>
                <a:gd name="T9" fmla="*/ 56 h 70"/>
                <a:gd name="T10" fmla="*/ 28 w 52"/>
                <a:gd name="T11" fmla="*/ 54 h 70"/>
                <a:gd name="T12" fmla="*/ 34 w 52"/>
                <a:gd name="T13" fmla="*/ 52 h 70"/>
                <a:gd name="T14" fmla="*/ 34 w 52"/>
                <a:gd name="T15" fmla="*/ 48 h 70"/>
                <a:gd name="T16" fmla="*/ 37 w 52"/>
                <a:gd name="T17" fmla="*/ 51 h 70"/>
                <a:gd name="T18" fmla="*/ 43 w 52"/>
                <a:gd name="T19" fmla="*/ 50 h 70"/>
                <a:gd name="T20" fmla="*/ 47 w 52"/>
                <a:gd name="T21" fmla="*/ 55 h 70"/>
                <a:gd name="T22" fmla="*/ 50 w 52"/>
                <a:gd name="T23" fmla="*/ 50 h 70"/>
                <a:gd name="T24" fmla="*/ 48 w 52"/>
                <a:gd name="T25" fmla="*/ 45 h 70"/>
                <a:gd name="T26" fmla="*/ 48 w 52"/>
                <a:gd name="T27" fmla="*/ 40 h 70"/>
                <a:gd name="T28" fmla="*/ 47 w 52"/>
                <a:gd name="T29" fmla="*/ 36 h 70"/>
                <a:gd name="T30" fmla="*/ 47 w 52"/>
                <a:gd name="T31" fmla="*/ 31 h 70"/>
                <a:gd name="T32" fmla="*/ 43 w 52"/>
                <a:gd name="T33" fmla="*/ 27 h 70"/>
                <a:gd name="T34" fmla="*/ 45 w 52"/>
                <a:gd name="T35" fmla="*/ 26 h 70"/>
                <a:gd name="T36" fmla="*/ 44 w 52"/>
                <a:gd name="T37" fmla="*/ 21 h 70"/>
                <a:gd name="T38" fmla="*/ 47 w 52"/>
                <a:gd name="T39" fmla="*/ 19 h 70"/>
                <a:gd name="T40" fmla="*/ 52 w 52"/>
                <a:gd name="T41" fmla="*/ 19 h 70"/>
                <a:gd name="T42" fmla="*/ 52 w 52"/>
                <a:gd name="T43" fmla="*/ 12 h 70"/>
                <a:gd name="T44" fmla="*/ 47 w 52"/>
                <a:gd name="T45" fmla="*/ 11 h 70"/>
                <a:gd name="T46" fmla="*/ 42 w 52"/>
                <a:gd name="T47" fmla="*/ 11 h 70"/>
                <a:gd name="T48" fmla="*/ 41 w 52"/>
                <a:gd name="T49" fmla="*/ 8 h 70"/>
                <a:gd name="T50" fmla="*/ 41 w 52"/>
                <a:gd name="T51" fmla="*/ 1 h 70"/>
                <a:gd name="T52" fmla="*/ 35 w 52"/>
                <a:gd name="T53" fmla="*/ 1 h 70"/>
                <a:gd name="T54" fmla="*/ 30 w 52"/>
                <a:gd name="T55" fmla="*/ 2 h 70"/>
                <a:gd name="T56" fmla="*/ 25 w 52"/>
                <a:gd name="T57" fmla="*/ 3 h 70"/>
                <a:gd name="T58" fmla="*/ 24 w 52"/>
                <a:gd name="T59" fmla="*/ 15 h 70"/>
                <a:gd name="T60" fmla="*/ 7 w 52"/>
                <a:gd name="T61" fmla="*/ 14 h 70"/>
                <a:gd name="T62" fmla="*/ 6 w 52"/>
                <a:gd name="T63" fmla="*/ 16 h 70"/>
                <a:gd name="T64" fmla="*/ 6 w 52"/>
                <a:gd name="T65" fmla="*/ 19 h 70"/>
                <a:gd name="T66" fmla="*/ 8 w 52"/>
                <a:gd name="T67" fmla="*/ 21 h 70"/>
                <a:gd name="T68" fmla="*/ 8 w 52"/>
                <a:gd name="T69" fmla="*/ 26 h 70"/>
                <a:gd name="T70" fmla="*/ 4 w 52"/>
                <a:gd name="T71" fmla="*/ 26 h 70"/>
                <a:gd name="T72" fmla="*/ 5 w 52"/>
                <a:gd name="T73" fmla="*/ 28 h 70"/>
                <a:gd name="T74" fmla="*/ 4 w 52"/>
                <a:gd name="T75" fmla="*/ 30 h 70"/>
                <a:gd name="T76" fmla="*/ 6 w 52"/>
                <a:gd name="T77" fmla="*/ 32 h 70"/>
                <a:gd name="T78" fmla="*/ 3 w 52"/>
                <a:gd name="T79" fmla="*/ 40 h 70"/>
                <a:gd name="T80" fmla="*/ 0 w 52"/>
                <a:gd name="T81" fmla="*/ 40 h 70"/>
                <a:gd name="T82" fmla="*/ 0 w 52"/>
                <a:gd name="T83" fmla="*/ 43 h 70"/>
                <a:gd name="T84" fmla="*/ 3 w 52"/>
                <a:gd name="T85" fmla="*/ 43 h 70"/>
                <a:gd name="T86" fmla="*/ 3 w 52"/>
                <a:gd name="T87" fmla="*/ 47 h 70"/>
                <a:gd name="T88" fmla="*/ 6 w 52"/>
                <a:gd name="T89" fmla="*/ 47 h 70"/>
                <a:gd name="T90" fmla="*/ 6 w 52"/>
                <a:gd name="T91" fmla="*/ 49 h 70"/>
                <a:gd name="T92" fmla="*/ 8 w 52"/>
                <a:gd name="T93" fmla="*/ 50 h 70"/>
                <a:gd name="T94" fmla="*/ 4 w 52"/>
                <a:gd name="T95" fmla="*/ 50 h 70"/>
                <a:gd name="T96" fmla="*/ 4 w 52"/>
                <a:gd name="T97" fmla="*/ 52 h 70"/>
                <a:gd name="T98" fmla="*/ 18 w 52"/>
                <a:gd name="T99" fmla="*/ 64 h 70"/>
                <a:gd name="T100" fmla="*/ 18 w 52"/>
                <a:gd name="T101" fmla="*/ 69 h 70"/>
                <a:gd name="T102" fmla="*/ 20 w 52"/>
                <a:gd name="T103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2" h="70">
                  <a:moveTo>
                    <a:pt x="20" y="70"/>
                  </a:moveTo>
                  <a:cubicBezTo>
                    <a:pt x="20" y="70"/>
                    <a:pt x="21" y="65"/>
                    <a:pt x="23" y="65"/>
                  </a:cubicBezTo>
                  <a:cubicBezTo>
                    <a:pt x="25" y="65"/>
                    <a:pt x="25" y="66"/>
                    <a:pt x="28" y="67"/>
                  </a:cubicBezTo>
                  <a:cubicBezTo>
                    <a:pt x="31" y="68"/>
                    <a:pt x="30" y="66"/>
                    <a:pt x="30" y="63"/>
                  </a:cubicBezTo>
                  <a:cubicBezTo>
                    <a:pt x="29" y="60"/>
                    <a:pt x="26" y="58"/>
                    <a:pt x="28" y="56"/>
                  </a:cubicBezTo>
                  <a:cubicBezTo>
                    <a:pt x="29" y="55"/>
                    <a:pt x="30" y="57"/>
                    <a:pt x="28" y="54"/>
                  </a:cubicBezTo>
                  <a:cubicBezTo>
                    <a:pt x="27" y="50"/>
                    <a:pt x="32" y="53"/>
                    <a:pt x="34" y="52"/>
                  </a:cubicBezTo>
                  <a:cubicBezTo>
                    <a:pt x="36" y="51"/>
                    <a:pt x="32" y="48"/>
                    <a:pt x="34" y="48"/>
                  </a:cubicBezTo>
                  <a:cubicBezTo>
                    <a:pt x="37" y="49"/>
                    <a:pt x="37" y="51"/>
                    <a:pt x="37" y="51"/>
                  </a:cubicBezTo>
                  <a:cubicBezTo>
                    <a:pt x="37" y="51"/>
                    <a:pt x="41" y="49"/>
                    <a:pt x="43" y="50"/>
                  </a:cubicBezTo>
                  <a:cubicBezTo>
                    <a:pt x="45" y="50"/>
                    <a:pt x="45" y="53"/>
                    <a:pt x="47" y="55"/>
                  </a:cubicBezTo>
                  <a:cubicBezTo>
                    <a:pt x="49" y="56"/>
                    <a:pt x="49" y="55"/>
                    <a:pt x="50" y="50"/>
                  </a:cubicBezTo>
                  <a:cubicBezTo>
                    <a:pt x="51" y="46"/>
                    <a:pt x="50" y="46"/>
                    <a:pt x="48" y="45"/>
                  </a:cubicBezTo>
                  <a:cubicBezTo>
                    <a:pt x="46" y="44"/>
                    <a:pt x="50" y="42"/>
                    <a:pt x="48" y="40"/>
                  </a:cubicBezTo>
                  <a:cubicBezTo>
                    <a:pt x="47" y="38"/>
                    <a:pt x="46" y="39"/>
                    <a:pt x="47" y="36"/>
                  </a:cubicBezTo>
                  <a:cubicBezTo>
                    <a:pt x="48" y="33"/>
                    <a:pt x="47" y="32"/>
                    <a:pt x="47" y="31"/>
                  </a:cubicBezTo>
                  <a:cubicBezTo>
                    <a:pt x="47" y="30"/>
                    <a:pt x="45" y="28"/>
                    <a:pt x="43" y="27"/>
                  </a:cubicBezTo>
                  <a:cubicBezTo>
                    <a:pt x="42" y="26"/>
                    <a:pt x="45" y="26"/>
                    <a:pt x="45" y="26"/>
                  </a:cubicBezTo>
                  <a:cubicBezTo>
                    <a:pt x="45" y="26"/>
                    <a:pt x="44" y="23"/>
                    <a:pt x="44" y="21"/>
                  </a:cubicBezTo>
                  <a:cubicBezTo>
                    <a:pt x="44" y="19"/>
                    <a:pt x="45" y="19"/>
                    <a:pt x="47" y="19"/>
                  </a:cubicBezTo>
                  <a:cubicBezTo>
                    <a:pt x="50" y="18"/>
                    <a:pt x="52" y="19"/>
                    <a:pt x="52" y="19"/>
                  </a:cubicBezTo>
                  <a:cubicBezTo>
                    <a:pt x="52" y="12"/>
                    <a:pt x="52" y="12"/>
                    <a:pt x="52" y="12"/>
                  </a:cubicBezTo>
                  <a:cubicBezTo>
                    <a:pt x="52" y="12"/>
                    <a:pt x="49" y="11"/>
                    <a:pt x="47" y="11"/>
                  </a:cubicBezTo>
                  <a:cubicBezTo>
                    <a:pt x="45" y="11"/>
                    <a:pt x="44" y="10"/>
                    <a:pt x="42" y="11"/>
                  </a:cubicBezTo>
                  <a:cubicBezTo>
                    <a:pt x="40" y="12"/>
                    <a:pt x="42" y="9"/>
                    <a:pt x="41" y="8"/>
                  </a:cubicBezTo>
                  <a:cubicBezTo>
                    <a:pt x="41" y="6"/>
                    <a:pt x="41" y="1"/>
                    <a:pt x="41" y="1"/>
                  </a:cubicBezTo>
                  <a:cubicBezTo>
                    <a:pt x="41" y="1"/>
                    <a:pt x="38" y="0"/>
                    <a:pt x="35" y="1"/>
                  </a:cubicBezTo>
                  <a:cubicBezTo>
                    <a:pt x="32" y="3"/>
                    <a:pt x="31" y="1"/>
                    <a:pt x="30" y="2"/>
                  </a:cubicBezTo>
                  <a:cubicBezTo>
                    <a:pt x="28" y="3"/>
                    <a:pt x="25" y="3"/>
                    <a:pt x="25" y="3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5"/>
                    <a:pt x="6" y="15"/>
                    <a:pt x="6" y="16"/>
                  </a:cubicBezTo>
                  <a:cubicBezTo>
                    <a:pt x="7" y="17"/>
                    <a:pt x="5" y="18"/>
                    <a:pt x="6" y="19"/>
                  </a:cubicBezTo>
                  <a:cubicBezTo>
                    <a:pt x="6" y="19"/>
                    <a:pt x="8" y="21"/>
                    <a:pt x="8" y="21"/>
                  </a:cubicBezTo>
                  <a:cubicBezTo>
                    <a:pt x="8" y="23"/>
                    <a:pt x="8" y="24"/>
                    <a:pt x="8" y="26"/>
                  </a:cubicBezTo>
                  <a:cubicBezTo>
                    <a:pt x="7" y="26"/>
                    <a:pt x="5" y="25"/>
                    <a:pt x="4" y="26"/>
                  </a:cubicBezTo>
                  <a:cubicBezTo>
                    <a:pt x="4" y="26"/>
                    <a:pt x="5" y="27"/>
                    <a:pt x="5" y="28"/>
                  </a:cubicBezTo>
                  <a:cubicBezTo>
                    <a:pt x="7" y="27"/>
                    <a:pt x="8" y="29"/>
                    <a:pt x="4" y="30"/>
                  </a:cubicBezTo>
                  <a:cubicBezTo>
                    <a:pt x="4" y="30"/>
                    <a:pt x="6" y="31"/>
                    <a:pt x="6" y="32"/>
                  </a:cubicBezTo>
                  <a:cubicBezTo>
                    <a:pt x="6" y="33"/>
                    <a:pt x="4" y="38"/>
                    <a:pt x="3" y="40"/>
                  </a:cubicBezTo>
                  <a:cubicBezTo>
                    <a:pt x="2" y="40"/>
                    <a:pt x="1" y="40"/>
                    <a:pt x="0" y="40"/>
                  </a:cubicBezTo>
                  <a:cubicBezTo>
                    <a:pt x="0" y="40"/>
                    <a:pt x="1" y="42"/>
                    <a:pt x="0" y="43"/>
                  </a:cubicBezTo>
                  <a:cubicBezTo>
                    <a:pt x="1" y="43"/>
                    <a:pt x="1" y="43"/>
                    <a:pt x="3" y="43"/>
                  </a:cubicBezTo>
                  <a:cubicBezTo>
                    <a:pt x="3" y="45"/>
                    <a:pt x="2" y="46"/>
                    <a:pt x="3" y="47"/>
                  </a:cubicBezTo>
                  <a:cubicBezTo>
                    <a:pt x="3" y="47"/>
                    <a:pt x="6" y="47"/>
                    <a:pt x="6" y="47"/>
                  </a:cubicBezTo>
                  <a:cubicBezTo>
                    <a:pt x="6" y="47"/>
                    <a:pt x="6" y="48"/>
                    <a:pt x="6" y="49"/>
                  </a:cubicBezTo>
                  <a:cubicBezTo>
                    <a:pt x="8" y="48"/>
                    <a:pt x="7" y="50"/>
                    <a:pt x="8" y="50"/>
                  </a:cubicBezTo>
                  <a:cubicBezTo>
                    <a:pt x="7" y="50"/>
                    <a:pt x="5" y="50"/>
                    <a:pt x="4" y="50"/>
                  </a:cubicBezTo>
                  <a:cubicBezTo>
                    <a:pt x="4" y="50"/>
                    <a:pt x="4" y="52"/>
                    <a:pt x="4" y="52"/>
                  </a:cubicBezTo>
                  <a:cubicBezTo>
                    <a:pt x="5" y="53"/>
                    <a:pt x="18" y="64"/>
                    <a:pt x="18" y="64"/>
                  </a:cubicBezTo>
                  <a:cubicBezTo>
                    <a:pt x="19" y="66"/>
                    <a:pt x="17" y="67"/>
                    <a:pt x="18" y="69"/>
                  </a:cubicBezTo>
                  <a:cubicBezTo>
                    <a:pt x="19" y="70"/>
                    <a:pt x="19" y="70"/>
                    <a:pt x="20" y="70"/>
                  </a:cubicBezTo>
                  <a:close/>
                </a:path>
              </a:pathLst>
            </a:custGeom>
            <a:grpFill/>
            <a:ln w="9525">
              <a:solidFill>
                <a:schemeClr val="tx2">
                  <a:lumMod val="2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241"/>
            <p:cNvSpPr>
              <a:spLocks/>
            </p:cNvSpPr>
            <p:nvPr/>
          </p:nvSpPr>
          <p:spPr bwMode="auto">
            <a:xfrm>
              <a:off x="6234532" y="4127801"/>
              <a:ext cx="183233" cy="246108"/>
            </a:xfrm>
            <a:custGeom>
              <a:avLst/>
              <a:gdLst>
                <a:gd name="T0" fmla="*/ 20 w 52"/>
                <a:gd name="T1" fmla="*/ 70 h 70"/>
                <a:gd name="T2" fmla="*/ 23 w 52"/>
                <a:gd name="T3" fmla="*/ 65 h 70"/>
                <a:gd name="T4" fmla="*/ 28 w 52"/>
                <a:gd name="T5" fmla="*/ 67 h 70"/>
                <a:gd name="T6" fmla="*/ 30 w 52"/>
                <a:gd name="T7" fmla="*/ 63 h 70"/>
                <a:gd name="T8" fmla="*/ 28 w 52"/>
                <a:gd name="T9" fmla="*/ 56 h 70"/>
                <a:gd name="T10" fmla="*/ 28 w 52"/>
                <a:gd name="T11" fmla="*/ 54 h 70"/>
                <a:gd name="T12" fmla="*/ 34 w 52"/>
                <a:gd name="T13" fmla="*/ 52 h 70"/>
                <a:gd name="T14" fmla="*/ 34 w 52"/>
                <a:gd name="T15" fmla="*/ 48 h 70"/>
                <a:gd name="T16" fmla="*/ 37 w 52"/>
                <a:gd name="T17" fmla="*/ 51 h 70"/>
                <a:gd name="T18" fmla="*/ 43 w 52"/>
                <a:gd name="T19" fmla="*/ 50 h 70"/>
                <a:gd name="T20" fmla="*/ 47 w 52"/>
                <a:gd name="T21" fmla="*/ 55 h 70"/>
                <a:gd name="T22" fmla="*/ 50 w 52"/>
                <a:gd name="T23" fmla="*/ 50 h 70"/>
                <a:gd name="T24" fmla="*/ 48 w 52"/>
                <a:gd name="T25" fmla="*/ 45 h 70"/>
                <a:gd name="T26" fmla="*/ 48 w 52"/>
                <a:gd name="T27" fmla="*/ 40 h 70"/>
                <a:gd name="T28" fmla="*/ 47 w 52"/>
                <a:gd name="T29" fmla="*/ 36 h 70"/>
                <a:gd name="T30" fmla="*/ 47 w 52"/>
                <a:gd name="T31" fmla="*/ 31 h 70"/>
                <a:gd name="T32" fmla="*/ 43 w 52"/>
                <a:gd name="T33" fmla="*/ 27 h 70"/>
                <a:gd name="T34" fmla="*/ 45 w 52"/>
                <a:gd name="T35" fmla="*/ 26 h 70"/>
                <a:gd name="T36" fmla="*/ 44 w 52"/>
                <a:gd name="T37" fmla="*/ 21 h 70"/>
                <a:gd name="T38" fmla="*/ 47 w 52"/>
                <a:gd name="T39" fmla="*/ 19 h 70"/>
                <a:gd name="T40" fmla="*/ 52 w 52"/>
                <a:gd name="T41" fmla="*/ 19 h 70"/>
                <a:gd name="T42" fmla="*/ 52 w 52"/>
                <a:gd name="T43" fmla="*/ 12 h 70"/>
                <a:gd name="T44" fmla="*/ 47 w 52"/>
                <a:gd name="T45" fmla="*/ 11 h 70"/>
                <a:gd name="T46" fmla="*/ 42 w 52"/>
                <a:gd name="T47" fmla="*/ 11 h 70"/>
                <a:gd name="T48" fmla="*/ 41 w 52"/>
                <a:gd name="T49" fmla="*/ 8 h 70"/>
                <a:gd name="T50" fmla="*/ 41 w 52"/>
                <a:gd name="T51" fmla="*/ 1 h 70"/>
                <a:gd name="T52" fmla="*/ 35 w 52"/>
                <a:gd name="T53" fmla="*/ 1 h 70"/>
                <a:gd name="T54" fmla="*/ 30 w 52"/>
                <a:gd name="T55" fmla="*/ 2 h 70"/>
                <a:gd name="T56" fmla="*/ 25 w 52"/>
                <a:gd name="T57" fmla="*/ 3 h 70"/>
                <a:gd name="T58" fmla="*/ 24 w 52"/>
                <a:gd name="T59" fmla="*/ 15 h 70"/>
                <a:gd name="T60" fmla="*/ 7 w 52"/>
                <a:gd name="T61" fmla="*/ 14 h 70"/>
                <a:gd name="T62" fmla="*/ 6 w 52"/>
                <a:gd name="T63" fmla="*/ 16 h 70"/>
                <a:gd name="T64" fmla="*/ 6 w 52"/>
                <a:gd name="T65" fmla="*/ 19 h 70"/>
                <a:gd name="T66" fmla="*/ 8 w 52"/>
                <a:gd name="T67" fmla="*/ 21 h 70"/>
                <a:gd name="T68" fmla="*/ 8 w 52"/>
                <a:gd name="T69" fmla="*/ 26 h 70"/>
                <a:gd name="T70" fmla="*/ 4 w 52"/>
                <a:gd name="T71" fmla="*/ 26 h 70"/>
                <a:gd name="T72" fmla="*/ 5 w 52"/>
                <a:gd name="T73" fmla="*/ 28 h 70"/>
                <a:gd name="T74" fmla="*/ 4 w 52"/>
                <a:gd name="T75" fmla="*/ 30 h 70"/>
                <a:gd name="T76" fmla="*/ 6 w 52"/>
                <a:gd name="T77" fmla="*/ 32 h 70"/>
                <a:gd name="T78" fmla="*/ 3 w 52"/>
                <a:gd name="T79" fmla="*/ 40 h 70"/>
                <a:gd name="T80" fmla="*/ 0 w 52"/>
                <a:gd name="T81" fmla="*/ 40 h 70"/>
                <a:gd name="T82" fmla="*/ 0 w 52"/>
                <a:gd name="T83" fmla="*/ 43 h 70"/>
                <a:gd name="T84" fmla="*/ 3 w 52"/>
                <a:gd name="T85" fmla="*/ 43 h 70"/>
                <a:gd name="T86" fmla="*/ 3 w 52"/>
                <a:gd name="T87" fmla="*/ 47 h 70"/>
                <a:gd name="T88" fmla="*/ 6 w 52"/>
                <a:gd name="T89" fmla="*/ 47 h 70"/>
                <a:gd name="T90" fmla="*/ 6 w 52"/>
                <a:gd name="T91" fmla="*/ 49 h 70"/>
                <a:gd name="T92" fmla="*/ 8 w 52"/>
                <a:gd name="T93" fmla="*/ 50 h 70"/>
                <a:gd name="T94" fmla="*/ 4 w 52"/>
                <a:gd name="T95" fmla="*/ 50 h 70"/>
                <a:gd name="T96" fmla="*/ 4 w 52"/>
                <a:gd name="T97" fmla="*/ 52 h 70"/>
                <a:gd name="T98" fmla="*/ 18 w 52"/>
                <a:gd name="T99" fmla="*/ 64 h 70"/>
                <a:gd name="T100" fmla="*/ 18 w 52"/>
                <a:gd name="T101" fmla="*/ 69 h 70"/>
                <a:gd name="T102" fmla="*/ 20 w 52"/>
                <a:gd name="T103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2" h="70">
                  <a:moveTo>
                    <a:pt x="20" y="70"/>
                  </a:moveTo>
                  <a:cubicBezTo>
                    <a:pt x="20" y="70"/>
                    <a:pt x="21" y="65"/>
                    <a:pt x="23" y="65"/>
                  </a:cubicBezTo>
                  <a:cubicBezTo>
                    <a:pt x="25" y="65"/>
                    <a:pt x="25" y="66"/>
                    <a:pt x="28" y="67"/>
                  </a:cubicBezTo>
                  <a:cubicBezTo>
                    <a:pt x="31" y="68"/>
                    <a:pt x="30" y="66"/>
                    <a:pt x="30" y="63"/>
                  </a:cubicBezTo>
                  <a:cubicBezTo>
                    <a:pt x="29" y="60"/>
                    <a:pt x="26" y="58"/>
                    <a:pt x="28" y="56"/>
                  </a:cubicBezTo>
                  <a:cubicBezTo>
                    <a:pt x="29" y="55"/>
                    <a:pt x="30" y="57"/>
                    <a:pt x="28" y="54"/>
                  </a:cubicBezTo>
                  <a:cubicBezTo>
                    <a:pt x="27" y="50"/>
                    <a:pt x="32" y="53"/>
                    <a:pt x="34" y="52"/>
                  </a:cubicBezTo>
                  <a:cubicBezTo>
                    <a:pt x="36" y="51"/>
                    <a:pt x="32" y="48"/>
                    <a:pt x="34" y="48"/>
                  </a:cubicBezTo>
                  <a:cubicBezTo>
                    <a:pt x="37" y="49"/>
                    <a:pt x="37" y="51"/>
                    <a:pt x="37" y="51"/>
                  </a:cubicBezTo>
                  <a:cubicBezTo>
                    <a:pt x="37" y="51"/>
                    <a:pt x="41" y="49"/>
                    <a:pt x="43" y="50"/>
                  </a:cubicBezTo>
                  <a:cubicBezTo>
                    <a:pt x="45" y="50"/>
                    <a:pt x="45" y="53"/>
                    <a:pt x="47" y="55"/>
                  </a:cubicBezTo>
                  <a:cubicBezTo>
                    <a:pt x="49" y="56"/>
                    <a:pt x="49" y="55"/>
                    <a:pt x="50" y="50"/>
                  </a:cubicBezTo>
                  <a:cubicBezTo>
                    <a:pt x="51" y="46"/>
                    <a:pt x="50" y="46"/>
                    <a:pt x="48" y="45"/>
                  </a:cubicBezTo>
                  <a:cubicBezTo>
                    <a:pt x="46" y="44"/>
                    <a:pt x="50" y="42"/>
                    <a:pt x="48" y="40"/>
                  </a:cubicBezTo>
                  <a:cubicBezTo>
                    <a:pt x="47" y="38"/>
                    <a:pt x="46" y="39"/>
                    <a:pt x="47" y="36"/>
                  </a:cubicBezTo>
                  <a:cubicBezTo>
                    <a:pt x="48" y="33"/>
                    <a:pt x="47" y="32"/>
                    <a:pt x="47" y="31"/>
                  </a:cubicBezTo>
                  <a:cubicBezTo>
                    <a:pt x="47" y="30"/>
                    <a:pt x="45" y="28"/>
                    <a:pt x="43" y="27"/>
                  </a:cubicBezTo>
                  <a:cubicBezTo>
                    <a:pt x="42" y="26"/>
                    <a:pt x="45" y="26"/>
                    <a:pt x="45" y="26"/>
                  </a:cubicBezTo>
                  <a:cubicBezTo>
                    <a:pt x="45" y="26"/>
                    <a:pt x="44" y="23"/>
                    <a:pt x="44" y="21"/>
                  </a:cubicBezTo>
                  <a:cubicBezTo>
                    <a:pt x="44" y="19"/>
                    <a:pt x="45" y="19"/>
                    <a:pt x="47" y="19"/>
                  </a:cubicBezTo>
                  <a:cubicBezTo>
                    <a:pt x="50" y="18"/>
                    <a:pt x="52" y="19"/>
                    <a:pt x="52" y="19"/>
                  </a:cubicBezTo>
                  <a:cubicBezTo>
                    <a:pt x="52" y="12"/>
                    <a:pt x="52" y="12"/>
                    <a:pt x="52" y="12"/>
                  </a:cubicBezTo>
                  <a:cubicBezTo>
                    <a:pt x="52" y="12"/>
                    <a:pt x="49" y="11"/>
                    <a:pt x="47" y="11"/>
                  </a:cubicBezTo>
                  <a:cubicBezTo>
                    <a:pt x="45" y="11"/>
                    <a:pt x="44" y="10"/>
                    <a:pt x="42" y="11"/>
                  </a:cubicBezTo>
                  <a:cubicBezTo>
                    <a:pt x="40" y="12"/>
                    <a:pt x="42" y="9"/>
                    <a:pt x="41" y="8"/>
                  </a:cubicBezTo>
                  <a:cubicBezTo>
                    <a:pt x="41" y="6"/>
                    <a:pt x="41" y="1"/>
                    <a:pt x="41" y="1"/>
                  </a:cubicBezTo>
                  <a:cubicBezTo>
                    <a:pt x="41" y="1"/>
                    <a:pt x="38" y="0"/>
                    <a:pt x="35" y="1"/>
                  </a:cubicBezTo>
                  <a:cubicBezTo>
                    <a:pt x="32" y="3"/>
                    <a:pt x="31" y="1"/>
                    <a:pt x="30" y="2"/>
                  </a:cubicBezTo>
                  <a:cubicBezTo>
                    <a:pt x="28" y="3"/>
                    <a:pt x="25" y="3"/>
                    <a:pt x="25" y="3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5"/>
                    <a:pt x="6" y="15"/>
                    <a:pt x="6" y="16"/>
                  </a:cubicBezTo>
                  <a:cubicBezTo>
                    <a:pt x="7" y="17"/>
                    <a:pt x="5" y="18"/>
                    <a:pt x="6" y="19"/>
                  </a:cubicBezTo>
                  <a:cubicBezTo>
                    <a:pt x="6" y="19"/>
                    <a:pt x="8" y="21"/>
                    <a:pt x="8" y="21"/>
                  </a:cubicBezTo>
                  <a:cubicBezTo>
                    <a:pt x="8" y="23"/>
                    <a:pt x="8" y="24"/>
                    <a:pt x="8" y="26"/>
                  </a:cubicBezTo>
                  <a:cubicBezTo>
                    <a:pt x="7" y="26"/>
                    <a:pt x="5" y="25"/>
                    <a:pt x="4" y="26"/>
                  </a:cubicBezTo>
                  <a:cubicBezTo>
                    <a:pt x="4" y="26"/>
                    <a:pt x="5" y="27"/>
                    <a:pt x="5" y="28"/>
                  </a:cubicBezTo>
                  <a:cubicBezTo>
                    <a:pt x="7" y="27"/>
                    <a:pt x="8" y="29"/>
                    <a:pt x="4" y="30"/>
                  </a:cubicBezTo>
                  <a:cubicBezTo>
                    <a:pt x="4" y="30"/>
                    <a:pt x="6" y="31"/>
                    <a:pt x="6" y="32"/>
                  </a:cubicBezTo>
                  <a:cubicBezTo>
                    <a:pt x="6" y="33"/>
                    <a:pt x="4" y="38"/>
                    <a:pt x="3" y="40"/>
                  </a:cubicBezTo>
                  <a:cubicBezTo>
                    <a:pt x="2" y="40"/>
                    <a:pt x="1" y="40"/>
                    <a:pt x="0" y="40"/>
                  </a:cubicBezTo>
                  <a:cubicBezTo>
                    <a:pt x="0" y="40"/>
                    <a:pt x="1" y="42"/>
                    <a:pt x="0" y="43"/>
                  </a:cubicBezTo>
                  <a:cubicBezTo>
                    <a:pt x="1" y="43"/>
                    <a:pt x="1" y="43"/>
                    <a:pt x="3" y="43"/>
                  </a:cubicBezTo>
                  <a:cubicBezTo>
                    <a:pt x="3" y="45"/>
                    <a:pt x="2" y="46"/>
                    <a:pt x="3" y="47"/>
                  </a:cubicBezTo>
                  <a:cubicBezTo>
                    <a:pt x="3" y="47"/>
                    <a:pt x="6" y="47"/>
                    <a:pt x="6" y="47"/>
                  </a:cubicBezTo>
                  <a:cubicBezTo>
                    <a:pt x="6" y="47"/>
                    <a:pt x="6" y="48"/>
                    <a:pt x="6" y="49"/>
                  </a:cubicBezTo>
                  <a:cubicBezTo>
                    <a:pt x="8" y="48"/>
                    <a:pt x="7" y="50"/>
                    <a:pt x="8" y="50"/>
                  </a:cubicBezTo>
                  <a:cubicBezTo>
                    <a:pt x="7" y="50"/>
                    <a:pt x="5" y="50"/>
                    <a:pt x="4" y="50"/>
                  </a:cubicBezTo>
                  <a:cubicBezTo>
                    <a:pt x="4" y="50"/>
                    <a:pt x="4" y="52"/>
                    <a:pt x="4" y="52"/>
                  </a:cubicBezTo>
                  <a:cubicBezTo>
                    <a:pt x="5" y="53"/>
                    <a:pt x="18" y="64"/>
                    <a:pt x="18" y="64"/>
                  </a:cubicBezTo>
                  <a:cubicBezTo>
                    <a:pt x="19" y="66"/>
                    <a:pt x="17" y="67"/>
                    <a:pt x="18" y="69"/>
                  </a:cubicBezTo>
                  <a:cubicBezTo>
                    <a:pt x="19" y="70"/>
                    <a:pt x="19" y="70"/>
                    <a:pt x="20" y="70"/>
                  </a:cubicBezTo>
                  <a:close/>
                </a:path>
              </a:pathLst>
            </a:custGeom>
            <a:grpFill/>
            <a:ln w="2" cap="rnd">
              <a:solidFill>
                <a:schemeClr val="tx2">
                  <a:lumMod val="2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242"/>
            <p:cNvSpPr>
              <a:spLocks/>
            </p:cNvSpPr>
            <p:nvPr/>
          </p:nvSpPr>
          <p:spPr bwMode="auto">
            <a:xfrm>
              <a:off x="4305193" y="3996664"/>
              <a:ext cx="98803" cy="179641"/>
            </a:xfrm>
            <a:custGeom>
              <a:avLst/>
              <a:gdLst>
                <a:gd name="T0" fmla="*/ 5 w 28"/>
                <a:gd name="T1" fmla="*/ 1 h 51"/>
                <a:gd name="T2" fmla="*/ 5 w 28"/>
                <a:gd name="T3" fmla="*/ 3 h 51"/>
                <a:gd name="T4" fmla="*/ 4 w 28"/>
                <a:gd name="T5" fmla="*/ 6 h 51"/>
                <a:gd name="T6" fmla="*/ 0 w 28"/>
                <a:gd name="T7" fmla="*/ 13 h 51"/>
                <a:gd name="T8" fmla="*/ 1 w 28"/>
                <a:gd name="T9" fmla="*/ 24 h 51"/>
                <a:gd name="T10" fmla="*/ 5 w 28"/>
                <a:gd name="T11" fmla="*/ 31 h 51"/>
                <a:gd name="T12" fmla="*/ 4 w 28"/>
                <a:gd name="T13" fmla="*/ 39 h 51"/>
                <a:gd name="T14" fmla="*/ 0 w 28"/>
                <a:gd name="T15" fmla="*/ 45 h 51"/>
                <a:gd name="T16" fmla="*/ 3 w 28"/>
                <a:gd name="T17" fmla="*/ 50 h 51"/>
                <a:gd name="T18" fmla="*/ 8 w 28"/>
                <a:gd name="T19" fmla="*/ 48 h 51"/>
                <a:gd name="T20" fmla="*/ 13 w 28"/>
                <a:gd name="T21" fmla="*/ 47 h 51"/>
                <a:gd name="T22" fmla="*/ 16 w 28"/>
                <a:gd name="T23" fmla="*/ 50 h 51"/>
                <a:gd name="T24" fmla="*/ 21 w 28"/>
                <a:gd name="T25" fmla="*/ 42 h 51"/>
                <a:gd name="T26" fmla="*/ 23 w 28"/>
                <a:gd name="T27" fmla="*/ 33 h 51"/>
                <a:gd name="T28" fmla="*/ 24 w 28"/>
                <a:gd name="T29" fmla="*/ 27 h 51"/>
                <a:gd name="T30" fmla="*/ 28 w 28"/>
                <a:gd name="T31" fmla="*/ 20 h 51"/>
                <a:gd name="T32" fmla="*/ 27 w 28"/>
                <a:gd name="T33" fmla="*/ 16 h 51"/>
                <a:gd name="T34" fmla="*/ 25 w 28"/>
                <a:gd name="T35" fmla="*/ 16 h 51"/>
                <a:gd name="T36" fmla="*/ 23 w 28"/>
                <a:gd name="T37" fmla="*/ 13 h 51"/>
                <a:gd name="T38" fmla="*/ 21 w 28"/>
                <a:gd name="T39" fmla="*/ 13 h 51"/>
                <a:gd name="T40" fmla="*/ 18 w 28"/>
                <a:gd name="T41" fmla="*/ 6 h 51"/>
                <a:gd name="T42" fmla="*/ 11 w 28"/>
                <a:gd name="T43" fmla="*/ 3 h 51"/>
                <a:gd name="T44" fmla="*/ 6 w 28"/>
                <a:gd name="T45" fmla="*/ 3 h 51"/>
                <a:gd name="T46" fmla="*/ 5 w 28"/>
                <a:gd name="T47" fmla="*/ 0 h 51"/>
                <a:gd name="T48" fmla="*/ 5 w 28"/>
                <a:gd name="T49" fmla="*/ 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8" h="51">
                  <a:moveTo>
                    <a:pt x="5" y="1"/>
                  </a:moveTo>
                  <a:cubicBezTo>
                    <a:pt x="5" y="2"/>
                    <a:pt x="5" y="2"/>
                    <a:pt x="5" y="3"/>
                  </a:cubicBezTo>
                  <a:cubicBezTo>
                    <a:pt x="4" y="4"/>
                    <a:pt x="4" y="6"/>
                    <a:pt x="4" y="6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1" y="21"/>
                    <a:pt x="1" y="24"/>
                  </a:cubicBezTo>
                  <a:cubicBezTo>
                    <a:pt x="1" y="27"/>
                    <a:pt x="5" y="31"/>
                    <a:pt x="5" y="31"/>
                  </a:cubicBezTo>
                  <a:cubicBezTo>
                    <a:pt x="5" y="31"/>
                    <a:pt x="5" y="35"/>
                    <a:pt x="4" y="39"/>
                  </a:cubicBezTo>
                  <a:cubicBezTo>
                    <a:pt x="2" y="42"/>
                    <a:pt x="0" y="45"/>
                    <a:pt x="0" y="45"/>
                  </a:cubicBezTo>
                  <a:cubicBezTo>
                    <a:pt x="0" y="45"/>
                    <a:pt x="1" y="48"/>
                    <a:pt x="3" y="50"/>
                  </a:cubicBezTo>
                  <a:cubicBezTo>
                    <a:pt x="5" y="51"/>
                    <a:pt x="8" y="48"/>
                    <a:pt x="8" y="48"/>
                  </a:cubicBezTo>
                  <a:cubicBezTo>
                    <a:pt x="13" y="47"/>
                    <a:pt x="13" y="47"/>
                    <a:pt x="13" y="47"/>
                  </a:cubicBezTo>
                  <a:cubicBezTo>
                    <a:pt x="16" y="50"/>
                    <a:pt x="16" y="50"/>
                    <a:pt x="16" y="50"/>
                  </a:cubicBezTo>
                  <a:cubicBezTo>
                    <a:pt x="16" y="50"/>
                    <a:pt x="21" y="44"/>
                    <a:pt x="21" y="42"/>
                  </a:cubicBezTo>
                  <a:cubicBezTo>
                    <a:pt x="22" y="41"/>
                    <a:pt x="23" y="33"/>
                    <a:pt x="23" y="33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4" y="27"/>
                    <a:pt x="27" y="23"/>
                    <a:pt x="28" y="20"/>
                  </a:cubicBezTo>
                  <a:cubicBezTo>
                    <a:pt x="27" y="19"/>
                    <a:pt x="27" y="17"/>
                    <a:pt x="27" y="16"/>
                  </a:cubicBezTo>
                  <a:cubicBezTo>
                    <a:pt x="26" y="16"/>
                    <a:pt x="25" y="16"/>
                    <a:pt x="25" y="16"/>
                  </a:cubicBezTo>
                  <a:cubicBezTo>
                    <a:pt x="24" y="16"/>
                    <a:pt x="23" y="13"/>
                    <a:pt x="23" y="13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0" y="11"/>
                    <a:pt x="20" y="7"/>
                    <a:pt x="18" y="6"/>
                  </a:cubicBezTo>
                  <a:cubicBezTo>
                    <a:pt x="18" y="6"/>
                    <a:pt x="11" y="3"/>
                    <a:pt x="11" y="3"/>
                  </a:cubicBezTo>
                  <a:cubicBezTo>
                    <a:pt x="9" y="2"/>
                    <a:pt x="7" y="4"/>
                    <a:pt x="6" y="3"/>
                  </a:cubicBezTo>
                  <a:cubicBezTo>
                    <a:pt x="5" y="3"/>
                    <a:pt x="5" y="0"/>
                    <a:pt x="5" y="0"/>
                  </a:cubicBezTo>
                  <a:lnTo>
                    <a:pt x="5" y="1"/>
                  </a:lnTo>
                  <a:close/>
                </a:path>
              </a:pathLst>
            </a:custGeom>
            <a:grpFill/>
            <a:ln w="9525">
              <a:solidFill>
                <a:schemeClr val="tx2">
                  <a:lumMod val="2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243"/>
            <p:cNvSpPr>
              <a:spLocks/>
            </p:cNvSpPr>
            <p:nvPr/>
          </p:nvSpPr>
          <p:spPr bwMode="auto">
            <a:xfrm>
              <a:off x="4305193" y="3996664"/>
              <a:ext cx="98803" cy="179641"/>
            </a:xfrm>
            <a:custGeom>
              <a:avLst/>
              <a:gdLst>
                <a:gd name="T0" fmla="*/ 5 w 28"/>
                <a:gd name="T1" fmla="*/ 1 h 51"/>
                <a:gd name="T2" fmla="*/ 5 w 28"/>
                <a:gd name="T3" fmla="*/ 3 h 51"/>
                <a:gd name="T4" fmla="*/ 4 w 28"/>
                <a:gd name="T5" fmla="*/ 6 h 51"/>
                <a:gd name="T6" fmla="*/ 0 w 28"/>
                <a:gd name="T7" fmla="*/ 13 h 51"/>
                <a:gd name="T8" fmla="*/ 1 w 28"/>
                <a:gd name="T9" fmla="*/ 24 h 51"/>
                <a:gd name="T10" fmla="*/ 5 w 28"/>
                <a:gd name="T11" fmla="*/ 31 h 51"/>
                <a:gd name="T12" fmla="*/ 4 w 28"/>
                <a:gd name="T13" fmla="*/ 39 h 51"/>
                <a:gd name="T14" fmla="*/ 0 w 28"/>
                <a:gd name="T15" fmla="*/ 45 h 51"/>
                <a:gd name="T16" fmla="*/ 3 w 28"/>
                <a:gd name="T17" fmla="*/ 50 h 51"/>
                <a:gd name="T18" fmla="*/ 8 w 28"/>
                <a:gd name="T19" fmla="*/ 48 h 51"/>
                <a:gd name="T20" fmla="*/ 13 w 28"/>
                <a:gd name="T21" fmla="*/ 47 h 51"/>
                <a:gd name="T22" fmla="*/ 16 w 28"/>
                <a:gd name="T23" fmla="*/ 50 h 51"/>
                <a:gd name="T24" fmla="*/ 21 w 28"/>
                <a:gd name="T25" fmla="*/ 42 h 51"/>
                <a:gd name="T26" fmla="*/ 23 w 28"/>
                <a:gd name="T27" fmla="*/ 33 h 51"/>
                <a:gd name="T28" fmla="*/ 24 w 28"/>
                <a:gd name="T29" fmla="*/ 27 h 51"/>
                <a:gd name="T30" fmla="*/ 28 w 28"/>
                <a:gd name="T31" fmla="*/ 20 h 51"/>
                <a:gd name="T32" fmla="*/ 27 w 28"/>
                <a:gd name="T33" fmla="*/ 16 h 51"/>
                <a:gd name="T34" fmla="*/ 25 w 28"/>
                <a:gd name="T35" fmla="*/ 16 h 51"/>
                <a:gd name="T36" fmla="*/ 23 w 28"/>
                <a:gd name="T37" fmla="*/ 13 h 51"/>
                <a:gd name="T38" fmla="*/ 21 w 28"/>
                <a:gd name="T39" fmla="*/ 13 h 51"/>
                <a:gd name="T40" fmla="*/ 18 w 28"/>
                <a:gd name="T41" fmla="*/ 6 h 51"/>
                <a:gd name="T42" fmla="*/ 11 w 28"/>
                <a:gd name="T43" fmla="*/ 3 h 51"/>
                <a:gd name="T44" fmla="*/ 6 w 28"/>
                <a:gd name="T45" fmla="*/ 3 h 51"/>
                <a:gd name="T46" fmla="*/ 5 w 28"/>
                <a:gd name="T47" fmla="*/ 0 h 51"/>
                <a:gd name="T48" fmla="*/ 5 w 28"/>
                <a:gd name="T49" fmla="*/ 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8" h="51">
                  <a:moveTo>
                    <a:pt x="5" y="1"/>
                  </a:moveTo>
                  <a:cubicBezTo>
                    <a:pt x="5" y="2"/>
                    <a:pt x="5" y="2"/>
                    <a:pt x="5" y="3"/>
                  </a:cubicBezTo>
                  <a:cubicBezTo>
                    <a:pt x="4" y="4"/>
                    <a:pt x="4" y="6"/>
                    <a:pt x="4" y="6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1" y="21"/>
                    <a:pt x="1" y="24"/>
                  </a:cubicBezTo>
                  <a:cubicBezTo>
                    <a:pt x="1" y="27"/>
                    <a:pt x="5" y="31"/>
                    <a:pt x="5" y="31"/>
                  </a:cubicBezTo>
                  <a:cubicBezTo>
                    <a:pt x="5" y="31"/>
                    <a:pt x="5" y="35"/>
                    <a:pt x="4" y="39"/>
                  </a:cubicBezTo>
                  <a:cubicBezTo>
                    <a:pt x="2" y="42"/>
                    <a:pt x="0" y="45"/>
                    <a:pt x="0" y="45"/>
                  </a:cubicBezTo>
                  <a:cubicBezTo>
                    <a:pt x="0" y="45"/>
                    <a:pt x="1" y="48"/>
                    <a:pt x="3" y="50"/>
                  </a:cubicBezTo>
                  <a:cubicBezTo>
                    <a:pt x="5" y="51"/>
                    <a:pt x="8" y="48"/>
                    <a:pt x="8" y="48"/>
                  </a:cubicBezTo>
                  <a:cubicBezTo>
                    <a:pt x="13" y="47"/>
                    <a:pt x="13" y="47"/>
                    <a:pt x="13" y="47"/>
                  </a:cubicBezTo>
                  <a:cubicBezTo>
                    <a:pt x="16" y="50"/>
                    <a:pt x="16" y="50"/>
                    <a:pt x="16" y="50"/>
                  </a:cubicBezTo>
                  <a:cubicBezTo>
                    <a:pt x="16" y="50"/>
                    <a:pt x="21" y="44"/>
                    <a:pt x="21" y="42"/>
                  </a:cubicBezTo>
                  <a:cubicBezTo>
                    <a:pt x="22" y="41"/>
                    <a:pt x="23" y="33"/>
                    <a:pt x="23" y="33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4" y="27"/>
                    <a:pt x="27" y="23"/>
                    <a:pt x="28" y="20"/>
                  </a:cubicBezTo>
                  <a:cubicBezTo>
                    <a:pt x="27" y="19"/>
                    <a:pt x="27" y="17"/>
                    <a:pt x="27" y="16"/>
                  </a:cubicBezTo>
                  <a:cubicBezTo>
                    <a:pt x="26" y="16"/>
                    <a:pt x="25" y="16"/>
                    <a:pt x="25" y="16"/>
                  </a:cubicBezTo>
                  <a:cubicBezTo>
                    <a:pt x="24" y="16"/>
                    <a:pt x="23" y="13"/>
                    <a:pt x="23" y="13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0" y="11"/>
                    <a:pt x="20" y="7"/>
                    <a:pt x="18" y="6"/>
                  </a:cubicBezTo>
                  <a:cubicBezTo>
                    <a:pt x="18" y="6"/>
                    <a:pt x="11" y="3"/>
                    <a:pt x="11" y="3"/>
                  </a:cubicBezTo>
                  <a:cubicBezTo>
                    <a:pt x="9" y="2"/>
                    <a:pt x="7" y="4"/>
                    <a:pt x="6" y="3"/>
                  </a:cubicBezTo>
                  <a:cubicBezTo>
                    <a:pt x="5" y="3"/>
                    <a:pt x="5" y="0"/>
                    <a:pt x="5" y="0"/>
                  </a:cubicBezTo>
                  <a:lnTo>
                    <a:pt x="5" y="1"/>
                  </a:lnTo>
                  <a:close/>
                </a:path>
              </a:pathLst>
            </a:custGeom>
            <a:grpFill/>
            <a:ln w="2" cap="rnd">
              <a:solidFill>
                <a:schemeClr val="tx2">
                  <a:lumMod val="2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244"/>
            <p:cNvSpPr>
              <a:spLocks noEditPoints="1"/>
            </p:cNvSpPr>
            <p:nvPr/>
          </p:nvSpPr>
          <p:spPr bwMode="auto">
            <a:xfrm>
              <a:off x="5823155" y="2171516"/>
              <a:ext cx="5252689" cy="2942512"/>
            </a:xfrm>
            <a:custGeom>
              <a:avLst/>
              <a:gdLst>
                <a:gd name="T0" fmla="*/ 1458 w 1491"/>
                <a:gd name="T1" fmla="*/ 814 h 835"/>
                <a:gd name="T2" fmla="*/ 1471 w 1491"/>
                <a:gd name="T3" fmla="*/ 831 h 835"/>
                <a:gd name="T4" fmla="*/ 1482 w 1491"/>
                <a:gd name="T5" fmla="*/ 834 h 835"/>
                <a:gd name="T6" fmla="*/ 1476 w 1491"/>
                <a:gd name="T7" fmla="*/ 826 h 835"/>
                <a:gd name="T8" fmla="*/ 1470 w 1491"/>
                <a:gd name="T9" fmla="*/ 822 h 835"/>
                <a:gd name="T10" fmla="*/ 1457 w 1491"/>
                <a:gd name="T11" fmla="*/ 809 h 835"/>
                <a:gd name="T12" fmla="*/ 1482 w 1491"/>
                <a:gd name="T13" fmla="*/ 821 h 835"/>
                <a:gd name="T14" fmla="*/ 1488 w 1491"/>
                <a:gd name="T15" fmla="*/ 826 h 835"/>
                <a:gd name="T16" fmla="*/ 517 w 1491"/>
                <a:gd name="T17" fmla="*/ 815 h 835"/>
                <a:gd name="T18" fmla="*/ 519 w 1491"/>
                <a:gd name="T19" fmla="*/ 815 h 835"/>
                <a:gd name="T20" fmla="*/ 65 w 1491"/>
                <a:gd name="T21" fmla="*/ 112 h 835"/>
                <a:gd name="T22" fmla="*/ 50 w 1491"/>
                <a:gd name="T23" fmla="*/ 109 h 835"/>
                <a:gd name="T24" fmla="*/ 34 w 1491"/>
                <a:gd name="T25" fmla="*/ 105 h 835"/>
                <a:gd name="T26" fmla="*/ 33 w 1491"/>
                <a:gd name="T27" fmla="*/ 97 h 835"/>
                <a:gd name="T28" fmla="*/ 36 w 1491"/>
                <a:gd name="T29" fmla="*/ 85 h 835"/>
                <a:gd name="T30" fmla="*/ 36 w 1491"/>
                <a:gd name="T31" fmla="*/ 77 h 835"/>
                <a:gd name="T32" fmla="*/ 33 w 1491"/>
                <a:gd name="T33" fmla="*/ 68 h 835"/>
                <a:gd name="T34" fmla="*/ 23 w 1491"/>
                <a:gd name="T35" fmla="*/ 56 h 835"/>
                <a:gd name="T36" fmla="*/ 19 w 1491"/>
                <a:gd name="T37" fmla="*/ 52 h 835"/>
                <a:gd name="T38" fmla="*/ 18 w 1491"/>
                <a:gd name="T39" fmla="*/ 49 h 835"/>
                <a:gd name="T40" fmla="*/ 14 w 1491"/>
                <a:gd name="T41" fmla="*/ 50 h 835"/>
                <a:gd name="T42" fmla="*/ 8 w 1491"/>
                <a:gd name="T43" fmla="*/ 43 h 835"/>
                <a:gd name="T44" fmla="*/ 2 w 1491"/>
                <a:gd name="T45" fmla="*/ 41 h 835"/>
                <a:gd name="T46" fmla="*/ 5 w 1491"/>
                <a:gd name="T47" fmla="*/ 38 h 835"/>
                <a:gd name="T48" fmla="*/ 4 w 1491"/>
                <a:gd name="T49" fmla="*/ 33 h 835"/>
                <a:gd name="T50" fmla="*/ 16 w 1491"/>
                <a:gd name="T51" fmla="*/ 35 h 835"/>
                <a:gd name="T52" fmla="*/ 22 w 1491"/>
                <a:gd name="T53" fmla="*/ 33 h 835"/>
                <a:gd name="T54" fmla="*/ 31 w 1491"/>
                <a:gd name="T55" fmla="*/ 31 h 835"/>
                <a:gd name="T56" fmla="*/ 26 w 1491"/>
                <a:gd name="T57" fmla="*/ 18 h 835"/>
                <a:gd name="T58" fmla="*/ 45 w 1491"/>
                <a:gd name="T59" fmla="*/ 17 h 835"/>
                <a:gd name="T60" fmla="*/ 56 w 1491"/>
                <a:gd name="T61" fmla="*/ 5 h 835"/>
                <a:gd name="T62" fmla="*/ 63 w 1491"/>
                <a:gd name="T63" fmla="*/ 3 h 835"/>
                <a:gd name="T64" fmla="*/ 70 w 1491"/>
                <a:gd name="T65" fmla="*/ 10 h 835"/>
                <a:gd name="T66" fmla="*/ 80 w 1491"/>
                <a:gd name="T67" fmla="*/ 17 h 835"/>
                <a:gd name="T68" fmla="*/ 88 w 1491"/>
                <a:gd name="T69" fmla="*/ 21 h 835"/>
                <a:gd name="T70" fmla="*/ 94 w 1491"/>
                <a:gd name="T71" fmla="*/ 24 h 835"/>
                <a:gd name="T72" fmla="*/ 109 w 1491"/>
                <a:gd name="T73" fmla="*/ 28 h 835"/>
                <a:gd name="T74" fmla="*/ 112 w 1491"/>
                <a:gd name="T75" fmla="*/ 39 h 835"/>
                <a:gd name="T76" fmla="*/ 108 w 1491"/>
                <a:gd name="T77" fmla="*/ 50 h 835"/>
                <a:gd name="T78" fmla="*/ 95 w 1491"/>
                <a:gd name="T79" fmla="*/ 64 h 835"/>
                <a:gd name="T80" fmla="*/ 104 w 1491"/>
                <a:gd name="T81" fmla="*/ 71 h 835"/>
                <a:gd name="T82" fmla="*/ 102 w 1491"/>
                <a:gd name="T83" fmla="*/ 79 h 835"/>
                <a:gd name="T84" fmla="*/ 106 w 1491"/>
                <a:gd name="T85" fmla="*/ 92 h 835"/>
                <a:gd name="T86" fmla="*/ 104 w 1491"/>
                <a:gd name="T87" fmla="*/ 97 h 835"/>
                <a:gd name="T88" fmla="*/ 102 w 1491"/>
                <a:gd name="T89" fmla="*/ 98 h 835"/>
                <a:gd name="T90" fmla="*/ 95 w 1491"/>
                <a:gd name="T91" fmla="*/ 104 h 835"/>
                <a:gd name="T92" fmla="*/ 87 w 1491"/>
                <a:gd name="T93" fmla="*/ 99 h 835"/>
                <a:gd name="T94" fmla="*/ 74 w 1491"/>
                <a:gd name="T95" fmla="*/ 103 h 835"/>
                <a:gd name="T96" fmla="*/ 123 w 1491"/>
                <a:gd name="T97" fmla="*/ 103 h 835"/>
                <a:gd name="T98" fmla="*/ 117 w 1491"/>
                <a:gd name="T99" fmla="*/ 119 h 835"/>
                <a:gd name="T100" fmla="*/ 125 w 1491"/>
                <a:gd name="T101" fmla="*/ 105 h 8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491" h="835">
                  <a:moveTo>
                    <a:pt x="1457" y="809"/>
                  </a:moveTo>
                  <a:cubicBezTo>
                    <a:pt x="1457" y="809"/>
                    <a:pt x="1457" y="812"/>
                    <a:pt x="1457" y="813"/>
                  </a:cubicBezTo>
                  <a:cubicBezTo>
                    <a:pt x="1458" y="814"/>
                    <a:pt x="1458" y="814"/>
                    <a:pt x="1458" y="814"/>
                  </a:cubicBezTo>
                  <a:cubicBezTo>
                    <a:pt x="1459" y="817"/>
                    <a:pt x="1461" y="822"/>
                    <a:pt x="1464" y="824"/>
                  </a:cubicBezTo>
                  <a:cubicBezTo>
                    <a:pt x="1465" y="824"/>
                    <a:pt x="1466" y="825"/>
                    <a:pt x="1467" y="825"/>
                  </a:cubicBezTo>
                  <a:cubicBezTo>
                    <a:pt x="1468" y="827"/>
                    <a:pt x="1468" y="830"/>
                    <a:pt x="1471" y="831"/>
                  </a:cubicBezTo>
                  <a:cubicBezTo>
                    <a:pt x="1472" y="832"/>
                    <a:pt x="1474" y="832"/>
                    <a:pt x="1475" y="832"/>
                  </a:cubicBezTo>
                  <a:cubicBezTo>
                    <a:pt x="1476" y="833"/>
                    <a:pt x="1478" y="835"/>
                    <a:pt x="1479" y="835"/>
                  </a:cubicBezTo>
                  <a:cubicBezTo>
                    <a:pt x="1481" y="835"/>
                    <a:pt x="1481" y="834"/>
                    <a:pt x="1482" y="834"/>
                  </a:cubicBezTo>
                  <a:cubicBezTo>
                    <a:pt x="1483" y="835"/>
                    <a:pt x="1483" y="833"/>
                    <a:pt x="1483" y="833"/>
                  </a:cubicBezTo>
                  <a:cubicBezTo>
                    <a:pt x="1481" y="832"/>
                    <a:pt x="1478" y="830"/>
                    <a:pt x="1477" y="828"/>
                  </a:cubicBezTo>
                  <a:cubicBezTo>
                    <a:pt x="1476" y="827"/>
                    <a:pt x="1476" y="826"/>
                    <a:pt x="1476" y="826"/>
                  </a:cubicBezTo>
                  <a:cubicBezTo>
                    <a:pt x="1474" y="825"/>
                    <a:pt x="1472" y="826"/>
                    <a:pt x="1471" y="824"/>
                  </a:cubicBezTo>
                  <a:cubicBezTo>
                    <a:pt x="1470" y="824"/>
                    <a:pt x="1471" y="823"/>
                    <a:pt x="1471" y="822"/>
                  </a:cubicBezTo>
                  <a:cubicBezTo>
                    <a:pt x="1470" y="822"/>
                    <a:pt x="1470" y="822"/>
                    <a:pt x="1470" y="822"/>
                  </a:cubicBezTo>
                  <a:cubicBezTo>
                    <a:pt x="1469" y="822"/>
                    <a:pt x="1462" y="814"/>
                    <a:pt x="1461" y="813"/>
                  </a:cubicBezTo>
                  <a:cubicBezTo>
                    <a:pt x="1461" y="812"/>
                    <a:pt x="1462" y="810"/>
                    <a:pt x="1461" y="810"/>
                  </a:cubicBezTo>
                  <a:cubicBezTo>
                    <a:pt x="1461" y="809"/>
                    <a:pt x="1458" y="809"/>
                    <a:pt x="1457" y="809"/>
                  </a:cubicBezTo>
                  <a:close/>
                  <a:moveTo>
                    <a:pt x="1481" y="816"/>
                  </a:moveTo>
                  <a:cubicBezTo>
                    <a:pt x="1480" y="816"/>
                    <a:pt x="1480" y="820"/>
                    <a:pt x="1480" y="821"/>
                  </a:cubicBezTo>
                  <a:cubicBezTo>
                    <a:pt x="1481" y="821"/>
                    <a:pt x="1482" y="821"/>
                    <a:pt x="1482" y="821"/>
                  </a:cubicBezTo>
                  <a:cubicBezTo>
                    <a:pt x="1483" y="819"/>
                    <a:pt x="1483" y="819"/>
                    <a:pt x="1483" y="819"/>
                  </a:cubicBezTo>
                  <a:cubicBezTo>
                    <a:pt x="1482" y="818"/>
                    <a:pt x="1481" y="816"/>
                    <a:pt x="1481" y="816"/>
                  </a:cubicBezTo>
                  <a:close/>
                  <a:moveTo>
                    <a:pt x="1488" y="826"/>
                  </a:moveTo>
                  <a:cubicBezTo>
                    <a:pt x="1489" y="828"/>
                    <a:pt x="1489" y="828"/>
                    <a:pt x="1489" y="828"/>
                  </a:cubicBezTo>
                  <a:cubicBezTo>
                    <a:pt x="1490" y="828"/>
                    <a:pt x="1491" y="826"/>
                    <a:pt x="1488" y="826"/>
                  </a:cubicBezTo>
                  <a:close/>
                  <a:moveTo>
                    <a:pt x="517" y="815"/>
                  </a:moveTo>
                  <a:cubicBezTo>
                    <a:pt x="517" y="815"/>
                    <a:pt x="516" y="815"/>
                    <a:pt x="515" y="816"/>
                  </a:cubicBezTo>
                  <a:cubicBezTo>
                    <a:pt x="516" y="817"/>
                    <a:pt x="516" y="817"/>
                    <a:pt x="516" y="819"/>
                  </a:cubicBezTo>
                  <a:cubicBezTo>
                    <a:pt x="522" y="819"/>
                    <a:pt x="523" y="820"/>
                    <a:pt x="519" y="815"/>
                  </a:cubicBezTo>
                  <a:cubicBezTo>
                    <a:pt x="519" y="815"/>
                    <a:pt x="517" y="815"/>
                    <a:pt x="517" y="815"/>
                  </a:cubicBezTo>
                  <a:close/>
                  <a:moveTo>
                    <a:pt x="70" y="109"/>
                  </a:moveTo>
                  <a:cubicBezTo>
                    <a:pt x="66" y="109"/>
                    <a:pt x="68" y="112"/>
                    <a:pt x="65" y="112"/>
                  </a:cubicBezTo>
                  <a:cubicBezTo>
                    <a:pt x="62" y="112"/>
                    <a:pt x="60" y="113"/>
                    <a:pt x="59" y="111"/>
                  </a:cubicBezTo>
                  <a:cubicBezTo>
                    <a:pt x="58" y="109"/>
                    <a:pt x="56" y="111"/>
                    <a:pt x="56" y="111"/>
                  </a:cubicBezTo>
                  <a:cubicBezTo>
                    <a:pt x="56" y="111"/>
                    <a:pt x="53" y="111"/>
                    <a:pt x="50" y="109"/>
                  </a:cubicBezTo>
                  <a:cubicBezTo>
                    <a:pt x="47" y="108"/>
                    <a:pt x="46" y="110"/>
                    <a:pt x="44" y="110"/>
                  </a:cubicBezTo>
                  <a:cubicBezTo>
                    <a:pt x="42" y="110"/>
                    <a:pt x="42" y="107"/>
                    <a:pt x="39" y="107"/>
                  </a:cubicBezTo>
                  <a:cubicBezTo>
                    <a:pt x="36" y="107"/>
                    <a:pt x="37" y="106"/>
                    <a:pt x="34" y="105"/>
                  </a:cubicBezTo>
                  <a:cubicBezTo>
                    <a:pt x="31" y="105"/>
                    <a:pt x="30" y="106"/>
                    <a:pt x="30" y="104"/>
                  </a:cubicBezTo>
                  <a:cubicBezTo>
                    <a:pt x="30" y="102"/>
                    <a:pt x="28" y="100"/>
                    <a:pt x="28" y="100"/>
                  </a:cubicBezTo>
                  <a:cubicBezTo>
                    <a:pt x="30" y="100"/>
                    <a:pt x="32" y="99"/>
                    <a:pt x="33" y="97"/>
                  </a:cubicBezTo>
                  <a:cubicBezTo>
                    <a:pt x="34" y="95"/>
                    <a:pt x="33" y="92"/>
                    <a:pt x="34" y="90"/>
                  </a:cubicBezTo>
                  <a:cubicBezTo>
                    <a:pt x="34" y="89"/>
                    <a:pt x="35" y="87"/>
                    <a:pt x="36" y="87"/>
                  </a:cubicBezTo>
                  <a:cubicBezTo>
                    <a:pt x="36" y="86"/>
                    <a:pt x="35" y="85"/>
                    <a:pt x="36" y="85"/>
                  </a:cubicBezTo>
                  <a:cubicBezTo>
                    <a:pt x="36" y="85"/>
                    <a:pt x="35" y="84"/>
                    <a:pt x="34" y="84"/>
                  </a:cubicBezTo>
                  <a:cubicBezTo>
                    <a:pt x="34" y="82"/>
                    <a:pt x="34" y="80"/>
                    <a:pt x="34" y="78"/>
                  </a:cubicBezTo>
                  <a:cubicBezTo>
                    <a:pt x="34" y="78"/>
                    <a:pt x="35" y="77"/>
                    <a:pt x="36" y="77"/>
                  </a:cubicBezTo>
                  <a:cubicBezTo>
                    <a:pt x="35" y="76"/>
                    <a:pt x="35" y="76"/>
                    <a:pt x="34" y="75"/>
                  </a:cubicBezTo>
                  <a:cubicBezTo>
                    <a:pt x="35" y="74"/>
                    <a:pt x="35" y="69"/>
                    <a:pt x="34" y="67"/>
                  </a:cubicBezTo>
                  <a:cubicBezTo>
                    <a:pt x="34" y="67"/>
                    <a:pt x="33" y="68"/>
                    <a:pt x="33" y="68"/>
                  </a:cubicBezTo>
                  <a:cubicBezTo>
                    <a:pt x="33" y="68"/>
                    <a:pt x="32" y="66"/>
                    <a:pt x="32" y="66"/>
                  </a:cubicBezTo>
                  <a:cubicBezTo>
                    <a:pt x="29" y="64"/>
                    <a:pt x="24" y="63"/>
                    <a:pt x="23" y="60"/>
                  </a:cubicBezTo>
                  <a:cubicBezTo>
                    <a:pt x="23" y="59"/>
                    <a:pt x="23" y="57"/>
                    <a:pt x="23" y="56"/>
                  </a:cubicBezTo>
                  <a:cubicBezTo>
                    <a:pt x="21" y="58"/>
                    <a:pt x="23" y="53"/>
                    <a:pt x="23" y="53"/>
                  </a:cubicBezTo>
                  <a:cubicBezTo>
                    <a:pt x="22" y="53"/>
                    <a:pt x="21" y="53"/>
                    <a:pt x="20" y="53"/>
                  </a:cubicBezTo>
                  <a:cubicBezTo>
                    <a:pt x="19" y="52"/>
                    <a:pt x="19" y="52"/>
                    <a:pt x="19" y="52"/>
                  </a:cubicBezTo>
                  <a:cubicBezTo>
                    <a:pt x="19" y="52"/>
                    <a:pt x="20" y="51"/>
                    <a:pt x="20" y="50"/>
                  </a:cubicBezTo>
                  <a:cubicBezTo>
                    <a:pt x="19" y="50"/>
                    <a:pt x="17" y="50"/>
                    <a:pt x="16" y="50"/>
                  </a:cubicBezTo>
                  <a:cubicBezTo>
                    <a:pt x="17" y="50"/>
                    <a:pt x="16" y="48"/>
                    <a:pt x="18" y="49"/>
                  </a:cubicBezTo>
                  <a:cubicBezTo>
                    <a:pt x="18" y="48"/>
                    <a:pt x="18" y="47"/>
                    <a:pt x="19" y="47"/>
                  </a:cubicBezTo>
                  <a:cubicBezTo>
                    <a:pt x="18" y="47"/>
                    <a:pt x="18" y="46"/>
                    <a:pt x="17" y="46"/>
                  </a:cubicBezTo>
                  <a:cubicBezTo>
                    <a:pt x="16" y="47"/>
                    <a:pt x="15" y="49"/>
                    <a:pt x="14" y="50"/>
                  </a:cubicBezTo>
                  <a:cubicBezTo>
                    <a:pt x="12" y="47"/>
                    <a:pt x="12" y="46"/>
                    <a:pt x="10" y="44"/>
                  </a:cubicBezTo>
                  <a:cubicBezTo>
                    <a:pt x="9" y="44"/>
                    <a:pt x="9" y="45"/>
                    <a:pt x="8" y="45"/>
                  </a:cubicBezTo>
                  <a:cubicBezTo>
                    <a:pt x="8" y="44"/>
                    <a:pt x="8" y="44"/>
                    <a:pt x="8" y="43"/>
                  </a:cubicBezTo>
                  <a:cubicBezTo>
                    <a:pt x="6" y="43"/>
                    <a:pt x="4" y="43"/>
                    <a:pt x="1" y="43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2" y="41"/>
                    <a:pt x="2" y="41"/>
                    <a:pt x="2" y="41"/>
                  </a:cubicBezTo>
                  <a:cubicBezTo>
                    <a:pt x="2" y="41"/>
                    <a:pt x="2" y="39"/>
                    <a:pt x="2" y="39"/>
                  </a:cubicBezTo>
                  <a:cubicBezTo>
                    <a:pt x="3" y="39"/>
                    <a:pt x="2" y="39"/>
                    <a:pt x="4" y="39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4" y="37"/>
                    <a:pt x="2" y="37"/>
                    <a:pt x="1" y="36"/>
                  </a:cubicBezTo>
                  <a:cubicBezTo>
                    <a:pt x="1" y="35"/>
                    <a:pt x="1" y="35"/>
                    <a:pt x="1" y="35"/>
                  </a:cubicBezTo>
                  <a:cubicBezTo>
                    <a:pt x="2" y="34"/>
                    <a:pt x="3" y="33"/>
                    <a:pt x="4" y="33"/>
                  </a:cubicBezTo>
                  <a:cubicBezTo>
                    <a:pt x="6" y="32"/>
                    <a:pt x="8" y="34"/>
                    <a:pt x="9" y="33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5" y="30"/>
                    <a:pt x="15" y="33"/>
                    <a:pt x="16" y="35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18" y="35"/>
                    <a:pt x="19" y="33"/>
                    <a:pt x="19" y="33"/>
                  </a:cubicBezTo>
                  <a:cubicBezTo>
                    <a:pt x="21" y="32"/>
                    <a:pt x="21" y="34"/>
                    <a:pt x="22" y="33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6" y="33"/>
                    <a:pt x="26" y="32"/>
                    <a:pt x="30" y="33"/>
                  </a:cubicBezTo>
                  <a:cubicBezTo>
                    <a:pt x="30" y="32"/>
                    <a:pt x="32" y="32"/>
                    <a:pt x="31" y="31"/>
                  </a:cubicBezTo>
                  <a:cubicBezTo>
                    <a:pt x="31" y="31"/>
                    <a:pt x="29" y="30"/>
                    <a:pt x="29" y="30"/>
                  </a:cubicBezTo>
                  <a:cubicBezTo>
                    <a:pt x="28" y="28"/>
                    <a:pt x="29" y="26"/>
                    <a:pt x="29" y="24"/>
                  </a:cubicBezTo>
                  <a:cubicBezTo>
                    <a:pt x="29" y="23"/>
                    <a:pt x="27" y="20"/>
                    <a:pt x="26" y="18"/>
                  </a:cubicBezTo>
                  <a:cubicBezTo>
                    <a:pt x="32" y="17"/>
                    <a:pt x="31" y="17"/>
                    <a:pt x="32" y="23"/>
                  </a:cubicBezTo>
                  <a:cubicBezTo>
                    <a:pt x="36" y="22"/>
                    <a:pt x="41" y="22"/>
                    <a:pt x="45" y="21"/>
                  </a:cubicBezTo>
                  <a:cubicBezTo>
                    <a:pt x="45" y="19"/>
                    <a:pt x="45" y="20"/>
                    <a:pt x="45" y="17"/>
                  </a:cubicBezTo>
                  <a:cubicBezTo>
                    <a:pt x="47" y="16"/>
                    <a:pt x="51" y="13"/>
                    <a:pt x="53" y="13"/>
                  </a:cubicBezTo>
                  <a:cubicBezTo>
                    <a:pt x="54" y="13"/>
                    <a:pt x="55" y="14"/>
                    <a:pt x="56" y="13"/>
                  </a:cubicBezTo>
                  <a:cubicBezTo>
                    <a:pt x="55" y="13"/>
                    <a:pt x="55" y="7"/>
                    <a:pt x="56" y="5"/>
                  </a:cubicBezTo>
                  <a:cubicBezTo>
                    <a:pt x="55" y="6"/>
                    <a:pt x="56" y="2"/>
                    <a:pt x="56" y="2"/>
                  </a:cubicBezTo>
                  <a:cubicBezTo>
                    <a:pt x="58" y="1"/>
                    <a:pt x="59" y="0"/>
                    <a:pt x="61" y="0"/>
                  </a:cubicBezTo>
                  <a:cubicBezTo>
                    <a:pt x="63" y="3"/>
                    <a:pt x="63" y="3"/>
                    <a:pt x="63" y="3"/>
                  </a:cubicBezTo>
                  <a:cubicBezTo>
                    <a:pt x="63" y="3"/>
                    <a:pt x="65" y="2"/>
                    <a:pt x="65" y="4"/>
                  </a:cubicBezTo>
                  <a:cubicBezTo>
                    <a:pt x="66" y="6"/>
                    <a:pt x="66" y="7"/>
                    <a:pt x="66" y="7"/>
                  </a:cubicBezTo>
                  <a:cubicBezTo>
                    <a:pt x="66" y="7"/>
                    <a:pt x="68" y="7"/>
                    <a:pt x="70" y="10"/>
                  </a:cubicBezTo>
                  <a:cubicBezTo>
                    <a:pt x="73" y="13"/>
                    <a:pt x="74" y="11"/>
                    <a:pt x="74" y="11"/>
                  </a:cubicBezTo>
                  <a:cubicBezTo>
                    <a:pt x="74" y="11"/>
                    <a:pt x="74" y="12"/>
                    <a:pt x="76" y="14"/>
                  </a:cubicBezTo>
                  <a:cubicBezTo>
                    <a:pt x="78" y="16"/>
                    <a:pt x="79" y="16"/>
                    <a:pt x="80" y="17"/>
                  </a:cubicBezTo>
                  <a:cubicBezTo>
                    <a:pt x="82" y="18"/>
                    <a:pt x="84" y="14"/>
                    <a:pt x="84" y="17"/>
                  </a:cubicBezTo>
                  <a:cubicBezTo>
                    <a:pt x="84" y="20"/>
                    <a:pt x="84" y="20"/>
                    <a:pt x="86" y="20"/>
                  </a:cubicBezTo>
                  <a:cubicBezTo>
                    <a:pt x="88" y="20"/>
                    <a:pt x="88" y="21"/>
                    <a:pt x="88" y="21"/>
                  </a:cubicBezTo>
                  <a:cubicBezTo>
                    <a:pt x="92" y="20"/>
                    <a:pt x="92" y="20"/>
                    <a:pt x="92" y="20"/>
                  </a:cubicBezTo>
                  <a:cubicBezTo>
                    <a:pt x="92" y="21"/>
                    <a:pt x="93" y="21"/>
                    <a:pt x="93" y="21"/>
                  </a:cubicBezTo>
                  <a:cubicBezTo>
                    <a:pt x="93" y="21"/>
                    <a:pt x="92" y="24"/>
                    <a:pt x="94" y="24"/>
                  </a:cubicBezTo>
                  <a:cubicBezTo>
                    <a:pt x="95" y="24"/>
                    <a:pt x="97" y="25"/>
                    <a:pt x="97" y="25"/>
                  </a:cubicBezTo>
                  <a:cubicBezTo>
                    <a:pt x="97" y="25"/>
                    <a:pt x="103" y="23"/>
                    <a:pt x="104" y="26"/>
                  </a:cubicBezTo>
                  <a:cubicBezTo>
                    <a:pt x="106" y="29"/>
                    <a:pt x="106" y="27"/>
                    <a:pt x="109" y="28"/>
                  </a:cubicBezTo>
                  <a:cubicBezTo>
                    <a:pt x="111" y="28"/>
                    <a:pt x="113" y="28"/>
                    <a:pt x="113" y="28"/>
                  </a:cubicBezTo>
                  <a:cubicBezTo>
                    <a:pt x="113" y="28"/>
                    <a:pt x="114" y="32"/>
                    <a:pt x="112" y="34"/>
                  </a:cubicBezTo>
                  <a:cubicBezTo>
                    <a:pt x="111" y="36"/>
                    <a:pt x="111" y="37"/>
                    <a:pt x="112" y="39"/>
                  </a:cubicBezTo>
                  <a:cubicBezTo>
                    <a:pt x="112" y="41"/>
                    <a:pt x="110" y="44"/>
                    <a:pt x="112" y="47"/>
                  </a:cubicBezTo>
                  <a:cubicBezTo>
                    <a:pt x="112" y="47"/>
                    <a:pt x="111" y="49"/>
                    <a:pt x="110" y="48"/>
                  </a:cubicBezTo>
                  <a:cubicBezTo>
                    <a:pt x="108" y="46"/>
                    <a:pt x="108" y="50"/>
                    <a:pt x="108" y="50"/>
                  </a:cubicBezTo>
                  <a:cubicBezTo>
                    <a:pt x="108" y="50"/>
                    <a:pt x="109" y="51"/>
                    <a:pt x="106" y="51"/>
                  </a:cubicBezTo>
                  <a:cubicBezTo>
                    <a:pt x="103" y="52"/>
                    <a:pt x="101" y="56"/>
                    <a:pt x="99" y="58"/>
                  </a:cubicBezTo>
                  <a:cubicBezTo>
                    <a:pt x="98" y="60"/>
                    <a:pt x="96" y="62"/>
                    <a:pt x="95" y="64"/>
                  </a:cubicBezTo>
                  <a:cubicBezTo>
                    <a:pt x="94" y="66"/>
                    <a:pt x="92" y="71"/>
                    <a:pt x="96" y="68"/>
                  </a:cubicBezTo>
                  <a:cubicBezTo>
                    <a:pt x="99" y="65"/>
                    <a:pt x="99" y="68"/>
                    <a:pt x="99" y="68"/>
                  </a:cubicBezTo>
                  <a:cubicBezTo>
                    <a:pt x="99" y="70"/>
                    <a:pt x="104" y="69"/>
                    <a:pt x="104" y="71"/>
                  </a:cubicBezTo>
                  <a:cubicBezTo>
                    <a:pt x="105" y="73"/>
                    <a:pt x="107" y="72"/>
                    <a:pt x="107" y="72"/>
                  </a:cubicBezTo>
                  <a:cubicBezTo>
                    <a:pt x="105" y="76"/>
                    <a:pt x="105" y="76"/>
                    <a:pt x="105" y="76"/>
                  </a:cubicBezTo>
                  <a:cubicBezTo>
                    <a:pt x="105" y="76"/>
                    <a:pt x="104" y="79"/>
                    <a:pt x="102" y="79"/>
                  </a:cubicBezTo>
                  <a:cubicBezTo>
                    <a:pt x="99" y="79"/>
                    <a:pt x="99" y="84"/>
                    <a:pt x="102" y="84"/>
                  </a:cubicBezTo>
                  <a:cubicBezTo>
                    <a:pt x="104" y="84"/>
                    <a:pt x="101" y="90"/>
                    <a:pt x="102" y="91"/>
                  </a:cubicBezTo>
                  <a:cubicBezTo>
                    <a:pt x="103" y="92"/>
                    <a:pt x="107" y="90"/>
                    <a:pt x="106" y="92"/>
                  </a:cubicBezTo>
                  <a:cubicBezTo>
                    <a:pt x="105" y="94"/>
                    <a:pt x="106" y="92"/>
                    <a:pt x="104" y="94"/>
                  </a:cubicBezTo>
                  <a:cubicBezTo>
                    <a:pt x="103" y="96"/>
                    <a:pt x="105" y="96"/>
                    <a:pt x="105" y="97"/>
                  </a:cubicBezTo>
                  <a:cubicBezTo>
                    <a:pt x="104" y="97"/>
                    <a:pt x="104" y="97"/>
                    <a:pt x="104" y="97"/>
                  </a:cubicBezTo>
                  <a:cubicBezTo>
                    <a:pt x="103" y="95"/>
                    <a:pt x="103" y="95"/>
                    <a:pt x="103" y="95"/>
                  </a:cubicBezTo>
                  <a:cubicBezTo>
                    <a:pt x="101" y="96"/>
                    <a:pt x="101" y="96"/>
                    <a:pt x="101" y="96"/>
                  </a:cubicBezTo>
                  <a:cubicBezTo>
                    <a:pt x="102" y="98"/>
                    <a:pt x="102" y="98"/>
                    <a:pt x="102" y="98"/>
                  </a:cubicBezTo>
                  <a:cubicBezTo>
                    <a:pt x="102" y="98"/>
                    <a:pt x="101" y="102"/>
                    <a:pt x="100" y="103"/>
                  </a:cubicBezTo>
                  <a:cubicBezTo>
                    <a:pt x="99" y="103"/>
                    <a:pt x="98" y="102"/>
                    <a:pt x="97" y="103"/>
                  </a:cubicBezTo>
                  <a:cubicBezTo>
                    <a:pt x="95" y="104"/>
                    <a:pt x="95" y="104"/>
                    <a:pt x="95" y="104"/>
                  </a:cubicBezTo>
                  <a:cubicBezTo>
                    <a:pt x="92" y="104"/>
                    <a:pt x="92" y="101"/>
                    <a:pt x="91" y="101"/>
                  </a:cubicBezTo>
                  <a:cubicBezTo>
                    <a:pt x="90" y="100"/>
                    <a:pt x="89" y="101"/>
                    <a:pt x="89" y="101"/>
                  </a:cubicBezTo>
                  <a:cubicBezTo>
                    <a:pt x="88" y="100"/>
                    <a:pt x="88" y="99"/>
                    <a:pt x="87" y="99"/>
                  </a:cubicBezTo>
                  <a:cubicBezTo>
                    <a:pt x="86" y="98"/>
                    <a:pt x="87" y="100"/>
                    <a:pt x="85" y="100"/>
                  </a:cubicBezTo>
                  <a:cubicBezTo>
                    <a:pt x="84" y="100"/>
                    <a:pt x="82" y="97"/>
                    <a:pt x="79" y="98"/>
                  </a:cubicBezTo>
                  <a:cubicBezTo>
                    <a:pt x="77" y="98"/>
                    <a:pt x="75" y="102"/>
                    <a:pt x="74" y="103"/>
                  </a:cubicBezTo>
                  <a:cubicBezTo>
                    <a:pt x="73" y="103"/>
                    <a:pt x="72" y="103"/>
                    <a:pt x="71" y="103"/>
                  </a:cubicBezTo>
                  <a:cubicBezTo>
                    <a:pt x="71" y="106"/>
                    <a:pt x="70" y="107"/>
                    <a:pt x="70" y="109"/>
                  </a:cubicBezTo>
                  <a:close/>
                  <a:moveTo>
                    <a:pt x="123" y="103"/>
                  </a:moveTo>
                  <a:cubicBezTo>
                    <a:pt x="122" y="105"/>
                    <a:pt x="122" y="107"/>
                    <a:pt x="120" y="108"/>
                  </a:cubicBezTo>
                  <a:cubicBezTo>
                    <a:pt x="119" y="109"/>
                    <a:pt x="117" y="108"/>
                    <a:pt x="116" y="110"/>
                  </a:cubicBezTo>
                  <a:cubicBezTo>
                    <a:pt x="115" y="112"/>
                    <a:pt x="116" y="117"/>
                    <a:pt x="117" y="119"/>
                  </a:cubicBezTo>
                  <a:cubicBezTo>
                    <a:pt x="116" y="119"/>
                    <a:pt x="116" y="119"/>
                    <a:pt x="116" y="120"/>
                  </a:cubicBezTo>
                  <a:cubicBezTo>
                    <a:pt x="117" y="122"/>
                    <a:pt x="121" y="123"/>
                    <a:pt x="123" y="124"/>
                  </a:cubicBezTo>
                  <a:cubicBezTo>
                    <a:pt x="124" y="118"/>
                    <a:pt x="127" y="112"/>
                    <a:pt x="125" y="105"/>
                  </a:cubicBezTo>
                  <a:cubicBezTo>
                    <a:pt x="125" y="104"/>
                    <a:pt x="123" y="103"/>
                    <a:pt x="123" y="103"/>
                  </a:cubicBezTo>
                  <a:close/>
                </a:path>
              </a:pathLst>
            </a:custGeom>
            <a:grpFill/>
            <a:ln w="9525">
              <a:solidFill>
                <a:schemeClr val="tx2">
                  <a:lumMod val="2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245"/>
            <p:cNvSpPr>
              <a:spLocks noEditPoints="1"/>
            </p:cNvSpPr>
            <p:nvPr/>
          </p:nvSpPr>
          <p:spPr bwMode="auto">
            <a:xfrm>
              <a:off x="5823155" y="2171516"/>
              <a:ext cx="5252689" cy="2942512"/>
            </a:xfrm>
            <a:custGeom>
              <a:avLst/>
              <a:gdLst>
                <a:gd name="T0" fmla="*/ 1458 w 1491"/>
                <a:gd name="T1" fmla="*/ 814 h 835"/>
                <a:gd name="T2" fmla="*/ 1471 w 1491"/>
                <a:gd name="T3" fmla="*/ 831 h 835"/>
                <a:gd name="T4" fmla="*/ 1482 w 1491"/>
                <a:gd name="T5" fmla="*/ 834 h 835"/>
                <a:gd name="T6" fmla="*/ 1476 w 1491"/>
                <a:gd name="T7" fmla="*/ 826 h 835"/>
                <a:gd name="T8" fmla="*/ 1470 w 1491"/>
                <a:gd name="T9" fmla="*/ 822 h 835"/>
                <a:gd name="T10" fmla="*/ 1457 w 1491"/>
                <a:gd name="T11" fmla="*/ 809 h 835"/>
                <a:gd name="T12" fmla="*/ 1482 w 1491"/>
                <a:gd name="T13" fmla="*/ 821 h 835"/>
                <a:gd name="T14" fmla="*/ 1488 w 1491"/>
                <a:gd name="T15" fmla="*/ 826 h 835"/>
                <a:gd name="T16" fmla="*/ 517 w 1491"/>
                <a:gd name="T17" fmla="*/ 815 h 835"/>
                <a:gd name="T18" fmla="*/ 519 w 1491"/>
                <a:gd name="T19" fmla="*/ 815 h 835"/>
                <a:gd name="T20" fmla="*/ 65 w 1491"/>
                <a:gd name="T21" fmla="*/ 112 h 835"/>
                <a:gd name="T22" fmla="*/ 50 w 1491"/>
                <a:gd name="T23" fmla="*/ 109 h 835"/>
                <a:gd name="T24" fmla="*/ 34 w 1491"/>
                <a:gd name="T25" fmla="*/ 105 h 835"/>
                <a:gd name="T26" fmla="*/ 33 w 1491"/>
                <a:gd name="T27" fmla="*/ 97 h 835"/>
                <a:gd name="T28" fmla="*/ 36 w 1491"/>
                <a:gd name="T29" fmla="*/ 85 h 835"/>
                <a:gd name="T30" fmla="*/ 36 w 1491"/>
                <a:gd name="T31" fmla="*/ 77 h 835"/>
                <a:gd name="T32" fmla="*/ 33 w 1491"/>
                <a:gd name="T33" fmla="*/ 68 h 835"/>
                <a:gd name="T34" fmla="*/ 23 w 1491"/>
                <a:gd name="T35" fmla="*/ 56 h 835"/>
                <a:gd name="T36" fmla="*/ 19 w 1491"/>
                <a:gd name="T37" fmla="*/ 52 h 835"/>
                <a:gd name="T38" fmla="*/ 18 w 1491"/>
                <a:gd name="T39" fmla="*/ 49 h 835"/>
                <a:gd name="T40" fmla="*/ 14 w 1491"/>
                <a:gd name="T41" fmla="*/ 50 h 835"/>
                <a:gd name="T42" fmla="*/ 8 w 1491"/>
                <a:gd name="T43" fmla="*/ 43 h 835"/>
                <a:gd name="T44" fmla="*/ 2 w 1491"/>
                <a:gd name="T45" fmla="*/ 41 h 835"/>
                <a:gd name="T46" fmla="*/ 5 w 1491"/>
                <a:gd name="T47" fmla="*/ 38 h 835"/>
                <a:gd name="T48" fmla="*/ 4 w 1491"/>
                <a:gd name="T49" fmla="*/ 33 h 835"/>
                <a:gd name="T50" fmla="*/ 16 w 1491"/>
                <a:gd name="T51" fmla="*/ 35 h 835"/>
                <a:gd name="T52" fmla="*/ 22 w 1491"/>
                <a:gd name="T53" fmla="*/ 33 h 835"/>
                <a:gd name="T54" fmla="*/ 31 w 1491"/>
                <a:gd name="T55" fmla="*/ 31 h 835"/>
                <a:gd name="T56" fmla="*/ 26 w 1491"/>
                <a:gd name="T57" fmla="*/ 18 h 835"/>
                <a:gd name="T58" fmla="*/ 45 w 1491"/>
                <a:gd name="T59" fmla="*/ 17 h 835"/>
                <a:gd name="T60" fmla="*/ 56 w 1491"/>
                <a:gd name="T61" fmla="*/ 5 h 835"/>
                <a:gd name="T62" fmla="*/ 63 w 1491"/>
                <a:gd name="T63" fmla="*/ 3 h 835"/>
                <a:gd name="T64" fmla="*/ 70 w 1491"/>
                <a:gd name="T65" fmla="*/ 10 h 835"/>
                <a:gd name="T66" fmla="*/ 80 w 1491"/>
                <a:gd name="T67" fmla="*/ 17 h 835"/>
                <a:gd name="T68" fmla="*/ 88 w 1491"/>
                <a:gd name="T69" fmla="*/ 21 h 835"/>
                <a:gd name="T70" fmla="*/ 94 w 1491"/>
                <a:gd name="T71" fmla="*/ 24 h 835"/>
                <a:gd name="T72" fmla="*/ 109 w 1491"/>
                <a:gd name="T73" fmla="*/ 28 h 835"/>
                <a:gd name="T74" fmla="*/ 112 w 1491"/>
                <a:gd name="T75" fmla="*/ 39 h 835"/>
                <a:gd name="T76" fmla="*/ 108 w 1491"/>
                <a:gd name="T77" fmla="*/ 50 h 835"/>
                <a:gd name="T78" fmla="*/ 95 w 1491"/>
                <a:gd name="T79" fmla="*/ 64 h 835"/>
                <a:gd name="T80" fmla="*/ 104 w 1491"/>
                <a:gd name="T81" fmla="*/ 71 h 835"/>
                <a:gd name="T82" fmla="*/ 102 w 1491"/>
                <a:gd name="T83" fmla="*/ 79 h 835"/>
                <a:gd name="T84" fmla="*/ 106 w 1491"/>
                <a:gd name="T85" fmla="*/ 92 h 835"/>
                <a:gd name="T86" fmla="*/ 104 w 1491"/>
                <a:gd name="T87" fmla="*/ 97 h 835"/>
                <a:gd name="T88" fmla="*/ 102 w 1491"/>
                <a:gd name="T89" fmla="*/ 98 h 835"/>
                <a:gd name="T90" fmla="*/ 95 w 1491"/>
                <a:gd name="T91" fmla="*/ 104 h 835"/>
                <a:gd name="T92" fmla="*/ 87 w 1491"/>
                <a:gd name="T93" fmla="*/ 99 h 835"/>
                <a:gd name="T94" fmla="*/ 74 w 1491"/>
                <a:gd name="T95" fmla="*/ 103 h 835"/>
                <a:gd name="T96" fmla="*/ 123 w 1491"/>
                <a:gd name="T97" fmla="*/ 103 h 835"/>
                <a:gd name="T98" fmla="*/ 117 w 1491"/>
                <a:gd name="T99" fmla="*/ 119 h 835"/>
                <a:gd name="T100" fmla="*/ 125 w 1491"/>
                <a:gd name="T101" fmla="*/ 105 h 8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491" h="835">
                  <a:moveTo>
                    <a:pt x="1457" y="809"/>
                  </a:moveTo>
                  <a:cubicBezTo>
                    <a:pt x="1457" y="809"/>
                    <a:pt x="1457" y="812"/>
                    <a:pt x="1457" y="813"/>
                  </a:cubicBezTo>
                  <a:cubicBezTo>
                    <a:pt x="1458" y="814"/>
                    <a:pt x="1458" y="814"/>
                    <a:pt x="1458" y="814"/>
                  </a:cubicBezTo>
                  <a:cubicBezTo>
                    <a:pt x="1459" y="817"/>
                    <a:pt x="1461" y="822"/>
                    <a:pt x="1464" y="824"/>
                  </a:cubicBezTo>
                  <a:cubicBezTo>
                    <a:pt x="1465" y="824"/>
                    <a:pt x="1466" y="825"/>
                    <a:pt x="1467" y="825"/>
                  </a:cubicBezTo>
                  <a:cubicBezTo>
                    <a:pt x="1468" y="827"/>
                    <a:pt x="1468" y="830"/>
                    <a:pt x="1471" y="831"/>
                  </a:cubicBezTo>
                  <a:cubicBezTo>
                    <a:pt x="1472" y="832"/>
                    <a:pt x="1474" y="832"/>
                    <a:pt x="1475" y="832"/>
                  </a:cubicBezTo>
                  <a:cubicBezTo>
                    <a:pt x="1476" y="833"/>
                    <a:pt x="1478" y="835"/>
                    <a:pt x="1479" y="835"/>
                  </a:cubicBezTo>
                  <a:cubicBezTo>
                    <a:pt x="1481" y="835"/>
                    <a:pt x="1481" y="834"/>
                    <a:pt x="1482" y="834"/>
                  </a:cubicBezTo>
                  <a:cubicBezTo>
                    <a:pt x="1483" y="835"/>
                    <a:pt x="1483" y="833"/>
                    <a:pt x="1483" y="833"/>
                  </a:cubicBezTo>
                  <a:cubicBezTo>
                    <a:pt x="1481" y="832"/>
                    <a:pt x="1478" y="830"/>
                    <a:pt x="1477" y="828"/>
                  </a:cubicBezTo>
                  <a:cubicBezTo>
                    <a:pt x="1476" y="827"/>
                    <a:pt x="1476" y="826"/>
                    <a:pt x="1476" y="826"/>
                  </a:cubicBezTo>
                  <a:cubicBezTo>
                    <a:pt x="1474" y="825"/>
                    <a:pt x="1472" y="826"/>
                    <a:pt x="1471" y="824"/>
                  </a:cubicBezTo>
                  <a:cubicBezTo>
                    <a:pt x="1470" y="824"/>
                    <a:pt x="1471" y="823"/>
                    <a:pt x="1471" y="822"/>
                  </a:cubicBezTo>
                  <a:cubicBezTo>
                    <a:pt x="1470" y="822"/>
                    <a:pt x="1470" y="822"/>
                    <a:pt x="1470" y="822"/>
                  </a:cubicBezTo>
                  <a:cubicBezTo>
                    <a:pt x="1469" y="822"/>
                    <a:pt x="1462" y="814"/>
                    <a:pt x="1461" y="813"/>
                  </a:cubicBezTo>
                  <a:cubicBezTo>
                    <a:pt x="1461" y="812"/>
                    <a:pt x="1462" y="810"/>
                    <a:pt x="1461" y="810"/>
                  </a:cubicBezTo>
                  <a:cubicBezTo>
                    <a:pt x="1461" y="809"/>
                    <a:pt x="1458" y="809"/>
                    <a:pt x="1457" y="809"/>
                  </a:cubicBezTo>
                  <a:close/>
                  <a:moveTo>
                    <a:pt x="1481" y="816"/>
                  </a:moveTo>
                  <a:cubicBezTo>
                    <a:pt x="1480" y="816"/>
                    <a:pt x="1480" y="820"/>
                    <a:pt x="1480" y="821"/>
                  </a:cubicBezTo>
                  <a:cubicBezTo>
                    <a:pt x="1481" y="821"/>
                    <a:pt x="1482" y="821"/>
                    <a:pt x="1482" y="821"/>
                  </a:cubicBezTo>
                  <a:cubicBezTo>
                    <a:pt x="1483" y="819"/>
                    <a:pt x="1483" y="819"/>
                    <a:pt x="1483" y="819"/>
                  </a:cubicBezTo>
                  <a:cubicBezTo>
                    <a:pt x="1482" y="818"/>
                    <a:pt x="1481" y="816"/>
                    <a:pt x="1481" y="816"/>
                  </a:cubicBezTo>
                  <a:close/>
                  <a:moveTo>
                    <a:pt x="1488" y="826"/>
                  </a:moveTo>
                  <a:cubicBezTo>
                    <a:pt x="1489" y="828"/>
                    <a:pt x="1489" y="828"/>
                    <a:pt x="1489" y="828"/>
                  </a:cubicBezTo>
                  <a:cubicBezTo>
                    <a:pt x="1490" y="828"/>
                    <a:pt x="1491" y="826"/>
                    <a:pt x="1488" y="826"/>
                  </a:cubicBezTo>
                  <a:close/>
                  <a:moveTo>
                    <a:pt x="517" y="815"/>
                  </a:moveTo>
                  <a:cubicBezTo>
                    <a:pt x="517" y="815"/>
                    <a:pt x="516" y="815"/>
                    <a:pt x="515" y="816"/>
                  </a:cubicBezTo>
                  <a:cubicBezTo>
                    <a:pt x="516" y="817"/>
                    <a:pt x="516" y="817"/>
                    <a:pt x="516" y="819"/>
                  </a:cubicBezTo>
                  <a:cubicBezTo>
                    <a:pt x="522" y="819"/>
                    <a:pt x="523" y="820"/>
                    <a:pt x="519" y="815"/>
                  </a:cubicBezTo>
                  <a:cubicBezTo>
                    <a:pt x="519" y="815"/>
                    <a:pt x="517" y="815"/>
                    <a:pt x="517" y="815"/>
                  </a:cubicBezTo>
                  <a:close/>
                  <a:moveTo>
                    <a:pt x="70" y="109"/>
                  </a:moveTo>
                  <a:cubicBezTo>
                    <a:pt x="66" y="109"/>
                    <a:pt x="68" y="112"/>
                    <a:pt x="65" y="112"/>
                  </a:cubicBezTo>
                  <a:cubicBezTo>
                    <a:pt x="62" y="112"/>
                    <a:pt x="60" y="113"/>
                    <a:pt x="59" y="111"/>
                  </a:cubicBezTo>
                  <a:cubicBezTo>
                    <a:pt x="58" y="109"/>
                    <a:pt x="56" y="111"/>
                    <a:pt x="56" y="111"/>
                  </a:cubicBezTo>
                  <a:cubicBezTo>
                    <a:pt x="56" y="111"/>
                    <a:pt x="53" y="111"/>
                    <a:pt x="50" y="109"/>
                  </a:cubicBezTo>
                  <a:cubicBezTo>
                    <a:pt x="47" y="108"/>
                    <a:pt x="46" y="110"/>
                    <a:pt x="44" y="110"/>
                  </a:cubicBezTo>
                  <a:cubicBezTo>
                    <a:pt x="42" y="110"/>
                    <a:pt x="42" y="107"/>
                    <a:pt x="39" y="107"/>
                  </a:cubicBezTo>
                  <a:cubicBezTo>
                    <a:pt x="36" y="107"/>
                    <a:pt x="37" y="106"/>
                    <a:pt x="34" y="105"/>
                  </a:cubicBezTo>
                  <a:cubicBezTo>
                    <a:pt x="31" y="105"/>
                    <a:pt x="30" y="106"/>
                    <a:pt x="30" y="104"/>
                  </a:cubicBezTo>
                  <a:cubicBezTo>
                    <a:pt x="30" y="102"/>
                    <a:pt x="28" y="100"/>
                    <a:pt x="28" y="100"/>
                  </a:cubicBezTo>
                  <a:cubicBezTo>
                    <a:pt x="30" y="100"/>
                    <a:pt x="32" y="99"/>
                    <a:pt x="33" y="97"/>
                  </a:cubicBezTo>
                  <a:cubicBezTo>
                    <a:pt x="34" y="95"/>
                    <a:pt x="33" y="92"/>
                    <a:pt x="34" y="90"/>
                  </a:cubicBezTo>
                  <a:cubicBezTo>
                    <a:pt x="34" y="89"/>
                    <a:pt x="35" y="87"/>
                    <a:pt x="36" y="87"/>
                  </a:cubicBezTo>
                  <a:cubicBezTo>
                    <a:pt x="36" y="86"/>
                    <a:pt x="35" y="85"/>
                    <a:pt x="36" y="85"/>
                  </a:cubicBezTo>
                  <a:cubicBezTo>
                    <a:pt x="36" y="85"/>
                    <a:pt x="35" y="84"/>
                    <a:pt x="34" y="84"/>
                  </a:cubicBezTo>
                  <a:cubicBezTo>
                    <a:pt x="34" y="82"/>
                    <a:pt x="34" y="80"/>
                    <a:pt x="34" y="78"/>
                  </a:cubicBezTo>
                  <a:cubicBezTo>
                    <a:pt x="34" y="78"/>
                    <a:pt x="35" y="77"/>
                    <a:pt x="36" y="77"/>
                  </a:cubicBezTo>
                  <a:cubicBezTo>
                    <a:pt x="35" y="76"/>
                    <a:pt x="35" y="76"/>
                    <a:pt x="34" y="75"/>
                  </a:cubicBezTo>
                  <a:cubicBezTo>
                    <a:pt x="35" y="74"/>
                    <a:pt x="35" y="69"/>
                    <a:pt x="34" y="67"/>
                  </a:cubicBezTo>
                  <a:cubicBezTo>
                    <a:pt x="34" y="67"/>
                    <a:pt x="33" y="68"/>
                    <a:pt x="33" y="68"/>
                  </a:cubicBezTo>
                  <a:cubicBezTo>
                    <a:pt x="33" y="68"/>
                    <a:pt x="32" y="66"/>
                    <a:pt x="32" y="66"/>
                  </a:cubicBezTo>
                  <a:cubicBezTo>
                    <a:pt x="29" y="64"/>
                    <a:pt x="24" y="63"/>
                    <a:pt x="23" y="60"/>
                  </a:cubicBezTo>
                  <a:cubicBezTo>
                    <a:pt x="23" y="59"/>
                    <a:pt x="23" y="57"/>
                    <a:pt x="23" y="56"/>
                  </a:cubicBezTo>
                  <a:cubicBezTo>
                    <a:pt x="21" y="58"/>
                    <a:pt x="23" y="53"/>
                    <a:pt x="23" y="53"/>
                  </a:cubicBezTo>
                  <a:cubicBezTo>
                    <a:pt x="22" y="53"/>
                    <a:pt x="21" y="53"/>
                    <a:pt x="20" y="53"/>
                  </a:cubicBezTo>
                  <a:cubicBezTo>
                    <a:pt x="19" y="52"/>
                    <a:pt x="19" y="52"/>
                    <a:pt x="19" y="52"/>
                  </a:cubicBezTo>
                  <a:cubicBezTo>
                    <a:pt x="19" y="52"/>
                    <a:pt x="20" y="51"/>
                    <a:pt x="20" y="50"/>
                  </a:cubicBezTo>
                  <a:cubicBezTo>
                    <a:pt x="19" y="50"/>
                    <a:pt x="17" y="50"/>
                    <a:pt x="16" y="50"/>
                  </a:cubicBezTo>
                  <a:cubicBezTo>
                    <a:pt x="17" y="50"/>
                    <a:pt x="16" y="48"/>
                    <a:pt x="18" y="49"/>
                  </a:cubicBezTo>
                  <a:cubicBezTo>
                    <a:pt x="18" y="48"/>
                    <a:pt x="18" y="47"/>
                    <a:pt x="19" y="47"/>
                  </a:cubicBezTo>
                  <a:cubicBezTo>
                    <a:pt x="18" y="47"/>
                    <a:pt x="18" y="46"/>
                    <a:pt x="17" y="46"/>
                  </a:cubicBezTo>
                  <a:cubicBezTo>
                    <a:pt x="16" y="47"/>
                    <a:pt x="15" y="49"/>
                    <a:pt x="14" y="50"/>
                  </a:cubicBezTo>
                  <a:cubicBezTo>
                    <a:pt x="12" y="47"/>
                    <a:pt x="12" y="46"/>
                    <a:pt x="10" y="44"/>
                  </a:cubicBezTo>
                  <a:cubicBezTo>
                    <a:pt x="9" y="44"/>
                    <a:pt x="9" y="45"/>
                    <a:pt x="8" y="45"/>
                  </a:cubicBezTo>
                  <a:cubicBezTo>
                    <a:pt x="8" y="44"/>
                    <a:pt x="8" y="44"/>
                    <a:pt x="8" y="43"/>
                  </a:cubicBezTo>
                  <a:cubicBezTo>
                    <a:pt x="6" y="43"/>
                    <a:pt x="4" y="43"/>
                    <a:pt x="1" y="43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2" y="41"/>
                    <a:pt x="2" y="41"/>
                    <a:pt x="2" y="41"/>
                  </a:cubicBezTo>
                  <a:cubicBezTo>
                    <a:pt x="2" y="41"/>
                    <a:pt x="2" y="39"/>
                    <a:pt x="2" y="39"/>
                  </a:cubicBezTo>
                  <a:cubicBezTo>
                    <a:pt x="3" y="39"/>
                    <a:pt x="2" y="39"/>
                    <a:pt x="4" y="39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4" y="37"/>
                    <a:pt x="2" y="37"/>
                    <a:pt x="1" y="36"/>
                  </a:cubicBezTo>
                  <a:cubicBezTo>
                    <a:pt x="1" y="35"/>
                    <a:pt x="1" y="35"/>
                    <a:pt x="1" y="35"/>
                  </a:cubicBezTo>
                  <a:cubicBezTo>
                    <a:pt x="2" y="34"/>
                    <a:pt x="3" y="33"/>
                    <a:pt x="4" y="33"/>
                  </a:cubicBezTo>
                  <a:cubicBezTo>
                    <a:pt x="6" y="32"/>
                    <a:pt x="8" y="34"/>
                    <a:pt x="9" y="33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5" y="30"/>
                    <a:pt x="15" y="33"/>
                    <a:pt x="16" y="35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18" y="35"/>
                    <a:pt x="19" y="33"/>
                    <a:pt x="19" y="33"/>
                  </a:cubicBezTo>
                  <a:cubicBezTo>
                    <a:pt x="21" y="32"/>
                    <a:pt x="21" y="34"/>
                    <a:pt x="22" y="33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6" y="33"/>
                    <a:pt x="26" y="32"/>
                    <a:pt x="30" y="33"/>
                  </a:cubicBezTo>
                  <a:cubicBezTo>
                    <a:pt x="30" y="32"/>
                    <a:pt x="32" y="32"/>
                    <a:pt x="31" y="31"/>
                  </a:cubicBezTo>
                  <a:cubicBezTo>
                    <a:pt x="31" y="31"/>
                    <a:pt x="29" y="30"/>
                    <a:pt x="29" y="30"/>
                  </a:cubicBezTo>
                  <a:cubicBezTo>
                    <a:pt x="28" y="28"/>
                    <a:pt x="29" y="26"/>
                    <a:pt x="29" y="24"/>
                  </a:cubicBezTo>
                  <a:cubicBezTo>
                    <a:pt x="29" y="23"/>
                    <a:pt x="27" y="20"/>
                    <a:pt x="26" y="18"/>
                  </a:cubicBezTo>
                  <a:cubicBezTo>
                    <a:pt x="32" y="17"/>
                    <a:pt x="31" y="17"/>
                    <a:pt x="32" y="23"/>
                  </a:cubicBezTo>
                  <a:cubicBezTo>
                    <a:pt x="36" y="22"/>
                    <a:pt x="41" y="22"/>
                    <a:pt x="45" y="21"/>
                  </a:cubicBezTo>
                  <a:cubicBezTo>
                    <a:pt x="45" y="19"/>
                    <a:pt x="45" y="20"/>
                    <a:pt x="45" y="17"/>
                  </a:cubicBezTo>
                  <a:cubicBezTo>
                    <a:pt x="47" y="16"/>
                    <a:pt x="51" y="13"/>
                    <a:pt x="53" y="13"/>
                  </a:cubicBezTo>
                  <a:cubicBezTo>
                    <a:pt x="54" y="13"/>
                    <a:pt x="55" y="14"/>
                    <a:pt x="56" y="13"/>
                  </a:cubicBezTo>
                  <a:cubicBezTo>
                    <a:pt x="55" y="13"/>
                    <a:pt x="55" y="7"/>
                    <a:pt x="56" y="5"/>
                  </a:cubicBezTo>
                  <a:cubicBezTo>
                    <a:pt x="55" y="6"/>
                    <a:pt x="56" y="2"/>
                    <a:pt x="56" y="2"/>
                  </a:cubicBezTo>
                  <a:cubicBezTo>
                    <a:pt x="58" y="1"/>
                    <a:pt x="59" y="0"/>
                    <a:pt x="61" y="0"/>
                  </a:cubicBezTo>
                  <a:cubicBezTo>
                    <a:pt x="63" y="3"/>
                    <a:pt x="63" y="3"/>
                    <a:pt x="63" y="3"/>
                  </a:cubicBezTo>
                  <a:cubicBezTo>
                    <a:pt x="63" y="3"/>
                    <a:pt x="65" y="2"/>
                    <a:pt x="65" y="4"/>
                  </a:cubicBezTo>
                  <a:cubicBezTo>
                    <a:pt x="66" y="6"/>
                    <a:pt x="66" y="7"/>
                    <a:pt x="66" y="7"/>
                  </a:cubicBezTo>
                  <a:cubicBezTo>
                    <a:pt x="66" y="7"/>
                    <a:pt x="68" y="7"/>
                    <a:pt x="70" y="10"/>
                  </a:cubicBezTo>
                  <a:cubicBezTo>
                    <a:pt x="73" y="13"/>
                    <a:pt x="74" y="11"/>
                    <a:pt x="74" y="11"/>
                  </a:cubicBezTo>
                  <a:cubicBezTo>
                    <a:pt x="74" y="11"/>
                    <a:pt x="74" y="12"/>
                    <a:pt x="76" y="14"/>
                  </a:cubicBezTo>
                  <a:cubicBezTo>
                    <a:pt x="78" y="16"/>
                    <a:pt x="79" y="16"/>
                    <a:pt x="80" y="17"/>
                  </a:cubicBezTo>
                  <a:cubicBezTo>
                    <a:pt x="82" y="18"/>
                    <a:pt x="84" y="14"/>
                    <a:pt x="84" y="17"/>
                  </a:cubicBezTo>
                  <a:cubicBezTo>
                    <a:pt x="84" y="20"/>
                    <a:pt x="84" y="20"/>
                    <a:pt x="86" y="20"/>
                  </a:cubicBezTo>
                  <a:cubicBezTo>
                    <a:pt x="88" y="20"/>
                    <a:pt x="88" y="21"/>
                    <a:pt x="88" y="21"/>
                  </a:cubicBezTo>
                  <a:cubicBezTo>
                    <a:pt x="92" y="20"/>
                    <a:pt x="92" y="20"/>
                    <a:pt x="92" y="20"/>
                  </a:cubicBezTo>
                  <a:cubicBezTo>
                    <a:pt x="92" y="21"/>
                    <a:pt x="93" y="21"/>
                    <a:pt x="93" y="21"/>
                  </a:cubicBezTo>
                  <a:cubicBezTo>
                    <a:pt x="93" y="21"/>
                    <a:pt x="92" y="24"/>
                    <a:pt x="94" y="24"/>
                  </a:cubicBezTo>
                  <a:cubicBezTo>
                    <a:pt x="95" y="24"/>
                    <a:pt x="97" y="25"/>
                    <a:pt x="97" y="25"/>
                  </a:cubicBezTo>
                  <a:cubicBezTo>
                    <a:pt x="97" y="25"/>
                    <a:pt x="103" y="23"/>
                    <a:pt x="104" y="26"/>
                  </a:cubicBezTo>
                  <a:cubicBezTo>
                    <a:pt x="106" y="29"/>
                    <a:pt x="106" y="27"/>
                    <a:pt x="109" y="28"/>
                  </a:cubicBezTo>
                  <a:cubicBezTo>
                    <a:pt x="111" y="28"/>
                    <a:pt x="113" y="28"/>
                    <a:pt x="113" y="28"/>
                  </a:cubicBezTo>
                  <a:cubicBezTo>
                    <a:pt x="113" y="28"/>
                    <a:pt x="114" y="32"/>
                    <a:pt x="112" y="34"/>
                  </a:cubicBezTo>
                  <a:cubicBezTo>
                    <a:pt x="111" y="36"/>
                    <a:pt x="111" y="37"/>
                    <a:pt x="112" y="39"/>
                  </a:cubicBezTo>
                  <a:cubicBezTo>
                    <a:pt x="112" y="41"/>
                    <a:pt x="110" y="44"/>
                    <a:pt x="112" y="47"/>
                  </a:cubicBezTo>
                  <a:cubicBezTo>
                    <a:pt x="112" y="47"/>
                    <a:pt x="111" y="49"/>
                    <a:pt x="110" y="48"/>
                  </a:cubicBezTo>
                  <a:cubicBezTo>
                    <a:pt x="108" y="46"/>
                    <a:pt x="108" y="50"/>
                    <a:pt x="108" y="50"/>
                  </a:cubicBezTo>
                  <a:cubicBezTo>
                    <a:pt x="108" y="50"/>
                    <a:pt x="109" y="51"/>
                    <a:pt x="106" y="51"/>
                  </a:cubicBezTo>
                  <a:cubicBezTo>
                    <a:pt x="103" y="52"/>
                    <a:pt x="101" y="56"/>
                    <a:pt x="99" y="58"/>
                  </a:cubicBezTo>
                  <a:cubicBezTo>
                    <a:pt x="98" y="60"/>
                    <a:pt x="96" y="62"/>
                    <a:pt x="95" y="64"/>
                  </a:cubicBezTo>
                  <a:cubicBezTo>
                    <a:pt x="94" y="66"/>
                    <a:pt x="92" y="71"/>
                    <a:pt x="96" y="68"/>
                  </a:cubicBezTo>
                  <a:cubicBezTo>
                    <a:pt x="99" y="65"/>
                    <a:pt x="99" y="68"/>
                    <a:pt x="99" y="68"/>
                  </a:cubicBezTo>
                  <a:cubicBezTo>
                    <a:pt x="99" y="70"/>
                    <a:pt x="104" y="69"/>
                    <a:pt x="104" y="71"/>
                  </a:cubicBezTo>
                  <a:cubicBezTo>
                    <a:pt x="105" y="73"/>
                    <a:pt x="107" y="72"/>
                    <a:pt x="107" y="72"/>
                  </a:cubicBezTo>
                  <a:cubicBezTo>
                    <a:pt x="105" y="76"/>
                    <a:pt x="105" y="76"/>
                    <a:pt x="105" y="76"/>
                  </a:cubicBezTo>
                  <a:cubicBezTo>
                    <a:pt x="105" y="76"/>
                    <a:pt x="104" y="79"/>
                    <a:pt x="102" y="79"/>
                  </a:cubicBezTo>
                  <a:cubicBezTo>
                    <a:pt x="99" y="79"/>
                    <a:pt x="99" y="84"/>
                    <a:pt x="102" y="84"/>
                  </a:cubicBezTo>
                  <a:cubicBezTo>
                    <a:pt x="104" y="84"/>
                    <a:pt x="101" y="90"/>
                    <a:pt x="102" y="91"/>
                  </a:cubicBezTo>
                  <a:cubicBezTo>
                    <a:pt x="103" y="92"/>
                    <a:pt x="107" y="90"/>
                    <a:pt x="106" y="92"/>
                  </a:cubicBezTo>
                  <a:cubicBezTo>
                    <a:pt x="105" y="94"/>
                    <a:pt x="106" y="92"/>
                    <a:pt x="104" y="94"/>
                  </a:cubicBezTo>
                  <a:cubicBezTo>
                    <a:pt x="103" y="96"/>
                    <a:pt x="105" y="96"/>
                    <a:pt x="105" y="97"/>
                  </a:cubicBezTo>
                  <a:cubicBezTo>
                    <a:pt x="104" y="97"/>
                    <a:pt x="104" y="97"/>
                    <a:pt x="104" y="97"/>
                  </a:cubicBezTo>
                  <a:cubicBezTo>
                    <a:pt x="103" y="95"/>
                    <a:pt x="103" y="95"/>
                    <a:pt x="103" y="95"/>
                  </a:cubicBezTo>
                  <a:cubicBezTo>
                    <a:pt x="101" y="96"/>
                    <a:pt x="101" y="96"/>
                    <a:pt x="101" y="96"/>
                  </a:cubicBezTo>
                  <a:cubicBezTo>
                    <a:pt x="102" y="98"/>
                    <a:pt x="102" y="98"/>
                    <a:pt x="102" y="98"/>
                  </a:cubicBezTo>
                  <a:cubicBezTo>
                    <a:pt x="102" y="98"/>
                    <a:pt x="101" y="102"/>
                    <a:pt x="100" y="103"/>
                  </a:cubicBezTo>
                  <a:cubicBezTo>
                    <a:pt x="99" y="103"/>
                    <a:pt x="98" y="102"/>
                    <a:pt x="97" y="103"/>
                  </a:cubicBezTo>
                  <a:cubicBezTo>
                    <a:pt x="95" y="104"/>
                    <a:pt x="95" y="104"/>
                    <a:pt x="95" y="104"/>
                  </a:cubicBezTo>
                  <a:cubicBezTo>
                    <a:pt x="92" y="104"/>
                    <a:pt x="92" y="101"/>
                    <a:pt x="91" y="101"/>
                  </a:cubicBezTo>
                  <a:cubicBezTo>
                    <a:pt x="90" y="100"/>
                    <a:pt x="89" y="101"/>
                    <a:pt x="89" y="101"/>
                  </a:cubicBezTo>
                  <a:cubicBezTo>
                    <a:pt x="88" y="100"/>
                    <a:pt x="88" y="99"/>
                    <a:pt x="87" y="99"/>
                  </a:cubicBezTo>
                  <a:cubicBezTo>
                    <a:pt x="86" y="98"/>
                    <a:pt x="87" y="100"/>
                    <a:pt x="85" y="100"/>
                  </a:cubicBezTo>
                  <a:cubicBezTo>
                    <a:pt x="84" y="100"/>
                    <a:pt x="82" y="97"/>
                    <a:pt x="79" y="98"/>
                  </a:cubicBezTo>
                  <a:cubicBezTo>
                    <a:pt x="77" y="98"/>
                    <a:pt x="75" y="102"/>
                    <a:pt x="74" y="103"/>
                  </a:cubicBezTo>
                  <a:cubicBezTo>
                    <a:pt x="73" y="103"/>
                    <a:pt x="72" y="103"/>
                    <a:pt x="71" y="103"/>
                  </a:cubicBezTo>
                  <a:cubicBezTo>
                    <a:pt x="71" y="106"/>
                    <a:pt x="70" y="107"/>
                    <a:pt x="70" y="109"/>
                  </a:cubicBezTo>
                  <a:close/>
                  <a:moveTo>
                    <a:pt x="123" y="103"/>
                  </a:moveTo>
                  <a:cubicBezTo>
                    <a:pt x="122" y="105"/>
                    <a:pt x="122" y="107"/>
                    <a:pt x="120" y="108"/>
                  </a:cubicBezTo>
                  <a:cubicBezTo>
                    <a:pt x="119" y="109"/>
                    <a:pt x="117" y="108"/>
                    <a:pt x="116" y="110"/>
                  </a:cubicBezTo>
                  <a:cubicBezTo>
                    <a:pt x="115" y="112"/>
                    <a:pt x="116" y="117"/>
                    <a:pt x="117" y="119"/>
                  </a:cubicBezTo>
                  <a:cubicBezTo>
                    <a:pt x="116" y="119"/>
                    <a:pt x="116" y="119"/>
                    <a:pt x="116" y="120"/>
                  </a:cubicBezTo>
                  <a:cubicBezTo>
                    <a:pt x="117" y="122"/>
                    <a:pt x="121" y="123"/>
                    <a:pt x="123" y="124"/>
                  </a:cubicBezTo>
                  <a:cubicBezTo>
                    <a:pt x="124" y="118"/>
                    <a:pt x="127" y="112"/>
                    <a:pt x="125" y="105"/>
                  </a:cubicBezTo>
                  <a:cubicBezTo>
                    <a:pt x="125" y="104"/>
                    <a:pt x="123" y="103"/>
                    <a:pt x="123" y="103"/>
                  </a:cubicBezTo>
                  <a:close/>
                </a:path>
              </a:pathLst>
            </a:custGeom>
            <a:grpFill/>
            <a:ln w="2" cap="rnd">
              <a:solidFill>
                <a:schemeClr val="tx2">
                  <a:lumMod val="2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246"/>
            <p:cNvSpPr>
              <a:spLocks noEditPoints="1"/>
            </p:cNvSpPr>
            <p:nvPr/>
          </p:nvSpPr>
          <p:spPr bwMode="auto">
            <a:xfrm>
              <a:off x="6559681" y="1183493"/>
              <a:ext cx="388024" cy="556886"/>
            </a:xfrm>
            <a:custGeom>
              <a:avLst/>
              <a:gdLst>
                <a:gd name="T0" fmla="*/ 47 w 110"/>
                <a:gd name="T1" fmla="*/ 68 h 158"/>
                <a:gd name="T2" fmla="*/ 51 w 110"/>
                <a:gd name="T3" fmla="*/ 70 h 158"/>
                <a:gd name="T4" fmla="*/ 52 w 110"/>
                <a:gd name="T5" fmla="*/ 78 h 158"/>
                <a:gd name="T6" fmla="*/ 51 w 110"/>
                <a:gd name="T7" fmla="*/ 84 h 158"/>
                <a:gd name="T8" fmla="*/ 47 w 110"/>
                <a:gd name="T9" fmla="*/ 85 h 158"/>
                <a:gd name="T10" fmla="*/ 43 w 110"/>
                <a:gd name="T11" fmla="*/ 92 h 158"/>
                <a:gd name="T12" fmla="*/ 40 w 110"/>
                <a:gd name="T13" fmla="*/ 99 h 158"/>
                <a:gd name="T14" fmla="*/ 31 w 110"/>
                <a:gd name="T15" fmla="*/ 105 h 158"/>
                <a:gd name="T16" fmla="*/ 30 w 110"/>
                <a:gd name="T17" fmla="*/ 108 h 158"/>
                <a:gd name="T18" fmla="*/ 25 w 110"/>
                <a:gd name="T19" fmla="*/ 112 h 158"/>
                <a:gd name="T20" fmla="*/ 21 w 110"/>
                <a:gd name="T21" fmla="*/ 118 h 158"/>
                <a:gd name="T22" fmla="*/ 23 w 110"/>
                <a:gd name="T23" fmla="*/ 123 h 158"/>
                <a:gd name="T24" fmla="*/ 23 w 110"/>
                <a:gd name="T25" fmla="*/ 129 h 158"/>
                <a:gd name="T26" fmla="*/ 21 w 110"/>
                <a:gd name="T27" fmla="*/ 133 h 158"/>
                <a:gd name="T28" fmla="*/ 22 w 110"/>
                <a:gd name="T29" fmla="*/ 141 h 158"/>
                <a:gd name="T30" fmla="*/ 25 w 110"/>
                <a:gd name="T31" fmla="*/ 141 h 158"/>
                <a:gd name="T32" fmla="*/ 27 w 110"/>
                <a:gd name="T33" fmla="*/ 147 h 158"/>
                <a:gd name="T34" fmla="*/ 29 w 110"/>
                <a:gd name="T35" fmla="*/ 146 h 158"/>
                <a:gd name="T36" fmla="*/ 29 w 110"/>
                <a:gd name="T37" fmla="*/ 151 h 158"/>
                <a:gd name="T38" fmla="*/ 34 w 110"/>
                <a:gd name="T39" fmla="*/ 151 h 158"/>
                <a:gd name="T40" fmla="*/ 36 w 110"/>
                <a:gd name="T41" fmla="*/ 156 h 158"/>
                <a:gd name="T42" fmla="*/ 41 w 110"/>
                <a:gd name="T43" fmla="*/ 158 h 158"/>
                <a:gd name="T44" fmla="*/ 49 w 110"/>
                <a:gd name="T45" fmla="*/ 155 h 158"/>
                <a:gd name="T46" fmla="*/ 59 w 110"/>
                <a:gd name="T47" fmla="*/ 147 h 158"/>
                <a:gd name="T48" fmla="*/ 64 w 110"/>
                <a:gd name="T49" fmla="*/ 147 h 158"/>
                <a:gd name="T50" fmla="*/ 67 w 110"/>
                <a:gd name="T51" fmla="*/ 146 h 158"/>
                <a:gd name="T52" fmla="*/ 69 w 110"/>
                <a:gd name="T53" fmla="*/ 145 h 158"/>
                <a:gd name="T54" fmla="*/ 73 w 110"/>
                <a:gd name="T55" fmla="*/ 146 h 158"/>
                <a:gd name="T56" fmla="*/ 99 w 110"/>
                <a:gd name="T57" fmla="*/ 126 h 158"/>
                <a:gd name="T58" fmla="*/ 110 w 110"/>
                <a:gd name="T59" fmla="*/ 110 h 158"/>
                <a:gd name="T60" fmla="*/ 102 w 110"/>
                <a:gd name="T61" fmla="*/ 104 h 158"/>
                <a:gd name="T62" fmla="*/ 101 w 110"/>
                <a:gd name="T63" fmla="*/ 93 h 158"/>
                <a:gd name="T64" fmla="*/ 99 w 110"/>
                <a:gd name="T65" fmla="*/ 88 h 158"/>
                <a:gd name="T66" fmla="*/ 94 w 110"/>
                <a:gd name="T67" fmla="*/ 80 h 158"/>
                <a:gd name="T68" fmla="*/ 94 w 110"/>
                <a:gd name="T69" fmla="*/ 72 h 158"/>
                <a:gd name="T70" fmla="*/ 94 w 110"/>
                <a:gd name="T71" fmla="*/ 65 h 158"/>
                <a:gd name="T72" fmla="*/ 90 w 110"/>
                <a:gd name="T73" fmla="*/ 54 h 158"/>
                <a:gd name="T74" fmla="*/ 91 w 110"/>
                <a:gd name="T75" fmla="*/ 50 h 158"/>
                <a:gd name="T76" fmla="*/ 94 w 110"/>
                <a:gd name="T77" fmla="*/ 39 h 158"/>
                <a:gd name="T78" fmla="*/ 85 w 110"/>
                <a:gd name="T79" fmla="*/ 28 h 158"/>
                <a:gd name="T80" fmla="*/ 81 w 110"/>
                <a:gd name="T81" fmla="*/ 25 h 158"/>
                <a:gd name="T82" fmla="*/ 85 w 110"/>
                <a:gd name="T83" fmla="*/ 13 h 158"/>
                <a:gd name="T84" fmla="*/ 77 w 110"/>
                <a:gd name="T85" fmla="*/ 3 h 158"/>
                <a:gd name="T86" fmla="*/ 62 w 110"/>
                <a:gd name="T87" fmla="*/ 7 h 158"/>
                <a:gd name="T88" fmla="*/ 58 w 110"/>
                <a:gd name="T89" fmla="*/ 14 h 158"/>
                <a:gd name="T90" fmla="*/ 57 w 110"/>
                <a:gd name="T91" fmla="*/ 22 h 158"/>
                <a:gd name="T92" fmla="*/ 48 w 110"/>
                <a:gd name="T93" fmla="*/ 28 h 158"/>
                <a:gd name="T94" fmla="*/ 41 w 110"/>
                <a:gd name="T95" fmla="*/ 23 h 158"/>
                <a:gd name="T96" fmla="*/ 30 w 110"/>
                <a:gd name="T97" fmla="*/ 23 h 158"/>
                <a:gd name="T98" fmla="*/ 20 w 110"/>
                <a:gd name="T99" fmla="*/ 16 h 158"/>
                <a:gd name="T100" fmla="*/ 13 w 110"/>
                <a:gd name="T101" fmla="*/ 17 h 158"/>
                <a:gd name="T102" fmla="*/ 21 w 110"/>
                <a:gd name="T103" fmla="*/ 25 h 158"/>
                <a:gd name="T104" fmla="*/ 35 w 110"/>
                <a:gd name="T105" fmla="*/ 33 h 158"/>
                <a:gd name="T106" fmla="*/ 39 w 110"/>
                <a:gd name="T107" fmla="*/ 44 h 158"/>
                <a:gd name="T108" fmla="*/ 42 w 110"/>
                <a:gd name="T109" fmla="*/ 47 h 158"/>
                <a:gd name="T110" fmla="*/ 43 w 110"/>
                <a:gd name="T111" fmla="*/ 60 h 158"/>
                <a:gd name="T112" fmla="*/ 45 w 110"/>
                <a:gd name="T113" fmla="*/ 68 h 158"/>
                <a:gd name="T114" fmla="*/ 5 w 110"/>
                <a:gd name="T115" fmla="*/ 153 h 158"/>
                <a:gd name="T116" fmla="*/ 7 w 110"/>
                <a:gd name="T117" fmla="*/ 158 h 158"/>
                <a:gd name="T118" fmla="*/ 5 w 110"/>
                <a:gd name="T119" fmla="*/ 152 h 158"/>
                <a:gd name="T120" fmla="*/ 47 w 110"/>
                <a:gd name="T121" fmla="*/ 79 h 158"/>
                <a:gd name="T122" fmla="*/ 47 w 110"/>
                <a:gd name="T123" fmla="*/ 79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0" h="158">
                  <a:moveTo>
                    <a:pt x="45" y="68"/>
                  </a:moveTo>
                  <a:cubicBezTo>
                    <a:pt x="47" y="68"/>
                    <a:pt x="46" y="68"/>
                    <a:pt x="47" y="68"/>
                  </a:cubicBezTo>
                  <a:cubicBezTo>
                    <a:pt x="48" y="71"/>
                    <a:pt x="48" y="71"/>
                    <a:pt x="48" y="71"/>
                  </a:cubicBezTo>
                  <a:cubicBezTo>
                    <a:pt x="49" y="71"/>
                    <a:pt x="49" y="69"/>
                    <a:pt x="51" y="70"/>
                  </a:cubicBezTo>
                  <a:cubicBezTo>
                    <a:pt x="53" y="72"/>
                    <a:pt x="51" y="75"/>
                    <a:pt x="51" y="77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2" y="80"/>
                    <a:pt x="52" y="80"/>
                    <a:pt x="51" y="81"/>
                  </a:cubicBezTo>
                  <a:cubicBezTo>
                    <a:pt x="51" y="82"/>
                    <a:pt x="52" y="84"/>
                    <a:pt x="51" y="84"/>
                  </a:cubicBezTo>
                  <a:cubicBezTo>
                    <a:pt x="50" y="84"/>
                    <a:pt x="50" y="84"/>
                    <a:pt x="51" y="83"/>
                  </a:cubicBezTo>
                  <a:cubicBezTo>
                    <a:pt x="49" y="84"/>
                    <a:pt x="48" y="84"/>
                    <a:pt x="47" y="85"/>
                  </a:cubicBezTo>
                  <a:cubicBezTo>
                    <a:pt x="45" y="86"/>
                    <a:pt x="45" y="90"/>
                    <a:pt x="44" y="92"/>
                  </a:cubicBezTo>
                  <a:cubicBezTo>
                    <a:pt x="43" y="92"/>
                    <a:pt x="43" y="92"/>
                    <a:pt x="43" y="92"/>
                  </a:cubicBezTo>
                  <a:cubicBezTo>
                    <a:pt x="42" y="93"/>
                    <a:pt x="40" y="96"/>
                    <a:pt x="40" y="97"/>
                  </a:cubicBezTo>
                  <a:cubicBezTo>
                    <a:pt x="40" y="97"/>
                    <a:pt x="40" y="98"/>
                    <a:pt x="40" y="99"/>
                  </a:cubicBezTo>
                  <a:cubicBezTo>
                    <a:pt x="39" y="100"/>
                    <a:pt x="36" y="100"/>
                    <a:pt x="35" y="101"/>
                  </a:cubicBezTo>
                  <a:cubicBezTo>
                    <a:pt x="33" y="102"/>
                    <a:pt x="33" y="105"/>
                    <a:pt x="31" y="105"/>
                  </a:cubicBezTo>
                  <a:cubicBezTo>
                    <a:pt x="30" y="105"/>
                    <a:pt x="30" y="105"/>
                    <a:pt x="30" y="105"/>
                  </a:cubicBezTo>
                  <a:cubicBezTo>
                    <a:pt x="30" y="106"/>
                    <a:pt x="30" y="108"/>
                    <a:pt x="30" y="108"/>
                  </a:cubicBezTo>
                  <a:cubicBezTo>
                    <a:pt x="29" y="108"/>
                    <a:pt x="27" y="107"/>
                    <a:pt x="27" y="108"/>
                  </a:cubicBezTo>
                  <a:cubicBezTo>
                    <a:pt x="25" y="109"/>
                    <a:pt x="26" y="111"/>
                    <a:pt x="25" y="112"/>
                  </a:cubicBezTo>
                  <a:cubicBezTo>
                    <a:pt x="25" y="113"/>
                    <a:pt x="22" y="114"/>
                    <a:pt x="21" y="115"/>
                  </a:cubicBezTo>
                  <a:cubicBezTo>
                    <a:pt x="22" y="116"/>
                    <a:pt x="21" y="117"/>
                    <a:pt x="21" y="118"/>
                  </a:cubicBezTo>
                  <a:cubicBezTo>
                    <a:pt x="22" y="119"/>
                    <a:pt x="24" y="119"/>
                    <a:pt x="24" y="119"/>
                  </a:cubicBezTo>
                  <a:cubicBezTo>
                    <a:pt x="24" y="121"/>
                    <a:pt x="23" y="121"/>
                    <a:pt x="23" y="123"/>
                  </a:cubicBezTo>
                  <a:cubicBezTo>
                    <a:pt x="23" y="127"/>
                    <a:pt x="23" y="127"/>
                    <a:pt x="23" y="127"/>
                  </a:cubicBezTo>
                  <a:cubicBezTo>
                    <a:pt x="23" y="127"/>
                    <a:pt x="23" y="129"/>
                    <a:pt x="23" y="129"/>
                  </a:cubicBezTo>
                  <a:cubicBezTo>
                    <a:pt x="23" y="130"/>
                    <a:pt x="22" y="131"/>
                    <a:pt x="21" y="131"/>
                  </a:cubicBezTo>
                  <a:cubicBezTo>
                    <a:pt x="21" y="133"/>
                    <a:pt x="21" y="133"/>
                    <a:pt x="21" y="133"/>
                  </a:cubicBezTo>
                  <a:cubicBezTo>
                    <a:pt x="21" y="133"/>
                    <a:pt x="21" y="138"/>
                    <a:pt x="21" y="139"/>
                  </a:cubicBezTo>
                  <a:cubicBezTo>
                    <a:pt x="21" y="139"/>
                    <a:pt x="22" y="141"/>
                    <a:pt x="22" y="141"/>
                  </a:cubicBezTo>
                  <a:cubicBezTo>
                    <a:pt x="23" y="142"/>
                    <a:pt x="23" y="141"/>
                    <a:pt x="23" y="141"/>
                  </a:cubicBezTo>
                  <a:cubicBezTo>
                    <a:pt x="25" y="141"/>
                    <a:pt x="25" y="141"/>
                    <a:pt x="25" y="141"/>
                  </a:cubicBezTo>
                  <a:cubicBezTo>
                    <a:pt x="25" y="143"/>
                    <a:pt x="25" y="145"/>
                    <a:pt x="25" y="147"/>
                  </a:cubicBezTo>
                  <a:cubicBezTo>
                    <a:pt x="25" y="147"/>
                    <a:pt x="27" y="147"/>
                    <a:pt x="27" y="147"/>
                  </a:cubicBezTo>
                  <a:cubicBezTo>
                    <a:pt x="27" y="145"/>
                    <a:pt x="26" y="145"/>
                    <a:pt x="28" y="145"/>
                  </a:cubicBezTo>
                  <a:cubicBezTo>
                    <a:pt x="28" y="145"/>
                    <a:pt x="29" y="146"/>
                    <a:pt x="29" y="146"/>
                  </a:cubicBezTo>
                  <a:cubicBezTo>
                    <a:pt x="31" y="147"/>
                    <a:pt x="32" y="148"/>
                    <a:pt x="32" y="148"/>
                  </a:cubicBezTo>
                  <a:cubicBezTo>
                    <a:pt x="32" y="149"/>
                    <a:pt x="31" y="151"/>
                    <a:pt x="29" y="151"/>
                  </a:cubicBezTo>
                  <a:cubicBezTo>
                    <a:pt x="29" y="153"/>
                    <a:pt x="29" y="154"/>
                    <a:pt x="29" y="156"/>
                  </a:cubicBezTo>
                  <a:cubicBezTo>
                    <a:pt x="34" y="154"/>
                    <a:pt x="32" y="156"/>
                    <a:pt x="34" y="151"/>
                  </a:cubicBezTo>
                  <a:cubicBezTo>
                    <a:pt x="34" y="152"/>
                    <a:pt x="36" y="153"/>
                    <a:pt x="37" y="153"/>
                  </a:cubicBezTo>
                  <a:cubicBezTo>
                    <a:pt x="37" y="154"/>
                    <a:pt x="36" y="155"/>
                    <a:pt x="36" y="156"/>
                  </a:cubicBezTo>
                  <a:cubicBezTo>
                    <a:pt x="36" y="156"/>
                    <a:pt x="40" y="156"/>
                    <a:pt x="41" y="156"/>
                  </a:cubicBezTo>
                  <a:cubicBezTo>
                    <a:pt x="41" y="156"/>
                    <a:pt x="40" y="158"/>
                    <a:pt x="41" y="158"/>
                  </a:cubicBezTo>
                  <a:cubicBezTo>
                    <a:pt x="41" y="158"/>
                    <a:pt x="48" y="154"/>
                    <a:pt x="48" y="154"/>
                  </a:cubicBezTo>
                  <a:cubicBezTo>
                    <a:pt x="48" y="154"/>
                    <a:pt x="48" y="155"/>
                    <a:pt x="49" y="155"/>
                  </a:cubicBezTo>
                  <a:cubicBezTo>
                    <a:pt x="51" y="152"/>
                    <a:pt x="54" y="151"/>
                    <a:pt x="59" y="150"/>
                  </a:cubicBezTo>
                  <a:cubicBezTo>
                    <a:pt x="59" y="150"/>
                    <a:pt x="58" y="147"/>
                    <a:pt x="59" y="147"/>
                  </a:cubicBezTo>
                  <a:cubicBezTo>
                    <a:pt x="59" y="147"/>
                    <a:pt x="60" y="148"/>
                    <a:pt x="61" y="148"/>
                  </a:cubicBezTo>
                  <a:cubicBezTo>
                    <a:pt x="62" y="148"/>
                    <a:pt x="62" y="146"/>
                    <a:pt x="64" y="147"/>
                  </a:cubicBezTo>
                  <a:cubicBezTo>
                    <a:pt x="64" y="147"/>
                    <a:pt x="66" y="148"/>
                    <a:pt x="67" y="148"/>
                  </a:cubicBezTo>
                  <a:cubicBezTo>
                    <a:pt x="67" y="148"/>
                    <a:pt x="67" y="146"/>
                    <a:pt x="67" y="146"/>
                  </a:cubicBezTo>
                  <a:cubicBezTo>
                    <a:pt x="68" y="146"/>
                    <a:pt x="69" y="146"/>
                    <a:pt x="69" y="145"/>
                  </a:cubicBezTo>
                  <a:cubicBezTo>
                    <a:pt x="69" y="145"/>
                    <a:pt x="69" y="145"/>
                    <a:pt x="69" y="145"/>
                  </a:cubicBezTo>
                  <a:cubicBezTo>
                    <a:pt x="70" y="145"/>
                    <a:pt x="70" y="145"/>
                    <a:pt x="70" y="146"/>
                  </a:cubicBezTo>
                  <a:cubicBezTo>
                    <a:pt x="70" y="146"/>
                    <a:pt x="72" y="146"/>
                    <a:pt x="73" y="146"/>
                  </a:cubicBezTo>
                  <a:cubicBezTo>
                    <a:pt x="75" y="144"/>
                    <a:pt x="81" y="140"/>
                    <a:pt x="81" y="140"/>
                  </a:cubicBezTo>
                  <a:cubicBezTo>
                    <a:pt x="81" y="140"/>
                    <a:pt x="98" y="128"/>
                    <a:pt x="99" y="126"/>
                  </a:cubicBezTo>
                  <a:cubicBezTo>
                    <a:pt x="103" y="121"/>
                    <a:pt x="109" y="116"/>
                    <a:pt x="109" y="115"/>
                  </a:cubicBezTo>
                  <a:cubicBezTo>
                    <a:pt x="110" y="114"/>
                    <a:pt x="110" y="112"/>
                    <a:pt x="110" y="110"/>
                  </a:cubicBezTo>
                  <a:cubicBezTo>
                    <a:pt x="110" y="107"/>
                    <a:pt x="108" y="108"/>
                    <a:pt x="105" y="106"/>
                  </a:cubicBezTo>
                  <a:cubicBezTo>
                    <a:pt x="103" y="105"/>
                    <a:pt x="103" y="105"/>
                    <a:pt x="102" y="104"/>
                  </a:cubicBezTo>
                  <a:cubicBezTo>
                    <a:pt x="102" y="102"/>
                    <a:pt x="97" y="102"/>
                    <a:pt x="98" y="97"/>
                  </a:cubicBezTo>
                  <a:cubicBezTo>
                    <a:pt x="98" y="96"/>
                    <a:pt x="101" y="96"/>
                    <a:pt x="101" y="93"/>
                  </a:cubicBezTo>
                  <a:cubicBezTo>
                    <a:pt x="101" y="92"/>
                    <a:pt x="101" y="92"/>
                    <a:pt x="101" y="91"/>
                  </a:cubicBezTo>
                  <a:cubicBezTo>
                    <a:pt x="100" y="91"/>
                    <a:pt x="100" y="89"/>
                    <a:pt x="99" y="88"/>
                  </a:cubicBezTo>
                  <a:cubicBezTo>
                    <a:pt x="97" y="86"/>
                    <a:pt x="96" y="85"/>
                    <a:pt x="95" y="84"/>
                  </a:cubicBezTo>
                  <a:cubicBezTo>
                    <a:pt x="95" y="84"/>
                    <a:pt x="95" y="82"/>
                    <a:pt x="94" y="80"/>
                  </a:cubicBezTo>
                  <a:cubicBezTo>
                    <a:pt x="94" y="79"/>
                    <a:pt x="94" y="77"/>
                    <a:pt x="94" y="75"/>
                  </a:cubicBezTo>
                  <a:cubicBezTo>
                    <a:pt x="94" y="73"/>
                    <a:pt x="94" y="73"/>
                    <a:pt x="94" y="72"/>
                  </a:cubicBezTo>
                  <a:cubicBezTo>
                    <a:pt x="96" y="72"/>
                    <a:pt x="98" y="72"/>
                    <a:pt x="98" y="72"/>
                  </a:cubicBezTo>
                  <a:cubicBezTo>
                    <a:pt x="98" y="72"/>
                    <a:pt x="96" y="68"/>
                    <a:pt x="94" y="65"/>
                  </a:cubicBezTo>
                  <a:cubicBezTo>
                    <a:pt x="93" y="63"/>
                    <a:pt x="92" y="62"/>
                    <a:pt x="91" y="60"/>
                  </a:cubicBezTo>
                  <a:cubicBezTo>
                    <a:pt x="90" y="57"/>
                    <a:pt x="91" y="56"/>
                    <a:pt x="90" y="54"/>
                  </a:cubicBezTo>
                  <a:cubicBezTo>
                    <a:pt x="90" y="53"/>
                    <a:pt x="89" y="51"/>
                    <a:pt x="89" y="51"/>
                  </a:cubicBezTo>
                  <a:cubicBezTo>
                    <a:pt x="89" y="50"/>
                    <a:pt x="90" y="50"/>
                    <a:pt x="91" y="50"/>
                  </a:cubicBezTo>
                  <a:cubicBezTo>
                    <a:pt x="92" y="49"/>
                    <a:pt x="95" y="46"/>
                    <a:pt x="96" y="44"/>
                  </a:cubicBezTo>
                  <a:cubicBezTo>
                    <a:pt x="97" y="42"/>
                    <a:pt x="97" y="41"/>
                    <a:pt x="94" y="39"/>
                  </a:cubicBezTo>
                  <a:cubicBezTo>
                    <a:pt x="91" y="37"/>
                    <a:pt x="92" y="37"/>
                    <a:pt x="90" y="35"/>
                  </a:cubicBezTo>
                  <a:cubicBezTo>
                    <a:pt x="89" y="33"/>
                    <a:pt x="84" y="33"/>
                    <a:pt x="85" y="28"/>
                  </a:cubicBezTo>
                  <a:cubicBezTo>
                    <a:pt x="85" y="26"/>
                    <a:pt x="85" y="25"/>
                    <a:pt x="85" y="25"/>
                  </a:cubicBezTo>
                  <a:cubicBezTo>
                    <a:pt x="81" y="25"/>
                    <a:pt x="81" y="25"/>
                    <a:pt x="81" y="25"/>
                  </a:cubicBezTo>
                  <a:cubicBezTo>
                    <a:pt x="81" y="25"/>
                    <a:pt x="86" y="23"/>
                    <a:pt x="83" y="21"/>
                  </a:cubicBezTo>
                  <a:cubicBezTo>
                    <a:pt x="82" y="20"/>
                    <a:pt x="82" y="17"/>
                    <a:pt x="85" y="13"/>
                  </a:cubicBezTo>
                  <a:cubicBezTo>
                    <a:pt x="88" y="9"/>
                    <a:pt x="84" y="9"/>
                    <a:pt x="82" y="8"/>
                  </a:cubicBezTo>
                  <a:cubicBezTo>
                    <a:pt x="80" y="6"/>
                    <a:pt x="79" y="5"/>
                    <a:pt x="77" y="3"/>
                  </a:cubicBezTo>
                  <a:cubicBezTo>
                    <a:pt x="71" y="0"/>
                    <a:pt x="72" y="6"/>
                    <a:pt x="68" y="6"/>
                  </a:cubicBezTo>
                  <a:cubicBezTo>
                    <a:pt x="66" y="6"/>
                    <a:pt x="62" y="7"/>
                    <a:pt x="62" y="7"/>
                  </a:cubicBezTo>
                  <a:cubicBezTo>
                    <a:pt x="59" y="8"/>
                    <a:pt x="59" y="8"/>
                    <a:pt x="59" y="10"/>
                  </a:cubicBezTo>
                  <a:cubicBezTo>
                    <a:pt x="58" y="12"/>
                    <a:pt x="58" y="12"/>
                    <a:pt x="58" y="14"/>
                  </a:cubicBezTo>
                  <a:cubicBezTo>
                    <a:pt x="58" y="16"/>
                    <a:pt x="59" y="17"/>
                    <a:pt x="59" y="19"/>
                  </a:cubicBezTo>
                  <a:cubicBezTo>
                    <a:pt x="58" y="21"/>
                    <a:pt x="58" y="22"/>
                    <a:pt x="57" y="22"/>
                  </a:cubicBezTo>
                  <a:cubicBezTo>
                    <a:pt x="54" y="22"/>
                    <a:pt x="54" y="26"/>
                    <a:pt x="52" y="27"/>
                  </a:cubicBezTo>
                  <a:cubicBezTo>
                    <a:pt x="49" y="28"/>
                    <a:pt x="49" y="28"/>
                    <a:pt x="48" y="28"/>
                  </a:cubicBezTo>
                  <a:cubicBezTo>
                    <a:pt x="47" y="27"/>
                    <a:pt x="46" y="26"/>
                    <a:pt x="46" y="26"/>
                  </a:cubicBezTo>
                  <a:cubicBezTo>
                    <a:pt x="46" y="26"/>
                    <a:pt x="44" y="23"/>
                    <a:pt x="41" y="23"/>
                  </a:cubicBezTo>
                  <a:cubicBezTo>
                    <a:pt x="39" y="23"/>
                    <a:pt x="38" y="25"/>
                    <a:pt x="36" y="25"/>
                  </a:cubicBezTo>
                  <a:cubicBezTo>
                    <a:pt x="35" y="25"/>
                    <a:pt x="32" y="24"/>
                    <a:pt x="30" y="23"/>
                  </a:cubicBezTo>
                  <a:cubicBezTo>
                    <a:pt x="26" y="25"/>
                    <a:pt x="26" y="20"/>
                    <a:pt x="23" y="19"/>
                  </a:cubicBezTo>
                  <a:cubicBezTo>
                    <a:pt x="22" y="18"/>
                    <a:pt x="20" y="16"/>
                    <a:pt x="20" y="16"/>
                  </a:cubicBezTo>
                  <a:cubicBezTo>
                    <a:pt x="20" y="16"/>
                    <a:pt x="17" y="13"/>
                    <a:pt x="15" y="16"/>
                  </a:cubicBezTo>
                  <a:cubicBezTo>
                    <a:pt x="15" y="17"/>
                    <a:pt x="13" y="17"/>
                    <a:pt x="13" y="17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4" y="21"/>
                    <a:pt x="16" y="21"/>
                    <a:pt x="21" y="25"/>
                  </a:cubicBezTo>
                  <a:cubicBezTo>
                    <a:pt x="22" y="26"/>
                    <a:pt x="22" y="27"/>
                    <a:pt x="26" y="29"/>
                  </a:cubicBezTo>
                  <a:cubicBezTo>
                    <a:pt x="29" y="30"/>
                    <a:pt x="34" y="30"/>
                    <a:pt x="35" y="33"/>
                  </a:cubicBezTo>
                  <a:cubicBezTo>
                    <a:pt x="36" y="35"/>
                    <a:pt x="38" y="35"/>
                    <a:pt x="39" y="36"/>
                  </a:cubicBezTo>
                  <a:cubicBezTo>
                    <a:pt x="41" y="37"/>
                    <a:pt x="38" y="41"/>
                    <a:pt x="39" y="44"/>
                  </a:cubicBezTo>
                  <a:cubicBezTo>
                    <a:pt x="40" y="45"/>
                    <a:pt x="41" y="43"/>
                    <a:pt x="42" y="44"/>
                  </a:cubicBezTo>
                  <a:cubicBezTo>
                    <a:pt x="42" y="45"/>
                    <a:pt x="42" y="47"/>
                    <a:pt x="42" y="47"/>
                  </a:cubicBezTo>
                  <a:cubicBezTo>
                    <a:pt x="41" y="50"/>
                    <a:pt x="39" y="50"/>
                    <a:pt x="41" y="54"/>
                  </a:cubicBezTo>
                  <a:cubicBezTo>
                    <a:pt x="42" y="57"/>
                    <a:pt x="43" y="58"/>
                    <a:pt x="43" y="60"/>
                  </a:cubicBezTo>
                  <a:cubicBezTo>
                    <a:pt x="43" y="61"/>
                    <a:pt x="41" y="61"/>
                    <a:pt x="42" y="64"/>
                  </a:cubicBezTo>
                  <a:cubicBezTo>
                    <a:pt x="43" y="65"/>
                    <a:pt x="45" y="68"/>
                    <a:pt x="45" y="68"/>
                  </a:cubicBezTo>
                  <a:close/>
                  <a:moveTo>
                    <a:pt x="3" y="151"/>
                  </a:moveTo>
                  <a:cubicBezTo>
                    <a:pt x="2" y="151"/>
                    <a:pt x="5" y="153"/>
                    <a:pt x="5" y="153"/>
                  </a:cubicBezTo>
                  <a:cubicBezTo>
                    <a:pt x="0" y="155"/>
                    <a:pt x="3" y="155"/>
                    <a:pt x="7" y="157"/>
                  </a:cubicBezTo>
                  <a:cubicBezTo>
                    <a:pt x="7" y="157"/>
                    <a:pt x="7" y="157"/>
                    <a:pt x="7" y="158"/>
                  </a:cubicBezTo>
                  <a:cubicBezTo>
                    <a:pt x="8" y="157"/>
                    <a:pt x="8" y="157"/>
                    <a:pt x="9" y="157"/>
                  </a:cubicBezTo>
                  <a:cubicBezTo>
                    <a:pt x="7" y="153"/>
                    <a:pt x="9" y="154"/>
                    <a:pt x="5" y="152"/>
                  </a:cubicBezTo>
                  <a:cubicBezTo>
                    <a:pt x="4" y="151"/>
                    <a:pt x="5" y="150"/>
                    <a:pt x="3" y="151"/>
                  </a:cubicBezTo>
                  <a:close/>
                  <a:moveTo>
                    <a:pt x="47" y="79"/>
                  </a:moveTo>
                  <a:cubicBezTo>
                    <a:pt x="46" y="80"/>
                    <a:pt x="46" y="81"/>
                    <a:pt x="47" y="81"/>
                  </a:cubicBezTo>
                  <a:cubicBezTo>
                    <a:pt x="47" y="80"/>
                    <a:pt x="48" y="79"/>
                    <a:pt x="47" y="79"/>
                  </a:cubicBezTo>
                  <a:close/>
                </a:path>
              </a:pathLst>
            </a:custGeom>
            <a:grpFill/>
            <a:ln w="9525">
              <a:solidFill>
                <a:schemeClr val="tx2">
                  <a:lumMod val="2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247"/>
            <p:cNvSpPr>
              <a:spLocks noEditPoints="1"/>
            </p:cNvSpPr>
            <p:nvPr/>
          </p:nvSpPr>
          <p:spPr bwMode="auto">
            <a:xfrm>
              <a:off x="6559681" y="1183493"/>
              <a:ext cx="388024" cy="556886"/>
            </a:xfrm>
            <a:custGeom>
              <a:avLst/>
              <a:gdLst>
                <a:gd name="T0" fmla="*/ 47 w 110"/>
                <a:gd name="T1" fmla="*/ 68 h 158"/>
                <a:gd name="T2" fmla="*/ 51 w 110"/>
                <a:gd name="T3" fmla="*/ 70 h 158"/>
                <a:gd name="T4" fmla="*/ 52 w 110"/>
                <a:gd name="T5" fmla="*/ 78 h 158"/>
                <a:gd name="T6" fmla="*/ 51 w 110"/>
                <a:gd name="T7" fmla="*/ 84 h 158"/>
                <a:gd name="T8" fmla="*/ 47 w 110"/>
                <a:gd name="T9" fmla="*/ 85 h 158"/>
                <a:gd name="T10" fmla="*/ 43 w 110"/>
                <a:gd name="T11" fmla="*/ 92 h 158"/>
                <a:gd name="T12" fmla="*/ 40 w 110"/>
                <a:gd name="T13" fmla="*/ 99 h 158"/>
                <a:gd name="T14" fmla="*/ 31 w 110"/>
                <a:gd name="T15" fmla="*/ 105 h 158"/>
                <a:gd name="T16" fmla="*/ 30 w 110"/>
                <a:gd name="T17" fmla="*/ 108 h 158"/>
                <a:gd name="T18" fmla="*/ 25 w 110"/>
                <a:gd name="T19" fmla="*/ 112 h 158"/>
                <a:gd name="T20" fmla="*/ 21 w 110"/>
                <a:gd name="T21" fmla="*/ 118 h 158"/>
                <a:gd name="T22" fmla="*/ 23 w 110"/>
                <a:gd name="T23" fmla="*/ 123 h 158"/>
                <a:gd name="T24" fmla="*/ 23 w 110"/>
                <a:gd name="T25" fmla="*/ 129 h 158"/>
                <a:gd name="T26" fmla="*/ 21 w 110"/>
                <a:gd name="T27" fmla="*/ 133 h 158"/>
                <a:gd name="T28" fmla="*/ 22 w 110"/>
                <a:gd name="T29" fmla="*/ 141 h 158"/>
                <a:gd name="T30" fmla="*/ 25 w 110"/>
                <a:gd name="T31" fmla="*/ 141 h 158"/>
                <a:gd name="T32" fmla="*/ 27 w 110"/>
                <a:gd name="T33" fmla="*/ 147 h 158"/>
                <a:gd name="T34" fmla="*/ 29 w 110"/>
                <a:gd name="T35" fmla="*/ 146 h 158"/>
                <a:gd name="T36" fmla="*/ 29 w 110"/>
                <a:gd name="T37" fmla="*/ 151 h 158"/>
                <a:gd name="T38" fmla="*/ 34 w 110"/>
                <a:gd name="T39" fmla="*/ 151 h 158"/>
                <a:gd name="T40" fmla="*/ 36 w 110"/>
                <a:gd name="T41" fmla="*/ 156 h 158"/>
                <a:gd name="T42" fmla="*/ 41 w 110"/>
                <a:gd name="T43" fmla="*/ 158 h 158"/>
                <a:gd name="T44" fmla="*/ 49 w 110"/>
                <a:gd name="T45" fmla="*/ 155 h 158"/>
                <a:gd name="T46" fmla="*/ 59 w 110"/>
                <a:gd name="T47" fmla="*/ 147 h 158"/>
                <a:gd name="T48" fmla="*/ 64 w 110"/>
                <a:gd name="T49" fmla="*/ 147 h 158"/>
                <a:gd name="T50" fmla="*/ 67 w 110"/>
                <a:gd name="T51" fmla="*/ 146 h 158"/>
                <a:gd name="T52" fmla="*/ 69 w 110"/>
                <a:gd name="T53" fmla="*/ 145 h 158"/>
                <a:gd name="T54" fmla="*/ 73 w 110"/>
                <a:gd name="T55" fmla="*/ 146 h 158"/>
                <a:gd name="T56" fmla="*/ 99 w 110"/>
                <a:gd name="T57" fmla="*/ 126 h 158"/>
                <a:gd name="T58" fmla="*/ 110 w 110"/>
                <a:gd name="T59" fmla="*/ 110 h 158"/>
                <a:gd name="T60" fmla="*/ 102 w 110"/>
                <a:gd name="T61" fmla="*/ 104 h 158"/>
                <a:gd name="T62" fmla="*/ 101 w 110"/>
                <a:gd name="T63" fmla="*/ 93 h 158"/>
                <a:gd name="T64" fmla="*/ 99 w 110"/>
                <a:gd name="T65" fmla="*/ 88 h 158"/>
                <a:gd name="T66" fmla="*/ 94 w 110"/>
                <a:gd name="T67" fmla="*/ 80 h 158"/>
                <a:gd name="T68" fmla="*/ 94 w 110"/>
                <a:gd name="T69" fmla="*/ 72 h 158"/>
                <a:gd name="T70" fmla="*/ 94 w 110"/>
                <a:gd name="T71" fmla="*/ 65 h 158"/>
                <a:gd name="T72" fmla="*/ 90 w 110"/>
                <a:gd name="T73" fmla="*/ 54 h 158"/>
                <a:gd name="T74" fmla="*/ 91 w 110"/>
                <a:gd name="T75" fmla="*/ 50 h 158"/>
                <a:gd name="T76" fmla="*/ 94 w 110"/>
                <a:gd name="T77" fmla="*/ 39 h 158"/>
                <a:gd name="T78" fmla="*/ 85 w 110"/>
                <a:gd name="T79" fmla="*/ 28 h 158"/>
                <a:gd name="T80" fmla="*/ 81 w 110"/>
                <a:gd name="T81" fmla="*/ 25 h 158"/>
                <a:gd name="T82" fmla="*/ 85 w 110"/>
                <a:gd name="T83" fmla="*/ 13 h 158"/>
                <a:gd name="T84" fmla="*/ 77 w 110"/>
                <a:gd name="T85" fmla="*/ 3 h 158"/>
                <a:gd name="T86" fmla="*/ 62 w 110"/>
                <a:gd name="T87" fmla="*/ 7 h 158"/>
                <a:gd name="T88" fmla="*/ 58 w 110"/>
                <a:gd name="T89" fmla="*/ 14 h 158"/>
                <a:gd name="T90" fmla="*/ 57 w 110"/>
                <a:gd name="T91" fmla="*/ 22 h 158"/>
                <a:gd name="T92" fmla="*/ 48 w 110"/>
                <a:gd name="T93" fmla="*/ 28 h 158"/>
                <a:gd name="T94" fmla="*/ 41 w 110"/>
                <a:gd name="T95" fmla="*/ 23 h 158"/>
                <a:gd name="T96" fmla="*/ 30 w 110"/>
                <a:gd name="T97" fmla="*/ 23 h 158"/>
                <a:gd name="T98" fmla="*/ 20 w 110"/>
                <a:gd name="T99" fmla="*/ 16 h 158"/>
                <a:gd name="T100" fmla="*/ 13 w 110"/>
                <a:gd name="T101" fmla="*/ 17 h 158"/>
                <a:gd name="T102" fmla="*/ 21 w 110"/>
                <a:gd name="T103" fmla="*/ 25 h 158"/>
                <a:gd name="T104" fmla="*/ 35 w 110"/>
                <a:gd name="T105" fmla="*/ 33 h 158"/>
                <a:gd name="T106" fmla="*/ 39 w 110"/>
                <a:gd name="T107" fmla="*/ 44 h 158"/>
                <a:gd name="T108" fmla="*/ 42 w 110"/>
                <a:gd name="T109" fmla="*/ 47 h 158"/>
                <a:gd name="T110" fmla="*/ 43 w 110"/>
                <a:gd name="T111" fmla="*/ 60 h 158"/>
                <a:gd name="T112" fmla="*/ 45 w 110"/>
                <a:gd name="T113" fmla="*/ 68 h 158"/>
                <a:gd name="T114" fmla="*/ 5 w 110"/>
                <a:gd name="T115" fmla="*/ 153 h 158"/>
                <a:gd name="T116" fmla="*/ 7 w 110"/>
                <a:gd name="T117" fmla="*/ 158 h 158"/>
                <a:gd name="T118" fmla="*/ 5 w 110"/>
                <a:gd name="T119" fmla="*/ 152 h 158"/>
                <a:gd name="T120" fmla="*/ 47 w 110"/>
                <a:gd name="T121" fmla="*/ 79 h 158"/>
                <a:gd name="T122" fmla="*/ 47 w 110"/>
                <a:gd name="T123" fmla="*/ 79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0" h="158">
                  <a:moveTo>
                    <a:pt x="45" y="68"/>
                  </a:moveTo>
                  <a:cubicBezTo>
                    <a:pt x="47" y="68"/>
                    <a:pt x="46" y="68"/>
                    <a:pt x="47" y="68"/>
                  </a:cubicBezTo>
                  <a:cubicBezTo>
                    <a:pt x="48" y="71"/>
                    <a:pt x="48" y="71"/>
                    <a:pt x="48" y="71"/>
                  </a:cubicBezTo>
                  <a:cubicBezTo>
                    <a:pt x="49" y="71"/>
                    <a:pt x="49" y="69"/>
                    <a:pt x="51" y="70"/>
                  </a:cubicBezTo>
                  <a:cubicBezTo>
                    <a:pt x="53" y="72"/>
                    <a:pt x="51" y="75"/>
                    <a:pt x="51" y="77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2" y="80"/>
                    <a:pt x="52" y="80"/>
                    <a:pt x="51" y="81"/>
                  </a:cubicBezTo>
                  <a:cubicBezTo>
                    <a:pt x="51" y="82"/>
                    <a:pt x="52" y="84"/>
                    <a:pt x="51" y="84"/>
                  </a:cubicBezTo>
                  <a:cubicBezTo>
                    <a:pt x="50" y="84"/>
                    <a:pt x="50" y="84"/>
                    <a:pt x="51" y="83"/>
                  </a:cubicBezTo>
                  <a:cubicBezTo>
                    <a:pt x="49" y="84"/>
                    <a:pt x="48" y="84"/>
                    <a:pt x="47" y="85"/>
                  </a:cubicBezTo>
                  <a:cubicBezTo>
                    <a:pt x="45" y="86"/>
                    <a:pt x="45" y="90"/>
                    <a:pt x="44" y="92"/>
                  </a:cubicBezTo>
                  <a:cubicBezTo>
                    <a:pt x="43" y="92"/>
                    <a:pt x="43" y="92"/>
                    <a:pt x="43" y="92"/>
                  </a:cubicBezTo>
                  <a:cubicBezTo>
                    <a:pt x="42" y="93"/>
                    <a:pt x="40" y="96"/>
                    <a:pt x="40" y="97"/>
                  </a:cubicBezTo>
                  <a:cubicBezTo>
                    <a:pt x="40" y="97"/>
                    <a:pt x="40" y="98"/>
                    <a:pt x="40" y="99"/>
                  </a:cubicBezTo>
                  <a:cubicBezTo>
                    <a:pt x="39" y="100"/>
                    <a:pt x="36" y="100"/>
                    <a:pt x="35" y="101"/>
                  </a:cubicBezTo>
                  <a:cubicBezTo>
                    <a:pt x="33" y="102"/>
                    <a:pt x="33" y="105"/>
                    <a:pt x="31" y="105"/>
                  </a:cubicBezTo>
                  <a:cubicBezTo>
                    <a:pt x="30" y="105"/>
                    <a:pt x="30" y="105"/>
                    <a:pt x="30" y="105"/>
                  </a:cubicBezTo>
                  <a:cubicBezTo>
                    <a:pt x="30" y="106"/>
                    <a:pt x="30" y="108"/>
                    <a:pt x="30" y="108"/>
                  </a:cubicBezTo>
                  <a:cubicBezTo>
                    <a:pt x="29" y="108"/>
                    <a:pt x="27" y="107"/>
                    <a:pt x="27" y="108"/>
                  </a:cubicBezTo>
                  <a:cubicBezTo>
                    <a:pt x="25" y="109"/>
                    <a:pt x="26" y="111"/>
                    <a:pt x="25" y="112"/>
                  </a:cubicBezTo>
                  <a:cubicBezTo>
                    <a:pt x="25" y="113"/>
                    <a:pt x="22" y="114"/>
                    <a:pt x="21" y="115"/>
                  </a:cubicBezTo>
                  <a:cubicBezTo>
                    <a:pt x="22" y="116"/>
                    <a:pt x="21" y="117"/>
                    <a:pt x="21" y="118"/>
                  </a:cubicBezTo>
                  <a:cubicBezTo>
                    <a:pt x="22" y="119"/>
                    <a:pt x="24" y="119"/>
                    <a:pt x="24" y="119"/>
                  </a:cubicBezTo>
                  <a:cubicBezTo>
                    <a:pt x="24" y="121"/>
                    <a:pt x="23" y="121"/>
                    <a:pt x="23" y="123"/>
                  </a:cubicBezTo>
                  <a:cubicBezTo>
                    <a:pt x="23" y="127"/>
                    <a:pt x="23" y="127"/>
                    <a:pt x="23" y="127"/>
                  </a:cubicBezTo>
                  <a:cubicBezTo>
                    <a:pt x="23" y="127"/>
                    <a:pt x="23" y="129"/>
                    <a:pt x="23" y="129"/>
                  </a:cubicBezTo>
                  <a:cubicBezTo>
                    <a:pt x="23" y="130"/>
                    <a:pt x="22" y="131"/>
                    <a:pt x="21" y="131"/>
                  </a:cubicBezTo>
                  <a:cubicBezTo>
                    <a:pt x="21" y="133"/>
                    <a:pt x="21" y="133"/>
                    <a:pt x="21" y="133"/>
                  </a:cubicBezTo>
                  <a:cubicBezTo>
                    <a:pt x="21" y="133"/>
                    <a:pt x="21" y="138"/>
                    <a:pt x="21" y="139"/>
                  </a:cubicBezTo>
                  <a:cubicBezTo>
                    <a:pt x="21" y="139"/>
                    <a:pt x="22" y="141"/>
                    <a:pt x="22" y="141"/>
                  </a:cubicBezTo>
                  <a:cubicBezTo>
                    <a:pt x="23" y="142"/>
                    <a:pt x="23" y="141"/>
                    <a:pt x="23" y="141"/>
                  </a:cubicBezTo>
                  <a:cubicBezTo>
                    <a:pt x="25" y="141"/>
                    <a:pt x="25" y="141"/>
                    <a:pt x="25" y="141"/>
                  </a:cubicBezTo>
                  <a:cubicBezTo>
                    <a:pt x="25" y="143"/>
                    <a:pt x="25" y="145"/>
                    <a:pt x="25" y="147"/>
                  </a:cubicBezTo>
                  <a:cubicBezTo>
                    <a:pt x="25" y="147"/>
                    <a:pt x="27" y="147"/>
                    <a:pt x="27" y="147"/>
                  </a:cubicBezTo>
                  <a:cubicBezTo>
                    <a:pt x="27" y="145"/>
                    <a:pt x="26" y="145"/>
                    <a:pt x="28" y="145"/>
                  </a:cubicBezTo>
                  <a:cubicBezTo>
                    <a:pt x="28" y="145"/>
                    <a:pt x="29" y="146"/>
                    <a:pt x="29" y="146"/>
                  </a:cubicBezTo>
                  <a:cubicBezTo>
                    <a:pt x="31" y="147"/>
                    <a:pt x="32" y="148"/>
                    <a:pt x="32" y="148"/>
                  </a:cubicBezTo>
                  <a:cubicBezTo>
                    <a:pt x="32" y="149"/>
                    <a:pt x="31" y="151"/>
                    <a:pt x="29" y="151"/>
                  </a:cubicBezTo>
                  <a:cubicBezTo>
                    <a:pt x="29" y="153"/>
                    <a:pt x="29" y="154"/>
                    <a:pt x="29" y="156"/>
                  </a:cubicBezTo>
                  <a:cubicBezTo>
                    <a:pt x="34" y="154"/>
                    <a:pt x="32" y="156"/>
                    <a:pt x="34" y="151"/>
                  </a:cubicBezTo>
                  <a:cubicBezTo>
                    <a:pt x="34" y="152"/>
                    <a:pt x="36" y="153"/>
                    <a:pt x="37" y="153"/>
                  </a:cubicBezTo>
                  <a:cubicBezTo>
                    <a:pt x="37" y="154"/>
                    <a:pt x="36" y="155"/>
                    <a:pt x="36" y="156"/>
                  </a:cubicBezTo>
                  <a:cubicBezTo>
                    <a:pt x="36" y="156"/>
                    <a:pt x="40" y="156"/>
                    <a:pt x="41" y="156"/>
                  </a:cubicBezTo>
                  <a:cubicBezTo>
                    <a:pt x="41" y="156"/>
                    <a:pt x="40" y="158"/>
                    <a:pt x="41" y="158"/>
                  </a:cubicBezTo>
                  <a:cubicBezTo>
                    <a:pt x="41" y="158"/>
                    <a:pt x="48" y="154"/>
                    <a:pt x="48" y="154"/>
                  </a:cubicBezTo>
                  <a:cubicBezTo>
                    <a:pt x="48" y="154"/>
                    <a:pt x="48" y="155"/>
                    <a:pt x="49" y="155"/>
                  </a:cubicBezTo>
                  <a:cubicBezTo>
                    <a:pt x="51" y="152"/>
                    <a:pt x="54" y="151"/>
                    <a:pt x="59" y="150"/>
                  </a:cubicBezTo>
                  <a:cubicBezTo>
                    <a:pt x="59" y="150"/>
                    <a:pt x="58" y="147"/>
                    <a:pt x="59" y="147"/>
                  </a:cubicBezTo>
                  <a:cubicBezTo>
                    <a:pt x="59" y="147"/>
                    <a:pt x="60" y="148"/>
                    <a:pt x="61" y="148"/>
                  </a:cubicBezTo>
                  <a:cubicBezTo>
                    <a:pt x="62" y="148"/>
                    <a:pt x="62" y="146"/>
                    <a:pt x="64" y="147"/>
                  </a:cubicBezTo>
                  <a:cubicBezTo>
                    <a:pt x="64" y="147"/>
                    <a:pt x="66" y="148"/>
                    <a:pt x="67" y="148"/>
                  </a:cubicBezTo>
                  <a:cubicBezTo>
                    <a:pt x="67" y="148"/>
                    <a:pt x="67" y="146"/>
                    <a:pt x="67" y="146"/>
                  </a:cubicBezTo>
                  <a:cubicBezTo>
                    <a:pt x="68" y="146"/>
                    <a:pt x="69" y="146"/>
                    <a:pt x="69" y="145"/>
                  </a:cubicBezTo>
                  <a:cubicBezTo>
                    <a:pt x="69" y="145"/>
                    <a:pt x="69" y="145"/>
                    <a:pt x="69" y="145"/>
                  </a:cubicBezTo>
                  <a:cubicBezTo>
                    <a:pt x="70" y="145"/>
                    <a:pt x="70" y="145"/>
                    <a:pt x="70" y="146"/>
                  </a:cubicBezTo>
                  <a:cubicBezTo>
                    <a:pt x="70" y="146"/>
                    <a:pt x="72" y="146"/>
                    <a:pt x="73" y="146"/>
                  </a:cubicBezTo>
                  <a:cubicBezTo>
                    <a:pt x="75" y="144"/>
                    <a:pt x="81" y="140"/>
                    <a:pt x="81" y="140"/>
                  </a:cubicBezTo>
                  <a:cubicBezTo>
                    <a:pt x="81" y="140"/>
                    <a:pt x="98" y="128"/>
                    <a:pt x="99" y="126"/>
                  </a:cubicBezTo>
                  <a:cubicBezTo>
                    <a:pt x="103" y="121"/>
                    <a:pt x="109" y="116"/>
                    <a:pt x="109" y="115"/>
                  </a:cubicBezTo>
                  <a:cubicBezTo>
                    <a:pt x="110" y="114"/>
                    <a:pt x="110" y="112"/>
                    <a:pt x="110" y="110"/>
                  </a:cubicBezTo>
                  <a:cubicBezTo>
                    <a:pt x="110" y="107"/>
                    <a:pt x="108" y="108"/>
                    <a:pt x="105" y="106"/>
                  </a:cubicBezTo>
                  <a:cubicBezTo>
                    <a:pt x="103" y="105"/>
                    <a:pt x="103" y="105"/>
                    <a:pt x="102" y="104"/>
                  </a:cubicBezTo>
                  <a:cubicBezTo>
                    <a:pt x="102" y="102"/>
                    <a:pt x="97" y="102"/>
                    <a:pt x="98" y="97"/>
                  </a:cubicBezTo>
                  <a:cubicBezTo>
                    <a:pt x="98" y="96"/>
                    <a:pt x="101" y="96"/>
                    <a:pt x="101" y="93"/>
                  </a:cubicBezTo>
                  <a:cubicBezTo>
                    <a:pt x="101" y="92"/>
                    <a:pt x="101" y="92"/>
                    <a:pt x="101" y="91"/>
                  </a:cubicBezTo>
                  <a:cubicBezTo>
                    <a:pt x="100" y="91"/>
                    <a:pt x="100" y="89"/>
                    <a:pt x="99" y="88"/>
                  </a:cubicBezTo>
                  <a:cubicBezTo>
                    <a:pt x="97" y="86"/>
                    <a:pt x="96" y="85"/>
                    <a:pt x="95" y="84"/>
                  </a:cubicBezTo>
                  <a:cubicBezTo>
                    <a:pt x="95" y="84"/>
                    <a:pt x="95" y="82"/>
                    <a:pt x="94" y="80"/>
                  </a:cubicBezTo>
                  <a:cubicBezTo>
                    <a:pt x="94" y="79"/>
                    <a:pt x="94" y="77"/>
                    <a:pt x="94" y="75"/>
                  </a:cubicBezTo>
                  <a:cubicBezTo>
                    <a:pt x="94" y="73"/>
                    <a:pt x="94" y="73"/>
                    <a:pt x="94" y="72"/>
                  </a:cubicBezTo>
                  <a:cubicBezTo>
                    <a:pt x="96" y="72"/>
                    <a:pt x="98" y="72"/>
                    <a:pt x="98" y="72"/>
                  </a:cubicBezTo>
                  <a:cubicBezTo>
                    <a:pt x="98" y="72"/>
                    <a:pt x="96" y="68"/>
                    <a:pt x="94" y="65"/>
                  </a:cubicBezTo>
                  <a:cubicBezTo>
                    <a:pt x="93" y="63"/>
                    <a:pt x="92" y="62"/>
                    <a:pt x="91" y="60"/>
                  </a:cubicBezTo>
                  <a:cubicBezTo>
                    <a:pt x="90" y="57"/>
                    <a:pt x="91" y="56"/>
                    <a:pt x="90" y="54"/>
                  </a:cubicBezTo>
                  <a:cubicBezTo>
                    <a:pt x="90" y="53"/>
                    <a:pt x="89" y="51"/>
                    <a:pt x="89" y="51"/>
                  </a:cubicBezTo>
                  <a:cubicBezTo>
                    <a:pt x="89" y="50"/>
                    <a:pt x="90" y="50"/>
                    <a:pt x="91" y="50"/>
                  </a:cubicBezTo>
                  <a:cubicBezTo>
                    <a:pt x="92" y="49"/>
                    <a:pt x="95" y="46"/>
                    <a:pt x="96" y="44"/>
                  </a:cubicBezTo>
                  <a:cubicBezTo>
                    <a:pt x="97" y="42"/>
                    <a:pt x="97" y="41"/>
                    <a:pt x="94" y="39"/>
                  </a:cubicBezTo>
                  <a:cubicBezTo>
                    <a:pt x="91" y="37"/>
                    <a:pt x="92" y="37"/>
                    <a:pt x="90" y="35"/>
                  </a:cubicBezTo>
                  <a:cubicBezTo>
                    <a:pt x="89" y="33"/>
                    <a:pt x="84" y="33"/>
                    <a:pt x="85" y="28"/>
                  </a:cubicBezTo>
                  <a:cubicBezTo>
                    <a:pt x="85" y="26"/>
                    <a:pt x="85" y="25"/>
                    <a:pt x="85" y="25"/>
                  </a:cubicBezTo>
                  <a:cubicBezTo>
                    <a:pt x="81" y="25"/>
                    <a:pt x="81" y="25"/>
                    <a:pt x="81" y="25"/>
                  </a:cubicBezTo>
                  <a:cubicBezTo>
                    <a:pt x="81" y="25"/>
                    <a:pt x="86" y="23"/>
                    <a:pt x="83" y="21"/>
                  </a:cubicBezTo>
                  <a:cubicBezTo>
                    <a:pt x="82" y="20"/>
                    <a:pt x="82" y="17"/>
                    <a:pt x="85" y="13"/>
                  </a:cubicBezTo>
                  <a:cubicBezTo>
                    <a:pt x="88" y="9"/>
                    <a:pt x="84" y="9"/>
                    <a:pt x="82" y="8"/>
                  </a:cubicBezTo>
                  <a:cubicBezTo>
                    <a:pt x="80" y="6"/>
                    <a:pt x="79" y="5"/>
                    <a:pt x="77" y="3"/>
                  </a:cubicBezTo>
                  <a:cubicBezTo>
                    <a:pt x="71" y="0"/>
                    <a:pt x="72" y="6"/>
                    <a:pt x="68" y="6"/>
                  </a:cubicBezTo>
                  <a:cubicBezTo>
                    <a:pt x="66" y="6"/>
                    <a:pt x="62" y="7"/>
                    <a:pt x="62" y="7"/>
                  </a:cubicBezTo>
                  <a:cubicBezTo>
                    <a:pt x="59" y="8"/>
                    <a:pt x="59" y="8"/>
                    <a:pt x="59" y="10"/>
                  </a:cubicBezTo>
                  <a:cubicBezTo>
                    <a:pt x="58" y="12"/>
                    <a:pt x="58" y="12"/>
                    <a:pt x="58" y="14"/>
                  </a:cubicBezTo>
                  <a:cubicBezTo>
                    <a:pt x="58" y="16"/>
                    <a:pt x="59" y="17"/>
                    <a:pt x="59" y="19"/>
                  </a:cubicBezTo>
                  <a:cubicBezTo>
                    <a:pt x="58" y="21"/>
                    <a:pt x="58" y="22"/>
                    <a:pt x="57" y="22"/>
                  </a:cubicBezTo>
                  <a:cubicBezTo>
                    <a:pt x="54" y="22"/>
                    <a:pt x="54" y="26"/>
                    <a:pt x="52" y="27"/>
                  </a:cubicBezTo>
                  <a:cubicBezTo>
                    <a:pt x="49" y="28"/>
                    <a:pt x="49" y="28"/>
                    <a:pt x="48" y="28"/>
                  </a:cubicBezTo>
                  <a:cubicBezTo>
                    <a:pt x="47" y="27"/>
                    <a:pt x="46" y="26"/>
                    <a:pt x="46" y="26"/>
                  </a:cubicBezTo>
                  <a:cubicBezTo>
                    <a:pt x="46" y="26"/>
                    <a:pt x="44" y="23"/>
                    <a:pt x="41" y="23"/>
                  </a:cubicBezTo>
                  <a:cubicBezTo>
                    <a:pt x="39" y="23"/>
                    <a:pt x="38" y="25"/>
                    <a:pt x="36" y="25"/>
                  </a:cubicBezTo>
                  <a:cubicBezTo>
                    <a:pt x="35" y="25"/>
                    <a:pt x="32" y="24"/>
                    <a:pt x="30" y="23"/>
                  </a:cubicBezTo>
                  <a:cubicBezTo>
                    <a:pt x="26" y="25"/>
                    <a:pt x="26" y="20"/>
                    <a:pt x="23" y="19"/>
                  </a:cubicBezTo>
                  <a:cubicBezTo>
                    <a:pt x="22" y="18"/>
                    <a:pt x="20" y="16"/>
                    <a:pt x="20" y="16"/>
                  </a:cubicBezTo>
                  <a:cubicBezTo>
                    <a:pt x="20" y="16"/>
                    <a:pt x="17" y="13"/>
                    <a:pt x="15" y="16"/>
                  </a:cubicBezTo>
                  <a:cubicBezTo>
                    <a:pt x="15" y="17"/>
                    <a:pt x="13" y="17"/>
                    <a:pt x="13" y="17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4" y="21"/>
                    <a:pt x="16" y="21"/>
                    <a:pt x="21" y="25"/>
                  </a:cubicBezTo>
                  <a:cubicBezTo>
                    <a:pt x="22" y="26"/>
                    <a:pt x="22" y="27"/>
                    <a:pt x="26" y="29"/>
                  </a:cubicBezTo>
                  <a:cubicBezTo>
                    <a:pt x="29" y="30"/>
                    <a:pt x="34" y="30"/>
                    <a:pt x="35" y="33"/>
                  </a:cubicBezTo>
                  <a:cubicBezTo>
                    <a:pt x="36" y="35"/>
                    <a:pt x="38" y="35"/>
                    <a:pt x="39" y="36"/>
                  </a:cubicBezTo>
                  <a:cubicBezTo>
                    <a:pt x="41" y="37"/>
                    <a:pt x="38" y="41"/>
                    <a:pt x="39" y="44"/>
                  </a:cubicBezTo>
                  <a:cubicBezTo>
                    <a:pt x="40" y="45"/>
                    <a:pt x="41" y="43"/>
                    <a:pt x="42" y="44"/>
                  </a:cubicBezTo>
                  <a:cubicBezTo>
                    <a:pt x="42" y="45"/>
                    <a:pt x="42" y="47"/>
                    <a:pt x="42" y="47"/>
                  </a:cubicBezTo>
                  <a:cubicBezTo>
                    <a:pt x="41" y="50"/>
                    <a:pt x="39" y="50"/>
                    <a:pt x="41" y="54"/>
                  </a:cubicBezTo>
                  <a:cubicBezTo>
                    <a:pt x="42" y="57"/>
                    <a:pt x="43" y="58"/>
                    <a:pt x="43" y="60"/>
                  </a:cubicBezTo>
                  <a:cubicBezTo>
                    <a:pt x="43" y="61"/>
                    <a:pt x="41" y="61"/>
                    <a:pt x="42" y="64"/>
                  </a:cubicBezTo>
                  <a:cubicBezTo>
                    <a:pt x="43" y="65"/>
                    <a:pt x="45" y="68"/>
                    <a:pt x="45" y="68"/>
                  </a:cubicBezTo>
                  <a:close/>
                  <a:moveTo>
                    <a:pt x="3" y="151"/>
                  </a:moveTo>
                  <a:cubicBezTo>
                    <a:pt x="2" y="151"/>
                    <a:pt x="5" y="153"/>
                    <a:pt x="5" y="153"/>
                  </a:cubicBezTo>
                  <a:cubicBezTo>
                    <a:pt x="0" y="155"/>
                    <a:pt x="3" y="155"/>
                    <a:pt x="7" y="157"/>
                  </a:cubicBezTo>
                  <a:cubicBezTo>
                    <a:pt x="7" y="157"/>
                    <a:pt x="7" y="157"/>
                    <a:pt x="7" y="158"/>
                  </a:cubicBezTo>
                  <a:cubicBezTo>
                    <a:pt x="8" y="157"/>
                    <a:pt x="8" y="157"/>
                    <a:pt x="9" y="157"/>
                  </a:cubicBezTo>
                  <a:cubicBezTo>
                    <a:pt x="7" y="153"/>
                    <a:pt x="9" y="154"/>
                    <a:pt x="5" y="152"/>
                  </a:cubicBezTo>
                  <a:cubicBezTo>
                    <a:pt x="4" y="151"/>
                    <a:pt x="5" y="150"/>
                    <a:pt x="3" y="151"/>
                  </a:cubicBezTo>
                  <a:close/>
                  <a:moveTo>
                    <a:pt x="47" y="79"/>
                  </a:moveTo>
                  <a:cubicBezTo>
                    <a:pt x="46" y="80"/>
                    <a:pt x="46" y="81"/>
                    <a:pt x="47" y="81"/>
                  </a:cubicBezTo>
                  <a:cubicBezTo>
                    <a:pt x="47" y="80"/>
                    <a:pt x="48" y="79"/>
                    <a:pt x="47" y="79"/>
                  </a:cubicBezTo>
                  <a:close/>
                </a:path>
              </a:pathLst>
            </a:custGeom>
            <a:grpFill/>
            <a:ln w="2" cap="rnd">
              <a:solidFill>
                <a:schemeClr val="tx2">
                  <a:lumMod val="2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248"/>
            <p:cNvSpPr>
              <a:spLocks noEditPoints="1"/>
            </p:cNvSpPr>
            <p:nvPr/>
          </p:nvSpPr>
          <p:spPr bwMode="auto">
            <a:xfrm>
              <a:off x="11347102" y="4878699"/>
              <a:ext cx="91617" cy="80839"/>
            </a:xfrm>
            <a:custGeom>
              <a:avLst/>
              <a:gdLst>
                <a:gd name="T0" fmla="*/ 11 w 26"/>
                <a:gd name="T1" fmla="*/ 15 h 23"/>
                <a:gd name="T2" fmla="*/ 9 w 26"/>
                <a:gd name="T3" fmla="*/ 23 h 23"/>
                <a:gd name="T4" fmla="*/ 11 w 26"/>
                <a:gd name="T5" fmla="*/ 15 h 23"/>
                <a:gd name="T6" fmla="*/ 24 w 26"/>
                <a:gd name="T7" fmla="*/ 0 h 23"/>
                <a:gd name="T8" fmla="*/ 16 w 26"/>
                <a:gd name="T9" fmla="*/ 4 h 23"/>
                <a:gd name="T10" fmla="*/ 13 w 26"/>
                <a:gd name="T11" fmla="*/ 7 h 23"/>
                <a:gd name="T12" fmla="*/ 14 w 26"/>
                <a:gd name="T13" fmla="*/ 9 h 23"/>
                <a:gd name="T14" fmla="*/ 20 w 26"/>
                <a:gd name="T15" fmla="*/ 6 h 23"/>
                <a:gd name="T16" fmla="*/ 23 w 26"/>
                <a:gd name="T17" fmla="*/ 6 h 23"/>
                <a:gd name="T18" fmla="*/ 23 w 26"/>
                <a:gd name="T19" fmla="*/ 3 h 23"/>
                <a:gd name="T20" fmla="*/ 26 w 26"/>
                <a:gd name="T21" fmla="*/ 1 h 23"/>
                <a:gd name="T22" fmla="*/ 24 w 26"/>
                <a:gd name="T2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" h="23">
                  <a:moveTo>
                    <a:pt x="11" y="15"/>
                  </a:moveTo>
                  <a:cubicBezTo>
                    <a:pt x="4" y="15"/>
                    <a:pt x="0" y="22"/>
                    <a:pt x="9" y="23"/>
                  </a:cubicBezTo>
                  <a:cubicBezTo>
                    <a:pt x="16" y="23"/>
                    <a:pt x="17" y="16"/>
                    <a:pt x="11" y="15"/>
                  </a:cubicBezTo>
                  <a:close/>
                  <a:moveTo>
                    <a:pt x="24" y="0"/>
                  </a:moveTo>
                  <a:cubicBezTo>
                    <a:pt x="23" y="0"/>
                    <a:pt x="17" y="3"/>
                    <a:pt x="16" y="4"/>
                  </a:cubicBezTo>
                  <a:cubicBezTo>
                    <a:pt x="15" y="5"/>
                    <a:pt x="14" y="6"/>
                    <a:pt x="13" y="7"/>
                  </a:cubicBezTo>
                  <a:cubicBezTo>
                    <a:pt x="14" y="7"/>
                    <a:pt x="14" y="7"/>
                    <a:pt x="14" y="9"/>
                  </a:cubicBezTo>
                  <a:cubicBezTo>
                    <a:pt x="16" y="8"/>
                    <a:pt x="18" y="6"/>
                    <a:pt x="20" y="6"/>
                  </a:cubicBezTo>
                  <a:cubicBezTo>
                    <a:pt x="21" y="6"/>
                    <a:pt x="22" y="6"/>
                    <a:pt x="23" y="6"/>
                  </a:cubicBezTo>
                  <a:cubicBezTo>
                    <a:pt x="23" y="6"/>
                    <a:pt x="23" y="3"/>
                    <a:pt x="23" y="3"/>
                  </a:cubicBezTo>
                  <a:cubicBezTo>
                    <a:pt x="24" y="2"/>
                    <a:pt x="25" y="2"/>
                    <a:pt x="26" y="1"/>
                  </a:cubicBezTo>
                  <a:cubicBezTo>
                    <a:pt x="25" y="1"/>
                    <a:pt x="26" y="0"/>
                    <a:pt x="24" y="0"/>
                  </a:cubicBezTo>
                  <a:close/>
                </a:path>
              </a:pathLst>
            </a:custGeom>
            <a:grpFill/>
            <a:ln w="9525">
              <a:solidFill>
                <a:schemeClr val="tx2">
                  <a:lumMod val="2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249"/>
            <p:cNvSpPr>
              <a:spLocks noEditPoints="1"/>
            </p:cNvSpPr>
            <p:nvPr/>
          </p:nvSpPr>
          <p:spPr bwMode="auto">
            <a:xfrm>
              <a:off x="11347102" y="4878699"/>
              <a:ext cx="91617" cy="80839"/>
            </a:xfrm>
            <a:custGeom>
              <a:avLst/>
              <a:gdLst>
                <a:gd name="T0" fmla="*/ 11 w 26"/>
                <a:gd name="T1" fmla="*/ 15 h 23"/>
                <a:gd name="T2" fmla="*/ 9 w 26"/>
                <a:gd name="T3" fmla="*/ 23 h 23"/>
                <a:gd name="T4" fmla="*/ 11 w 26"/>
                <a:gd name="T5" fmla="*/ 15 h 23"/>
                <a:gd name="T6" fmla="*/ 24 w 26"/>
                <a:gd name="T7" fmla="*/ 0 h 23"/>
                <a:gd name="T8" fmla="*/ 16 w 26"/>
                <a:gd name="T9" fmla="*/ 4 h 23"/>
                <a:gd name="T10" fmla="*/ 13 w 26"/>
                <a:gd name="T11" fmla="*/ 7 h 23"/>
                <a:gd name="T12" fmla="*/ 14 w 26"/>
                <a:gd name="T13" fmla="*/ 9 h 23"/>
                <a:gd name="T14" fmla="*/ 20 w 26"/>
                <a:gd name="T15" fmla="*/ 6 h 23"/>
                <a:gd name="T16" fmla="*/ 23 w 26"/>
                <a:gd name="T17" fmla="*/ 6 h 23"/>
                <a:gd name="T18" fmla="*/ 23 w 26"/>
                <a:gd name="T19" fmla="*/ 3 h 23"/>
                <a:gd name="T20" fmla="*/ 26 w 26"/>
                <a:gd name="T21" fmla="*/ 1 h 23"/>
                <a:gd name="T22" fmla="*/ 24 w 26"/>
                <a:gd name="T2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" h="23">
                  <a:moveTo>
                    <a:pt x="11" y="15"/>
                  </a:moveTo>
                  <a:cubicBezTo>
                    <a:pt x="4" y="15"/>
                    <a:pt x="0" y="22"/>
                    <a:pt x="9" y="23"/>
                  </a:cubicBezTo>
                  <a:cubicBezTo>
                    <a:pt x="16" y="23"/>
                    <a:pt x="17" y="16"/>
                    <a:pt x="11" y="15"/>
                  </a:cubicBezTo>
                  <a:close/>
                  <a:moveTo>
                    <a:pt x="24" y="0"/>
                  </a:moveTo>
                  <a:cubicBezTo>
                    <a:pt x="23" y="0"/>
                    <a:pt x="17" y="3"/>
                    <a:pt x="16" y="4"/>
                  </a:cubicBezTo>
                  <a:cubicBezTo>
                    <a:pt x="15" y="5"/>
                    <a:pt x="14" y="6"/>
                    <a:pt x="13" y="7"/>
                  </a:cubicBezTo>
                  <a:cubicBezTo>
                    <a:pt x="14" y="7"/>
                    <a:pt x="14" y="7"/>
                    <a:pt x="14" y="9"/>
                  </a:cubicBezTo>
                  <a:cubicBezTo>
                    <a:pt x="16" y="8"/>
                    <a:pt x="18" y="6"/>
                    <a:pt x="20" y="6"/>
                  </a:cubicBezTo>
                  <a:cubicBezTo>
                    <a:pt x="21" y="6"/>
                    <a:pt x="22" y="6"/>
                    <a:pt x="23" y="6"/>
                  </a:cubicBezTo>
                  <a:cubicBezTo>
                    <a:pt x="23" y="6"/>
                    <a:pt x="23" y="3"/>
                    <a:pt x="23" y="3"/>
                  </a:cubicBezTo>
                  <a:cubicBezTo>
                    <a:pt x="24" y="2"/>
                    <a:pt x="25" y="2"/>
                    <a:pt x="26" y="1"/>
                  </a:cubicBezTo>
                  <a:cubicBezTo>
                    <a:pt x="25" y="1"/>
                    <a:pt x="26" y="0"/>
                    <a:pt x="24" y="0"/>
                  </a:cubicBezTo>
                  <a:close/>
                </a:path>
              </a:pathLst>
            </a:custGeom>
            <a:grpFill/>
            <a:ln w="2" cap="rnd">
              <a:solidFill>
                <a:schemeClr val="tx2">
                  <a:lumMod val="2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250"/>
            <p:cNvSpPr>
              <a:spLocks noEditPoints="1"/>
            </p:cNvSpPr>
            <p:nvPr/>
          </p:nvSpPr>
          <p:spPr bwMode="auto">
            <a:xfrm>
              <a:off x="4093217" y="6308637"/>
              <a:ext cx="765269" cy="176048"/>
            </a:xfrm>
            <a:custGeom>
              <a:avLst/>
              <a:gdLst>
                <a:gd name="T0" fmla="*/ 210 w 217"/>
                <a:gd name="T1" fmla="*/ 43 h 50"/>
                <a:gd name="T2" fmla="*/ 210 w 217"/>
                <a:gd name="T3" fmla="*/ 45 h 50"/>
                <a:gd name="T4" fmla="*/ 214 w 217"/>
                <a:gd name="T5" fmla="*/ 48 h 50"/>
                <a:gd name="T6" fmla="*/ 215 w 217"/>
                <a:gd name="T7" fmla="*/ 48 h 50"/>
                <a:gd name="T8" fmla="*/ 216 w 217"/>
                <a:gd name="T9" fmla="*/ 44 h 50"/>
                <a:gd name="T10" fmla="*/ 210 w 217"/>
                <a:gd name="T11" fmla="*/ 43 h 50"/>
                <a:gd name="T12" fmla="*/ 23 w 217"/>
                <a:gd name="T13" fmla="*/ 0 h 50"/>
                <a:gd name="T14" fmla="*/ 19 w 217"/>
                <a:gd name="T15" fmla="*/ 3 h 50"/>
                <a:gd name="T16" fmla="*/ 19 w 217"/>
                <a:gd name="T17" fmla="*/ 4 h 50"/>
                <a:gd name="T18" fmla="*/ 19 w 217"/>
                <a:gd name="T19" fmla="*/ 6 h 50"/>
                <a:gd name="T20" fmla="*/ 17 w 217"/>
                <a:gd name="T21" fmla="*/ 6 h 50"/>
                <a:gd name="T22" fmla="*/ 14 w 217"/>
                <a:gd name="T23" fmla="*/ 11 h 50"/>
                <a:gd name="T24" fmla="*/ 13 w 217"/>
                <a:gd name="T25" fmla="*/ 12 h 50"/>
                <a:gd name="T26" fmla="*/ 13 w 217"/>
                <a:gd name="T27" fmla="*/ 13 h 50"/>
                <a:gd name="T28" fmla="*/ 17 w 217"/>
                <a:gd name="T29" fmla="*/ 15 h 50"/>
                <a:gd name="T30" fmla="*/ 16 w 217"/>
                <a:gd name="T31" fmla="*/ 14 h 50"/>
                <a:gd name="T32" fmla="*/ 16 w 217"/>
                <a:gd name="T33" fmla="*/ 13 h 50"/>
                <a:gd name="T34" fmla="*/ 17 w 217"/>
                <a:gd name="T35" fmla="*/ 11 h 50"/>
                <a:gd name="T36" fmla="*/ 23 w 217"/>
                <a:gd name="T37" fmla="*/ 12 h 50"/>
                <a:gd name="T38" fmla="*/ 21 w 217"/>
                <a:gd name="T39" fmla="*/ 8 h 50"/>
                <a:gd name="T40" fmla="*/ 28 w 217"/>
                <a:gd name="T41" fmla="*/ 7 h 50"/>
                <a:gd name="T42" fmla="*/ 29 w 217"/>
                <a:gd name="T43" fmla="*/ 6 h 50"/>
                <a:gd name="T44" fmla="*/ 32 w 217"/>
                <a:gd name="T45" fmla="*/ 7 h 50"/>
                <a:gd name="T46" fmla="*/ 33 w 217"/>
                <a:gd name="T47" fmla="*/ 5 h 50"/>
                <a:gd name="T48" fmla="*/ 30 w 217"/>
                <a:gd name="T49" fmla="*/ 5 h 50"/>
                <a:gd name="T50" fmla="*/ 30 w 217"/>
                <a:gd name="T51" fmla="*/ 2 h 50"/>
                <a:gd name="T52" fmla="*/ 29 w 217"/>
                <a:gd name="T53" fmla="*/ 3 h 50"/>
                <a:gd name="T54" fmla="*/ 26 w 217"/>
                <a:gd name="T55" fmla="*/ 5 h 50"/>
                <a:gd name="T56" fmla="*/ 25 w 217"/>
                <a:gd name="T57" fmla="*/ 3 h 50"/>
                <a:gd name="T58" fmla="*/ 25 w 217"/>
                <a:gd name="T59" fmla="*/ 2 h 50"/>
                <a:gd name="T60" fmla="*/ 25 w 217"/>
                <a:gd name="T61" fmla="*/ 1 h 50"/>
                <a:gd name="T62" fmla="*/ 23 w 217"/>
                <a:gd name="T63" fmla="*/ 0 h 50"/>
                <a:gd name="T64" fmla="*/ 6 w 217"/>
                <a:gd name="T65" fmla="*/ 0 h 50"/>
                <a:gd name="T66" fmla="*/ 7 w 217"/>
                <a:gd name="T67" fmla="*/ 3 h 50"/>
                <a:gd name="T68" fmla="*/ 5 w 217"/>
                <a:gd name="T69" fmla="*/ 5 h 50"/>
                <a:gd name="T70" fmla="*/ 7 w 217"/>
                <a:gd name="T71" fmla="*/ 5 h 50"/>
                <a:gd name="T72" fmla="*/ 7 w 217"/>
                <a:gd name="T73" fmla="*/ 7 h 50"/>
                <a:gd name="T74" fmla="*/ 4 w 217"/>
                <a:gd name="T75" fmla="*/ 13 h 50"/>
                <a:gd name="T76" fmla="*/ 7 w 217"/>
                <a:gd name="T77" fmla="*/ 10 h 50"/>
                <a:gd name="T78" fmla="*/ 7 w 217"/>
                <a:gd name="T79" fmla="*/ 9 h 50"/>
                <a:gd name="T80" fmla="*/ 9 w 217"/>
                <a:gd name="T81" fmla="*/ 9 h 50"/>
                <a:gd name="T82" fmla="*/ 11 w 217"/>
                <a:gd name="T83" fmla="*/ 9 h 50"/>
                <a:gd name="T84" fmla="*/ 13 w 217"/>
                <a:gd name="T85" fmla="*/ 5 h 50"/>
                <a:gd name="T86" fmla="*/ 15 w 217"/>
                <a:gd name="T87" fmla="*/ 5 h 50"/>
                <a:gd name="T88" fmla="*/ 17 w 217"/>
                <a:gd name="T89" fmla="*/ 1 h 50"/>
                <a:gd name="T90" fmla="*/ 6 w 217"/>
                <a:gd name="T91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17" h="50">
                  <a:moveTo>
                    <a:pt x="210" y="43"/>
                  </a:moveTo>
                  <a:cubicBezTo>
                    <a:pt x="211" y="44"/>
                    <a:pt x="210" y="45"/>
                    <a:pt x="210" y="45"/>
                  </a:cubicBezTo>
                  <a:cubicBezTo>
                    <a:pt x="210" y="46"/>
                    <a:pt x="214" y="48"/>
                    <a:pt x="214" y="48"/>
                  </a:cubicBezTo>
                  <a:cubicBezTo>
                    <a:pt x="213" y="50"/>
                    <a:pt x="216" y="48"/>
                    <a:pt x="215" y="48"/>
                  </a:cubicBezTo>
                  <a:cubicBezTo>
                    <a:pt x="217" y="47"/>
                    <a:pt x="215" y="46"/>
                    <a:pt x="216" y="44"/>
                  </a:cubicBezTo>
                  <a:cubicBezTo>
                    <a:pt x="213" y="44"/>
                    <a:pt x="211" y="44"/>
                    <a:pt x="210" y="43"/>
                  </a:cubicBezTo>
                  <a:close/>
                  <a:moveTo>
                    <a:pt x="23" y="0"/>
                  </a:moveTo>
                  <a:cubicBezTo>
                    <a:pt x="22" y="0"/>
                    <a:pt x="19" y="2"/>
                    <a:pt x="19" y="3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4"/>
                    <a:pt x="20" y="5"/>
                    <a:pt x="19" y="6"/>
                  </a:cubicBezTo>
                  <a:cubicBezTo>
                    <a:pt x="19" y="6"/>
                    <a:pt x="18" y="6"/>
                    <a:pt x="17" y="6"/>
                  </a:cubicBezTo>
                  <a:cubicBezTo>
                    <a:pt x="16" y="7"/>
                    <a:pt x="15" y="9"/>
                    <a:pt x="14" y="11"/>
                  </a:cubicBezTo>
                  <a:cubicBezTo>
                    <a:pt x="13" y="10"/>
                    <a:pt x="14" y="12"/>
                    <a:pt x="13" y="12"/>
                  </a:cubicBezTo>
                  <a:cubicBezTo>
                    <a:pt x="12" y="11"/>
                    <a:pt x="13" y="13"/>
                    <a:pt x="13" y="13"/>
                  </a:cubicBezTo>
                  <a:cubicBezTo>
                    <a:pt x="15" y="14"/>
                    <a:pt x="16" y="14"/>
                    <a:pt x="17" y="15"/>
                  </a:cubicBezTo>
                  <a:cubicBezTo>
                    <a:pt x="18" y="14"/>
                    <a:pt x="16" y="14"/>
                    <a:pt x="16" y="1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8" y="13"/>
                    <a:pt x="17" y="12"/>
                    <a:pt x="17" y="11"/>
                  </a:cubicBezTo>
                  <a:cubicBezTo>
                    <a:pt x="19" y="11"/>
                    <a:pt x="21" y="12"/>
                    <a:pt x="23" y="12"/>
                  </a:cubicBezTo>
                  <a:cubicBezTo>
                    <a:pt x="22" y="10"/>
                    <a:pt x="22" y="10"/>
                    <a:pt x="21" y="8"/>
                  </a:cubicBezTo>
                  <a:cubicBezTo>
                    <a:pt x="25" y="9"/>
                    <a:pt x="24" y="10"/>
                    <a:pt x="28" y="7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9" y="6"/>
                    <a:pt x="31" y="7"/>
                    <a:pt x="32" y="7"/>
                  </a:cubicBezTo>
                  <a:cubicBezTo>
                    <a:pt x="33" y="5"/>
                    <a:pt x="33" y="5"/>
                    <a:pt x="33" y="5"/>
                  </a:cubicBezTo>
                  <a:cubicBezTo>
                    <a:pt x="32" y="5"/>
                    <a:pt x="31" y="5"/>
                    <a:pt x="30" y="5"/>
                  </a:cubicBezTo>
                  <a:cubicBezTo>
                    <a:pt x="30" y="5"/>
                    <a:pt x="30" y="2"/>
                    <a:pt x="30" y="2"/>
                  </a:cubicBezTo>
                  <a:cubicBezTo>
                    <a:pt x="30" y="2"/>
                    <a:pt x="28" y="2"/>
                    <a:pt x="29" y="3"/>
                  </a:cubicBezTo>
                  <a:cubicBezTo>
                    <a:pt x="28" y="4"/>
                    <a:pt x="27" y="4"/>
                    <a:pt x="26" y="5"/>
                  </a:cubicBezTo>
                  <a:cubicBezTo>
                    <a:pt x="26" y="4"/>
                    <a:pt x="25" y="4"/>
                    <a:pt x="25" y="3"/>
                  </a:cubicBezTo>
                  <a:cubicBezTo>
                    <a:pt x="24" y="2"/>
                    <a:pt x="25" y="2"/>
                    <a:pt x="25" y="2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4" y="0"/>
                    <a:pt x="24" y="1"/>
                    <a:pt x="23" y="0"/>
                  </a:cubicBezTo>
                  <a:close/>
                  <a:moveTo>
                    <a:pt x="6" y="0"/>
                  </a:moveTo>
                  <a:cubicBezTo>
                    <a:pt x="6" y="2"/>
                    <a:pt x="7" y="3"/>
                    <a:pt x="7" y="3"/>
                  </a:cubicBezTo>
                  <a:cubicBezTo>
                    <a:pt x="6" y="4"/>
                    <a:pt x="6" y="4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ubicBezTo>
                    <a:pt x="7" y="5"/>
                    <a:pt x="7" y="7"/>
                    <a:pt x="7" y="7"/>
                  </a:cubicBezTo>
                  <a:cubicBezTo>
                    <a:pt x="5" y="9"/>
                    <a:pt x="0" y="10"/>
                    <a:pt x="4" y="13"/>
                  </a:cubicBezTo>
                  <a:cubicBezTo>
                    <a:pt x="5" y="12"/>
                    <a:pt x="7" y="11"/>
                    <a:pt x="7" y="10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9"/>
                    <a:pt x="8" y="10"/>
                    <a:pt x="9" y="9"/>
                  </a:cubicBezTo>
                  <a:cubicBezTo>
                    <a:pt x="10" y="9"/>
                    <a:pt x="9" y="9"/>
                    <a:pt x="11" y="9"/>
                  </a:cubicBezTo>
                  <a:cubicBezTo>
                    <a:pt x="12" y="8"/>
                    <a:pt x="12" y="6"/>
                    <a:pt x="13" y="5"/>
                  </a:cubicBezTo>
                  <a:cubicBezTo>
                    <a:pt x="14" y="5"/>
                    <a:pt x="15" y="5"/>
                    <a:pt x="15" y="5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2" y="1"/>
                    <a:pt x="10" y="1"/>
                    <a:pt x="6" y="0"/>
                  </a:cubicBezTo>
                  <a:close/>
                </a:path>
              </a:pathLst>
            </a:custGeom>
            <a:grpFill/>
            <a:ln w="9525">
              <a:solidFill>
                <a:schemeClr val="tx2">
                  <a:lumMod val="2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251"/>
            <p:cNvSpPr>
              <a:spLocks noEditPoints="1"/>
            </p:cNvSpPr>
            <p:nvPr/>
          </p:nvSpPr>
          <p:spPr bwMode="auto">
            <a:xfrm>
              <a:off x="4093217" y="6308637"/>
              <a:ext cx="765269" cy="176048"/>
            </a:xfrm>
            <a:custGeom>
              <a:avLst/>
              <a:gdLst>
                <a:gd name="T0" fmla="*/ 210 w 217"/>
                <a:gd name="T1" fmla="*/ 43 h 50"/>
                <a:gd name="T2" fmla="*/ 210 w 217"/>
                <a:gd name="T3" fmla="*/ 45 h 50"/>
                <a:gd name="T4" fmla="*/ 214 w 217"/>
                <a:gd name="T5" fmla="*/ 48 h 50"/>
                <a:gd name="T6" fmla="*/ 215 w 217"/>
                <a:gd name="T7" fmla="*/ 48 h 50"/>
                <a:gd name="T8" fmla="*/ 216 w 217"/>
                <a:gd name="T9" fmla="*/ 44 h 50"/>
                <a:gd name="T10" fmla="*/ 210 w 217"/>
                <a:gd name="T11" fmla="*/ 43 h 50"/>
                <a:gd name="T12" fmla="*/ 23 w 217"/>
                <a:gd name="T13" fmla="*/ 0 h 50"/>
                <a:gd name="T14" fmla="*/ 19 w 217"/>
                <a:gd name="T15" fmla="*/ 3 h 50"/>
                <a:gd name="T16" fmla="*/ 19 w 217"/>
                <a:gd name="T17" fmla="*/ 4 h 50"/>
                <a:gd name="T18" fmla="*/ 19 w 217"/>
                <a:gd name="T19" fmla="*/ 6 h 50"/>
                <a:gd name="T20" fmla="*/ 17 w 217"/>
                <a:gd name="T21" fmla="*/ 6 h 50"/>
                <a:gd name="T22" fmla="*/ 14 w 217"/>
                <a:gd name="T23" fmla="*/ 11 h 50"/>
                <a:gd name="T24" fmla="*/ 13 w 217"/>
                <a:gd name="T25" fmla="*/ 12 h 50"/>
                <a:gd name="T26" fmla="*/ 13 w 217"/>
                <a:gd name="T27" fmla="*/ 13 h 50"/>
                <a:gd name="T28" fmla="*/ 17 w 217"/>
                <a:gd name="T29" fmla="*/ 15 h 50"/>
                <a:gd name="T30" fmla="*/ 16 w 217"/>
                <a:gd name="T31" fmla="*/ 14 h 50"/>
                <a:gd name="T32" fmla="*/ 16 w 217"/>
                <a:gd name="T33" fmla="*/ 13 h 50"/>
                <a:gd name="T34" fmla="*/ 17 w 217"/>
                <a:gd name="T35" fmla="*/ 11 h 50"/>
                <a:gd name="T36" fmla="*/ 23 w 217"/>
                <a:gd name="T37" fmla="*/ 12 h 50"/>
                <a:gd name="T38" fmla="*/ 21 w 217"/>
                <a:gd name="T39" fmla="*/ 8 h 50"/>
                <a:gd name="T40" fmla="*/ 28 w 217"/>
                <a:gd name="T41" fmla="*/ 7 h 50"/>
                <a:gd name="T42" fmla="*/ 29 w 217"/>
                <a:gd name="T43" fmla="*/ 6 h 50"/>
                <a:gd name="T44" fmla="*/ 32 w 217"/>
                <a:gd name="T45" fmla="*/ 7 h 50"/>
                <a:gd name="T46" fmla="*/ 33 w 217"/>
                <a:gd name="T47" fmla="*/ 5 h 50"/>
                <a:gd name="T48" fmla="*/ 30 w 217"/>
                <a:gd name="T49" fmla="*/ 5 h 50"/>
                <a:gd name="T50" fmla="*/ 30 w 217"/>
                <a:gd name="T51" fmla="*/ 2 h 50"/>
                <a:gd name="T52" fmla="*/ 29 w 217"/>
                <a:gd name="T53" fmla="*/ 3 h 50"/>
                <a:gd name="T54" fmla="*/ 26 w 217"/>
                <a:gd name="T55" fmla="*/ 5 h 50"/>
                <a:gd name="T56" fmla="*/ 25 w 217"/>
                <a:gd name="T57" fmla="*/ 3 h 50"/>
                <a:gd name="T58" fmla="*/ 25 w 217"/>
                <a:gd name="T59" fmla="*/ 2 h 50"/>
                <a:gd name="T60" fmla="*/ 25 w 217"/>
                <a:gd name="T61" fmla="*/ 1 h 50"/>
                <a:gd name="T62" fmla="*/ 23 w 217"/>
                <a:gd name="T63" fmla="*/ 0 h 50"/>
                <a:gd name="T64" fmla="*/ 6 w 217"/>
                <a:gd name="T65" fmla="*/ 0 h 50"/>
                <a:gd name="T66" fmla="*/ 7 w 217"/>
                <a:gd name="T67" fmla="*/ 3 h 50"/>
                <a:gd name="T68" fmla="*/ 5 w 217"/>
                <a:gd name="T69" fmla="*/ 5 h 50"/>
                <a:gd name="T70" fmla="*/ 7 w 217"/>
                <a:gd name="T71" fmla="*/ 5 h 50"/>
                <a:gd name="T72" fmla="*/ 7 w 217"/>
                <a:gd name="T73" fmla="*/ 7 h 50"/>
                <a:gd name="T74" fmla="*/ 4 w 217"/>
                <a:gd name="T75" fmla="*/ 13 h 50"/>
                <a:gd name="T76" fmla="*/ 7 w 217"/>
                <a:gd name="T77" fmla="*/ 10 h 50"/>
                <a:gd name="T78" fmla="*/ 7 w 217"/>
                <a:gd name="T79" fmla="*/ 9 h 50"/>
                <a:gd name="T80" fmla="*/ 9 w 217"/>
                <a:gd name="T81" fmla="*/ 9 h 50"/>
                <a:gd name="T82" fmla="*/ 11 w 217"/>
                <a:gd name="T83" fmla="*/ 9 h 50"/>
                <a:gd name="T84" fmla="*/ 13 w 217"/>
                <a:gd name="T85" fmla="*/ 5 h 50"/>
                <a:gd name="T86" fmla="*/ 15 w 217"/>
                <a:gd name="T87" fmla="*/ 5 h 50"/>
                <a:gd name="T88" fmla="*/ 17 w 217"/>
                <a:gd name="T89" fmla="*/ 1 h 50"/>
                <a:gd name="T90" fmla="*/ 6 w 217"/>
                <a:gd name="T91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17" h="50">
                  <a:moveTo>
                    <a:pt x="210" y="43"/>
                  </a:moveTo>
                  <a:cubicBezTo>
                    <a:pt x="211" y="44"/>
                    <a:pt x="210" y="45"/>
                    <a:pt x="210" y="45"/>
                  </a:cubicBezTo>
                  <a:cubicBezTo>
                    <a:pt x="210" y="46"/>
                    <a:pt x="214" y="48"/>
                    <a:pt x="214" y="48"/>
                  </a:cubicBezTo>
                  <a:cubicBezTo>
                    <a:pt x="213" y="50"/>
                    <a:pt x="216" y="48"/>
                    <a:pt x="215" y="48"/>
                  </a:cubicBezTo>
                  <a:cubicBezTo>
                    <a:pt x="217" y="47"/>
                    <a:pt x="215" y="46"/>
                    <a:pt x="216" y="44"/>
                  </a:cubicBezTo>
                  <a:cubicBezTo>
                    <a:pt x="213" y="44"/>
                    <a:pt x="211" y="44"/>
                    <a:pt x="210" y="43"/>
                  </a:cubicBezTo>
                  <a:close/>
                  <a:moveTo>
                    <a:pt x="23" y="0"/>
                  </a:moveTo>
                  <a:cubicBezTo>
                    <a:pt x="22" y="0"/>
                    <a:pt x="19" y="2"/>
                    <a:pt x="19" y="3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4"/>
                    <a:pt x="20" y="5"/>
                    <a:pt x="19" y="6"/>
                  </a:cubicBezTo>
                  <a:cubicBezTo>
                    <a:pt x="19" y="6"/>
                    <a:pt x="18" y="6"/>
                    <a:pt x="17" y="6"/>
                  </a:cubicBezTo>
                  <a:cubicBezTo>
                    <a:pt x="16" y="7"/>
                    <a:pt x="15" y="9"/>
                    <a:pt x="14" y="11"/>
                  </a:cubicBezTo>
                  <a:cubicBezTo>
                    <a:pt x="13" y="10"/>
                    <a:pt x="14" y="12"/>
                    <a:pt x="13" y="12"/>
                  </a:cubicBezTo>
                  <a:cubicBezTo>
                    <a:pt x="12" y="11"/>
                    <a:pt x="13" y="13"/>
                    <a:pt x="13" y="13"/>
                  </a:cubicBezTo>
                  <a:cubicBezTo>
                    <a:pt x="15" y="14"/>
                    <a:pt x="16" y="14"/>
                    <a:pt x="17" y="15"/>
                  </a:cubicBezTo>
                  <a:cubicBezTo>
                    <a:pt x="18" y="14"/>
                    <a:pt x="16" y="14"/>
                    <a:pt x="16" y="1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8" y="13"/>
                    <a:pt x="17" y="12"/>
                    <a:pt x="17" y="11"/>
                  </a:cubicBezTo>
                  <a:cubicBezTo>
                    <a:pt x="19" y="11"/>
                    <a:pt x="21" y="12"/>
                    <a:pt x="23" y="12"/>
                  </a:cubicBezTo>
                  <a:cubicBezTo>
                    <a:pt x="22" y="10"/>
                    <a:pt x="22" y="10"/>
                    <a:pt x="21" y="8"/>
                  </a:cubicBezTo>
                  <a:cubicBezTo>
                    <a:pt x="25" y="9"/>
                    <a:pt x="24" y="10"/>
                    <a:pt x="28" y="7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9" y="6"/>
                    <a:pt x="31" y="7"/>
                    <a:pt x="32" y="7"/>
                  </a:cubicBezTo>
                  <a:cubicBezTo>
                    <a:pt x="33" y="5"/>
                    <a:pt x="33" y="5"/>
                    <a:pt x="33" y="5"/>
                  </a:cubicBezTo>
                  <a:cubicBezTo>
                    <a:pt x="32" y="5"/>
                    <a:pt x="31" y="5"/>
                    <a:pt x="30" y="5"/>
                  </a:cubicBezTo>
                  <a:cubicBezTo>
                    <a:pt x="30" y="5"/>
                    <a:pt x="30" y="2"/>
                    <a:pt x="30" y="2"/>
                  </a:cubicBezTo>
                  <a:cubicBezTo>
                    <a:pt x="30" y="2"/>
                    <a:pt x="28" y="2"/>
                    <a:pt x="29" y="3"/>
                  </a:cubicBezTo>
                  <a:cubicBezTo>
                    <a:pt x="28" y="4"/>
                    <a:pt x="27" y="4"/>
                    <a:pt x="26" y="5"/>
                  </a:cubicBezTo>
                  <a:cubicBezTo>
                    <a:pt x="26" y="4"/>
                    <a:pt x="25" y="4"/>
                    <a:pt x="25" y="3"/>
                  </a:cubicBezTo>
                  <a:cubicBezTo>
                    <a:pt x="24" y="2"/>
                    <a:pt x="25" y="2"/>
                    <a:pt x="25" y="2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4" y="0"/>
                    <a:pt x="24" y="1"/>
                    <a:pt x="23" y="0"/>
                  </a:cubicBezTo>
                  <a:close/>
                  <a:moveTo>
                    <a:pt x="6" y="0"/>
                  </a:moveTo>
                  <a:cubicBezTo>
                    <a:pt x="6" y="2"/>
                    <a:pt x="7" y="3"/>
                    <a:pt x="7" y="3"/>
                  </a:cubicBezTo>
                  <a:cubicBezTo>
                    <a:pt x="6" y="4"/>
                    <a:pt x="6" y="4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ubicBezTo>
                    <a:pt x="7" y="5"/>
                    <a:pt x="7" y="7"/>
                    <a:pt x="7" y="7"/>
                  </a:cubicBezTo>
                  <a:cubicBezTo>
                    <a:pt x="5" y="9"/>
                    <a:pt x="0" y="10"/>
                    <a:pt x="4" y="13"/>
                  </a:cubicBezTo>
                  <a:cubicBezTo>
                    <a:pt x="5" y="12"/>
                    <a:pt x="7" y="11"/>
                    <a:pt x="7" y="10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9"/>
                    <a:pt x="8" y="10"/>
                    <a:pt x="9" y="9"/>
                  </a:cubicBezTo>
                  <a:cubicBezTo>
                    <a:pt x="10" y="9"/>
                    <a:pt x="9" y="9"/>
                    <a:pt x="11" y="9"/>
                  </a:cubicBezTo>
                  <a:cubicBezTo>
                    <a:pt x="12" y="8"/>
                    <a:pt x="12" y="6"/>
                    <a:pt x="13" y="5"/>
                  </a:cubicBezTo>
                  <a:cubicBezTo>
                    <a:pt x="14" y="5"/>
                    <a:pt x="15" y="5"/>
                    <a:pt x="15" y="5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2" y="1"/>
                    <a:pt x="10" y="1"/>
                    <a:pt x="6" y="0"/>
                  </a:cubicBezTo>
                  <a:close/>
                </a:path>
              </a:pathLst>
            </a:custGeom>
            <a:grpFill/>
            <a:ln w="2" cap="rnd">
              <a:solidFill>
                <a:schemeClr val="tx2">
                  <a:lumMod val="2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252"/>
            <p:cNvSpPr>
              <a:spLocks/>
            </p:cNvSpPr>
            <p:nvPr/>
          </p:nvSpPr>
          <p:spPr bwMode="auto">
            <a:xfrm>
              <a:off x="7087824" y="3795467"/>
              <a:ext cx="43114" cy="25150"/>
            </a:xfrm>
            <a:custGeom>
              <a:avLst/>
              <a:gdLst>
                <a:gd name="T0" fmla="*/ 7 w 12"/>
                <a:gd name="T1" fmla="*/ 1 h 7"/>
                <a:gd name="T2" fmla="*/ 5 w 12"/>
                <a:gd name="T3" fmla="*/ 7 h 7"/>
                <a:gd name="T4" fmla="*/ 7 w 12"/>
                <a:gd name="T5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7">
                  <a:moveTo>
                    <a:pt x="7" y="1"/>
                  </a:moveTo>
                  <a:cubicBezTo>
                    <a:pt x="12" y="2"/>
                    <a:pt x="5" y="7"/>
                    <a:pt x="5" y="7"/>
                  </a:cubicBezTo>
                  <a:cubicBezTo>
                    <a:pt x="2" y="5"/>
                    <a:pt x="0" y="0"/>
                    <a:pt x="7" y="1"/>
                  </a:cubicBezTo>
                  <a:close/>
                </a:path>
              </a:pathLst>
            </a:custGeom>
            <a:grpFill/>
            <a:ln w="9525">
              <a:solidFill>
                <a:schemeClr val="tx2">
                  <a:lumMod val="2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253"/>
            <p:cNvSpPr>
              <a:spLocks/>
            </p:cNvSpPr>
            <p:nvPr/>
          </p:nvSpPr>
          <p:spPr bwMode="auto">
            <a:xfrm>
              <a:off x="6960280" y="3666126"/>
              <a:ext cx="472455" cy="414970"/>
            </a:xfrm>
            <a:custGeom>
              <a:avLst/>
              <a:gdLst>
                <a:gd name="T0" fmla="*/ 89 w 134"/>
                <a:gd name="T1" fmla="*/ 45 h 118"/>
                <a:gd name="T2" fmla="*/ 87 w 134"/>
                <a:gd name="T3" fmla="*/ 49 h 118"/>
                <a:gd name="T4" fmla="*/ 90 w 134"/>
                <a:gd name="T5" fmla="*/ 54 h 118"/>
                <a:gd name="T6" fmla="*/ 93 w 134"/>
                <a:gd name="T7" fmla="*/ 59 h 118"/>
                <a:gd name="T8" fmla="*/ 99 w 134"/>
                <a:gd name="T9" fmla="*/ 63 h 118"/>
                <a:gd name="T10" fmla="*/ 122 w 134"/>
                <a:gd name="T11" fmla="*/ 74 h 118"/>
                <a:gd name="T12" fmla="*/ 134 w 134"/>
                <a:gd name="T13" fmla="*/ 74 h 118"/>
                <a:gd name="T14" fmla="*/ 112 w 134"/>
                <a:gd name="T15" fmla="*/ 108 h 118"/>
                <a:gd name="T16" fmla="*/ 101 w 134"/>
                <a:gd name="T17" fmla="*/ 109 h 118"/>
                <a:gd name="T18" fmla="*/ 97 w 134"/>
                <a:gd name="T19" fmla="*/ 111 h 118"/>
                <a:gd name="T20" fmla="*/ 89 w 134"/>
                <a:gd name="T21" fmla="*/ 112 h 118"/>
                <a:gd name="T22" fmla="*/ 87 w 134"/>
                <a:gd name="T23" fmla="*/ 114 h 118"/>
                <a:gd name="T24" fmla="*/ 77 w 134"/>
                <a:gd name="T25" fmla="*/ 115 h 118"/>
                <a:gd name="T26" fmla="*/ 75 w 134"/>
                <a:gd name="T27" fmla="*/ 111 h 118"/>
                <a:gd name="T28" fmla="*/ 69 w 134"/>
                <a:gd name="T29" fmla="*/ 114 h 118"/>
                <a:gd name="T30" fmla="*/ 66 w 134"/>
                <a:gd name="T31" fmla="*/ 117 h 118"/>
                <a:gd name="T32" fmla="*/ 61 w 134"/>
                <a:gd name="T33" fmla="*/ 117 h 118"/>
                <a:gd name="T34" fmla="*/ 56 w 134"/>
                <a:gd name="T35" fmla="*/ 116 h 118"/>
                <a:gd name="T36" fmla="*/ 49 w 134"/>
                <a:gd name="T37" fmla="*/ 115 h 118"/>
                <a:gd name="T38" fmla="*/ 43 w 134"/>
                <a:gd name="T39" fmla="*/ 115 h 118"/>
                <a:gd name="T40" fmla="*/ 37 w 134"/>
                <a:gd name="T41" fmla="*/ 116 h 118"/>
                <a:gd name="T42" fmla="*/ 31 w 134"/>
                <a:gd name="T43" fmla="*/ 115 h 118"/>
                <a:gd name="T44" fmla="*/ 30 w 134"/>
                <a:gd name="T45" fmla="*/ 113 h 118"/>
                <a:gd name="T46" fmla="*/ 28 w 134"/>
                <a:gd name="T47" fmla="*/ 108 h 118"/>
                <a:gd name="T48" fmla="*/ 26 w 134"/>
                <a:gd name="T49" fmla="*/ 108 h 118"/>
                <a:gd name="T50" fmla="*/ 21 w 134"/>
                <a:gd name="T51" fmla="*/ 104 h 118"/>
                <a:gd name="T52" fmla="*/ 17 w 134"/>
                <a:gd name="T53" fmla="*/ 95 h 118"/>
                <a:gd name="T54" fmla="*/ 15 w 134"/>
                <a:gd name="T55" fmla="*/ 91 h 118"/>
                <a:gd name="T56" fmla="*/ 11 w 134"/>
                <a:gd name="T57" fmla="*/ 86 h 118"/>
                <a:gd name="T58" fmla="*/ 6 w 134"/>
                <a:gd name="T59" fmla="*/ 82 h 118"/>
                <a:gd name="T60" fmla="*/ 1 w 134"/>
                <a:gd name="T61" fmla="*/ 81 h 118"/>
                <a:gd name="T62" fmla="*/ 2 w 134"/>
                <a:gd name="T63" fmla="*/ 76 h 118"/>
                <a:gd name="T64" fmla="*/ 5 w 134"/>
                <a:gd name="T65" fmla="*/ 75 h 118"/>
                <a:gd name="T66" fmla="*/ 9 w 134"/>
                <a:gd name="T67" fmla="*/ 74 h 118"/>
                <a:gd name="T68" fmla="*/ 10 w 134"/>
                <a:gd name="T69" fmla="*/ 68 h 118"/>
                <a:gd name="T70" fmla="*/ 11 w 134"/>
                <a:gd name="T71" fmla="*/ 59 h 118"/>
                <a:gd name="T72" fmla="*/ 15 w 134"/>
                <a:gd name="T73" fmla="*/ 48 h 118"/>
                <a:gd name="T74" fmla="*/ 15 w 134"/>
                <a:gd name="T75" fmla="*/ 43 h 118"/>
                <a:gd name="T76" fmla="*/ 19 w 134"/>
                <a:gd name="T77" fmla="*/ 40 h 118"/>
                <a:gd name="T78" fmla="*/ 22 w 134"/>
                <a:gd name="T79" fmla="*/ 37 h 118"/>
                <a:gd name="T80" fmla="*/ 25 w 134"/>
                <a:gd name="T81" fmla="*/ 32 h 118"/>
                <a:gd name="T82" fmla="*/ 27 w 134"/>
                <a:gd name="T83" fmla="*/ 24 h 118"/>
                <a:gd name="T84" fmla="*/ 32 w 134"/>
                <a:gd name="T85" fmla="*/ 16 h 118"/>
                <a:gd name="T86" fmla="*/ 36 w 134"/>
                <a:gd name="T87" fmla="*/ 9 h 118"/>
                <a:gd name="T88" fmla="*/ 41 w 134"/>
                <a:gd name="T89" fmla="*/ 7 h 118"/>
                <a:gd name="T90" fmla="*/ 45 w 134"/>
                <a:gd name="T91" fmla="*/ 7 h 118"/>
                <a:gd name="T92" fmla="*/ 47 w 134"/>
                <a:gd name="T93" fmla="*/ 10 h 118"/>
                <a:gd name="T94" fmla="*/ 49 w 134"/>
                <a:gd name="T95" fmla="*/ 2 h 118"/>
                <a:gd name="T96" fmla="*/ 52 w 134"/>
                <a:gd name="T97" fmla="*/ 2 h 118"/>
                <a:gd name="T98" fmla="*/ 57 w 134"/>
                <a:gd name="T99" fmla="*/ 7 h 118"/>
                <a:gd name="T100" fmla="*/ 61 w 134"/>
                <a:gd name="T101" fmla="*/ 7 h 118"/>
                <a:gd name="T102" fmla="*/ 71 w 134"/>
                <a:gd name="T103" fmla="*/ 10 h 118"/>
                <a:gd name="T104" fmla="*/ 77 w 134"/>
                <a:gd name="T105" fmla="*/ 17 h 118"/>
                <a:gd name="T106" fmla="*/ 80 w 134"/>
                <a:gd name="T107" fmla="*/ 24 h 118"/>
                <a:gd name="T108" fmla="*/ 84 w 134"/>
                <a:gd name="T109" fmla="*/ 27 h 118"/>
                <a:gd name="T110" fmla="*/ 80 w 134"/>
                <a:gd name="T111" fmla="*/ 36 h 118"/>
                <a:gd name="T112" fmla="*/ 78 w 134"/>
                <a:gd name="T113" fmla="*/ 43 h 118"/>
                <a:gd name="T114" fmla="*/ 83 w 134"/>
                <a:gd name="T115" fmla="*/ 46 h 118"/>
                <a:gd name="T116" fmla="*/ 86 w 134"/>
                <a:gd name="T117" fmla="*/ 45 h 118"/>
                <a:gd name="T118" fmla="*/ 89 w 134"/>
                <a:gd name="T119" fmla="*/ 45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34" h="118">
                  <a:moveTo>
                    <a:pt x="89" y="45"/>
                  </a:moveTo>
                  <a:cubicBezTo>
                    <a:pt x="87" y="49"/>
                    <a:pt x="87" y="49"/>
                    <a:pt x="87" y="49"/>
                  </a:cubicBezTo>
                  <a:cubicBezTo>
                    <a:pt x="87" y="49"/>
                    <a:pt x="89" y="52"/>
                    <a:pt x="90" y="54"/>
                  </a:cubicBezTo>
                  <a:cubicBezTo>
                    <a:pt x="92" y="56"/>
                    <a:pt x="91" y="57"/>
                    <a:pt x="93" y="59"/>
                  </a:cubicBezTo>
                  <a:cubicBezTo>
                    <a:pt x="95" y="60"/>
                    <a:pt x="96" y="62"/>
                    <a:pt x="99" y="63"/>
                  </a:cubicBezTo>
                  <a:cubicBezTo>
                    <a:pt x="103" y="65"/>
                    <a:pt x="122" y="74"/>
                    <a:pt x="122" y="74"/>
                  </a:cubicBezTo>
                  <a:cubicBezTo>
                    <a:pt x="134" y="74"/>
                    <a:pt x="134" y="74"/>
                    <a:pt x="134" y="74"/>
                  </a:cubicBezTo>
                  <a:cubicBezTo>
                    <a:pt x="112" y="108"/>
                    <a:pt x="112" y="108"/>
                    <a:pt x="112" y="108"/>
                  </a:cubicBezTo>
                  <a:cubicBezTo>
                    <a:pt x="101" y="109"/>
                    <a:pt x="101" y="109"/>
                    <a:pt x="101" y="109"/>
                  </a:cubicBezTo>
                  <a:cubicBezTo>
                    <a:pt x="97" y="111"/>
                    <a:pt x="97" y="111"/>
                    <a:pt x="97" y="111"/>
                  </a:cubicBezTo>
                  <a:cubicBezTo>
                    <a:pt x="89" y="112"/>
                    <a:pt x="89" y="112"/>
                    <a:pt x="89" y="112"/>
                  </a:cubicBezTo>
                  <a:cubicBezTo>
                    <a:pt x="87" y="114"/>
                    <a:pt x="87" y="114"/>
                    <a:pt x="87" y="114"/>
                  </a:cubicBezTo>
                  <a:cubicBezTo>
                    <a:pt x="87" y="114"/>
                    <a:pt x="79" y="116"/>
                    <a:pt x="77" y="115"/>
                  </a:cubicBezTo>
                  <a:cubicBezTo>
                    <a:pt x="75" y="114"/>
                    <a:pt x="75" y="111"/>
                    <a:pt x="75" y="111"/>
                  </a:cubicBezTo>
                  <a:cubicBezTo>
                    <a:pt x="75" y="111"/>
                    <a:pt x="72" y="115"/>
                    <a:pt x="69" y="114"/>
                  </a:cubicBezTo>
                  <a:cubicBezTo>
                    <a:pt x="67" y="112"/>
                    <a:pt x="66" y="117"/>
                    <a:pt x="66" y="117"/>
                  </a:cubicBezTo>
                  <a:cubicBezTo>
                    <a:pt x="66" y="117"/>
                    <a:pt x="63" y="117"/>
                    <a:pt x="61" y="117"/>
                  </a:cubicBezTo>
                  <a:cubicBezTo>
                    <a:pt x="59" y="117"/>
                    <a:pt x="57" y="118"/>
                    <a:pt x="56" y="116"/>
                  </a:cubicBezTo>
                  <a:cubicBezTo>
                    <a:pt x="55" y="115"/>
                    <a:pt x="49" y="115"/>
                    <a:pt x="49" y="115"/>
                  </a:cubicBezTo>
                  <a:cubicBezTo>
                    <a:pt x="49" y="115"/>
                    <a:pt x="45" y="117"/>
                    <a:pt x="43" y="115"/>
                  </a:cubicBezTo>
                  <a:cubicBezTo>
                    <a:pt x="41" y="114"/>
                    <a:pt x="38" y="116"/>
                    <a:pt x="37" y="116"/>
                  </a:cubicBezTo>
                  <a:cubicBezTo>
                    <a:pt x="36" y="116"/>
                    <a:pt x="31" y="115"/>
                    <a:pt x="31" y="115"/>
                  </a:cubicBezTo>
                  <a:cubicBezTo>
                    <a:pt x="30" y="113"/>
                    <a:pt x="30" y="113"/>
                    <a:pt x="30" y="113"/>
                  </a:cubicBezTo>
                  <a:cubicBezTo>
                    <a:pt x="30" y="113"/>
                    <a:pt x="30" y="108"/>
                    <a:pt x="28" y="108"/>
                  </a:cubicBezTo>
                  <a:cubicBezTo>
                    <a:pt x="27" y="108"/>
                    <a:pt x="27" y="108"/>
                    <a:pt x="26" y="108"/>
                  </a:cubicBezTo>
                  <a:cubicBezTo>
                    <a:pt x="24" y="108"/>
                    <a:pt x="21" y="107"/>
                    <a:pt x="21" y="104"/>
                  </a:cubicBezTo>
                  <a:cubicBezTo>
                    <a:pt x="20" y="101"/>
                    <a:pt x="17" y="98"/>
                    <a:pt x="17" y="95"/>
                  </a:cubicBezTo>
                  <a:cubicBezTo>
                    <a:pt x="17" y="92"/>
                    <a:pt x="16" y="92"/>
                    <a:pt x="15" y="91"/>
                  </a:cubicBezTo>
                  <a:cubicBezTo>
                    <a:pt x="13" y="89"/>
                    <a:pt x="12" y="88"/>
                    <a:pt x="11" y="86"/>
                  </a:cubicBezTo>
                  <a:cubicBezTo>
                    <a:pt x="9" y="83"/>
                    <a:pt x="8" y="83"/>
                    <a:pt x="6" y="82"/>
                  </a:cubicBezTo>
                  <a:cubicBezTo>
                    <a:pt x="5" y="82"/>
                    <a:pt x="0" y="83"/>
                    <a:pt x="1" y="81"/>
                  </a:cubicBezTo>
                  <a:cubicBezTo>
                    <a:pt x="1" y="79"/>
                    <a:pt x="2" y="76"/>
                    <a:pt x="2" y="76"/>
                  </a:cubicBezTo>
                  <a:cubicBezTo>
                    <a:pt x="2" y="76"/>
                    <a:pt x="2" y="76"/>
                    <a:pt x="5" y="75"/>
                  </a:cubicBezTo>
                  <a:cubicBezTo>
                    <a:pt x="8" y="75"/>
                    <a:pt x="9" y="74"/>
                    <a:pt x="9" y="74"/>
                  </a:cubicBezTo>
                  <a:cubicBezTo>
                    <a:pt x="9" y="74"/>
                    <a:pt x="10" y="70"/>
                    <a:pt x="10" y="68"/>
                  </a:cubicBezTo>
                  <a:cubicBezTo>
                    <a:pt x="10" y="67"/>
                    <a:pt x="11" y="61"/>
                    <a:pt x="11" y="59"/>
                  </a:cubicBezTo>
                  <a:cubicBezTo>
                    <a:pt x="10" y="57"/>
                    <a:pt x="15" y="52"/>
                    <a:pt x="15" y="48"/>
                  </a:cubicBezTo>
                  <a:cubicBezTo>
                    <a:pt x="15" y="45"/>
                    <a:pt x="15" y="43"/>
                    <a:pt x="15" y="43"/>
                  </a:cubicBezTo>
                  <a:cubicBezTo>
                    <a:pt x="15" y="43"/>
                    <a:pt x="17" y="41"/>
                    <a:pt x="19" y="40"/>
                  </a:cubicBezTo>
                  <a:cubicBezTo>
                    <a:pt x="21" y="39"/>
                    <a:pt x="22" y="39"/>
                    <a:pt x="22" y="37"/>
                  </a:cubicBezTo>
                  <a:cubicBezTo>
                    <a:pt x="23" y="35"/>
                    <a:pt x="24" y="34"/>
                    <a:pt x="25" y="32"/>
                  </a:cubicBezTo>
                  <a:cubicBezTo>
                    <a:pt x="26" y="29"/>
                    <a:pt x="27" y="27"/>
                    <a:pt x="27" y="24"/>
                  </a:cubicBezTo>
                  <a:cubicBezTo>
                    <a:pt x="27" y="20"/>
                    <a:pt x="31" y="18"/>
                    <a:pt x="32" y="16"/>
                  </a:cubicBezTo>
                  <a:cubicBezTo>
                    <a:pt x="33" y="13"/>
                    <a:pt x="36" y="9"/>
                    <a:pt x="36" y="9"/>
                  </a:cubicBezTo>
                  <a:cubicBezTo>
                    <a:pt x="41" y="7"/>
                    <a:pt x="41" y="7"/>
                    <a:pt x="41" y="7"/>
                  </a:cubicBezTo>
                  <a:cubicBezTo>
                    <a:pt x="41" y="7"/>
                    <a:pt x="45" y="6"/>
                    <a:pt x="45" y="7"/>
                  </a:cubicBezTo>
                  <a:cubicBezTo>
                    <a:pt x="46" y="9"/>
                    <a:pt x="47" y="10"/>
                    <a:pt x="47" y="10"/>
                  </a:cubicBezTo>
                  <a:cubicBezTo>
                    <a:pt x="49" y="2"/>
                    <a:pt x="49" y="2"/>
                    <a:pt x="49" y="2"/>
                  </a:cubicBezTo>
                  <a:cubicBezTo>
                    <a:pt x="49" y="2"/>
                    <a:pt x="50" y="0"/>
                    <a:pt x="52" y="2"/>
                  </a:cubicBezTo>
                  <a:cubicBezTo>
                    <a:pt x="54" y="3"/>
                    <a:pt x="56" y="7"/>
                    <a:pt x="57" y="7"/>
                  </a:cubicBezTo>
                  <a:cubicBezTo>
                    <a:pt x="59" y="7"/>
                    <a:pt x="60" y="5"/>
                    <a:pt x="61" y="7"/>
                  </a:cubicBezTo>
                  <a:cubicBezTo>
                    <a:pt x="62" y="9"/>
                    <a:pt x="68" y="9"/>
                    <a:pt x="71" y="10"/>
                  </a:cubicBezTo>
                  <a:cubicBezTo>
                    <a:pt x="73" y="11"/>
                    <a:pt x="74" y="14"/>
                    <a:pt x="77" y="17"/>
                  </a:cubicBezTo>
                  <a:cubicBezTo>
                    <a:pt x="79" y="19"/>
                    <a:pt x="79" y="22"/>
                    <a:pt x="80" y="24"/>
                  </a:cubicBezTo>
                  <a:cubicBezTo>
                    <a:pt x="81" y="25"/>
                    <a:pt x="84" y="27"/>
                    <a:pt x="84" y="27"/>
                  </a:cubicBezTo>
                  <a:cubicBezTo>
                    <a:pt x="84" y="27"/>
                    <a:pt x="79" y="33"/>
                    <a:pt x="80" y="36"/>
                  </a:cubicBezTo>
                  <a:cubicBezTo>
                    <a:pt x="80" y="38"/>
                    <a:pt x="77" y="41"/>
                    <a:pt x="78" y="43"/>
                  </a:cubicBezTo>
                  <a:cubicBezTo>
                    <a:pt x="78" y="45"/>
                    <a:pt x="81" y="46"/>
                    <a:pt x="83" y="46"/>
                  </a:cubicBezTo>
                  <a:cubicBezTo>
                    <a:pt x="85" y="46"/>
                    <a:pt x="86" y="45"/>
                    <a:pt x="86" y="45"/>
                  </a:cubicBezTo>
                  <a:lnTo>
                    <a:pt x="89" y="45"/>
                  </a:lnTo>
                  <a:close/>
                </a:path>
              </a:pathLst>
            </a:custGeom>
            <a:grpFill/>
            <a:ln w="9525">
              <a:solidFill>
                <a:schemeClr val="tx2">
                  <a:lumMod val="2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54"/>
            <p:cNvSpPr>
              <a:spLocks/>
            </p:cNvSpPr>
            <p:nvPr/>
          </p:nvSpPr>
          <p:spPr bwMode="auto">
            <a:xfrm>
              <a:off x="6960280" y="3666126"/>
              <a:ext cx="472455" cy="414970"/>
            </a:xfrm>
            <a:custGeom>
              <a:avLst/>
              <a:gdLst>
                <a:gd name="T0" fmla="*/ 89 w 134"/>
                <a:gd name="T1" fmla="*/ 45 h 118"/>
                <a:gd name="T2" fmla="*/ 87 w 134"/>
                <a:gd name="T3" fmla="*/ 49 h 118"/>
                <a:gd name="T4" fmla="*/ 90 w 134"/>
                <a:gd name="T5" fmla="*/ 54 h 118"/>
                <a:gd name="T6" fmla="*/ 93 w 134"/>
                <a:gd name="T7" fmla="*/ 59 h 118"/>
                <a:gd name="T8" fmla="*/ 99 w 134"/>
                <a:gd name="T9" fmla="*/ 63 h 118"/>
                <a:gd name="T10" fmla="*/ 122 w 134"/>
                <a:gd name="T11" fmla="*/ 74 h 118"/>
                <a:gd name="T12" fmla="*/ 134 w 134"/>
                <a:gd name="T13" fmla="*/ 74 h 118"/>
                <a:gd name="T14" fmla="*/ 112 w 134"/>
                <a:gd name="T15" fmla="*/ 108 h 118"/>
                <a:gd name="T16" fmla="*/ 101 w 134"/>
                <a:gd name="T17" fmla="*/ 109 h 118"/>
                <a:gd name="T18" fmla="*/ 97 w 134"/>
                <a:gd name="T19" fmla="*/ 111 h 118"/>
                <a:gd name="T20" fmla="*/ 89 w 134"/>
                <a:gd name="T21" fmla="*/ 112 h 118"/>
                <a:gd name="T22" fmla="*/ 87 w 134"/>
                <a:gd name="T23" fmla="*/ 114 h 118"/>
                <a:gd name="T24" fmla="*/ 77 w 134"/>
                <a:gd name="T25" fmla="*/ 115 h 118"/>
                <a:gd name="T26" fmla="*/ 75 w 134"/>
                <a:gd name="T27" fmla="*/ 111 h 118"/>
                <a:gd name="T28" fmla="*/ 69 w 134"/>
                <a:gd name="T29" fmla="*/ 114 h 118"/>
                <a:gd name="T30" fmla="*/ 66 w 134"/>
                <a:gd name="T31" fmla="*/ 117 h 118"/>
                <a:gd name="T32" fmla="*/ 61 w 134"/>
                <a:gd name="T33" fmla="*/ 117 h 118"/>
                <a:gd name="T34" fmla="*/ 56 w 134"/>
                <a:gd name="T35" fmla="*/ 116 h 118"/>
                <a:gd name="T36" fmla="*/ 49 w 134"/>
                <a:gd name="T37" fmla="*/ 115 h 118"/>
                <a:gd name="T38" fmla="*/ 43 w 134"/>
                <a:gd name="T39" fmla="*/ 115 h 118"/>
                <a:gd name="T40" fmla="*/ 37 w 134"/>
                <a:gd name="T41" fmla="*/ 116 h 118"/>
                <a:gd name="T42" fmla="*/ 31 w 134"/>
                <a:gd name="T43" fmla="*/ 115 h 118"/>
                <a:gd name="T44" fmla="*/ 30 w 134"/>
                <a:gd name="T45" fmla="*/ 113 h 118"/>
                <a:gd name="T46" fmla="*/ 28 w 134"/>
                <a:gd name="T47" fmla="*/ 108 h 118"/>
                <a:gd name="T48" fmla="*/ 26 w 134"/>
                <a:gd name="T49" fmla="*/ 108 h 118"/>
                <a:gd name="T50" fmla="*/ 21 w 134"/>
                <a:gd name="T51" fmla="*/ 104 h 118"/>
                <a:gd name="T52" fmla="*/ 17 w 134"/>
                <a:gd name="T53" fmla="*/ 95 h 118"/>
                <a:gd name="T54" fmla="*/ 15 w 134"/>
                <a:gd name="T55" fmla="*/ 91 h 118"/>
                <a:gd name="T56" fmla="*/ 11 w 134"/>
                <a:gd name="T57" fmla="*/ 86 h 118"/>
                <a:gd name="T58" fmla="*/ 6 w 134"/>
                <a:gd name="T59" fmla="*/ 82 h 118"/>
                <a:gd name="T60" fmla="*/ 1 w 134"/>
                <a:gd name="T61" fmla="*/ 81 h 118"/>
                <a:gd name="T62" fmla="*/ 2 w 134"/>
                <a:gd name="T63" fmla="*/ 76 h 118"/>
                <a:gd name="T64" fmla="*/ 5 w 134"/>
                <a:gd name="T65" fmla="*/ 75 h 118"/>
                <a:gd name="T66" fmla="*/ 9 w 134"/>
                <a:gd name="T67" fmla="*/ 74 h 118"/>
                <a:gd name="T68" fmla="*/ 10 w 134"/>
                <a:gd name="T69" fmla="*/ 68 h 118"/>
                <a:gd name="T70" fmla="*/ 11 w 134"/>
                <a:gd name="T71" fmla="*/ 59 h 118"/>
                <a:gd name="T72" fmla="*/ 15 w 134"/>
                <a:gd name="T73" fmla="*/ 48 h 118"/>
                <a:gd name="T74" fmla="*/ 15 w 134"/>
                <a:gd name="T75" fmla="*/ 43 h 118"/>
                <a:gd name="T76" fmla="*/ 19 w 134"/>
                <a:gd name="T77" fmla="*/ 40 h 118"/>
                <a:gd name="T78" fmla="*/ 22 w 134"/>
                <a:gd name="T79" fmla="*/ 37 h 118"/>
                <a:gd name="T80" fmla="*/ 25 w 134"/>
                <a:gd name="T81" fmla="*/ 32 h 118"/>
                <a:gd name="T82" fmla="*/ 27 w 134"/>
                <a:gd name="T83" fmla="*/ 24 h 118"/>
                <a:gd name="T84" fmla="*/ 32 w 134"/>
                <a:gd name="T85" fmla="*/ 16 h 118"/>
                <a:gd name="T86" fmla="*/ 36 w 134"/>
                <a:gd name="T87" fmla="*/ 9 h 118"/>
                <a:gd name="T88" fmla="*/ 41 w 134"/>
                <a:gd name="T89" fmla="*/ 7 h 118"/>
                <a:gd name="T90" fmla="*/ 45 w 134"/>
                <a:gd name="T91" fmla="*/ 7 h 118"/>
                <a:gd name="T92" fmla="*/ 47 w 134"/>
                <a:gd name="T93" fmla="*/ 10 h 118"/>
                <a:gd name="T94" fmla="*/ 49 w 134"/>
                <a:gd name="T95" fmla="*/ 2 h 118"/>
                <a:gd name="T96" fmla="*/ 52 w 134"/>
                <a:gd name="T97" fmla="*/ 2 h 118"/>
                <a:gd name="T98" fmla="*/ 57 w 134"/>
                <a:gd name="T99" fmla="*/ 7 h 118"/>
                <a:gd name="T100" fmla="*/ 61 w 134"/>
                <a:gd name="T101" fmla="*/ 7 h 118"/>
                <a:gd name="T102" fmla="*/ 71 w 134"/>
                <a:gd name="T103" fmla="*/ 10 h 118"/>
                <a:gd name="T104" fmla="*/ 77 w 134"/>
                <a:gd name="T105" fmla="*/ 17 h 118"/>
                <a:gd name="T106" fmla="*/ 80 w 134"/>
                <a:gd name="T107" fmla="*/ 24 h 118"/>
                <a:gd name="T108" fmla="*/ 84 w 134"/>
                <a:gd name="T109" fmla="*/ 27 h 118"/>
                <a:gd name="T110" fmla="*/ 80 w 134"/>
                <a:gd name="T111" fmla="*/ 36 h 118"/>
                <a:gd name="T112" fmla="*/ 78 w 134"/>
                <a:gd name="T113" fmla="*/ 43 h 118"/>
                <a:gd name="T114" fmla="*/ 83 w 134"/>
                <a:gd name="T115" fmla="*/ 46 h 118"/>
                <a:gd name="T116" fmla="*/ 86 w 134"/>
                <a:gd name="T117" fmla="*/ 45 h 118"/>
                <a:gd name="T118" fmla="*/ 89 w 134"/>
                <a:gd name="T119" fmla="*/ 45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34" h="118">
                  <a:moveTo>
                    <a:pt x="89" y="45"/>
                  </a:moveTo>
                  <a:cubicBezTo>
                    <a:pt x="87" y="49"/>
                    <a:pt x="87" y="49"/>
                    <a:pt x="87" y="49"/>
                  </a:cubicBezTo>
                  <a:cubicBezTo>
                    <a:pt x="87" y="49"/>
                    <a:pt x="89" y="52"/>
                    <a:pt x="90" y="54"/>
                  </a:cubicBezTo>
                  <a:cubicBezTo>
                    <a:pt x="92" y="56"/>
                    <a:pt x="91" y="57"/>
                    <a:pt x="93" y="59"/>
                  </a:cubicBezTo>
                  <a:cubicBezTo>
                    <a:pt x="95" y="60"/>
                    <a:pt x="96" y="62"/>
                    <a:pt x="99" y="63"/>
                  </a:cubicBezTo>
                  <a:cubicBezTo>
                    <a:pt x="103" y="65"/>
                    <a:pt x="122" y="74"/>
                    <a:pt x="122" y="74"/>
                  </a:cubicBezTo>
                  <a:cubicBezTo>
                    <a:pt x="134" y="74"/>
                    <a:pt x="134" y="74"/>
                    <a:pt x="134" y="74"/>
                  </a:cubicBezTo>
                  <a:cubicBezTo>
                    <a:pt x="112" y="108"/>
                    <a:pt x="112" y="108"/>
                    <a:pt x="112" y="108"/>
                  </a:cubicBezTo>
                  <a:cubicBezTo>
                    <a:pt x="101" y="109"/>
                    <a:pt x="101" y="109"/>
                    <a:pt x="101" y="109"/>
                  </a:cubicBezTo>
                  <a:cubicBezTo>
                    <a:pt x="97" y="111"/>
                    <a:pt x="97" y="111"/>
                    <a:pt x="97" y="111"/>
                  </a:cubicBezTo>
                  <a:cubicBezTo>
                    <a:pt x="89" y="112"/>
                    <a:pt x="89" y="112"/>
                    <a:pt x="89" y="112"/>
                  </a:cubicBezTo>
                  <a:cubicBezTo>
                    <a:pt x="87" y="114"/>
                    <a:pt x="87" y="114"/>
                    <a:pt x="87" y="114"/>
                  </a:cubicBezTo>
                  <a:cubicBezTo>
                    <a:pt x="87" y="114"/>
                    <a:pt x="79" y="116"/>
                    <a:pt x="77" y="115"/>
                  </a:cubicBezTo>
                  <a:cubicBezTo>
                    <a:pt x="75" y="114"/>
                    <a:pt x="75" y="111"/>
                    <a:pt x="75" y="111"/>
                  </a:cubicBezTo>
                  <a:cubicBezTo>
                    <a:pt x="75" y="111"/>
                    <a:pt x="72" y="115"/>
                    <a:pt x="69" y="114"/>
                  </a:cubicBezTo>
                  <a:cubicBezTo>
                    <a:pt x="67" y="112"/>
                    <a:pt x="66" y="117"/>
                    <a:pt x="66" y="117"/>
                  </a:cubicBezTo>
                  <a:cubicBezTo>
                    <a:pt x="66" y="117"/>
                    <a:pt x="63" y="117"/>
                    <a:pt x="61" y="117"/>
                  </a:cubicBezTo>
                  <a:cubicBezTo>
                    <a:pt x="59" y="117"/>
                    <a:pt x="57" y="118"/>
                    <a:pt x="56" y="116"/>
                  </a:cubicBezTo>
                  <a:cubicBezTo>
                    <a:pt x="55" y="115"/>
                    <a:pt x="49" y="115"/>
                    <a:pt x="49" y="115"/>
                  </a:cubicBezTo>
                  <a:cubicBezTo>
                    <a:pt x="49" y="115"/>
                    <a:pt x="45" y="117"/>
                    <a:pt x="43" y="115"/>
                  </a:cubicBezTo>
                  <a:cubicBezTo>
                    <a:pt x="41" y="114"/>
                    <a:pt x="38" y="116"/>
                    <a:pt x="37" y="116"/>
                  </a:cubicBezTo>
                  <a:cubicBezTo>
                    <a:pt x="36" y="116"/>
                    <a:pt x="31" y="115"/>
                    <a:pt x="31" y="115"/>
                  </a:cubicBezTo>
                  <a:cubicBezTo>
                    <a:pt x="30" y="113"/>
                    <a:pt x="30" y="113"/>
                    <a:pt x="30" y="113"/>
                  </a:cubicBezTo>
                  <a:cubicBezTo>
                    <a:pt x="30" y="113"/>
                    <a:pt x="30" y="108"/>
                    <a:pt x="28" y="108"/>
                  </a:cubicBezTo>
                  <a:cubicBezTo>
                    <a:pt x="27" y="108"/>
                    <a:pt x="27" y="108"/>
                    <a:pt x="26" y="108"/>
                  </a:cubicBezTo>
                  <a:cubicBezTo>
                    <a:pt x="24" y="108"/>
                    <a:pt x="21" y="107"/>
                    <a:pt x="21" y="104"/>
                  </a:cubicBezTo>
                  <a:cubicBezTo>
                    <a:pt x="20" y="101"/>
                    <a:pt x="17" y="98"/>
                    <a:pt x="17" y="95"/>
                  </a:cubicBezTo>
                  <a:cubicBezTo>
                    <a:pt x="17" y="92"/>
                    <a:pt x="16" y="92"/>
                    <a:pt x="15" y="91"/>
                  </a:cubicBezTo>
                  <a:cubicBezTo>
                    <a:pt x="13" y="89"/>
                    <a:pt x="12" y="88"/>
                    <a:pt x="11" y="86"/>
                  </a:cubicBezTo>
                  <a:cubicBezTo>
                    <a:pt x="9" y="83"/>
                    <a:pt x="8" y="83"/>
                    <a:pt x="6" y="82"/>
                  </a:cubicBezTo>
                  <a:cubicBezTo>
                    <a:pt x="5" y="82"/>
                    <a:pt x="0" y="83"/>
                    <a:pt x="1" y="81"/>
                  </a:cubicBezTo>
                  <a:cubicBezTo>
                    <a:pt x="1" y="79"/>
                    <a:pt x="2" y="76"/>
                    <a:pt x="2" y="76"/>
                  </a:cubicBezTo>
                  <a:cubicBezTo>
                    <a:pt x="2" y="76"/>
                    <a:pt x="2" y="76"/>
                    <a:pt x="5" y="75"/>
                  </a:cubicBezTo>
                  <a:cubicBezTo>
                    <a:pt x="8" y="75"/>
                    <a:pt x="9" y="74"/>
                    <a:pt x="9" y="74"/>
                  </a:cubicBezTo>
                  <a:cubicBezTo>
                    <a:pt x="9" y="74"/>
                    <a:pt x="10" y="70"/>
                    <a:pt x="10" y="68"/>
                  </a:cubicBezTo>
                  <a:cubicBezTo>
                    <a:pt x="10" y="67"/>
                    <a:pt x="11" y="61"/>
                    <a:pt x="11" y="59"/>
                  </a:cubicBezTo>
                  <a:cubicBezTo>
                    <a:pt x="10" y="57"/>
                    <a:pt x="15" y="52"/>
                    <a:pt x="15" y="48"/>
                  </a:cubicBezTo>
                  <a:cubicBezTo>
                    <a:pt x="15" y="45"/>
                    <a:pt x="15" y="43"/>
                    <a:pt x="15" y="43"/>
                  </a:cubicBezTo>
                  <a:cubicBezTo>
                    <a:pt x="15" y="43"/>
                    <a:pt x="17" y="41"/>
                    <a:pt x="19" y="40"/>
                  </a:cubicBezTo>
                  <a:cubicBezTo>
                    <a:pt x="21" y="39"/>
                    <a:pt x="22" y="39"/>
                    <a:pt x="22" y="37"/>
                  </a:cubicBezTo>
                  <a:cubicBezTo>
                    <a:pt x="23" y="35"/>
                    <a:pt x="24" y="34"/>
                    <a:pt x="25" y="32"/>
                  </a:cubicBezTo>
                  <a:cubicBezTo>
                    <a:pt x="26" y="29"/>
                    <a:pt x="27" y="27"/>
                    <a:pt x="27" y="24"/>
                  </a:cubicBezTo>
                  <a:cubicBezTo>
                    <a:pt x="27" y="20"/>
                    <a:pt x="31" y="18"/>
                    <a:pt x="32" y="16"/>
                  </a:cubicBezTo>
                  <a:cubicBezTo>
                    <a:pt x="33" y="13"/>
                    <a:pt x="36" y="9"/>
                    <a:pt x="36" y="9"/>
                  </a:cubicBezTo>
                  <a:cubicBezTo>
                    <a:pt x="41" y="7"/>
                    <a:pt x="41" y="7"/>
                    <a:pt x="41" y="7"/>
                  </a:cubicBezTo>
                  <a:cubicBezTo>
                    <a:pt x="41" y="7"/>
                    <a:pt x="45" y="6"/>
                    <a:pt x="45" y="7"/>
                  </a:cubicBezTo>
                  <a:cubicBezTo>
                    <a:pt x="46" y="9"/>
                    <a:pt x="47" y="10"/>
                    <a:pt x="47" y="10"/>
                  </a:cubicBezTo>
                  <a:cubicBezTo>
                    <a:pt x="49" y="2"/>
                    <a:pt x="49" y="2"/>
                    <a:pt x="49" y="2"/>
                  </a:cubicBezTo>
                  <a:cubicBezTo>
                    <a:pt x="49" y="2"/>
                    <a:pt x="50" y="0"/>
                    <a:pt x="52" y="2"/>
                  </a:cubicBezTo>
                  <a:cubicBezTo>
                    <a:pt x="54" y="3"/>
                    <a:pt x="56" y="7"/>
                    <a:pt x="57" y="7"/>
                  </a:cubicBezTo>
                  <a:cubicBezTo>
                    <a:pt x="59" y="7"/>
                    <a:pt x="60" y="5"/>
                    <a:pt x="61" y="7"/>
                  </a:cubicBezTo>
                  <a:cubicBezTo>
                    <a:pt x="62" y="9"/>
                    <a:pt x="68" y="9"/>
                    <a:pt x="71" y="10"/>
                  </a:cubicBezTo>
                  <a:cubicBezTo>
                    <a:pt x="73" y="11"/>
                    <a:pt x="74" y="14"/>
                    <a:pt x="77" y="17"/>
                  </a:cubicBezTo>
                  <a:cubicBezTo>
                    <a:pt x="79" y="19"/>
                    <a:pt x="79" y="22"/>
                    <a:pt x="80" y="24"/>
                  </a:cubicBezTo>
                  <a:cubicBezTo>
                    <a:pt x="81" y="25"/>
                    <a:pt x="84" y="27"/>
                    <a:pt x="84" y="27"/>
                  </a:cubicBezTo>
                  <a:cubicBezTo>
                    <a:pt x="84" y="27"/>
                    <a:pt x="79" y="33"/>
                    <a:pt x="80" y="36"/>
                  </a:cubicBezTo>
                  <a:cubicBezTo>
                    <a:pt x="80" y="38"/>
                    <a:pt x="77" y="41"/>
                    <a:pt x="78" y="43"/>
                  </a:cubicBezTo>
                  <a:cubicBezTo>
                    <a:pt x="78" y="45"/>
                    <a:pt x="81" y="46"/>
                    <a:pt x="83" y="46"/>
                  </a:cubicBezTo>
                  <a:cubicBezTo>
                    <a:pt x="85" y="46"/>
                    <a:pt x="86" y="45"/>
                    <a:pt x="86" y="45"/>
                  </a:cubicBezTo>
                  <a:lnTo>
                    <a:pt x="89" y="45"/>
                  </a:lnTo>
                  <a:close/>
                </a:path>
              </a:pathLst>
            </a:custGeom>
            <a:grpFill/>
            <a:ln w="2" cap="rnd">
              <a:solidFill>
                <a:schemeClr val="tx2">
                  <a:lumMod val="2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55"/>
            <p:cNvSpPr>
              <a:spLocks noEditPoints="1"/>
            </p:cNvSpPr>
            <p:nvPr/>
          </p:nvSpPr>
          <p:spPr bwMode="auto">
            <a:xfrm>
              <a:off x="6636927" y="1754750"/>
              <a:ext cx="201197" cy="113174"/>
            </a:xfrm>
            <a:custGeom>
              <a:avLst/>
              <a:gdLst>
                <a:gd name="T0" fmla="*/ 54 w 57"/>
                <a:gd name="T1" fmla="*/ 11 h 32"/>
                <a:gd name="T2" fmla="*/ 55 w 57"/>
                <a:gd name="T3" fmla="*/ 10 h 32"/>
                <a:gd name="T4" fmla="*/ 57 w 57"/>
                <a:gd name="T5" fmla="*/ 6 h 32"/>
                <a:gd name="T6" fmla="*/ 55 w 57"/>
                <a:gd name="T7" fmla="*/ 3 h 32"/>
                <a:gd name="T8" fmla="*/ 48 w 57"/>
                <a:gd name="T9" fmla="*/ 0 h 32"/>
                <a:gd name="T10" fmla="*/ 46 w 57"/>
                <a:gd name="T11" fmla="*/ 0 h 32"/>
                <a:gd name="T12" fmla="*/ 45 w 57"/>
                <a:gd name="T13" fmla="*/ 3 h 32"/>
                <a:gd name="T14" fmla="*/ 37 w 57"/>
                <a:gd name="T15" fmla="*/ 3 h 32"/>
                <a:gd name="T16" fmla="*/ 35 w 57"/>
                <a:gd name="T17" fmla="*/ 1 h 32"/>
                <a:gd name="T18" fmla="*/ 33 w 57"/>
                <a:gd name="T19" fmla="*/ 4 h 32"/>
                <a:gd name="T20" fmla="*/ 18 w 57"/>
                <a:gd name="T21" fmla="*/ 7 h 32"/>
                <a:gd name="T22" fmla="*/ 18 w 57"/>
                <a:gd name="T23" fmla="*/ 19 h 32"/>
                <a:gd name="T24" fmla="*/ 21 w 57"/>
                <a:gd name="T25" fmla="*/ 19 h 32"/>
                <a:gd name="T26" fmla="*/ 20 w 57"/>
                <a:gd name="T27" fmla="*/ 25 h 32"/>
                <a:gd name="T28" fmla="*/ 26 w 57"/>
                <a:gd name="T29" fmla="*/ 25 h 32"/>
                <a:gd name="T30" fmla="*/ 28 w 57"/>
                <a:gd name="T31" fmla="*/ 24 h 32"/>
                <a:gd name="T32" fmla="*/ 34 w 57"/>
                <a:gd name="T33" fmla="*/ 25 h 32"/>
                <a:gd name="T34" fmla="*/ 37 w 57"/>
                <a:gd name="T35" fmla="*/ 28 h 32"/>
                <a:gd name="T36" fmla="*/ 39 w 57"/>
                <a:gd name="T37" fmla="*/ 28 h 32"/>
                <a:gd name="T38" fmla="*/ 42 w 57"/>
                <a:gd name="T39" fmla="*/ 32 h 32"/>
                <a:gd name="T40" fmla="*/ 46 w 57"/>
                <a:gd name="T41" fmla="*/ 31 h 32"/>
                <a:gd name="T42" fmla="*/ 48 w 57"/>
                <a:gd name="T43" fmla="*/ 26 h 32"/>
                <a:gd name="T44" fmla="*/ 52 w 57"/>
                <a:gd name="T45" fmla="*/ 22 h 32"/>
                <a:gd name="T46" fmla="*/ 52 w 57"/>
                <a:gd name="T47" fmla="*/ 20 h 32"/>
                <a:gd name="T48" fmla="*/ 50 w 57"/>
                <a:gd name="T49" fmla="*/ 18 h 32"/>
                <a:gd name="T50" fmla="*/ 49 w 57"/>
                <a:gd name="T51" fmla="*/ 11 h 32"/>
                <a:gd name="T52" fmla="*/ 51 w 57"/>
                <a:gd name="T53" fmla="*/ 10 h 32"/>
                <a:gd name="T54" fmla="*/ 53 w 57"/>
                <a:gd name="T55" fmla="*/ 10 h 32"/>
                <a:gd name="T56" fmla="*/ 54 w 57"/>
                <a:gd name="T57" fmla="*/ 11 h 32"/>
                <a:gd name="T58" fmla="*/ 3 w 57"/>
                <a:gd name="T59" fmla="*/ 25 h 32"/>
                <a:gd name="T60" fmla="*/ 3 w 57"/>
                <a:gd name="T61" fmla="*/ 27 h 32"/>
                <a:gd name="T62" fmla="*/ 3 w 57"/>
                <a:gd name="T63" fmla="*/ 25 h 32"/>
                <a:gd name="T64" fmla="*/ 7 w 57"/>
                <a:gd name="T65" fmla="*/ 15 h 32"/>
                <a:gd name="T66" fmla="*/ 2 w 57"/>
                <a:gd name="T67" fmla="*/ 18 h 32"/>
                <a:gd name="T68" fmla="*/ 1 w 57"/>
                <a:gd name="T69" fmla="*/ 16 h 32"/>
                <a:gd name="T70" fmla="*/ 3 w 57"/>
                <a:gd name="T71" fmla="*/ 23 h 32"/>
                <a:gd name="T72" fmla="*/ 5 w 57"/>
                <a:gd name="T73" fmla="*/ 24 h 32"/>
                <a:gd name="T74" fmla="*/ 7 w 57"/>
                <a:gd name="T75" fmla="*/ 22 h 32"/>
                <a:gd name="T76" fmla="*/ 10 w 57"/>
                <a:gd name="T77" fmla="*/ 22 h 32"/>
                <a:gd name="T78" fmla="*/ 13 w 57"/>
                <a:gd name="T79" fmla="*/ 16 h 32"/>
                <a:gd name="T80" fmla="*/ 7 w 57"/>
                <a:gd name="T81" fmla="*/ 15 h 32"/>
                <a:gd name="T82" fmla="*/ 8 w 57"/>
                <a:gd name="T83" fmla="*/ 6 h 32"/>
                <a:gd name="T84" fmla="*/ 7 w 57"/>
                <a:gd name="T85" fmla="*/ 8 h 32"/>
                <a:gd name="T86" fmla="*/ 4 w 57"/>
                <a:gd name="T87" fmla="*/ 9 h 32"/>
                <a:gd name="T88" fmla="*/ 6 w 57"/>
                <a:gd name="T89" fmla="*/ 10 h 32"/>
                <a:gd name="T90" fmla="*/ 7 w 57"/>
                <a:gd name="T91" fmla="*/ 12 h 32"/>
                <a:gd name="T92" fmla="*/ 8 w 57"/>
                <a:gd name="T93" fmla="*/ 12 h 32"/>
                <a:gd name="T94" fmla="*/ 9 w 57"/>
                <a:gd name="T95" fmla="*/ 11 h 32"/>
                <a:gd name="T96" fmla="*/ 10 w 57"/>
                <a:gd name="T97" fmla="*/ 9 h 32"/>
                <a:gd name="T98" fmla="*/ 8 w 57"/>
                <a:gd name="T99" fmla="*/ 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7" h="32">
                  <a:moveTo>
                    <a:pt x="54" y="11"/>
                  </a:moveTo>
                  <a:cubicBezTo>
                    <a:pt x="55" y="10"/>
                    <a:pt x="55" y="10"/>
                    <a:pt x="55" y="10"/>
                  </a:cubicBezTo>
                  <a:cubicBezTo>
                    <a:pt x="55" y="10"/>
                    <a:pt x="57" y="8"/>
                    <a:pt x="57" y="6"/>
                  </a:cubicBezTo>
                  <a:cubicBezTo>
                    <a:pt x="57" y="5"/>
                    <a:pt x="55" y="3"/>
                    <a:pt x="55" y="3"/>
                  </a:cubicBezTo>
                  <a:cubicBezTo>
                    <a:pt x="50" y="2"/>
                    <a:pt x="51" y="2"/>
                    <a:pt x="48" y="0"/>
                  </a:cubicBezTo>
                  <a:cubicBezTo>
                    <a:pt x="47" y="0"/>
                    <a:pt x="46" y="0"/>
                    <a:pt x="46" y="0"/>
                  </a:cubicBezTo>
                  <a:cubicBezTo>
                    <a:pt x="45" y="0"/>
                    <a:pt x="45" y="1"/>
                    <a:pt x="45" y="3"/>
                  </a:cubicBezTo>
                  <a:cubicBezTo>
                    <a:pt x="43" y="3"/>
                    <a:pt x="39" y="3"/>
                    <a:pt x="37" y="3"/>
                  </a:cubicBezTo>
                  <a:cubicBezTo>
                    <a:pt x="36" y="3"/>
                    <a:pt x="36" y="1"/>
                    <a:pt x="35" y="1"/>
                  </a:cubicBezTo>
                  <a:cubicBezTo>
                    <a:pt x="33" y="1"/>
                    <a:pt x="34" y="3"/>
                    <a:pt x="33" y="4"/>
                  </a:cubicBezTo>
                  <a:cubicBezTo>
                    <a:pt x="26" y="3"/>
                    <a:pt x="23" y="6"/>
                    <a:pt x="18" y="7"/>
                  </a:cubicBezTo>
                  <a:cubicBezTo>
                    <a:pt x="18" y="12"/>
                    <a:pt x="17" y="14"/>
                    <a:pt x="18" y="19"/>
                  </a:cubicBezTo>
                  <a:cubicBezTo>
                    <a:pt x="19" y="19"/>
                    <a:pt x="20" y="19"/>
                    <a:pt x="21" y="19"/>
                  </a:cubicBezTo>
                  <a:cubicBezTo>
                    <a:pt x="21" y="22"/>
                    <a:pt x="21" y="24"/>
                    <a:pt x="20" y="25"/>
                  </a:cubicBezTo>
                  <a:cubicBezTo>
                    <a:pt x="20" y="25"/>
                    <a:pt x="24" y="25"/>
                    <a:pt x="26" y="25"/>
                  </a:cubicBezTo>
                  <a:cubicBezTo>
                    <a:pt x="27" y="25"/>
                    <a:pt x="28" y="24"/>
                    <a:pt x="28" y="24"/>
                  </a:cubicBezTo>
                  <a:cubicBezTo>
                    <a:pt x="28" y="24"/>
                    <a:pt x="31" y="24"/>
                    <a:pt x="34" y="25"/>
                  </a:cubicBezTo>
                  <a:cubicBezTo>
                    <a:pt x="37" y="26"/>
                    <a:pt x="37" y="28"/>
                    <a:pt x="37" y="28"/>
                  </a:cubicBezTo>
                  <a:cubicBezTo>
                    <a:pt x="39" y="28"/>
                    <a:pt x="39" y="28"/>
                    <a:pt x="39" y="28"/>
                  </a:cubicBezTo>
                  <a:cubicBezTo>
                    <a:pt x="42" y="32"/>
                    <a:pt x="42" y="32"/>
                    <a:pt x="42" y="32"/>
                  </a:cubicBezTo>
                  <a:cubicBezTo>
                    <a:pt x="46" y="31"/>
                    <a:pt x="46" y="31"/>
                    <a:pt x="46" y="31"/>
                  </a:cubicBezTo>
                  <a:cubicBezTo>
                    <a:pt x="46" y="31"/>
                    <a:pt x="46" y="26"/>
                    <a:pt x="48" y="26"/>
                  </a:cubicBezTo>
                  <a:cubicBezTo>
                    <a:pt x="50" y="25"/>
                    <a:pt x="52" y="22"/>
                    <a:pt x="52" y="22"/>
                  </a:cubicBezTo>
                  <a:cubicBezTo>
                    <a:pt x="52" y="20"/>
                    <a:pt x="52" y="20"/>
                    <a:pt x="52" y="20"/>
                  </a:cubicBezTo>
                  <a:cubicBezTo>
                    <a:pt x="52" y="19"/>
                    <a:pt x="50" y="19"/>
                    <a:pt x="50" y="18"/>
                  </a:cubicBezTo>
                  <a:cubicBezTo>
                    <a:pt x="49" y="15"/>
                    <a:pt x="49" y="14"/>
                    <a:pt x="49" y="11"/>
                  </a:cubicBezTo>
                  <a:cubicBezTo>
                    <a:pt x="49" y="11"/>
                    <a:pt x="50" y="10"/>
                    <a:pt x="51" y="10"/>
                  </a:cubicBezTo>
                  <a:cubicBezTo>
                    <a:pt x="51" y="10"/>
                    <a:pt x="53" y="10"/>
                    <a:pt x="53" y="10"/>
                  </a:cubicBezTo>
                  <a:cubicBezTo>
                    <a:pt x="53" y="10"/>
                    <a:pt x="53" y="11"/>
                    <a:pt x="54" y="11"/>
                  </a:cubicBezTo>
                  <a:close/>
                  <a:moveTo>
                    <a:pt x="3" y="25"/>
                  </a:moveTo>
                  <a:cubicBezTo>
                    <a:pt x="2" y="25"/>
                    <a:pt x="3" y="27"/>
                    <a:pt x="3" y="27"/>
                  </a:cubicBezTo>
                  <a:cubicBezTo>
                    <a:pt x="3" y="27"/>
                    <a:pt x="5" y="24"/>
                    <a:pt x="3" y="25"/>
                  </a:cubicBezTo>
                  <a:close/>
                  <a:moveTo>
                    <a:pt x="7" y="15"/>
                  </a:moveTo>
                  <a:cubicBezTo>
                    <a:pt x="6" y="15"/>
                    <a:pt x="3" y="17"/>
                    <a:pt x="2" y="18"/>
                  </a:cubicBezTo>
                  <a:cubicBezTo>
                    <a:pt x="1" y="17"/>
                    <a:pt x="2" y="17"/>
                    <a:pt x="1" y="16"/>
                  </a:cubicBezTo>
                  <a:cubicBezTo>
                    <a:pt x="1" y="21"/>
                    <a:pt x="0" y="21"/>
                    <a:pt x="3" y="23"/>
                  </a:cubicBezTo>
                  <a:cubicBezTo>
                    <a:pt x="4" y="23"/>
                    <a:pt x="4" y="24"/>
                    <a:pt x="5" y="24"/>
                  </a:cubicBezTo>
                  <a:cubicBezTo>
                    <a:pt x="5" y="24"/>
                    <a:pt x="6" y="23"/>
                    <a:pt x="7" y="22"/>
                  </a:cubicBezTo>
                  <a:cubicBezTo>
                    <a:pt x="8" y="22"/>
                    <a:pt x="9" y="23"/>
                    <a:pt x="10" y="22"/>
                  </a:cubicBezTo>
                  <a:cubicBezTo>
                    <a:pt x="11" y="22"/>
                    <a:pt x="13" y="17"/>
                    <a:pt x="13" y="16"/>
                  </a:cubicBezTo>
                  <a:cubicBezTo>
                    <a:pt x="11" y="16"/>
                    <a:pt x="9" y="14"/>
                    <a:pt x="7" y="15"/>
                  </a:cubicBezTo>
                  <a:close/>
                  <a:moveTo>
                    <a:pt x="8" y="6"/>
                  </a:moveTo>
                  <a:cubicBezTo>
                    <a:pt x="7" y="6"/>
                    <a:pt x="7" y="8"/>
                    <a:pt x="7" y="8"/>
                  </a:cubicBezTo>
                  <a:cubicBezTo>
                    <a:pt x="6" y="8"/>
                    <a:pt x="4" y="8"/>
                    <a:pt x="4" y="9"/>
                  </a:cubicBezTo>
                  <a:cubicBezTo>
                    <a:pt x="5" y="9"/>
                    <a:pt x="5" y="9"/>
                    <a:pt x="6" y="10"/>
                  </a:cubicBezTo>
                  <a:cubicBezTo>
                    <a:pt x="6" y="10"/>
                    <a:pt x="6" y="12"/>
                    <a:pt x="7" y="12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2"/>
                    <a:pt x="8" y="11"/>
                    <a:pt x="9" y="11"/>
                  </a:cubicBezTo>
                  <a:cubicBezTo>
                    <a:pt x="10" y="9"/>
                    <a:pt x="10" y="9"/>
                    <a:pt x="10" y="9"/>
                  </a:cubicBezTo>
                  <a:lnTo>
                    <a:pt x="8" y="6"/>
                  </a:lnTo>
                  <a:close/>
                </a:path>
              </a:pathLst>
            </a:custGeom>
            <a:grpFill/>
            <a:ln w="9525">
              <a:solidFill>
                <a:schemeClr val="tx2">
                  <a:lumMod val="2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256"/>
            <p:cNvSpPr>
              <a:spLocks noEditPoints="1"/>
            </p:cNvSpPr>
            <p:nvPr/>
          </p:nvSpPr>
          <p:spPr bwMode="auto">
            <a:xfrm>
              <a:off x="6636927" y="1754750"/>
              <a:ext cx="201197" cy="113174"/>
            </a:xfrm>
            <a:custGeom>
              <a:avLst/>
              <a:gdLst>
                <a:gd name="T0" fmla="*/ 54 w 57"/>
                <a:gd name="T1" fmla="*/ 11 h 32"/>
                <a:gd name="T2" fmla="*/ 55 w 57"/>
                <a:gd name="T3" fmla="*/ 10 h 32"/>
                <a:gd name="T4" fmla="*/ 57 w 57"/>
                <a:gd name="T5" fmla="*/ 6 h 32"/>
                <a:gd name="T6" fmla="*/ 55 w 57"/>
                <a:gd name="T7" fmla="*/ 3 h 32"/>
                <a:gd name="T8" fmla="*/ 48 w 57"/>
                <a:gd name="T9" fmla="*/ 0 h 32"/>
                <a:gd name="T10" fmla="*/ 46 w 57"/>
                <a:gd name="T11" fmla="*/ 0 h 32"/>
                <a:gd name="T12" fmla="*/ 45 w 57"/>
                <a:gd name="T13" fmla="*/ 3 h 32"/>
                <a:gd name="T14" fmla="*/ 37 w 57"/>
                <a:gd name="T15" fmla="*/ 3 h 32"/>
                <a:gd name="T16" fmla="*/ 35 w 57"/>
                <a:gd name="T17" fmla="*/ 1 h 32"/>
                <a:gd name="T18" fmla="*/ 33 w 57"/>
                <a:gd name="T19" fmla="*/ 4 h 32"/>
                <a:gd name="T20" fmla="*/ 18 w 57"/>
                <a:gd name="T21" fmla="*/ 7 h 32"/>
                <a:gd name="T22" fmla="*/ 18 w 57"/>
                <a:gd name="T23" fmla="*/ 19 h 32"/>
                <a:gd name="T24" fmla="*/ 21 w 57"/>
                <a:gd name="T25" fmla="*/ 19 h 32"/>
                <a:gd name="T26" fmla="*/ 20 w 57"/>
                <a:gd name="T27" fmla="*/ 25 h 32"/>
                <a:gd name="T28" fmla="*/ 26 w 57"/>
                <a:gd name="T29" fmla="*/ 25 h 32"/>
                <a:gd name="T30" fmla="*/ 28 w 57"/>
                <a:gd name="T31" fmla="*/ 24 h 32"/>
                <a:gd name="T32" fmla="*/ 34 w 57"/>
                <a:gd name="T33" fmla="*/ 25 h 32"/>
                <a:gd name="T34" fmla="*/ 37 w 57"/>
                <a:gd name="T35" fmla="*/ 28 h 32"/>
                <a:gd name="T36" fmla="*/ 39 w 57"/>
                <a:gd name="T37" fmla="*/ 28 h 32"/>
                <a:gd name="T38" fmla="*/ 42 w 57"/>
                <a:gd name="T39" fmla="*/ 32 h 32"/>
                <a:gd name="T40" fmla="*/ 46 w 57"/>
                <a:gd name="T41" fmla="*/ 31 h 32"/>
                <a:gd name="T42" fmla="*/ 48 w 57"/>
                <a:gd name="T43" fmla="*/ 26 h 32"/>
                <a:gd name="T44" fmla="*/ 52 w 57"/>
                <a:gd name="T45" fmla="*/ 22 h 32"/>
                <a:gd name="T46" fmla="*/ 52 w 57"/>
                <a:gd name="T47" fmla="*/ 20 h 32"/>
                <a:gd name="T48" fmla="*/ 50 w 57"/>
                <a:gd name="T49" fmla="*/ 18 h 32"/>
                <a:gd name="T50" fmla="*/ 49 w 57"/>
                <a:gd name="T51" fmla="*/ 11 h 32"/>
                <a:gd name="T52" fmla="*/ 51 w 57"/>
                <a:gd name="T53" fmla="*/ 10 h 32"/>
                <a:gd name="T54" fmla="*/ 53 w 57"/>
                <a:gd name="T55" fmla="*/ 10 h 32"/>
                <a:gd name="T56" fmla="*/ 54 w 57"/>
                <a:gd name="T57" fmla="*/ 11 h 32"/>
                <a:gd name="T58" fmla="*/ 3 w 57"/>
                <a:gd name="T59" fmla="*/ 25 h 32"/>
                <a:gd name="T60" fmla="*/ 3 w 57"/>
                <a:gd name="T61" fmla="*/ 27 h 32"/>
                <a:gd name="T62" fmla="*/ 3 w 57"/>
                <a:gd name="T63" fmla="*/ 25 h 32"/>
                <a:gd name="T64" fmla="*/ 7 w 57"/>
                <a:gd name="T65" fmla="*/ 15 h 32"/>
                <a:gd name="T66" fmla="*/ 2 w 57"/>
                <a:gd name="T67" fmla="*/ 18 h 32"/>
                <a:gd name="T68" fmla="*/ 1 w 57"/>
                <a:gd name="T69" fmla="*/ 16 h 32"/>
                <a:gd name="T70" fmla="*/ 3 w 57"/>
                <a:gd name="T71" fmla="*/ 23 h 32"/>
                <a:gd name="T72" fmla="*/ 5 w 57"/>
                <a:gd name="T73" fmla="*/ 24 h 32"/>
                <a:gd name="T74" fmla="*/ 7 w 57"/>
                <a:gd name="T75" fmla="*/ 22 h 32"/>
                <a:gd name="T76" fmla="*/ 10 w 57"/>
                <a:gd name="T77" fmla="*/ 22 h 32"/>
                <a:gd name="T78" fmla="*/ 13 w 57"/>
                <a:gd name="T79" fmla="*/ 16 h 32"/>
                <a:gd name="T80" fmla="*/ 7 w 57"/>
                <a:gd name="T81" fmla="*/ 15 h 32"/>
                <a:gd name="T82" fmla="*/ 8 w 57"/>
                <a:gd name="T83" fmla="*/ 6 h 32"/>
                <a:gd name="T84" fmla="*/ 7 w 57"/>
                <a:gd name="T85" fmla="*/ 8 h 32"/>
                <a:gd name="T86" fmla="*/ 4 w 57"/>
                <a:gd name="T87" fmla="*/ 9 h 32"/>
                <a:gd name="T88" fmla="*/ 6 w 57"/>
                <a:gd name="T89" fmla="*/ 10 h 32"/>
                <a:gd name="T90" fmla="*/ 7 w 57"/>
                <a:gd name="T91" fmla="*/ 12 h 32"/>
                <a:gd name="T92" fmla="*/ 8 w 57"/>
                <a:gd name="T93" fmla="*/ 12 h 32"/>
                <a:gd name="T94" fmla="*/ 9 w 57"/>
                <a:gd name="T95" fmla="*/ 11 h 32"/>
                <a:gd name="T96" fmla="*/ 10 w 57"/>
                <a:gd name="T97" fmla="*/ 9 h 32"/>
                <a:gd name="T98" fmla="*/ 8 w 57"/>
                <a:gd name="T99" fmla="*/ 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7" h="32">
                  <a:moveTo>
                    <a:pt x="54" y="11"/>
                  </a:moveTo>
                  <a:cubicBezTo>
                    <a:pt x="55" y="10"/>
                    <a:pt x="55" y="10"/>
                    <a:pt x="55" y="10"/>
                  </a:cubicBezTo>
                  <a:cubicBezTo>
                    <a:pt x="55" y="10"/>
                    <a:pt x="57" y="8"/>
                    <a:pt x="57" y="6"/>
                  </a:cubicBezTo>
                  <a:cubicBezTo>
                    <a:pt x="57" y="5"/>
                    <a:pt x="55" y="3"/>
                    <a:pt x="55" y="3"/>
                  </a:cubicBezTo>
                  <a:cubicBezTo>
                    <a:pt x="50" y="2"/>
                    <a:pt x="51" y="2"/>
                    <a:pt x="48" y="0"/>
                  </a:cubicBezTo>
                  <a:cubicBezTo>
                    <a:pt x="47" y="0"/>
                    <a:pt x="46" y="0"/>
                    <a:pt x="46" y="0"/>
                  </a:cubicBezTo>
                  <a:cubicBezTo>
                    <a:pt x="45" y="0"/>
                    <a:pt x="45" y="1"/>
                    <a:pt x="45" y="3"/>
                  </a:cubicBezTo>
                  <a:cubicBezTo>
                    <a:pt x="43" y="3"/>
                    <a:pt x="39" y="3"/>
                    <a:pt x="37" y="3"/>
                  </a:cubicBezTo>
                  <a:cubicBezTo>
                    <a:pt x="36" y="3"/>
                    <a:pt x="36" y="1"/>
                    <a:pt x="35" y="1"/>
                  </a:cubicBezTo>
                  <a:cubicBezTo>
                    <a:pt x="33" y="1"/>
                    <a:pt x="34" y="3"/>
                    <a:pt x="33" y="4"/>
                  </a:cubicBezTo>
                  <a:cubicBezTo>
                    <a:pt x="26" y="3"/>
                    <a:pt x="23" y="6"/>
                    <a:pt x="18" y="7"/>
                  </a:cubicBezTo>
                  <a:cubicBezTo>
                    <a:pt x="18" y="12"/>
                    <a:pt x="17" y="14"/>
                    <a:pt x="18" y="19"/>
                  </a:cubicBezTo>
                  <a:cubicBezTo>
                    <a:pt x="19" y="19"/>
                    <a:pt x="20" y="19"/>
                    <a:pt x="21" y="19"/>
                  </a:cubicBezTo>
                  <a:cubicBezTo>
                    <a:pt x="21" y="22"/>
                    <a:pt x="21" y="24"/>
                    <a:pt x="20" y="25"/>
                  </a:cubicBezTo>
                  <a:cubicBezTo>
                    <a:pt x="20" y="25"/>
                    <a:pt x="24" y="25"/>
                    <a:pt x="26" y="25"/>
                  </a:cubicBezTo>
                  <a:cubicBezTo>
                    <a:pt x="27" y="25"/>
                    <a:pt x="28" y="24"/>
                    <a:pt x="28" y="24"/>
                  </a:cubicBezTo>
                  <a:cubicBezTo>
                    <a:pt x="28" y="24"/>
                    <a:pt x="31" y="24"/>
                    <a:pt x="34" y="25"/>
                  </a:cubicBezTo>
                  <a:cubicBezTo>
                    <a:pt x="37" y="26"/>
                    <a:pt x="37" y="28"/>
                    <a:pt x="37" y="28"/>
                  </a:cubicBezTo>
                  <a:cubicBezTo>
                    <a:pt x="39" y="28"/>
                    <a:pt x="39" y="28"/>
                    <a:pt x="39" y="28"/>
                  </a:cubicBezTo>
                  <a:cubicBezTo>
                    <a:pt x="42" y="32"/>
                    <a:pt x="42" y="32"/>
                    <a:pt x="42" y="32"/>
                  </a:cubicBezTo>
                  <a:cubicBezTo>
                    <a:pt x="46" y="31"/>
                    <a:pt x="46" y="31"/>
                    <a:pt x="46" y="31"/>
                  </a:cubicBezTo>
                  <a:cubicBezTo>
                    <a:pt x="46" y="31"/>
                    <a:pt x="46" y="26"/>
                    <a:pt x="48" y="26"/>
                  </a:cubicBezTo>
                  <a:cubicBezTo>
                    <a:pt x="50" y="25"/>
                    <a:pt x="52" y="22"/>
                    <a:pt x="52" y="22"/>
                  </a:cubicBezTo>
                  <a:cubicBezTo>
                    <a:pt x="52" y="20"/>
                    <a:pt x="52" y="20"/>
                    <a:pt x="52" y="20"/>
                  </a:cubicBezTo>
                  <a:cubicBezTo>
                    <a:pt x="52" y="19"/>
                    <a:pt x="50" y="19"/>
                    <a:pt x="50" y="18"/>
                  </a:cubicBezTo>
                  <a:cubicBezTo>
                    <a:pt x="49" y="15"/>
                    <a:pt x="49" y="14"/>
                    <a:pt x="49" y="11"/>
                  </a:cubicBezTo>
                  <a:cubicBezTo>
                    <a:pt x="49" y="11"/>
                    <a:pt x="50" y="10"/>
                    <a:pt x="51" y="10"/>
                  </a:cubicBezTo>
                  <a:cubicBezTo>
                    <a:pt x="51" y="10"/>
                    <a:pt x="53" y="10"/>
                    <a:pt x="53" y="10"/>
                  </a:cubicBezTo>
                  <a:cubicBezTo>
                    <a:pt x="53" y="10"/>
                    <a:pt x="53" y="11"/>
                    <a:pt x="54" y="11"/>
                  </a:cubicBezTo>
                  <a:close/>
                  <a:moveTo>
                    <a:pt x="3" y="25"/>
                  </a:moveTo>
                  <a:cubicBezTo>
                    <a:pt x="2" y="25"/>
                    <a:pt x="3" y="27"/>
                    <a:pt x="3" y="27"/>
                  </a:cubicBezTo>
                  <a:cubicBezTo>
                    <a:pt x="3" y="27"/>
                    <a:pt x="5" y="24"/>
                    <a:pt x="3" y="25"/>
                  </a:cubicBezTo>
                  <a:close/>
                  <a:moveTo>
                    <a:pt x="7" y="15"/>
                  </a:moveTo>
                  <a:cubicBezTo>
                    <a:pt x="6" y="15"/>
                    <a:pt x="3" y="17"/>
                    <a:pt x="2" y="18"/>
                  </a:cubicBezTo>
                  <a:cubicBezTo>
                    <a:pt x="1" y="17"/>
                    <a:pt x="2" y="17"/>
                    <a:pt x="1" y="16"/>
                  </a:cubicBezTo>
                  <a:cubicBezTo>
                    <a:pt x="1" y="21"/>
                    <a:pt x="0" y="21"/>
                    <a:pt x="3" y="23"/>
                  </a:cubicBezTo>
                  <a:cubicBezTo>
                    <a:pt x="4" y="23"/>
                    <a:pt x="4" y="24"/>
                    <a:pt x="5" y="24"/>
                  </a:cubicBezTo>
                  <a:cubicBezTo>
                    <a:pt x="5" y="24"/>
                    <a:pt x="6" y="23"/>
                    <a:pt x="7" y="22"/>
                  </a:cubicBezTo>
                  <a:cubicBezTo>
                    <a:pt x="8" y="22"/>
                    <a:pt x="9" y="23"/>
                    <a:pt x="10" y="22"/>
                  </a:cubicBezTo>
                  <a:cubicBezTo>
                    <a:pt x="11" y="22"/>
                    <a:pt x="13" y="17"/>
                    <a:pt x="13" y="16"/>
                  </a:cubicBezTo>
                  <a:cubicBezTo>
                    <a:pt x="11" y="16"/>
                    <a:pt x="9" y="14"/>
                    <a:pt x="7" y="15"/>
                  </a:cubicBezTo>
                  <a:close/>
                  <a:moveTo>
                    <a:pt x="8" y="6"/>
                  </a:moveTo>
                  <a:cubicBezTo>
                    <a:pt x="7" y="6"/>
                    <a:pt x="7" y="8"/>
                    <a:pt x="7" y="8"/>
                  </a:cubicBezTo>
                  <a:cubicBezTo>
                    <a:pt x="6" y="8"/>
                    <a:pt x="4" y="8"/>
                    <a:pt x="4" y="9"/>
                  </a:cubicBezTo>
                  <a:cubicBezTo>
                    <a:pt x="5" y="9"/>
                    <a:pt x="5" y="9"/>
                    <a:pt x="6" y="10"/>
                  </a:cubicBezTo>
                  <a:cubicBezTo>
                    <a:pt x="6" y="10"/>
                    <a:pt x="6" y="12"/>
                    <a:pt x="7" y="12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2"/>
                    <a:pt x="8" y="11"/>
                    <a:pt x="9" y="11"/>
                  </a:cubicBezTo>
                  <a:cubicBezTo>
                    <a:pt x="10" y="9"/>
                    <a:pt x="10" y="9"/>
                    <a:pt x="10" y="9"/>
                  </a:cubicBezTo>
                  <a:lnTo>
                    <a:pt x="8" y="6"/>
                  </a:lnTo>
                  <a:close/>
                </a:path>
              </a:pathLst>
            </a:custGeom>
            <a:grpFill/>
            <a:ln w="2" cap="rnd">
              <a:solidFill>
                <a:schemeClr val="tx2">
                  <a:lumMod val="2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57"/>
            <p:cNvSpPr>
              <a:spLocks/>
            </p:cNvSpPr>
            <p:nvPr/>
          </p:nvSpPr>
          <p:spPr bwMode="auto">
            <a:xfrm>
              <a:off x="7084231" y="3542173"/>
              <a:ext cx="197605" cy="219161"/>
            </a:xfrm>
            <a:custGeom>
              <a:avLst/>
              <a:gdLst>
                <a:gd name="T0" fmla="*/ 17 w 56"/>
                <a:gd name="T1" fmla="*/ 0 h 62"/>
                <a:gd name="T2" fmla="*/ 15 w 56"/>
                <a:gd name="T3" fmla="*/ 3 h 62"/>
                <a:gd name="T4" fmla="*/ 10 w 56"/>
                <a:gd name="T5" fmla="*/ 2 h 62"/>
                <a:gd name="T6" fmla="*/ 8 w 56"/>
                <a:gd name="T7" fmla="*/ 4 h 62"/>
                <a:gd name="T8" fmla="*/ 6 w 56"/>
                <a:gd name="T9" fmla="*/ 8 h 62"/>
                <a:gd name="T10" fmla="*/ 5 w 56"/>
                <a:gd name="T11" fmla="*/ 12 h 62"/>
                <a:gd name="T12" fmla="*/ 4 w 56"/>
                <a:gd name="T13" fmla="*/ 19 h 62"/>
                <a:gd name="T14" fmla="*/ 2 w 56"/>
                <a:gd name="T15" fmla="*/ 26 h 62"/>
                <a:gd name="T16" fmla="*/ 1 w 56"/>
                <a:gd name="T17" fmla="*/ 34 h 62"/>
                <a:gd name="T18" fmla="*/ 1 w 56"/>
                <a:gd name="T19" fmla="*/ 44 h 62"/>
                <a:gd name="T20" fmla="*/ 6 w 56"/>
                <a:gd name="T21" fmla="*/ 42 h 62"/>
                <a:gd name="T22" fmla="*/ 10 w 56"/>
                <a:gd name="T23" fmla="*/ 42 h 62"/>
                <a:gd name="T24" fmla="*/ 12 w 56"/>
                <a:gd name="T25" fmla="*/ 45 h 62"/>
                <a:gd name="T26" fmla="*/ 14 w 56"/>
                <a:gd name="T27" fmla="*/ 37 h 62"/>
                <a:gd name="T28" fmla="*/ 17 w 56"/>
                <a:gd name="T29" fmla="*/ 37 h 62"/>
                <a:gd name="T30" fmla="*/ 22 w 56"/>
                <a:gd name="T31" fmla="*/ 42 h 62"/>
                <a:gd name="T32" fmla="*/ 26 w 56"/>
                <a:gd name="T33" fmla="*/ 42 h 62"/>
                <a:gd name="T34" fmla="*/ 36 w 56"/>
                <a:gd name="T35" fmla="*/ 45 h 62"/>
                <a:gd name="T36" fmla="*/ 42 w 56"/>
                <a:gd name="T37" fmla="*/ 52 h 62"/>
                <a:gd name="T38" fmla="*/ 45 w 56"/>
                <a:gd name="T39" fmla="*/ 59 h 62"/>
                <a:gd name="T40" fmla="*/ 49 w 56"/>
                <a:gd name="T41" fmla="*/ 62 h 62"/>
                <a:gd name="T42" fmla="*/ 51 w 56"/>
                <a:gd name="T43" fmla="*/ 60 h 62"/>
                <a:gd name="T44" fmla="*/ 53 w 56"/>
                <a:gd name="T45" fmla="*/ 62 h 62"/>
                <a:gd name="T46" fmla="*/ 56 w 56"/>
                <a:gd name="T47" fmla="*/ 59 h 62"/>
                <a:gd name="T48" fmla="*/ 55 w 56"/>
                <a:gd name="T49" fmla="*/ 58 h 62"/>
                <a:gd name="T50" fmla="*/ 52 w 56"/>
                <a:gd name="T51" fmla="*/ 55 h 62"/>
                <a:gd name="T52" fmla="*/ 50 w 56"/>
                <a:gd name="T53" fmla="*/ 55 h 62"/>
                <a:gd name="T54" fmla="*/ 49 w 56"/>
                <a:gd name="T55" fmla="*/ 49 h 62"/>
                <a:gd name="T56" fmla="*/ 43 w 56"/>
                <a:gd name="T57" fmla="*/ 45 h 62"/>
                <a:gd name="T58" fmla="*/ 40 w 56"/>
                <a:gd name="T59" fmla="*/ 38 h 62"/>
                <a:gd name="T60" fmla="*/ 35 w 56"/>
                <a:gd name="T61" fmla="*/ 37 h 62"/>
                <a:gd name="T62" fmla="*/ 35 w 56"/>
                <a:gd name="T63" fmla="*/ 33 h 62"/>
                <a:gd name="T64" fmla="*/ 31 w 56"/>
                <a:gd name="T65" fmla="*/ 33 h 62"/>
                <a:gd name="T66" fmla="*/ 30 w 56"/>
                <a:gd name="T67" fmla="*/ 29 h 62"/>
                <a:gd name="T68" fmla="*/ 29 w 56"/>
                <a:gd name="T69" fmla="*/ 30 h 62"/>
                <a:gd name="T70" fmla="*/ 25 w 56"/>
                <a:gd name="T71" fmla="*/ 27 h 62"/>
                <a:gd name="T72" fmla="*/ 25 w 56"/>
                <a:gd name="T73" fmla="*/ 23 h 62"/>
                <a:gd name="T74" fmla="*/ 23 w 56"/>
                <a:gd name="T75" fmla="*/ 13 h 62"/>
                <a:gd name="T76" fmla="*/ 24 w 56"/>
                <a:gd name="T77" fmla="*/ 10 h 62"/>
                <a:gd name="T78" fmla="*/ 21 w 56"/>
                <a:gd name="T79" fmla="*/ 5 h 62"/>
                <a:gd name="T80" fmla="*/ 21 w 56"/>
                <a:gd name="T81" fmla="*/ 2 h 62"/>
                <a:gd name="T82" fmla="*/ 18 w 56"/>
                <a:gd name="T83" fmla="*/ 0 h 62"/>
                <a:gd name="T84" fmla="*/ 17 w 56"/>
                <a:gd name="T85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6" h="62">
                  <a:moveTo>
                    <a:pt x="17" y="0"/>
                  </a:moveTo>
                  <a:cubicBezTo>
                    <a:pt x="15" y="3"/>
                    <a:pt x="15" y="3"/>
                    <a:pt x="15" y="3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2"/>
                    <a:pt x="9" y="2"/>
                    <a:pt x="8" y="4"/>
                  </a:cubicBezTo>
                  <a:cubicBezTo>
                    <a:pt x="7" y="6"/>
                    <a:pt x="7" y="8"/>
                    <a:pt x="6" y="8"/>
                  </a:cubicBezTo>
                  <a:cubicBezTo>
                    <a:pt x="4" y="8"/>
                    <a:pt x="5" y="9"/>
                    <a:pt x="5" y="12"/>
                  </a:cubicBezTo>
                  <a:cubicBezTo>
                    <a:pt x="4" y="15"/>
                    <a:pt x="4" y="15"/>
                    <a:pt x="4" y="19"/>
                  </a:cubicBezTo>
                  <a:cubicBezTo>
                    <a:pt x="4" y="22"/>
                    <a:pt x="3" y="23"/>
                    <a:pt x="2" y="26"/>
                  </a:cubicBezTo>
                  <a:cubicBezTo>
                    <a:pt x="1" y="29"/>
                    <a:pt x="0" y="32"/>
                    <a:pt x="1" y="34"/>
                  </a:cubicBezTo>
                  <a:cubicBezTo>
                    <a:pt x="2" y="35"/>
                    <a:pt x="1" y="44"/>
                    <a:pt x="1" y="44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6" y="42"/>
                    <a:pt x="10" y="41"/>
                    <a:pt x="10" y="42"/>
                  </a:cubicBezTo>
                  <a:cubicBezTo>
                    <a:pt x="11" y="44"/>
                    <a:pt x="12" y="45"/>
                    <a:pt x="12" y="45"/>
                  </a:cubicBezTo>
                  <a:cubicBezTo>
                    <a:pt x="14" y="37"/>
                    <a:pt x="14" y="37"/>
                    <a:pt x="14" y="37"/>
                  </a:cubicBezTo>
                  <a:cubicBezTo>
                    <a:pt x="14" y="37"/>
                    <a:pt x="15" y="35"/>
                    <a:pt x="17" y="37"/>
                  </a:cubicBezTo>
                  <a:cubicBezTo>
                    <a:pt x="19" y="38"/>
                    <a:pt x="21" y="42"/>
                    <a:pt x="22" y="42"/>
                  </a:cubicBezTo>
                  <a:cubicBezTo>
                    <a:pt x="24" y="42"/>
                    <a:pt x="25" y="40"/>
                    <a:pt x="26" y="42"/>
                  </a:cubicBezTo>
                  <a:cubicBezTo>
                    <a:pt x="27" y="44"/>
                    <a:pt x="33" y="44"/>
                    <a:pt x="36" y="45"/>
                  </a:cubicBezTo>
                  <a:cubicBezTo>
                    <a:pt x="38" y="46"/>
                    <a:pt x="39" y="49"/>
                    <a:pt x="42" y="52"/>
                  </a:cubicBezTo>
                  <a:cubicBezTo>
                    <a:pt x="44" y="54"/>
                    <a:pt x="44" y="57"/>
                    <a:pt x="45" y="59"/>
                  </a:cubicBezTo>
                  <a:cubicBezTo>
                    <a:pt x="46" y="60"/>
                    <a:pt x="49" y="62"/>
                    <a:pt x="49" y="62"/>
                  </a:cubicBezTo>
                  <a:cubicBezTo>
                    <a:pt x="51" y="60"/>
                    <a:pt x="51" y="60"/>
                    <a:pt x="51" y="60"/>
                  </a:cubicBezTo>
                  <a:cubicBezTo>
                    <a:pt x="53" y="62"/>
                    <a:pt x="53" y="62"/>
                    <a:pt x="53" y="62"/>
                  </a:cubicBezTo>
                  <a:cubicBezTo>
                    <a:pt x="56" y="59"/>
                    <a:pt x="56" y="59"/>
                    <a:pt x="56" y="59"/>
                  </a:cubicBezTo>
                  <a:cubicBezTo>
                    <a:pt x="55" y="58"/>
                    <a:pt x="55" y="58"/>
                    <a:pt x="55" y="58"/>
                  </a:cubicBezTo>
                  <a:cubicBezTo>
                    <a:pt x="52" y="55"/>
                    <a:pt x="52" y="55"/>
                    <a:pt x="52" y="55"/>
                  </a:cubicBezTo>
                  <a:cubicBezTo>
                    <a:pt x="50" y="55"/>
                    <a:pt x="50" y="55"/>
                    <a:pt x="50" y="55"/>
                  </a:cubicBezTo>
                  <a:cubicBezTo>
                    <a:pt x="49" y="53"/>
                    <a:pt x="50" y="50"/>
                    <a:pt x="49" y="49"/>
                  </a:cubicBezTo>
                  <a:cubicBezTo>
                    <a:pt x="49" y="48"/>
                    <a:pt x="44" y="46"/>
                    <a:pt x="43" y="45"/>
                  </a:cubicBezTo>
                  <a:cubicBezTo>
                    <a:pt x="42" y="44"/>
                    <a:pt x="42" y="39"/>
                    <a:pt x="40" y="38"/>
                  </a:cubicBezTo>
                  <a:cubicBezTo>
                    <a:pt x="39" y="37"/>
                    <a:pt x="38" y="37"/>
                    <a:pt x="35" y="37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33" y="32"/>
                    <a:pt x="32" y="34"/>
                    <a:pt x="31" y="33"/>
                  </a:cubicBezTo>
                  <a:cubicBezTo>
                    <a:pt x="30" y="32"/>
                    <a:pt x="31" y="29"/>
                    <a:pt x="30" y="29"/>
                  </a:cubicBezTo>
                  <a:cubicBezTo>
                    <a:pt x="29" y="28"/>
                    <a:pt x="29" y="30"/>
                    <a:pt x="29" y="30"/>
                  </a:cubicBezTo>
                  <a:cubicBezTo>
                    <a:pt x="28" y="29"/>
                    <a:pt x="26" y="28"/>
                    <a:pt x="25" y="27"/>
                  </a:cubicBezTo>
                  <a:cubicBezTo>
                    <a:pt x="25" y="26"/>
                    <a:pt x="25" y="25"/>
                    <a:pt x="25" y="23"/>
                  </a:cubicBezTo>
                  <a:cubicBezTo>
                    <a:pt x="25" y="21"/>
                    <a:pt x="23" y="16"/>
                    <a:pt x="23" y="13"/>
                  </a:cubicBezTo>
                  <a:cubicBezTo>
                    <a:pt x="23" y="11"/>
                    <a:pt x="24" y="12"/>
                    <a:pt x="24" y="10"/>
                  </a:cubicBezTo>
                  <a:cubicBezTo>
                    <a:pt x="24" y="9"/>
                    <a:pt x="22" y="7"/>
                    <a:pt x="21" y="5"/>
                  </a:cubicBezTo>
                  <a:cubicBezTo>
                    <a:pt x="21" y="4"/>
                    <a:pt x="22" y="3"/>
                    <a:pt x="21" y="2"/>
                  </a:cubicBezTo>
                  <a:cubicBezTo>
                    <a:pt x="20" y="0"/>
                    <a:pt x="19" y="1"/>
                    <a:pt x="18" y="0"/>
                  </a:cubicBezTo>
                  <a:lnTo>
                    <a:pt x="17" y="0"/>
                  </a:lnTo>
                  <a:close/>
                </a:path>
              </a:pathLst>
            </a:custGeom>
            <a:grpFill/>
            <a:ln w="9525">
              <a:solidFill>
                <a:schemeClr val="tx2">
                  <a:lumMod val="2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58"/>
            <p:cNvSpPr>
              <a:spLocks/>
            </p:cNvSpPr>
            <p:nvPr/>
          </p:nvSpPr>
          <p:spPr bwMode="auto">
            <a:xfrm>
              <a:off x="7084231" y="3542173"/>
              <a:ext cx="197605" cy="219161"/>
            </a:xfrm>
            <a:custGeom>
              <a:avLst/>
              <a:gdLst>
                <a:gd name="T0" fmla="*/ 17 w 56"/>
                <a:gd name="T1" fmla="*/ 0 h 62"/>
                <a:gd name="T2" fmla="*/ 15 w 56"/>
                <a:gd name="T3" fmla="*/ 3 h 62"/>
                <a:gd name="T4" fmla="*/ 10 w 56"/>
                <a:gd name="T5" fmla="*/ 2 h 62"/>
                <a:gd name="T6" fmla="*/ 8 w 56"/>
                <a:gd name="T7" fmla="*/ 4 h 62"/>
                <a:gd name="T8" fmla="*/ 6 w 56"/>
                <a:gd name="T9" fmla="*/ 8 h 62"/>
                <a:gd name="T10" fmla="*/ 5 w 56"/>
                <a:gd name="T11" fmla="*/ 12 h 62"/>
                <a:gd name="T12" fmla="*/ 4 w 56"/>
                <a:gd name="T13" fmla="*/ 19 h 62"/>
                <a:gd name="T14" fmla="*/ 2 w 56"/>
                <a:gd name="T15" fmla="*/ 26 h 62"/>
                <a:gd name="T16" fmla="*/ 1 w 56"/>
                <a:gd name="T17" fmla="*/ 34 h 62"/>
                <a:gd name="T18" fmla="*/ 1 w 56"/>
                <a:gd name="T19" fmla="*/ 44 h 62"/>
                <a:gd name="T20" fmla="*/ 6 w 56"/>
                <a:gd name="T21" fmla="*/ 42 h 62"/>
                <a:gd name="T22" fmla="*/ 10 w 56"/>
                <a:gd name="T23" fmla="*/ 42 h 62"/>
                <a:gd name="T24" fmla="*/ 12 w 56"/>
                <a:gd name="T25" fmla="*/ 45 h 62"/>
                <a:gd name="T26" fmla="*/ 14 w 56"/>
                <a:gd name="T27" fmla="*/ 37 h 62"/>
                <a:gd name="T28" fmla="*/ 17 w 56"/>
                <a:gd name="T29" fmla="*/ 37 h 62"/>
                <a:gd name="T30" fmla="*/ 22 w 56"/>
                <a:gd name="T31" fmla="*/ 42 h 62"/>
                <a:gd name="T32" fmla="*/ 26 w 56"/>
                <a:gd name="T33" fmla="*/ 42 h 62"/>
                <a:gd name="T34" fmla="*/ 36 w 56"/>
                <a:gd name="T35" fmla="*/ 45 h 62"/>
                <a:gd name="T36" fmla="*/ 42 w 56"/>
                <a:gd name="T37" fmla="*/ 52 h 62"/>
                <a:gd name="T38" fmla="*/ 45 w 56"/>
                <a:gd name="T39" fmla="*/ 59 h 62"/>
                <a:gd name="T40" fmla="*/ 49 w 56"/>
                <a:gd name="T41" fmla="*/ 62 h 62"/>
                <a:gd name="T42" fmla="*/ 51 w 56"/>
                <a:gd name="T43" fmla="*/ 60 h 62"/>
                <a:gd name="T44" fmla="*/ 53 w 56"/>
                <a:gd name="T45" fmla="*/ 62 h 62"/>
                <a:gd name="T46" fmla="*/ 56 w 56"/>
                <a:gd name="T47" fmla="*/ 59 h 62"/>
                <a:gd name="T48" fmla="*/ 55 w 56"/>
                <a:gd name="T49" fmla="*/ 58 h 62"/>
                <a:gd name="T50" fmla="*/ 52 w 56"/>
                <a:gd name="T51" fmla="*/ 55 h 62"/>
                <a:gd name="T52" fmla="*/ 50 w 56"/>
                <a:gd name="T53" fmla="*/ 55 h 62"/>
                <a:gd name="T54" fmla="*/ 49 w 56"/>
                <a:gd name="T55" fmla="*/ 49 h 62"/>
                <a:gd name="T56" fmla="*/ 43 w 56"/>
                <a:gd name="T57" fmla="*/ 45 h 62"/>
                <a:gd name="T58" fmla="*/ 40 w 56"/>
                <a:gd name="T59" fmla="*/ 38 h 62"/>
                <a:gd name="T60" fmla="*/ 35 w 56"/>
                <a:gd name="T61" fmla="*/ 37 h 62"/>
                <a:gd name="T62" fmla="*/ 35 w 56"/>
                <a:gd name="T63" fmla="*/ 33 h 62"/>
                <a:gd name="T64" fmla="*/ 31 w 56"/>
                <a:gd name="T65" fmla="*/ 33 h 62"/>
                <a:gd name="T66" fmla="*/ 30 w 56"/>
                <a:gd name="T67" fmla="*/ 29 h 62"/>
                <a:gd name="T68" fmla="*/ 29 w 56"/>
                <a:gd name="T69" fmla="*/ 30 h 62"/>
                <a:gd name="T70" fmla="*/ 25 w 56"/>
                <a:gd name="T71" fmla="*/ 27 h 62"/>
                <a:gd name="T72" fmla="*/ 25 w 56"/>
                <a:gd name="T73" fmla="*/ 23 h 62"/>
                <a:gd name="T74" fmla="*/ 23 w 56"/>
                <a:gd name="T75" fmla="*/ 13 h 62"/>
                <a:gd name="T76" fmla="*/ 24 w 56"/>
                <a:gd name="T77" fmla="*/ 10 h 62"/>
                <a:gd name="T78" fmla="*/ 21 w 56"/>
                <a:gd name="T79" fmla="*/ 5 h 62"/>
                <a:gd name="T80" fmla="*/ 21 w 56"/>
                <a:gd name="T81" fmla="*/ 2 h 62"/>
                <a:gd name="T82" fmla="*/ 18 w 56"/>
                <a:gd name="T83" fmla="*/ 0 h 62"/>
                <a:gd name="T84" fmla="*/ 17 w 56"/>
                <a:gd name="T85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6" h="62">
                  <a:moveTo>
                    <a:pt x="17" y="0"/>
                  </a:moveTo>
                  <a:cubicBezTo>
                    <a:pt x="15" y="3"/>
                    <a:pt x="15" y="3"/>
                    <a:pt x="15" y="3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2"/>
                    <a:pt x="9" y="2"/>
                    <a:pt x="8" y="4"/>
                  </a:cubicBezTo>
                  <a:cubicBezTo>
                    <a:pt x="7" y="6"/>
                    <a:pt x="7" y="8"/>
                    <a:pt x="6" y="8"/>
                  </a:cubicBezTo>
                  <a:cubicBezTo>
                    <a:pt x="4" y="8"/>
                    <a:pt x="5" y="9"/>
                    <a:pt x="5" y="12"/>
                  </a:cubicBezTo>
                  <a:cubicBezTo>
                    <a:pt x="4" y="15"/>
                    <a:pt x="4" y="15"/>
                    <a:pt x="4" y="19"/>
                  </a:cubicBezTo>
                  <a:cubicBezTo>
                    <a:pt x="4" y="22"/>
                    <a:pt x="3" y="23"/>
                    <a:pt x="2" y="26"/>
                  </a:cubicBezTo>
                  <a:cubicBezTo>
                    <a:pt x="1" y="29"/>
                    <a:pt x="0" y="32"/>
                    <a:pt x="1" y="34"/>
                  </a:cubicBezTo>
                  <a:cubicBezTo>
                    <a:pt x="2" y="35"/>
                    <a:pt x="1" y="44"/>
                    <a:pt x="1" y="44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6" y="42"/>
                    <a:pt x="10" y="41"/>
                    <a:pt x="10" y="42"/>
                  </a:cubicBezTo>
                  <a:cubicBezTo>
                    <a:pt x="11" y="44"/>
                    <a:pt x="12" y="45"/>
                    <a:pt x="12" y="45"/>
                  </a:cubicBezTo>
                  <a:cubicBezTo>
                    <a:pt x="14" y="37"/>
                    <a:pt x="14" y="37"/>
                    <a:pt x="14" y="37"/>
                  </a:cubicBezTo>
                  <a:cubicBezTo>
                    <a:pt x="14" y="37"/>
                    <a:pt x="15" y="35"/>
                    <a:pt x="17" y="37"/>
                  </a:cubicBezTo>
                  <a:cubicBezTo>
                    <a:pt x="19" y="38"/>
                    <a:pt x="21" y="42"/>
                    <a:pt x="22" y="42"/>
                  </a:cubicBezTo>
                  <a:cubicBezTo>
                    <a:pt x="24" y="42"/>
                    <a:pt x="25" y="40"/>
                    <a:pt x="26" y="42"/>
                  </a:cubicBezTo>
                  <a:cubicBezTo>
                    <a:pt x="27" y="44"/>
                    <a:pt x="33" y="44"/>
                    <a:pt x="36" y="45"/>
                  </a:cubicBezTo>
                  <a:cubicBezTo>
                    <a:pt x="38" y="46"/>
                    <a:pt x="39" y="49"/>
                    <a:pt x="42" y="52"/>
                  </a:cubicBezTo>
                  <a:cubicBezTo>
                    <a:pt x="44" y="54"/>
                    <a:pt x="44" y="57"/>
                    <a:pt x="45" y="59"/>
                  </a:cubicBezTo>
                  <a:cubicBezTo>
                    <a:pt x="46" y="60"/>
                    <a:pt x="49" y="62"/>
                    <a:pt x="49" y="62"/>
                  </a:cubicBezTo>
                  <a:cubicBezTo>
                    <a:pt x="51" y="60"/>
                    <a:pt x="51" y="60"/>
                    <a:pt x="51" y="60"/>
                  </a:cubicBezTo>
                  <a:cubicBezTo>
                    <a:pt x="53" y="62"/>
                    <a:pt x="53" y="62"/>
                    <a:pt x="53" y="62"/>
                  </a:cubicBezTo>
                  <a:cubicBezTo>
                    <a:pt x="56" y="59"/>
                    <a:pt x="56" y="59"/>
                    <a:pt x="56" y="59"/>
                  </a:cubicBezTo>
                  <a:cubicBezTo>
                    <a:pt x="55" y="58"/>
                    <a:pt x="55" y="58"/>
                    <a:pt x="55" y="58"/>
                  </a:cubicBezTo>
                  <a:cubicBezTo>
                    <a:pt x="52" y="55"/>
                    <a:pt x="52" y="55"/>
                    <a:pt x="52" y="55"/>
                  </a:cubicBezTo>
                  <a:cubicBezTo>
                    <a:pt x="50" y="55"/>
                    <a:pt x="50" y="55"/>
                    <a:pt x="50" y="55"/>
                  </a:cubicBezTo>
                  <a:cubicBezTo>
                    <a:pt x="49" y="53"/>
                    <a:pt x="50" y="50"/>
                    <a:pt x="49" y="49"/>
                  </a:cubicBezTo>
                  <a:cubicBezTo>
                    <a:pt x="49" y="48"/>
                    <a:pt x="44" y="46"/>
                    <a:pt x="43" y="45"/>
                  </a:cubicBezTo>
                  <a:cubicBezTo>
                    <a:pt x="42" y="44"/>
                    <a:pt x="42" y="39"/>
                    <a:pt x="40" y="38"/>
                  </a:cubicBezTo>
                  <a:cubicBezTo>
                    <a:pt x="39" y="37"/>
                    <a:pt x="38" y="37"/>
                    <a:pt x="35" y="37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33" y="32"/>
                    <a:pt x="32" y="34"/>
                    <a:pt x="31" y="33"/>
                  </a:cubicBezTo>
                  <a:cubicBezTo>
                    <a:pt x="30" y="32"/>
                    <a:pt x="31" y="29"/>
                    <a:pt x="30" y="29"/>
                  </a:cubicBezTo>
                  <a:cubicBezTo>
                    <a:pt x="29" y="28"/>
                    <a:pt x="29" y="30"/>
                    <a:pt x="29" y="30"/>
                  </a:cubicBezTo>
                  <a:cubicBezTo>
                    <a:pt x="28" y="29"/>
                    <a:pt x="26" y="28"/>
                    <a:pt x="25" y="27"/>
                  </a:cubicBezTo>
                  <a:cubicBezTo>
                    <a:pt x="25" y="26"/>
                    <a:pt x="25" y="25"/>
                    <a:pt x="25" y="23"/>
                  </a:cubicBezTo>
                  <a:cubicBezTo>
                    <a:pt x="25" y="21"/>
                    <a:pt x="23" y="16"/>
                    <a:pt x="23" y="13"/>
                  </a:cubicBezTo>
                  <a:cubicBezTo>
                    <a:pt x="23" y="11"/>
                    <a:pt x="24" y="12"/>
                    <a:pt x="24" y="10"/>
                  </a:cubicBezTo>
                  <a:cubicBezTo>
                    <a:pt x="24" y="9"/>
                    <a:pt x="22" y="7"/>
                    <a:pt x="21" y="5"/>
                  </a:cubicBezTo>
                  <a:cubicBezTo>
                    <a:pt x="21" y="4"/>
                    <a:pt x="22" y="3"/>
                    <a:pt x="21" y="2"/>
                  </a:cubicBezTo>
                  <a:cubicBezTo>
                    <a:pt x="20" y="0"/>
                    <a:pt x="19" y="1"/>
                    <a:pt x="18" y="0"/>
                  </a:cubicBezTo>
                  <a:lnTo>
                    <a:pt x="17" y="0"/>
                  </a:lnTo>
                  <a:close/>
                </a:path>
              </a:pathLst>
            </a:custGeom>
            <a:grpFill/>
            <a:ln w="2" cap="rnd">
              <a:solidFill>
                <a:schemeClr val="tx2">
                  <a:lumMod val="2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259"/>
            <p:cNvSpPr>
              <a:spLocks noEditPoints="1"/>
            </p:cNvSpPr>
            <p:nvPr/>
          </p:nvSpPr>
          <p:spPr bwMode="auto">
            <a:xfrm>
              <a:off x="6221957" y="4084687"/>
              <a:ext cx="100599" cy="95210"/>
            </a:xfrm>
            <a:custGeom>
              <a:avLst/>
              <a:gdLst>
                <a:gd name="T0" fmla="*/ 14 w 29"/>
                <a:gd name="T1" fmla="*/ 15 h 27"/>
                <a:gd name="T2" fmla="*/ 14 w 29"/>
                <a:gd name="T3" fmla="*/ 17 h 27"/>
                <a:gd name="T4" fmla="*/ 12 w 29"/>
                <a:gd name="T5" fmla="*/ 18 h 27"/>
                <a:gd name="T6" fmla="*/ 13 w 29"/>
                <a:gd name="T7" fmla="*/ 23 h 27"/>
                <a:gd name="T8" fmla="*/ 11 w 29"/>
                <a:gd name="T9" fmla="*/ 26 h 27"/>
                <a:gd name="T10" fmla="*/ 28 w 29"/>
                <a:gd name="T11" fmla="*/ 27 h 27"/>
                <a:gd name="T12" fmla="*/ 29 w 29"/>
                <a:gd name="T13" fmla="*/ 15 h 27"/>
                <a:gd name="T14" fmla="*/ 14 w 29"/>
                <a:gd name="T15" fmla="*/ 15 h 27"/>
                <a:gd name="T16" fmla="*/ 2 w 29"/>
                <a:gd name="T17" fmla="*/ 0 h 27"/>
                <a:gd name="T18" fmla="*/ 0 w 29"/>
                <a:gd name="T19" fmla="*/ 3 h 27"/>
                <a:gd name="T20" fmla="*/ 2 w 29"/>
                <a:gd name="T21" fmla="*/ 4 h 27"/>
                <a:gd name="T22" fmla="*/ 4 w 29"/>
                <a:gd name="T23" fmla="*/ 4 h 27"/>
                <a:gd name="T24" fmla="*/ 4 w 29"/>
                <a:gd name="T25" fmla="*/ 0 h 27"/>
                <a:gd name="T26" fmla="*/ 2 w 29"/>
                <a:gd name="T2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9" h="27">
                  <a:moveTo>
                    <a:pt x="14" y="15"/>
                  </a:moveTo>
                  <a:cubicBezTo>
                    <a:pt x="14" y="16"/>
                    <a:pt x="14" y="17"/>
                    <a:pt x="14" y="17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9"/>
                    <a:pt x="13" y="21"/>
                    <a:pt x="13" y="23"/>
                  </a:cubicBezTo>
                  <a:cubicBezTo>
                    <a:pt x="13" y="24"/>
                    <a:pt x="12" y="25"/>
                    <a:pt x="11" y="26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29" y="15"/>
                    <a:pt x="29" y="15"/>
                    <a:pt x="29" y="15"/>
                  </a:cubicBezTo>
                  <a:lnTo>
                    <a:pt x="14" y="15"/>
                  </a:lnTo>
                  <a:close/>
                  <a:moveTo>
                    <a:pt x="2" y="0"/>
                  </a:moveTo>
                  <a:cubicBezTo>
                    <a:pt x="2" y="1"/>
                    <a:pt x="1" y="2"/>
                    <a:pt x="0" y="3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3" y="4"/>
                    <a:pt x="4" y="4"/>
                  </a:cubicBezTo>
                  <a:cubicBezTo>
                    <a:pt x="4" y="3"/>
                    <a:pt x="4" y="2"/>
                    <a:pt x="4" y="0"/>
                  </a:cubicBezTo>
                  <a:cubicBezTo>
                    <a:pt x="4" y="0"/>
                    <a:pt x="3" y="1"/>
                    <a:pt x="2" y="0"/>
                  </a:cubicBezTo>
                  <a:close/>
                </a:path>
              </a:pathLst>
            </a:custGeom>
            <a:grpFill/>
            <a:ln w="9525">
              <a:solidFill>
                <a:schemeClr val="tx2">
                  <a:lumMod val="2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260"/>
            <p:cNvSpPr>
              <a:spLocks noEditPoints="1"/>
            </p:cNvSpPr>
            <p:nvPr/>
          </p:nvSpPr>
          <p:spPr bwMode="auto">
            <a:xfrm>
              <a:off x="6221957" y="4084687"/>
              <a:ext cx="100599" cy="95210"/>
            </a:xfrm>
            <a:custGeom>
              <a:avLst/>
              <a:gdLst>
                <a:gd name="T0" fmla="*/ 14 w 29"/>
                <a:gd name="T1" fmla="*/ 15 h 27"/>
                <a:gd name="T2" fmla="*/ 14 w 29"/>
                <a:gd name="T3" fmla="*/ 17 h 27"/>
                <a:gd name="T4" fmla="*/ 12 w 29"/>
                <a:gd name="T5" fmla="*/ 18 h 27"/>
                <a:gd name="T6" fmla="*/ 13 w 29"/>
                <a:gd name="T7" fmla="*/ 23 h 27"/>
                <a:gd name="T8" fmla="*/ 11 w 29"/>
                <a:gd name="T9" fmla="*/ 26 h 27"/>
                <a:gd name="T10" fmla="*/ 28 w 29"/>
                <a:gd name="T11" fmla="*/ 27 h 27"/>
                <a:gd name="T12" fmla="*/ 29 w 29"/>
                <a:gd name="T13" fmla="*/ 15 h 27"/>
                <a:gd name="T14" fmla="*/ 14 w 29"/>
                <a:gd name="T15" fmla="*/ 15 h 27"/>
                <a:gd name="T16" fmla="*/ 2 w 29"/>
                <a:gd name="T17" fmla="*/ 0 h 27"/>
                <a:gd name="T18" fmla="*/ 0 w 29"/>
                <a:gd name="T19" fmla="*/ 3 h 27"/>
                <a:gd name="T20" fmla="*/ 2 w 29"/>
                <a:gd name="T21" fmla="*/ 4 h 27"/>
                <a:gd name="T22" fmla="*/ 4 w 29"/>
                <a:gd name="T23" fmla="*/ 4 h 27"/>
                <a:gd name="T24" fmla="*/ 4 w 29"/>
                <a:gd name="T25" fmla="*/ 0 h 27"/>
                <a:gd name="T26" fmla="*/ 2 w 29"/>
                <a:gd name="T2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9" h="27">
                  <a:moveTo>
                    <a:pt x="14" y="15"/>
                  </a:moveTo>
                  <a:cubicBezTo>
                    <a:pt x="14" y="16"/>
                    <a:pt x="14" y="17"/>
                    <a:pt x="14" y="17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9"/>
                    <a:pt x="13" y="21"/>
                    <a:pt x="13" y="23"/>
                  </a:cubicBezTo>
                  <a:cubicBezTo>
                    <a:pt x="13" y="24"/>
                    <a:pt x="12" y="25"/>
                    <a:pt x="11" y="26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29" y="15"/>
                    <a:pt x="29" y="15"/>
                    <a:pt x="29" y="15"/>
                  </a:cubicBezTo>
                  <a:lnTo>
                    <a:pt x="14" y="15"/>
                  </a:lnTo>
                  <a:close/>
                  <a:moveTo>
                    <a:pt x="2" y="0"/>
                  </a:moveTo>
                  <a:cubicBezTo>
                    <a:pt x="2" y="1"/>
                    <a:pt x="1" y="2"/>
                    <a:pt x="0" y="3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3" y="4"/>
                    <a:pt x="4" y="4"/>
                  </a:cubicBezTo>
                  <a:cubicBezTo>
                    <a:pt x="4" y="3"/>
                    <a:pt x="4" y="2"/>
                    <a:pt x="4" y="0"/>
                  </a:cubicBezTo>
                  <a:cubicBezTo>
                    <a:pt x="4" y="0"/>
                    <a:pt x="3" y="1"/>
                    <a:pt x="2" y="0"/>
                  </a:cubicBezTo>
                  <a:close/>
                </a:path>
              </a:pathLst>
            </a:custGeom>
            <a:grpFill/>
            <a:ln w="2" cap="rnd">
              <a:solidFill>
                <a:schemeClr val="tx2">
                  <a:lumMod val="2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261"/>
            <p:cNvSpPr>
              <a:spLocks/>
            </p:cNvSpPr>
            <p:nvPr/>
          </p:nvSpPr>
          <p:spPr bwMode="auto">
            <a:xfrm>
              <a:off x="3220164" y="3675107"/>
              <a:ext cx="91617" cy="53892"/>
            </a:xfrm>
            <a:custGeom>
              <a:avLst/>
              <a:gdLst>
                <a:gd name="T0" fmla="*/ 1 w 26"/>
                <a:gd name="T1" fmla="*/ 8 h 15"/>
                <a:gd name="T2" fmla="*/ 6 w 26"/>
                <a:gd name="T3" fmla="*/ 11 h 15"/>
                <a:gd name="T4" fmla="*/ 7 w 26"/>
                <a:gd name="T5" fmla="*/ 13 h 15"/>
                <a:gd name="T6" fmla="*/ 14 w 26"/>
                <a:gd name="T7" fmla="*/ 13 h 15"/>
                <a:gd name="T8" fmla="*/ 23 w 26"/>
                <a:gd name="T9" fmla="*/ 15 h 15"/>
                <a:gd name="T10" fmla="*/ 25 w 26"/>
                <a:gd name="T11" fmla="*/ 13 h 15"/>
                <a:gd name="T12" fmla="*/ 26 w 26"/>
                <a:gd name="T13" fmla="*/ 13 h 15"/>
                <a:gd name="T14" fmla="*/ 26 w 26"/>
                <a:gd name="T15" fmla="*/ 7 h 15"/>
                <a:gd name="T16" fmla="*/ 23 w 26"/>
                <a:gd name="T17" fmla="*/ 5 h 15"/>
                <a:gd name="T18" fmla="*/ 18 w 26"/>
                <a:gd name="T19" fmla="*/ 3 h 15"/>
                <a:gd name="T20" fmla="*/ 9 w 26"/>
                <a:gd name="T21" fmla="*/ 0 h 15"/>
                <a:gd name="T22" fmla="*/ 5 w 26"/>
                <a:gd name="T23" fmla="*/ 5 h 15"/>
                <a:gd name="T24" fmla="*/ 1 w 26"/>
                <a:gd name="T25" fmla="*/ 8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" h="15">
                  <a:moveTo>
                    <a:pt x="1" y="8"/>
                  </a:moveTo>
                  <a:cubicBezTo>
                    <a:pt x="3" y="9"/>
                    <a:pt x="5" y="9"/>
                    <a:pt x="6" y="11"/>
                  </a:cubicBezTo>
                  <a:cubicBezTo>
                    <a:pt x="7" y="11"/>
                    <a:pt x="6" y="13"/>
                    <a:pt x="7" y="13"/>
                  </a:cubicBezTo>
                  <a:cubicBezTo>
                    <a:pt x="9" y="14"/>
                    <a:pt x="12" y="12"/>
                    <a:pt x="14" y="13"/>
                  </a:cubicBezTo>
                  <a:cubicBezTo>
                    <a:pt x="16" y="13"/>
                    <a:pt x="20" y="14"/>
                    <a:pt x="23" y="15"/>
                  </a:cubicBezTo>
                  <a:cubicBezTo>
                    <a:pt x="24" y="15"/>
                    <a:pt x="25" y="13"/>
                    <a:pt x="25" y="13"/>
                  </a:cubicBezTo>
                  <a:cubicBezTo>
                    <a:pt x="25" y="12"/>
                    <a:pt x="26" y="12"/>
                    <a:pt x="26" y="13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6" y="7"/>
                    <a:pt x="26" y="6"/>
                    <a:pt x="23" y="5"/>
                  </a:cubicBezTo>
                  <a:cubicBezTo>
                    <a:pt x="19" y="5"/>
                    <a:pt x="20" y="4"/>
                    <a:pt x="18" y="3"/>
                  </a:cubicBezTo>
                  <a:cubicBezTo>
                    <a:pt x="16" y="2"/>
                    <a:pt x="9" y="0"/>
                    <a:pt x="9" y="0"/>
                  </a:cubicBezTo>
                  <a:cubicBezTo>
                    <a:pt x="9" y="0"/>
                    <a:pt x="5" y="3"/>
                    <a:pt x="5" y="5"/>
                  </a:cubicBezTo>
                  <a:cubicBezTo>
                    <a:pt x="6" y="7"/>
                    <a:pt x="0" y="5"/>
                    <a:pt x="1" y="8"/>
                  </a:cubicBezTo>
                  <a:close/>
                </a:path>
              </a:pathLst>
            </a:custGeom>
            <a:grpFill/>
            <a:ln w="9525">
              <a:solidFill>
                <a:schemeClr val="tx2">
                  <a:lumMod val="2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262"/>
            <p:cNvSpPr>
              <a:spLocks/>
            </p:cNvSpPr>
            <p:nvPr/>
          </p:nvSpPr>
          <p:spPr bwMode="auto">
            <a:xfrm>
              <a:off x="3220164" y="3675107"/>
              <a:ext cx="91617" cy="53892"/>
            </a:xfrm>
            <a:custGeom>
              <a:avLst/>
              <a:gdLst>
                <a:gd name="T0" fmla="*/ 1 w 26"/>
                <a:gd name="T1" fmla="*/ 8 h 15"/>
                <a:gd name="T2" fmla="*/ 6 w 26"/>
                <a:gd name="T3" fmla="*/ 11 h 15"/>
                <a:gd name="T4" fmla="*/ 7 w 26"/>
                <a:gd name="T5" fmla="*/ 13 h 15"/>
                <a:gd name="T6" fmla="*/ 14 w 26"/>
                <a:gd name="T7" fmla="*/ 13 h 15"/>
                <a:gd name="T8" fmla="*/ 23 w 26"/>
                <a:gd name="T9" fmla="*/ 15 h 15"/>
                <a:gd name="T10" fmla="*/ 25 w 26"/>
                <a:gd name="T11" fmla="*/ 13 h 15"/>
                <a:gd name="T12" fmla="*/ 26 w 26"/>
                <a:gd name="T13" fmla="*/ 13 h 15"/>
                <a:gd name="T14" fmla="*/ 26 w 26"/>
                <a:gd name="T15" fmla="*/ 7 h 15"/>
                <a:gd name="T16" fmla="*/ 23 w 26"/>
                <a:gd name="T17" fmla="*/ 5 h 15"/>
                <a:gd name="T18" fmla="*/ 18 w 26"/>
                <a:gd name="T19" fmla="*/ 3 h 15"/>
                <a:gd name="T20" fmla="*/ 9 w 26"/>
                <a:gd name="T21" fmla="*/ 0 h 15"/>
                <a:gd name="T22" fmla="*/ 5 w 26"/>
                <a:gd name="T23" fmla="*/ 5 h 15"/>
                <a:gd name="T24" fmla="*/ 1 w 26"/>
                <a:gd name="T25" fmla="*/ 8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" h="15">
                  <a:moveTo>
                    <a:pt x="1" y="8"/>
                  </a:moveTo>
                  <a:cubicBezTo>
                    <a:pt x="3" y="9"/>
                    <a:pt x="5" y="9"/>
                    <a:pt x="6" y="11"/>
                  </a:cubicBezTo>
                  <a:cubicBezTo>
                    <a:pt x="7" y="11"/>
                    <a:pt x="6" y="13"/>
                    <a:pt x="7" y="13"/>
                  </a:cubicBezTo>
                  <a:cubicBezTo>
                    <a:pt x="9" y="14"/>
                    <a:pt x="12" y="12"/>
                    <a:pt x="14" y="13"/>
                  </a:cubicBezTo>
                  <a:cubicBezTo>
                    <a:pt x="16" y="13"/>
                    <a:pt x="20" y="14"/>
                    <a:pt x="23" y="15"/>
                  </a:cubicBezTo>
                  <a:cubicBezTo>
                    <a:pt x="24" y="15"/>
                    <a:pt x="25" y="13"/>
                    <a:pt x="25" y="13"/>
                  </a:cubicBezTo>
                  <a:cubicBezTo>
                    <a:pt x="25" y="12"/>
                    <a:pt x="26" y="12"/>
                    <a:pt x="26" y="13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6" y="7"/>
                    <a:pt x="26" y="6"/>
                    <a:pt x="23" y="5"/>
                  </a:cubicBezTo>
                  <a:cubicBezTo>
                    <a:pt x="19" y="5"/>
                    <a:pt x="20" y="4"/>
                    <a:pt x="18" y="3"/>
                  </a:cubicBezTo>
                  <a:cubicBezTo>
                    <a:pt x="16" y="2"/>
                    <a:pt x="9" y="0"/>
                    <a:pt x="9" y="0"/>
                  </a:cubicBezTo>
                  <a:cubicBezTo>
                    <a:pt x="9" y="0"/>
                    <a:pt x="5" y="3"/>
                    <a:pt x="5" y="5"/>
                  </a:cubicBezTo>
                  <a:cubicBezTo>
                    <a:pt x="6" y="7"/>
                    <a:pt x="0" y="5"/>
                    <a:pt x="1" y="8"/>
                  </a:cubicBezTo>
                  <a:close/>
                </a:path>
              </a:pathLst>
            </a:custGeom>
            <a:grpFill/>
            <a:ln w="2" cap="rnd">
              <a:solidFill>
                <a:schemeClr val="tx2">
                  <a:lumMod val="2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263"/>
            <p:cNvSpPr>
              <a:spLocks noEditPoints="1"/>
            </p:cNvSpPr>
            <p:nvPr/>
          </p:nvSpPr>
          <p:spPr bwMode="auto">
            <a:xfrm>
              <a:off x="6721357" y="3003251"/>
              <a:ext cx="341317" cy="389821"/>
            </a:xfrm>
            <a:custGeom>
              <a:avLst/>
              <a:gdLst>
                <a:gd name="T0" fmla="*/ 95 w 97"/>
                <a:gd name="T1" fmla="*/ 95 h 111"/>
                <a:gd name="T2" fmla="*/ 97 w 97"/>
                <a:gd name="T3" fmla="*/ 87 h 111"/>
                <a:gd name="T4" fmla="*/ 94 w 97"/>
                <a:gd name="T5" fmla="*/ 82 h 111"/>
                <a:gd name="T6" fmla="*/ 86 w 97"/>
                <a:gd name="T7" fmla="*/ 70 h 111"/>
                <a:gd name="T8" fmla="*/ 82 w 97"/>
                <a:gd name="T9" fmla="*/ 57 h 111"/>
                <a:gd name="T10" fmla="*/ 80 w 97"/>
                <a:gd name="T11" fmla="*/ 51 h 111"/>
                <a:gd name="T12" fmla="*/ 77 w 97"/>
                <a:gd name="T13" fmla="*/ 43 h 111"/>
                <a:gd name="T14" fmla="*/ 70 w 97"/>
                <a:gd name="T15" fmla="*/ 33 h 111"/>
                <a:gd name="T16" fmla="*/ 75 w 97"/>
                <a:gd name="T17" fmla="*/ 34 h 111"/>
                <a:gd name="T18" fmla="*/ 82 w 97"/>
                <a:gd name="T19" fmla="*/ 45 h 111"/>
                <a:gd name="T20" fmla="*/ 88 w 97"/>
                <a:gd name="T21" fmla="*/ 38 h 111"/>
                <a:gd name="T22" fmla="*/ 89 w 97"/>
                <a:gd name="T23" fmla="*/ 29 h 111"/>
                <a:gd name="T24" fmla="*/ 86 w 97"/>
                <a:gd name="T25" fmla="*/ 9 h 111"/>
                <a:gd name="T26" fmla="*/ 80 w 97"/>
                <a:gd name="T27" fmla="*/ 8 h 111"/>
                <a:gd name="T28" fmla="*/ 71 w 97"/>
                <a:gd name="T29" fmla="*/ 8 h 111"/>
                <a:gd name="T30" fmla="*/ 66 w 97"/>
                <a:gd name="T31" fmla="*/ 9 h 111"/>
                <a:gd name="T32" fmla="*/ 63 w 97"/>
                <a:gd name="T33" fmla="*/ 8 h 111"/>
                <a:gd name="T34" fmla="*/ 61 w 97"/>
                <a:gd name="T35" fmla="*/ 6 h 111"/>
                <a:gd name="T36" fmla="*/ 59 w 97"/>
                <a:gd name="T37" fmla="*/ 11 h 111"/>
                <a:gd name="T38" fmla="*/ 58 w 97"/>
                <a:gd name="T39" fmla="*/ 8 h 111"/>
                <a:gd name="T40" fmla="*/ 49 w 97"/>
                <a:gd name="T41" fmla="*/ 12 h 111"/>
                <a:gd name="T42" fmla="*/ 39 w 97"/>
                <a:gd name="T43" fmla="*/ 12 h 111"/>
                <a:gd name="T44" fmla="*/ 26 w 97"/>
                <a:gd name="T45" fmla="*/ 10 h 111"/>
                <a:gd name="T46" fmla="*/ 20 w 97"/>
                <a:gd name="T47" fmla="*/ 7 h 111"/>
                <a:gd name="T48" fmla="*/ 7 w 97"/>
                <a:gd name="T49" fmla="*/ 5 h 111"/>
                <a:gd name="T50" fmla="*/ 1 w 97"/>
                <a:gd name="T51" fmla="*/ 1 h 111"/>
                <a:gd name="T52" fmla="*/ 3 w 97"/>
                <a:gd name="T53" fmla="*/ 16 h 111"/>
                <a:gd name="T54" fmla="*/ 3 w 97"/>
                <a:gd name="T55" fmla="*/ 28 h 111"/>
                <a:gd name="T56" fmla="*/ 5 w 97"/>
                <a:gd name="T57" fmla="*/ 108 h 111"/>
                <a:gd name="T58" fmla="*/ 69 w 97"/>
                <a:gd name="T59" fmla="*/ 107 h 111"/>
                <a:gd name="T60" fmla="*/ 78 w 97"/>
                <a:gd name="T61" fmla="*/ 109 h 111"/>
                <a:gd name="T62" fmla="*/ 82 w 97"/>
                <a:gd name="T63" fmla="*/ 110 h 111"/>
                <a:gd name="T64" fmla="*/ 86 w 97"/>
                <a:gd name="T65" fmla="*/ 104 h 111"/>
                <a:gd name="T66" fmla="*/ 91 w 97"/>
                <a:gd name="T67" fmla="*/ 98 h 111"/>
                <a:gd name="T68" fmla="*/ 70 w 97"/>
                <a:gd name="T69" fmla="*/ 24 h 111"/>
                <a:gd name="T70" fmla="*/ 70 w 97"/>
                <a:gd name="T71" fmla="*/ 24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97" h="111">
                  <a:moveTo>
                    <a:pt x="96" y="96"/>
                  </a:moveTo>
                  <a:cubicBezTo>
                    <a:pt x="96" y="96"/>
                    <a:pt x="95" y="95"/>
                    <a:pt x="95" y="95"/>
                  </a:cubicBezTo>
                  <a:cubicBezTo>
                    <a:pt x="94" y="92"/>
                    <a:pt x="95" y="90"/>
                    <a:pt x="94" y="87"/>
                  </a:cubicBezTo>
                  <a:cubicBezTo>
                    <a:pt x="96" y="87"/>
                    <a:pt x="96" y="87"/>
                    <a:pt x="97" y="87"/>
                  </a:cubicBezTo>
                  <a:cubicBezTo>
                    <a:pt x="97" y="86"/>
                    <a:pt x="95" y="85"/>
                    <a:pt x="94" y="85"/>
                  </a:cubicBezTo>
                  <a:cubicBezTo>
                    <a:pt x="94" y="84"/>
                    <a:pt x="94" y="83"/>
                    <a:pt x="94" y="82"/>
                  </a:cubicBezTo>
                  <a:cubicBezTo>
                    <a:pt x="94" y="80"/>
                    <a:pt x="90" y="73"/>
                    <a:pt x="89" y="71"/>
                  </a:cubicBezTo>
                  <a:cubicBezTo>
                    <a:pt x="88" y="70"/>
                    <a:pt x="87" y="71"/>
                    <a:pt x="86" y="70"/>
                  </a:cubicBezTo>
                  <a:cubicBezTo>
                    <a:pt x="86" y="70"/>
                    <a:pt x="84" y="65"/>
                    <a:pt x="84" y="65"/>
                  </a:cubicBezTo>
                  <a:cubicBezTo>
                    <a:pt x="82" y="62"/>
                    <a:pt x="83" y="60"/>
                    <a:pt x="82" y="57"/>
                  </a:cubicBezTo>
                  <a:cubicBezTo>
                    <a:pt x="81" y="56"/>
                    <a:pt x="80" y="54"/>
                    <a:pt x="80" y="53"/>
                  </a:cubicBezTo>
                  <a:cubicBezTo>
                    <a:pt x="80" y="53"/>
                    <a:pt x="80" y="52"/>
                    <a:pt x="80" y="51"/>
                  </a:cubicBezTo>
                  <a:cubicBezTo>
                    <a:pt x="79" y="51"/>
                    <a:pt x="78" y="51"/>
                    <a:pt x="78" y="51"/>
                  </a:cubicBezTo>
                  <a:cubicBezTo>
                    <a:pt x="76" y="48"/>
                    <a:pt x="78" y="45"/>
                    <a:pt x="77" y="43"/>
                  </a:cubicBezTo>
                  <a:cubicBezTo>
                    <a:pt x="77" y="43"/>
                    <a:pt x="75" y="42"/>
                    <a:pt x="75" y="42"/>
                  </a:cubicBezTo>
                  <a:cubicBezTo>
                    <a:pt x="74" y="40"/>
                    <a:pt x="70" y="35"/>
                    <a:pt x="70" y="33"/>
                  </a:cubicBezTo>
                  <a:cubicBezTo>
                    <a:pt x="70" y="32"/>
                    <a:pt x="71" y="30"/>
                    <a:pt x="70" y="29"/>
                  </a:cubicBezTo>
                  <a:cubicBezTo>
                    <a:pt x="72" y="31"/>
                    <a:pt x="74" y="32"/>
                    <a:pt x="75" y="34"/>
                  </a:cubicBezTo>
                  <a:cubicBezTo>
                    <a:pt x="76" y="36"/>
                    <a:pt x="75" y="38"/>
                    <a:pt x="76" y="40"/>
                  </a:cubicBezTo>
                  <a:cubicBezTo>
                    <a:pt x="77" y="41"/>
                    <a:pt x="81" y="45"/>
                    <a:pt x="82" y="45"/>
                  </a:cubicBezTo>
                  <a:cubicBezTo>
                    <a:pt x="83" y="46"/>
                    <a:pt x="84" y="45"/>
                    <a:pt x="85" y="45"/>
                  </a:cubicBezTo>
                  <a:cubicBezTo>
                    <a:pt x="86" y="43"/>
                    <a:pt x="87" y="40"/>
                    <a:pt x="88" y="38"/>
                  </a:cubicBezTo>
                  <a:cubicBezTo>
                    <a:pt x="89" y="35"/>
                    <a:pt x="89" y="34"/>
                    <a:pt x="90" y="32"/>
                  </a:cubicBezTo>
                  <a:cubicBezTo>
                    <a:pt x="89" y="31"/>
                    <a:pt x="89" y="29"/>
                    <a:pt x="89" y="29"/>
                  </a:cubicBezTo>
                  <a:cubicBezTo>
                    <a:pt x="87" y="14"/>
                    <a:pt x="87" y="14"/>
                    <a:pt x="87" y="14"/>
                  </a:cubicBezTo>
                  <a:cubicBezTo>
                    <a:pt x="86" y="9"/>
                    <a:pt x="86" y="9"/>
                    <a:pt x="86" y="9"/>
                  </a:cubicBezTo>
                  <a:cubicBezTo>
                    <a:pt x="85" y="8"/>
                    <a:pt x="85" y="8"/>
                    <a:pt x="85" y="8"/>
                  </a:cubicBezTo>
                  <a:cubicBezTo>
                    <a:pt x="84" y="9"/>
                    <a:pt x="82" y="8"/>
                    <a:pt x="80" y="8"/>
                  </a:cubicBezTo>
                  <a:cubicBezTo>
                    <a:pt x="79" y="8"/>
                    <a:pt x="76" y="11"/>
                    <a:pt x="74" y="10"/>
                  </a:cubicBezTo>
                  <a:cubicBezTo>
                    <a:pt x="74" y="10"/>
                    <a:pt x="75" y="8"/>
                    <a:pt x="71" y="8"/>
                  </a:cubicBezTo>
                  <a:cubicBezTo>
                    <a:pt x="70" y="8"/>
                    <a:pt x="67" y="11"/>
                    <a:pt x="66" y="11"/>
                  </a:cubicBezTo>
                  <a:cubicBezTo>
                    <a:pt x="66" y="9"/>
                    <a:pt x="66" y="9"/>
                    <a:pt x="66" y="9"/>
                  </a:cubicBezTo>
                  <a:cubicBezTo>
                    <a:pt x="65" y="9"/>
                    <a:pt x="63" y="10"/>
                    <a:pt x="62" y="9"/>
                  </a:cubicBezTo>
                  <a:cubicBezTo>
                    <a:pt x="63" y="9"/>
                    <a:pt x="62" y="8"/>
                    <a:pt x="63" y="8"/>
                  </a:cubicBezTo>
                  <a:cubicBezTo>
                    <a:pt x="63" y="7"/>
                    <a:pt x="63" y="7"/>
                    <a:pt x="63" y="7"/>
                  </a:cubicBezTo>
                  <a:cubicBezTo>
                    <a:pt x="62" y="7"/>
                    <a:pt x="61" y="6"/>
                    <a:pt x="61" y="6"/>
                  </a:cubicBezTo>
                  <a:cubicBezTo>
                    <a:pt x="59" y="6"/>
                    <a:pt x="57" y="7"/>
                    <a:pt x="59" y="8"/>
                  </a:cubicBezTo>
                  <a:cubicBezTo>
                    <a:pt x="60" y="9"/>
                    <a:pt x="59" y="11"/>
                    <a:pt x="59" y="11"/>
                  </a:cubicBezTo>
                  <a:cubicBezTo>
                    <a:pt x="57" y="11"/>
                    <a:pt x="57" y="11"/>
                    <a:pt x="57" y="11"/>
                  </a:cubicBezTo>
                  <a:cubicBezTo>
                    <a:pt x="56" y="10"/>
                    <a:pt x="58" y="8"/>
                    <a:pt x="58" y="8"/>
                  </a:cubicBezTo>
                  <a:cubicBezTo>
                    <a:pt x="54" y="9"/>
                    <a:pt x="54" y="9"/>
                    <a:pt x="50" y="8"/>
                  </a:cubicBezTo>
                  <a:cubicBezTo>
                    <a:pt x="50" y="8"/>
                    <a:pt x="49" y="12"/>
                    <a:pt x="49" y="12"/>
                  </a:cubicBezTo>
                  <a:cubicBezTo>
                    <a:pt x="47" y="12"/>
                    <a:pt x="47" y="11"/>
                    <a:pt x="44" y="11"/>
                  </a:cubicBezTo>
                  <a:cubicBezTo>
                    <a:pt x="43" y="11"/>
                    <a:pt x="42" y="13"/>
                    <a:pt x="39" y="12"/>
                  </a:cubicBezTo>
                  <a:cubicBezTo>
                    <a:pt x="39" y="12"/>
                    <a:pt x="37" y="10"/>
                    <a:pt x="36" y="9"/>
                  </a:cubicBezTo>
                  <a:cubicBezTo>
                    <a:pt x="33" y="9"/>
                    <a:pt x="29" y="11"/>
                    <a:pt x="26" y="10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23" y="8"/>
                    <a:pt x="22" y="8"/>
                    <a:pt x="20" y="7"/>
                  </a:cubicBezTo>
                  <a:cubicBezTo>
                    <a:pt x="19" y="7"/>
                    <a:pt x="19" y="6"/>
                    <a:pt x="19" y="5"/>
                  </a:cubicBezTo>
                  <a:cubicBezTo>
                    <a:pt x="15" y="4"/>
                    <a:pt x="11" y="5"/>
                    <a:pt x="7" y="5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4" y="0"/>
                    <a:pt x="2" y="1"/>
                    <a:pt x="1" y="1"/>
                  </a:cubicBezTo>
                  <a:cubicBezTo>
                    <a:pt x="1" y="1"/>
                    <a:pt x="0" y="6"/>
                    <a:pt x="1" y="8"/>
                  </a:cubicBezTo>
                  <a:cubicBezTo>
                    <a:pt x="2" y="10"/>
                    <a:pt x="5" y="14"/>
                    <a:pt x="3" y="16"/>
                  </a:cubicBezTo>
                  <a:cubicBezTo>
                    <a:pt x="1" y="18"/>
                    <a:pt x="1" y="19"/>
                    <a:pt x="1" y="22"/>
                  </a:cubicBezTo>
                  <a:cubicBezTo>
                    <a:pt x="2" y="26"/>
                    <a:pt x="1" y="26"/>
                    <a:pt x="3" y="28"/>
                  </a:cubicBezTo>
                  <a:cubicBezTo>
                    <a:pt x="4" y="29"/>
                    <a:pt x="4" y="30"/>
                    <a:pt x="4" y="30"/>
                  </a:cubicBezTo>
                  <a:cubicBezTo>
                    <a:pt x="5" y="108"/>
                    <a:pt x="5" y="108"/>
                    <a:pt x="5" y="108"/>
                  </a:cubicBezTo>
                  <a:cubicBezTo>
                    <a:pt x="67" y="109"/>
                    <a:pt x="67" y="109"/>
                    <a:pt x="67" y="109"/>
                  </a:cubicBezTo>
                  <a:cubicBezTo>
                    <a:pt x="69" y="107"/>
                    <a:pt x="69" y="107"/>
                    <a:pt x="69" y="107"/>
                  </a:cubicBezTo>
                  <a:cubicBezTo>
                    <a:pt x="70" y="109"/>
                    <a:pt x="70" y="109"/>
                    <a:pt x="70" y="109"/>
                  </a:cubicBezTo>
                  <a:cubicBezTo>
                    <a:pt x="78" y="109"/>
                    <a:pt x="78" y="109"/>
                    <a:pt x="78" y="109"/>
                  </a:cubicBezTo>
                  <a:cubicBezTo>
                    <a:pt x="79" y="111"/>
                    <a:pt x="79" y="111"/>
                    <a:pt x="79" y="111"/>
                  </a:cubicBezTo>
                  <a:cubicBezTo>
                    <a:pt x="82" y="110"/>
                    <a:pt x="82" y="110"/>
                    <a:pt x="82" y="110"/>
                  </a:cubicBezTo>
                  <a:cubicBezTo>
                    <a:pt x="83" y="105"/>
                    <a:pt x="83" y="105"/>
                    <a:pt x="83" y="105"/>
                  </a:cubicBezTo>
                  <a:cubicBezTo>
                    <a:pt x="86" y="104"/>
                    <a:pt x="86" y="104"/>
                    <a:pt x="86" y="104"/>
                  </a:cubicBezTo>
                  <a:cubicBezTo>
                    <a:pt x="88" y="98"/>
                    <a:pt x="88" y="98"/>
                    <a:pt x="88" y="98"/>
                  </a:cubicBezTo>
                  <a:cubicBezTo>
                    <a:pt x="91" y="98"/>
                    <a:pt x="91" y="98"/>
                    <a:pt x="91" y="98"/>
                  </a:cubicBezTo>
                  <a:lnTo>
                    <a:pt x="96" y="96"/>
                  </a:lnTo>
                  <a:close/>
                  <a:moveTo>
                    <a:pt x="70" y="24"/>
                  </a:moveTo>
                  <a:cubicBezTo>
                    <a:pt x="69" y="24"/>
                    <a:pt x="70" y="27"/>
                    <a:pt x="70" y="27"/>
                  </a:cubicBezTo>
                  <a:cubicBezTo>
                    <a:pt x="69" y="27"/>
                    <a:pt x="69" y="24"/>
                    <a:pt x="70" y="24"/>
                  </a:cubicBezTo>
                  <a:close/>
                </a:path>
              </a:pathLst>
            </a:custGeom>
            <a:grpFill/>
            <a:ln w="9525">
              <a:solidFill>
                <a:schemeClr val="tx2">
                  <a:lumMod val="2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264"/>
            <p:cNvSpPr>
              <a:spLocks noEditPoints="1"/>
            </p:cNvSpPr>
            <p:nvPr/>
          </p:nvSpPr>
          <p:spPr bwMode="auto">
            <a:xfrm>
              <a:off x="6721357" y="3003251"/>
              <a:ext cx="341317" cy="389821"/>
            </a:xfrm>
            <a:custGeom>
              <a:avLst/>
              <a:gdLst>
                <a:gd name="T0" fmla="*/ 95 w 97"/>
                <a:gd name="T1" fmla="*/ 95 h 111"/>
                <a:gd name="T2" fmla="*/ 97 w 97"/>
                <a:gd name="T3" fmla="*/ 87 h 111"/>
                <a:gd name="T4" fmla="*/ 94 w 97"/>
                <a:gd name="T5" fmla="*/ 82 h 111"/>
                <a:gd name="T6" fmla="*/ 86 w 97"/>
                <a:gd name="T7" fmla="*/ 70 h 111"/>
                <a:gd name="T8" fmla="*/ 82 w 97"/>
                <a:gd name="T9" fmla="*/ 57 h 111"/>
                <a:gd name="T10" fmla="*/ 80 w 97"/>
                <a:gd name="T11" fmla="*/ 51 h 111"/>
                <a:gd name="T12" fmla="*/ 77 w 97"/>
                <a:gd name="T13" fmla="*/ 43 h 111"/>
                <a:gd name="T14" fmla="*/ 70 w 97"/>
                <a:gd name="T15" fmla="*/ 33 h 111"/>
                <a:gd name="T16" fmla="*/ 75 w 97"/>
                <a:gd name="T17" fmla="*/ 34 h 111"/>
                <a:gd name="T18" fmla="*/ 82 w 97"/>
                <a:gd name="T19" fmla="*/ 45 h 111"/>
                <a:gd name="T20" fmla="*/ 88 w 97"/>
                <a:gd name="T21" fmla="*/ 38 h 111"/>
                <a:gd name="T22" fmla="*/ 89 w 97"/>
                <a:gd name="T23" fmla="*/ 29 h 111"/>
                <a:gd name="T24" fmla="*/ 86 w 97"/>
                <a:gd name="T25" fmla="*/ 9 h 111"/>
                <a:gd name="T26" fmla="*/ 80 w 97"/>
                <a:gd name="T27" fmla="*/ 8 h 111"/>
                <a:gd name="T28" fmla="*/ 71 w 97"/>
                <a:gd name="T29" fmla="*/ 8 h 111"/>
                <a:gd name="T30" fmla="*/ 66 w 97"/>
                <a:gd name="T31" fmla="*/ 9 h 111"/>
                <a:gd name="T32" fmla="*/ 63 w 97"/>
                <a:gd name="T33" fmla="*/ 8 h 111"/>
                <a:gd name="T34" fmla="*/ 61 w 97"/>
                <a:gd name="T35" fmla="*/ 6 h 111"/>
                <a:gd name="T36" fmla="*/ 59 w 97"/>
                <a:gd name="T37" fmla="*/ 11 h 111"/>
                <a:gd name="T38" fmla="*/ 58 w 97"/>
                <a:gd name="T39" fmla="*/ 8 h 111"/>
                <a:gd name="T40" fmla="*/ 49 w 97"/>
                <a:gd name="T41" fmla="*/ 12 h 111"/>
                <a:gd name="T42" fmla="*/ 39 w 97"/>
                <a:gd name="T43" fmla="*/ 12 h 111"/>
                <a:gd name="T44" fmla="*/ 26 w 97"/>
                <a:gd name="T45" fmla="*/ 10 h 111"/>
                <a:gd name="T46" fmla="*/ 20 w 97"/>
                <a:gd name="T47" fmla="*/ 7 h 111"/>
                <a:gd name="T48" fmla="*/ 7 w 97"/>
                <a:gd name="T49" fmla="*/ 5 h 111"/>
                <a:gd name="T50" fmla="*/ 1 w 97"/>
                <a:gd name="T51" fmla="*/ 1 h 111"/>
                <a:gd name="T52" fmla="*/ 3 w 97"/>
                <a:gd name="T53" fmla="*/ 16 h 111"/>
                <a:gd name="T54" fmla="*/ 3 w 97"/>
                <a:gd name="T55" fmla="*/ 28 h 111"/>
                <a:gd name="T56" fmla="*/ 5 w 97"/>
                <a:gd name="T57" fmla="*/ 108 h 111"/>
                <a:gd name="T58" fmla="*/ 69 w 97"/>
                <a:gd name="T59" fmla="*/ 107 h 111"/>
                <a:gd name="T60" fmla="*/ 78 w 97"/>
                <a:gd name="T61" fmla="*/ 109 h 111"/>
                <a:gd name="T62" fmla="*/ 82 w 97"/>
                <a:gd name="T63" fmla="*/ 110 h 111"/>
                <a:gd name="T64" fmla="*/ 86 w 97"/>
                <a:gd name="T65" fmla="*/ 104 h 111"/>
                <a:gd name="T66" fmla="*/ 91 w 97"/>
                <a:gd name="T67" fmla="*/ 98 h 111"/>
                <a:gd name="T68" fmla="*/ 70 w 97"/>
                <a:gd name="T69" fmla="*/ 24 h 111"/>
                <a:gd name="T70" fmla="*/ 70 w 97"/>
                <a:gd name="T71" fmla="*/ 24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97" h="111">
                  <a:moveTo>
                    <a:pt x="96" y="96"/>
                  </a:moveTo>
                  <a:cubicBezTo>
                    <a:pt x="96" y="96"/>
                    <a:pt x="95" y="95"/>
                    <a:pt x="95" y="95"/>
                  </a:cubicBezTo>
                  <a:cubicBezTo>
                    <a:pt x="94" y="92"/>
                    <a:pt x="95" y="90"/>
                    <a:pt x="94" y="87"/>
                  </a:cubicBezTo>
                  <a:cubicBezTo>
                    <a:pt x="96" y="87"/>
                    <a:pt x="96" y="87"/>
                    <a:pt x="97" y="87"/>
                  </a:cubicBezTo>
                  <a:cubicBezTo>
                    <a:pt x="97" y="86"/>
                    <a:pt x="95" y="85"/>
                    <a:pt x="94" y="85"/>
                  </a:cubicBezTo>
                  <a:cubicBezTo>
                    <a:pt x="94" y="84"/>
                    <a:pt x="94" y="83"/>
                    <a:pt x="94" y="82"/>
                  </a:cubicBezTo>
                  <a:cubicBezTo>
                    <a:pt x="94" y="80"/>
                    <a:pt x="90" y="73"/>
                    <a:pt x="89" y="71"/>
                  </a:cubicBezTo>
                  <a:cubicBezTo>
                    <a:pt x="88" y="70"/>
                    <a:pt x="87" y="71"/>
                    <a:pt x="86" y="70"/>
                  </a:cubicBezTo>
                  <a:cubicBezTo>
                    <a:pt x="86" y="70"/>
                    <a:pt x="84" y="65"/>
                    <a:pt x="84" y="65"/>
                  </a:cubicBezTo>
                  <a:cubicBezTo>
                    <a:pt x="82" y="62"/>
                    <a:pt x="83" y="60"/>
                    <a:pt x="82" y="57"/>
                  </a:cubicBezTo>
                  <a:cubicBezTo>
                    <a:pt x="81" y="56"/>
                    <a:pt x="80" y="54"/>
                    <a:pt x="80" y="53"/>
                  </a:cubicBezTo>
                  <a:cubicBezTo>
                    <a:pt x="80" y="53"/>
                    <a:pt x="80" y="52"/>
                    <a:pt x="80" y="51"/>
                  </a:cubicBezTo>
                  <a:cubicBezTo>
                    <a:pt x="79" y="51"/>
                    <a:pt x="78" y="51"/>
                    <a:pt x="78" y="51"/>
                  </a:cubicBezTo>
                  <a:cubicBezTo>
                    <a:pt x="76" y="48"/>
                    <a:pt x="78" y="45"/>
                    <a:pt x="77" y="43"/>
                  </a:cubicBezTo>
                  <a:cubicBezTo>
                    <a:pt x="77" y="43"/>
                    <a:pt x="75" y="42"/>
                    <a:pt x="75" y="42"/>
                  </a:cubicBezTo>
                  <a:cubicBezTo>
                    <a:pt x="74" y="40"/>
                    <a:pt x="70" y="35"/>
                    <a:pt x="70" y="33"/>
                  </a:cubicBezTo>
                  <a:cubicBezTo>
                    <a:pt x="70" y="32"/>
                    <a:pt x="71" y="30"/>
                    <a:pt x="70" y="29"/>
                  </a:cubicBezTo>
                  <a:cubicBezTo>
                    <a:pt x="72" y="31"/>
                    <a:pt x="74" y="32"/>
                    <a:pt x="75" y="34"/>
                  </a:cubicBezTo>
                  <a:cubicBezTo>
                    <a:pt x="76" y="36"/>
                    <a:pt x="75" y="38"/>
                    <a:pt x="76" y="40"/>
                  </a:cubicBezTo>
                  <a:cubicBezTo>
                    <a:pt x="77" y="41"/>
                    <a:pt x="81" y="45"/>
                    <a:pt x="82" y="45"/>
                  </a:cubicBezTo>
                  <a:cubicBezTo>
                    <a:pt x="83" y="46"/>
                    <a:pt x="84" y="45"/>
                    <a:pt x="85" y="45"/>
                  </a:cubicBezTo>
                  <a:cubicBezTo>
                    <a:pt x="86" y="43"/>
                    <a:pt x="87" y="40"/>
                    <a:pt x="88" y="38"/>
                  </a:cubicBezTo>
                  <a:cubicBezTo>
                    <a:pt x="89" y="35"/>
                    <a:pt x="89" y="34"/>
                    <a:pt x="90" y="32"/>
                  </a:cubicBezTo>
                  <a:cubicBezTo>
                    <a:pt x="89" y="31"/>
                    <a:pt x="89" y="29"/>
                    <a:pt x="89" y="29"/>
                  </a:cubicBezTo>
                  <a:cubicBezTo>
                    <a:pt x="87" y="14"/>
                    <a:pt x="87" y="14"/>
                    <a:pt x="87" y="14"/>
                  </a:cubicBezTo>
                  <a:cubicBezTo>
                    <a:pt x="86" y="9"/>
                    <a:pt x="86" y="9"/>
                    <a:pt x="86" y="9"/>
                  </a:cubicBezTo>
                  <a:cubicBezTo>
                    <a:pt x="85" y="8"/>
                    <a:pt x="85" y="8"/>
                    <a:pt x="85" y="8"/>
                  </a:cubicBezTo>
                  <a:cubicBezTo>
                    <a:pt x="84" y="9"/>
                    <a:pt x="82" y="8"/>
                    <a:pt x="80" y="8"/>
                  </a:cubicBezTo>
                  <a:cubicBezTo>
                    <a:pt x="79" y="8"/>
                    <a:pt x="76" y="11"/>
                    <a:pt x="74" y="10"/>
                  </a:cubicBezTo>
                  <a:cubicBezTo>
                    <a:pt x="74" y="10"/>
                    <a:pt x="75" y="8"/>
                    <a:pt x="71" y="8"/>
                  </a:cubicBezTo>
                  <a:cubicBezTo>
                    <a:pt x="70" y="8"/>
                    <a:pt x="67" y="11"/>
                    <a:pt x="66" y="11"/>
                  </a:cubicBezTo>
                  <a:cubicBezTo>
                    <a:pt x="66" y="9"/>
                    <a:pt x="66" y="9"/>
                    <a:pt x="66" y="9"/>
                  </a:cubicBezTo>
                  <a:cubicBezTo>
                    <a:pt x="65" y="9"/>
                    <a:pt x="63" y="10"/>
                    <a:pt x="62" y="9"/>
                  </a:cubicBezTo>
                  <a:cubicBezTo>
                    <a:pt x="63" y="9"/>
                    <a:pt x="62" y="8"/>
                    <a:pt x="63" y="8"/>
                  </a:cubicBezTo>
                  <a:cubicBezTo>
                    <a:pt x="63" y="7"/>
                    <a:pt x="63" y="7"/>
                    <a:pt x="63" y="7"/>
                  </a:cubicBezTo>
                  <a:cubicBezTo>
                    <a:pt x="62" y="7"/>
                    <a:pt x="61" y="6"/>
                    <a:pt x="61" y="6"/>
                  </a:cubicBezTo>
                  <a:cubicBezTo>
                    <a:pt x="59" y="6"/>
                    <a:pt x="57" y="7"/>
                    <a:pt x="59" y="8"/>
                  </a:cubicBezTo>
                  <a:cubicBezTo>
                    <a:pt x="60" y="9"/>
                    <a:pt x="59" y="11"/>
                    <a:pt x="59" y="11"/>
                  </a:cubicBezTo>
                  <a:cubicBezTo>
                    <a:pt x="57" y="11"/>
                    <a:pt x="57" y="11"/>
                    <a:pt x="57" y="11"/>
                  </a:cubicBezTo>
                  <a:cubicBezTo>
                    <a:pt x="56" y="10"/>
                    <a:pt x="58" y="8"/>
                    <a:pt x="58" y="8"/>
                  </a:cubicBezTo>
                  <a:cubicBezTo>
                    <a:pt x="54" y="9"/>
                    <a:pt x="54" y="9"/>
                    <a:pt x="50" y="8"/>
                  </a:cubicBezTo>
                  <a:cubicBezTo>
                    <a:pt x="50" y="8"/>
                    <a:pt x="49" y="12"/>
                    <a:pt x="49" y="12"/>
                  </a:cubicBezTo>
                  <a:cubicBezTo>
                    <a:pt x="47" y="12"/>
                    <a:pt x="47" y="11"/>
                    <a:pt x="44" y="11"/>
                  </a:cubicBezTo>
                  <a:cubicBezTo>
                    <a:pt x="43" y="11"/>
                    <a:pt x="42" y="13"/>
                    <a:pt x="39" y="12"/>
                  </a:cubicBezTo>
                  <a:cubicBezTo>
                    <a:pt x="39" y="12"/>
                    <a:pt x="37" y="10"/>
                    <a:pt x="36" y="9"/>
                  </a:cubicBezTo>
                  <a:cubicBezTo>
                    <a:pt x="33" y="9"/>
                    <a:pt x="29" y="11"/>
                    <a:pt x="26" y="10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23" y="8"/>
                    <a:pt x="22" y="8"/>
                    <a:pt x="20" y="7"/>
                  </a:cubicBezTo>
                  <a:cubicBezTo>
                    <a:pt x="19" y="7"/>
                    <a:pt x="19" y="6"/>
                    <a:pt x="19" y="5"/>
                  </a:cubicBezTo>
                  <a:cubicBezTo>
                    <a:pt x="15" y="4"/>
                    <a:pt x="11" y="5"/>
                    <a:pt x="7" y="5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4" y="0"/>
                    <a:pt x="2" y="1"/>
                    <a:pt x="1" y="1"/>
                  </a:cubicBezTo>
                  <a:cubicBezTo>
                    <a:pt x="1" y="1"/>
                    <a:pt x="0" y="6"/>
                    <a:pt x="1" y="8"/>
                  </a:cubicBezTo>
                  <a:cubicBezTo>
                    <a:pt x="2" y="10"/>
                    <a:pt x="5" y="14"/>
                    <a:pt x="3" y="16"/>
                  </a:cubicBezTo>
                  <a:cubicBezTo>
                    <a:pt x="1" y="18"/>
                    <a:pt x="1" y="19"/>
                    <a:pt x="1" y="22"/>
                  </a:cubicBezTo>
                  <a:cubicBezTo>
                    <a:pt x="2" y="26"/>
                    <a:pt x="1" y="26"/>
                    <a:pt x="3" y="28"/>
                  </a:cubicBezTo>
                  <a:cubicBezTo>
                    <a:pt x="4" y="29"/>
                    <a:pt x="4" y="30"/>
                    <a:pt x="4" y="30"/>
                  </a:cubicBezTo>
                  <a:cubicBezTo>
                    <a:pt x="5" y="108"/>
                    <a:pt x="5" y="108"/>
                    <a:pt x="5" y="108"/>
                  </a:cubicBezTo>
                  <a:cubicBezTo>
                    <a:pt x="67" y="109"/>
                    <a:pt x="67" y="109"/>
                    <a:pt x="67" y="109"/>
                  </a:cubicBezTo>
                  <a:cubicBezTo>
                    <a:pt x="69" y="107"/>
                    <a:pt x="69" y="107"/>
                    <a:pt x="69" y="107"/>
                  </a:cubicBezTo>
                  <a:cubicBezTo>
                    <a:pt x="70" y="109"/>
                    <a:pt x="70" y="109"/>
                    <a:pt x="70" y="109"/>
                  </a:cubicBezTo>
                  <a:cubicBezTo>
                    <a:pt x="78" y="109"/>
                    <a:pt x="78" y="109"/>
                    <a:pt x="78" y="109"/>
                  </a:cubicBezTo>
                  <a:cubicBezTo>
                    <a:pt x="79" y="111"/>
                    <a:pt x="79" y="111"/>
                    <a:pt x="79" y="111"/>
                  </a:cubicBezTo>
                  <a:cubicBezTo>
                    <a:pt x="82" y="110"/>
                    <a:pt x="82" y="110"/>
                    <a:pt x="82" y="110"/>
                  </a:cubicBezTo>
                  <a:cubicBezTo>
                    <a:pt x="83" y="105"/>
                    <a:pt x="83" y="105"/>
                    <a:pt x="83" y="105"/>
                  </a:cubicBezTo>
                  <a:cubicBezTo>
                    <a:pt x="86" y="104"/>
                    <a:pt x="86" y="104"/>
                    <a:pt x="86" y="104"/>
                  </a:cubicBezTo>
                  <a:cubicBezTo>
                    <a:pt x="88" y="98"/>
                    <a:pt x="88" y="98"/>
                    <a:pt x="88" y="98"/>
                  </a:cubicBezTo>
                  <a:cubicBezTo>
                    <a:pt x="91" y="98"/>
                    <a:pt x="91" y="98"/>
                    <a:pt x="91" y="98"/>
                  </a:cubicBezTo>
                  <a:lnTo>
                    <a:pt x="96" y="96"/>
                  </a:lnTo>
                  <a:close/>
                  <a:moveTo>
                    <a:pt x="70" y="24"/>
                  </a:moveTo>
                  <a:cubicBezTo>
                    <a:pt x="69" y="24"/>
                    <a:pt x="70" y="27"/>
                    <a:pt x="70" y="27"/>
                  </a:cubicBezTo>
                  <a:cubicBezTo>
                    <a:pt x="69" y="27"/>
                    <a:pt x="69" y="24"/>
                    <a:pt x="70" y="24"/>
                  </a:cubicBezTo>
                  <a:close/>
                </a:path>
              </a:pathLst>
            </a:custGeom>
            <a:grpFill/>
            <a:ln w="2" cap="rnd">
              <a:solidFill>
                <a:schemeClr val="tx2">
                  <a:lumMod val="2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265"/>
            <p:cNvSpPr>
              <a:spLocks noEditPoints="1"/>
            </p:cNvSpPr>
            <p:nvPr/>
          </p:nvSpPr>
          <p:spPr bwMode="auto">
            <a:xfrm>
              <a:off x="3142918" y="4179897"/>
              <a:ext cx="528143" cy="253294"/>
            </a:xfrm>
            <a:custGeom>
              <a:avLst/>
              <a:gdLst>
                <a:gd name="T0" fmla="*/ 10 w 150"/>
                <a:gd name="T1" fmla="*/ 19 h 72"/>
                <a:gd name="T2" fmla="*/ 10 w 150"/>
                <a:gd name="T3" fmla="*/ 20 h 72"/>
                <a:gd name="T4" fmla="*/ 10 w 150"/>
                <a:gd name="T5" fmla="*/ 19 h 72"/>
                <a:gd name="T6" fmla="*/ 119 w 150"/>
                <a:gd name="T7" fmla="*/ 0 h 72"/>
                <a:gd name="T8" fmla="*/ 111 w 150"/>
                <a:gd name="T9" fmla="*/ 5 h 72"/>
                <a:gd name="T10" fmla="*/ 111 w 150"/>
                <a:gd name="T11" fmla="*/ 8 h 72"/>
                <a:gd name="T12" fmla="*/ 113 w 150"/>
                <a:gd name="T13" fmla="*/ 14 h 72"/>
                <a:gd name="T14" fmla="*/ 109 w 150"/>
                <a:gd name="T15" fmla="*/ 26 h 72"/>
                <a:gd name="T16" fmla="*/ 107 w 150"/>
                <a:gd name="T17" fmla="*/ 26 h 72"/>
                <a:gd name="T18" fmla="*/ 107 w 150"/>
                <a:gd name="T19" fmla="*/ 27 h 72"/>
                <a:gd name="T20" fmla="*/ 104 w 150"/>
                <a:gd name="T21" fmla="*/ 29 h 72"/>
                <a:gd name="T22" fmla="*/ 104 w 150"/>
                <a:gd name="T23" fmla="*/ 31 h 72"/>
                <a:gd name="T24" fmla="*/ 106 w 150"/>
                <a:gd name="T25" fmla="*/ 32 h 72"/>
                <a:gd name="T26" fmla="*/ 105 w 150"/>
                <a:gd name="T27" fmla="*/ 34 h 72"/>
                <a:gd name="T28" fmla="*/ 103 w 150"/>
                <a:gd name="T29" fmla="*/ 36 h 72"/>
                <a:gd name="T30" fmla="*/ 105 w 150"/>
                <a:gd name="T31" fmla="*/ 40 h 72"/>
                <a:gd name="T32" fmla="*/ 106 w 150"/>
                <a:gd name="T33" fmla="*/ 40 h 72"/>
                <a:gd name="T34" fmla="*/ 106 w 150"/>
                <a:gd name="T35" fmla="*/ 43 h 72"/>
                <a:gd name="T36" fmla="*/ 104 w 150"/>
                <a:gd name="T37" fmla="*/ 43 h 72"/>
                <a:gd name="T38" fmla="*/ 103 w 150"/>
                <a:gd name="T39" fmla="*/ 45 h 72"/>
                <a:gd name="T40" fmla="*/ 107 w 150"/>
                <a:gd name="T41" fmla="*/ 47 h 72"/>
                <a:gd name="T42" fmla="*/ 111 w 150"/>
                <a:gd name="T43" fmla="*/ 47 h 72"/>
                <a:gd name="T44" fmla="*/ 112 w 150"/>
                <a:gd name="T45" fmla="*/ 46 h 72"/>
                <a:gd name="T46" fmla="*/ 113 w 150"/>
                <a:gd name="T47" fmla="*/ 45 h 72"/>
                <a:gd name="T48" fmla="*/ 113 w 150"/>
                <a:gd name="T49" fmla="*/ 48 h 72"/>
                <a:gd name="T50" fmla="*/ 111 w 150"/>
                <a:gd name="T51" fmla="*/ 48 h 72"/>
                <a:gd name="T52" fmla="*/ 110 w 150"/>
                <a:gd name="T53" fmla="*/ 51 h 72"/>
                <a:gd name="T54" fmla="*/ 111 w 150"/>
                <a:gd name="T55" fmla="*/ 52 h 72"/>
                <a:gd name="T56" fmla="*/ 106 w 150"/>
                <a:gd name="T57" fmla="*/ 57 h 72"/>
                <a:gd name="T58" fmla="*/ 107 w 150"/>
                <a:gd name="T59" fmla="*/ 60 h 72"/>
                <a:gd name="T60" fmla="*/ 108 w 150"/>
                <a:gd name="T61" fmla="*/ 61 h 72"/>
                <a:gd name="T62" fmla="*/ 104 w 150"/>
                <a:gd name="T63" fmla="*/ 64 h 72"/>
                <a:gd name="T64" fmla="*/ 108 w 150"/>
                <a:gd name="T65" fmla="*/ 67 h 72"/>
                <a:gd name="T66" fmla="*/ 112 w 150"/>
                <a:gd name="T67" fmla="*/ 65 h 72"/>
                <a:gd name="T68" fmla="*/ 114 w 150"/>
                <a:gd name="T69" fmla="*/ 70 h 72"/>
                <a:gd name="T70" fmla="*/ 117 w 150"/>
                <a:gd name="T71" fmla="*/ 71 h 72"/>
                <a:gd name="T72" fmla="*/ 121 w 150"/>
                <a:gd name="T73" fmla="*/ 67 h 72"/>
                <a:gd name="T74" fmla="*/ 127 w 150"/>
                <a:gd name="T75" fmla="*/ 57 h 72"/>
                <a:gd name="T76" fmla="*/ 130 w 150"/>
                <a:gd name="T77" fmla="*/ 52 h 72"/>
                <a:gd name="T78" fmla="*/ 141 w 150"/>
                <a:gd name="T79" fmla="*/ 45 h 72"/>
                <a:gd name="T80" fmla="*/ 148 w 150"/>
                <a:gd name="T81" fmla="*/ 34 h 72"/>
                <a:gd name="T82" fmla="*/ 149 w 150"/>
                <a:gd name="T83" fmla="*/ 34 h 72"/>
                <a:gd name="T84" fmla="*/ 149 w 150"/>
                <a:gd name="T85" fmla="*/ 28 h 72"/>
                <a:gd name="T86" fmla="*/ 148 w 150"/>
                <a:gd name="T87" fmla="*/ 23 h 72"/>
                <a:gd name="T88" fmla="*/ 145 w 150"/>
                <a:gd name="T89" fmla="*/ 21 h 72"/>
                <a:gd name="T90" fmla="*/ 149 w 150"/>
                <a:gd name="T91" fmla="*/ 18 h 72"/>
                <a:gd name="T92" fmla="*/ 143 w 150"/>
                <a:gd name="T93" fmla="*/ 15 h 72"/>
                <a:gd name="T94" fmla="*/ 140 w 150"/>
                <a:gd name="T95" fmla="*/ 15 h 72"/>
                <a:gd name="T96" fmla="*/ 132 w 150"/>
                <a:gd name="T97" fmla="*/ 14 h 72"/>
                <a:gd name="T98" fmla="*/ 130 w 150"/>
                <a:gd name="T99" fmla="*/ 11 h 72"/>
                <a:gd name="T100" fmla="*/ 128 w 150"/>
                <a:gd name="T101" fmla="*/ 7 h 72"/>
                <a:gd name="T102" fmla="*/ 122 w 150"/>
                <a:gd name="T103" fmla="*/ 5 h 72"/>
                <a:gd name="T104" fmla="*/ 120 w 150"/>
                <a:gd name="T105" fmla="*/ 0 h 72"/>
                <a:gd name="T106" fmla="*/ 119 w 150"/>
                <a:gd name="T107" fmla="*/ 0 h 72"/>
                <a:gd name="T108" fmla="*/ 2 w 150"/>
                <a:gd name="T109" fmla="*/ 15 h 72"/>
                <a:gd name="T110" fmla="*/ 6 w 150"/>
                <a:gd name="T111" fmla="*/ 24 h 72"/>
                <a:gd name="T112" fmla="*/ 2 w 150"/>
                <a:gd name="T113" fmla="*/ 26 h 72"/>
                <a:gd name="T114" fmla="*/ 2 w 150"/>
                <a:gd name="T115" fmla="*/ 27 h 72"/>
                <a:gd name="T116" fmla="*/ 6 w 150"/>
                <a:gd name="T117" fmla="*/ 27 h 72"/>
                <a:gd name="T118" fmla="*/ 7 w 150"/>
                <a:gd name="T119" fmla="*/ 20 h 72"/>
                <a:gd name="T120" fmla="*/ 6 w 150"/>
                <a:gd name="T121" fmla="*/ 20 h 72"/>
                <a:gd name="T122" fmla="*/ 4 w 150"/>
                <a:gd name="T123" fmla="*/ 15 h 72"/>
                <a:gd name="T124" fmla="*/ 2 w 150"/>
                <a:gd name="T125" fmla="*/ 15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50" h="72">
                  <a:moveTo>
                    <a:pt x="10" y="19"/>
                  </a:moveTo>
                  <a:cubicBezTo>
                    <a:pt x="9" y="19"/>
                    <a:pt x="10" y="20"/>
                    <a:pt x="10" y="20"/>
                  </a:cubicBezTo>
                  <a:cubicBezTo>
                    <a:pt x="10" y="20"/>
                    <a:pt x="12" y="19"/>
                    <a:pt x="10" y="19"/>
                  </a:cubicBezTo>
                  <a:close/>
                  <a:moveTo>
                    <a:pt x="119" y="0"/>
                  </a:moveTo>
                  <a:cubicBezTo>
                    <a:pt x="117" y="2"/>
                    <a:pt x="114" y="4"/>
                    <a:pt x="111" y="5"/>
                  </a:cubicBezTo>
                  <a:cubicBezTo>
                    <a:pt x="111" y="7"/>
                    <a:pt x="111" y="7"/>
                    <a:pt x="111" y="8"/>
                  </a:cubicBezTo>
                  <a:cubicBezTo>
                    <a:pt x="111" y="8"/>
                    <a:pt x="112" y="12"/>
                    <a:pt x="113" y="14"/>
                  </a:cubicBezTo>
                  <a:cubicBezTo>
                    <a:pt x="108" y="17"/>
                    <a:pt x="106" y="20"/>
                    <a:pt x="109" y="26"/>
                  </a:cubicBezTo>
                  <a:cubicBezTo>
                    <a:pt x="109" y="26"/>
                    <a:pt x="108" y="26"/>
                    <a:pt x="107" y="26"/>
                  </a:cubicBezTo>
                  <a:cubicBezTo>
                    <a:pt x="107" y="27"/>
                    <a:pt x="107" y="27"/>
                    <a:pt x="107" y="27"/>
                  </a:cubicBezTo>
                  <a:cubicBezTo>
                    <a:pt x="107" y="28"/>
                    <a:pt x="105" y="29"/>
                    <a:pt x="104" y="29"/>
                  </a:cubicBezTo>
                  <a:cubicBezTo>
                    <a:pt x="104" y="30"/>
                    <a:pt x="104" y="30"/>
                    <a:pt x="104" y="31"/>
                  </a:cubicBezTo>
                  <a:cubicBezTo>
                    <a:pt x="104" y="31"/>
                    <a:pt x="106" y="32"/>
                    <a:pt x="106" y="32"/>
                  </a:cubicBezTo>
                  <a:cubicBezTo>
                    <a:pt x="106" y="32"/>
                    <a:pt x="106" y="36"/>
                    <a:pt x="105" y="34"/>
                  </a:cubicBezTo>
                  <a:cubicBezTo>
                    <a:pt x="105" y="35"/>
                    <a:pt x="104" y="36"/>
                    <a:pt x="103" y="36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6" y="41"/>
                    <a:pt x="106" y="42"/>
                    <a:pt x="106" y="43"/>
                  </a:cubicBezTo>
                  <a:cubicBezTo>
                    <a:pt x="106" y="43"/>
                    <a:pt x="104" y="43"/>
                    <a:pt x="104" y="43"/>
                  </a:cubicBezTo>
                  <a:cubicBezTo>
                    <a:pt x="103" y="43"/>
                    <a:pt x="103" y="45"/>
                    <a:pt x="103" y="45"/>
                  </a:cubicBezTo>
                  <a:cubicBezTo>
                    <a:pt x="104" y="46"/>
                    <a:pt x="105" y="46"/>
                    <a:pt x="107" y="47"/>
                  </a:cubicBezTo>
                  <a:cubicBezTo>
                    <a:pt x="110" y="49"/>
                    <a:pt x="108" y="49"/>
                    <a:pt x="111" y="47"/>
                  </a:cubicBezTo>
                  <a:cubicBezTo>
                    <a:pt x="112" y="47"/>
                    <a:pt x="112" y="47"/>
                    <a:pt x="112" y="46"/>
                  </a:cubicBezTo>
                  <a:cubicBezTo>
                    <a:pt x="112" y="46"/>
                    <a:pt x="113" y="45"/>
                    <a:pt x="113" y="45"/>
                  </a:cubicBezTo>
                  <a:cubicBezTo>
                    <a:pt x="113" y="45"/>
                    <a:pt x="113" y="48"/>
                    <a:pt x="113" y="48"/>
                  </a:cubicBezTo>
                  <a:cubicBezTo>
                    <a:pt x="113" y="48"/>
                    <a:pt x="111" y="48"/>
                    <a:pt x="111" y="48"/>
                  </a:cubicBezTo>
                  <a:cubicBezTo>
                    <a:pt x="110" y="49"/>
                    <a:pt x="110" y="51"/>
                    <a:pt x="110" y="51"/>
                  </a:cubicBezTo>
                  <a:cubicBezTo>
                    <a:pt x="111" y="50"/>
                    <a:pt x="111" y="52"/>
                    <a:pt x="111" y="52"/>
                  </a:cubicBezTo>
                  <a:cubicBezTo>
                    <a:pt x="109" y="54"/>
                    <a:pt x="108" y="55"/>
                    <a:pt x="106" y="57"/>
                  </a:cubicBezTo>
                  <a:cubicBezTo>
                    <a:pt x="107" y="60"/>
                    <a:pt x="107" y="60"/>
                    <a:pt x="107" y="60"/>
                  </a:cubicBezTo>
                  <a:cubicBezTo>
                    <a:pt x="108" y="61"/>
                    <a:pt x="108" y="61"/>
                    <a:pt x="108" y="61"/>
                  </a:cubicBezTo>
                  <a:cubicBezTo>
                    <a:pt x="104" y="64"/>
                    <a:pt x="104" y="64"/>
                    <a:pt x="104" y="64"/>
                  </a:cubicBezTo>
                  <a:cubicBezTo>
                    <a:pt x="104" y="64"/>
                    <a:pt x="106" y="67"/>
                    <a:pt x="108" y="67"/>
                  </a:cubicBezTo>
                  <a:cubicBezTo>
                    <a:pt x="110" y="67"/>
                    <a:pt x="112" y="65"/>
                    <a:pt x="112" y="65"/>
                  </a:cubicBezTo>
                  <a:cubicBezTo>
                    <a:pt x="112" y="65"/>
                    <a:pt x="113" y="67"/>
                    <a:pt x="114" y="70"/>
                  </a:cubicBezTo>
                  <a:cubicBezTo>
                    <a:pt x="115" y="72"/>
                    <a:pt x="117" y="71"/>
                    <a:pt x="117" y="71"/>
                  </a:cubicBezTo>
                  <a:cubicBezTo>
                    <a:pt x="117" y="71"/>
                    <a:pt x="120" y="70"/>
                    <a:pt x="121" y="67"/>
                  </a:cubicBezTo>
                  <a:cubicBezTo>
                    <a:pt x="123" y="61"/>
                    <a:pt x="125" y="60"/>
                    <a:pt x="127" y="57"/>
                  </a:cubicBezTo>
                  <a:cubicBezTo>
                    <a:pt x="129" y="55"/>
                    <a:pt x="129" y="54"/>
                    <a:pt x="130" y="52"/>
                  </a:cubicBezTo>
                  <a:cubicBezTo>
                    <a:pt x="132" y="51"/>
                    <a:pt x="135" y="49"/>
                    <a:pt x="141" y="45"/>
                  </a:cubicBezTo>
                  <a:cubicBezTo>
                    <a:pt x="148" y="41"/>
                    <a:pt x="148" y="34"/>
                    <a:pt x="148" y="34"/>
                  </a:cubicBezTo>
                  <a:cubicBezTo>
                    <a:pt x="149" y="34"/>
                    <a:pt x="149" y="34"/>
                    <a:pt x="149" y="34"/>
                  </a:cubicBezTo>
                  <a:cubicBezTo>
                    <a:pt x="149" y="34"/>
                    <a:pt x="150" y="31"/>
                    <a:pt x="149" y="28"/>
                  </a:cubicBezTo>
                  <a:cubicBezTo>
                    <a:pt x="148" y="25"/>
                    <a:pt x="148" y="23"/>
                    <a:pt x="148" y="23"/>
                  </a:cubicBezTo>
                  <a:cubicBezTo>
                    <a:pt x="145" y="21"/>
                    <a:pt x="145" y="21"/>
                    <a:pt x="145" y="21"/>
                  </a:cubicBezTo>
                  <a:cubicBezTo>
                    <a:pt x="149" y="18"/>
                    <a:pt x="149" y="18"/>
                    <a:pt x="149" y="18"/>
                  </a:cubicBezTo>
                  <a:cubicBezTo>
                    <a:pt x="149" y="18"/>
                    <a:pt x="144" y="17"/>
                    <a:pt x="143" y="15"/>
                  </a:cubicBezTo>
                  <a:cubicBezTo>
                    <a:pt x="141" y="12"/>
                    <a:pt x="140" y="15"/>
                    <a:pt x="140" y="15"/>
                  </a:cubicBezTo>
                  <a:cubicBezTo>
                    <a:pt x="132" y="14"/>
                    <a:pt x="132" y="14"/>
                    <a:pt x="132" y="14"/>
                  </a:cubicBezTo>
                  <a:cubicBezTo>
                    <a:pt x="132" y="14"/>
                    <a:pt x="130" y="12"/>
                    <a:pt x="130" y="11"/>
                  </a:cubicBezTo>
                  <a:cubicBezTo>
                    <a:pt x="129" y="9"/>
                    <a:pt x="128" y="7"/>
                    <a:pt x="128" y="7"/>
                  </a:cubicBezTo>
                  <a:cubicBezTo>
                    <a:pt x="128" y="7"/>
                    <a:pt x="124" y="6"/>
                    <a:pt x="122" y="5"/>
                  </a:cubicBezTo>
                  <a:cubicBezTo>
                    <a:pt x="120" y="3"/>
                    <a:pt x="120" y="0"/>
                    <a:pt x="120" y="0"/>
                  </a:cubicBezTo>
                  <a:lnTo>
                    <a:pt x="119" y="0"/>
                  </a:lnTo>
                  <a:close/>
                  <a:moveTo>
                    <a:pt x="2" y="15"/>
                  </a:moveTo>
                  <a:cubicBezTo>
                    <a:pt x="4" y="19"/>
                    <a:pt x="4" y="21"/>
                    <a:pt x="6" y="24"/>
                  </a:cubicBezTo>
                  <a:cubicBezTo>
                    <a:pt x="4" y="25"/>
                    <a:pt x="3" y="26"/>
                    <a:pt x="2" y="26"/>
                  </a:cubicBezTo>
                  <a:cubicBezTo>
                    <a:pt x="0" y="27"/>
                    <a:pt x="2" y="27"/>
                    <a:pt x="2" y="27"/>
                  </a:cubicBezTo>
                  <a:cubicBezTo>
                    <a:pt x="2" y="27"/>
                    <a:pt x="4" y="28"/>
                    <a:pt x="6" y="27"/>
                  </a:cubicBezTo>
                  <a:cubicBezTo>
                    <a:pt x="10" y="26"/>
                    <a:pt x="8" y="24"/>
                    <a:pt x="7" y="2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5" y="19"/>
                    <a:pt x="5" y="17"/>
                    <a:pt x="4" y="15"/>
                  </a:cubicBezTo>
                  <a:cubicBezTo>
                    <a:pt x="4" y="15"/>
                    <a:pt x="2" y="15"/>
                    <a:pt x="2" y="15"/>
                  </a:cubicBezTo>
                  <a:close/>
                </a:path>
              </a:pathLst>
            </a:custGeom>
            <a:grpFill/>
            <a:ln w="9525">
              <a:solidFill>
                <a:schemeClr val="tx2">
                  <a:lumMod val="2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266"/>
            <p:cNvSpPr>
              <a:spLocks noEditPoints="1"/>
            </p:cNvSpPr>
            <p:nvPr/>
          </p:nvSpPr>
          <p:spPr bwMode="auto">
            <a:xfrm>
              <a:off x="3142918" y="4179897"/>
              <a:ext cx="528143" cy="253294"/>
            </a:xfrm>
            <a:custGeom>
              <a:avLst/>
              <a:gdLst>
                <a:gd name="T0" fmla="*/ 10 w 150"/>
                <a:gd name="T1" fmla="*/ 19 h 72"/>
                <a:gd name="T2" fmla="*/ 10 w 150"/>
                <a:gd name="T3" fmla="*/ 20 h 72"/>
                <a:gd name="T4" fmla="*/ 10 w 150"/>
                <a:gd name="T5" fmla="*/ 19 h 72"/>
                <a:gd name="T6" fmla="*/ 119 w 150"/>
                <a:gd name="T7" fmla="*/ 0 h 72"/>
                <a:gd name="T8" fmla="*/ 111 w 150"/>
                <a:gd name="T9" fmla="*/ 5 h 72"/>
                <a:gd name="T10" fmla="*/ 111 w 150"/>
                <a:gd name="T11" fmla="*/ 8 h 72"/>
                <a:gd name="T12" fmla="*/ 113 w 150"/>
                <a:gd name="T13" fmla="*/ 14 h 72"/>
                <a:gd name="T14" fmla="*/ 109 w 150"/>
                <a:gd name="T15" fmla="*/ 26 h 72"/>
                <a:gd name="T16" fmla="*/ 107 w 150"/>
                <a:gd name="T17" fmla="*/ 26 h 72"/>
                <a:gd name="T18" fmla="*/ 107 w 150"/>
                <a:gd name="T19" fmla="*/ 27 h 72"/>
                <a:gd name="T20" fmla="*/ 104 w 150"/>
                <a:gd name="T21" fmla="*/ 29 h 72"/>
                <a:gd name="T22" fmla="*/ 104 w 150"/>
                <a:gd name="T23" fmla="*/ 31 h 72"/>
                <a:gd name="T24" fmla="*/ 106 w 150"/>
                <a:gd name="T25" fmla="*/ 32 h 72"/>
                <a:gd name="T26" fmla="*/ 105 w 150"/>
                <a:gd name="T27" fmla="*/ 34 h 72"/>
                <a:gd name="T28" fmla="*/ 103 w 150"/>
                <a:gd name="T29" fmla="*/ 36 h 72"/>
                <a:gd name="T30" fmla="*/ 105 w 150"/>
                <a:gd name="T31" fmla="*/ 40 h 72"/>
                <a:gd name="T32" fmla="*/ 106 w 150"/>
                <a:gd name="T33" fmla="*/ 40 h 72"/>
                <a:gd name="T34" fmla="*/ 106 w 150"/>
                <a:gd name="T35" fmla="*/ 43 h 72"/>
                <a:gd name="T36" fmla="*/ 104 w 150"/>
                <a:gd name="T37" fmla="*/ 43 h 72"/>
                <a:gd name="T38" fmla="*/ 103 w 150"/>
                <a:gd name="T39" fmla="*/ 45 h 72"/>
                <a:gd name="T40" fmla="*/ 107 w 150"/>
                <a:gd name="T41" fmla="*/ 47 h 72"/>
                <a:gd name="T42" fmla="*/ 111 w 150"/>
                <a:gd name="T43" fmla="*/ 47 h 72"/>
                <a:gd name="T44" fmla="*/ 112 w 150"/>
                <a:gd name="T45" fmla="*/ 46 h 72"/>
                <a:gd name="T46" fmla="*/ 113 w 150"/>
                <a:gd name="T47" fmla="*/ 45 h 72"/>
                <a:gd name="T48" fmla="*/ 113 w 150"/>
                <a:gd name="T49" fmla="*/ 48 h 72"/>
                <a:gd name="T50" fmla="*/ 111 w 150"/>
                <a:gd name="T51" fmla="*/ 48 h 72"/>
                <a:gd name="T52" fmla="*/ 110 w 150"/>
                <a:gd name="T53" fmla="*/ 51 h 72"/>
                <a:gd name="T54" fmla="*/ 111 w 150"/>
                <a:gd name="T55" fmla="*/ 52 h 72"/>
                <a:gd name="T56" fmla="*/ 106 w 150"/>
                <a:gd name="T57" fmla="*/ 57 h 72"/>
                <a:gd name="T58" fmla="*/ 107 w 150"/>
                <a:gd name="T59" fmla="*/ 60 h 72"/>
                <a:gd name="T60" fmla="*/ 108 w 150"/>
                <a:gd name="T61" fmla="*/ 61 h 72"/>
                <a:gd name="T62" fmla="*/ 104 w 150"/>
                <a:gd name="T63" fmla="*/ 64 h 72"/>
                <a:gd name="T64" fmla="*/ 108 w 150"/>
                <a:gd name="T65" fmla="*/ 67 h 72"/>
                <a:gd name="T66" fmla="*/ 112 w 150"/>
                <a:gd name="T67" fmla="*/ 65 h 72"/>
                <a:gd name="T68" fmla="*/ 114 w 150"/>
                <a:gd name="T69" fmla="*/ 70 h 72"/>
                <a:gd name="T70" fmla="*/ 117 w 150"/>
                <a:gd name="T71" fmla="*/ 71 h 72"/>
                <a:gd name="T72" fmla="*/ 121 w 150"/>
                <a:gd name="T73" fmla="*/ 67 h 72"/>
                <a:gd name="T74" fmla="*/ 127 w 150"/>
                <a:gd name="T75" fmla="*/ 57 h 72"/>
                <a:gd name="T76" fmla="*/ 130 w 150"/>
                <a:gd name="T77" fmla="*/ 52 h 72"/>
                <a:gd name="T78" fmla="*/ 141 w 150"/>
                <a:gd name="T79" fmla="*/ 45 h 72"/>
                <a:gd name="T80" fmla="*/ 148 w 150"/>
                <a:gd name="T81" fmla="*/ 34 h 72"/>
                <a:gd name="T82" fmla="*/ 149 w 150"/>
                <a:gd name="T83" fmla="*/ 34 h 72"/>
                <a:gd name="T84" fmla="*/ 149 w 150"/>
                <a:gd name="T85" fmla="*/ 28 h 72"/>
                <a:gd name="T86" fmla="*/ 148 w 150"/>
                <a:gd name="T87" fmla="*/ 23 h 72"/>
                <a:gd name="T88" fmla="*/ 145 w 150"/>
                <a:gd name="T89" fmla="*/ 21 h 72"/>
                <a:gd name="T90" fmla="*/ 149 w 150"/>
                <a:gd name="T91" fmla="*/ 18 h 72"/>
                <a:gd name="T92" fmla="*/ 143 w 150"/>
                <a:gd name="T93" fmla="*/ 15 h 72"/>
                <a:gd name="T94" fmla="*/ 140 w 150"/>
                <a:gd name="T95" fmla="*/ 15 h 72"/>
                <a:gd name="T96" fmla="*/ 132 w 150"/>
                <a:gd name="T97" fmla="*/ 14 h 72"/>
                <a:gd name="T98" fmla="*/ 130 w 150"/>
                <a:gd name="T99" fmla="*/ 11 h 72"/>
                <a:gd name="T100" fmla="*/ 128 w 150"/>
                <a:gd name="T101" fmla="*/ 7 h 72"/>
                <a:gd name="T102" fmla="*/ 122 w 150"/>
                <a:gd name="T103" fmla="*/ 5 h 72"/>
                <a:gd name="T104" fmla="*/ 120 w 150"/>
                <a:gd name="T105" fmla="*/ 0 h 72"/>
                <a:gd name="T106" fmla="*/ 119 w 150"/>
                <a:gd name="T107" fmla="*/ 0 h 72"/>
                <a:gd name="T108" fmla="*/ 2 w 150"/>
                <a:gd name="T109" fmla="*/ 15 h 72"/>
                <a:gd name="T110" fmla="*/ 6 w 150"/>
                <a:gd name="T111" fmla="*/ 24 h 72"/>
                <a:gd name="T112" fmla="*/ 2 w 150"/>
                <a:gd name="T113" fmla="*/ 26 h 72"/>
                <a:gd name="T114" fmla="*/ 2 w 150"/>
                <a:gd name="T115" fmla="*/ 27 h 72"/>
                <a:gd name="T116" fmla="*/ 6 w 150"/>
                <a:gd name="T117" fmla="*/ 27 h 72"/>
                <a:gd name="T118" fmla="*/ 7 w 150"/>
                <a:gd name="T119" fmla="*/ 20 h 72"/>
                <a:gd name="T120" fmla="*/ 6 w 150"/>
                <a:gd name="T121" fmla="*/ 20 h 72"/>
                <a:gd name="T122" fmla="*/ 4 w 150"/>
                <a:gd name="T123" fmla="*/ 15 h 72"/>
                <a:gd name="T124" fmla="*/ 2 w 150"/>
                <a:gd name="T125" fmla="*/ 15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50" h="72">
                  <a:moveTo>
                    <a:pt x="10" y="19"/>
                  </a:moveTo>
                  <a:cubicBezTo>
                    <a:pt x="9" y="19"/>
                    <a:pt x="10" y="20"/>
                    <a:pt x="10" y="20"/>
                  </a:cubicBezTo>
                  <a:cubicBezTo>
                    <a:pt x="10" y="20"/>
                    <a:pt x="12" y="19"/>
                    <a:pt x="10" y="19"/>
                  </a:cubicBezTo>
                  <a:close/>
                  <a:moveTo>
                    <a:pt x="119" y="0"/>
                  </a:moveTo>
                  <a:cubicBezTo>
                    <a:pt x="117" y="2"/>
                    <a:pt x="114" y="4"/>
                    <a:pt x="111" y="5"/>
                  </a:cubicBezTo>
                  <a:cubicBezTo>
                    <a:pt x="111" y="7"/>
                    <a:pt x="111" y="7"/>
                    <a:pt x="111" y="8"/>
                  </a:cubicBezTo>
                  <a:cubicBezTo>
                    <a:pt x="111" y="8"/>
                    <a:pt x="112" y="12"/>
                    <a:pt x="113" y="14"/>
                  </a:cubicBezTo>
                  <a:cubicBezTo>
                    <a:pt x="108" y="17"/>
                    <a:pt x="106" y="20"/>
                    <a:pt x="109" y="26"/>
                  </a:cubicBezTo>
                  <a:cubicBezTo>
                    <a:pt x="109" y="26"/>
                    <a:pt x="108" y="26"/>
                    <a:pt x="107" y="26"/>
                  </a:cubicBezTo>
                  <a:cubicBezTo>
                    <a:pt x="107" y="27"/>
                    <a:pt x="107" y="27"/>
                    <a:pt x="107" y="27"/>
                  </a:cubicBezTo>
                  <a:cubicBezTo>
                    <a:pt x="107" y="28"/>
                    <a:pt x="105" y="29"/>
                    <a:pt x="104" y="29"/>
                  </a:cubicBezTo>
                  <a:cubicBezTo>
                    <a:pt x="104" y="30"/>
                    <a:pt x="104" y="30"/>
                    <a:pt x="104" y="31"/>
                  </a:cubicBezTo>
                  <a:cubicBezTo>
                    <a:pt x="104" y="31"/>
                    <a:pt x="106" y="32"/>
                    <a:pt x="106" y="32"/>
                  </a:cubicBezTo>
                  <a:cubicBezTo>
                    <a:pt x="106" y="32"/>
                    <a:pt x="106" y="36"/>
                    <a:pt x="105" y="34"/>
                  </a:cubicBezTo>
                  <a:cubicBezTo>
                    <a:pt x="105" y="35"/>
                    <a:pt x="104" y="36"/>
                    <a:pt x="103" y="36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6" y="41"/>
                    <a:pt x="106" y="42"/>
                    <a:pt x="106" y="43"/>
                  </a:cubicBezTo>
                  <a:cubicBezTo>
                    <a:pt x="106" y="43"/>
                    <a:pt x="104" y="43"/>
                    <a:pt x="104" y="43"/>
                  </a:cubicBezTo>
                  <a:cubicBezTo>
                    <a:pt x="103" y="43"/>
                    <a:pt x="103" y="45"/>
                    <a:pt x="103" y="45"/>
                  </a:cubicBezTo>
                  <a:cubicBezTo>
                    <a:pt x="104" y="46"/>
                    <a:pt x="105" y="46"/>
                    <a:pt x="107" y="47"/>
                  </a:cubicBezTo>
                  <a:cubicBezTo>
                    <a:pt x="110" y="49"/>
                    <a:pt x="108" y="49"/>
                    <a:pt x="111" y="47"/>
                  </a:cubicBezTo>
                  <a:cubicBezTo>
                    <a:pt x="112" y="47"/>
                    <a:pt x="112" y="47"/>
                    <a:pt x="112" y="46"/>
                  </a:cubicBezTo>
                  <a:cubicBezTo>
                    <a:pt x="112" y="46"/>
                    <a:pt x="113" y="45"/>
                    <a:pt x="113" y="45"/>
                  </a:cubicBezTo>
                  <a:cubicBezTo>
                    <a:pt x="113" y="45"/>
                    <a:pt x="113" y="48"/>
                    <a:pt x="113" y="48"/>
                  </a:cubicBezTo>
                  <a:cubicBezTo>
                    <a:pt x="113" y="48"/>
                    <a:pt x="111" y="48"/>
                    <a:pt x="111" y="48"/>
                  </a:cubicBezTo>
                  <a:cubicBezTo>
                    <a:pt x="110" y="49"/>
                    <a:pt x="110" y="51"/>
                    <a:pt x="110" y="51"/>
                  </a:cubicBezTo>
                  <a:cubicBezTo>
                    <a:pt x="111" y="50"/>
                    <a:pt x="111" y="52"/>
                    <a:pt x="111" y="52"/>
                  </a:cubicBezTo>
                  <a:cubicBezTo>
                    <a:pt x="109" y="54"/>
                    <a:pt x="108" y="55"/>
                    <a:pt x="106" y="57"/>
                  </a:cubicBezTo>
                  <a:cubicBezTo>
                    <a:pt x="107" y="60"/>
                    <a:pt x="107" y="60"/>
                    <a:pt x="107" y="60"/>
                  </a:cubicBezTo>
                  <a:cubicBezTo>
                    <a:pt x="108" y="61"/>
                    <a:pt x="108" y="61"/>
                    <a:pt x="108" y="61"/>
                  </a:cubicBezTo>
                  <a:cubicBezTo>
                    <a:pt x="104" y="64"/>
                    <a:pt x="104" y="64"/>
                    <a:pt x="104" y="64"/>
                  </a:cubicBezTo>
                  <a:cubicBezTo>
                    <a:pt x="104" y="64"/>
                    <a:pt x="106" y="67"/>
                    <a:pt x="108" y="67"/>
                  </a:cubicBezTo>
                  <a:cubicBezTo>
                    <a:pt x="110" y="67"/>
                    <a:pt x="112" y="65"/>
                    <a:pt x="112" y="65"/>
                  </a:cubicBezTo>
                  <a:cubicBezTo>
                    <a:pt x="112" y="65"/>
                    <a:pt x="113" y="67"/>
                    <a:pt x="114" y="70"/>
                  </a:cubicBezTo>
                  <a:cubicBezTo>
                    <a:pt x="115" y="72"/>
                    <a:pt x="117" y="71"/>
                    <a:pt x="117" y="71"/>
                  </a:cubicBezTo>
                  <a:cubicBezTo>
                    <a:pt x="117" y="71"/>
                    <a:pt x="120" y="70"/>
                    <a:pt x="121" y="67"/>
                  </a:cubicBezTo>
                  <a:cubicBezTo>
                    <a:pt x="123" y="61"/>
                    <a:pt x="125" y="60"/>
                    <a:pt x="127" y="57"/>
                  </a:cubicBezTo>
                  <a:cubicBezTo>
                    <a:pt x="129" y="55"/>
                    <a:pt x="129" y="54"/>
                    <a:pt x="130" y="52"/>
                  </a:cubicBezTo>
                  <a:cubicBezTo>
                    <a:pt x="132" y="51"/>
                    <a:pt x="135" y="49"/>
                    <a:pt x="141" y="45"/>
                  </a:cubicBezTo>
                  <a:cubicBezTo>
                    <a:pt x="148" y="41"/>
                    <a:pt x="148" y="34"/>
                    <a:pt x="148" y="34"/>
                  </a:cubicBezTo>
                  <a:cubicBezTo>
                    <a:pt x="149" y="34"/>
                    <a:pt x="149" y="34"/>
                    <a:pt x="149" y="34"/>
                  </a:cubicBezTo>
                  <a:cubicBezTo>
                    <a:pt x="149" y="34"/>
                    <a:pt x="150" y="31"/>
                    <a:pt x="149" y="28"/>
                  </a:cubicBezTo>
                  <a:cubicBezTo>
                    <a:pt x="148" y="25"/>
                    <a:pt x="148" y="23"/>
                    <a:pt x="148" y="23"/>
                  </a:cubicBezTo>
                  <a:cubicBezTo>
                    <a:pt x="145" y="21"/>
                    <a:pt x="145" y="21"/>
                    <a:pt x="145" y="21"/>
                  </a:cubicBezTo>
                  <a:cubicBezTo>
                    <a:pt x="149" y="18"/>
                    <a:pt x="149" y="18"/>
                    <a:pt x="149" y="18"/>
                  </a:cubicBezTo>
                  <a:cubicBezTo>
                    <a:pt x="149" y="18"/>
                    <a:pt x="144" y="17"/>
                    <a:pt x="143" y="15"/>
                  </a:cubicBezTo>
                  <a:cubicBezTo>
                    <a:pt x="141" y="12"/>
                    <a:pt x="140" y="15"/>
                    <a:pt x="140" y="15"/>
                  </a:cubicBezTo>
                  <a:cubicBezTo>
                    <a:pt x="132" y="14"/>
                    <a:pt x="132" y="14"/>
                    <a:pt x="132" y="14"/>
                  </a:cubicBezTo>
                  <a:cubicBezTo>
                    <a:pt x="132" y="14"/>
                    <a:pt x="130" y="12"/>
                    <a:pt x="130" y="11"/>
                  </a:cubicBezTo>
                  <a:cubicBezTo>
                    <a:pt x="129" y="9"/>
                    <a:pt x="128" y="7"/>
                    <a:pt x="128" y="7"/>
                  </a:cubicBezTo>
                  <a:cubicBezTo>
                    <a:pt x="128" y="7"/>
                    <a:pt x="124" y="6"/>
                    <a:pt x="122" y="5"/>
                  </a:cubicBezTo>
                  <a:cubicBezTo>
                    <a:pt x="120" y="3"/>
                    <a:pt x="120" y="0"/>
                    <a:pt x="120" y="0"/>
                  </a:cubicBezTo>
                  <a:lnTo>
                    <a:pt x="119" y="0"/>
                  </a:lnTo>
                  <a:close/>
                  <a:moveTo>
                    <a:pt x="2" y="15"/>
                  </a:moveTo>
                  <a:cubicBezTo>
                    <a:pt x="4" y="19"/>
                    <a:pt x="4" y="21"/>
                    <a:pt x="6" y="24"/>
                  </a:cubicBezTo>
                  <a:cubicBezTo>
                    <a:pt x="4" y="25"/>
                    <a:pt x="3" y="26"/>
                    <a:pt x="2" y="26"/>
                  </a:cubicBezTo>
                  <a:cubicBezTo>
                    <a:pt x="0" y="27"/>
                    <a:pt x="2" y="27"/>
                    <a:pt x="2" y="27"/>
                  </a:cubicBezTo>
                  <a:cubicBezTo>
                    <a:pt x="2" y="27"/>
                    <a:pt x="4" y="28"/>
                    <a:pt x="6" y="27"/>
                  </a:cubicBezTo>
                  <a:cubicBezTo>
                    <a:pt x="10" y="26"/>
                    <a:pt x="8" y="24"/>
                    <a:pt x="7" y="2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5" y="19"/>
                    <a:pt x="5" y="17"/>
                    <a:pt x="4" y="15"/>
                  </a:cubicBezTo>
                  <a:cubicBezTo>
                    <a:pt x="4" y="15"/>
                    <a:pt x="2" y="15"/>
                    <a:pt x="2" y="15"/>
                  </a:cubicBezTo>
                  <a:close/>
                </a:path>
              </a:pathLst>
            </a:custGeom>
            <a:grpFill/>
            <a:ln w="2" cap="rnd">
              <a:solidFill>
                <a:schemeClr val="tx2">
                  <a:lumMod val="2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267"/>
            <p:cNvSpPr>
              <a:spLocks/>
            </p:cNvSpPr>
            <p:nvPr/>
          </p:nvSpPr>
          <p:spPr bwMode="auto">
            <a:xfrm>
              <a:off x="3793217" y="3468521"/>
              <a:ext cx="123953" cy="73653"/>
            </a:xfrm>
            <a:custGeom>
              <a:avLst/>
              <a:gdLst>
                <a:gd name="T0" fmla="*/ 1 w 35"/>
                <a:gd name="T1" fmla="*/ 18 h 21"/>
                <a:gd name="T2" fmla="*/ 3 w 35"/>
                <a:gd name="T3" fmla="*/ 21 h 21"/>
                <a:gd name="T4" fmla="*/ 5 w 35"/>
                <a:gd name="T5" fmla="*/ 21 h 21"/>
                <a:gd name="T6" fmla="*/ 7 w 35"/>
                <a:gd name="T7" fmla="*/ 18 h 21"/>
                <a:gd name="T8" fmla="*/ 6 w 35"/>
                <a:gd name="T9" fmla="*/ 14 h 21"/>
                <a:gd name="T10" fmla="*/ 11 w 35"/>
                <a:gd name="T11" fmla="*/ 16 h 21"/>
                <a:gd name="T12" fmla="*/ 12 w 35"/>
                <a:gd name="T13" fmla="*/ 18 h 21"/>
                <a:gd name="T14" fmla="*/ 18 w 35"/>
                <a:gd name="T15" fmla="*/ 14 h 21"/>
                <a:gd name="T16" fmla="*/ 29 w 35"/>
                <a:gd name="T17" fmla="*/ 10 h 21"/>
                <a:gd name="T18" fmla="*/ 25 w 35"/>
                <a:gd name="T19" fmla="*/ 8 h 21"/>
                <a:gd name="T20" fmla="*/ 17 w 35"/>
                <a:gd name="T21" fmla="*/ 6 h 21"/>
                <a:gd name="T22" fmla="*/ 14 w 35"/>
                <a:gd name="T23" fmla="*/ 2 h 21"/>
                <a:gd name="T24" fmla="*/ 11 w 35"/>
                <a:gd name="T25" fmla="*/ 2 h 21"/>
                <a:gd name="T26" fmla="*/ 9 w 35"/>
                <a:gd name="T27" fmla="*/ 0 h 21"/>
                <a:gd name="T28" fmla="*/ 3 w 35"/>
                <a:gd name="T29" fmla="*/ 0 h 21"/>
                <a:gd name="T30" fmla="*/ 1 w 35"/>
                <a:gd name="T31" fmla="*/ 2 h 21"/>
                <a:gd name="T32" fmla="*/ 0 w 35"/>
                <a:gd name="T33" fmla="*/ 3 h 21"/>
                <a:gd name="T34" fmla="*/ 1 w 35"/>
                <a:gd name="T35" fmla="*/ 8 h 21"/>
                <a:gd name="T36" fmla="*/ 0 w 35"/>
                <a:gd name="T37" fmla="*/ 11 h 21"/>
                <a:gd name="T38" fmla="*/ 0 w 35"/>
                <a:gd name="T39" fmla="*/ 12 h 21"/>
                <a:gd name="T40" fmla="*/ 1 w 35"/>
                <a:gd name="T41" fmla="*/ 15 h 21"/>
                <a:gd name="T42" fmla="*/ 1 w 35"/>
                <a:gd name="T43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5" h="21">
                  <a:moveTo>
                    <a:pt x="1" y="18"/>
                  </a:moveTo>
                  <a:cubicBezTo>
                    <a:pt x="2" y="19"/>
                    <a:pt x="3" y="20"/>
                    <a:pt x="3" y="21"/>
                  </a:cubicBezTo>
                  <a:cubicBezTo>
                    <a:pt x="3" y="21"/>
                    <a:pt x="5" y="21"/>
                    <a:pt x="5" y="21"/>
                  </a:cubicBezTo>
                  <a:cubicBezTo>
                    <a:pt x="6" y="21"/>
                    <a:pt x="6" y="19"/>
                    <a:pt x="7" y="18"/>
                  </a:cubicBezTo>
                  <a:cubicBezTo>
                    <a:pt x="7" y="19"/>
                    <a:pt x="6" y="16"/>
                    <a:pt x="6" y="14"/>
                  </a:cubicBezTo>
                  <a:cubicBezTo>
                    <a:pt x="8" y="15"/>
                    <a:pt x="9" y="15"/>
                    <a:pt x="11" y="16"/>
                  </a:cubicBezTo>
                  <a:cubicBezTo>
                    <a:pt x="11" y="16"/>
                    <a:pt x="12" y="18"/>
                    <a:pt x="12" y="18"/>
                  </a:cubicBezTo>
                  <a:cubicBezTo>
                    <a:pt x="18" y="19"/>
                    <a:pt x="18" y="14"/>
                    <a:pt x="18" y="14"/>
                  </a:cubicBezTo>
                  <a:cubicBezTo>
                    <a:pt x="21" y="13"/>
                    <a:pt x="35" y="19"/>
                    <a:pt x="29" y="10"/>
                  </a:cubicBezTo>
                  <a:cubicBezTo>
                    <a:pt x="28" y="9"/>
                    <a:pt x="26" y="9"/>
                    <a:pt x="25" y="8"/>
                  </a:cubicBezTo>
                  <a:cubicBezTo>
                    <a:pt x="27" y="8"/>
                    <a:pt x="19" y="8"/>
                    <a:pt x="17" y="6"/>
                  </a:cubicBezTo>
                  <a:cubicBezTo>
                    <a:pt x="17" y="6"/>
                    <a:pt x="15" y="3"/>
                    <a:pt x="14" y="2"/>
                  </a:cubicBezTo>
                  <a:cubicBezTo>
                    <a:pt x="13" y="2"/>
                    <a:pt x="12" y="3"/>
                    <a:pt x="11" y="2"/>
                  </a:cubicBezTo>
                  <a:cubicBezTo>
                    <a:pt x="10" y="2"/>
                    <a:pt x="10" y="0"/>
                    <a:pt x="9" y="0"/>
                  </a:cubicBezTo>
                  <a:cubicBezTo>
                    <a:pt x="9" y="0"/>
                    <a:pt x="4" y="0"/>
                    <a:pt x="3" y="0"/>
                  </a:cubicBezTo>
                  <a:cubicBezTo>
                    <a:pt x="3" y="1"/>
                    <a:pt x="2" y="2"/>
                    <a:pt x="1" y="2"/>
                  </a:cubicBezTo>
                  <a:cubicBezTo>
                    <a:pt x="1" y="2"/>
                    <a:pt x="1" y="3"/>
                    <a:pt x="0" y="3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1" y="14"/>
                    <a:pt x="1" y="15"/>
                  </a:cubicBezTo>
                  <a:cubicBezTo>
                    <a:pt x="2" y="16"/>
                    <a:pt x="1" y="18"/>
                    <a:pt x="1" y="18"/>
                  </a:cubicBezTo>
                  <a:close/>
                </a:path>
              </a:pathLst>
            </a:custGeom>
            <a:grpFill/>
            <a:ln w="9525">
              <a:solidFill>
                <a:schemeClr val="tx2">
                  <a:lumMod val="2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268"/>
            <p:cNvSpPr>
              <a:spLocks/>
            </p:cNvSpPr>
            <p:nvPr/>
          </p:nvSpPr>
          <p:spPr bwMode="auto">
            <a:xfrm>
              <a:off x="3793217" y="3468521"/>
              <a:ext cx="123953" cy="73653"/>
            </a:xfrm>
            <a:custGeom>
              <a:avLst/>
              <a:gdLst>
                <a:gd name="T0" fmla="*/ 1 w 35"/>
                <a:gd name="T1" fmla="*/ 18 h 21"/>
                <a:gd name="T2" fmla="*/ 3 w 35"/>
                <a:gd name="T3" fmla="*/ 21 h 21"/>
                <a:gd name="T4" fmla="*/ 5 w 35"/>
                <a:gd name="T5" fmla="*/ 21 h 21"/>
                <a:gd name="T6" fmla="*/ 7 w 35"/>
                <a:gd name="T7" fmla="*/ 18 h 21"/>
                <a:gd name="T8" fmla="*/ 6 w 35"/>
                <a:gd name="T9" fmla="*/ 14 h 21"/>
                <a:gd name="T10" fmla="*/ 11 w 35"/>
                <a:gd name="T11" fmla="*/ 16 h 21"/>
                <a:gd name="T12" fmla="*/ 12 w 35"/>
                <a:gd name="T13" fmla="*/ 18 h 21"/>
                <a:gd name="T14" fmla="*/ 18 w 35"/>
                <a:gd name="T15" fmla="*/ 14 h 21"/>
                <a:gd name="T16" fmla="*/ 29 w 35"/>
                <a:gd name="T17" fmla="*/ 10 h 21"/>
                <a:gd name="T18" fmla="*/ 25 w 35"/>
                <a:gd name="T19" fmla="*/ 8 h 21"/>
                <a:gd name="T20" fmla="*/ 17 w 35"/>
                <a:gd name="T21" fmla="*/ 6 h 21"/>
                <a:gd name="T22" fmla="*/ 14 w 35"/>
                <a:gd name="T23" fmla="*/ 2 h 21"/>
                <a:gd name="T24" fmla="*/ 11 w 35"/>
                <a:gd name="T25" fmla="*/ 2 h 21"/>
                <a:gd name="T26" fmla="*/ 9 w 35"/>
                <a:gd name="T27" fmla="*/ 0 h 21"/>
                <a:gd name="T28" fmla="*/ 3 w 35"/>
                <a:gd name="T29" fmla="*/ 0 h 21"/>
                <a:gd name="T30" fmla="*/ 1 w 35"/>
                <a:gd name="T31" fmla="*/ 2 h 21"/>
                <a:gd name="T32" fmla="*/ 0 w 35"/>
                <a:gd name="T33" fmla="*/ 3 h 21"/>
                <a:gd name="T34" fmla="*/ 1 w 35"/>
                <a:gd name="T35" fmla="*/ 8 h 21"/>
                <a:gd name="T36" fmla="*/ 0 w 35"/>
                <a:gd name="T37" fmla="*/ 11 h 21"/>
                <a:gd name="T38" fmla="*/ 0 w 35"/>
                <a:gd name="T39" fmla="*/ 12 h 21"/>
                <a:gd name="T40" fmla="*/ 1 w 35"/>
                <a:gd name="T41" fmla="*/ 15 h 21"/>
                <a:gd name="T42" fmla="*/ 1 w 35"/>
                <a:gd name="T43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5" h="21">
                  <a:moveTo>
                    <a:pt x="1" y="18"/>
                  </a:moveTo>
                  <a:cubicBezTo>
                    <a:pt x="2" y="19"/>
                    <a:pt x="3" y="20"/>
                    <a:pt x="3" y="21"/>
                  </a:cubicBezTo>
                  <a:cubicBezTo>
                    <a:pt x="3" y="21"/>
                    <a:pt x="5" y="21"/>
                    <a:pt x="5" y="21"/>
                  </a:cubicBezTo>
                  <a:cubicBezTo>
                    <a:pt x="6" y="21"/>
                    <a:pt x="6" y="19"/>
                    <a:pt x="7" y="18"/>
                  </a:cubicBezTo>
                  <a:cubicBezTo>
                    <a:pt x="7" y="19"/>
                    <a:pt x="6" y="16"/>
                    <a:pt x="6" y="14"/>
                  </a:cubicBezTo>
                  <a:cubicBezTo>
                    <a:pt x="8" y="15"/>
                    <a:pt x="9" y="15"/>
                    <a:pt x="11" y="16"/>
                  </a:cubicBezTo>
                  <a:cubicBezTo>
                    <a:pt x="11" y="16"/>
                    <a:pt x="12" y="18"/>
                    <a:pt x="12" y="18"/>
                  </a:cubicBezTo>
                  <a:cubicBezTo>
                    <a:pt x="18" y="19"/>
                    <a:pt x="18" y="14"/>
                    <a:pt x="18" y="14"/>
                  </a:cubicBezTo>
                  <a:cubicBezTo>
                    <a:pt x="21" y="13"/>
                    <a:pt x="35" y="19"/>
                    <a:pt x="29" y="10"/>
                  </a:cubicBezTo>
                  <a:cubicBezTo>
                    <a:pt x="28" y="9"/>
                    <a:pt x="26" y="9"/>
                    <a:pt x="25" y="8"/>
                  </a:cubicBezTo>
                  <a:cubicBezTo>
                    <a:pt x="27" y="8"/>
                    <a:pt x="19" y="8"/>
                    <a:pt x="17" y="6"/>
                  </a:cubicBezTo>
                  <a:cubicBezTo>
                    <a:pt x="17" y="6"/>
                    <a:pt x="15" y="3"/>
                    <a:pt x="14" y="2"/>
                  </a:cubicBezTo>
                  <a:cubicBezTo>
                    <a:pt x="13" y="2"/>
                    <a:pt x="12" y="3"/>
                    <a:pt x="11" y="2"/>
                  </a:cubicBezTo>
                  <a:cubicBezTo>
                    <a:pt x="10" y="2"/>
                    <a:pt x="10" y="0"/>
                    <a:pt x="9" y="0"/>
                  </a:cubicBezTo>
                  <a:cubicBezTo>
                    <a:pt x="9" y="0"/>
                    <a:pt x="4" y="0"/>
                    <a:pt x="3" y="0"/>
                  </a:cubicBezTo>
                  <a:cubicBezTo>
                    <a:pt x="3" y="1"/>
                    <a:pt x="2" y="2"/>
                    <a:pt x="1" y="2"/>
                  </a:cubicBezTo>
                  <a:cubicBezTo>
                    <a:pt x="1" y="2"/>
                    <a:pt x="1" y="3"/>
                    <a:pt x="0" y="3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1" y="14"/>
                    <a:pt x="1" y="15"/>
                  </a:cubicBezTo>
                  <a:cubicBezTo>
                    <a:pt x="2" y="16"/>
                    <a:pt x="1" y="18"/>
                    <a:pt x="1" y="18"/>
                  </a:cubicBezTo>
                  <a:close/>
                </a:path>
              </a:pathLst>
            </a:custGeom>
            <a:grpFill/>
            <a:ln w="2" cap="rnd">
              <a:solidFill>
                <a:schemeClr val="tx2">
                  <a:lumMod val="2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269"/>
            <p:cNvSpPr>
              <a:spLocks/>
            </p:cNvSpPr>
            <p:nvPr/>
          </p:nvSpPr>
          <p:spPr bwMode="auto">
            <a:xfrm>
              <a:off x="7231537" y="3750556"/>
              <a:ext cx="68263" cy="77246"/>
            </a:xfrm>
            <a:custGeom>
              <a:avLst/>
              <a:gdLst>
                <a:gd name="T0" fmla="*/ 16 w 19"/>
                <a:gd name="T1" fmla="*/ 16 h 22"/>
                <a:gd name="T2" fmla="*/ 15 w 19"/>
                <a:gd name="T3" fmla="*/ 14 h 22"/>
                <a:gd name="T4" fmla="*/ 13 w 19"/>
                <a:gd name="T5" fmla="*/ 14 h 22"/>
                <a:gd name="T6" fmla="*/ 13 w 19"/>
                <a:gd name="T7" fmla="*/ 12 h 22"/>
                <a:gd name="T8" fmla="*/ 17 w 19"/>
                <a:gd name="T9" fmla="*/ 2 h 22"/>
                <a:gd name="T10" fmla="*/ 14 w 19"/>
                <a:gd name="T11" fmla="*/ 0 h 22"/>
                <a:gd name="T12" fmla="*/ 11 w 19"/>
                <a:gd name="T13" fmla="*/ 3 h 22"/>
                <a:gd name="T14" fmla="*/ 9 w 19"/>
                <a:gd name="T15" fmla="*/ 1 h 22"/>
                <a:gd name="T16" fmla="*/ 7 w 19"/>
                <a:gd name="T17" fmla="*/ 3 h 22"/>
                <a:gd name="T18" fmla="*/ 3 w 19"/>
                <a:gd name="T19" fmla="*/ 12 h 22"/>
                <a:gd name="T20" fmla="*/ 1 w 19"/>
                <a:gd name="T21" fmla="*/ 19 h 22"/>
                <a:gd name="T22" fmla="*/ 6 w 19"/>
                <a:gd name="T23" fmla="*/ 22 h 22"/>
                <a:gd name="T24" fmla="*/ 9 w 19"/>
                <a:gd name="T25" fmla="*/ 21 h 22"/>
                <a:gd name="T26" fmla="*/ 12 w 19"/>
                <a:gd name="T27" fmla="*/ 21 h 22"/>
                <a:gd name="T28" fmla="*/ 16 w 19"/>
                <a:gd name="T29" fmla="*/ 16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" h="22">
                  <a:moveTo>
                    <a:pt x="16" y="16"/>
                  </a:moveTo>
                  <a:cubicBezTo>
                    <a:pt x="16" y="15"/>
                    <a:pt x="16" y="14"/>
                    <a:pt x="15" y="14"/>
                  </a:cubicBezTo>
                  <a:cubicBezTo>
                    <a:pt x="15" y="14"/>
                    <a:pt x="13" y="14"/>
                    <a:pt x="13" y="14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6" y="10"/>
                    <a:pt x="19" y="7"/>
                    <a:pt x="17" y="2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3"/>
                    <a:pt x="2" y="9"/>
                    <a:pt x="3" y="12"/>
                  </a:cubicBezTo>
                  <a:cubicBezTo>
                    <a:pt x="3" y="14"/>
                    <a:pt x="0" y="17"/>
                    <a:pt x="1" y="19"/>
                  </a:cubicBezTo>
                  <a:cubicBezTo>
                    <a:pt x="1" y="21"/>
                    <a:pt x="4" y="22"/>
                    <a:pt x="6" y="22"/>
                  </a:cubicBezTo>
                  <a:cubicBezTo>
                    <a:pt x="8" y="22"/>
                    <a:pt x="9" y="21"/>
                    <a:pt x="9" y="21"/>
                  </a:cubicBezTo>
                  <a:cubicBezTo>
                    <a:pt x="12" y="21"/>
                    <a:pt x="12" y="21"/>
                    <a:pt x="12" y="21"/>
                  </a:cubicBezTo>
                  <a:lnTo>
                    <a:pt x="16" y="16"/>
                  </a:lnTo>
                  <a:close/>
                </a:path>
              </a:pathLst>
            </a:custGeom>
            <a:grpFill/>
            <a:ln w="9525">
              <a:solidFill>
                <a:schemeClr val="tx2">
                  <a:lumMod val="2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270"/>
            <p:cNvSpPr>
              <a:spLocks noEditPoints="1"/>
            </p:cNvSpPr>
            <p:nvPr/>
          </p:nvSpPr>
          <p:spPr bwMode="auto">
            <a:xfrm>
              <a:off x="6221957" y="1846366"/>
              <a:ext cx="154491" cy="179641"/>
            </a:xfrm>
            <a:custGeom>
              <a:avLst/>
              <a:gdLst>
                <a:gd name="T0" fmla="*/ 16 w 44"/>
                <a:gd name="T1" fmla="*/ 36 h 51"/>
                <a:gd name="T2" fmla="*/ 20 w 44"/>
                <a:gd name="T3" fmla="*/ 41 h 51"/>
                <a:gd name="T4" fmla="*/ 23 w 44"/>
                <a:gd name="T5" fmla="*/ 42 h 51"/>
                <a:gd name="T6" fmla="*/ 16 w 44"/>
                <a:gd name="T7" fmla="*/ 36 h 51"/>
                <a:gd name="T8" fmla="*/ 26 w 44"/>
                <a:gd name="T9" fmla="*/ 22 h 51"/>
                <a:gd name="T10" fmla="*/ 22 w 44"/>
                <a:gd name="T11" fmla="*/ 21 h 51"/>
                <a:gd name="T12" fmla="*/ 16 w 44"/>
                <a:gd name="T13" fmla="*/ 11 h 51"/>
                <a:gd name="T14" fmla="*/ 22 w 44"/>
                <a:gd name="T15" fmla="*/ 8 h 51"/>
                <a:gd name="T16" fmla="*/ 22 w 44"/>
                <a:gd name="T17" fmla="*/ 4 h 51"/>
                <a:gd name="T18" fmla="*/ 23 w 44"/>
                <a:gd name="T19" fmla="*/ 0 h 51"/>
                <a:gd name="T20" fmla="*/ 14 w 44"/>
                <a:gd name="T21" fmla="*/ 8 h 51"/>
                <a:gd name="T22" fmla="*/ 1 w 44"/>
                <a:gd name="T23" fmla="*/ 15 h 51"/>
                <a:gd name="T24" fmla="*/ 4 w 44"/>
                <a:gd name="T25" fmla="*/ 16 h 51"/>
                <a:gd name="T26" fmla="*/ 13 w 44"/>
                <a:gd name="T27" fmla="*/ 12 h 51"/>
                <a:gd name="T28" fmla="*/ 7 w 44"/>
                <a:gd name="T29" fmla="*/ 20 h 51"/>
                <a:gd name="T30" fmla="*/ 4 w 44"/>
                <a:gd name="T31" fmla="*/ 29 h 51"/>
                <a:gd name="T32" fmla="*/ 2 w 44"/>
                <a:gd name="T33" fmla="*/ 31 h 51"/>
                <a:gd name="T34" fmla="*/ 6 w 44"/>
                <a:gd name="T35" fmla="*/ 42 h 51"/>
                <a:gd name="T36" fmla="*/ 38 w 44"/>
                <a:gd name="T37" fmla="*/ 43 h 51"/>
                <a:gd name="T38" fmla="*/ 30 w 44"/>
                <a:gd name="T39" fmla="*/ 45 h 51"/>
                <a:gd name="T40" fmla="*/ 27 w 44"/>
                <a:gd name="T41" fmla="*/ 44 h 51"/>
                <a:gd name="T42" fmla="*/ 28 w 44"/>
                <a:gd name="T43" fmla="*/ 49 h 51"/>
                <a:gd name="T44" fmla="*/ 30 w 44"/>
                <a:gd name="T45" fmla="*/ 50 h 51"/>
                <a:gd name="T46" fmla="*/ 34 w 44"/>
                <a:gd name="T47" fmla="*/ 50 h 51"/>
                <a:gd name="T48" fmla="*/ 38 w 44"/>
                <a:gd name="T49" fmla="*/ 43 h 51"/>
                <a:gd name="T50" fmla="*/ 24 w 44"/>
                <a:gd name="T51" fmla="*/ 48 h 51"/>
                <a:gd name="T52" fmla="*/ 35 w 44"/>
                <a:gd name="T53" fmla="*/ 25 h 51"/>
                <a:gd name="T54" fmla="*/ 34 w 44"/>
                <a:gd name="T55" fmla="*/ 30 h 51"/>
                <a:gd name="T56" fmla="*/ 31 w 44"/>
                <a:gd name="T57" fmla="*/ 32 h 51"/>
                <a:gd name="T58" fmla="*/ 27 w 44"/>
                <a:gd name="T59" fmla="*/ 32 h 51"/>
                <a:gd name="T60" fmla="*/ 24 w 44"/>
                <a:gd name="T61" fmla="*/ 34 h 51"/>
                <a:gd name="T62" fmla="*/ 27 w 44"/>
                <a:gd name="T63" fmla="*/ 40 h 51"/>
                <a:gd name="T64" fmla="*/ 32 w 44"/>
                <a:gd name="T65" fmla="*/ 39 h 51"/>
                <a:gd name="T66" fmla="*/ 34 w 44"/>
                <a:gd name="T67" fmla="*/ 42 h 51"/>
                <a:gd name="T68" fmla="*/ 39 w 44"/>
                <a:gd name="T69" fmla="*/ 38 h 51"/>
                <a:gd name="T70" fmla="*/ 36 w 44"/>
                <a:gd name="T71" fmla="*/ 34 h 51"/>
                <a:gd name="T72" fmla="*/ 38 w 44"/>
                <a:gd name="T73" fmla="*/ 25 h 51"/>
                <a:gd name="T74" fmla="*/ 8 w 44"/>
                <a:gd name="T75" fmla="*/ 13 h 51"/>
                <a:gd name="T76" fmla="*/ 8 w 44"/>
                <a:gd name="T77" fmla="*/ 13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4" h="51">
                  <a:moveTo>
                    <a:pt x="15" y="42"/>
                  </a:moveTo>
                  <a:cubicBezTo>
                    <a:pt x="15" y="40"/>
                    <a:pt x="15" y="36"/>
                    <a:pt x="16" y="36"/>
                  </a:cubicBezTo>
                  <a:cubicBezTo>
                    <a:pt x="17" y="37"/>
                    <a:pt x="18" y="38"/>
                    <a:pt x="19" y="39"/>
                  </a:cubicBezTo>
                  <a:cubicBezTo>
                    <a:pt x="20" y="40"/>
                    <a:pt x="19" y="40"/>
                    <a:pt x="20" y="41"/>
                  </a:cubicBezTo>
                  <a:cubicBezTo>
                    <a:pt x="21" y="41"/>
                    <a:pt x="21" y="41"/>
                    <a:pt x="21" y="41"/>
                  </a:cubicBezTo>
                  <a:cubicBezTo>
                    <a:pt x="20" y="42"/>
                    <a:pt x="23" y="42"/>
                    <a:pt x="23" y="42"/>
                  </a:cubicBezTo>
                  <a:cubicBezTo>
                    <a:pt x="23" y="41"/>
                    <a:pt x="23" y="36"/>
                    <a:pt x="23" y="36"/>
                  </a:cubicBezTo>
                  <a:cubicBezTo>
                    <a:pt x="21" y="36"/>
                    <a:pt x="18" y="36"/>
                    <a:pt x="16" y="36"/>
                  </a:cubicBezTo>
                  <a:cubicBezTo>
                    <a:pt x="18" y="31"/>
                    <a:pt x="19" y="30"/>
                    <a:pt x="20" y="24"/>
                  </a:cubicBezTo>
                  <a:cubicBezTo>
                    <a:pt x="24" y="26"/>
                    <a:pt x="23" y="27"/>
                    <a:pt x="26" y="22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24" y="21"/>
                    <a:pt x="23" y="21"/>
                    <a:pt x="22" y="21"/>
                  </a:cubicBezTo>
                  <a:cubicBezTo>
                    <a:pt x="21" y="19"/>
                    <a:pt x="20" y="16"/>
                    <a:pt x="20" y="12"/>
                  </a:cubicBezTo>
                  <a:cubicBezTo>
                    <a:pt x="18" y="12"/>
                    <a:pt x="18" y="11"/>
                    <a:pt x="16" y="11"/>
                  </a:cubicBezTo>
                  <a:cubicBezTo>
                    <a:pt x="17" y="11"/>
                    <a:pt x="19" y="11"/>
                    <a:pt x="20" y="10"/>
                  </a:cubicBezTo>
                  <a:cubicBezTo>
                    <a:pt x="21" y="10"/>
                    <a:pt x="21" y="9"/>
                    <a:pt x="22" y="8"/>
                  </a:cubicBezTo>
                  <a:cubicBezTo>
                    <a:pt x="22" y="8"/>
                    <a:pt x="23" y="8"/>
                    <a:pt x="23" y="8"/>
                  </a:cubicBezTo>
                  <a:cubicBezTo>
                    <a:pt x="23" y="7"/>
                    <a:pt x="22" y="4"/>
                    <a:pt x="22" y="4"/>
                  </a:cubicBezTo>
                  <a:cubicBezTo>
                    <a:pt x="22" y="4"/>
                    <a:pt x="23" y="1"/>
                    <a:pt x="23" y="2"/>
                  </a:cubicBezTo>
                  <a:cubicBezTo>
                    <a:pt x="23" y="2"/>
                    <a:pt x="23" y="0"/>
                    <a:pt x="23" y="0"/>
                  </a:cubicBezTo>
                  <a:cubicBezTo>
                    <a:pt x="21" y="0"/>
                    <a:pt x="18" y="2"/>
                    <a:pt x="16" y="3"/>
                  </a:cubicBezTo>
                  <a:cubicBezTo>
                    <a:pt x="15" y="4"/>
                    <a:pt x="15" y="8"/>
                    <a:pt x="14" y="8"/>
                  </a:cubicBezTo>
                  <a:cubicBezTo>
                    <a:pt x="9" y="11"/>
                    <a:pt x="9" y="7"/>
                    <a:pt x="4" y="11"/>
                  </a:cubicBezTo>
                  <a:cubicBezTo>
                    <a:pt x="4" y="12"/>
                    <a:pt x="1" y="15"/>
                    <a:pt x="1" y="15"/>
                  </a:cubicBezTo>
                  <a:cubicBezTo>
                    <a:pt x="0" y="15"/>
                    <a:pt x="2" y="16"/>
                    <a:pt x="2" y="16"/>
                  </a:cubicBezTo>
                  <a:cubicBezTo>
                    <a:pt x="2" y="16"/>
                    <a:pt x="3" y="16"/>
                    <a:pt x="4" y="16"/>
                  </a:cubicBezTo>
                  <a:cubicBezTo>
                    <a:pt x="4" y="15"/>
                    <a:pt x="4" y="15"/>
                    <a:pt x="4" y="14"/>
                  </a:cubicBezTo>
                  <a:cubicBezTo>
                    <a:pt x="6" y="11"/>
                    <a:pt x="9" y="12"/>
                    <a:pt x="13" y="12"/>
                  </a:cubicBezTo>
                  <a:cubicBezTo>
                    <a:pt x="13" y="14"/>
                    <a:pt x="13" y="15"/>
                    <a:pt x="14" y="18"/>
                  </a:cubicBezTo>
                  <a:cubicBezTo>
                    <a:pt x="9" y="14"/>
                    <a:pt x="11" y="16"/>
                    <a:pt x="7" y="20"/>
                  </a:cubicBezTo>
                  <a:cubicBezTo>
                    <a:pt x="5" y="20"/>
                    <a:pt x="2" y="20"/>
                    <a:pt x="0" y="20"/>
                  </a:cubicBezTo>
                  <a:cubicBezTo>
                    <a:pt x="0" y="26"/>
                    <a:pt x="0" y="26"/>
                    <a:pt x="4" y="29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0" y="36"/>
                    <a:pt x="4" y="38"/>
                    <a:pt x="6" y="40"/>
                  </a:cubicBezTo>
                  <a:cubicBezTo>
                    <a:pt x="6" y="40"/>
                    <a:pt x="6" y="41"/>
                    <a:pt x="6" y="42"/>
                  </a:cubicBezTo>
                  <a:lnTo>
                    <a:pt x="15" y="42"/>
                  </a:lnTo>
                  <a:close/>
                  <a:moveTo>
                    <a:pt x="38" y="43"/>
                  </a:moveTo>
                  <a:cubicBezTo>
                    <a:pt x="36" y="43"/>
                    <a:pt x="34" y="45"/>
                    <a:pt x="32" y="46"/>
                  </a:cubicBezTo>
                  <a:cubicBezTo>
                    <a:pt x="32" y="46"/>
                    <a:pt x="29" y="45"/>
                    <a:pt x="30" y="45"/>
                  </a:cubicBezTo>
                  <a:cubicBezTo>
                    <a:pt x="30" y="45"/>
                    <a:pt x="30" y="45"/>
                    <a:pt x="29" y="44"/>
                  </a:cubicBezTo>
                  <a:cubicBezTo>
                    <a:pt x="27" y="43"/>
                    <a:pt x="28" y="44"/>
                    <a:pt x="27" y="44"/>
                  </a:cubicBezTo>
                  <a:cubicBezTo>
                    <a:pt x="27" y="46"/>
                    <a:pt x="28" y="46"/>
                    <a:pt x="27" y="46"/>
                  </a:cubicBezTo>
                  <a:cubicBezTo>
                    <a:pt x="27" y="48"/>
                    <a:pt x="28" y="48"/>
                    <a:pt x="28" y="49"/>
                  </a:cubicBezTo>
                  <a:cubicBezTo>
                    <a:pt x="28" y="49"/>
                    <a:pt x="29" y="50"/>
                    <a:pt x="29" y="50"/>
                  </a:cubicBezTo>
                  <a:cubicBezTo>
                    <a:pt x="30" y="50"/>
                    <a:pt x="30" y="50"/>
                    <a:pt x="30" y="50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33" y="49"/>
                    <a:pt x="34" y="50"/>
                    <a:pt x="34" y="50"/>
                  </a:cubicBezTo>
                  <a:cubicBezTo>
                    <a:pt x="34" y="50"/>
                    <a:pt x="35" y="47"/>
                    <a:pt x="36" y="47"/>
                  </a:cubicBezTo>
                  <a:cubicBezTo>
                    <a:pt x="36" y="47"/>
                    <a:pt x="44" y="43"/>
                    <a:pt x="38" y="43"/>
                  </a:cubicBezTo>
                  <a:close/>
                  <a:moveTo>
                    <a:pt x="24" y="42"/>
                  </a:moveTo>
                  <a:cubicBezTo>
                    <a:pt x="24" y="43"/>
                    <a:pt x="21" y="51"/>
                    <a:pt x="24" y="48"/>
                  </a:cubicBezTo>
                  <a:cubicBezTo>
                    <a:pt x="24" y="48"/>
                    <a:pt x="26" y="41"/>
                    <a:pt x="24" y="42"/>
                  </a:cubicBezTo>
                  <a:close/>
                  <a:moveTo>
                    <a:pt x="35" y="25"/>
                  </a:moveTo>
                  <a:cubicBezTo>
                    <a:pt x="34" y="26"/>
                    <a:pt x="33" y="26"/>
                    <a:pt x="32" y="26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3" y="31"/>
                    <a:pt x="33" y="32"/>
                    <a:pt x="32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1" y="32"/>
                    <a:pt x="30" y="30"/>
                    <a:pt x="30" y="30"/>
                  </a:cubicBezTo>
                  <a:cubicBezTo>
                    <a:pt x="26" y="29"/>
                    <a:pt x="28" y="31"/>
                    <a:pt x="27" y="32"/>
                  </a:cubicBezTo>
                  <a:cubicBezTo>
                    <a:pt x="27" y="33"/>
                    <a:pt x="25" y="32"/>
                    <a:pt x="24" y="32"/>
                  </a:cubicBezTo>
                  <a:cubicBezTo>
                    <a:pt x="25" y="33"/>
                    <a:pt x="24" y="34"/>
                    <a:pt x="24" y="34"/>
                  </a:cubicBezTo>
                  <a:cubicBezTo>
                    <a:pt x="25" y="35"/>
                    <a:pt x="26" y="35"/>
                    <a:pt x="27" y="36"/>
                  </a:cubicBezTo>
                  <a:cubicBezTo>
                    <a:pt x="27" y="37"/>
                    <a:pt x="27" y="39"/>
                    <a:pt x="27" y="40"/>
                  </a:cubicBezTo>
                  <a:cubicBezTo>
                    <a:pt x="28" y="40"/>
                    <a:pt x="29" y="40"/>
                    <a:pt x="30" y="40"/>
                  </a:cubicBezTo>
                  <a:cubicBezTo>
                    <a:pt x="29" y="39"/>
                    <a:pt x="31" y="39"/>
                    <a:pt x="32" y="39"/>
                  </a:cubicBezTo>
                  <a:cubicBezTo>
                    <a:pt x="32" y="42"/>
                    <a:pt x="32" y="42"/>
                    <a:pt x="32" y="42"/>
                  </a:cubicBezTo>
                  <a:cubicBezTo>
                    <a:pt x="33" y="42"/>
                    <a:pt x="34" y="42"/>
                    <a:pt x="34" y="42"/>
                  </a:cubicBezTo>
                  <a:cubicBezTo>
                    <a:pt x="35" y="42"/>
                    <a:pt x="34" y="40"/>
                    <a:pt x="35" y="40"/>
                  </a:cubicBezTo>
                  <a:cubicBezTo>
                    <a:pt x="35" y="39"/>
                    <a:pt x="39" y="38"/>
                    <a:pt x="39" y="38"/>
                  </a:cubicBezTo>
                  <a:cubicBezTo>
                    <a:pt x="39" y="37"/>
                    <a:pt x="39" y="36"/>
                    <a:pt x="39" y="36"/>
                  </a:cubicBezTo>
                  <a:cubicBezTo>
                    <a:pt x="38" y="35"/>
                    <a:pt x="37" y="35"/>
                    <a:pt x="36" y="34"/>
                  </a:cubicBezTo>
                  <a:cubicBezTo>
                    <a:pt x="37" y="34"/>
                    <a:pt x="38" y="33"/>
                    <a:pt x="38" y="32"/>
                  </a:cubicBezTo>
                  <a:cubicBezTo>
                    <a:pt x="39" y="30"/>
                    <a:pt x="38" y="27"/>
                    <a:pt x="38" y="25"/>
                  </a:cubicBezTo>
                  <a:cubicBezTo>
                    <a:pt x="37" y="25"/>
                    <a:pt x="35" y="25"/>
                    <a:pt x="35" y="25"/>
                  </a:cubicBezTo>
                  <a:close/>
                  <a:moveTo>
                    <a:pt x="8" y="13"/>
                  </a:moveTo>
                  <a:cubicBezTo>
                    <a:pt x="7" y="13"/>
                    <a:pt x="4" y="18"/>
                    <a:pt x="8" y="16"/>
                  </a:cubicBezTo>
                  <a:cubicBezTo>
                    <a:pt x="9" y="16"/>
                    <a:pt x="9" y="12"/>
                    <a:pt x="8" y="13"/>
                  </a:cubicBezTo>
                  <a:close/>
                </a:path>
              </a:pathLst>
            </a:custGeom>
            <a:grpFill/>
            <a:ln w="9525">
              <a:solidFill>
                <a:schemeClr val="tx2">
                  <a:lumMod val="2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271"/>
            <p:cNvSpPr>
              <a:spLocks noEditPoints="1"/>
            </p:cNvSpPr>
            <p:nvPr/>
          </p:nvSpPr>
          <p:spPr bwMode="auto">
            <a:xfrm>
              <a:off x="6221957" y="1846366"/>
              <a:ext cx="154491" cy="179641"/>
            </a:xfrm>
            <a:custGeom>
              <a:avLst/>
              <a:gdLst>
                <a:gd name="T0" fmla="*/ 16 w 44"/>
                <a:gd name="T1" fmla="*/ 36 h 51"/>
                <a:gd name="T2" fmla="*/ 20 w 44"/>
                <a:gd name="T3" fmla="*/ 41 h 51"/>
                <a:gd name="T4" fmla="*/ 23 w 44"/>
                <a:gd name="T5" fmla="*/ 42 h 51"/>
                <a:gd name="T6" fmla="*/ 16 w 44"/>
                <a:gd name="T7" fmla="*/ 36 h 51"/>
                <a:gd name="T8" fmla="*/ 26 w 44"/>
                <a:gd name="T9" fmla="*/ 22 h 51"/>
                <a:gd name="T10" fmla="*/ 22 w 44"/>
                <a:gd name="T11" fmla="*/ 21 h 51"/>
                <a:gd name="T12" fmla="*/ 16 w 44"/>
                <a:gd name="T13" fmla="*/ 11 h 51"/>
                <a:gd name="T14" fmla="*/ 22 w 44"/>
                <a:gd name="T15" fmla="*/ 8 h 51"/>
                <a:gd name="T16" fmla="*/ 22 w 44"/>
                <a:gd name="T17" fmla="*/ 4 h 51"/>
                <a:gd name="T18" fmla="*/ 23 w 44"/>
                <a:gd name="T19" fmla="*/ 0 h 51"/>
                <a:gd name="T20" fmla="*/ 14 w 44"/>
                <a:gd name="T21" fmla="*/ 8 h 51"/>
                <a:gd name="T22" fmla="*/ 1 w 44"/>
                <a:gd name="T23" fmla="*/ 15 h 51"/>
                <a:gd name="T24" fmla="*/ 4 w 44"/>
                <a:gd name="T25" fmla="*/ 16 h 51"/>
                <a:gd name="T26" fmla="*/ 13 w 44"/>
                <a:gd name="T27" fmla="*/ 12 h 51"/>
                <a:gd name="T28" fmla="*/ 7 w 44"/>
                <a:gd name="T29" fmla="*/ 20 h 51"/>
                <a:gd name="T30" fmla="*/ 4 w 44"/>
                <a:gd name="T31" fmla="*/ 29 h 51"/>
                <a:gd name="T32" fmla="*/ 2 w 44"/>
                <a:gd name="T33" fmla="*/ 31 h 51"/>
                <a:gd name="T34" fmla="*/ 6 w 44"/>
                <a:gd name="T35" fmla="*/ 42 h 51"/>
                <a:gd name="T36" fmla="*/ 38 w 44"/>
                <a:gd name="T37" fmla="*/ 43 h 51"/>
                <a:gd name="T38" fmla="*/ 30 w 44"/>
                <a:gd name="T39" fmla="*/ 45 h 51"/>
                <a:gd name="T40" fmla="*/ 27 w 44"/>
                <a:gd name="T41" fmla="*/ 44 h 51"/>
                <a:gd name="T42" fmla="*/ 28 w 44"/>
                <a:gd name="T43" fmla="*/ 49 h 51"/>
                <a:gd name="T44" fmla="*/ 30 w 44"/>
                <a:gd name="T45" fmla="*/ 50 h 51"/>
                <a:gd name="T46" fmla="*/ 34 w 44"/>
                <a:gd name="T47" fmla="*/ 50 h 51"/>
                <a:gd name="T48" fmla="*/ 38 w 44"/>
                <a:gd name="T49" fmla="*/ 43 h 51"/>
                <a:gd name="T50" fmla="*/ 24 w 44"/>
                <a:gd name="T51" fmla="*/ 48 h 51"/>
                <a:gd name="T52" fmla="*/ 35 w 44"/>
                <a:gd name="T53" fmla="*/ 25 h 51"/>
                <a:gd name="T54" fmla="*/ 34 w 44"/>
                <a:gd name="T55" fmla="*/ 30 h 51"/>
                <a:gd name="T56" fmla="*/ 31 w 44"/>
                <a:gd name="T57" fmla="*/ 32 h 51"/>
                <a:gd name="T58" fmla="*/ 27 w 44"/>
                <a:gd name="T59" fmla="*/ 32 h 51"/>
                <a:gd name="T60" fmla="*/ 24 w 44"/>
                <a:gd name="T61" fmla="*/ 34 h 51"/>
                <a:gd name="T62" fmla="*/ 27 w 44"/>
                <a:gd name="T63" fmla="*/ 40 h 51"/>
                <a:gd name="T64" fmla="*/ 32 w 44"/>
                <a:gd name="T65" fmla="*/ 39 h 51"/>
                <a:gd name="T66" fmla="*/ 34 w 44"/>
                <a:gd name="T67" fmla="*/ 42 h 51"/>
                <a:gd name="T68" fmla="*/ 39 w 44"/>
                <a:gd name="T69" fmla="*/ 38 h 51"/>
                <a:gd name="T70" fmla="*/ 36 w 44"/>
                <a:gd name="T71" fmla="*/ 34 h 51"/>
                <a:gd name="T72" fmla="*/ 38 w 44"/>
                <a:gd name="T73" fmla="*/ 25 h 51"/>
                <a:gd name="T74" fmla="*/ 8 w 44"/>
                <a:gd name="T75" fmla="*/ 13 h 51"/>
                <a:gd name="T76" fmla="*/ 8 w 44"/>
                <a:gd name="T77" fmla="*/ 13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4" h="51">
                  <a:moveTo>
                    <a:pt x="15" y="42"/>
                  </a:moveTo>
                  <a:cubicBezTo>
                    <a:pt x="15" y="40"/>
                    <a:pt x="15" y="36"/>
                    <a:pt x="16" y="36"/>
                  </a:cubicBezTo>
                  <a:cubicBezTo>
                    <a:pt x="17" y="37"/>
                    <a:pt x="18" y="38"/>
                    <a:pt x="19" y="39"/>
                  </a:cubicBezTo>
                  <a:cubicBezTo>
                    <a:pt x="20" y="40"/>
                    <a:pt x="19" y="40"/>
                    <a:pt x="20" y="41"/>
                  </a:cubicBezTo>
                  <a:cubicBezTo>
                    <a:pt x="21" y="41"/>
                    <a:pt x="21" y="41"/>
                    <a:pt x="21" y="41"/>
                  </a:cubicBezTo>
                  <a:cubicBezTo>
                    <a:pt x="20" y="42"/>
                    <a:pt x="23" y="42"/>
                    <a:pt x="23" y="42"/>
                  </a:cubicBezTo>
                  <a:cubicBezTo>
                    <a:pt x="23" y="41"/>
                    <a:pt x="23" y="36"/>
                    <a:pt x="23" y="36"/>
                  </a:cubicBezTo>
                  <a:cubicBezTo>
                    <a:pt x="21" y="36"/>
                    <a:pt x="18" y="36"/>
                    <a:pt x="16" y="36"/>
                  </a:cubicBezTo>
                  <a:cubicBezTo>
                    <a:pt x="18" y="31"/>
                    <a:pt x="19" y="30"/>
                    <a:pt x="20" y="24"/>
                  </a:cubicBezTo>
                  <a:cubicBezTo>
                    <a:pt x="24" y="26"/>
                    <a:pt x="23" y="27"/>
                    <a:pt x="26" y="22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24" y="21"/>
                    <a:pt x="23" y="21"/>
                    <a:pt x="22" y="21"/>
                  </a:cubicBezTo>
                  <a:cubicBezTo>
                    <a:pt x="21" y="19"/>
                    <a:pt x="20" y="16"/>
                    <a:pt x="20" y="12"/>
                  </a:cubicBezTo>
                  <a:cubicBezTo>
                    <a:pt x="18" y="12"/>
                    <a:pt x="18" y="11"/>
                    <a:pt x="16" y="11"/>
                  </a:cubicBezTo>
                  <a:cubicBezTo>
                    <a:pt x="17" y="11"/>
                    <a:pt x="19" y="11"/>
                    <a:pt x="20" y="10"/>
                  </a:cubicBezTo>
                  <a:cubicBezTo>
                    <a:pt x="21" y="10"/>
                    <a:pt x="21" y="9"/>
                    <a:pt x="22" y="8"/>
                  </a:cubicBezTo>
                  <a:cubicBezTo>
                    <a:pt x="22" y="8"/>
                    <a:pt x="23" y="8"/>
                    <a:pt x="23" y="8"/>
                  </a:cubicBezTo>
                  <a:cubicBezTo>
                    <a:pt x="23" y="7"/>
                    <a:pt x="22" y="4"/>
                    <a:pt x="22" y="4"/>
                  </a:cubicBezTo>
                  <a:cubicBezTo>
                    <a:pt x="22" y="4"/>
                    <a:pt x="23" y="1"/>
                    <a:pt x="23" y="2"/>
                  </a:cubicBezTo>
                  <a:cubicBezTo>
                    <a:pt x="23" y="2"/>
                    <a:pt x="23" y="0"/>
                    <a:pt x="23" y="0"/>
                  </a:cubicBezTo>
                  <a:cubicBezTo>
                    <a:pt x="21" y="0"/>
                    <a:pt x="18" y="2"/>
                    <a:pt x="16" y="3"/>
                  </a:cubicBezTo>
                  <a:cubicBezTo>
                    <a:pt x="15" y="4"/>
                    <a:pt x="15" y="8"/>
                    <a:pt x="14" y="8"/>
                  </a:cubicBezTo>
                  <a:cubicBezTo>
                    <a:pt x="9" y="11"/>
                    <a:pt x="9" y="7"/>
                    <a:pt x="4" y="11"/>
                  </a:cubicBezTo>
                  <a:cubicBezTo>
                    <a:pt x="4" y="12"/>
                    <a:pt x="1" y="15"/>
                    <a:pt x="1" y="15"/>
                  </a:cubicBezTo>
                  <a:cubicBezTo>
                    <a:pt x="0" y="15"/>
                    <a:pt x="2" y="16"/>
                    <a:pt x="2" y="16"/>
                  </a:cubicBezTo>
                  <a:cubicBezTo>
                    <a:pt x="2" y="16"/>
                    <a:pt x="3" y="16"/>
                    <a:pt x="4" y="16"/>
                  </a:cubicBezTo>
                  <a:cubicBezTo>
                    <a:pt x="4" y="15"/>
                    <a:pt x="4" y="15"/>
                    <a:pt x="4" y="14"/>
                  </a:cubicBezTo>
                  <a:cubicBezTo>
                    <a:pt x="6" y="11"/>
                    <a:pt x="9" y="12"/>
                    <a:pt x="13" y="12"/>
                  </a:cubicBezTo>
                  <a:cubicBezTo>
                    <a:pt x="13" y="14"/>
                    <a:pt x="13" y="15"/>
                    <a:pt x="14" y="18"/>
                  </a:cubicBezTo>
                  <a:cubicBezTo>
                    <a:pt x="9" y="14"/>
                    <a:pt x="11" y="16"/>
                    <a:pt x="7" y="20"/>
                  </a:cubicBezTo>
                  <a:cubicBezTo>
                    <a:pt x="5" y="20"/>
                    <a:pt x="2" y="20"/>
                    <a:pt x="0" y="20"/>
                  </a:cubicBezTo>
                  <a:cubicBezTo>
                    <a:pt x="0" y="26"/>
                    <a:pt x="0" y="26"/>
                    <a:pt x="4" y="29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0" y="36"/>
                    <a:pt x="4" y="38"/>
                    <a:pt x="6" y="40"/>
                  </a:cubicBezTo>
                  <a:cubicBezTo>
                    <a:pt x="6" y="40"/>
                    <a:pt x="6" y="41"/>
                    <a:pt x="6" y="42"/>
                  </a:cubicBezTo>
                  <a:lnTo>
                    <a:pt x="15" y="42"/>
                  </a:lnTo>
                  <a:close/>
                  <a:moveTo>
                    <a:pt x="38" y="43"/>
                  </a:moveTo>
                  <a:cubicBezTo>
                    <a:pt x="36" y="43"/>
                    <a:pt x="34" y="45"/>
                    <a:pt x="32" y="46"/>
                  </a:cubicBezTo>
                  <a:cubicBezTo>
                    <a:pt x="32" y="46"/>
                    <a:pt x="29" y="45"/>
                    <a:pt x="30" y="45"/>
                  </a:cubicBezTo>
                  <a:cubicBezTo>
                    <a:pt x="30" y="45"/>
                    <a:pt x="30" y="45"/>
                    <a:pt x="29" y="44"/>
                  </a:cubicBezTo>
                  <a:cubicBezTo>
                    <a:pt x="27" y="43"/>
                    <a:pt x="28" y="44"/>
                    <a:pt x="27" y="44"/>
                  </a:cubicBezTo>
                  <a:cubicBezTo>
                    <a:pt x="27" y="46"/>
                    <a:pt x="28" y="46"/>
                    <a:pt x="27" y="46"/>
                  </a:cubicBezTo>
                  <a:cubicBezTo>
                    <a:pt x="27" y="48"/>
                    <a:pt x="28" y="48"/>
                    <a:pt x="28" y="49"/>
                  </a:cubicBezTo>
                  <a:cubicBezTo>
                    <a:pt x="28" y="49"/>
                    <a:pt x="29" y="50"/>
                    <a:pt x="29" y="50"/>
                  </a:cubicBezTo>
                  <a:cubicBezTo>
                    <a:pt x="30" y="50"/>
                    <a:pt x="30" y="50"/>
                    <a:pt x="30" y="50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33" y="49"/>
                    <a:pt x="34" y="50"/>
                    <a:pt x="34" y="50"/>
                  </a:cubicBezTo>
                  <a:cubicBezTo>
                    <a:pt x="34" y="50"/>
                    <a:pt x="35" y="47"/>
                    <a:pt x="36" y="47"/>
                  </a:cubicBezTo>
                  <a:cubicBezTo>
                    <a:pt x="36" y="47"/>
                    <a:pt x="44" y="43"/>
                    <a:pt x="38" y="43"/>
                  </a:cubicBezTo>
                  <a:close/>
                  <a:moveTo>
                    <a:pt x="24" y="42"/>
                  </a:moveTo>
                  <a:cubicBezTo>
                    <a:pt x="24" y="43"/>
                    <a:pt x="21" y="51"/>
                    <a:pt x="24" y="48"/>
                  </a:cubicBezTo>
                  <a:cubicBezTo>
                    <a:pt x="24" y="48"/>
                    <a:pt x="26" y="41"/>
                    <a:pt x="24" y="42"/>
                  </a:cubicBezTo>
                  <a:close/>
                  <a:moveTo>
                    <a:pt x="35" y="25"/>
                  </a:moveTo>
                  <a:cubicBezTo>
                    <a:pt x="34" y="26"/>
                    <a:pt x="33" y="26"/>
                    <a:pt x="32" y="26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3" y="31"/>
                    <a:pt x="33" y="32"/>
                    <a:pt x="32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1" y="32"/>
                    <a:pt x="30" y="30"/>
                    <a:pt x="30" y="30"/>
                  </a:cubicBezTo>
                  <a:cubicBezTo>
                    <a:pt x="26" y="29"/>
                    <a:pt x="28" y="31"/>
                    <a:pt x="27" y="32"/>
                  </a:cubicBezTo>
                  <a:cubicBezTo>
                    <a:pt x="27" y="33"/>
                    <a:pt x="25" y="32"/>
                    <a:pt x="24" y="32"/>
                  </a:cubicBezTo>
                  <a:cubicBezTo>
                    <a:pt x="25" y="33"/>
                    <a:pt x="24" y="34"/>
                    <a:pt x="24" y="34"/>
                  </a:cubicBezTo>
                  <a:cubicBezTo>
                    <a:pt x="25" y="35"/>
                    <a:pt x="26" y="35"/>
                    <a:pt x="27" y="36"/>
                  </a:cubicBezTo>
                  <a:cubicBezTo>
                    <a:pt x="27" y="37"/>
                    <a:pt x="27" y="39"/>
                    <a:pt x="27" y="40"/>
                  </a:cubicBezTo>
                  <a:cubicBezTo>
                    <a:pt x="28" y="40"/>
                    <a:pt x="29" y="40"/>
                    <a:pt x="30" y="40"/>
                  </a:cubicBezTo>
                  <a:cubicBezTo>
                    <a:pt x="29" y="39"/>
                    <a:pt x="31" y="39"/>
                    <a:pt x="32" y="39"/>
                  </a:cubicBezTo>
                  <a:cubicBezTo>
                    <a:pt x="32" y="42"/>
                    <a:pt x="32" y="42"/>
                    <a:pt x="32" y="42"/>
                  </a:cubicBezTo>
                  <a:cubicBezTo>
                    <a:pt x="33" y="42"/>
                    <a:pt x="34" y="42"/>
                    <a:pt x="34" y="42"/>
                  </a:cubicBezTo>
                  <a:cubicBezTo>
                    <a:pt x="35" y="42"/>
                    <a:pt x="34" y="40"/>
                    <a:pt x="35" y="40"/>
                  </a:cubicBezTo>
                  <a:cubicBezTo>
                    <a:pt x="35" y="39"/>
                    <a:pt x="39" y="38"/>
                    <a:pt x="39" y="38"/>
                  </a:cubicBezTo>
                  <a:cubicBezTo>
                    <a:pt x="39" y="37"/>
                    <a:pt x="39" y="36"/>
                    <a:pt x="39" y="36"/>
                  </a:cubicBezTo>
                  <a:cubicBezTo>
                    <a:pt x="38" y="35"/>
                    <a:pt x="37" y="35"/>
                    <a:pt x="36" y="34"/>
                  </a:cubicBezTo>
                  <a:cubicBezTo>
                    <a:pt x="37" y="34"/>
                    <a:pt x="38" y="33"/>
                    <a:pt x="38" y="32"/>
                  </a:cubicBezTo>
                  <a:cubicBezTo>
                    <a:pt x="39" y="30"/>
                    <a:pt x="38" y="27"/>
                    <a:pt x="38" y="25"/>
                  </a:cubicBezTo>
                  <a:cubicBezTo>
                    <a:pt x="37" y="25"/>
                    <a:pt x="35" y="25"/>
                    <a:pt x="35" y="25"/>
                  </a:cubicBezTo>
                  <a:close/>
                  <a:moveTo>
                    <a:pt x="8" y="13"/>
                  </a:moveTo>
                  <a:cubicBezTo>
                    <a:pt x="7" y="13"/>
                    <a:pt x="4" y="18"/>
                    <a:pt x="8" y="16"/>
                  </a:cubicBezTo>
                  <a:cubicBezTo>
                    <a:pt x="9" y="16"/>
                    <a:pt x="9" y="12"/>
                    <a:pt x="8" y="13"/>
                  </a:cubicBezTo>
                  <a:close/>
                </a:path>
              </a:pathLst>
            </a:custGeom>
            <a:grpFill/>
            <a:ln w="2" cap="rnd">
              <a:solidFill>
                <a:schemeClr val="tx2">
                  <a:lumMod val="2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272"/>
            <p:cNvSpPr>
              <a:spLocks/>
            </p:cNvSpPr>
            <p:nvPr/>
          </p:nvSpPr>
          <p:spPr bwMode="auto">
            <a:xfrm>
              <a:off x="6340520" y="2171516"/>
              <a:ext cx="183233" cy="122156"/>
            </a:xfrm>
            <a:custGeom>
              <a:avLst/>
              <a:gdLst>
                <a:gd name="T0" fmla="*/ 41 w 52"/>
                <a:gd name="T1" fmla="*/ 30 h 35"/>
                <a:gd name="T2" fmla="*/ 45 w 52"/>
                <a:gd name="T3" fmla="*/ 26 h 35"/>
                <a:gd name="T4" fmla="*/ 48 w 52"/>
                <a:gd name="T5" fmla="*/ 22 h 35"/>
                <a:gd name="T6" fmla="*/ 52 w 52"/>
                <a:gd name="T7" fmla="*/ 20 h 35"/>
                <a:gd name="T8" fmla="*/ 49 w 52"/>
                <a:gd name="T9" fmla="*/ 15 h 35"/>
                <a:gd name="T10" fmla="*/ 44 w 52"/>
                <a:gd name="T11" fmla="*/ 11 h 35"/>
                <a:gd name="T12" fmla="*/ 39 w 52"/>
                <a:gd name="T13" fmla="*/ 10 h 35"/>
                <a:gd name="T14" fmla="*/ 33 w 52"/>
                <a:gd name="T15" fmla="*/ 6 h 35"/>
                <a:gd name="T16" fmla="*/ 29 w 52"/>
                <a:gd name="T17" fmla="*/ 4 h 35"/>
                <a:gd name="T18" fmla="*/ 24 w 52"/>
                <a:gd name="T19" fmla="*/ 3 h 35"/>
                <a:gd name="T20" fmla="*/ 21 w 52"/>
                <a:gd name="T21" fmla="*/ 2 h 35"/>
                <a:gd name="T22" fmla="*/ 18 w 52"/>
                <a:gd name="T23" fmla="*/ 0 h 35"/>
                <a:gd name="T24" fmla="*/ 12 w 52"/>
                <a:gd name="T25" fmla="*/ 4 h 35"/>
                <a:gd name="T26" fmla="*/ 7 w 52"/>
                <a:gd name="T27" fmla="*/ 7 h 35"/>
                <a:gd name="T28" fmla="*/ 2 w 52"/>
                <a:gd name="T29" fmla="*/ 10 h 35"/>
                <a:gd name="T30" fmla="*/ 1 w 52"/>
                <a:gd name="T31" fmla="*/ 13 h 35"/>
                <a:gd name="T32" fmla="*/ 4 w 52"/>
                <a:gd name="T33" fmla="*/ 18 h 35"/>
                <a:gd name="T34" fmla="*/ 6 w 52"/>
                <a:gd name="T35" fmla="*/ 24 h 35"/>
                <a:gd name="T36" fmla="*/ 11 w 52"/>
                <a:gd name="T37" fmla="*/ 27 h 35"/>
                <a:gd name="T38" fmla="*/ 14 w 52"/>
                <a:gd name="T39" fmla="*/ 30 h 35"/>
                <a:gd name="T40" fmla="*/ 21 w 52"/>
                <a:gd name="T41" fmla="*/ 32 h 35"/>
                <a:gd name="T42" fmla="*/ 24 w 52"/>
                <a:gd name="T43" fmla="*/ 27 h 35"/>
                <a:gd name="T44" fmla="*/ 29 w 52"/>
                <a:gd name="T45" fmla="*/ 28 h 35"/>
                <a:gd name="T46" fmla="*/ 35 w 52"/>
                <a:gd name="T47" fmla="*/ 30 h 35"/>
                <a:gd name="T48" fmla="*/ 41 w 52"/>
                <a:gd name="T49" fmla="*/ 3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2" h="35">
                  <a:moveTo>
                    <a:pt x="41" y="30"/>
                  </a:moveTo>
                  <a:cubicBezTo>
                    <a:pt x="41" y="30"/>
                    <a:pt x="43" y="26"/>
                    <a:pt x="45" y="26"/>
                  </a:cubicBezTo>
                  <a:cubicBezTo>
                    <a:pt x="47" y="26"/>
                    <a:pt x="46" y="22"/>
                    <a:pt x="48" y="22"/>
                  </a:cubicBezTo>
                  <a:cubicBezTo>
                    <a:pt x="49" y="22"/>
                    <a:pt x="52" y="20"/>
                    <a:pt x="52" y="20"/>
                  </a:cubicBezTo>
                  <a:cubicBezTo>
                    <a:pt x="52" y="20"/>
                    <a:pt x="50" y="14"/>
                    <a:pt x="49" y="15"/>
                  </a:cubicBezTo>
                  <a:cubicBezTo>
                    <a:pt x="48" y="16"/>
                    <a:pt x="46" y="10"/>
                    <a:pt x="44" y="11"/>
                  </a:cubicBezTo>
                  <a:cubicBezTo>
                    <a:pt x="42" y="12"/>
                    <a:pt x="41" y="12"/>
                    <a:pt x="39" y="10"/>
                  </a:cubicBezTo>
                  <a:cubicBezTo>
                    <a:pt x="36" y="9"/>
                    <a:pt x="35" y="5"/>
                    <a:pt x="33" y="6"/>
                  </a:cubicBezTo>
                  <a:cubicBezTo>
                    <a:pt x="31" y="7"/>
                    <a:pt x="31" y="4"/>
                    <a:pt x="29" y="4"/>
                  </a:cubicBezTo>
                  <a:cubicBezTo>
                    <a:pt x="27" y="4"/>
                    <a:pt x="24" y="3"/>
                    <a:pt x="24" y="3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5" y="2"/>
                    <a:pt x="12" y="4"/>
                  </a:cubicBezTo>
                  <a:cubicBezTo>
                    <a:pt x="9" y="5"/>
                    <a:pt x="8" y="5"/>
                    <a:pt x="7" y="7"/>
                  </a:cubicBezTo>
                  <a:cubicBezTo>
                    <a:pt x="6" y="10"/>
                    <a:pt x="4" y="9"/>
                    <a:pt x="2" y="10"/>
                  </a:cubicBezTo>
                  <a:cubicBezTo>
                    <a:pt x="0" y="10"/>
                    <a:pt x="0" y="10"/>
                    <a:pt x="1" y="13"/>
                  </a:cubicBezTo>
                  <a:cubicBezTo>
                    <a:pt x="3" y="16"/>
                    <a:pt x="3" y="16"/>
                    <a:pt x="4" y="18"/>
                  </a:cubicBezTo>
                  <a:cubicBezTo>
                    <a:pt x="6" y="20"/>
                    <a:pt x="6" y="21"/>
                    <a:pt x="6" y="24"/>
                  </a:cubicBezTo>
                  <a:cubicBezTo>
                    <a:pt x="6" y="27"/>
                    <a:pt x="9" y="25"/>
                    <a:pt x="11" y="27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30"/>
                    <a:pt x="19" y="35"/>
                    <a:pt x="21" y="32"/>
                  </a:cubicBezTo>
                  <a:cubicBezTo>
                    <a:pt x="22" y="28"/>
                    <a:pt x="24" y="27"/>
                    <a:pt x="24" y="27"/>
                  </a:cubicBezTo>
                  <a:cubicBezTo>
                    <a:pt x="24" y="27"/>
                    <a:pt x="27" y="26"/>
                    <a:pt x="29" y="28"/>
                  </a:cubicBezTo>
                  <a:cubicBezTo>
                    <a:pt x="31" y="30"/>
                    <a:pt x="33" y="31"/>
                    <a:pt x="35" y="30"/>
                  </a:cubicBezTo>
                  <a:cubicBezTo>
                    <a:pt x="38" y="30"/>
                    <a:pt x="41" y="30"/>
                    <a:pt x="41" y="30"/>
                  </a:cubicBezTo>
                  <a:close/>
                </a:path>
              </a:pathLst>
            </a:custGeom>
            <a:grpFill/>
            <a:ln w="9525">
              <a:solidFill>
                <a:schemeClr val="tx2">
                  <a:lumMod val="2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273"/>
            <p:cNvSpPr>
              <a:spLocks/>
            </p:cNvSpPr>
            <p:nvPr/>
          </p:nvSpPr>
          <p:spPr bwMode="auto">
            <a:xfrm>
              <a:off x="6340520" y="2171516"/>
              <a:ext cx="183233" cy="122156"/>
            </a:xfrm>
            <a:custGeom>
              <a:avLst/>
              <a:gdLst>
                <a:gd name="T0" fmla="*/ 41 w 52"/>
                <a:gd name="T1" fmla="*/ 30 h 35"/>
                <a:gd name="T2" fmla="*/ 45 w 52"/>
                <a:gd name="T3" fmla="*/ 26 h 35"/>
                <a:gd name="T4" fmla="*/ 48 w 52"/>
                <a:gd name="T5" fmla="*/ 22 h 35"/>
                <a:gd name="T6" fmla="*/ 52 w 52"/>
                <a:gd name="T7" fmla="*/ 20 h 35"/>
                <a:gd name="T8" fmla="*/ 49 w 52"/>
                <a:gd name="T9" fmla="*/ 15 h 35"/>
                <a:gd name="T10" fmla="*/ 44 w 52"/>
                <a:gd name="T11" fmla="*/ 11 h 35"/>
                <a:gd name="T12" fmla="*/ 39 w 52"/>
                <a:gd name="T13" fmla="*/ 10 h 35"/>
                <a:gd name="T14" fmla="*/ 33 w 52"/>
                <a:gd name="T15" fmla="*/ 6 h 35"/>
                <a:gd name="T16" fmla="*/ 29 w 52"/>
                <a:gd name="T17" fmla="*/ 4 h 35"/>
                <a:gd name="T18" fmla="*/ 24 w 52"/>
                <a:gd name="T19" fmla="*/ 3 h 35"/>
                <a:gd name="T20" fmla="*/ 21 w 52"/>
                <a:gd name="T21" fmla="*/ 2 h 35"/>
                <a:gd name="T22" fmla="*/ 18 w 52"/>
                <a:gd name="T23" fmla="*/ 0 h 35"/>
                <a:gd name="T24" fmla="*/ 12 w 52"/>
                <a:gd name="T25" fmla="*/ 4 h 35"/>
                <a:gd name="T26" fmla="*/ 7 w 52"/>
                <a:gd name="T27" fmla="*/ 7 h 35"/>
                <a:gd name="T28" fmla="*/ 2 w 52"/>
                <a:gd name="T29" fmla="*/ 10 h 35"/>
                <a:gd name="T30" fmla="*/ 1 w 52"/>
                <a:gd name="T31" fmla="*/ 13 h 35"/>
                <a:gd name="T32" fmla="*/ 4 w 52"/>
                <a:gd name="T33" fmla="*/ 18 h 35"/>
                <a:gd name="T34" fmla="*/ 6 w 52"/>
                <a:gd name="T35" fmla="*/ 24 h 35"/>
                <a:gd name="T36" fmla="*/ 11 w 52"/>
                <a:gd name="T37" fmla="*/ 27 h 35"/>
                <a:gd name="T38" fmla="*/ 14 w 52"/>
                <a:gd name="T39" fmla="*/ 30 h 35"/>
                <a:gd name="T40" fmla="*/ 21 w 52"/>
                <a:gd name="T41" fmla="*/ 32 h 35"/>
                <a:gd name="T42" fmla="*/ 24 w 52"/>
                <a:gd name="T43" fmla="*/ 27 h 35"/>
                <a:gd name="T44" fmla="*/ 29 w 52"/>
                <a:gd name="T45" fmla="*/ 28 h 35"/>
                <a:gd name="T46" fmla="*/ 35 w 52"/>
                <a:gd name="T47" fmla="*/ 30 h 35"/>
                <a:gd name="T48" fmla="*/ 41 w 52"/>
                <a:gd name="T49" fmla="*/ 3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2" h="35">
                  <a:moveTo>
                    <a:pt x="41" y="30"/>
                  </a:moveTo>
                  <a:cubicBezTo>
                    <a:pt x="41" y="30"/>
                    <a:pt x="43" y="26"/>
                    <a:pt x="45" y="26"/>
                  </a:cubicBezTo>
                  <a:cubicBezTo>
                    <a:pt x="47" y="26"/>
                    <a:pt x="46" y="22"/>
                    <a:pt x="48" y="22"/>
                  </a:cubicBezTo>
                  <a:cubicBezTo>
                    <a:pt x="49" y="22"/>
                    <a:pt x="52" y="20"/>
                    <a:pt x="52" y="20"/>
                  </a:cubicBezTo>
                  <a:cubicBezTo>
                    <a:pt x="52" y="20"/>
                    <a:pt x="50" y="14"/>
                    <a:pt x="49" y="15"/>
                  </a:cubicBezTo>
                  <a:cubicBezTo>
                    <a:pt x="48" y="16"/>
                    <a:pt x="46" y="10"/>
                    <a:pt x="44" y="11"/>
                  </a:cubicBezTo>
                  <a:cubicBezTo>
                    <a:pt x="42" y="12"/>
                    <a:pt x="41" y="12"/>
                    <a:pt x="39" y="10"/>
                  </a:cubicBezTo>
                  <a:cubicBezTo>
                    <a:pt x="36" y="9"/>
                    <a:pt x="35" y="5"/>
                    <a:pt x="33" y="6"/>
                  </a:cubicBezTo>
                  <a:cubicBezTo>
                    <a:pt x="31" y="7"/>
                    <a:pt x="31" y="4"/>
                    <a:pt x="29" y="4"/>
                  </a:cubicBezTo>
                  <a:cubicBezTo>
                    <a:pt x="27" y="4"/>
                    <a:pt x="24" y="3"/>
                    <a:pt x="24" y="3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5" y="2"/>
                    <a:pt x="12" y="4"/>
                  </a:cubicBezTo>
                  <a:cubicBezTo>
                    <a:pt x="9" y="5"/>
                    <a:pt x="8" y="5"/>
                    <a:pt x="7" y="7"/>
                  </a:cubicBezTo>
                  <a:cubicBezTo>
                    <a:pt x="6" y="10"/>
                    <a:pt x="4" y="9"/>
                    <a:pt x="2" y="10"/>
                  </a:cubicBezTo>
                  <a:cubicBezTo>
                    <a:pt x="0" y="10"/>
                    <a:pt x="0" y="10"/>
                    <a:pt x="1" y="13"/>
                  </a:cubicBezTo>
                  <a:cubicBezTo>
                    <a:pt x="3" y="16"/>
                    <a:pt x="3" y="16"/>
                    <a:pt x="4" y="18"/>
                  </a:cubicBezTo>
                  <a:cubicBezTo>
                    <a:pt x="6" y="20"/>
                    <a:pt x="6" y="21"/>
                    <a:pt x="6" y="24"/>
                  </a:cubicBezTo>
                  <a:cubicBezTo>
                    <a:pt x="6" y="27"/>
                    <a:pt x="9" y="25"/>
                    <a:pt x="11" y="27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30"/>
                    <a:pt x="19" y="35"/>
                    <a:pt x="21" y="32"/>
                  </a:cubicBezTo>
                  <a:cubicBezTo>
                    <a:pt x="22" y="28"/>
                    <a:pt x="24" y="27"/>
                    <a:pt x="24" y="27"/>
                  </a:cubicBezTo>
                  <a:cubicBezTo>
                    <a:pt x="24" y="27"/>
                    <a:pt x="27" y="26"/>
                    <a:pt x="29" y="28"/>
                  </a:cubicBezTo>
                  <a:cubicBezTo>
                    <a:pt x="31" y="30"/>
                    <a:pt x="33" y="31"/>
                    <a:pt x="35" y="30"/>
                  </a:cubicBezTo>
                  <a:cubicBezTo>
                    <a:pt x="38" y="30"/>
                    <a:pt x="41" y="30"/>
                    <a:pt x="41" y="30"/>
                  </a:cubicBezTo>
                  <a:close/>
                </a:path>
              </a:pathLst>
            </a:custGeom>
            <a:grpFill/>
            <a:ln w="2" cap="rnd">
              <a:solidFill>
                <a:schemeClr val="tx2">
                  <a:lumMod val="2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274"/>
            <p:cNvSpPr>
              <a:spLocks noEditPoints="1"/>
            </p:cNvSpPr>
            <p:nvPr/>
          </p:nvSpPr>
          <p:spPr bwMode="auto">
            <a:xfrm>
              <a:off x="6956687" y="2850557"/>
              <a:ext cx="82635" cy="53892"/>
            </a:xfrm>
            <a:custGeom>
              <a:avLst/>
              <a:gdLst>
                <a:gd name="T0" fmla="*/ 16 w 23"/>
                <a:gd name="T1" fmla="*/ 8 h 15"/>
                <a:gd name="T2" fmla="*/ 16 w 23"/>
                <a:gd name="T3" fmla="*/ 5 h 15"/>
                <a:gd name="T4" fmla="*/ 17 w 23"/>
                <a:gd name="T5" fmla="*/ 5 h 15"/>
                <a:gd name="T6" fmla="*/ 20 w 23"/>
                <a:gd name="T7" fmla="*/ 1 h 15"/>
                <a:gd name="T8" fmla="*/ 14 w 23"/>
                <a:gd name="T9" fmla="*/ 5 h 15"/>
                <a:gd name="T10" fmla="*/ 7 w 23"/>
                <a:gd name="T11" fmla="*/ 5 h 15"/>
                <a:gd name="T12" fmla="*/ 7 w 23"/>
                <a:gd name="T13" fmla="*/ 7 h 15"/>
                <a:gd name="T14" fmla="*/ 5 w 23"/>
                <a:gd name="T15" fmla="*/ 7 h 15"/>
                <a:gd name="T16" fmla="*/ 9 w 23"/>
                <a:gd name="T17" fmla="*/ 8 h 15"/>
                <a:gd name="T18" fmla="*/ 11 w 23"/>
                <a:gd name="T19" fmla="*/ 7 h 15"/>
                <a:gd name="T20" fmla="*/ 13 w 23"/>
                <a:gd name="T21" fmla="*/ 7 h 15"/>
                <a:gd name="T22" fmla="*/ 16 w 23"/>
                <a:gd name="T23" fmla="*/ 8 h 15"/>
                <a:gd name="T24" fmla="*/ 16 w 23"/>
                <a:gd name="T25" fmla="*/ 8 h 15"/>
                <a:gd name="T26" fmla="*/ 16 w 23"/>
                <a:gd name="T27" fmla="*/ 9 h 15"/>
                <a:gd name="T28" fmla="*/ 12 w 23"/>
                <a:gd name="T29" fmla="*/ 11 h 15"/>
                <a:gd name="T30" fmla="*/ 1 w 23"/>
                <a:gd name="T31" fmla="*/ 11 h 15"/>
                <a:gd name="T32" fmla="*/ 0 w 23"/>
                <a:gd name="T33" fmla="*/ 9 h 15"/>
                <a:gd name="T34" fmla="*/ 5 w 23"/>
                <a:gd name="T35" fmla="*/ 7 h 15"/>
                <a:gd name="T36" fmla="*/ 9 w 23"/>
                <a:gd name="T37" fmla="*/ 8 h 15"/>
                <a:gd name="T38" fmla="*/ 11 w 23"/>
                <a:gd name="T39" fmla="*/ 7 h 15"/>
                <a:gd name="T40" fmla="*/ 13 w 23"/>
                <a:gd name="T41" fmla="*/ 7 h 15"/>
                <a:gd name="T42" fmla="*/ 16 w 23"/>
                <a:gd name="T43" fmla="*/ 8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" h="15">
                  <a:moveTo>
                    <a:pt x="16" y="8"/>
                  </a:moveTo>
                  <a:cubicBezTo>
                    <a:pt x="16" y="7"/>
                    <a:pt x="16" y="5"/>
                    <a:pt x="16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8" y="4"/>
                    <a:pt x="23" y="0"/>
                    <a:pt x="20" y="1"/>
                  </a:cubicBezTo>
                  <a:cubicBezTo>
                    <a:pt x="18" y="1"/>
                    <a:pt x="16" y="4"/>
                    <a:pt x="14" y="5"/>
                  </a:cubicBezTo>
                  <a:cubicBezTo>
                    <a:pt x="11" y="6"/>
                    <a:pt x="9" y="4"/>
                    <a:pt x="7" y="5"/>
                  </a:cubicBezTo>
                  <a:cubicBezTo>
                    <a:pt x="7" y="5"/>
                    <a:pt x="7" y="6"/>
                    <a:pt x="7" y="7"/>
                  </a:cubicBezTo>
                  <a:cubicBezTo>
                    <a:pt x="6" y="7"/>
                    <a:pt x="5" y="7"/>
                    <a:pt x="5" y="7"/>
                  </a:cubicBezTo>
                  <a:cubicBezTo>
                    <a:pt x="6" y="8"/>
                    <a:pt x="7" y="9"/>
                    <a:pt x="9" y="8"/>
                  </a:cubicBezTo>
                  <a:cubicBezTo>
                    <a:pt x="10" y="8"/>
                    <a:pt x="10" y="7"/>
                    <a:pt x="11" y="7"/>
                  </a:cubicBezTo>
                  <a:cubicBezTo>
                    <a:pt x="12" y="6"/>
                    <a:pt x="12" y="7"/>
                    <a:pt x="13" y="7"/>
                  </a:cubicBezTo>
                  <a:cubicBezTo>
                    <a:pt x="15" y="7"/>
                    <a:pt x="15" y="7"/>
                    <a:pt x="16" y="8"/>
                  </a:cubicBezTo>
                  <a:close/>
                  <a:moveTo>
                    <a:pt x="16" y="8"/>
                  </a:moveTo>
                  <a:cubicBezTo>
                    <a:pt x="16" y="8"/>
                    <a:pt x="16" y="9"/>
                    <a:pt x="16" y="9"/>
                  </a:cubicBezTo>
                  <a:cubicBezTo>
                    <a:pt x="15" y="10"/>
                    <a:pt x="14" y="10"/>
                    <a:pt x="12" y="11"/>
                  </a:cubicBezTo>
                  <a:cubicBezTo>
                    <a:pt x="8" y="13"/>
                    <a:pt x="6" y="15"/>
                    <a:pt x="1" y="11"/>
                  </a:cubicBezTo>
                  <a:cubicBezTo>
                    <a:pt x="1" y="11"/>
                    <a:pt x="1" y="9"/>
                    <a:pt x="0" y="9"/>
                  </a:cubicBezTo>
                  <a:cubicBezTo>
                    <a:pt x="2" y="8"/>
                    <a:pt x="3" y="7"/>
                    <a:pt x="5" y="7"/>
                  </a:cubicBezTo>
                  <a:cubicBezTo>
                    <a:pt x="6" y="8"/>
                    <a:pt x="7" y="9"/>
                    <a:pt x="9" y="8"/>
                  </a:cubicBezTo>
                  <a:cubicBezTo>
                    <a:pt x="10" y="8"/>
                    <a:pt x="10" y="7"/>
                    <a:pt x="11" y="7"/>
                  </a:cubicBezTo>
                  <a:cubicBezTo>
                    <a:pt x="12" y="6"/>
                    <a:pt x="12" y="7"/>
                    <a:pt x="13" y="7"/>
                  </a:cubicBezTo>
                  <a:cubicBezTo>
                    <a:pt x="15" y="7"/>
                    <a:pt x="15" y="7"/>
                    <a:pt x="16" y="8"/>
                  </a:cubicBezTo>
                  <a:close/>
                </a:path>
              </a:pathLst>
            </a:custGeom>
            <a:grpFill/>
            <a:ln w="9525">
              <a:solidFill>
                <a:schemeClr val="tx2">
                  <a:lumMod val="2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275"/>
            <p:cNvSpPr>
              <a:spLocks noEditPoints="1"/>
            </p:cNvSpPr>
            <p:nvPr/>
          </p:nvSpPr>
          <p:spPr bwMode="auto">
            <a:xfrm>
              <a:off x="6956687" y="2850557"/>
              <a:ext cx="82635" cy="53892"/>
            </a:xfrm>
            <a:custGeom>
              <a:avLst/>
              <a:gdLst>
                <a:gd name="T0" fmla="*/ 16 w 23"/>
                <a:gd name="T1" fmla="*/ 8 h 15"/>
                <a:gd name="T2" fmla="*/ 16 w 23"/>
                <a:gd name="T3" fmla="*/ 5 h 15"/>
                <a:gd name="T4" fmla="*/ 17 w 23"/>
                <a:gd name="T5" fmla="*/ 5 h 15"/>
                <a:gd name="T6" fmla="*/ 20 w 23"/>
                <a:gd name="T7" fmla="*/ 1 h 15"/>
                <a:gd name="T8" fmla="*/ 14 w 23"/>
                <a:gd name="T9" fmla="*/ 5 h 15"/>
                <a:gd name="T10" fmla="*/ 7 w 23"/>
                <a:gd name="T11" fmla="*/ 5 h 15"/>
                <a:gd name="T12" fmla="*/ 7 w 23"/>
                <a:gd name="T13" fmla="*/ 7 h 15"/>
                <a:gd name="T14" fmla="*/ 5 w 23"/>
                <a:gd name="T15" fmla="*/ 7 h 15"/>
                <a:gd name="T16" fmla="*/ 9 w 23"/>
                <a:gd name="T17" fmla="*/ 8 h 15"/>
                <a:gd name="T18" fmla="*/ 11 w 23"/>
                <a:gd name="T19" fmla="*/ 7 h 15"/>
                <a:gd name="T20" fmla="*/ 13 w 23"/>
                <a:gd name="T21" fmla="*/ 7 h 15"/>
                <a:gd name="T22" fmla="*/ 16 w 23"/>
                <a:gd name="T23" fmla="*/ 8 h 15"/>
                <a:gd name="T24" fmla="*/ 16 w 23"/>
                <a:gd name="T25" fmla="*/ 8 h 15"/>
                <a:gd name="T26" fmla="*/ 16 w 23"/>
                <a:gd name="T27" fmla="*/ 9 h 15"/>
                <a:gd name="T28" fmla="*/ 12 w 23"/>
                <a:gd name="T29" fmla="*/ 11 h 15"/>
                <a:gd name="T30" fmla="*/ 1 w 23"/>
                <a:gd name="T31" fmla="*/ 11 h 15"/>
                <a:gd name="T32" fmla="*/ 0 w 23"/>
                <a:gd name="T33" fmla="*/ 9 h 15"/>
                <a:gd name="T34" fmla="*/ 5 w 23"/>
                <a:gd name="T35" fmla="*/ 7 h 15"/>
                <a:gd name="T36" fmla="*/ 9 w 23"/>
                <a:gd name="T37" fmla="*/ 8 h 15"/>
                <a:gd name="T38" fmla="*/ 11 w 23"/>
                <a:gd name="T39" fmla="*/ 7 h 15"/>
                <a:gd name="T40" fmla="*/ 13 w 23"/>
                <a:gd name="T41" fmla="*/ 7 h 15"/>
                <a:gd name="T42" fmla="*/ 16 w 23"/>
                <a:gd name="T43" fmla="*/ 8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" h="15">
                  <a:moveTo>
                    <a:pt x="16" y="8"/>
                  </a:moveTo>
                  <a:cubicBezTo>
                    <a:pt x="16" y="7"/>
                    <a:pt x="16" y="5"/>
                    <a:pt x="16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8" y="4"/>
                    <a:pt x="23" y="0"/>
                    <a:pt x="20" y="1"/>
                  </a:cubicBezTo>
                  <a:cubicBezTo>
                    <a:pt x="18" y="1"/>
                    <a:pt x="16" y="4"/>
                    <a:pt x="14" y="5"/>
                  </a:cubicBezTo>
                  <a:cubicBezTo>
                    <a:pt x="11" y="6"/>
                    <a:pt x="9" y="4"/>
                    <a:pt x="7" y="5"/>
                  </a:cubicBezTo>
                  <a:cubicBezTo>
                    <a:pt x="7" y="5"/>
                    <a:pt x="7" y="6"/>
                    <a:pt x="7" y="7"/>
                  </a:cubicBezTo>
                  <a:cubicBezTo>
                    <a:pt x="6" y="7"/>
                    <a:pt x="5" y="7"/>
                    <a:pt x="5" y="7"/>
                  </a:cubicBezTo>
                  <a:cubicBezTo>
                    <a:pt x="6" y="8"/>
                    <a:pt x="7" y="9"/>
                    <a:pt x="9" y="8"/>
                  </a:cubicBezTo>
                  <a:cubicBezTo>
                    <a:pt x="10" y="8"/>
                    <a:pt x="10" y="7"/>
                    <a:pt x="11" y="7"/>
                  </a:cubicBezTo>
                  <a:cubicBezTo>
                    <a:pt x="12" y="6"/>
                    <a:pt x="12" y="7"/>
                    <a:pt x="13" y="7"/>
                  </a:cubicBezTo>
                  <a:cubicBezTo>
                    <a:pt x="15" y="7"/>
                    <a:pt x="15" y="7"/>
                    <a:pt x="16" y="8"/>
                  </a:cubicBezTo>
                  <a:close/>
                  <a:moveTo>
                    <a:pt x="16" y="8"/>
                  </a:moveTo>
                  <a:cubicBezTo>
                    <a:pt x="16" y="8"/>
                    <a:pt x="16" y="9"/>
                    <a:pt x="16" y="9"/>
                  </a:cubicBezTo>
                  <a:cubicBezTo>
                    <a:pt x="15" y="10"/>
                    <a:pt x="14" y="10"/>
                    <a:pt x="12" y="11"/>
                  </a:cubicBezTo>
                  <a:cubicBezTo>
                    <a:pt x="8" y="13"/>
                    <a:pt x="6" y="15"/>
                    <a:pt x="1" y="11"/>
                  </a:cubicBezTo>
                  <a:cubicBezTo>
                    <a:pt x="1" y="11"/>
                    <a:pt x="1" y="9"/>
                    <a:pt x="0" y="9"/>
                  </a:cubicBezTo>
                  <a:cubicBezTo>
                    <a:pt x="2" y="8"/>
                    <a:pt x="3" y="7"/>
                    <a:pt x="5" y="7"/>
                  </a:cubicBezTo>
                  <a:cubicBezTo>
                    <a:pt x="6" y="8"/>
                    <a:pt x="7" y="9"/>
                    <a:pt x="9" y="8"/>
                  </a:cubicBezTo>
                  <a:cubicBezTo>
                    <a:pt x="10" y="8"/>
                    <a:pt x="10" y="7"/>
                    <a:pt x="11" y="7"/>
                  </a:cubicBezTo>
                  <a:cubicBezTo>
                    <a:pt x="12" y="6"/>
                    <a:pt x="12" y="7"/>
                    <a:pt x="13" y="7"/>
                  </a:cubicBezTo>
                  <a:cubicBezTo>
                    <a:pt x="15" y="7"/>
                    <a:pt x="15" y="7"/>
                    <a:pt x="16" y="8"/>
                  </a:cubicBezTo>
                  <a:close/>
                </a:path>
              </a:pathLst>
            </a:custGeom>
            <a:grpFill/>
            <a:ln w="2" cap="rnd">
              <a:solidFill>
                <a:schemeClr val="tx2">
                  <a:lumMod val="2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276"/>
            <p:cNvSpPr>
              <a:spLocks noEditPoints="1"/>
            </p:cNvSpPr>
            <p:nvPr/>
          </p:nvSpPr>
          <p:spPr bwMode="auto">
            <a:xfrm>
              <a:off x="3406990" y="3333790"/>
              <a:ext cx="308982" cy="134731"/>
            </a:xfrm>
            <a:custGeom>
              <a:avLst/>
              <a:gdLst>
                <a:gd name="T0" fmla="*/ 14 w 88"/>
                <a:gd name="T1" fmla="*/ 12 h 38"/>
                <a:gd name="T2" fmla="*/ 14 w 88"/>
                <a:gd name="T3" fmla="*/ 15 h 38"/>
                <a:gd name="T4" fmla="*/ 12 w 88"/>
                <a:gd name="T5" fmla="*/ 19 h 38"/>
                <a:gd name="T6" fmla="*/ 14 w 88"/>
                <a:gd name="T7" fmla="*/ 19 h 38"/>
                <a:gd name="T8" fmla="*/ 18 w 88"/>
                <a:gd name="T9" fmla="*/ 13 h 38"/>
                <a:gd name="T10" fmla="*/ 14 w 88"/>
                <a:gd name="T11" fmla="*/ 12 h 38"/>
                <a:gd name="T12" fmla="*/ 14 w 88"/>
                <a:gd name="T13" fmla="*/ 1 h 38"/>
                <a:gd name="T14" fmla="*/ 2 w 88"/>
                <a:gd name="T15" fmla="*/ 9 h 38"/>
                <a:gd name="T16" fmla="*/ 2 w 88"/>
                <a:gd name="T17" fmla="*/ 13 h 38"/>
                <a:gd name="T18" fmla="*/ 0 w 88"/>
                <a:gd name="T19" fmla="*/ 14 h 38"/>
                <a:gd name="T20" fmla="*/ 7 w 88"/>
                <a:gd name="T21" fmla="*/ 13 h 38"/>
                <a:gd name="T22" fmla="*/ 7 w 88"/>
                <a:gd name="T23" fmla="*/ 11 h 38"/>
                <a:gd name="T24" fmla="*/ 10 w 88"/>
                <a:gd name="T25" fmla="*/ 11 h 38"/>
                <a:gd name="T26" fmla="*/ 11 w 88"/>
                <a:gd name="T27" fmla="*/ 9 h 38"/>
                <a:gd name="T28" fmla="*/ 20 w 88"/>
                <a:gd name="T29" fmla="*/ 5 h 38"/>
                <a:gd name="T30" fmla="*/ 24 w 88"/>
                <a:gd name="T31" fmla="*/ 6 h 38"/>
                <a:gd name="T32" fmla="*/ 24 w 88"/>
                <a:gd name="T33" fmla="*/ 9 h 38"/>
                <a:gd name="T34" fmla="*/ 31 w 88"/>
                <a:gd name="T35" fmla="*/ 10 h 38"/>
                <a:gd name="T36" fmla="*/ 33 w 88"/>
                <a:gd name="T37" fmla="*/ 12 h 38"/>
                <a:gd name="T38" fmla="*/ 36 w 88"/>
                <a:gd name="T39" fmla="*/ 12 h 38"/>
                <a:gd name="T40" fmla="*/ 37 w 88"/>
                <a:gd name="T41" fmla="*/ 15 h 38"/>
                <a:gd name="T42" fmla="*/ 41 w 88"/>
                <a:gd name="T43" fmla="*/ 17 h 38"/>
                <a:gd name="T44" fmla="*/ 43 w 88"/>
                <a:gd name="T45" fmla="*/ 19 h 38"/>
                <a:gd name="T46" fmla="*/ 52 w 88"/>
                <a:gd name="T47" fmla="*/ 19 h 38"/>
                <a:gd name="T48" fmla="*/ 52 w 88"/>
                <a:gd name="T49" fmla="*/ 23 h 38"/>
                <a:gd name="T50" fmla="*/ 63 w 88"/>
                <a:gd name="T51" fmla="*/ 30 h 38"/>
                <a:gd name="T52" fmla="*/ 63 w 88"/>
                <a:gd name="T53" fmla="*/ 33 h 38"/>
                <a:gd name="T54" fmla="*/ 59 w 88"/>
                <a:gd name="T55" fmla="*/ 36 h 38"/>
                <a:gd name="T56" fmla="*/ 60 w 88"/>
                <a:gd name="T57" fmla="*/ 38 h 38"/>
                <a:gd name="T58" fmla="*/ 81 w 88"/>
                <a:gd name="T59" fmla="*/ 36 h 38"/>
                <a:gd name="T60" fmla="*/ 83 w 88"/>
                <a:gd name="T61" fmla="*/ 36 h 38"/>
                <a:gd name="T62" fmla="*/ 88 w 88"/>
                <a:gd name="T63" fmla="*/ 34 h 38"/>
                <a:gd name="T64" fmla="*/ 87 w 88"/>
                <a:gd name="T65" fmla="*/ 31 h 38"/>
                <a:gd name="T66" fmla="*/ 83 w 88"/>
                <a:gd name="T67" fmla="*/ 29 h 38"/>
                <a:gd name="T68" fmla="*/ 76 w 88"/>
                <a:gd name="T69" fmla="*/ 28 h 38"/>
                <a:gd name="T70" fmla="*/ 77 w 88"/>
                <a:gd name="T71" fmla="*/ 24 h 38"/>
                <a:gd name="T72" fmla="*/ 66 w 88"/>
                <a:gd name="T73" fmla="*/ 19 h 38"/>
                <a:gd name="T74" fmla="*/ 64 w 88"/>
                <a:gd name="T75" fmla="*/ 19 h 38"/>
                <a:gd name="T76" fmla="*/ 62 w 88"/>
                <a:gd name="T77" fmla="*/ 15 h 38"/>
                <a:gd name="T78" fmla="*/ 58 w 88"/>
                <a:gd name="T79" fmla="*/ 15 h 38"/>
                <a:gd name="T80" fmla="*/ 58 w 88"/>
                <a:gd name="T81" fmla="*/ 14 h 38"/>
                <a:gd name="T82" fmla="*/ 56 w 88"/>
                <a:gd name="T83" fmla="*/ 14 h 38"/>
                <a:gd name="T84" fmla="*/ 54 w 88"/>
                <a:gd name="T85" fmla="*/ 12 h 38"/>
                <a:gd name="T86" fmla="*/ 46 w 88"/>
                <a:gd name="T87" fmla="*/ 11 h 38"/>
                <a:gd name="T88" fmla="*/ 42 w 88"/>
                <a:gd name="T89" fmla="*/ 5 h 38"/>
                <a:gd name="T90" fmla="*/ 28 w 88"/>
                <a:gd name="T91" fmla="*/ 1 h 38"/>
                <a:gd name="T92" fmla="*/ 25 w 88"/>
                <a:gd name="T93" fmla="*/ 3 h 38"/>
                <a:gd name="T94" fmla="*/ 24 w 88"/>
                <a:gd name="T95" fmla="*/ 1 h 38"/>
                <a:gd name="T96" fmla="*/ 14 w 88"/>
                <a:gd name="T97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8" h="38">
                  <a:moveTo>
                    <a:pt x="14" y="12"/>
                  </a:moveTo>
                  <a:cubicBezTo>
                    <a:pt x="14" y="12"/>
                    <a:pt x="14" y="14"/>
                    <a:pt x="14" y="15"/>
                  </a:cubicBezTo>
                  <a:cubicBezTo>
                    <a:pt x="15" y="14"/>
                    <a:pt x="17" y="17"/>
                    <a:pt x="12" y="19"/>
                  </a:cubicBezTo>
                  <a:cubicBezTo>
                    <a:pt x="11" y="20"/>
                    <a:pt x="16" y="19"/>
                    <a:pt x="14" y="19"/>
                  </a:cubicBezTo>
                  <a:cubicBezTo>
                    <a:pt x="19" y="16"/>
                    <a:pt x="17" y="20"/>
                    <a:pt x="18" y="13"/>
                  </a:cubicBezTo>
                  <a:cubicBezTo>
                    <a:pt x="17" y="13"/>
                    <a:pt x="16" y="13"/>
                    <a:pt x="14" y="12"/>
                  </a:cubicBezTo>
                  <a:close/>
                  <a:moveTo>
                    <a:pt x="14" y="1"/>
                  </a:moveTo>
                  <a:cubicBezTo>
                    <a:pt x="12" y="1"/>
                    <a:pt x="3" y="7"/>
                    <a:pt x="2" y="9"/>
                  </a:cubicBezTo>
                  <a:cubicBezTo>
                    <a:pt x="2" y="10"/>
                    <a:pt x="2" y="13"/>
                    <a:pt x="2" y="13"/>
                  </a:cubicBezTo>
                  <a:cubicBezTo>
                    <a:pt x="1" y="13"/>
                    <a:pt x="1" y="13"/>
                    <a:pt x="0" y="14"/>
                  </a:cubicBezTo>
                  <a:cubicBezTo>
                    <a:pt x="2" y="14"/>
                    <a:pt x="5" y="14"/>
                    <a:pt x="7" y="13"/>
                  </a:cubicBezTo>
                  <a:cubicBezTo>
                    <a:pt x="7" y="13"/>
                    <a:pt x="7" y="11"/>
                    <a:pt x="7" y="11"/>
                  </a:cubicBezTo>
                  <a:cubicBezTo>
                    <a:pt x="8" y="11"/>
                    <a:pt x="9" y="11"/>
                    <a:pt x="10" y="11"/>
                  </a:cubicBezTo>
                  <a:cubicBezTo>
                    <a:pt x="11" y="11"/>
                    <a:pt x="10" y="9"/>
                    <a:pt x="11" y="9"/>
                  </a:cubicBezTo>
                  <a:cubicBezTo>
                    <a:pt x="12" y="7"/>
                    <a:pt x="16" y="4"/>
                    <a:pt x="20" y="5"/>
                  </a:cubicBezTo>
                  <a:cubicBezTo>
                    <a:pt x="21" y="5"/>
                    <a:pt x="23" y="6"/>
                    <a:pt x="24" y="6"/>
                  </a:cubicBezTo>
                  <a:cubicBezTo>
                    <a:pt x="24" y="6"/>
                    <a:pt x="24" y="8"/>
                    <a:pt x="24" y="9"/>
                  </a:cubicBezTo>
                  <a:cubicBezTo>
                    <a:pt x="26" y="10"/>
                    <a:pt x="28" y="9"/>
                    <a:pt x="31" y="10"/>
                  </a:cubicBezTo>
                  <a:cubicBezTo>
                    <a:pt x="31" y="10"/>
                    <a:pt x="33" y="12"/>
                    <a:pt x="33" y="12"/>
                  </a:cubicBezTo>
                  <a:cubicBezTo>
                    <a:pt x="34" y="12"/>
                    <a:pt x="35" y="11"/>
                    <a:pt x="36" y="12"/>
                  </a:cubicBezTo>
                  <a:cubicBezTo>
                    <a:pt x="37" y="12"/>
                    <a:pt x="36" y="14"/>
                    <a:pt x="37" y="15"/>
                  </a:cubicBezTo>
                  <a:cubicBezTo>
                    <a:pt x="38" y="16"/>
                    <a:pt x="40" y="16"/>
                    <a:pt x="41" y="17"/>
                  </a:cubicBezTo>
                  <a:cubicBezTo>
                    <a:pt x="42" y="17"/>
                    <a:pt x="42" y="19"/>
                    <a:pt x="43" y="19"/>
                  </a:cubicBezTo>
                  <a:cubicBezTo>
                    <a:pt x="45" y="20"/>
                    <a:pt x="49" y="19"/>
                    <a:pt x="52" y="19"/>
                  </a:cubicBezTo>
                  <a:cubicBezTo>
                    <a:pt x="52" y="20"/>
                    <a:pt x="51" y="21"/>
                    <a:pt x="52" y="23"/>
                  </a:cubicBezTo>
                  <a:cubicBezTo>
                    <a:pt x="53" y="27"/>
                    <a:pt x="58" y="29"/>
                    <a:pt x="63" y="30"/>
                  </a:cubicBezTo>
                  <a:cubicBezTo>
                    <a:pt x="63" y="31"/>
                    <a:pt x="63" y="32"/>
                    <a:pt x="63" y="33"/>
                  </a:cubicBezTo>
                  <a:cubicBezTo>
                    <a:pt x="63" y="34"/>
                    <a:pt x="60" y="36"/>
                    <a:pt x="59" y="36"/>
                  </a:cubicBezTo>
                  <a:cubicBezTo>
                    <a:pt x="59" y="37"/>
                    <a:pt x="60" y="38"/>
                    <a:pt x="60" y="38"/>
                  </a:cubicBezTo>
                  <a:cubicBezTo>
                    <a:pt x="66" y="37"/>
                    <a:pt x="75" y="36"/>
                    <a:pt x="81" y="36"/>
                  </a:cubicBezTo>
                  <a:cubicBezTo>
                    <a:pt x="81" y="36"/>
                    <a:pt x="82" y="37"/>
                    <a:pt x="83" y="36"/>
                  </a:cubicBezTo>
                  <a:cubicBezTo>
                    <a:pt x="85" y="36"/>
                    <a:pt x="87" y="34"/>
                    <a:pt x="88" y="34"/>
                  </a:cubicBezTo>
                  <a:cubicBezTo>
                    <a:pt x="88" y="33"/>
                    <a:pt x="87" y="32"/>
                    <a:pt x="87" y="31"/>
                  </a:cubicBezTo>
                  <a:cubicBezTo>
                    <a:pt x="87" y="31"/>
                    <a:pt x="85" y="29"/>
                    <a:pt x="83" y="29"/>
                  </a:cubicBezTo>
                  <a:cubicBezTo>
                    <a:pt x="80" y="29"/>
                    <a:pt x="79" y="31"/>
                    <a:pt x="76" y="28"/>
                  </a:cubicBezTo>
                  <a:cubicBezTo>
                    <a:pt x="76" y="28"/>
                    <a:pt x="77" y="25"/>
                    <a:pt x="77" y="24"/>
                  </a:cubicBezTo>
                  <a:cubicBezTo>
                    <a:pt x="70" y="24"/>
                    <a:pt x="70" y="25"/>
                    <a:pt x="66" y="19"/>
                  </a:cubicBezTo>
                  <a:cubicBezTo>
                    <a:pt x="65" y="19"/>
                    <a:pt x="65" y="20"/>
                    <a:pt x="64" y="19"/>
                  </a:cubicBezTo>
                  <a:cubicBezTo>
                    <a:pt x="63" y="19"/>
                    <a:pt x="63" y="16"/>
                    <a:pt x="62" y="15"/>
                  </a:cubicBezTo>
                  <a:cubicBezTo>
                    <a:pt x="61" y="15"/>
                    <a:pt x="59" y="16"/>
                    <a:pt x="58" y="15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57" y="13"/>
                    <a:pt x="56" y="14"/>
                    <a:pt x="56" y="14"/>
                  </a:cubicBezTo>
                  <a:cubicBezTo>
                    <a:pt x="55" y="14"/>
                    <a:pt x="54" y="12"/>
                    <a:pt x="54" y="12"/>
                  </a:cubicBezTo>
                  <a:cubicBezTo>
                    <a:pt x="50" y="11"/>
                    <a:pt x="49" y="12"/>
                    <a:pt x="46" y="11"/>
                  </a:cubicBezTo>
                  <a:cubicBezTo>
                    <a:pt x="44" y="9"/>
                    <a:pt x="44" y="6"/>
                    <a:pt x="42" y="5"/>
                  </a:cubicBezTo>
                  <a:cubicBezTo>
                    <a:pt x="41" y="4"/>
                    <a:pt x="29" y="1"/>
                    <a:pt x="28" y="1"/>
                  </a:cubicBezTo>
                  <a:cubicBezTo>
                    <a:pt x="27" y="1"/>
                    <a:pt x="27" y="4"/>
                    <a:pt x="25" y="3"/>
                  </a:cubicBezTo>
                  <a:cubicBezTo>
                    <a:pt x="25" y="3"/>
                    <a:pt x="24" y="1"/>
                    <a:pt x="24" y="1"/>
                  </a:cubicBezTo>
                  <a:cubicBezTo>
                    <a:pt x="20" y="1"/>
                    <a:pt x="17" y="0"/>
                    <a:pt x="14" y="1"/>
                  </a:cubicBezTo>
                  <a:close/>
                </a:path>
              </a:pathLst>
            </a:custGeom>
            <a:grpFill/>
            <a:ln w="9525">
              <a:solidFill>
                <a:schemeClr val="tx2">
                  <a:lumMod val="2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277"/>
            <p:cNvSpPr>
              <a:spLocks noEditPoints="1"/>
            </p:cNvSpPr>
            <p:nvPr/>
          </p:nvSpPr>
          <p:spPr bwMode="auto">
            <a:xfrm>
              <a:off x="3406990" y="3333790"/>
              <a:ext cx="308982" cy="134731"/>
            </a:xfrm>
            <a:custGeom>
              <a:avLst/>
              <a:gdLst>
                <a:gd name="T0" fmla="*/ 14 w 88"/>
                <a:gd name="T1" fmla="*/ 12 h 38"/>
                <a:gd name="T2" fmla="*/ 14 w 88"/>
                <a:gd name="T3" fmla="*/ 15 h 38"/>
                <a:gd name="T4" fmla="*/ 12 w 88"/>
                <a:gd name="T5" fmla="*/ 19 h 38"/>
                <a:gd name="T6" fmla="*/ 14 w 88"/>
                <a:gd name="T7" fmla="*/ 19 h 38"/>
                <a:gd name="T8" fmla="*/ 18 w 88"/>
                <a:gd name="T9" fmla="*/ 13 h 38"/>
                <a:gd name="T10" fmla="*/ 14 w 88"/>
                <a:gd name="T11" fmla="*/ 12 h 38"/>
                <a:gd name="T12" fmla="*/ 14 w 88"/>
                <a:gd name="T13" fmla="*/ 1 h 38"/>
                <a:gd name="T14" fmla="*/ 2 w 88"/>
                <a:gd name="T15" fmla="*/ 9 h 38"/>
                <a:gd name="T16" fmla="*/ 2 w 88"/>
                <a:gd name="T17" fmla="*/ 13 h 38"/>
                <a:gd name="T18" fmla="*/ 0 w 88"/>
                <a:gd name="T19" fmla="*/ 14 h 38"/>
                <a:gd name="T20" fmla="*/ 7 w 88"/>
                <a:gd name="T21" fmla="*/ 13 h 38"/>
                <a:gd name="T22" fmla="*/ 7 w 88"/>
                <a:gd name="T23" fmla="*/ 11 h 38"/>
                <a:gd name="T24" fmla="*/ 10 w 88"/>
                <a:gd name="T25" fmla="*/ 11 h 38"/>
                <a:gd name="T26" fmla="*/ 11 w 88"/>
                <a:gd name="T27" fmla="*/ 9 h 38"/>
                <a:gd name="T28" fmla="*/ 20 w 88"/>
                <a:gd name="T29" fmla="*/ 5 h 38"/>
                <a:gd name="T30" fmla="*/ 24 w 88"/>
                <a:gd name="T31" fmla="*/ 6 h 38"/>
                <a:gd name="T32" fmla="*/ 24 w 88"/>
                <a:gd name="T33" fmla="*/ 9 h 38"/>
                <a:gd name="T34" fmla="*/ 31 w 88"/>
                <a:gd name="T35" fmla="*/ 10 h 38"/>
                <a:gd name="T36" fmla="*/ 33 w 88"/>
                <a:gd name="T37" fmla="*/ 12 h 38"/>
                <a:gd name="T38" fmla="*/ 36 w 88"/>
                <a:gd name="T39" fmla="*/ 12 h 38"/>
                <a:gd name="T40" fmla="*/ 37 w 88"/>
                <a:gd name="T41" fmla="*/ 15 h 38"/>
                <a:gd name="T42" fmla="*/ 41 w 88"/>
                <a:gd name="T43" fmla="*/ 17 h 38"/>
                <a:gd name="T44" fmla="*/ 43 w 88"/>
                <a:gd name="T45" fmla="*/ 19 h 38"/>
                <a:gd name="T46" fmla="*/ 52 w 88"/>
                <a:gd name="T47" fmla="*/ 19 h 38"/>
                <a:gd name="T48" fmla="*/ 52 w 88"/>
                <a:gd name="T49" fmla="*/ 23 h 38"/>
                <a:gd name="T50" fmla="*/ 63 w 88"/>
                <a:gd name="T51" fmla="*/ 30 h 38"/>
                <a:gd name="T52" fmla="*/ 63 w 88"/>
                <a:gd name="T53" fmla="*/ 33 h 38"/>
                <a:gd name="T54" fmla="*/ 59 w 88"/>
                <a:gd name="T55" fmla="*/ 36 h 38"/>
                <a:gd name="T56" fmla="*/ 60 w 88"/>
                <a:gd name="T57" fmla="*/ 38 h 38"/>
                <a:gd name="T58" fmla="*/ 81 w 88"/>
                <a:gd name="T59" fmla="*/ 36 h 38"/>
                <a:gd name="T60" fmla="*/ 83 w 88"/>
                <a:gd name="T61" fmla="*/ 36 h 38"/>
                <a:gd name="T62" fmla="*/ 88 w 88"/>
                <a:gd name="T63" fmla="*/ 34 h 38"/>
                <a:gd name="T64" fmla="*/ 87 w 88"/>
                <a:gd name="T65" fmla="*/ 31 h 38"/>
                <a:gd name="T66" fmla="*/ 83 w 88"/>
                <a:gd name="T67" fmla="*/ 29 h 38"/>
                <a:gd name="T68" fmla="*/ 76 w 88"/>
                <a:gd name="T69" fmla="*/ 28 h 38"/>
                <a:gd name="T70" fmla="*/ 77 w 88"/>
                <a:gd name="T71" fmla="*/ 24 h 38"/>
                <a:gd name="T72" fmla="*/ 66 w 88"/>
                <a:gd name="T73" fmla="*/ 19 h 38"/>
                <a:gd name="T74" fmla="*/ 64 w 88"/>
                <a:gd name="T75" fmla="*/ 19 h 38"/>
                <a:gd name="T76" fmla="*/ 62 w 88"/>
                <a:gd name="T77" fmla="*/ 15 h 38"/>
                <a:gd name="T78" fmla="*/ 58 w 88"/>
                <a:gd name="T79" fmla="*/ 15 h 38"/>
                <a:gd name="T80" fmla="*/ 58 w 88"/>
                <a:gd name="T81" fmla="*/ 14 h 38"/>
                <a:gd name="T82" fmla="*/ 56 w 88"/>
                <a:gd name="T83" fmla="*/ 14 h 38"/>
                <a:gd name="T84" fmla="*/ 54 w 88"/>
                <a:gd name="T85" fmla="*/ 12 h 38"/>
                <a:gd name="T86" fmla="*/ 46 w 88"/>
                <a:gd name="T87" fmla="*/ 11 h 38"/>
                <a:gd name="T88" fmla="*/ 42 w 88"/>
                <a:gd name="T89" fmla="*/ 5 h 38"/>
                <a:gd name="T90" fmla="*/ 28 w 88"/>
                <a:gd name="T91" fmla="*/ 1 h 38"/>
                <a:gd name="T92" fmla="*/ 25 w 88"/>
                <a:gd name="T93" fmla="*/ 3 h 38"/>
                <a:gd name="T94" fmla="*/ 24 w 88"/>
                <a:gd name="T95" fmla="*/ 1 h 38"/>
                <a:gd name="T96" fmla="*/ 14 w 88"/>
                <a:gd name="T97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8" h="38">
                  <a:moveTo>
                    <a:pt x="14" y="12"/>
                  </a:moveTo>
                  <a:cubicBezTo>
                    <a:pt x="14" y="12"/>
                    <a:pt x="14" y="14"/>
                    <a:pt x="14" y="15"/>
                  </a:cubicBezTo>
                  <a:cubicBezTo>
                    <a:pt x="15" y="14"/>
                    <a:pt x="17" y="17"/>
                    <a:pt x="12" y="19"/>
                  </a:cubicBezTo>
                  <a:cubicBezTo>
                    <a:pt x="11" y="20"/>
                    <a:pt x="16" y="19"/>
                    <a:pt x="14" y="19"/>
                  </a:cubicBezTo>
                  <a:cubicBezTo>
                    <a:pt x="19" y="16"/>
                    <a:pt x="17" y="20"/>
                    <a:pt x="18" y="13"/>
                  </a:cubicBezTo>
                  <a:cubicBezTo>
                    <a:pt x="17" y="13"/>
                    <a:pt x="16" y="13"/>
                    <a:pt x="14" y="12"/>
                  </a:cubicBezTo>
                  <a:close/>
                  <a:moveTo>
                    <a:pt x="14" y="1"/>
                  </a:moveTo>
                  <a:cubicBezTo>
                    <a:pt x="12" y="1"/>
                    <a:pt x="3" y="7"/>
                    <a:pt x="2" y="9"/>
                  </a:cubicBezTo>
                  <a:cubicBezTo>
                    <a:pt x="2" y="10"/>
                    <a:pt x="2" y="13"/>
                    <a:pt x="2" y="13"/>
                  </a:cubicBezTo>
                  <a:cubicBezTo>
                    <a:pt x="1" y="13"/>
                    <a:pt x="1" y="13"/>
                    <a:pt x="0" y="14"/>
                  </a:cubicBezTo>
                  <a:cubicBezTo>
                    <a:pt x="2" y="14"/>
                    <a:pt x="5" y="14"/>
                    <a:pt x="7" y="13"/>
                  </a:cubicBezTo>
                  <a:cubicBezTo>
                    <a:pt x="7" y="13"/>
                    <a:pt x="7" y="11"/>
                    <a:pt x="7" y="11"/>
                  </a:cubicBezTo>
                  <a:cubicBezTo>
                    <a:pt x="8" y="11"/>
                    <a:pt x="9" y="11"/>
                    <a:pt x="10" y="11"/>
                  </a:cubicBezTo>
                  <a:cubicBezTo>
                    <a:pt x="11" y="11"/>
                    <a:pt x="10" y="9"/>
                    <a:pt x="11" y="9"/>
                  </a:cubicBezTo>
                  <a:cubicBezTo>
                    <a:pt x="12" y="7"/>
                    <a:pt x="16" y="4"/>
                    <a:pt x="20" y="5"/>
                  </a:cubicBezTo>
                  <a:cubicBezTo>
                    <a:pt x="21" y="5"/>
                    <a:pt x="23" y="6"/>
                    <a:pt x="24" y="6"/>
                  </a:cubicBezTo>
                  <a:cubicBezTo>
                    <a:pt x="24" y="6"/>
                    <a:pt x="24" y="8"/>
                    <a:pt x="24" y="9"/>
                  </a:cubicBezTo>
                  <a:cubicBezTo>
                    <a:pt x="26" y="10"/>
                    <a:pt x="28" y="9"/>
                    <a:pt x="31" y="10"/>
                  </a:cubicBezTo>
                  <a:cubicBezTo>
                    <a:pt x="31" y="10"/>
                    <a:pt x="33" y="12"/>
                    <a:pt x="33" y="12"/>
                  </a:cubicBezTo>
                  <a:cubicBezTo>
                    <a:pt x="34" y="12"/>
                    <a:pt x="35" y="11"/>
                    <a:pt x="36" y="12"/>
                  </a:cubicBezTo>
                  <a:cubicBezTo>
                    <a:pt x="37" y="12"/>
                    <a:pt x="36" y="14"/>
                    <a:pt x="37" y="15"/>
                  </a:cubicBezTo>
                  <a:cubicBezTo>
                    <a:pt x="38" y="16"/>
                    <a:pt x="40" y="16"/>
                    <a:pt x="41" y="17"/>
                  </a:cubicBezTo>
                  <a:cubicBezTo>
                    <a:pt x="42" y="17"/>
                    <a:pt x="42" y="19"/>
                    <a:pt x="43" y="19"/>
                  </a:cubicBezTo>
                  <a:cubicBezTo>
                    <a:pt x="45" y="20"/>
                    <a:pt x="49" y="19"/>
                    <a:pt x="52" y="19"/>
                  </a:cubicBezTo>
                  <a:cubicBezTo>
                    <a:pt x="52" y="20"/>
                    <a:pt x="51" y="21"/>
                    <a:pt x="52" y="23"/>
                  </a:cubicBezTo>
                  <a:cubicBezTo>
                    <a:pt x="53" y="27"/>
                    <a:pt x="58" y="29"/>
                    <a:pt x="63" y="30"/>
                  </a:cubicBezTo>
                  <a:cubicBezTo>
                    <a:pt x="63" y="31"/>
                    <a:pt x="63" y="32"/>
                    <a:pt x="63" y="33"/>
                  </a:cubicBezTo>
                  <a:cubicBezTo>
                    <a:pt x="63" y="34"/>
                    <a:pt x="60" y="36"/>
                    <a:pt x="59" y="36"/>
                  </a:cubicBezTo>
                  <a:cubicBezTo>
                    <a:pt x="59" y="37"/>
                    <a:pt x="60" y="38"/>
                    <a:pt x="60" y="38"/>
                  </a:cubicBezTo>
                  <a:cubicBezTo>
                    <a:pt x="66" y="37"/>
                    <a:pt x="75" y="36"/>
                    <a:pt x="81" y="36"/>
                  </a:cubicBezTo>
                  <a:cubicBezTo>
                    <a:pt x="81" y="36"/>
                    <a:pt x="82" y="37"/>
                    <a:pt x="83" y="36"/>
                  </a:cubicBezTo>
                  <a:cubicBezTo>
                    <a:pt x="85" y="36"/>
                    <a:pt x="87" y="34"/>
                    <a:pt x="88" y="34"/>
                  </a:cubicBezTo>
                  <a:cubicBezTo>
                    <a:pt x="88" y="33"/>
                    <a:pt x="87" y="32"/>
                    <a:pt x="87" y="31"/>
                  </a:cubicBezTo>
                  <a:cubicBezTo>
                    <a:pt x="87" y="31"/>
                    <a:pt x="85" y="29"/>
                    <a:pt x="83" y="29"/>
                  </a:cubicBezTo>
                  <a:cubicBezTo>
                    <a:pt x="80" y="29"/>
                    <a:pt x="79" y="31"/>
                    <a:pt x="76" y="28"/>
                  </a:cubicBezTo>
                  <a:cubicBezTo>
                    <a:pt x="76" y="28"/>
                    <a:pt x="77" y="25"/>
                    <a:pt x="77" y="24"/>
                  </a:cubicBezTo>
                  <a:cubicBezTo>
                    <a:pt x="70" y="24"/>
                    <a:pt x="70" y="25"/>
                    <a:pt x="66" y="19"/>
                  </a:cubicBezTo>
                  <a:cubicBezTo>
                    <a:pt x="65" y="19"/>
                    <a:pt x="65" y="20"/>
                    <a:pt x="64" y="19"/>
                  </a:cubicBezTo>
                  <a:cubicBezTo>
                    <a:pt x="63" y="19"/>
                    <a:pt x="63" y="16"/>
                    <a:pt x="62" y="15"/>
                  </a:cubicBezTo>
                  <a:cubicBezTo>
                    <a:pt x="61" y="15"/>
                    <a:pt x="59" y="16"/>
                    <a:pt x="58" y="15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57" y="13"/>
                    <a:pt x="56" y="14"/>
                    <a:pt x="56" y="14"/>
                  </a:cubicBezTo>
                  <a:cubicBezTo>
                    <a:pt x="55" y="14"/>
                    <a:pt x="54" y="12"/>
                    <a:pt x="54" y="12"/>
                  </a:cubicBezTo>
                  <a:cubicBezTo>
                    <a:pt x="50" y="11"/>
                    <a:pt x="49" y="12"/>
                    <a:pt x="46" y="11"/>
                  </a:cubicBezTo>
                  <a:cubicBezTo>
                    <a:pt x="44" y="9"/>
                    <a:pt x="44" y="6"/>
                    <a:pt x="42" y="5"/>
                  </a:cubicBezTo>
                  <a:cubicBezTo>
                    <a:pt x="41" y="4"/>
                    <a:pt x="29" y="1"/>
                    <a:pt x="28" y="1"/>
                  </a:cubicBezTo>
                  <a:cubicBezTo>
                    <a:pt x="27" y="1"/>
                    <a:pt x="27" y="4"/>
                    <a:pt x="25" y="3"/>
                  </a:cubicBezTo>
                  <a:cubicBezTo>
                    <a:pt x="25" y="3"/>
                    <a:pt x="24" y="1"/>
                    <a:pt x="24" y="1"/>
                  </a:cubicBezTo>
                  <a:cubicBezTo>
                    <a:pt x="20" y="1"/>
                    <a:pt x="17" y="0"/>
                    <a:pt x="14" y="1"/>
                  </a:cubicBezTo>
                  <a:close/>
                </a:path>
              </a:pathLst>
            </a:custGeom>
            <a:grpFill/>
            <a:ln w="2" cap="rnd">
              <a:solidFill>
                <a:schemeClr val="tx2">
                  <a:lumMod val="2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278"/>
            <p:cNvSpPr>
              <a:spLocks/>
            </p:cNvSpPr>
            <p:nvPr/>
          </p:nvSpPr>
          <p:spPr bwMode="auto">
            <a:xfrm>
              <a:off x="6380040" y="2370917"/>
              <a:ext cx="197605" cy="201197"/>
            </a:xfrm>
            <a:custGeom>
              <a:avLst/>
              <a:gdLst>
                <a:gd name="T0" fmla="*/ 45 w 56"/>
                <a:gd name="T1" fmla="*/ 57 h 57"/>
                <a:gd name="T2" fmla="*/ 42 w 56"/>
                <a:gd name="T3" fmla="*/ 53 h 57"/>
                <a:gd name="T4" fmla="*/ 41 w 56"/>
                <a:gd name="T5" fmla="*/ 51 h 57"/>
                <a:gd name="T6" fmla="*/ 37 w 56"/>
                <a:gd name="T7" fmla="*/ 48 h 57"/>
                <a:gd name="T8" fmla="*/ 33 w 56"/>
                <a:gd name="T9" fmla="*/ 45 h 57"/>
                <a:gd name="T10" fmla="*/ 25 w 56"/>
                <a:gd name="T11" fmla="*/ 36 h 57"/>
                <a:gd name="T12" fmla="*/ 25 w 56"/>
                <a:gd name="T13" fmla="*/ 33 h 57"/>
                <a:gd name="T14" fmla="*/ 21 w 56"/>
                <a:gd name="T15" fmla="*/ 26 h 57"/>
                <a:gd name="T16" fmla="*/ 21 w 56"/>
                <a:gd name="T17" fmla="*/ 23 h 57"/>
                <a:gd name="T18" fmla="*/ 24 w 56"/>
                <a:gd name="T19" fmla="*/ 22 h 57"/>
                <a:gd name="T20" fmla="*/ 27 w 56"/>
                <a:gd name="T21" fmla="*/ 24 h 57"/>
                <a:gd name="T22" fmla="*/ 30 w 56"/>
                <a:gd name="T23" fmla="*/ 25 h 57"/>
                <a:gd name="T24" fmla="*/ 38 w 56"/>
                <a:gd name="T25" fmla="*/ 24 h 57"/>
                <a:gd name="T26" fmla="*/ 43 w 56"/>
                <a:gd name="T27" fmla="*/ 26 h 57"/>
                <a:gd name="T28" fmla="*/ 44 w 56"/>
                <a:gd name="T29" fmla="*/ 27 h 57"/>
                <a:gd name="T30" fmla="*/ 52 w 56"/>
                <a:gd name="T31" fmla="*/ 28 h 57"/>
                <a:gd name="T32" fmla="*/ 52 w 56"/>
                <a:gd name="T33" fmla="*/ 23 h 57"/>
                <a:gd name="T34" fmla="*/ 53 w 56"/>
                <a:gd name="T35" fmla="*/ 19 h 57"/>
                <a:gd name="T36" fmla="*/ 52 w 56"/>
                <a:gd name="T37" fmla="*/ 19 h 57"/>
                <a:gd name="T38" fmla="*/ 46 w 56"/>
                <a:gd name="T39" fmla="*/ 18 h 57"/>
                <a:gd name="T40" fmla="*/ 38 w 56"/>
                <a:gd name="T41" fmla="*/ 14 h 57"/>
                <a:gd name="T42" fmla="*/ 32 w 56"/>
                <a:gd name="T43" fmla="*/ 6 h 57"/>
                <a:gd name="T44" fmla="*/ 27 w 56"/>
                <a:gd name="T45" fmla="*/ 0 h 57"/>
                <a:gd name="T46" fmla="*/ 24 w 56"/>
                <a:gd name="T47" fmla="*/ 3 h 57"/>
                <a:gd name="T48" fmla="*/ 21 w 56"/>
                <a:gd name="T49" fmla="*/ 5 h 57"/>
                <a:gd name="T50" fmla="*/ 18 w 56"/>
                <a:gd name="T51" fmla="*/ 7 h 57"/>
                <a:gd name="T52" fmla="*/ 15 w 56"/>
                <a:gd name="T53" fmla="*/ 15 h 57"/>
                <a:gd name="T54" fmla="*/ 11 w 56"/>
                <a:gd name="T55" fmla="*/ 13 h 57"/>
                <a:gd name="T56" fmla="*/ 10 w 56"/>
                <a:gd name="T57" fmla="*/ 18 h 57"/>
                <a:gd name="T58" fmla="*/ 0 w 56"/>
                <a:gd name="T59" fmla="*/ 21 h 57"/>
                <a:gd name="T60" fmla="*/ 0 w 56"/>
                <a:gd name="T61" fmla="*/ 21 h 57"/>
                <a:gd name="T62" fmla="*/ 2 w 56"/>
                <a:gd name="T63" fmla="*/ 29 h 57"/>
                <a:gd name="T64" fmla="*/ 4 w 56"/>
                <a:gd name="T65" fmla="*/ 28 h 57"/>
                <a:gd name="T66" fmla="*/ 4 w 56"/>
                <a:gd name="T67" fmla="*/ 26 h 57"/>
                <a:gd name="T68" fmla="*/ 7 w 56"/>
                <a:gd name="T69" fmla="*/ 26 h 57"/>
                <a:gd name="T70" fmla="*/ 9 w 56"/>
                <a:gd name="T71" fmla="*/ 20 h 57"/>
                <a:gd name="T72" fmla="*/ 11 w 56"/>
                <a:gd name="T73" fmla="*/ 30 h 57"/>
                <a:gd name="T74" fmla="*/ 14 w 56"/>
                <a:gd name="T75" fmla="*/ 36 h 57"/>
                <a:gd name="T76" fmla="*/ 14 w 56"/>
                <a:gd name="T77" fmla="*/ 38 h 57"/>
                <a:gd name="T78" fmla="*/ 18 w 56"/>
                <a:gd name="T79" fmla="*/ 41 h 57"/>
                <a:gd name="T80" fmla="*/ 20 w 56"/>
                <a:gd name="T81" fmla="*/ 41 h 57"/>
                <a:gd name="T82" fmla="*/ 22 w 56"/>
                <a:gd name="T83" fmla="*/ 44 h 57"/>
                <a:gd name="T84" fmla="*/ 27 w 56"/>
                <a:gd name="T85" fmla="*/ 43 h 57"/>
                <a:gd name="T86" fmla="*/ 34 w 56"/>
                <a:gd name="T87" fmla="*/ 51 h 57"/>
                <a:gd name="T88" fmla="*/ 38 w 56"/>
                <a:gd name="T89" fmla="*/ 52 h 57"/>
                <a:gd name="T90" fmla="*/ 42 w 56"/>
                <a:gd name="T91" fmla="*/ 56 h 57"/>
                <a:gd name="T92" fmla="*/ 45 w 56"/>
                <a:gd name="T9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6" h="57">
                  <a:moveTo>
                    <a:pt x="45" y="57"/>
                  </a:moveTo>
                  <a:cubicBezTo>
                    <a:pt x="45" y="57"/>
                    <a:pt x="43" y="55"/>
                    <a:pt x="42" y="53"/>
                  </a:cubicBezTo>
                  <a:cubicBezTo>
                    <a:pt x="42" y="52"/>
                    <a:pt x="41" y="51"/>
                    <a:pt x="41" y="51"/>
                  </a:cubicBezTo>
                  <a:cubicBezTo>
                    <a:pt x="41" y="51"/>
                    <a:pt x="38" y="50"/>
                    <a:pt x="37" y="48"/>
                  </a:cubicBezTo>
                  <a:cubicBezTo>
                    <a:pt x="35" y="47"/>
                    <a:pt x="35" y="48"/>
                    <a:pt x="33" y="45"/>
                  </a:cubicBezTo>
                  <a:cubicBezTo>
                    <a:pt x="32" y="43"/>
                    <a:pt x="27" y="39"/>
                    <a:pt x="25" y="36"/>
                  </a:cubicBezTo>
                  <a:cubicBezTo>
                    <a:pt x="23" y="33"/>
                    <a:pt x="26" y="36"/>
                    <a:pt x="25" y="33"/>
                  </a:cubicBezTo>
                  <a:cubicBezTo>
                    <a:pt x="25" y="30"/>
                    <a:pt x="21" y="26"/>
                    <a:pt x="21" y="26"/>
                  </a:cubicBezTo>
                  <a:cubicBezTo>
                    <a:pt x="21" y="26"/>
                    <a:pt x="21" y="25"/>
                    <a:pt x="21" y="23"/>
                  </a:cubicBezTo>
                  <a:cubicBezTo>
                    <a:pt x="21" y="21"/>
                    <a:pt x="23" y="21"/>
                    <a:pt x="24" y="22"/>
                  </a:cubicBezTo>
                  <a:cubicBezTo>
                    <a:pt x="24" y="23"/>
                    <a:pt x="26" y="26"/>
                    <a:pt x="27" y="24"/>
                  </a:cubicBezTo>
                  <a:cubicBezTo>
                    <a:pt x="28" y="22"/>
                    <a:pt x="29" y="24"/>
                    <a:pt x="30" y="25"/>
                  </a:cubicBezTo>
                  <a:cubicBezTo>
                    <a:pt x="32" y="27"/>
                    <a:pt x="36" y="23"/>
                    <a:pt x="38" y="24"/>
                  </a:cubicBezTo>
                  <a:cubicBezTo>
                    <a:pt x="40" y="25"/>
                    <a:pt x="43" y="26"/>
                    <a:pt x="43" y="26"/>
                  </a:cubicBezTo>
                  <a:cubicBezTo>
                    <a:pt x="43" y="26"/>
                    <a:pt x="44" y="25"/>
                    <a:pt x="44" y="27"/>
                  </a:cubicBezTo>
                  <a:cubicBezTo>
                    <a:pt x="45" y="30"/>
                    <a:pt x="52" y="28"/>
                    <a:pt x="52" y="28"/>
                  </a:cubicBezTo>
                  <a:cubicBezTo>
                    <a:pt x="52" y="28"/>
                    <a:pt x="56" y="26"/>
                    <a:pt x="52" y="23"/>
                  </a:cubicBezTo>
                  <a:cubicBezTo>
                    <a:pt x="50" y="22"/>
                    <a:pt x="53" y="19"/>
                    <a:pt x="53" y="19"/>
                  </a:cubicBezTo>
                  <a:cubicBezTo>
                    <a:pt x="52" y="19"/>
                    <a:pt x="52" y="19"/>
                    <a:pt x="52" y="19"/>
                  </a:cubicBezTo>
                  <a:cubicBezTo>
                    <a:pt x="52" y="19"/>
                    <a:pt x="48" y="20"/>
                    <a:pt x="46" y="18"/>
                  </a:cubicBezTo>
                  <a:cubicBezTo>
                    <a:pt x="44" y="17"/>
                    <a:pt x="41" y="17"/>
                    <a:pt x="38" y="14"/>
                  </a:cubicBezTo>
                  <a:cubicBezTo>
                    <a:pt x="35" y="12"/>
                    <a:pt x="33" y="9"/>
                    <a:pt x="32" y="6"/>
                  </a:cubicBezTo>
                  <a:cubicBezTo>
                    <a:pt x="32" y="3"/>
                    <a:pt x="27" y="0"/>
                    <a:pt x="27" y="0"/>
                  </a:cubicBezTo>
                  <a:cubicBezTo>
                    <a:pt x="27" y="0"/>
                    <a:pt x="24" y="1"/>
                    <a:pt x="24" y="3"/>
                  </a:cubicBezTo>
                  <a:cubicBezTo>
                    <a:pt x="24" y="5"/>
                    <a:pt x="23" y="5"/>
                    <a:pt x="21" y="5"/>
                  </a:cubicBezTo>
                  <a:cubicBezTo>
                    <a:pt x="19" y="5"/>
                    <a:pt x="19" y="3"/>
                    <a:pt x="18" y="7"/>
                  </a:cubicBezTo>
                  <a:cubicBezTo>
                    <a:pt x="18" y="9"/>
                    <a:pt x="17" y="14"/>
                    <a:pt x="15" y="15"/>
                  </a:cubicBezTo>
                  <a:cubicBezTo>
                    <a:pt x="12" y="15"/>
                    <a:pt x="11" y="10"/>
                    <a:pt x="11" y="13"/>
                  </a:cubicBezTo>
                  <a:cubicBezTo>
                    <a:pt x="11" y="16"/>
                    <a:pt x="11" y="16"/>
                    <a:pt x="10" y="18"/>
                  </a:cubicBezTo>
                  <a:cubicBezTo>
                    <a:pt x="9" y="20"/>
                    <a:pt x="0" y="21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1" y="22"/>
                    <a:pt x="2" y="28"/>
                    <a:pt x="2" y="29"/>
                  </a:cubicBezTo>
                  <a:cubicBezTo>
                    <a:pt x="2" y="29"/>
                    <a:pt x="4" y="29"/>
                    <a:pt x="4" y="28"/>
                  </a:cubicBezTo>
                  <a:cubicBezTo>
                    <a:pt x="4" y="28"/>
                    <a:pt x="4" y="27"/>
                    <a:pt x="4" y="26"/>
                  </a:cubicBezTo>
                  <a:cubicBezTo>
                    <a:pt x="4" y="25"/>
                    <a:pt x="5" y="26"/>
                    <a:pt x="7" y="26"/>
                  </a:cubicBezTo>
                  <a:cubicBezTo>
                    <a:pt x="7" y="24"/>
                    <a:pt x="8" y="21"/>
                    <a:pt x="9" y="20"/>
                  </a:cubicBezTo>
                  <a:cubicBezTo>
                    <a:pt x="12" y="23"/>
                    <a:pt x="12" y="24"/>
                    <a:pt x="11" y="30"/>
                  </a:cubicBezTo>
                  <a:cubicBezTo>
                    <a:pt x="12" y="31"/>
                    <a:pt x="20" y="36"/>
                    <a:pt x="14" y="36"/>
                  </a:cubicBezTo>
                  <a:cubicBezTo>
                    <a:pt x="14" y="36"/>
                    <a:pt x="15" y="38"/>
                    <a:pt x="14" y="38"/>
                  </a:cubicBezTo>
                  <a:cubicBezTo>
                    <a:pt x="16" y="39"/>
                    <a:pt x="18" y="41"/>
                    <a:pt x="18" y="41"/>
                  </a:cubicBezTo>
                  <a:cubicBezTo>
                    <a:pt x="19" y="41"/>
                    <a:pt x="20" y="40"/>
                    <a:pt x="20" y="41"/>
                  </a:cubicBezTo>
                  <a:cubicBezTo>
                    <a:pt x="21" y="41"/>
                    <a:pt x="21" y="43"/>
                    <a:pt x="22" y="44"/>
                  </a:cubicBezTo>
                  <a:cubicBezTo>
                    <a:pt x="24" y="44"/>
                    <a:pt x="26" y="43"/>
                    <a:pt x="27" y="43"/>
                  </a:cubicBezTo>
                  <a:cubicBezTo>
                    <a:pt x="28" y="43"/>
                    <a:pt x="33" y="50"/>
                    <a:pt x="34" y="51"/>
                  </a:cubicBezTo>
                  <a:cubicBezTo>
                    <a:pt x="36" y="52"/>
                    <a:pt x="38" y="52"/>
                    <a:pt x="38" y="52"/>
                  </a:cubicBezTo>
                  <a:cubicBezTo>
                    <a:pt x="40" y="52"/>
                    <a:pt x="41" y="55"/>
                    <a:pt x="42" y="56"/>
                  </a:cubicBezTo>
                  <a:cubicBezTo>
                    <a:pt x="43" y="57"/>
                    <a:pt x="44" y="57"/>
                    <a:pt x="45" y="57"/>
                  </a:cubicBezTo>
                  <a:close/>
                </a:path>
              </a:pathLst>
            </a:custGeom>
            <a:grpFill/>
            <a:ln w="9525">
              <a:solidFill>
                <a:schemeClr val="tx2">
                  <a:lumMod val="2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279"/>
            <p:cNvSpPr>
              <a:spLocks/>
            </p:cNvSpPr>
            <p:nvPr/>
          </p:nvSpPr>
          <p:spPr bwMode="auto">
            <a:xfrm>
              <a:off x="6380040" y="2370917"/>
              <a:ext cx="197605" cy="201197"/>
            </a:xfrm>
            <a:custGeom>
              <a:avLst/>
              <a:gdLst>
                <a:gd name="T0" fmla="*/ 45 w 56"/>
                <a:gd name="T1" fmla="*/ 57 h 57"/>
                <a:gd name="T2" fmla="*/ 42 w 56"/>
                <a:gd name="T3" fmla="*/ 53 h 57"/>
                <a:gd name="T4" fmla="*/ 41 w 56"/>
                <a:gd name="T5" fmla="*/ 51 h 57"/>
                <a:gd name="T6" fmla="*/ 37 w 56"/>
                <a:gd name="T7" fmla="*/ 48 h 57"/>
                <a:gd name="T8" fmla="*/ 33 w 56"/>
                <a:gd name="T9" fmla="*/ 45 h 57"/>
                <a:gd name="T10" fmla="*/ 25 w 56"/>
                <a:gd name="T11" fmla="*/ 36 h 57"/>
                <a:gd name="T12" fmla="*/ 25 w 56"/>
                <a:gd name="T13" fmla="*/ 33 h 57"/>
                <a:gd name="T14" fmla="*/ 21 w 56"/>
                <a:gd name="T15" fmla="*/ 26 h 57"/>
                <a:gd name="T16" fmla="*/ 21 w 56"/>
                <a:gd name="T17" fmla="*/ 23 h 57"/>
                <a:gd name="T18" fmla="*/ 24 w 56"/>
                <a:gd name="T19" fmla="*/ 22 h 57"/>
                <a:gd name="T20" fmla="*/ 27 w 56"/>
                <a:gd name="T21" fmla="*/ 24 h 57"/>
                <a:gd name="T22" fmla="*/ 30 w 56"/>
                <a:gd name="T23" fmla="*/ 25 h 57"/>
                <a:gd name="T24" fmla="*/ 38 w 56"/>
                <a:gd name="T25" fmla="*/ 24 h 57"/>
                <a:gd name="T26" fmla="*/ 43 w 56"/>
                <a:gd name="T27" fmla="*/ 26 h 57"/>
                <a:gd name="T28" fmla="*/ 44 w 56"/>
                <a:gd name="T29" fmla="*/ 27 h 57"/>
                <a:gd name="T30" fmla="*/ 52 w 56"/>
                <a:gd name="T31" fmla="*/ 28 h 57"/>
                <a:gd name="T32" fmla="*/ 52 w 56"/>
                <a:gd name="T33" fmla="*/ 23 h 57"/>
                <a:gd name="T34" fmla="*/ 53 w 56"/>
                <a:gd name="T35" fmla="*/ 19 h 57"/>
                <a:gd name="T36" fmla="*/ 52 w 56"/>
                <a:gd name="T37" fmla="*/ 19 h 57"/>
                <a:gd name="T38" fmla="*/ 46 w 56"/>
                <a:gd name="T39" fmla="*/ 18 h 57"/>
                <a:gd name="T40" fmla="*/ 38 w 56"/>
                <a:gd name="T41" fmla="*/ 14 h 57"/>
                <a:gd name="T42" fmla="*/ 32 w 56"/>
                <a:gd name="T43" fmla="*/ 6 h 57"/>
                <a:gd name="T44" fmla="*/ 27 w 56"/>
                <a:gd name="T45" fmla="*/ 0 h 57"/>
                <a:gd name="T46" fmla="*/ 24 w 56"/>
                <a:gd name="T47" fmla="*/ 3 h 57"/>
                <a:gd name="T48" fmla="*/ 21 w 56"/>
                <a:gd name="T49" fmla="*/ 5 h 57"/>
                <a:gd name="T50" fmla="*/ 18 w 56"/>
                <a:gd name="T51" fmla="*/ 7 h 57"/>
                <a:gd name="T52" fmla="*/ 15 w 56"/>
                <a:gd name="T53" fmla="*/ 15 h 57"/>
                <a:gd name="T54" fmla="*/ 11 w 56"/>
                <a:gd name="T55" fmla="*/ 13 h 57"/>
                <a:gd name="T56" fmla="*/ 10 w 56"/>
                <a:gd name="T57" fmla="*/ 18 h 57"/>
                <a:gd name="T58" fmla="*/ 0 w 56"/>
                <a:gd name="T59" fmla="*/ 21 h 57"/>
                <a:gd name="T60" fmla="*/ 0 w 56"/>
                <a:gd name="T61" fmla="*/ 21 h 57"/>
                <a:gd name="T62" fmla="*/ 2 w 56"/>
                <a:gd name="T63" fmla="*/ 29 h 57"/>
                <a:gd name="T64" fmla="*/ 4 w 56"/>
                <a:gd name="T65" fmla="*/ 28 h 57"/>
                <a:gd name="T66" fmla="*/ 4 w 56"/>
                <a:gd name="T67" fmla="*/ 26 h 57"/>
                <a:gd name="T68" fmla="*/ 7 w 56"/>
                <a:gd name="T69" fmla="*/ 26 h 57"/>
                <a:gd name="T70" fmla="*/ 9 w 56"/>
                <a:gd name="T71" fmla="*/ 20 h 57"/>
                <a:gd name="T72" fmla="*/ 11 w 56"/>
                <a:gd name="T73" fmla="*/ 30 h 57"/>
                <a:gd name="T74" fmla="*/ 14 w 56"/>
                <a:gd name="T75" fmla="*/ 36 h 57"/>
                <a:gd name="T76" fmla="*/ 14 w 56"/>
                <a:gd name="T77" fmla="*/ 38 h 57"/>
                <a:gd name="T78" fmla="*/ 18 w 56"/>
                <a:gd name="T79" fmla="*/ 41 h 57"/>
                <a:gd name="T80" fmla="*/ 20 w 56"/>
                <a:gd name="T81" fmla="*/ 41 h 57"/>
                <a:gd name="T82" fmla="*/ 22 w 56"/>
                <a:gd name="T83" fmla="*/ 44 h 57"/>
                <a:gd name="T84" fmla="*/ 27 w 56"/>
                <a:gd name="T85" fmla="*/ 43 h 57"/>
                <a:gd name="T86" fmla="*/ 34 w 56"/>
                <a:gd name="T87" fmla="*/ 51 h 57"/>
                <a:gd name="T88" fmla="*/ 38 w 56"/>
                <a:gd name="T89" fmla="*/ 52 h 57"/>
                <a:gd name="T90" fmla="*/ 42 w 56"/>
                <a:gd name="T91" fmla="*/ 56 h 57"/>
                <a:gd name="T92" fmla="*/ 45 w 56"/>
                <a:gd name="T9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6" h="57">
                  <a:moveTo>
                    <a:pt x="45" y="57"/>
                  </a:moveTo>
                  <a:cubicBezTo>
                    <a:pt x="45" y="57"/>
                    <a:pt x="43" y="55"/>
                    <a:pt x="42" y="53"/>
                  </a:cubicBezTo>
                  <a:cubicBezTo>
                    <a:pt x="42" y="52"/>
                    <a:pt x="41" y="51"/>
                    <a:pt x="41" y="51"/>
                  </a:cubicBezTo>
                  <a:cubicBezTo>
                    <a:pt x="41" y="51"/>
                    <a:pt x="38" y="50"/>
                    <a:pt x="37" y="48"/>
                  </a:cubicBezTo>
                  <a:cubicBezTo>
                    <a:pt x="35" y="47"/>
                    <a:pt x="35" y="48"/>
                    <a:pt x="33" y="45"/>
                  </a:cubicBezTo>
                  <a:cubicBezTo>
                    <a:pt x="32" y="43"/>
                    <a:pt x="27" y="39"/>
                    <a:pt x="25" y="36"/>
                  </a:cubicBezTo>
                  <a:cubicBezTo>
                    <a:pt x="23" y="33"/>
                    <a:pt x="26" y="36"/>
                    <a:pt x="25" y="33"/>
                  </a:cubicBezTo>
                  <a:cubicBezTo>
                    <a:pt x="25" y="30"/>
                    <a:pt x="21" y="26"/>
                    <a:pt x="21" y="26"/>
                  </a:cubicBezTo>
                  <a:cubicBezTo>
                    <a:pt x="21" y="26"/>
                    <a:pt x="21" y="25"/>
                    <a:pt x="21" y="23"/>
                  </a:cubicBezTo>
                  <a:cubicBezTo>
                    <a:pt x="21" y="21"/>
                    <a:pt x="23" y="21"/>
                    <a:pt x="24" y="22"/>
                  </a:cubicBezTo>
                  <a:cubicBezTo>
                    <a:pt x="24" y="23"/>
                    <a:pt x="26" y="26"/>
                    <a:pt x="27" y="24"/>
                  </a:cubicBezTo>
                  <a:cubicBezTo>
                    <a:pt x="28" y="22"/>
                    <a:pt x="29" y="24"/>
                    <a:pt x="30" y="25"/>
                  </a:cubicBezTo>
                  <a:cubicBezTo>
                    <a:pt x="32" y="27"/>
                    <a:pt x="36" y="23"/>
                    <a:pt x="38" y="24"/>
                  </a:cubicBezTo>
                  <a:cubicBezTo>
                    <a:pt x="40" y="25"/>
                    <a:pt x="43" y="26"/>
                    <a:pt x="43" y="26"/>
                  </a:cubicBezTo>
                  <a:cubicBezTo>
                    <a:pt x="43" y="26"/>
                    <a:pt x="44" y="25"/>
                    <a:pt x="44" y="27"/>
                  </a:cubicBezTo>
                  <a:cubicBezTo>
                    <a:pt x="45" y="30"/>
                    <a:pt x="52" y="28"/>
                    <a:pt x="52" y="28"/>
                  </a:cubicBezTo>
                  <a:cubicBezTo>
                    <a:pt x="52" y="28"/>
                    <a:pt x="56" y="26"/>
                    <a:pt x="52" y="23"/>
                  </a:cubicBezTo>
                  <a:cubicBezTo>
                    <a:pt x="50" y="22"/>
                    <a:pt x="53" y="19"/>
                    <a:pt x="53" y="19"/>
                  </a:cubicBezTo>
                  <a:cubicBezTo>
                    <a:pt x="52" y="19"/>
                    <a:pt x="52" y="19"/>
                    <a:pt x="52" y="19"/>
                  </a:cubicBezTo>
                  <a:cubicBezTo>
                    <a:pt x="52" y="19"/>
                    <a:pt x="48" y="20"/>
                    <a:pt x="46" y="18"/>
                  </a:cubicBezTo>
                  <a:cubicBezTo>
                    <a:pt x="44" y="17"/>
                    <a:pt x="41" y="17"/>
                    <a:pt x="38" y="14"/>
                  </a:cubicBezTo>
                  <a:cubicBezTo>
                    <a:pt x="35" y="12"/>
                    <a:pt x="33" y="9"/>
                    <a:pt x="32" y="6"/>
                  </a:cubicBezTo>
                  <a:cubicBezTo>
                    <a:pt x="32" y="3"/>
                    <a:pt x="27" y="0"/>
                    <a:pt x="27" y="0"/>
                  </a:cubicBezTo>
                  <a:cubicBezTo>
                    <a:pt x="27" y="0"/>
                    <a:pt x="24" y="1"/>
                    <a:pt x="24" y="3"/>
                  </a:cubicBezTo>
                  <a:cubicBezTo>
                    <a:pt x="24" y="5"/>
                    <a:pt x="23" y="5"/>
                    <a:pt x="21" y="5"/>
                  </a:cubicBezTo>
                  <a:cubicBezTo>
                    <a:pt x="19" y="5"/>
                    <a:pt x="19" y="3"/>
                    <a:pt x="18" y="7"/>
                  </a:cubicBezTo>
                  <a:cubicBezTo>
                    <a:pt x="18" y="9"/>
                    <a:pt x="17" y="14"/>
                    <a:pt x="15" y="15"/>
                  </a:cubicBezTo>
                  <a:cubicBezTo>
                    <a:pt x="12" y="15"/>
                    <a:pt x="11" y="10"/>
                    <a:pt x="11" y="13"/>
                  </a:cubicBezTo>
                  <a:cubicBezTo>
                    <a:pt x="11" y="16"/>
                    <a:pt x="11" y="16"/>
                    <a:pt x="10" y="18"/>
                  </a:cubicBezTo>
                  <a:cubicBezTo>
                    <a:pt x="9" y="20"/>
                    <a:pt x="0" y="21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1" y="22"/>
                    <a:pt x="2" y="28"/>
                    <a:pt x="2" y="29"/>
                  </a:cubicBezTo>
                  <a:cubicBezTo>
                    <a:pt x="2" y="29"/>
                    <a:pt x="4" y="29"/>
                    <a:pt x="4" y="28"/>
                  </a:cubicBezTo>
                  <a:cubicBezTo>
                    <a:pt x="4" y="28"/>
                    <a:pt x="4" y="27"/>
                    <a:pt x="4" y="26"/>
                  </a:cubicBezTo>
                  <a:cubicBezTo>
                    <a:pt x="4" y="25"/>
                    <a:pt x="5" y="26"/>
                    <a:pt x="7" y="26"/>
                  </a:cubicBezTo>
                  <a:cubicBezTo>
                    <a:pt x="7" y="24"/>
                    <a:pt x="8" y="21"/>
                    <a:pt x="9" y="20"/>
                  </a:cubicBezTo>
                  <a:cubicBezTo>
                    <a:pt x="12" y="23"/>
                    <a:pt x="12" y="24"/>
                    <a:pt x="11" y="30"/>
                  </a:cubicBezTo>
                  <a:cubicBezTo>
                    <a:pt x="12" y="31"/>
                    <a:pt x="20" y="36"/>
                    <a:pt x="14" y="36"/>
                  </a:cubicBezTo>
                  <a:cubicBezTo>
                    <a:pt x="14" y="36"/>
                    <a:pt x="15" y="38"/>
                    <a:pt x="14" y="38"/>
                  </a:cubicBezTo>
                  <a:cubicBezTo>
                    <a:pt x="16" y="39"/>
                    <a:pt x="18" y="41"/>
                    <a:pt x="18" y="41"/>
                  </a:cubicBezTo>
                  <a:cubicBezTo>
                    <a:pt x="19" y="41"/>
                    <a:pt x="20" y="40"/>
                    <a:pt x="20" y="41"/>
                  </a:cubicBezTo>
                  <a:cubicBezTo>
                    <a:pt x="21" y="41"/>
                    <a:pt x="21" y="43"/>
                    <a:pt x="22" y="44"/>
                  </a:cubicBezTo>
                  <a:cubicBezTo>
                    <a:pt x="24" y="44"/>
                    <a:pt x="26" y="43"/>
                    <a:pt x="27" y="43"/>
                  </a:cubicBezTo>
                  <a:cubicBezTo>
                    <a:pt x="28" y="43"/>
                    <a:pt x="33" y="50"/>
                    <a:pt x="34" y="51"/>
                  </a:cubicBezTo>
                  <a:cubicBezTo>
                    <a:pt x="36" y="52"/>
                    <a:pt x="38" y="52"/>
                    <a:pt x="38" y="52"/>
                  </a:cubicBezTo>
                  <a:cubicBezTo>
                    <a:pt x="40" y="52"/>
                    <a:pt x="41" y="55"/>
                    <a:pt x="42" y="56"/>
                  </a:cubicBezTo>
                  <a:cubicBezTo>
                    <a:pt x="43" y="57"/>
                    <a:pt x="44" y="57"/>
                    <a:pt x="45" y="57"/>
                  </a:cubicBezTo>
                  <a:close/>
                </a:path>
              </a:pathLst>
            </a:custGeom>
            <a:grpFill/>
            <a:ln w="2" cap="rnd">
              <a:solidFill>
                <a:schemeClr val="tx2">
                  <a:lumMod val="2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280"/>
            <p:cNvSpPr>
              <a:spLocks/>
            </p:cNvSpPr>
            <p:nvPr/>
          </p:nvSpPr>
          <p:spPr bwMode="auto">
            <a:xfrm>
              <a:off x="3356691" y="3795467"/>
              <a:ext cx="105988" cy="123953"/>
            </a:xfrm>
            <a:custGeom>
              <a:avLst/>
              <a:gdLst>
                <a:gd name="T0" fmla="*/ 10 w 30"/>
                <a:gd name="T1" fmla="*/ 3 h 35"/>
                <a:gd name="T2" fmla="*/ 14 w 30"/>
                <a:gd name="T3" fmla="*/ 3 h 35"/>
                <a:gd name="T4" fmla="*/ 17 w 30"/>
                <a:gd name="T5" fmla="*/ 5 h 35"/>
                <a:gd name="T6" fmla="*/ 20 w 30"/>
                <a:gd name="T7" fmla="*/ 5 h 35"/>
                <a:gd name="T8" fmla="*/ 22 w 30"/>
                <a:gd name="T9" fmla="*/ 11 h 35"/>
                <a:gd name="T10" fmla="*/ 30 w 30"/>
                <a:gd name="T11" fmla="*/ 20 h 35"/>
                <a:gd name="T12" fmla="*/ 27 w 30"/>
                <a:gd name="T13" fmla="*/ 21 h 35"/>
                <a:gd name="T14" fmla="*/ 25 w 30"/>
                <a:gd name="T15" fmla="*/ 20 h 35"/>
                <a:gd name="T16" fmla="*/ 25 w 30"/>
                <a:gd name="T17" fmla="*/ 25 h 35"/>
                <a:gd name="T18" fmla="*/ 27 w 30"/>
                <a:gd name="T19" fmla="*/ 31 h 35"/>
                <a:gd name="T20" fmla="*/ 26 w 30"/>
                <a:gd name="T21" fmla="*/ 35 h 35"/>
                <a:gd name="T22" fmla="*/ 24 w 30"/>
                <a:gd name="T23" fmla="*/ 30 h 35"/>
                <a:gd name="T24" fmla="*/ 22 w 30"/>
                <a:gd name="T25" fmla="*/ 29 h 35"/>
                <a:gd name="T26" fmla="*/ 21 w 30"/>
                <a:gd name="T27" fmla="*/ 34 h 35"/>
                <a:gd name="T28" fmla="*/ 20 w 30"/>
                <a:gd name="T29" fmla="*/ 24 h 35"/>
                <a:gd name="T30" fmla="*/ 15 w 30"/>
                <a:gd name="T31" fmla="*/ 22 h 35"/>
                <a:gd name="T32" fmla="*/ 15 w 30"/>
                <a:gd name="T33" fmla="*/ 21 h 35"/>
                <a:gd name="T34" fmla="*/ 13 w 30"/>
                <a:gd name="T35" fmla="*/ 21 h 35"/>
                <a:gd name="T36" fmla="*/ 11 w 30"/>
                <a:gd name="T37" fmla="*/ 16 h 35"/>
                <a:gd name="T38" fmla="*/ 9 w 30"/>
                <a:gd name="T39" fmla="*/ 15 h 35"/>
                <a:gd name="T40" fmla="*/ 8 w 30"/>
                <a:gd name="T41" fmla="*/ 15 h 35"/>
                <a:gd name="T42" fmla="*/ 8 w 30"/>
                <a:gd name="T43" fmla="*/ 18 h 35"/>
                <a:gd name="T44" fmla="*/ 7 w 30"/>
                <a:gd name="T45" fmla="*/ 20 h 35"/>
                <a:gd name="T46" fmla="*/ 5 w 30"/>
                <a:gd name="T47" fmla="*/ 20 h 35"/>
                <a:gd name="T48" fmla="*/ 3 w 30"/>
                <a:gd name="T49" fmla="*/ 17 h 35"/>
                <a:gd name="T50" fmla="*/ 0 w 30"/>
                <a:gd name="T51" fmla="*/ 16 h 35"/>
                <a:gd name="T52" fmla="*/ 1 w 30"/>
                <a:gd name="T53" fmla="*/ 11 h 35"/>
                <a:gd name="T54" fmla="*/ 3 w 30"/>
                <a:gd name="T55" fmla="*/ 11 h 35"/>
                <a:gd name="T56" fmla="*/ 2 w 30"/>
                <a:gd name="T57" fmla="*/ 9 h 35"/>
                <a:gd name="T58" fmla="*/ 1 w 30"/>
                <a:gd name="T59" fmla="*/ 3 h 35"/>
                <a:gd name="T60" fmla="*/ 0 w 30"/>
                <a:gd name="T61" fmla="*/ 0 h 35"/>
                <a:gd name="T62" fmla="*/ 3 w 30"/>
                <a:gd name="T63" fmla="*/ 1 h 35"/>
                <a:gd name="T64" fmla="*/ 10 w 30"/>
                <a:gd name="T65" fmla="*/ 4 h 35"/>
                <a:gd name="T66" fmla="*/ 10 w 30"/>
                <a:gd name="T67" fmla="*/ 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0" h="35">
                  <a:moveTo>
                    <a:pt x="10" y="3"/>
                  </a:moveTo>
                  <a:cubicBezTo>
                    <a:pt x="12" y="3"/>
                    <a:pt x="14" y="3"/>
                    <a:pt x="14" y="3"/>
                  </a:cubicBezTo>
                  <a:cubicBezTo>
                    <a:pt x="14" y="3"/>
                    <a:pt x="15" y="5"/>
                    <a:pt x="17" y="5"/>
                  </a:cubicBezTo>
                  <a:cubicBezTo>
                    <a:pt x="19" y="5"/>
                    <a:pt x="20" y="5"/>
                    <a:pt x="20" y="5"/>
                  </a:cubicBezTo>
                  <a:cubicBezTo>
                    <a:pt x="21" y="7"/>
                    <a:pt x="21" y="9"/>
                    <a:pt x="22" y="11"/>
                  </a:cubicBezTo>
                  <a:cubicBezTo>
                    <a:pt x="23" y="14"/>
                    <a:pt x="29" y="17"/>
                    <a:pt x="30" y="20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5" y="20"/>
                    <a:pt x="26" y="23"/>
                    <a:pt x="25" y="25"/>
                  </a:cubicBezTo>
                  <a:cubicBezTo>
                    <a:pt x="24" y="27"/>
                    <a:pt x="27" y="29"/>
                    <a:pt x="27" y="31"/>
                  </a:cubicBezTo>
                  <a:cubicBezTo>
                    <a:pt x="26" y="32"/>
                    <a:pt x="26" y="35"/>
                    <a:pt x="26" y="35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2" y="29"/>
                    <a:pt x="22" y="29"/>
                  </a:cubicBezTo>
                  <a:cubicBezTo>
                    <a:pt x="22" y="31"/>
                    <a:pt x="21" y="33"/>
                    <a:pt x="21" y="34"/>
                  </a:cubicBezTo>
                  <a:cubicBezTo>
                    <a:pt x="19" y="30"/>
                    <a:pt x="19" y="29"/>
                    <a:pt x="20" y="24"/>
                  </a:cubicBezTo>
                  <a:cubicBezTo>
                    <a:pt x="18" y="23"/>
                    <a:pt x="17" y="23"/>
                    <a:pt x="15" y="22"/>
                  </a:cubicBezTo>
                  <a:cubicBezTo>
                    <a:pt x="15" y="21"/>
                    <a:pt x="15" y="21"/>
                    <a:pt x="15" y="21"/>
                  </a:cubicBezTo>
                  <a:cubicBezTo>
                    <a:pt x="15" y="21"/>
                    <a:pt x="13" y="21"/>
                    <a:pt x="13" y="21"/>
                  </a:cubicBezTo>
                  <a:cubicBezTo>
                    <a:pt x="12" y="20"/>
                    <a:pt x="12" y="18"/>
                    <a:pt x="11" y="16"/>
                  </a:cubicBezTo>
                  <a:cubicBezTo>
                    <a:pt x="11" y="16"/>
                    <a:pt x="10" y="16"/>
                    <a:pt x="9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5"/>
                    <a:pt x="8" y="17"/>
                    <a:pt x="8" y="18"/>
                  </a:cubicBezTo>
                  <a:cubicBezTo>
                    <a:pt x="7" y="19"/>
                    <a:pt x="8" y="19"/>
                    <a:pt x="7" y="20"/>
                  </a:cubicBezTo>
                  <a:cubicBezTo>
                    <a:pt x="7" y="20"/>
                    <a:pt x="6" y="21"/>
                    <a:pt x="5" y="20"/>
                  </a:cubicBezTo>
                  <a:cubicBezTo>
                    <a:pt x="4" y="20"/>
                    <a:pt x="4" y="18"/>
                    <a:pt x="3" y="17"/>
                  </a:cubicBezTo>
                  <a:cubicBezTo>
                    <a:pt x="2" y="16"/>
                    <a:pt x="1" y="16"/>
                    <a:pt x="0" y="16"/>
                  </a:cubicBezTo>
                  <a:cubicBezTo>
                    <a:pt x="1" y="14"/>
                    <a:pt x="1" y="12"/>
                    <a:pt x="1" y="11"/>
                  </a:cubicBezTo>
                  <a:cubicBezTo>
                    <a:pt x="2" y="11"/>
                    <a:pt x="3" y="11"/>
                    <a:pt x="3" y="11"/>
                  </a:cubicBezTo>
                  <a:cubicBezTo>
                    <a:pt x="4" y="9"/>
                    <a:pt x="2" y="9"/>
                    <a:pt x="2" y="9"/>
                  </a:cubicBezTo>
                  <a:cubicBezTo>
                    <a:pt x="1" y="7"/>
                    <a:pt x="2" y="5"/>
                    <a:pt x="1" y="3"/>
                  </a:cubicBezTo>
                  <a:cubicBezTo>
                    <a:pt x="1" y="2"/>
                    <a:pt x="0" y="1"/>
                    <a:pt x="0" y="0"/>
                  </a:cubicBezTo>
                  <a:cubicBezTo>
                    <a:pt x="0" y="0"/>
                    <a:pt x="1" y="0"/>
                    <a:pt x="3" y="1"/>
                  </a:cubicBezTo>
                  <a:cubicBezTo>
                    <a:pt x="4" y="3"/>
                    <a:pt x="6" y="3"/>
                    <a:pt x="10" y="4"/>
                  </a:cubicBezTo>
                  <a:cubicBezTo>
                    <a:pt x="10" y="4"/>
                    <a:pt x="10" y="3"/>
                    <a:pt x="10" y="3"/>
                  </a:cubicBezTo>
                  <a:close/>
                </a:path>
              </a:pathLst>
            </a:custGeom>
            <a:grpFill/>
            <a:ln w="9525">
              <a:solidFill>
                <a:schemeClr val="tx2">
                  <a:lumMod val="2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281"/>
            <p:cNvSpPr>
              <a:spLocks/>
            </p:cNvSpPr>
            <p:nvPr/>
          </p:nvSpPr>
          <p:spPr bwMode="auto">
            <a:xfrm>
              <a:off x="3356691" y="3795467"/>
              <a:ext cx="105988" cy="123953"/>
            </a:xfrm>
            <a:custGeom>
              <a:avLst/>
              <a:gdLst>
                <a:gd name="T0" fmla="*/ 10 w 30"/>
                <a:gd name="T1" fmla="*/ 3 h 35"/>
                <a:gd name="T2" fmla="*/ 14 w 30"/>
                <a:gd name="T3" fmla="*/ 3 h 35"/>
                <a:gd name="T4" fmla="*/ 17 w 30"/>
                <a:gd name="T5" fmla="*/ 5 h 35"/>
                <a:gd name="T6" fmla="*/ 20 w 30"/>
                <a:gd name="T7" fmla="*/ 5 h 35"/>
                <a:gd name="T8" fmla="*/ 22 w 30"/>
                <a:gd name="T9" fmla="*/ 11 h 35"/>
                <a:gd name="T10" fmla="*/ 30 w 30"/>
                <a:gd name="T11" fmla="*/ 20 h 35"/>
                <a:gd name="T12" fmla="*/ 27 w 30"/>
                <a:gd name="T13" fmla="*/ 21 h 35"/>
                <a:gd name="T14" fmla="*/ 25 w 30"/>
                <a:gd name="T15" fmla="*/ 20 h 35"/>
                <a:gd name="T16" fmla="*/ 25 w 30"/>
                <a:gd name="T17" fmla="*/ 25 h 35"/>
                <a:gd name="T18" fmla="*/ 27 w 30"/>
                <a:gd name="T19" fmla="*/ 31 h 35"/>
                <a:gd name="T20" fmla="*/ 26 w 30"/>
                <a:gd name="T21" fmla="*/ 35 h 35"/>
                <a:gd name="T22" fmla="*/ 24 w 30"/>
                <a:gd name="T23" fmla="*/ 30 h 35"/>
                <a:gd name="T24" fmla="*/ 22 w 30"/>
                <a:gd name="T25" fmla="*/ 29 h 35"/>
                <a:gd name="T26" fmla="*/ 21 w 30"/>
                <a:gd name="T27" fmla="*/ 34 h 35"/>
                <a:gd name="T28" fmla="*/ 20 w 30"/>
                <a:gd name="T29" fmla="*/ 24 h 35"/>
                <a:gd name="T30" fmla="*/ 15 w 30"/>
                <a:gd name="T31" fmla="*/ 22 h 35"/>
                <a:gd name="T32" fmla="*/ 15 w 30"/>
                <a:gd name="T33" fmla="*/ 21 h 35"/>
                <a:gd name="T34" fmla="*/ 13 w 30"/>
                <a:gd name="T35" fmla="*/ 21 h 35"/>
                <a:gd name="T36" fmla="*/ 11 w 30"/>
                <a:gd name="T37" fmla="*/ 16 h 35"/>
                <a:gd name="T38" fmla="*/ 9 w 30"/>
                <a:gd name="T39" fmla="*/ 15 h 35"/>
                <a:gd name="T40" fmla="*/ 8 w 30"/>
                <a:gd name="T41" fmla="*/ 15 h 35"/>
                <a:gd name="T42" fmla="*/ 8 w 30"/>
                <a:gd name="T43" fmla="*/ 18 h 35"/>
                <a:gd name="T44" fmla="*/ 7 w 30"/>
                <a:gd name="T45" fmla="*/ 20 h 35"/>
                <a:gd name="T46" fmla="*/ 5 w 30"/>
                <a:gd name="T47" fmla="*/ 20 h 35"/>
                <a:gd name="T48" fmla="*/ 3 w 30"/>
                <a:gd name="T49" fmla="*/ 17 h 35"/>
                <a:gd name="T50" fmla="*/ 0 w 30"/>
                <a:gd name="T51" fmla="*/ 16 h 35"/>
                <a:gd name="T52" fmla="*/ 1 w 30"/>
                <a:gd name="T53" fmla="*/ 11 h 35"/>
                <a:gd name="T54" fmla="*/ 3 w 30"/>
                <a:gd name="T55" fmla="*/ 11 h 35"/>
                <a:gd name="T56" fmla="*/ 2 w 30"/>
                <a:gd name="T57" fmla="*/ 9 h 35"/>
                <a:gd name="T58" fmla="*/ 1 w 30"/>
                <a:gd name="T59" fmla="*/ 3 h 35"/>
                <a:gd name="T60" fmla="*/ 0 w 30"/>
                <a:gd name="T61" fmla="*/ 0 h 35"/>
                <a:gd name="T62" fmla="*/ 3 w 30"/>
                <a:gd name="T63" fmla="*/ 1 h 35"/>
                <a:gd name="T64" fmla="*/ 10 w 30"/>
                <a:gd name="T65" fmla="*/ 4 h 35"/>
                <a:gd name="T66" fmla="*/ 10 w 30"/>
                <a:gd name="T67" fmla="*/ 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0" h="35">
                  <a:moveTo>
                    <a:pt x="10" y="3"/>
                  </a:moveTo>
                  <a:cubicBezTo>
                    <a:pt x="12" y="3"/>
                    <a:pt x="14" y="3"/>
                    <a:pt x="14" y="3"/>
                  </a:cubicBezTo>
                  <a:cubicBezTo>
                    <a:pt x="14" y="3"/>
                    <a:pt x="15" y="5"/>
                    <a:pt x="17" y="5"/>
                  </a:cubicBezTo>
                  <a:cubicBezTo>
                    <a:pt x="19" y="5"/>
                    <a:pt x="20" y="5"/>
                    <a:pt x="20" y="5"/>
                  </a:cubicBezTo>
                  <a:cubicBezTo>
                    <a:pt x="21" y="7"/>
                    <a:pt x="21" y="9"/>
                    <a:pt x="22" y="11"/>
                  </a:cubicBezTo>
                  <a:cubicBezTo>
                    <a:pt x="23" y="14"/>
                    <a:pt x="29" y="17"/>
                    <a:pt x="30" y="20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5" y="20"/>
                    <a:pt x="26" y="23"/>
                    <a:pt x="25" y="25"/>
                  </a:cubicBezTo>
                  <a:cubicBezTo>
                    <a:pt x="24" y="27"/>
                    <a:pt x="27" y="29"/>
                    <a:pt x="27" y="31"/>
                  </a:cubicBezTo>
                  <a:cubicBezTo>
                    <a:pt x="26" y="32"/>
                    <a:pt x="26" y="35"/>
                    <a:pt x="26" y="35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2" y="29"/>
                    <a:pt x="22" y="29"/>
                  </a:cubicBezTo>
                  <a:cubicBezTo>
                    <a:pt x="22" y="31"/>
                    <a:pt x="21" y="33"/>
                    <a:pt x="21" y="34"/>
                  </a:cubicBezTo>
                  <a:cubicBezTo>
                    <a:pt x="19" y="30"/>
                    <a:pt x="19" y="29"/>
                    <a:pt x="20" y="24"/>
                  </a:cubicBezTo>
                  <a:cubicBezTo>
                    <a:pt x="18" y="23"/>
                    <a:pt x="17" y="23"/>
                    <a:pt x="15" y="22"/>
                  </a:cubicBezTo>
                  <a:cubicBezTo>
                    <a:pt x="15" y="21"/>
                    <a:pt x="15" y="21"/>
                    <a:pt x="15" y="21"/>
                  </a:cubicBezTo>
                  <a:cubicBezTo>
                    <a:pt x="15" y="21"/>
                    <a:pt x="13" y="21"/>
                    <a:pt x="13" y="21"/>
                  </a:cubicBezTo>
                  <a:cubicBezTo>
                    <a:pt x="12" y="20"/>
                    <a:pt x="12" y="18"/>
                    <a:pt x="11" y="16"/>
                  </a:cubicBezTo>
                  <a:cubicBezTo>
                    <a:pt x="11" y="16"/>
                    <a:pt x="10" y="16"/>
                    <a:pt x="9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5"/>
                    <a:pt x="8" y="17"/>
                    <a:pt x="8" y="18"/>
                  </a:cubicBezTo>
                  <a:cubicBezTo>
                    <a:pt x="7" y="19"/>
                    <a:pt x="8" y="19"/>
                    <a:pt x="7" y="20"/>
                  </a:cubicBezTo>
                  <a:cubicBezTo>
                    <a:pt x="7" y="20"/>
                    <a:pt x="6" y="21"/>
                    <a:pt x="5" y="20"/>
                  </a:cubicBezTo>
                  <a:cubicBezTo>
                    <a:pt x="4" y="20"/>
                    <a:pt x="4" y="18"/>
                    <a:pt x="3" y="17"/>
                  </a:cubicBezTo>
                  <a:cubicBezTo>
                    <a:pt x="2" y="16"/>
                    <a:pt x="1" y="16"/>
                    <a:pt x="0" y="16"/>
                  </a:cubicBezTo>
                  <a:cubicBezTo>
                    <a:pt x="1" y="14"/>
                    <a:pt x="1" y="12"/>
                    <a:pt x="1" y="11"/>
                  </a:cubicBezTo>
                  <a:cubicBezTo>
                    <a:pt x="2" y="11"/>
                    <a:pt x="3" y="11"/>
                    <a:pt x="3" y="11"/>
                  </a:cubicBezTo>
                  <a:cubicBezTo>
                    <a:pt x="4" y="9"/>
                    <a:pt x="2" y="9"/>
                    <a:pt x="2" y="9"/>
                  </a:cubicBezTo>
                  <a:cubicBezTo>
                    <a:pt x="1" y="7"/>
                    <a:pt x="2" y="5"/>
                    <a:pt x="1" y="3"/>
                  </a:cubicBezTo>
                  <a:cubicBezTo>
                    <a:pt x="1" y="2"/>
                    <a:pt x="0" y="1"/>
                    <a:pt x="0" y="0"/>
                  </a:cubicBezTo>
                  <a:cubicBezTo>
                    <a:pt x="0" y="0"/>
                    <a:pt x="1" y="0"/>
                    <a:pt x="3" y="1"/>
                  </a:cubicBezTo>
                  <a:cubicBezTo>
                    <a:pt x="4" y="3"/>
                    <a:pt x="6" y="3"/>
                    <a:pt x="10" y="4"/>
                  </a:cubicBezTo>
                  <a:cubicBezTo>
                    <a:pt x="10" y="4"/>
                    <a:pt x="10" y="3"/>
                    <a:pt x="10" y="3"/>
                  </a:cubicBezTo>
                  <a:close/>
                </a:path>
              </a:pathLst>
            </a:custGeom>
            <a:grpFill/>
            <a:ln w="2" cap="rnd">
              <a:solidFill>
                <a:schemeClr val="tx2">
                  <a:lumMod val="2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282"/>
            <p:cNvSpPr>
              <a:spLocks/>
            </p:cNvSpPr>
            <p:nvPr/>
          </p:nvSpPr>
          <p:spPr bwMode="auto">
            <a:xfrm>
              <a:off x="6306388" y="4088280"/>
              <a:ext cx="228144" cy="314372"/>
            </a:xfrm>
            <a:custGeom>
              <a:avLst/>
              <a:gdLst>
                <a:gd name="T0" fmla="*/ 11 w 65"/>
                <a:gd name="T1" fmla="*/ 87 h 89"/>
                <a:gd name="T2" fmla="*/ 17 w 65"/>
                <a:gd name="T3" fmla="*/ 86 h 89"/>
                <a:gd name="T4" fmla="*/ 25 w 65"/>
                <a:gd name="T5" fmla="*/ 85 h 89"/>
                <a:gd name="T6" fmla="*/ 29 w 65"/>
                <a:gd name="T7" fmla="*/ 82 h 89"/>
                <a:gd name="T8" fmla="*/ 33 w 65"/>
                <a:gd name="T9" fmla="*/ 87 h 89"/>
                <a:gd name="T10" fmla="*/ 37 w 65"/>
                <a:gd name="T11" fmla="*/ 88 h 89"/>
                <a:gd name="T12" fmla="*/ 45 w 65"/>
                <a:gd name="T13" fmla="*/ 83 h 89"/>
                <a:gd name="T14" fmla="*/ 48 w 65"/>
                <a:gd name="T15" fmla="*/ 76 h 89"/>
                <a:gd name="T16" fmla="*/ 50 w 65"/>
                <a:gd name="T17" fmla="*/ 70 h 89"/>
                <a:gd name="T18" fmla="*/ 50 w 65"/>
                <a:gd name="T19" fmla="*/ 64 h 89"/>
                <a:gd name="T20" fmla="*/ 51 w 65"/>
                <a:gd name="T21" fmla="*/ 58 h 89"/>
                <a:gd name="T22" fmla="*/ 55 w 65"/>
                <a:gd name="T23" fmla="*/ 51 h 89"/>
                <a:gd name="T24" fmla="*/ 56 w 65"/>
                <a:gd name="T25" fmla="*/ 47 h 89"/>
                <a:gd name="T26" fmla="*/ 59 w 65"/>
                <a:gd name="T27" fmla="*/ 40 h 89"/>
                <a:gd name="T28" fmla="*/ 60 w 65"/>
                <a:gd name="T29" fmla="*/ 31 h 89"/>
                <a:gd name="T30" fmla="*/ 59 w 65"/>
                <a:gd name="T31" fmla="*/ 23 h 89"/>
                <a:gd name="T32" fmla="*/ 60 w 65"/>
                <a:gd name="T33" fmla="*/ 15 h 89"/>
                <a:gd name="T34" fmla="*/ 64 w 65"/>
                <a:gd name="T35" fmla="*/ 9 h 89"/>
                <a:gd name="T36" fmla="*/ 65 w 65"/>
                <a:gd name="T37" fmla="*/ 0 h 89"/>
                <a:gd name="T38" fmla="*/ 55 w 65"/>
                <a:gd name="T39" fmla="*/ 1 h 89"/>
                <a:gd name="T40" fmla="*/ 48 w 65"/>
                <a:gd name="T41" fmla="*/ 7 h 89"/>
                <a:gd name="T42" fmla="*/ 47 w 65"/>
                <a:gd name="T43" fmla="*/ 16 h 89"/>
                <a:gd name="T44" fmla="*/ 37 w 65"/>
                <a:gd name="T45" fmla="*/ 15 h 89"/>
                <a:gd name="T46" fmla="*/ 28 w 65"/>
                <a:gd name="T47" fmla="*/ 12 h 89"/>
                <a:gd name="T48" fmla="*/ 21 w 65"/>
                <a:gd name="T49" fmla="*/ 19 h 89"/>
                <a:gd name="T50" fmla="*/ 27 w 65"/>
                <a:gd name="T51" fmla="*/ 22 h 89"/>
                <a:gd name="T52" fmla="*/ 32 w 65"/>
                <a:gd name="T53" fmla="*/ 30 h 89"/>
                <a:gd name="T54" fmla="*/ 24 w 65"/>
                <a:gd name="T55" fmla="*/ 32 h 89"/>
                <a:gd name="T56" fmla="*/ 23 w 65"/>
                <a:gd name="T57" fmla="*/ 38 h 89"/>
                <a:gd name="T58" fmla="*/ 27 w 65"/>
                <a:gd name="T59" fmla="*/ 47 h 89"/>
                <a:gd name="T60" fmla="*/ 28 w 65"/>
                <a:gd name="T61" fmla="*/ 56 h 89"/>
                <a:gd name="T62" fmla="*/ 27 w 65"/>
                <a:gd name="T63" fmla="*/ 66 h 89"/>
                <a:gd name="T64" fmla="*/ 17 w 65"/>
                <a:gd name="T65" fmla="*/ 62 h 89"/>
                <a:gd name="T66" fmla="*/ 14 w 65"/>
                <a:gd name="T67" fmla="*/ 63 h 89"/>
                <a:gd name="T68" fmla="*/ 8 w 65"/>
                <a:gd name="T69" fmla="*/ 67 h 89"/>
                <a:gd name="T70" fmla="*/ 8 w 65"/>
                <a:gd name="T71" fmla="*/ 78 h 89"/>
                <a:gd name="T72" fmla="*/ 0 w 65"/>
                <a:gd name="T73" fmla="*/ 82 h 89"/>
                <a:gd name="T74" fmla="*/ 4 w 65"/>
                <a:gd name="T75" fmla="*/ 86 h 89"/>
                <a:gd name="T76" fmla="*/ 6 w 65"/>
                <a:gd name="T77" fmla="*/ 88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5" h="89">
                  <a:moveTo>
                    <a:pt x="8" y="88"/>
                  </a:moveTo>
                  <a:cubicBezTo>
                    <a:pt x="8" y="88"/>
                    <a:pt x="9" y="87"/>
                    <a:pt x="11" y="87"/>
                  </a:cubicBezTo>
                  <a:cubicBezTo>
                    <a:pt x="15" y="87"/>
                    <a:pt x="11" y="87"/>
                    <a:pt x="13" y="85"/>
                  </a:cubicBezTo>
                  <a:cubicBezTo>
                    <a:pt x="16" y="83"/>
                    <a:pt x="17" y="86"/>
                    <a:pt x="17" y="86"/>
                  </a:cubicBezTo>
                  <a:cubicBezTo>
                    <a:pt x="17" y="86"/>
                    <a:pt x="18" y="87"/>
                    <a:pt x="20" y="85"/>
                  </a:cubicBezTo>
                  <a:cubicBezTo>
                    <a:pt x="21" y="84"/>
                    <a:pt x="23" y="85"/>
                    <a:pt x="25" y="85"/>
                  </a:cubicBezTo>
                  <a:cubicBezTo>
                    <a:pt x="27" y="85"/>
                    <a:pt x="26" y="81"/>
                    <a:pt x="26" y="81"/>
                  </a:cubicBezTo>
                  <a:cubicBezTo>
                    <a:pt x="26" y="81"/>
                    <a:pt x="27" y="82"/>
                    <a:pt x="29" y="82"/>
                  </a:cubicBezTo>
                  <a:cubicBezTo>
                    <a:pt x="31" y="82"/>
                    <a:pt x="33" y="81"/>
                    <a:pt x="33" y="81"/>
                  </a:cubicBezTo>
                  <a:cubicBezTo>
                    <a:pt x="33" y="87"/>
                    <a:pt x="33" y="87"/>
                    <a:pt x="33" y="87"/>
                  </a:cubicBezTo>
                  <a:cubicBezTo>
                    <a:pt x="34" y="89"/>
                    <a:pt x="34" y="89"/>
                    <a:pt x="34" y="89"/>
                  </a:cubicBezTo>
                  <a:cubicBezTo>
                    <a:pt x="37" y="88"/>
                    <a:pt x="37" y="88"/>
                    <a:pt x="37" y="88"/>
                  </a:cubicBezTo>
                  <a:cubicBezTo>
                    <a:pt x="41" y="87"/>
                    <a:pt x="41" y="87"/>
                    <a:pt x="41" y="87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6" y="80"/>
                    <a:pt x="46" y="80"/>
                    <a:pt x="46" y="80"/>
                  </a:cubicBezTo>
                  <a:cubicBezTo>
                    <a:pt x="48" y="76"/>
                    <a:pt x="48" y="76"/>
                    <a:pt x="48" y="76"/>
                  </a:cubicBezTo>
                  <a:cubicBezTo>
                    <a:pt x="49" y="73"/>
                    <a:pt x="49" y="73"/>
                    <a:pt x="49" y="73"/>
                  </a:cubicBezTo>
                  <a:cubicBezTo>
                    <a:pt x="50" y="70"/>
                    <a:pt x="50" y="70"/>
                    <a:pt x="50" y="70"/>
                  </a:cubicBezTo>
                  <a:cubicBezTo>
                    <a:pt x="50" y="68"/>
                    <a:pt x="50" y="68"/>
                    <a:pt x="50" y="68"/>
                  </a:cubicBezTo>
                  <a:cubicBezTo>
                    <a:pt x="50" y="64"/>
                    <a:pt x="50" y="64"/>
                    <a:pt x="50" y="64"/>
                  </a:cubicBezTo>
                  <a:cubicBezTo>
                    <a:pt x="51" y="61"/>
                    <a:pt x="51" y="61"/>
                    <a:pt x="51" y="61"/>
                  </a:cubicBezTo>
                  <a:cubicBezTo>
                    <a:pt x="51" y="58"/>
                    <a:pt x="51" y="58"/>
                    <a:pt x="51" y="58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5" y="51"/>
                    <a:pt x="55" y="51"/>
                    <a:pt x="55" y="51"/>
                  </a:cubicBezTo>
                  <a:cubicBezTo>
                    <a:pt x="55" y="52"/>
                    <a:pt x="55" y="52"/>
                    <a:pt x="55" y="52"/>
                  </a:cubicBezTo>
                  <a:cubicBezTo>
                    <a:pt x="56" y="47"/>
                    <a:pt x="56" y="47"/>
                    <a:pt x="56" y="47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9" y="40"/>
                    <a:pt x="59" y="40"/>
                    <a:pt x="59" y="40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1"/>
                    <a:pt x="60" y="31"/>
                    <a:pt x="60" y="31"/>
                  </a:cubicBezTo>
                  <a:cubicBezTo>
                    <a:pt x="60" y="26"/>
                    <a:pt x="60" y="26"/>
                    <a:pt x="60" y="26"/>
                  </a:cubicBezTo>
                  <a:cubicBezTo>
                    <a:pt x="59" y="23"/>
                    <a:pt x="59" y="23"/>
                    <a:pt x="59" y="23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5"/>
                    <a:pt x="60" y="15"/>
                    <a:pt x="60" y="15"/>
                  </a:cubicBezTo>
                  <a:cubicBezTo>
                    <a:pt x="62" y="12"/>
                    <a:pt x="62" y="12"/>
                    <a:pt x="62" y="12"/>
                  </a:cubicBezTo>
                  <a:cubicBezTo>
                    <a:pt x="64" y="9"/>
                    <a:pt x="64" y="9"/>
                    <a:pt x="64" y="9"/>
                  </a:cubicBezTo>
                  <a:cubicBezTo>
                    <a:pt x="65" y="5"/>
                    <a:pt x="65" y="5"/>
                    <a:pt x="65" y="5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5" y="0"/>
                    <a:pt x="61" y="1"/>
                    <a:pt x="59" y="2"/>
                  </a:cubicBezTo>
                  <a:cubicBezTo>
                    <a:pt x="57" y="2"/>
                    <a:pt x="57" y="0"/>
                    <a:pt x="55" y="1"/>
                  </a:cubicBezTo>
                  <a:cubicBezTo>
                    <a:pt x="52" y="2"/>
                    <a:pt x="53" y="2"/>
                    <a:pt x="52" y="5"/>
                  </a:cubicBezTo>
                  <a:cubicBezTo>
                    <a:pt x="51" y="7"/>
                    <a:pt x="48" y="7"/>
                    <a:pt x="48" y="7"/>
                  </a:cubicBezTo>
                  <a:cubicBezTo>
                    <a:pt x="48" y="7"/>
                    <a:pt x="45" y="10"/>
                    <a:pt x="46" y="12"/>
                  </a:cubicBezTo>
                  <a:cubicBezTo>
                    <a:pt x="46" y="13"/>
                    <a:pt x="47" y="16"/>
                    <a:pt x="47" y="16"/>
                  </a:cubicBezTo>
                  <a:cubicBezTo>
                    <a:pt x="47" y="16"/>
                    <a:pt x="45" y="15"/>
                    <a:pt x="42" y="15"/>
                  </a:cubicBezTo>
                  <a:cubicBezTo>
                    <a:pt x="40" y="14"/>
                    <a:pt x="39" y="15"/>
                    <a:pt x="37" y="15"/>
                  </a:cubicBezTo>
                  <a:cubicBezTo>
                    <a:pt x="35" y="15"/>
                    <a:pt x="35" y="15"/>
                    <a:pt x="34" y="13"/>
                  </a:cubicBezTo>
                  <a:cubicBezTo>
                    <a:pt x="33" y="12"/>
                    <a:pt x="30" y="11"/>
                    <a:pt x="28" y="12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21" y="12"/>
                    <a:pt x="21" y="17"/>
                    <a:pt x="21" y="19"/>
                  </a:cubicBezTo>
                  <a:cubicBezTo>
                    <a:pt x="22" y="20"/>
                    <a:pt x="20" y="23"/>
                    <a:pt x="22" y="22"/>
                  </a:cubicBezTo>
                  <a:cubicBezTo>
                    <a:pt x="24" y="21"/>
                    <a:pt x="25" y="22"/>
                    <a:pt x="27" y="22"/>
                  </a:cubicBezTo>
                  <a:cubicBezTo>
                    <a:pt x="29" y="22"/>
                    <a:pt x="32" y="23"/>
                    <a:pt x="32" y="23"/>
                  </a:cubicBezTo>
                  <a:cubicBezTo>
                    <a:pt x="32" y="30"/>
                    <a:pt x="32" y="30"/>
                    <a:pt x="32" y="30"/>
                  </a:cubicBezTo>
                  <a:cubicBezTo>
                    <a:pt x="32" y="30"/>
                    <a:pt x="30" y="29"/>
                    <a:pt x="27" y="30"/>
                  </a:cubicBezTo>
                  <a:cubicBezTo>
                    <a:pt x="25" y="30"/>
                    <a:pt x="24" y="30"/>
                    <a:pt x="24" y="32"/>
                  </a:cubicBezTo>
                  <a:cubicBezTo>
                    <a:pt x="24" y="34"/>
                    <a:pt x="25" y="37"/>
                    <a:pt x="25" y="37"/>
                  </a:cubicBezTo>
                  <a:cubicBezTo>
                    <a:pt x="25" y="37"/>
                    <a:pt x="22" y="37"/>
                    <a:pt x="23" y="38"/>
                  </a:cubicBezTo>
                  <a:cubicBezTo>
                    <a:pt x="25" y="39"/>
                    <a:pt x="27" y="41"/>
                    <a:pt x="27" y="42"/>
                  </a:cubicBezTo>
                  <a:cubicBezTo>
                    <a:pt x="27" y="43"/>
                    <a:pt x="28" y="44"/>
                    <a:pt x="27" y="47"/>
                  </a:cubicBezTo>
                  <a:cubicBezTo>
                    <a:pt x="26" y="50"/>
                    <a:pt x="27" y="49"/>
                    <a:pt x="28" y="51"/>
                  </a:cubicBezTo>
                  <a:cubicBezTo>
                    <a:pt x="30" y="53"/>
                    <a:pt x="26" y="55"/>
                    <a:pt x="28" y="56"/>
                  </a:cubicBezTo>
                  <a:cubicBezTo>
                    <a:pt x="30" y="57"/>
                    <a:pt x="31" y="57"/>
                    <a:pt x="30" y="61"/>
                  </a:cubicBezTo>
                  <a:cubicBezTo>
                    <a:pt x="29" y="66"/>
                    <a:pt x="29" y="67"/>
                    <a:pt x="27" y="66"/>
                  </a:cubicBezTo>
                  <a:cubicBezTo>
                    <a:pt x="25" y="64"/>
                    <a:pt x="25" y="61"/>
                    <a:pt x="23" y="61"/>
                  </a:cubicBezTo>
                  <a:cubicBezTo>
                    <a:pt x="21" y="60"/>
                    <a:pt x="17" y="62"/>
                    <a:pt x="17" y="62"/>
                  </a:cubicBezTo>
                  <a:cubicBezTo>
                    <a:pt x="17" y="62"/>
                    <a:pt x="17" y="60"/>
                    <a:pt x="14" y="59"/>
                  </a:cubicBezTo>
                  <a:cubicBezTo>
                    <a:pt x="12" y="59"/>
                    <a:pt x="16" y="62"/>
                    <a:pt x="14" y="63"/>
                  </a:cubicBezTo>
                  <a:cubicBezTo>
                    <a:pt x="12" y="64"/>
                    <a:pt x="7" y="61"/>
                    <a:pt x="8" y="65"/>
                  </a:cubicBezTo>
                  <a:cubicBezTo>
                    <a:pt x="10" y="68"/>
                    <a:pt x="9" y="66"/>
                    <a:pt x="8" y="67"/>
                  </a:cubicBezTo>
                  <a:cubicBezTo>
                    <a:pt x="6" y="69"/>
                    <a:pt x="9" y="71"/>
                    <a:pt x="10" y="74"/>
                  </a:cubicBezTo>
                  <a:cubicBezTo>
                    <a:pt x="10" y="77"/>
                    <a:pt x="11" y="79"/>
                    <a:pt x="8" y="78"/>
                  </a:cubicBezTo>
                  <a:cubicBezTo>
                    <a:pt x="5" y="77"/>
                    <a:pt x="5" y="76"/>
                    <a:pt x="3" y="76"/>
                  </a:cubicBezTo>
                  <a:cubicBezTo>
                    <a:pt x="1" y="76"/>
                    <a:pt x="0" y="82"/>
                    <a:pt x="0" y="82"/>
                  </a:cubicBezTo>
                  <a:cubicBezTo>
                    <a:pt x="1" y="82"/>
                    <a:pt x="3" y="83"/>
                    <a:pt x="4" y="85"/>
                  </a:cubicBezTo>
                  <a:cubicBezTo>
                    <a:pt x="4" y="86"/>
                    <a:pt x="4" y="86"/>
                    <a:pt x="4" y="86"/>
                  </a:cubicBezTo>
                  <a:cubicBezTo>
                    <a:pt x="6" y="86"/>
                    <a:pt x="6" y="86"/>
                    <a:pt x="6" y="86"/>
                  </a:cubicBezTo>
                  <a:cubicBezTo>
                    <a:pt x="6" y="86"/>
                    <a:pt x="5" y="88"/>
                    <a:pt x="6" y="88"/>
                  </a:cubicBezTo>
                  <a:lnTo>
                    <a:pt x="8" y="88"/>
                  </a:lnTo>
                  <a:close/>
                </a:path>
              </a:pathLst>
            </a:custGeom>
            <a:grpFill/>
            <a:ln w="9525">
              <a:solidFill>
                <a:schemeClr val="tx2">
                  <a:lumMod val="2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283"/>
            <p:cNvSpPr>
              <a:spLocks/>
            </p:cNvSpPr>
            <p:nvPr/>
          </p:nvSpPr>
          <p:spPr bwMode="auto">
            <a:xfrm>
              <a:off x="6306388" y="4088280"/>
              <a:ext cx="228144" cy="314372"/>
            </a:xfrm>
            <a:custGeom>
              <a:avLst/>
              <a:gdLst>
                <a:gd name="T0" fmla="*/ 11 w 65"/>
                <a:gd name="T1" fmla="*/ 87 h 89"/>
                <a:gd name="T2" fmla="*/ 17 w 65"/>
                <a:gd name="T3" fmla="*/ 86 h 89"/>
                <a:gd name="T4" fmla="*/ 25 w 65"/>
                <a:gd name="T5" fmla="*/ 85 h 89"/>
                <a:gd name="T6" fmla="*/ 29 w 65"/>
                <a:gd name="T7" fmla="*/ 82 h 89"/>
                <a:gd name="T8" fmla="*/ 33 w 65"/>
                <a:gd name="T9" fmla="*/ 87 h 89"/>
                <a:gd name="T10" fmla="*/ 37 w 65"/>
                <a:gd name="T11" fmla="*/ 88 h 89"/>
                <a:gd name="T12" fmla="*/ 45 w 65"/>
                <a:gd name="T13" fmla="*/ 83 h 89"/>
                <a:gd name="T14" fmla="*/ 48 w 65"/>
                <a:gd name="T15" fmla="*/ 76 h 89"/>
                <a:gd name="T16" fmla="*/ 50 w 65"/>
                <a:gd name="T17" fmla="*/ 70 h 89"/>
                <a:gd name="T18" fmla="*/ 50 w 65"/>
                <a:gd name="T19" fmla="*/ 64 h 89"/>
                <a:gd name="T20" fmla="*/ 51 w 65"/>
                <a:gd name="T21" fmla="*/ 58 h 89"/>
                <a:gd name="T22" fmla="*/ 55 w 65"/>
                <a:gd name="T23" fmla="*/ 51 h 89"/>
                <a:gd name="T24" fmla="*/ 56 w 65"/>
                <a:gd name="T25" fmla="*/ 47 h 89"/>
                <a:gd name="T26" fmla="*/ 59 w 65"/>
                <a:gd name="T27" fmla="*/ 40 h 89"/>
                <a:gd name="T28" fmla="*/ 60 w 65"/>
                <a:gd name="T29" fmla="*/ 31 h 89"/>
                <a:gd name="T30" fmla="*/ 59 w 65"/>
                <a:gd name="T31" fmla="*/ 23 h 89"/>
                <a:gd name="T32" fmla="*/ 60 w 65"/>
                <a:gd name="T33" fmla="*/ 15 h 89"/>
                <a:gd name="T34" fmla="*/ 64 w 65"/>
                <a:gd name="T35" fmla="*/ 9 h 89"/>
                <a:gd name="T36" fmla="*/ 65 w 65"/>
                <a:gd name="T37" fmla="*/ 0 h 89"/>
                <a:gd name="T38" fmla="*/ 55 w 65"/>
                <a:gd name="T39" fmla="*/ 1 h 89"/>
                <a:gd name="T40" fmla="*/ 48 w 65"/>
                <a:gd name="T41" fmla="*/ 7 h 89"/>
                <a:gd name="T42" fmla="*/ 47 w 65"/>
                <a:gd name="T43" fmla="*/ 16 h 89"/>
                <a:gd name="T44" fmla="*/ 37 w 65"/>
                <a:gd name="T45" fmla="*/ 15 h 89"/>
                <a:gd name="T46" fmla="*/ 28 w 65"/>
                <a:gd name="T47" fmla="*/ 12 h 89"/>
                <a:gd name="T48" fmla="*/ 21 w 65"/>
                <a:gd name="T49" fmla="*/ 19 h 89"/>
                <a:gd name="T50" fmla="*/ 27 w 65"/>
                <a:gd name="T51" fmla="*/ 22 h 89"/>
                <a:gd name="T52" fmla="*/ 32 w 65"/>
                <a:gd name="T53" fmla="*/ 30 h 89"/>
                <a:gd name="T54" fmla="*/ 24 w 65"/>
                <a:gd name="T55" fmla="*/ 32 h 89"/>
                <a:gd name="T56" fmla="*/ 23 w 65"/>
                <a:gd name="T57" fmla="*/ 38 h 89"/>
                <a:gd name="T58" fmla="*/ 27 w 65"/>
                <a:gd name="T59" fmla="*/ 47 h 89"/>
                <a:gd name="T60" fmla="*/ 28 w 65"/>
                <a:gd name="T61" fmla="*/ 56 h 89"/>
                <a:gd name="T62" fmla="*/ 27 w 65"/>
                <a:gd name="T63" fmla="*/ 66 h 89"/>
                <a:gd name="T64" fmla="*/ 17 w 65"/>
                <a:gd name="T65" fmla="*/ 62 h 89"/>
                <a:gd name="T66" fmla="*/ 14 w 65"/>
                <a:gd name="T67" fmla="*/ 63 h 89"/>
                <a:gd name="T68" fmla="*/ 8 w 65"/>
                <a:gd name="T69" fmla="*/ 67 h 89"/>
                <a:gd name="T70" fmla="*/ 8 w 65"/>
                <a:gd name="T71" fmla="*/ 78 h 89"/>
                <a:gd name="T72" fmla="*/ 0 w 65"/>
                <a:gd name="T73" fmla="*/ 82 h 89"/>
                <a:gd name="T74" fmla="*/ 4 w 65"/>
                <a:gd name="T75" fmla="*/ 86 h 89"/>
                <a:gd name="T76" fmla="*/ 6 w 65"/>
                <a:gd name="T77" fmla="*/ 88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5" h="89">
                  <a:moveTo>
                    <a:pt x="8" y="88"/>
                  </a:moveTo>
                  <a:cubicBezTo>
                    <a:pt x="8" y="88"/>
                    <a:pt x="9" y="87"/>
                    <a:pt x="11" y="87"/>
                  </a:cubicBezTo>
                  <a:cubicBezTo>
                    <a:pt x="15" y="87"/>
                    <a:pt x="11" y="87"/>
                    <a:pt x="13" y="85"/>
                  </a:cubicBezTo>
                  <a:cubicBezTo>
                    <a:pt x="16" y="83"/>
                    <a:pt x="17" y="86"/>
                    <a:pt x="17" y="86"/>
                  </a:cubicBezTo>
                  <a:cubicBezTo>
                    <a:pt x="17" y="86"/>
                    <a:pt x="18" y="87"/>
                    <a:pt x="20" y="85"/>
                  </a:cubicBezTo>
                  <a:cubicBezTo>
                    <a:pt x="21" y="84"/>
                    <a:pt x="23" y="85"/>
                    <a:pt x="25" y="85"/>
                  </a:cubicBezTo>
                  <a:cubicBezTo>
                    <a:pt x="27" y="85"/>
                    <a:pt x="26" y="81"/>
                    <a:pt x="26" y="81"/>
                  </a:cubicBezTo>
                  <a:cubicBezTo>
                    <a:pt x="26" y="81"/>
                    <a:pt x="27" y="82"/>
                    <a:pt x="29" y="82"/>
                  </a:cubicBezTo>
                  <a:cubicBezTo>
                    <a:pt x="31" y="82"/>
                    <a:pt x="33" y="81"/>
                    <a:pt x="33" y="81"/>
                  </a:cubicBezTo>
                  <a:cubicBezTo>
                    <a:pt x="33" y="87"/>
                    <a:pt x="33" y="87"/>
                    <a:pt x="33" y="87"/>
                  </a:cubicBezTo>
                  <a:cubicBezTo>
                    <a:pt x="34" y="89"/>
                    <a:pt x="34" y="89"/>
                    <a:pt x="34" y="89"/>
                  </a:cubicBezTo>
                  <a:cubicBezTo>
                    <a:pt x="37" y="88"/>
                    <a:pt x="37" y="88"/>
                    <a:pt x="37" y="88"/>
                  </a:cubicBezTo>
                  <a:cubicBezTo>
                    <a:pt x="41" y="87"/>
                    <a:pt x="41" y="87"/>
                    <a:pt x="41" y="87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6" y="80"/>
                    <a:pt x="46" y="80"/>
                    <a:pt x="46" y="80"/>
                  </a:cubicBezTo>
                  <a:cubicBezTo>
                    <a:pt x="48" y="76"/>
                    <a:pt x="48" y="76"/>
                    <a:pt x="48" y="76"/>
                  </a:cubicBezTo>
                  <a:cubicBezTo>
                    <a:pt x="49" y="73"/>
                    <a:pt x="49" y="73"/>
                    <a:pt x="49" y="73"/>
                  </a:cubicBezTo>
                  <a:cubicBezTo>
                    <a:pt x="50" y="70"/>
                    <a:pt x="50" y="70"/>
                    <a:pt x="50" y="70"/>
                  </a:cubicBezTo>
                  <a:cubicBezTo>
                    <a:pt x="50" y="68"/>
                    <a:pt x="50" y="68"/>
                    <a:pt x="50" y="68"/>
                  </a:cubicBezTo>
                  <a:cubicBezTo>
                    <a:pt x="50" y="64"/>
                    <a:pt x="50" y="64"/>
                    <a:pt x="50" y="64"/>
                  </a:cubicBezTo>
                  <a:cubicBezTo>
                    <a:pt x="51" y="61"/>
                    <a:pt x="51" y="61"/>
                    <a:pt x="51" y="61"/>
                  </a:cubicBezTo>
                  <a:cubicBezTo>
                    <a:pt x="51" y="58"/>
                    <a:pt x="51" y="58"/>
                    <a:pt x="51" y="58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5" y="51"/>
                    <a:pt x="55" y="51"/>
                    <a:pt x="55" y="51"/>
                  </a:cubicBezTo>
                  <a:cubicBezTo>
                    <a:pt x="55" y="52"/>
                    <a:pt x="55" y="52"/>
                    <a:pt x="55" y="52"/>
                  </a:cubicBezTo>
                  <a:cubicBezTo>
                    <a:pt x="56" y="47"/>
                    <a:pt x="56" y="47"/>
                    <a:pt x="56" y="47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9" y="40"/>
                    <a:pt x="59" y="40"/>
                    <a:pt x="59" y="40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1"/>
                    <a:pt x="60" y="31"/>
                    <a:pt x="60" y="31"/>
                  </a:cubicBezTo>
                  <a:cubicBezTo>
                    <a:pt x="60" y="26"/>
                    <a:pt x="60" y="26"/>
                    <a:pt x="60" y="26"/>
                  </a:cubicBezTo>
                  <a:cubicBezTo>
                    <a:pt x="59" y="23"/>
                    <a:pt x="59" y="23"/>
                    <a:pt x="59" y="23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5"/>
                    <a:pt x="60" y="15"/>
                    <a:pt x="60" y="15"/>
                  </a:cubicBezTo>
                  <a:cubicBezTo>
                    <a:pt x="62" y="12"/>
                    <a:pt x="62" y="12"/>
                    <a:pt x="62" y="12"/>
                  </a:cubicBezTo>
                  <a:cubicBezTo>
                    <a:pt x="64" y="9"/>
                    <a:pt x="64" y="9"/>
                    <a:pt x="64" y="9"/>
                  </a:cubicBezTo>
                  <a:cubicBezTo>
                    <a:pt x="65" y="5"/>
                    <a:pt x="65" y="5"/>
                    <a:pt x="65" y="5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5" y="0"/>
                    <a:pt x="61" y="1"/>
                    <a:pt x="59" y="2"/>
                  </a:cubicBezTo>
                  <a:cubicBezTo>
                    <a:pt x="57" y="2"/>
                    <a:pt x="57" y="0"/>
                    <a:pt x="55" y="1"/>
                  </a:cubicBezTo>
                  <a:cubicBezTo>
                    <a:pt x="52" y="2"/>
                    <a:pt x="53" y="2"/>
                    <a:pt x="52" y="5"/>
                  </a:cubicBezTo>
                  <a:cubicBezTo>
                    <a:pt x="51" y="7"/>
                    <a:pt x="48" y="7"/>
                    <a:pt x="48" y="7"/>
                  </a:cubicBezTo>
                  <a:cubicBezTo>
                    <a:pt x="48" y="7"/>
                    <a:pt x="45" y="10"/>
                    <a:pt x="46" y="12"/>
                  </a:cubicBezTo>
                  <a:cubicBezTo>
                    <a:pt x="46" y="13"/>
                    <a:pt x="47" y="16"/>
                    <a:pt x="47" y="16"/>
                  </a:cubicBezTo>
                  <a:cubicBezTo>
                    <a:pt x="47" y="16"/>
                    <a:pt x="45" y="15"/>
                    <a:pt x="42" y="15"/>
                  </a:cubicBezTo>
                  <a:cubicBezTo>
                    <a:pt x="40" y="14"/>
                    <a:pt x="39" y="15"/>
                    <a:pt x="37" y="15"/>
                  </a:cubicBezTo>
                  <a:cubicBezTo>
                    <a:pt x="35" y="15"/>
                    <a:pt x="35" y="15"/>
                    <a:pt x="34" y="13"/>
                  </a:cubicBezTo>
                  <a:cubicBezTo>
                    <a:pt x="33" y="12"/>
                    <a:pt x="30" y="11"/>
                    <a:pt x="28" y="12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21" y="12"/>
                    <a:pt x="21" y="17"/>
                    <a:pt x="21" y="19"/>
                  </a:cubicBezTo>
                  <a:cubicBezTo>
                    <a:pt x="22" y="20"/>
                    <a:pt x="20" y="23"/>
                    <a:pt x="22" y="22"/>
                  </a:cubicBezTo>
                  <a:cubicBezTo>
                    <a:pt x="24" y="21"/>
                    <a:pt x="25" y="22"/>
                    <a:pt x="27" y="22"/>
                  </a:cubicBezTo>
                  <a:cubicBezTo>
                    <a:pt x="29" y="22"/>
                    <a:pt x="32" y="23"/>
                    <a:pt x="32" y="23"/>
                  </a:cubicBezTo>
                  <a:cubicBezTo>
                    <a:pt x="32" y="30"/>
                    <a:pt x="32" y="30"/>
                    <a:pt x="32" y="30"/>
                  </a:cubicBezTo>
                  <a:cubicBezTo>
                    <a:pt x="32" y="30"/>
                    <a:pt x="30" y="29"/>
                    <a:pt x="27" y="30"/>
                  </a:cubicBezTo>
                  <a:cubicBezTo>
                    <a:pt x="25" y="30"/>
                    <a:pt x="24" y="30"/>
                    <a:pt x="24" y="32"/>
                  </a:cubicBezTo>
                  <a:cubicBezTo>
                    <a:pt x="24" y="34"/>
                    <a:pt x="25" y="37"/>
                    <a:pt x="25" y="37"/>
                  </a:cubicBezTo>
                  <a:cubicBezTo>
                    <a:pt x="25" y="37"/>
                    <a:pt x="22" y="37"/>
                    <a:pt x="23" y="38"/>
                  </a:cubicBezTo>
                  <a:cubicBezTo>
                    <a:pt x="25" y="39"/>
                    <a:pt x="27" y="41"/>
                    <a:pt x="27" y="42"/>
                  </a:cubicBezTo>
                  <a:cubicBezTo>
                    <a:pt x="27" y="43"/>
                    <a:pt x="28" y="44"/>
                    <a:pt x="27" y="47"/>
                  </a:cubicBezTo>
                  <a:cubicBezTo>
                    <a:pt x="26" y="50"/>
                    <a:pt x="27" y="49"/>
                    <a:pt x="28" y="51"/>
                  </a:cubicBezTo>
                  <a:cubicBezTo>
                    <a:pt x="30" y="53"/>
                    <a:pt x="26" y="55"/>
                    <a:pt x="28" y="56"/>
                  </a:cubicBezTo>
                  <a:cubicBezTo>
                    <a:pt x="30" y="57"/>
                    <a:pt x="31" y="57"/>
                    <a:pt x="30" y="61"/>
                  </a:cubicBezTo>
                  <a:cubicBezTo>
                    <a:pt x="29" y="66"/>
                    <a:pt x="29" y="67"/>
                    <a:pt x="27" y="66"/>
                  </a:cubicBezTo>
                  <a:cubicBezTo>
                    <a:pt x="25" y="64"/>
                    <a:pt x="25" y="61"/>
                    <a:pt x="23" y="61"/>
                  </a:cubicBezTo>
                  <a:cubicBezTo>
                    <a:pt x="21" y="60"/>
                    <a:pt x="17" y="62"/>
                    <a:pt x="17" y="62"/>
                  </a:cubicBezTo>
                  <a:cubicBezTo>
                    <a:pt x="17" y="62"/>
                    <a:pt x="17" y="60"/>
                    <a:pt x="14" y="59"/>
                  </a:cubicBezTo>
                  <a:cubicBezTo>
                    <a:pt x="12" y="59"/>
                    <a:pt x="16" y="62"/>
                    <a:pt x="14" y="63"/>
                  </a:cubicBezTo>
                  <a:cubicBezTo>
                    <a:pt x="12" y="64"/>
                    <a:pt x="7" y="61"/>
                    <a:pt x="8" y="65"/>
                  </a:cubicBezTo>
                  <a:cubicBezTo>
                    <a:pt x="10" y="68"/>
                    <a:pt x="9" y="66"/>
                    <a:pt x="8" y="67"/>
                  </a:cubicBezTo>
                  <a:cubicBezTo>
                    <a:pt x="6" y="69"/>
                    <a:pt x="9" y="71"/>
                    <a:pt x="10" y="74"/>
                  </a:cubicBezTo>
                  <a:cubicBezTo>
                    <a:pt x="10" y="77"/>
                    <a:pt x="11" y="79"/>
                    <a:pt x="8" y="78"/>
                  </a:cubicBezTo>
                  <a:cubicBezTo>
                    <a:pt x="5" y="77"/>
                    <a:pt x="5" y="76"/>
                    <a:pt x="3" y="76"/>
                  </a:cubicBezTo>
                  <a:cubicBezTo>
                    <a:pt x="1" y="76"/>
                    <a:pt x="0" y="82"/>
                    <a:pt x="0" y="82"/>
                  </a:cubicBezTo>
                  <a:cubicBezTo>
                    <a:pt x="1" y="82"/>
                    <a:pt x="3" y="83"/>
                    <a:pt x="4" y="85"/>
                  </a:cubicBezTo>
                  <a:cubicBezTo>
                    <a:pt x="4" y="86"/>
                    <a:pt x="4" y="86"/>
                    <a:pt x="4" y="86"/>
                  </a:cubicBezTo>
                  <a:cubicBezTo>
                    <a:pt x="6" y="86"/>
                    <a:pt x="6" y="86"/>
                    <a:pt x="6" y="86"/>
                  </a:cubicBezTo>
                  <a:cubicBezTo>
                    <a:pt x="6" y="86"/>
                    <a:pt x="5" y="88"/>
                    <a:pt x="6" y="88"/>
                  </a:cubicBezTo>
                  <a:lnTo>
                    <a:pt x="8" y="88"/>
                  </a:lnTo>
                  <a:close/>
                </a:path>
              </a:pathLst>
            </a:custGeom>
            <a:grpFill/>
            <a:ln w="2" cap="rnd">
              <a:solidFill>
                <a:schemeClr val="tx2">
                  <a:lumMod val="2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284"/>
            <p:cNvSpPr>
              <a:spLocks/>
            </p:cNvSpPr>
            <p:nvPr/>
          </p:nvSpPr>
          <p:spPr bwMode="auto">
            <a:xfrm>
              <a:off x="3557888" y="3766724"/>
              <a:ext cx="391616" cy="628742"/>
            </a:xfrm>
            <a:custGeom>
              <a:avLst/>
              <a:gdLst>
                <a:gd name="T0" fmla="*/ 69 w 111"/>
                <a:gd name="T1" fmla="*/ 7 h 178"/>
                <a:gd name="T2" fmla="*/ 70 w 111"/>
                <a:gd name="T3" fmla="*/ 3 h 178"/>
                <a:gd name="T4" fmla="*/ 66 w 111"/>
                <a:gd name="T5" fmla="*/ 1 h 178"/>
                <a:gd name="T6" fmla="*/ 62 w 111"/>
                <a:gd name="T7" fmla="*/ 3 h 178"/>
                <a:gd name="T8" fmla="*/ 56 w 111"/>
                <a:gd name="T9" fmla="*/ 9 h 178"/>
                <a:gd name="T10" fmla="*/ 48 w 111"/>
                <a:gd name="T11" fmla="*/ 15 h 178"/>
                <a:gd name="T12" fmla="*/ 41 w 111"/>
                <a:gd name="T13" fmla="*/ 17 h 178"/>
                <a:gd name="T14" fmla="*/ 37 w 111"/>
                <a:gd name="T15" fmla="*/ 17 h 178"/>
                <a:gd name="T16" fmla="*/ 34 w 111"/>
                <a:gd name="T17" fmla="*/ 20 h 178"/>
                <a:gd name="T18" fmla="*/ 31 w 111"/>
                <a:gd name="T19" fmla="*/ 30 h 178"/>
                <a:gd name="T20" fmla="*/ 28 w 111"/>
                <a:gd name="T21" fmla="*/ 34 h 178"/>
                <a:gd name="T22" fmla="*/ 22 w 111"/>
                <a:gd name="T23" fmla="*/ 48 h 178"/>
                <a:gd name="T24" fmla="*/ 17 w 111"/>
                <a:gd name="T25" fmla="*/ 42 h 178"/>
                <a:gd name="T26" fmla="*/ 18 w 111"/>
                <a:gd name="T27" fmla="*/ 49 h 178"/>
                <a:gd name="T28" fmla="*/ 15 w 111"/>
                <a:gd name="T29" fmla="*/ 56 h 178"/>
                <a:gd name="T30" fmla="*/ 17 w 111"/>
                <a:gd name="T31" fmla="*/ 72 h 178"/>
                <a:gd name="T32" fmla="*/ 16 w 111"/>
                <a:gd name="T33" fmla="*/ 75 h 178"/>
                <a:gd name="T34" fmla="*/ 13 w 111"/>
                <a:gd name="T35" fmla="*/ 88 h 178"/>
                <a:gd name="T36" fmla="*/ 15 w 111"/>
                <a:gd name="T37" fmla="*/ 92 h 178"/>
                <a:gd name="T38" fmla="*/ 17 w 111"/>
                <a:gd name="T39" fmla="*/ 94 h 178"/>
                <a:gd name="T40" fmla="*/ 12 w 111"/>
                <a:gd name="T41" fmla="*/ 102 h 178"/>
                <a:gd name="T42" fmla="*/ 5 w 111"/>
                <a:gd name="T43" fmla="*/ 106 h 178"/>
                <a:gd name="T44" fmla="*/ 4 w 111"/>
                <a:gd name="T45" fmla="*/ 109 h 178"/>
                <a:gd name="T46" fmla="*/ 5 w 111"/>
                <a:gd name="T47" fmla="*/ 112 h 178"/>
                <a:gd name="T48" fmla="*/ 1 w 111"/>
                <a:gd name="T49" fmla="*/ 113 h 178"/>
                <a:gd name="T50" fmla="*/ 2 w 111"/>
                <a:gd name="T51" fmla="*/ 117 h 178"/>
                <a:gd name="T52" fmla="*/ 10 w 111"/>
                <a:gd name="T53" fmla="*/ 124 h 178"/>
                <a:gd name="T54" fmla="*/ 14 w 111"/>
                <a:gd name="T55" fmla="*/ 131 h 178"/>
                <a:gd name="T56" fmla="*/ 25 w 111"/>
                <a:gd name="T57" fmla="*/ 132 h 178"/>
                <a:gd name="T58" fmla="*/ 36 w 111"/>
                <a:gd name="T59" fmla="*/ 135 h 178"/>
                <a:gd name="T60" fmla="*/ 41 w 111"/>
                <a:gd name="T61" fmla="*/ 145 h 178"/>
                <a:gd name="T62" fmla="*/ 50 w 111"/>
                <a:gd name="T63" fmla="*/ 149 h 178"/>
                <a:gd name="T64" fmla="*/ 54 w 111"/>
                <a:gd name="T65" fmla="*/ 155 h 178"/>
                <a:gd name="T66" fmla="*/ 59 w 111"/>
                <a:gd name="T67" fmla="*/ 154 h 178"/>
                <a:gd name="T68" fmla="*/ 72 w 111"/>
                <a:gd name="T69" fmla="*/ 157 h 178"/>
                <a:gd name="T70" fmla="*/ 67 w 111"/>
                <a:gd name="T71" fmla="*/ 176 h 178"/>
                <a:gd name="T72" fmla="*/ 74 w 111"/>
                <a:gd name="T73" fmla="*/ 178 h 178"/>
                <a:gd name="T74" fmla="*/ 85 w 111"/>
                <a:gd name="T75" fmla="*/ 145 h 178"/>
                <a:gd name="T76" fmla="*/ 79 w 111"/>
                <a:gd name="T77" fmla="*/ 136 h 178"/>
                <a:gd name="T78" fmla="*/ 85 w 111"/>
                <a:gd name="T79" fmla="*/ 131 h 178"/>
                <a:gd name="T80" fmla="*/ 81 w 111"/>
                <a:gd name="T81" fmla="*/ 129 h 178"/>
                <a:gd name="T82" fmla="*/ 87 w 111"/>
                <a:gd name="T83" fmla="*/ 127 h 178"/>
                <a:gd name="T84" fmla="*/ 96 w 111"/>
                <a:gd name="T85" fmla="*/ 124 h 178"/>
                <a:gd name="T86" fmla="*/ 102 w 111"/>
                <a:gd name="T87" fmla="*/ 125 h 178"/>
                <a:gd name="T88" fmla="*/ 106 w 111"/>
                <a:gd name="T89" fmla="*/ 121 h 178"/>
                <a:gd name="T90" fmla="*/ 110 w 111"/>
                <a:gd name="T91" fmla="*/ 126 h 178"/>
                <a:gd name="T92" fmla="*/ 108 w 111"/>
                <a:gd name="T93" fmla="*/ 117 h 178"/>
                <a:gd name="T94" fmla="*/ 105 w 111"/>
                <a:gd name="T95" fmla="*/ 111 h 178"/>
                <a:gd name="T96" fmla="*/ 111 w 111"/>
                <a:gd name="T97" fmla="*/ 100 h 178"/>
                <a:gd name="T98" fmla="*/ 98 w 111"/>
                <a:gd name="T99" fmla="*/ 89 h 178"/>
                <a:gd name="T100" fmla="*/ 95 w 111"/>
                <a:gd name="T101" fmla="*/ 78 h 178"/>
                <a:gd name="T102" fmla="*/ 90 w 111"/>
                <a:gd name="T103" fmla="*/ 71 h 178"/>
                <a:gd name="T104" fmla="*/ 79 w 111"/>
                <a:gd name="T105" fmla="*/ 65 h 178"/>
                <a:gd name="T106" fmla="*/ 66 w 111"/>
                <a:gd name="T107" fmla="*/ 63 h 178"/>
                <a:gd name="T108" fmla="*/ 59 w 111"/>
                <a:gd name="T109" fmla="*/ 57 h 178"/>
                <a:gd name="T110" fmla="*/ 57 w 111"/>
                <a:gd name="T111" fmla="*/ 48 h 178"/>
                <a:gd name="T112" fmla="*/ 50 w 111"/>
                <a:gd name="T113" fmla="*/ 41 h 178"/>
                <a:gd name="T114" fmla="*/ 50 w 111"/>
                <a:gd name="T115" fmla="*/ 30 h 178"/>
                <a:gd name="T116" fmla="*/ 54 w 111"/>
                <a:gd name="T117" fmla="*/ 23 h 178"/>
                <a:gd name="T118" fmla="*/ 62 w 111"/>
                <a:gd name="T119" fmla="*/ 8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11" h="178">
                  <a:moveTo>
                    <a:pt x="67" y="7"/>
                  </a:moveTo>
                  <a:cubicBezTo>
                    <a:pt x="67" y="6"/>
                    <a:pt x="69" y="7"/>
                    <a:pt x="69" y="7"/>
                  </a:cubicBezTo>
                  <a:cubicBezTo>
                    <a:pt x="70" y="6"/>
                    <a:pt x="70" y="5"/>
                    <a:pt x="70" y="5"/>
                  </a:cubicBezTo>
                  <a:cubicBezTo>
                    <a:pt x="70" y="3"/>
                    <a:pt x="70" y="3"/>
                    <a:pt x="70" y="3"/>
                  </a:cubicBezTo>
                  <a:cubicBezTo>
                    <a:pt x="69" y="3"/>
                    <a:pt x="69" y="3"/>
                    <a:pt x="68" y="3"/>
                  </a:cubicBezTo>
                  <a:cubicBezTo>
                    <a:pt x="68" y="2"/>
                    <a:pt x="67" y="1"/>
                    <a:pt x="66" y="1"/>
                  </a:cubicBezTo>
                  <a:cubicBezTo>
                    <a:pt x="66" y="0"/>
                    <a:pt x="65" y="1"/>
                    <a:pt x="64" y="1"/>
                  </a:cubicBezTo>
                  <a:cubicBezTo>
                    <a:pt x="63" y="2"/>
                    <a:pt x="62" y="2"/>
                    <a:pt x="62" y="3"/>
                  </a:cubicBezTo>
                  <a:cubicBezTo>
                    <a:pt x="61" y="3"/>
                    <a:pt x="62" y="5"/>
                    <a:pt x="62" y="5"/>
                  </a:cubicBezTo>
                  <a:cubicBezTo>
                    <a:pt x="61" y="7"/>
                    <a:pt x="58" y="9"/>
                    <a:pt x="56" y="9"/>
                  </a:cubicBezTo>
                  <a:cubicBezTo>
                    <a:pt x="55" y="10"/>
                    <a:pt x="54" y="9"/>
                    <a:pt x="53" y="10"/>
                  </a:cubicBezTo>
                  <a:cubicBezTo>
                    <a:pt x="51" y="11"/>
                    <a:pt x="50" y="14"/>
                    <a:pt x="48" y="15"/>
                  </a:cubicBezTo>
                  <a:cubicBezTo>
                    <a:pt x="46" y="15"/>
                    <a:pt x="44" y="14"/>
                    <a:pt x="42" y="15"/>
                  </a:cubicBezTo>
                  <a:cubicBezTo>
                    <a:pt x="42" y="15"/>
                    <a:pt x="42" y="16"/>
                    <a:pt x="41" y="17"/>
                  </a:cubicBezTo>
                  <a:cubicBezTo>
                    <a:pt x="42" y="17"/>
                    <a:pt x="40" y="22"/>
                    <a:pt x="40" y="18"/>
                  </a:cubicBezTo>
                  <a:cubicBezTo>
                    <a:pt x="40" y="18"/>
                    <a:pt x="39" y="17"/>
                    <a:pt x="37" y="17"/>
                  </a:cubicBezTo>
                  <a:cubicBezTo>
                    <a:pt x="36" y="17"/>
                    <a:pt x="36" y="19"/>
                    <a:pt x="35" y="20"/>
                  </a:cubicBezTo>
                  <a:cubicBezTo>
                    <a:pt x="34" y="20"/>
                    <a:pt x="34" y="20"/>
                    <a:pt x="34" y="20"/>
                  </a:cubicBezTo>
                  <a:cubicBezTo>
                    <a:pt x="33" y="23"/>
                    <a:pt x="35" y="27"/>
                    <a:pt x="34" y="28"/>
                  </a:cubicBezTo>
                  <a:cubicBezTo>
                    <a:pt x="34" y="29"/>
                    <a:pt x="31" y="29"/>
                    <a:pt x="31" y="30"/>
                  </a:cubicBezTo>
                  <a:cubicBezTo>
                    <a:pt x="30" y="31"/>
                    <a:pt x="31" y="32"/>
                    <a:pt x="31" y="34"/>
                  </a:cubicBezTo>
                  <a:cubicBezTo>
                    <a:pt x="30" y="34"/>
                    <a:pt x="30" y="34"/>
                    <a:pt x="28" y="34"/>
                  </a:cubicBezTo>
                  <a:cubicBezTo>
                    <a:pt x="25" y="40"/>
                    <a:pt x="25" y="41"/>
                    <a:pt x="24" y="48"/>
                  </a:cubicBezTo>
                  <a:cubicBezTo>
                    <a:pt x="23" y="48"/>
                    <a:pt x="22" y="49"/>
                    <a:pt x="22" y="48"/>
                  </a:cubicBezTo>
                  <a:cubicBezTo>
                    <a:pt x="20" y="48"/>
                    <a:pt x="20" y="44"/>
                    <a:pt x="19" y="43"/>
                  </a:cubicBezTo>
                  <a:cubicBezTo>
                    <a:pt x="19" y="43"/>
                    <a:pt x="18" y="42"/>
                    <a:pt x="17" y="42"/>
                  </a:cubicBezTo>
                  <a:cubicBezTo>
                    <a:pt x="16" y="46"/>
                    <a:pt x="16" y="46"/>
                    <a:pt x="16" y="46"/>
                  </a:cubicBezTo>
                  <a:cubicBezTo>
                    <a:pt x="16" y="46"/>
                    <a:pt x="18" y="47"/>
                    <a:pt x="18" y="49"/>
                  </a:cubicBezTo>
                  <a:cubicBezTo>
                    <a:pt x="18" y="52"/>
                    <a:pt x="16" y="54"/>
                    <a:pt x="16" y="54"/>
                  </a:cubicBezTo>
                  <a:cubicBezTo>
                    <a:pt x="15" y="56"/>
                    <a:pt x="15" y="56"/>
                    <a:pt x="15" y="56"/>
                  </a:cubicBezTo>
                  <a:cubicBezTo>
                    <a:pt x="16" y="57"/>
                    <a:pt x="16" y="57"/>
                    <a:pt x="17" y="57"/>
                  </a:cubicBezTo>
                  <a:cubicBezTo>
                    <a:pt x="17" y="64"/>
                    <a:pt x="16" y="67"/>
                    <a:pt x="17" y="72"/>
                  </a:cubicBezTo>
                  <a:cubicBezTo>
                    <a:pt x="14" y="73"/>
                    <a:pt x="14" y="73"/>
                    <a:pt x="14" y="73"/>
                  </a:cubicBezTo>
                  <a:cubicBezTo>
                    <a:pt x="14" y="74"/>
                    <a:pt x="15" y="74"/>
                    <a:pt x="16" y="75"/>
                  </a:cubicBezTo>
                  <a:cubicBezTo>
                    <a:pt x="15" y="79"/>
                    <a:pt x="16" y="80"/>
                    <a:pt x="15" y="84"/>
                  </a:cubicBezTo>
                  <a:cubicBezTo>
                    <a:pt x="15" y="85"/>
                    <a:pt x="13" y="87"/>
                    <a:pt x="13" y="88"/>
                  </a:cubicBezTo>
                  <a:cubicBezTo>
                    <a:pt x="12" y="87"/>
                    <a:pt x="12" y="89"/>
                    <a:pt x="12" y="89"/>
                  </a:cubicBezTo>
                  <a:cubicBezTo>
                    <a:pt x="13" y="90"/>
                    <a:pt x="13" y="91"/>
                    <a:pt x="15" y="92"/>
                  </a:cubicBezTo>
                  <a:cubicBezTo>
                    <a:pt x="16" y="93"/>
                    <a:pt x="16" y="92"/>
                    <a:pt x="17" y="92"/>
                  </a:cubicBezTo>
                  <a:cubicBezTo>
                    <a:pt x="17" y="94"/>
                    <a:pt x="17" y="94"/>
                    <a:pt x="17" y="94"/>
                  </a:cubicBezTo>
                  <a:cubicBezTo>
                    <a:pt x="16" y="95"/>
                    <a:pt x="14" y="96"/>
                    <a:pt x="13" y="97"/>
                  </a:cubicBezTo>
                  <a:cubicBezTo>
                    <a:pt x="12" y="98"/>
                    <a:pt x="13" y="101"/>
                    <a:pt x="12" y="102"/>
                  </a:cubicBezTo>
                  <a:cubicBezTo>
                    <a:pt x="11" y="103"/>
                    <a:pt x="8" y="102"/>
                    <a:pt x="7" y="103"/>
                  </a:cubicBezTo>
                  <a:cubicBezTo>
                    <a:pt x="6" y="103"/>
                    <a:pt x="5" y="105"/>
                    <a:pt x="5" y="106"/>
                  </a:cubicBezTo>
                  <a:cubicBezTo>
                    <a:pt x="4" y="106"/>
                    <a:pt x="4" y="106"/>
                    <a:pt x="4" y="106"/>
                  </a:cubicBezTo>
                  <a:cubicBezTo>
                    <a:pt x="4" y="106"/>
                    <a:pt x="4" y="108"/>
                    <a:pt x="4" y="109"/>
                  </a:cubicBezTo>
                  <a:cubicBezTo>
                    <a:pt x="3" y="108"/>
                    <a:pt x="4" y="109"/>
                    <a:pt x="3" y="110"/>
                  </a:cubicBezTo>
                  <a:cubicBezTo>
                    <a:pt x="3" y="109"/>
                    <a:pt x="4" y="111"/>
                    <a:pt x="5" y="112"/>
                  </a:cubicBezTo>
                  <a:cubicBezTo>
                    <a:pt x="5" y="113"/>
                    <a:pt x="5" y="113"/>
                    <a:pt x="5" y="113"/>
                  </a:cubicBezTo>
                  <a:cubicBezTo>
                    <a:pt x="4" y="113"/>
                    <a:pt x="2" y="112"/>
                    <a:pt x="1" y="113"/>
                  </a:cubicBezTo>
                  <a:cubicBezTo>
                    <a:pt x="0" y="113"/>
                    <a:pt x="1" y="116"/>
                    <a:pt x="1" y="117"/>
                  </a:cubicBezTo>
                  <a:cubicBezTo>
                    <a:pt x="2" y="117"/>
                    <a:pt x="2" y="117"/>
                    <a:pt x="2" y="117"/>
                  </a:cubicBezTo>
                  <a:cubicBezTo>
                    <a:pt x="2" y="117"/>
                    <a:pt x="2" y="120"/>
                    <a:pt x="4" y="122"/>
                  </a:cubicBezTo>
                  <a:cubicBezTo>
                    <a:pt x="6" y="123"/>
                    <a:pt x="10" y="124"/>
                    <a:pt x="10" y="124"/>
                  </a:cubicBezTo>
                  <a:cubicBezTo>
                    <a:pt x="10" y="124"/>
                    <a:pt x="11" y="126"/>
                    <a:pt x="12" y="128"/>
                  </a:cubicBezTo>
                  <a:cubicBezTo>
                    <a:pt x="12" y="129"/>
                    <a:pt x="14" y="131"/>
                    <a:pt x="14" y="131"/>
                  </a:cubicBezTo>
                  <a:cubicBezTo>
                    <a:pt x="22" y="132"/>
                    <a:pt x="22" y="132"/>
                    <a:pt x="22" y="132"/>
                  </a:cubicBezTo>
                  <a:cubicBezTo>
                    <a:pt x="22" y="132"/>
                    <a:pt x="23" y="130"/>
                    <a:pt x="25" y="132"/>
                  </a:cubicBezTo>
                  <a:cubicBezTo>
                    <a:pt x="26" y="134"/>
                    <a:pt x="32" y="135"/>
                    <a:pt x="32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6" y="135"/>
                    <a:pt x="36" y="140"/>
                    <a:pt x="38" y="140"/>
                  </a:cubicBezTo>
                  <a:cubicBezTo>
                    <a:pt x="39" y="140"/>
                    <a:pt x="42" y="143"/>
                    <a:pt x="41" y="145"/>
                  </a:cubicBezTo>
                  <a:cubicBezTo>
                    <a:pt x="41" y="146"/>
                    <a:pt x="46" y="149"/>
                    <a:pt x="46" y="149"/>
                  </a:cubicBezTo>
                  <a:cubicBezTo>
                    <a:pt x="50" y="149"/>
                    <a:pt x="50" y="149"/>
                    <a:pt x="50" y="149"/>
                  </a:cubicBezTo>
                  <a:cubicBezTo>
                    <a:pt x="51" y="152"/>
                    <a:pt x="51" y="152"/>
                    <a:pt x="51" y="152"/>
                  </a:cubicBezTo>
                  <a:cubicBezTo>
                    <a:pt x="51" y="152"/>
                    <a:pt x="52" y="155"/>
                    <a:pt x="54" y="155"/>
                  </a:cubicBezTo>
                  <a:cubicBezTo>
                    <a:pt x="55" y="155"/>
                    <a:pt x="58" y="157"/>
                    <a:pt x="58" y="157"/>
                  </a:cubicBezTo>
                  <a:cubicBezTo>
                    <a:pt x="59" y="154"/>
                    <a:pt x="59" y="154"/>
                    <a:pt x="59" y="154"/>
                  </a:cubicBezTo>
                  <a:cubicBezTo>
                    <a:pt x="59" y="154"/>
                    <a:pt x="64" y="153"/>
                    <a:pt x="65" y="155"/>
                  </a:cubicBezTo>
                  <a:cubicBezTo>
                    <a:pt x="66" y="156"/>
                    <a:pt x="70" y="157"/>
                    <a:pt x="72" y="157"/>
                  </a:cubicBezTo>
                  <a:cubicBezTo>
                    <a:pt x="74" y="157"/>
                    <a:pt x="76" y="160"/>
                    <a:pt x="76" y="160"/>
                  </a:cubicBezTo>
                  <a:cubicBezTo>
                    <a:pt x="67" y="176"/>
                    <a:pt x="67" y="176"/>
                    <a:pt x="67" y="176"/>
                  </a:cubicBezTo>
                  <a:cubicBezTo>
                    <a:pt x="72" y="176"/>
                    <a:pt x="72" y="176"/>
                    <a:pt x="72" y="176"/>
                  </a:cubicBezTo>
                  <a:cubicBezTo>
                    <a:pt x="74" y="178"/>
                    <a:pt x="74" y="178"/>
                    <a:pt x="74" y="178"/>
                  </a:cubicBezTo>
                  <a:cubicBezTo>
                    <a:pt x="74" y="178"/>
                    <a:pt x="83" y="156"/>
                    <a:pt x="84" y="153"/>
                  </a:cubicBezTo>
                  <a:cubicBezTo>
                    <a:pt x="84" y="151"/>
                    <a:pt x="87" y="148"/>
                    <a:pt x="85" y="145"/>
                  </a:cubicBezTo>
                  <a:cubicBezTo>
                    <a:pt x="85" y="144"/>
                    <a:pt x="82" y="137"/>
                    <a:pt x="82" y="137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80" y="131"/>
                    <a:pt x="80" y="131"/>
                    <a:pt x="80" y="131"/>
                  </a:cubicBezTo>
                  <a:cubicBezTo>
                    <a:pt x="85" y="131"/>
                    <a:pt x="85" y="131"/>
                    <a:pt x="85" y="131"/>
                  </a:cubicBezTo>
                  <a:cubicBezTo>
                    <a:pt x="86" y="130"/>
                    <a:pt x="86" y="130"/>
                    <a:pt x="86" y="130"/>
                  </a:cubicBezTo>
                  <a:cubicBezTo>
                    <a:pt x="81" y="129"/>
                    <a:pt x="81" y="129"/>
                    <a:pt x="81" y="129"/>
                  </a:cubicBezTo>
                  <a:cubicBezTo>
                    <a:pt x="82" y="125"/>
                    <a:pt x="82" y="125"/>
                    <a:pt x="82" y="125"/>
                  </a:cubicBezTo>
                  <a:cubicBezTo>
                    <a:pt x="82" y="125"/>
                    <a:pt x="85" y="127"/>
                    <a:pt x="87" y="127"/>
                  </a:cubicBezTo>
                  <a:cubicBezTo>
                    <a:pt x="90" y="127"/>
                    <a:pt x="96" y="126"/>
                    <a:pt x="96" y="126"/>
                  </a:cubicBezTo>
                  <a:cubicBezTo>
                    <a:pt x="96" y="124"/>
                    <a:pt x="96" y="124"/>
                    <a:pt x="96" y="124"/>
                  </a:cubicBezTo>
                  <a:cubicBezTo>
                    <a:pt x="99" y="126"/>
                    <a:pt x="99" y="126"/>
                    <a:pt x="99" y="126"/>
                  </a:cubicBezTo>
                  <a:cubicBezTo>
                    <a:pt x="102" y="125"/>
                    <a:pt x="102" y="125"/>
                    <a:pt x="102" y="125"/>
                  </a:cubicBezTo>
                  <a:cubicBezTo>
                    <a:pt x="103" y="121"/>
                    <a:pt x="103" y="121"/>
                    <a:pt x="103" y="121"/>
                  </a:cubicBezTo>
                  <a:cubicBezTo>
                    <a:pt x="106" y="121"/>
                    <a:pt x="106" y="121"/>
                    <a:pt x="106" y="121"/>
                  </a:cubicBezTo>
                  <a:cubicBezTo>
                    <a:pt x="107" y="125"/>
                    <a:pt x="107" y="125"/>
                    <a:pt x="107" y="125"/>
                  </a:cubicBezTo>
                  <a:cubicBezTo>
                    <a:pt x="110" y="126"/>
                    <a:pt x="110" y="126"/>
                    <a:pt x="110" y="126"/>
                  </a:cubicBezTo>
                  <a:cubicBezTo>
                    <a:pt x="110" y="121"/>
                    <a:pt x="110" y="121"/>
                    <a:pt x="110" y="121"/>
                  </a:cubicBezTo>
                  <a:cubicBezTo>
                    <a:pt x="110" y="121"/>
                    <a:pt x="109" y="119"/>
                    <a:pt x="108" y="117"/>
                  </a:cubicBezTo>
                  <a:cubicBezTo>
                    <a:pt x="108" y="115"/>
                    <a:pt x="109" y="113"/>
                    <a:pt x="106" y="114"/>
                  </a:cubicBezTo>
                  <a:cubicBezTo>
                    <a:pt x="104" y="116"/>
                    <a:pt x="105" y="111"/>
                    <a:pt x="105" y="111"/>
                  </a:cubicBezTo>
                  <a:cubicBezTo>
                    <a:pt x="105" y="111"/>
                    <a:pt x="108" y="108"/>
                    <a:pt x="109" y="106"/>
                  </a:cubicBezTo>
                  <a:cubicBezTo>
                    <a:pt x="109" y="104"/>
                    <a:pt x="111" y="100"/>
                    <a:pt x="111" y="100"/>
                  </a:cubicBezTo>
                  <a:cubicBezTo>
                    <a:pt x="111" y="100"/>
                    <a:pt x="104" y="96"/>
                    <a:pt x="102" y="95"/>
                  </a:cubicBezTo>
                  <a:cubicBezTo>
                    <a:pt x="101" y="93"/>
                    <a:pt x="98" y="91"/>
                    <a:pt x="98" y="89"/>
                  </a:cubicBezTo>
                  <a:cubicBezTo>
                    <a:pt x="98" y="87"/>
                    <a:pt x="94" y="86"/>
                    <a:pt x="93" y="82"/>
                  </a:cubicBezTo>
                  <a:cubicBezTo>
                    <a:pt x="92" y="79"/>
                    <a:pt x="95" y="78"/>
                    <a:pt x="95" y="78"/>
                  </a:cubicBezTo>
                  <a:cubicBezTo>
                    <a:pt x="96" y="72"/>
                    <a:pt x="96" y="72"/>
                    <a:pt x="96" y="72"/>
                  </a:cubicBezTo>
                  <a:cubicBezTo>
                    <a:pt x="96" y="72"/>
                    <a:pt x="92" y="71"/>
                    <a:pt x="90" y="71"/>
                  </a:cubicBezTo>
                  <a:cubicBezTo>
                    <a:pt x="88" y="71"/>
                    <a:pt x="83" y="72"/>
                    <a:pt x="83" y="72"/>
                  </a:cubicBezTo>
                  <a:cubicBezTo>
                    <a:pt x="83" y="72"/>
                    <a:pt x="80" y="67"/>
                    <a:pt x="79" y="65"/>
                  </a:cubicBezTo>
                  <a:cubicBezTo>
                    <a:pt x="78" y="63"/>
                    <a:pt x="76" y="62"/>
                    <a:pt x="74" y="63"/>
                  </a:cubicBezTo>
                  <a:cubicBezTo>
                    <a:pt x="71" y="64"/>
                    <a:pt x="66" y="63"/>
                    <a:pt x="66" y="63"/>
                  </a:cubicBezTo>
                  <a:cubicBezTo>
                    <a:pt x="60" y="62"/>
                    <a:pt x="60" y="62"/>
                    <a:pt x="60" y="62"/>
                  </a:cubicBezTo>
                  <a:cubicBezTo>
                    <a:pt x="60" y="62"/>
                    <a:pt x="61" y="59"/>
                    <a:pt x="59" y="57"/>
                  </a:cubicBezTo>
                  <a:cubicBezTo>
                    <a:pt x="57" y="54"/>
                    <a:pt x="56" y="53"/>
                    <a:pt x="55" y="51"/>
                  </a:cubicBezTo>
                  <a:cubicBezTo>
                    <a:pt x="55" y="48"/>
                    <a:pt x="57" y="48"/>
                    <a:pt x="57" y="48"/>
                  </a:cubicBezTo>
                  <a:cubicBezTo>
                    <a:pt x="53" y="40"/>
                    <a:pt x="53" y="40"/>
                    <a:pt x="53" y="40"/>
                  </a:cubicBezTo>
                  <a:cubicBezTo>
                    <a:pt x="50" y="41"/>
                    <a:pt x="50" y="41"/>
                    <a:pt x="50" y="41"/>
                  </a:cubicBezTo>
                  <a:cubicBezTo>
                    <a:pt x="50" y="41"/>
                    <a:pt x="47" y="42"/>
                    <a:pt x="49" y="37"/>
                  </a:cubicBezTo>
                  <a:cubicBezTo>
                    <a:pt x="51" y="33"/>
                    <a:pt x="49" y="33"/>
                    <a:pt x="50" y="30"/>
                  </a:cubicBezTo>
                  <a:cubicBezTo>
                    <a:pt x="52" y="27"/>
                    <a:pt x="50" y="24"/>
                    <a:pt x="50" y="24"/>
                  </a:cubicBezTo>
                  <a:cubicBezTo>
                    <a:pt x="54" y="23"/>
                    <a:pt x="54" y="23"/>
                    <a:pt x="54" y="23"/>
                  </a:cubicBezTo>
                  <a:cubicBezTo>
                    <a:pt x="57" y="14"/>
                    <a:pt x="57" y="14"/>
                    <a:pt x="57" y="14"/>
                  </a:cubicBezTo>
                  <a:cubicBezTo>
                    <a:pt x="62" y="8"/>
                    <a:pt x="62" y="8"/>
                    <a:pt x="62" y="8"/>
                  </a:cubicBezTo>
                  <a:cubicBezTo>
                    <a:pt x="62" y="8"/>
                    <a:pt x="65" y="7"/>
                    <a:pt x="67" y="7"/>
                  </a:cubicBezTo>
                  <a:close/>
                </a:path>
              </a:pathLst>
            </a:custGeom>
            <a:grpFill/>
            <a:ln w="9525">
              <a:solidFill>
                <a:schemeClr val="tx2">
                  <a:lumMod val="2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285"/>
            <p:cNvSpPr>
              <a:spLocks/>
            </p:cNvSpPr>
            <p:nvPr/>
          </p:nvSpPr>
          <p:spPr bwMode="auto">
            <a:xfrm>
              <a:off x="3557888" y="3766724"/>
              <a:ext cx="391616" cy="628742"/>
            </a:xfrm>
            <a:custGeom>
              <a:avLst/>
              <a:gdLst>
                <a:gd name="T0" fmla="*/ 69 w 111"/>
                <a:gd name="T1" fmla="*/ 7 h 178"/>
                <a:gd name="T2" fmla="*/ 70 w 111"/>
                <a:gd name="T3" fmla="*/ 3 h 178"/>
                <a:gd name="T4" fmla="*/ 66 w 111"/>
                <a:gd name="T5" fmla="*/ 1 h 178"/>
                <a:gd name="T6" fmla="*/ 62 w 111"/>
                <a:gd name="T7" fmla="*/ 3 h 178"/>
                <a:gd name="T8" fmla="*/ 56 w 111"/>
                <a:gd name="T9" fmla="*/ 9 h 178"/>
                <a:gd name="T10" fmla="*/ 48 w 111"/>
                <a:gd name="T11" fmla="*/ 15 h 178"/>
                <a:gd name="T12" fmla="*/ 41 w 111"/>
                <a:gd name="T13" fmla="*/ 17 h 178"/>
                <a:gd name="T14" fmla="*/ 37 w 111"/>
                <a:gd name="T15" fmla="*/ 17 h 178"/>
                <a:gd name="T16" fmla="*/ 34 w 111"/>
                <a:gd name="T17" fmla="*/ 20 h 178"/>
                <a:gd name="T18" fmla="*/ 31 w 111"/>
                <a:gd name="T19" fmla="*/ 30 h 178"/>
                <a:gd name="T20" fmla="*/ 28 w 111"/>
                <a:gd name="T21" fmla="*/ 34 h 178"/>
                <a:gd name="T22" fmla="*/ 22 w 111"/>
                <a:gd name="T23" fmla="*/ 48 h 178"/>
                <a:gd name="T24" fmla="*/ 17 w 111"/>
                <a:gd name="T25" fmla="*/ 42 h 178"/>
                <a:gd name="T26" fmla="*/ 18 w 111"/>
                <a:gd name="T27" fmla="*/ 49 h 178"/>
                <a:gd name="T28" fmla="*/ 15 w 111"/>
                <a:gd name="T29" fmla="*/ 56 h 178"/>
                <a:gd name="T30" fmla="*/ 17 w 111"/>
                <a:gd name="T31" fmla="*/ 72 h 178"/>
                <a:gd name="T32" fmla="*/ 16 w 111"/>
                <a:gd name="T33" fmla="*/ 75 h 178"/>
                <a:gd name="T34" fmla="*/ 13 w 111"/>
                <a:gd name="T35" fmla="*/ 88 h 178"/>
                <a:gd name="T36" fmla="*/ 15 w 111"/>
                <a:gd name="T37" fmla="*/ 92 h 178"/>
                <a:gd name="T38" fmla="*/ 17 w 111"/>
                <a:gd name="T39" fmla="*/ 94 h 178"/>
                <a:gd name="T40" fmla="*/ 12 w 111"/>
                <a:gd name="T41" fmla="*/ 102 h 178"/>
                <a:gd name="T42" fmla="*/ 5 w 111"/>
                <a:gd name="T43" fmla="*/ 106 h 178"/>
                <a:gd name="T44" fmla="*/ 4 w 111"/>
                <a:gd name="T45" fmla="*/ 109 h 178"/>
                <a:gd name="T46" fmla="*/ 5 w 111"/>
                <a:gd name="T47" fmla="*/ 112 h 178"/>
                <a:gd name="T48" fmla="*/ 1 w 111"/>
                <a:gd name="T49" fmla="*/ 113 h 178"/>
                <a:gd name="T50" fmla="*/ 2 w 111"/>
                <a:gd name="T51" fmla="*/ 117 h 178"/>
                <a:gd name="T52" fmla="*/ 10 w 111"/>
                <a:gd name="T53" fmla="*/ 124 h 178"/>
                <a:gd name="T54" fmla="*/ 14 w 111"/>
                <a:gd name="T55" fmla="*/ 131 h 178"/>
                <a:gd name="T56" fmla="*/ 25 w 111"/>
                <a:gd name="T57" fmla="*/ 132 h 178"/>
                <a:gd name="T58" fmla="*/ 36 w 111"/>
                <a:gd name="T59" fmla="*/ 135 h 178"/>
                <a:gd name="T60" fmla="*/ 41 w 111"/>
                <a:gd name="T61" fmla="*/ 145 h 178"/>
                <a:gd name="T62" fmla="*/ 50 w 111"/>
                <a:gd name="T63" fmla="*/ 149 h 178"/>
                <a:gd name="T64" fmla="*/ 54 w 111"/>
                <a:gd name="T65" fmla="*/ 155 h 178"/>
                <a:gd name="T66" fmla="*/ 59 w 111"/>
                <a:gd name="T67" fmla="*/ 154 h 178"/>
                <a:gd name="T68" fmla="*/ 72 w 111"/>
                <a:gd name="T69" fmla="*/ 157 h 178"/>
                <a:gd name="T70" fmla="*/ 67 w 111"/>
                <a:gd name="T71" fmla="*/ 176 h 178"/>
                <a:gd name="T72" fmla="*/ 74 w 111"/>
                <a:gd name="T73" fmla="*/ 178 h 178"/>
                <a:gd name="T74" fmla="*/ 85 w 111"/>
                <a:gd name="T75" fmla="*/ 145 h 178"/>
                <a:gd name="T76" fmla="*/ 79 w 111"/>
                <a:gd name="T77" fmla="*/ 136 h 178"/>
                <a:gd name="T78" fmla="*/ 85 w 111"/>
                <a:gd name="T79" fmla="*/ 131 h 178"/>
                <a:gd name="T80" fmla="*/ 81 w 111"/>
                <a:gd name="T81" fmla="*/ 129 h 178"/>
                <a:gd name="T82" fmla="*/ 87 w 111"/>
                <a:gd name="T83" fmla="*/ 127 h 178"/>
                <a:gd name="T84" fmla="*/ 96 w 111"/>
                <a:gd name="T85" fmla="*/ 124 h 178"/>
                <a:gd name="T86" fmla="*/ 102 w 111"/>
                <a:gd name="T87" fmla="*/ 125 h 178"/>
                <a:gd name="T88" fmla="*/ 106 w 111"/>
                <a:gd name="T89" fmla="*/ 121 h 178"/>
                <a:gd name="T90" fmla="*/ 110 w 111"/>
                <a:gd name="T91" fmla="*/ 126 h 178"/>
                <a:gd name="T92" fmla="*/ 108 w 111"/>
                <a:gd name="T93" fmla="*/ 117 h 178"/>
                <a:gd name="T94" fmla="*/ 105 w 111"/>
                <a:gd name="T95" fmla="*/ 111 h 178"/>
                <a:gd name="T96" fmla="*/ 111 w 111"/>
                <a:gd name="T97" fmla="*/ 100 h 178"/>
                <a:gd name="T98" fmla="*/ 98 w 111"/>
                <a:gd name="T99" fmla="*/ 89 h 178"/>
                <a:gd name="T100" fmla="*/ 95 w 111"/>
                <a:gd name="T101" fmla="*/ 78 h 178"/>
                <a:gd name="T102" fmla="*/ 90 w 111"/>
                <a:gd name="T103" fmla="*/ 71 h 178"/>
                <a:gd name="T104" fmla="*/ 79 w 111"/>
                <a:gd name="T105" fmla="*/ 65 h 178"/>
                <a:gd name="T106" fmla="*/ 66 w 111"/>
                <a:gd name="T107" fmla="*/ 63 h 178"/>
                <a:gd name="T108" fmla="*/ 59 w 111"/>
                <a:gd name="T109" fmla="*/ 57 h 178"/>
                <a:gd name="T110" fmla="*/ 57 w 111"/>
                <a:gd name="T111" fmla="*/ 48 h 178"/>
                <a:gd name="T112" fmla="*/ 50 w 111"/>
                <a:gd name="T113" fmla="*/ 41 h 178"/>
                <a:gd name="T114" fmla="*/ 50 w 111"/>
                <a:gd name="T115" fmla="*/ 30 h 178"/>
                <a:gd name="T116" fmla="*/ 54 w 111"/>
                <a:gd name="T117" fmla="*/ 23 h 178"/>
                <a:gd name="T118" fmla="*/ 62 w 111"/>
                <a:gd name="T119" fmla="*/ 8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11" h="178">
                  <a:moveTo>
                    <a:pt x="67" y="7"/>
                  </a:moveTo>
                  <a:cubicBezTo>
                    <a:pt x="67" y="6"/>
                    <a:pt x="69" y="7"/>
                    <a:pt x="69" y="7"/>
                  </a:cubicBezTo>
                  <a:cubicBezTo>
                    <a:pt x="70" y="6"/>
                    <a:pt x="70" y="5"/>
                    <a:pt x="70" y="5"/>
                  </a:cubicBezTo>
                  <a:cubicBezTo>
                    <a:pt x="70" y="3"/>
                    <a:pt x="70" y="3"/>
                    <a:pt x="70" y="3"/>
                  </a:cubicBezTo>
                  <a:cubicBezTo>
                    <a:pt x="69" y="3"/>
                    <a:pt x="69" y="3"/>
                    <a:pt x="68" y="3"/>
                  </a:cubicBezTo>
                  <a:cubicBezTo>
                    <a:pt x="68" y="2"/>
                    <a:pt x="67" y="1"/>
                    <a:pt x="66" y="1"/>
                  </a:cubicBezTo>
                  <a:cubicBezTo>
                    <a:pt x="66" y="0"/>
                    <a:pt x="65" y="1"/>
                    <a:pt x="64" y="1"/>
                  </a:cubicBezTo>
                  <a:cubicBezTo>
                    <a:pt x="63" y="2"/>
                    <a:pt x="62" y="2"/>
                    <a:pt x="62" y="3"/>
                  </a:cubicBezTo>
                  <a:cubicBezTo>
                    <a:pt x="61" y="3"/>
                    <a:pt x="62" y="5"/>
                    <a:pt x="62" y="5"/>
                  </a:cubicBezTo>
                  <a:cubicBezTo>
                    <a:pt x="61" y="7"/>
                    <a:pt x="58" y="9"/>
                    <a:pt x="56" y="9"/>
                  </a:cubicBezTo>
                  <a:cubicBezTo>
                    <a:pt x="55" y="10"/>
                    <a:pt x="54" y="9"/>
                    <a:pt x="53" y="10"/>
                  </a:cubicBezTo>
                  <a:cubicBezTo>
                    <a:pt x="51" y="11"/>
                    <a:pt x="50" y="14"/>
                    <a:pt x="48" y="15"/>
                  </a:cubicBezTo>
                  <a:cubicBezTo>
                    <a:pt x="46" y="15"/>
                    <a:pt x="44" y="14"/>
                    <a:pt x="42" y="15"/>
                  </a:cubicBezTo>
                  <a:cubicBezTo>
                    <a:pt x="42" y="15"/>
                    <a:pt x="42" y="16"/>
                    <a:pt x="41" y="17"/>
                  </a:cubicBezTo>
                  <a:cubicBezTo>
                    <a:pt x="42" y="17"/>
                    <a:pt x="40" y="22"/>
                    <a:pt x="40" y="18"/>
                  </a:cubicBezTo>
                  <a:cubicBezTo>
                    <a:pt x="40" y="18"/>
                    <a:pt x="39" y="17"/>
                    <a:pt x="37" y="17"/>
                  </a:cubicBezTo>
                  <a:cubicBezTo>
                    <a:pt x="36" y="17"/>
                    <a:pt x="36" y="19"/>
                    <a:pt x="35" y="20"/>
                  </a:cubicBezTo>
                  <a:cubicBezTo>
                    <a:pt x="34" y="20"/>
                    <a:pt x="34" y="20"/>
                    <a:pt x="34" y="20"/>
                  </a:cubicBezTo>
                  <a:cubicBezTo>
                    <a:pt x="33" y="23"/>
                    <a:pt x="35" y="27"/>
                    <a:pt x="34" y="28"/>
                  </a:cubicBezTo>
                  <a:cubicBezTo>
                    <a:pt x="34" y="29"/>
                    <a:pt x="31" y="29"/>
                    <a:pt x="31" y="30"/>
                  </a:cubicBezTo>
                  <a:cubicBezTo>
                    <a:pt x="30" y="31"/>
                    <a:pt x="31" y="32"/>
                    <a:pt x="31" y="34"/>
                  </a:cubicBezTo>
                  <a:cubicBezTo>
                    <a:pt x="30" y="34"/>
                    <a:pt x="30" y="34"/>
                    <a:pt x="28" y="34"/>
                  </a:cubicBezTo>
                  <a:cubicBezTo>
                    <a:pt x="25" y="40"/>
                    <a:pt x="25" y="41"/>
                    <a:pt x="24" y="48"/>
                  </a:cubicBezTo>
                  <a:cubicBezTo>
                    <a:pt x="23" y="48"/>
                    <a:pt x="22" y="49"/>
                    <a:pt x="22" y="48"/>
                  </a:cubicBezTo>
                  <a:cubicBezTo>
                    <a:pt x="20" y="48"/>
                    <a:pt x="20" y="44"/>
                    <a:pt x="19" y="43"/>
                  </a:cubicBezTo>
                  <a:cubicBezTo>
                    <a:pt x="19" y="43"/>
                    <a:pt x="18" y="42"/>
                    <a:pt x="17" y="42"/>
                  </a:cubicBezTo>
                  <a:cubicBezTo>
                    <a:pt x="16" y="46"/>
                    <a:pt x="16" y="46"/>
                    <a:pt x="16" y="46"/>
                  </a:cubicBezTo>
                  <a:cubicBezTo>
                    <a:pt x="16" y="46"/>
                    <a:pt x="18" y="47"/>
                    <a:pt x="18" y="49"/>
                  </a:cubicBezTo>
                  <a:cubicBezTo>
                    <a:pt x="18" y="52"/>
                    <a:pt x="16" y="54"/>
                    <a:pt x="16" y="54"/>
                  </a:cubicBezTo>
                  <a:cubicBezTo>
                    <a:pt x="15" y="56"/>
                    <a:pt x="15" y="56"/>
                    <a:pt x="15" y="56"/>
                  </a:cubicBezTo>
                  <a:cubicBezTo>
                    <a:pt x="16" y="57"/>
                    <a:pt x="16" y="57"/>
                    <a:pt x="17" y="57"/>
                  </a:cubicBezTo>
                  <a:cubicBezTo>
                    <a:pt x="17" y="64"/>
                    <a:pt x="16" y="67"/>
                    <a:pt x="17" y="72"/>
                  </a:cubicBezTo>
                  <a:cubicBezTo>
                    <a:pt x="14" y="73"/>
                    <a:pt x="14" y="73"/>
                    <a:pt x="14" y="73"/>
                  </a:cubicBezTo>
                  <a:cubicBezTo>
                    <a:pt x="14" y="74"/>
                    <a:pt x="15" y="74"/>
                    <a:pt x="16" y="75"/>
                  </a:cubicBezTo>
                  <a:cubicBezTo>
                    <a:pt x="15" y="79"/>
                    <a:pt x="16" y="80"/>
                    <a:pt x="15" y="84"/>
                  </a:cubicBezTo>
                  <a:cubicBezTo>
                    <a:pt x="15" y="85"/>
                    <a:pt x="13" y="87"/>
                    <a:pt x="13" y="88"/>
                  </a:cubicBezTo>
                  <a:cubicBezTo>
                    <a:pt x="12" y="87"/>
                    <a:pt x="12" y="89"/>
                    <a:pt x="12" y="89"/>
                  </a:cubicBezTo>
                  <a:cubicBezTo>
                    <a:pt x="13" y="90"/>
                    <a:pt x="13" y="91"/>
                    <a:pt x="15" y="92"/>
                  </a:cubicBezTo>
                  <a:cubicBezTo>
                    <a:pt x="16" y="93"/>
                    <a:pt x="16" y="92"/>
                    <a:pt x="17" y="92"/>
                  </a:cubicBezTo>
                  <a:cubicBezTo>
                    <a:pt x="17" y="94"/>
                    <a:pt x="17" y="94"/>
                    <a:pt x="17" y="94"/>
                  </a:cubicBezTo>
                  <a:cubicBezTo>
                    <a:pt x="16" y="95"/>
                    <a:pt x="14" y="96"/>
                    <a:pt x="13" y="97"/>
                  </a:cubicBezTo>
                  <a:cubicBezTo>
                    <a:pt x="12" y="98"/>
                    <a:pt x="13" y="101"/>
                    <a:pt x="12" y="102"/>
                  </a:cubicBezTo>
                  <a:cubicBezTo>
                    <a:pt x="11" y="103"/>
                    <a:pt x="8" y="102"/>
                    <a:pt x="7" y="103"/>
                  </a:cubicBezTo>
                  <a:cubicBezTo>
                    <a:pt x="6" y="103"/>
                    <a:pt x="5" y="105"/>
                    <a:pt x="5" y="106"/>
                  </a:cubicBezTo>
                  <a:cubicBezTo>
                    <a:pt x="4" y="106"/>
                    <a:pt x="4" y="106"/>
                    <a:pt x="4" y="106"/>
                  </a:cubicBezTo>
                  <a:cubicBezTo>
                    <a:pt x="4" y="106"/>
                    <a:pt x="4" y="108"/>
                    <a:pt x="4" y="109"/>
                  </a:cubicBezTo>
                  <a:cubicBezTo>
                    <a:pt x="3" y="108"/>
                    <a:pt x="4" y="109"/>
                    <a:pt x="3" y="110"/>
                  </a:cubicBezTo>
                  <a:cubicBezTo>
                    <a:pt x="3" y="109"/>
                    <a:pt x="4" y="111"/>
                    <a:pt x="5" y="112"/>
                  </a:cubicBezTo>
                  <a:cubicBezTo>
                    <a:pt x="5" y="113"/>
                    <a:pt x="5" y="113"/>
                    <a:pt x="5" y="113"/>
                  </a:cubicBezTo>
                  <a:cubicBezTo>
                    <a:pt x="4" y="113"/>
                    <a:pt x="2" y="112"/>
                    <a:pt x="1" y="113"/>
                  </a:cubicBezTo>
                  <a:cubicBezTo>
                    <a:pt x="0" y="113"/>
                    <a:pt x="1" y="116"/>
                    <a:pt x="1" y="117"/>
                  </a:cubicBezTo>
                  <a:cubicBezTo>
                    <a:pt x="2" y="117"/>
                    <a:pt x="2" y="117"/>
                    <a:pt x="2" y="117"/>
                  </a:cubicBezTo>
                  <a:cubicBezTo>
                    <a:pt x="2" y="117"/>
                    <a:pt x="2" y="120"/>
                    <a:pt x="4" y="122"/>
                  </a:cubicBezTo>
                  <a:cubicBezTo>
                    <a:pt x="6" y="123"/>
                    <a:pt x="10" y="124"/>
                    <a:pt x="10" y="124"/>
                  </a:cubicBezTo>
                  <a:cubicBezTo>
                    <a:pt x="10" y="124"/>
                    <a:pt x="11" y="126"/>
                    <a:pt x="12" y="128"/>
                  </a:cubicBezTo>
                  <a:cubicBezTo>
                    <a:pt x="12" y="129"/>
                    <a:pt x="14" y="131"/>
                    <a:pt x="14" y="131"/>
                  </a:cubicBezTo>
                  <a:cubicBezTo>
                    <a:pt x="22" y="132"/>
                    <a:pt x="22" y="132"/>
                    <a:pt x="22" y="132"/>
                  </a:cubicBezTo>
                  <a:cubicBezTo>
                    <a:pt x="22" y="132"/>
                    <a:pt x="23" y="130"/>
                    <a:pt x="25" y="132"/>
                  </a:cubicBezTo>
                  <a:cubicBezTo>
                    <a:pt x="26" y="134"/>
                    <a:pt x="32" y="135"/>
                    <a:pt x="32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6" y="135"/>
                    <a:pt x="36" y="140"/>
                    <a:pt x="38" y="140"/>
                  </a:cubicBezTo>
                  <a:cubicBezTo>
                    <a:pt x="39" y="140"/>
                    <a:pt x="42" y="143"/>
                    <a:pt x="41" y="145"/>
                  </a:cubicBezTo>
                  <a:cubicBezTo>
                    <a:pt x="41" y="146"/>
                    <a:pt x="46" y="149"/>
                    <a:pt x="46" y="149"/>
                  </a:cubicBezTo>
                  <a:cubicBezTo>
                    <a:pt x="50" y="149"/>
                    <a:pt x="50" y="149"/>
                    <a:pt x="50" y="149"/>
                  </a:cubicBezTo>
                  <a:cubicBezTo>
                    <a:pt x="51" y="152"/>
                    <a:pt x="51" y="152"/>
                    <a:pt x="51" y="152"/>
                  </a:cubicBezTo>
                  <a:cubicBezTo>
                    <a:pt x="51" y="152"/>
                    <a:pt x="52" y="155"/>
                    <a:pt x="54" y="155"/>
                  </a:cubicBezTo>
                  <a:cubicBezTo>
                    <a:pt x="55" y="155"/>
                    <a:pt x="58" y="157"/>
                    <a:pt x="58" y="157"/>
                  </a:cubicBezTo>
                  <a:cubicBezTo>
                    <a:pt x="59" y="154"/>
                    <a:pt x="59" y="154"/>
                    <a:pt x="59" y="154"/>
                  </a:cubicBezTo>
                  <a:cubicBezTo>
                    <a:pt x="59" y="154"/>
                    <a:pt x="64" y="153"/>
                    <a:pt x="65" y="155"/>
                  </a:cubicBezTo>
                  <a:cubicBezTo>
                    <a:pt x="66" y="156"/>
                    <a:pt x="70" y="157"/>
                    <a:pt x="72" y="157"/>
                  </a:cubicBezTo>
                  <a:cubicBezTo>
                    <a:pt x="74" y="157"/>
                    <a:pt x="76" y="160"/>
                    <a:pt x="76" y="160"/>
                  </a:cubicBezTo>
                  <a:cubicBezTo>
                    <a:pt x="67" y="176"/>
                    <a:pt x="67" y="176"/>
                    <a:pt x="67" y="176"/>
                  </a:cubicBezTo>
                  <a:cubicBezTo>
                    <a:pt x="72" y="176"/>
                    <a:pt x="72" y="176"/>
                    <a:pt x="72" y="176"/>
                  </a:cubicBezTo>
                  <a:cubicBezTo>
                    <a:pt x="74" y="178"/>
                    <a:pt x="74" y="178"/>
                    <a:pt x="74" y="178"/>
                  </a:cubicBezTo>
                  <a:cubicBezTo>
                    <a:pt x="74" y="178"/>
                    <a:pt x="83" y="156"/>
                    <a:pt x="84" y="153"/>
                  </a:cubicBezTo>
                  <a:cubicBezTo>
                    <a:pt x="84" y="151"/>
                    <a:pt x="87" y="148"/>
                    <a:pt x="85" y="145"/>
                  </a:cubicBezTo>
                  <a:cubicBezTo>
                    <a:pt x="85" y="144"/>
                    <a:pt x="82" y="137"/>
                    <a:pt x="82" y="137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80" y="131"/>
                    <a:pt x="80" y="131"/>
                    <a:pt x="80" y="131"/>
                  </a:cubicBezTo>
                  <a:cubicBezTo>
                    <a:pt x="85" y="131"/>
                    <a:pt x="85" y="131"/>
                    <a:pt x="85" y="131"/>
                  </a:cubicBezTo>
                  <a:cubicBezTo>
                    <a:pt x="86" y="130"/>
                    <a:pt x="86" y="130"/>
                    <a:pt x="86" y="130"/>
                  </a:cubicBezTo>
                  <a:cubicBezTo>
                    <a:pt x="81" y="129"/>
                    <a:pt x="81" y="129"/>
                    <a:pt x="81" y="129"/>
                  </a:cubicBezTo>
                  <a:cubicBezTo>
                    <a:pt x="82" y="125"/>
                    <a:pt x="82" y="125"/>
                    <a:pt x="82" y="125"/>
                  </a:cubicBezTo>
                  <a:cubicBezTo>
                    <a:pt x="82" y="125"/>
                    <a:pt x="85" y="127"/>
                    <a:pt x="87" y="127"/>
                  </a:cubicBezTo>
                  <a:cubicBezTo>
                    <a:pt x="90" y="127"/>
                    <a:pt x="96" y="126"/>
                    <a:pt x="96" y="126"/>
                  </a:cubicBezTo>
                  <a:cubicBezTo>
                    <a:pt x="96" y="124"/>
                    <a:pt x="96" y="124"/>
                    <a:pt x="96" y="124"/>
                  </a:cubicBezTo>
                  <a:cubicBezTo>
                    <a:pt x="99" y="126"/>
                    <a:pt x="99" y="126"/>
                    <a:pt x="99" y="126"/>
                  </a:cubicBezTo>
                  <a:cubicBezTo>
                    <a:pt x="102" y="125"/>
                    <a:pt x="102" y="125"/>
                    <a:pt x="102" y="125"/>
                  </a:cubicBezTo>
                  <a:cubicBezTo>
                    <a:pt x="103" y="121"/>
                    <a:pt x="103" y="121"/>
                    <a:pt x="103" y="121"/>
                  </a:cubicBezTo>
                  <a:cubicBezTo>
                    <a:pt x="106" y="121"/>
                    <a:pt x="106" y="121"/>
                    <a:pt x="106" y="121"/>
                  </a:cubicBezTo>
                  <a:cubicBezTo>
                    <a:pt x="107" y="125"/>
                    <a:pt x="107" y="125"/>
                    <a:pt x="107" y="125"/>
                  </a:cubicBezTo>
                  <a:cubicBezTo>
                    <a:pt x="110" y="126"/>
                    <a:pt x="110" y="126"/>
                    <a:pt x="110" y="126"/>
                  </a:cubicBezTo>
                  <a:cubicBezTo>
                    <a:pt x="110" y="121"/>
                    <a:pt x="110" y="121"/>
                    <a:pt x="110" y="121"/>
                  </a:cubicBezTo>
                  <a:cubicBezTo>
                    <a:pt x="110" y="121"/>
                    <a:pt x="109" y="119"/>
                    <a:pt x="108" y="117"/>
                  </a:cubicBezTo>
                  <a:cubicBezTo>
                    <a:pt x="108" y="115"/>
                    <a:pt x="109" y="113"/>
                    <a:pt x="106" y="114"/>
                  </a:cubicBezTo>
                  <a:cubicBezTo>
                    <a:pt x="104" y="116"/>
                    <a:pt x="105" y="111"/>
                    <a:pt x="105" y="111"/>
                  </a:cubicBezTo>
                  <a:cubicBezTo>
                    <a:pt x="105" y="111"/>
                    <a:pt x="108" y="108"/>
                    <a:pt x="109" y="106"/>
                  </a:cubicBezTo>
                  <a:cubicBezTo>
                    <a:pt x="109" y="104"/>
                    <a:pt x="111" y="100"/>
                    <a:pt x="111" y="100"/>
                  </a:cubicBezTo>
                  <a:cubicBezTo>
                    <a:pt x="111" y="100"/>
                    <a:pt x="104" y="96"/>
                    <a:pt x="102" y="95"/>
                  </a:cubicBezTo>
                  <a:cubicBezTo>
                    <a:pt x="101" y="93"/>
                    <a:pt x="98" y="91"/>
                    <a:pt x="98" y="89"/>
                  </a:cubicBezTo>
                  <a:cubicBezTo>
                    <a:pt x="98" y="87"/>
                    <a:pt x="94" y="86"/>
                    <a:pt x="93" y="82"/>
                  </a:cubicBezTo>
                  <a:cubicBezTo>
                    <a:pt x="92" y="79"/>
                    <a:pt x="95" y="78"/>
                    <a:pt x="95" y="78"/>
                  </a:cubicBezTo>
                  <a:cubicBezTo>
                    <a:pt x="96" y="72"/>
                    <a:pt x="96" y="72"/>
                    <a:pt x="96" y="72"/>
                  </a:cubicBezTo>
                  <a:cubicBezTo>
                    <a:pt x="96" y="72"/>
                    <a:pt x="92" y="71"/>
                    <a:pt x="90" y="71"/>
                  </a:cubicBezTo>
                  <a:cubicBezTo>
                    <a:pt x="88" y="71"/>
                    <a:pt x="83" y="72"/>
                    <a:pt x="83" y="72"/>
                  </a:cubicBezTo>
                  <a:cubicBezTo>
                    <a:pt x="83" y="72"/>
                    <a:pt x="80" y="67"/>
                    <a:pt x="79" y="65"/>
                  </a:cubicBezTo>
                  <a:cubicBezTo>
                    <a:pt x="78" y="63"/>
                    <a:pt x="76" y="62"/>
                    <a:pt x="74" y="63"/>
                  </a:cubicBezTo>
                  <a:cubicBezTo>
                    <a:pt x="71" y="64"/>
                    <a:pt x="66" y="63"/>
                    <a:pt x="66" y="63"/>
                  </a:cubicBezTo>
                  <a:cubicBezTo>
                    <a:pt x="60" y="62"/>
                    <a:pt x="60" y="62"/>
                    <a:pt x="60" y="62"/>
                  </a:cubicBezTo>
                  <a:cubicBezTo>
                    <a:pt x="60" y="62"/>
                    <a:pt x="61" y="59"/>
                    <a:pt x="59" y="57"/>
                  </a:cubicBezTo>
                  <a:cubicBezTo>
                    <a:pt x="57" y="54"/>
                    <a:pt x="56" y="53"/>
                    <a:pt x="55" y="51"/>
                  </a:cubicBezTo>
                  <a:cubicBezTo>
                    <a:pt x="55" y="48"/>
                    <a:pt x="57" y="48"/>
                    <a:pt x="57" y="48"/>
                  </a:cubicBezTo>
                  <a:cubicBezTo>
                    <a:pt x="53" y="40"/>
                    <a:pt x="53" y="40"/>
                    <a:pt x="53" y="40"/>
                  </a:cubicBezTo>
                  <a:cubicBezTo>
                    <a:pt x="50" y="41"/>
                    <a:pt x="50" y="41"/>
                    <a:pt x="50" y="41"/>
                  </a:cubicBezTo>
                  <a:cubicBezTo>
                    <a:pt x="50" y="41"/>
                    <a:pt x="47" y="42"/>
                    <a:pt x="49" y="37"/>
                  </a:cubicBezTo>
                  <a:cubicBezTo>
                    <a:pt x="51" y="33"/>
                    <a:pt x="49" y="33"/>
                    <a:pt x="50" y="30"/>
                  </a:cubicBezTo>
                  <a:cubicBezTo>
                    <a:pt x="52" y="27"/>
                    <a:pt x="50" y="24"/>
                    <a:pt x="50" y="24"/>
                  </a:cubicBezTo>
                  <a:cubicBezTo>
                    <a:pt x="54" y="23"/>
                    <a:pt x="54" y="23"/>
                    <a:pt x="54" y="23"/>
                  </a:cubicBezTo>
                  <a:cubicBezTo>
                    <a:pt x="57" y="14"/>
                    <a:pt x="57" y="14"/>
                    <a:pt x="57" y="14"/>
                  </a:cubicBezTo>
                  <a:cubicBezTo>
                    <a:pt x="62" y="8"/>
                    <a:pt x="62" y="8"/>
                    <a:pt x="62" y="8"/>
                  </a:cubicBezTo>
                  <a:cubicBezTo>
                    <a:pt x="62" y="8"/>
                    <a:pt x="65" y="7"/>
                    <a:pt x="67" y="7"/>
                  </a:cubicBezTo>
                  <a:close/>
                </a:path>
              </a:pathLst>
            </a:custGeom>
            <a:grpFill/>
            <a:ln w="2" cap="rnd">
              <a:solidFill>
                <a:schemeClr val="tx2">
                  <a:lumMod val="2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286"/>
            <p:cNvSpPr>
              <a:spLocks noEditPoints="1"/>
            </p:cNvSpPr>
            <p:nvPr/>
          </p:nvSpPr>
          <p:spPr bwMode="auto">
            <a:xfrm>
              <a:off x="8190817" y="2065528"/>
              <a:ext cx="1870059" cy="1498202"/>
            </a:xfrm>
            <a:custGeom>
              <a:avLst/>
              <a:gdLst>
                <a:gd name="T0" fmla="*/ 314 w 531"/>
                <a:gd name="T1" fmla="*/ 425 h 425"/>
                <a:gd name="T2" fmla="*/ 326 w 531"/>
                <a:gd name="T3" fmla="*/ 402 h 425"/>
                <a:gd name="T4" fmla="*/ 341 w 531"/>
                <a:gd name="T5" fmla="*/ 303 h 425"/>
                <a:gd name="T6" fmla="*/ 406 w 531"/>
                <a:gd name="T7" fmla="*/ 277 h 425"/>
                <a:gd name="T8" fmla="*/ 383 w 531"/>
                <a:gd name="T9" fmla="*/ 233 h 425"/>
                <a:gd name="T10" fmla="*/ 528 w 531"/>
                <a:gd name="T11" fmla="*/ 82 h 425"/>
                <a:gd name="T12" fmla="*/ 518 w 531"/>
                <a:gd name="T13" fmla="*/ 70 h 425"/>
                <a:gd name="T14" fmla="*/ 495 w 531"/>
                <a:gd name="T15" fmla="*/ 63 h 425"/>
                <a:gd name="T16" fmla="*/ 468 w 531"/>
                <a:gd name="T17" fmla="*/ 38 h 425"/>
                <a:gd name="T18" fmla="*/ 440 w 531"/>
                <a:gd name="T19" fmla="*/ 4 h 425"/>
                <a:gd name="T20" fmla="*/ 407 w 531"/>
                <a:gd name="T21" fmla="*/ 14 h 425"/>
                <a:gd name="T22" fmla="*/ 399 w 531"/>
                <a:gd name="T23" fmla="*/ 46 h 425"/>
                <a:gd name="T24" fmla="*/ 368 w 531"/>
                <a:gd name="T25" fmla="*/ 76 h 425"/>
                <a:gd name="T26" fmla="*/ 403 w 531"/>
                <a:gd name="T27" fmla="*/ 89 h 425"/>
                <a:gd name="T28" fmla="*/ 356 w 531"/>
                <a:gd name="T29" fmla="*/ 106 h 425"/>
                <a:gd name="T30" fmla="*/ 329 w 531"/>
                <a:gd name="T31" fmla="*/ 126 h 425"/>
                <a:gd name="T32" fmla="*/ 288 w 531"/>
                <a:gd name="T33" fmla="*/ 147 h 425"/>
                <a:gd name="T34" fmla="*/ 229 w 531"/>
                <a:gd name="T35" fmla="*/ 141 h 425"/>
                <a:gd name="T36" fmla="*/ 188 w 531"/>
                <a:gd name="T37" fmla="*/ 118 h 425"/>
                <a:gd name="T38" fmla="*/ 163 w 531"/>
                <a:gd name="T39" fmla="*/ 91 h 425"/>
                <a:gd name="T40" fmla="*/ 133 w 531"/>
                <a:gd name="T41" fmla="*/ 64 h 425"/>
                <a:gd name="T42" fmla="*/ 96 w 531"/>
                <a:gd name="T43" fmla="*/ 80 h 425"/>
                <a:gd name="T44" fmla="*/ 74 w 531"/>
                <a:gd name="T45" fmla="*/ 109 h 425"/>
                <a:gd name="T46" fmla="*/ 62 w 531"/>
                <a:gd name="T47" fmla="*/ 141 h 425"/>
                <a:gd name="T48" fmla="*/ 14 w 531"/>
                <a:gd name="T49" fmla="*/ 167 h 425"/>
                <a:gd name="T50" fmla="*/ 9 w 531"/>
                <a:gd name="T51" fmla="*/ 185 h 425"/>
                <a:gd name="T52" fmla="*/ 10 w 531"/>
                <a:gd name="T53" fmla="*/ 211 h 425"/>
                <a:gd name="T54" fmla="*/ 49 w 531"/>
                <a:gd name="T55" fmla="*/ 220 h 425"/>
                <a:gd name="T56" fmla="*/ 44 w 531"/>
                <a:gd name="T57" fmla="*/ 246 h 425"/>
                <a:gd name="T58" fmla="*/ 52 w 531"/>
                <a:gd name="T59" fmla="*/ 273 h 425"/>
                <a:gd name="T60" fmla="*/ 76 w 531"/>
                <a:gd name="T61" fmla="*/ 290 h 425"/>
                <a:gd name="T62" fmla="*/ 107 w 531"/>
                <a:gd name="T63" fmla="*/ 308 h 425"/>
                <a:gd name="T64" fmla="*/ 144 w 531"/>
                <a:gd name="T65" fmla="*/ 312 h 425"/>
                <a:gd name="T66" fmla="*/ 182 w 531"/>
                <a:gd name="T67" fmla="*/ 307 h 425"/>
                <a:gd name="T68" fmla="*/ 207 w 531"/>
                <a:gd name="T69" fmla="*/ 315 h 425"/>
                <a:gd name="T70" fmla="*/ 220 w 531"/>
                <a:gd name="T71" fmla="*/ 336 h 425"/>
                <a:gd name="T72" fmla="*/ 218 w 531"/>
                <a:gd name="T73" fmla="*/ 362 h 425"/>
                <a:gd name="T74" fmla="*/ 228 w 531"/>
                <a:gd name="T75" fmla="*/ 375 h 425"/>
                <a:gd name="T76" fmla="*/ 249 w 531"/>
                <a:gd name="T77" fmla="*/ 388 h 425"/>
                <a:gd name="T78" fmla="*/ 279 w 531"/>
                <a:gd name="T79" fmla="*/ 368 h 425"/>
                <a:gd name="T80" fmla="*/ 303 w 531"/>
                <a:gd name="T81" fmla="*/ 386 h 425"/>
                <a:gd name="T82" fmla="*/ 322 w 531"/>
                <a:gd name="T83" fmla="*/ 399 h 425"/>
                <a:gd name="T84" fmla="*/ 335 w 531"/>
                <a:gd name="T85" fmla="*/ 381 h 425"/>
                <a:gd name="T86" fmla="*/ 356 w 531"/>
                <a:gd name="T87" fmla="*/ 373 h 425"/>
                <a:gd name="T88" fmla="*/ 375 w 531"/>
                <a:gd name="T89" fmla="*/ 366 h 425"/>
                <a:gd name="T90" fmla="*/ 388 w 531"/>
                <a:gd name="T91" fmla="*/ 351 h 425"/>
                <a:gd name="T92" fmla="*/ 399 w 531"/>
                <a:gd name="T93" fmla="*/ 333 h 425"/>
                <a:gd name="T94" fmla="*/ 412 w 531"/>
                <a:gd name="T95" fmla="*/ 313 h 425"/>
                <a:gd name="T96" fmla="*/ 422 w 531"/>
                <a:gd name="T97" fmla="*/ 291 h 425"/>
                <a:gd name="T98" fmla="*/ 408 w 531"/>
                <a:gd name="T99" fmla="*/ 271 h 425"/>
                <a:gd name="T100" fmla="*/ 404 w 531"/>
                <a:gd name="T101" fmla="*/ 221 h 425"/>
                <a:gd name="T102" fmla="*/ 426 w 531"/>
                <a:gd name="T103" fmla="*/ 208 h 425"/>
                <a:gd name="T104" fmla="*/ 400 w 531"/>
                <a:gd name="T105" fmla="*/ 206 h 425"/>
                <a:gd name="T106" fmla="*/ 386 w 531"/>
                <a:gd name="T107" fmla="*/ 183 h 425"/>
                <a:gd name="T108" fmla="*/ 426 w 531"/>
                <a:gd name="T109" fmla="*/ 162 h 425"/>
                <a:gd name="T110" fmla="*/ 441 w 531"/>
                <a:gd name="T111" fmla="*/ 173 h 425"/>
                <a:gd name="T112" fmla="*/ 464 w 531"/>
                <a:gd name="T113" fmla="*/ 145 h 425"/>
                <a:gd name="T114" fmla="*/ 487 w 531"/>
                <a:gd name="T115" fmla="*/ 139 h 425"/>
                <a:gd name="T116" fmla="*/ 501 w 531"/>
                <a:gd name="T117" fmla="*/ 119 h 425"/>
                <a:gd name="T118" fmla="*/ 236 w 531"/>
                <a:gd name="T119" fmla="*/ 208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31" h="425">
                  <a:moveTo>
                    <a:pt x="326" y="402"/>
                  </a:moveTo>
                  <a:cubicBezTo>
                    <a:pt x="323" y="403"/>
                    <a:pt x="320" y="405"/>
                    <a:pt x="317" y="406"/>
                  </a:cubicBezTo>
                  <a:cubicBezTo>
                    <a:pt x="315" y="406"/>
                    <a:pt x="313" y="406"/>
                    <a:pt x="312" y="406"/>
                  </a:cubicBezTo>
                  <a:cubicBezTo>
                    <a:pt x="311" y="407"/>
                    <a:pt x="312" y="408"/>
                    <a:pt x="311" y="409"/>
                  </a:cubicBezTo>
                  <a:cubicBezTo>
                    <a:pt x="311" y="410"/>
                    <a:pt x="310" y="409"/>
                    <a:pt x="309" y="410"/>
                  </a:cubicBezTo>
                  <a:cubicBezTo>
                    <a:pt x="308" y="411"/>
                    <a:pt x="307" y="411"/>
                    <a:pt x="305" y="412"/>
                  </a:cubicBezTo>
                  <a:cubicBezTo>
                    <a:pt x="306" y="416"/>
                    <a:pt x="305" y="418"/>
                    <a:pt x="307" y="420"/>
                  </a:cubicBezTo>
                  <a:cubicBezTo>
                    <a:pt x="308" y="422"/>
                    <a:pt x="309" y="422"/>
                    <a:pt x="311" y="422"/>
                  </a:cubicBezTo>
                  <a:cubicBezTo>
                    <a:pt x="311" y="423"/>
                    <a:pt x="314" y="425"/>
                    <a:pt x="314" y="425"/>
                  </a:cubicBezTo>
                  <a:cubicBezTo>
                    <a:pt x="315" y="425"/>
                    <a:pt x="320" y="422"/>
                    <a:pt x="321" y="422"/>
                  </a:cubicBezTo>
                  <a:cubicBezTo>
                    <a:pt x="321" y="421"/>
                    <a:pt x="321" y="420"/>
                    <a:pt x="321" y="420"/>
                  </a:cubicBezTo>
                  <a:cubicBezTo>
                    <a:pt x="323" y="419"/>
                    <a:pt x="324" y="420"/>
                    <a:pt x="325" y="418"/>
                  </a:cubicBezTo>
                  <a:cubicBezTo>
                    <a:pt x="326" y="417"/>
                    <a:pt x="325" y="416"/>
                    <a:pt x="325" y="414"/>
                  </a:cubicBezTo>
                  <a:cubicBezTo>
                    <a:pt x="327" y="413"/>
                    <a:pt x="327" y="413"/>
                    <a:pt x="327" y="413"/>
                  </a:cubicBezTo>
                  <a:cubicBezTo>
                    <a:pt x="328" y="408"/>
                    <a:pt x="326" y="410"/>
                    <a:pt x="329" y="408"/>
                  </a:cubicBezTo>
                  <a:cubicBezTo>
                    <a:pt x="329" y="408"/>
                    <a:pt x="330" y="406"/>
                    <a:pt x="329" y="406"/>
                  </a:cubicBezTo>
                  <a:cubicBezTo>
                    <a:pt x="329" y="406"/>
                    <a:pt x="329" y="405"/>
                    <a:pt x="329" y="404"/>
                  </a:cubicBezTo>
                  <a:cubicBezTo>
                    <a:pt x="328" y="404"/>
                    <a:pt x="326" y="403"/>
                    <a:pt x="326" y="402"/>
                  </a:cubicBezTo>
                  <a:close/>
                  <a:moveTo>
                    <a:pt x="343" y="301"/>
                  </a:moveTo>
                  <a:cubicBezTo>
                    <a:pt x="343" y="301"/>
                    <a:pt x="344" y="303"/>
                    <a:pt x="345" y="303"/>
                  </a:cubicBezTo>
                  <a:cubicBezTo>
                    <a:pt x="344" y="303"/>
                    <a:pt x="344" y="303"/>
                    <a:pt x="344" y="305"/>
                  </a:cubicBezTo>
                  <a:cubicBezTo>
                    <a:pt x="343" y="305"/>
                    <a:pt x="342" y="306"/>
                    <a:pt x="342" y="306"/>
                  </a:cubicBezTo>
                  <a:cubicBezTo>
                    <a:pt x="341" y="306"/>
                    <a:pt x="338" y="305"/>
                    <a:pt x="337" y="304"/>
                  </a:cubicBezTo>
                  <a:cubicBezTo>
                    <a:pt x="337" y="303"/>
                    <a:pt x="337" y="303"/>
                    <a:pt x="337" y="303"/>
                  </a:cubicBezTo>
                  <a:cubicBezTo>
                    <a:pt x="338" y="302"/>
                    <a:pt x="337" y="302"/>
                    <a:pt x="339" y="301"/>
                  </a:cubicBezTo>
                  <a:cubicBezTo>
                    <a:pt x="339" y="301"/>
                    <a:pt x="339" y="303"/>
                    <a:pt x="339" y="303"/>
                  </a:cubicBezTo>
                  <a:cubicBezTo>
                    <a:pt x="339" y="303"/>
                    <a:pt x="340" y="304"/>
                    <a:pt x="341" y="303"/>
                  </a:cubicBezTo>
                  <a:cubicBezTo>
                    <a:pt x="341" y="303"/>
                    <a:pt x="341" y="302"/>
                    <a:pt x="341" y="301"/>
                  </a:cubicBezTo>
                  <a:cubicBezTo>
                    <a:pt x="342" y="301"/>
                    <a:pt x="343" y="301"/>
                    <a:pt x="343" y="301"/>
                  </a:cubicBezTo>
                  <a:close/>
                  <a:moveTo>
                    <a:pt x="379" y="296"/>
                  </a:moveTo>
                  <a:cubicBezTo>
                    <a:pt x="384" y="296"/>
                    <a:pt x="378" y="299"/>
                    <a:pt x="377" y="300"/>
                  </a:cubicBezTo>
                  <a:cubicBezTo>
                    <a:pt x="376" y="298"/>
                    <a:pt x="373" y="296"/>
                    <a:pt x="379" y="296"/>
                  </a:cubicBezTo>
                  <a:close/>
                  <a:moveTo>
                    <a:pt x="407" y="272"/>
                  </a:moveTo>
                  <a:cubicBezTo>
                    <a:pt x="409" y="273"/>
                    <a:pt x="409" y="273"/>
                    <a:pt x="409" y="273"/>
                  </a:cubicBezTo>
                  <a:cubicBezTo>
                    <a:pt x="408" y="273"/>
                    <a:pt x="409" y="276"/>
                    <a:pt x="409" y="277"/>
                  </a:cubicBezTo>
                  <a:cubicBezTo>
                    <a:pt x="409" y="277"/>
                    <a:pt x="405" y="277"/>
                    <a:pt x="406" y="277"/>
                  </a:cubicBezTo>
                  <a:cubicBezTo>
                    <a:pt x="406" y="276"/>
                    <a:pt x="405" y="276"/>
                    <a:pt x="404" y="276"/>
                  </a:cubicBezTo>
                  <a:cubicBezTo>
                    <a:pt x="405" y="276"/>
                    <a:pt x="404" y="274"/>
                    <a:pt x="404" y="273"/>
                  </a:cubicBezTo>
                  <a:cubicBezTo>
                    <a:pt x="405" y="273"/>
                    <a:pt x="407" y="273"/>
                    <a:pt x="407" y="272"/>
                  </a:cubicBezTo>
                  <a:close/>
                  <a:moveTo>
                    <a:pt x="418" y="271"/>
                  </a:moveTo>
                  <a:cubicBezTo>
                    <a:pt x="418" y="271"/>
                    <a:pt x="419" y="273"/>
                    <a:pt x="419" y="273"/>
                  </a:cubicBezTo>
                  <a:cubicBezTo>
                    <a:pt x="420" y="273"/>
                    <a:pt x="420" y="271"/>
                    <a:pt x="418" y="271"/>
                  </a:cubicBezTo>
                  <a:close/>
                  <a:moveTo>
                    <a:pt x="383" y="233"/>
                  </a:moveTo>
                  <a:cubicBezTo>
                    <a:pt x="383" y="233"/>
                    <a:pt x="384" y="236"/>
                    <a:pt x="383" y="235"/>
                  </a:cubicBezTo>
                  <a:cubicBezTo>
                    <a:pt x="382" y="235"/>
                    <a:pt x="381" y="232"/>
                    <a:pt x="383" y="233"/>
                  </a:cubicBezTo>
                  <a:close/>
                  <a:moveTo>
                    <a:pt x="512" y="109"/>
                  </a:moveTo>
                  <a:cubicBezTo>
                    <a:pt x="514" y="106"/>
                    <a:pt x="514" y="106"/>
                    <a:pt x="514" y="106"/>
                  </a:cubicBezTo>
                  <a:cubicBezTo>
                    <a:pt x="518" y="104"/>
                    <a:pt x="518" y="104"/>
                    <a:pt x="518" y="104"/>
                  </a:cubicBezTo>
                  <a:cubicBezTo>
                    <a:pt x="519" y="101"/>
                    <a:pt x="519" y="101"/>
                    <a:pt x="519" y="101"/>
                  </a:cubicBezTo>
                  <a:cubicBezTo>
                    <a:pt x="522" y="99"/>
                    <a:pt x="522" y="99"/>
                    <a:pt x="522" y="99"/>
                  </a:cubicBezTo>
                  <a:cubicBezTo>
                    <a:pt x="526" y="96"/>
                    <a:pt x="526" y="96"/>
                    <a:pt x="526" y="96"/>
                  </a:cubicBezTo>
                  <a:cubicBezTo>
                    <a:pt x="528" y="92"/>
                    <a:pt x="528" y="92"/>
                    <a:pt x="528" y="92"/>
                  </a:cubicBezTo>
                  <a:cubicBezTo>
                    <a:pt x="529" y="85"/>
                    <a:pt x="529" y="85"/>
                    <a:pt x="529" y="85"/>
                  </a:cubicBezTo>
                  <a:cubicBezTo>
                    <a:pt x="528" y="82"/>
                    <a:pt x="528" y="82"/>
                    <a:pt x="528" y="82"/>
                  </a:cubicBezTo>
                  <a:cubicBezTo>
                    <a:pt x="531" y="80"/>
                    <a:pt x="531" y="80"/>
                    <a:pt x="531" y="80"/>
                  </a:cubicBezTo>
                  <a:cubicBezTo>
                    <a:pt x="531" y="75"/>
                    <a:pt x="531" y="75"/>
                    <a:pt x="531" y="75"/>
                  </a:cubicBezTo>
                  <a:cubicBezTo>
                    <a:pt x="529" y="73"/>
                    <a:pt x="529" y="73"/>
                    <a:pt x="529" y="73"/>
                  </a:cubicBezTo>
                  <a:cubicBezTo>
                    <a:pt x="529" y="70"/>
                    <a:pt x="529" y="70"/>
                    <a:pt x="529" y="70"/>
                  </a:cubicBezTo>
                  <a:cubicBezTo>
                    <a:pt x="531" y="64"/>
                    <a:pt x="531" y="64"/>
                    <a:pt x="531" y="64"/>
                  </a:cubicBezTo>
                  <a:cubicBezTo>
                    <a:pt x="527" y="66"/>
                    <a:pt x="527" y="66"/>
                    <a:pt x="527" y="66"/>
                  </a:cubicBezTo>
                  <a:cubicBezTo>
                    <a:pt x="525" y="69"/>
                    <a:pt x="525" y="69"/>
                    <a:pt x="525" y="69"/>
                  </a:cubicBezTo>
                  <a:cubicBezTo>
                    <a:pt x="521" y="70"/>
                    <a:pt x="521" y="70"/>
                    <a:pt x="521" y="70"/>
                  </a:cubicBezTo>
                  <a:cubicBezTo>
                    <a:pt x="518" y="70"/>
                    <a:pt x="518" y="70"/>
                    <a:pt x="518" y="70"/>
                  </a:cubicBezTo>
                  <a:cubicBezTo>
                    <a:pt x="515" y="72"/>
                    <a:pt x="515" y="72"/>
                    <a:pt x="515" y="72"/>
                  </a:cubicBezTo>
                  <a:cubicBezTo>
                    <a:pt x="512" y="75"/>
                    <a:pt x="512" y="75"/>
                    <a:pt x="512" y="75"/>
                  </a:cubicBezTo>
                  <a:cubicBezTo>
                    <a:pt x="509" y="77"/>
                    <a:pt x="509" y="77"/>
                    <a:pt x="509" y="77"/>
                  </a:cubicBezTo>
                  <a:cubicBezTo>
                    <a:pt x="506" y="78"/>
                    <a:pt x="506" y="78"/>
                    <a:pt x="506" y="78"/>
                  </a:cubicBezTo>
                  <a:cubicBezTo>
                    <a:pt x="502" y="76"/>
                    <a:pt x="502" y="76"/>
                    <a:pt x="502" y="76"/>
                  </a:cubicBezTo>
                  <a:cubicBezTo>
                    <a:pt x="498" y="74"/>
                    <a:pt x="498" y="74"/>
                    <a:pt x="498" y="74"/>
                  </a:cubicBezTo>
                  <a:cubicBezTo>
                    <a:pt x="496" y="70"/>
                    <a:pt x="496" y="70"/>
                    <a:pt x="496" y="70"/>
                  </a:cubicBezTo>
                  <a:cubicBezTo>
                    <a:pt x="497" y="66"/>
                    <a:pt x="497" y="66"/>
                    <a:pt x="497" y="66"/>
                  </a:cubicBezTo>
                  <a:cubicBezTo>
                    <a:pt x="495" y="63"/>
                    <a:pt x="495" y="63"/>
                    <a:pt x="495" y="63"/>
                  </a:cubicBezTo>
                  <a:cubicBezTo>
                    <a:pt x="492" y="59"/>
                    <a:pt x="492" y="59"/>
                    <a:pt x="492" y="59"/>
                  </a:cubicBezTo>
                  <a:cubicBezTo>
                    <a:pt x="490" y="54"/>
                    <a:pt x="490" y="54"/>
                    <a:pt x="490" y="54"/>
                  </a:cubicBezTo>
                  <a:cubicBezTo>
                    <a:pt x="489" y="51"/>
                    <a:pt x="489" y="51"/>
                    <a:pt x="489" y="51"/>
                  </a:cubicBezTo>
                  <a:cubicBezTo>
                    <a:pt x="486" y="48"/>
                    <a:pt x="486" y="48"/>
                    <a:pt x="486" y="48"/>
                  </a:cubicBezTo>
                  <a:cubicBezTo>
                    <a:pt x="481" y="46"/>
                    <a:pt x="481" y="46"/>
                    <a:pt x="481" y="46"/>
                  </a:cubicBezTo>
                  <a:cubicBezTo>
                    <a:pt x="477" y="46"/>
                    <a:pt x="477" y="46"/>
                    <a:pt x="477" y="46"/>
                  </a:cubicBezTo>
                  <a:cubicBezTo>
                    <a:pt x="474" y="46"/>
                    <a:pt x="474" y="46"/>
                    <a:pt x="474" y="46"/>
                  </a:cubicBezTo>
                  <a:cubicBezTo>
                    <a:pt x="471" y="43"/>
                    <a:pt x="471" y="43"/>
                    <a:pt x="471" y="43"/>
                  </a:cubicBezTo>
                  <a:cubicBezTo>
                    <a:pt x="468" y="38"/>
                    <a:pt x="468" y="38"/>
                    <a:pt x="468" y="38"/>
                  </a:cubicBezTo>
                  <a:cubicBezTo>
                    <a:pt x="464" y="32"/>
                    <a:pt x="464" y="32"/>
                    <a:pt x="464" y="32"/>
                  </a:cubicBezTo>
                  <a:cubicBezTo>
                    <a:pt x="463" y="26"/>
                    <a:pt x="463" y="26"/>
                    <a:pt x="463" y="26"/>
                  </a:cubicBezTo>
                  <a:cubicBezTo>
                    <a:pt x="463" y="23"/>
                    <a:pt x="463" y="23"/>
                    <a:pt x="463" y="23"/>
                  </a:cubicBezTo>
                  <a:cubicBezTo>
                    <a:pt x="460" y="18"/>
                    <a:pt x="460" y="18"/>
                    <a:pt x="460" y="18"/>
                  </a:cubicBezTo>
                  <a:cubicBezTo>
                    <a:pt x="457" y="15"/>
                    <a:pt x="457" y="15"/>
                    <a:pt x="457" y="15"/>
                  </a:cubicBezTo>
                  <a:cubicBezTo>
                    <a:pt x="453" y="11"/>
                    <a:pt x="453" y="11"/>
                    <a:pt x="453" y="11"/>
                  </a:cubicBezTo>
                  <a:cubicBezTo>
                    <a:pt x="447" y="10"/>
                    <a:pt x="447" y="10"/>
                    <a:pt x="447" y="10"/>
                  </a:cubicBezTo>
                  <a:cubicBezTo>
                    <a:pt x="443" y="7"/>
                    <a:pt x="443" y="7"/>
                    <a:pt x="443" y="7"/>
                  </a:cubicBezTo>
                  <a:cubicBezTo>
                    <a:pt x="440" y="4"/>
                    <a:pt x="440" y="4"/>
                    <a:pt x="440" y="4"/>
                  </a:cubicBezTo>
                  <a:cubicBezTo>
                    <a:pt x="437" y="1"/>
                    <a:pt x="437" y="1"/>
                    <a:pt x="437" y="1"/>
                  </a:cubicBezTo>
                  <a:cubicBezTo>
                    <a:pt x="431" y="0"/>
                    <a:pt x="431" y="0"/>
                    <a:pt x="431" y="0"/>
                  </a:cubicBezTo>
                  <a:cubicBezTo>
                    <a:pt x="429" y="1"/>
                    <a:pt x="429" y="1"/>
                    <a:pt x="429" y="1"/>
                  </a:cubicBezTo>
                  <a:cubicBezTo>
                    <a:pt x="424" y="3"/>
                    <a:pt x="424" y="3"/>
                    <a:pt x="424" y="3"/>
                  </a:cubicBezTo>
                  <a:cubicBezTo>
                    <a:pt x="419" y="3"/>
                    <a:pt x="419" y="3"/>
                    <a:pt x="419" y="3"/>
                  </a:cubicBezTo>
                  <a:cubicBezTo>
                    <a:pt x="416" y="6"/>
                    <a:pt x="416" y="6"/>
                    <a:pt x="416" y="6"/>
                  </a:cubicBezTo>
                  <a:cubicBezTo>
                    <a:pt x="412" y="9"/>
                    <a:pt x="412" y="9"/>
                    <a:pt x="412" y="9"/>
                  </a:cubicBezTo>
                  <a:cubicBezTo>
                    <a:pt x="409" y="13"/>
                    <a:pt x="409" y="13"/>
                    <a:pt x="409" y="13"/>
                  </a:cubicBezTo>
                  <a:cubicBezTo>
                    <a:pt x="407" y="14"/>
                    <a:pt x="407" y="14"/>
                    <a:pt x="407" y="14"/>
                  </a:cubicBezTo>
                  <a:cubicBezTo>
                    <a:pt x="407" y="17"/>
                    <a:pt x="407" y="17"/>
                    <a:pt x="407" y="17"/>
                  </a:cubicBezTo>
                  <a:cubicBezTo>
                    <a:pt x="409" y="16"/>
                    <a:pt x="409" y="16"/>
                    <a:pt x="409" y="16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9" y="25"/>
                    <a:pt x="409" y="25"/>
                    <a:pt x="409" y="25"/>
                  </a:cubicBezTo>
                  <a:cubicBezTo>
                    <a:pt x="407" y="27"/>
                    <a:pt x="407" y="27"/>
                    <a:pt x="407" y="27"/>
                  </a:cubicBezTo>
                  <a:cubicBezTo>
                    <a:pt x="408" y="32"/>
                    <a:pt x="408" y="32"/>
                    <a:pt x="408" y="32"/>
                  </a:cubicBezTo>
                  <a:cubicBezTo>
                    <a:pt x="405" y="36"/>
                    <a:pt x="405" y="36"/>
                    <a:pt x="405" y="36"/>
                  </a:cubicBezTo>
                  <a:cubicBezTo>
                    <a:pt x="403" y="40"/>
                    <a:pt x="403" y="40"/>
                    <a:pt x="403" y="40"/>
                  </a:cubicBezTo>
                  <a:cubicBezTo>
                    <a:pt x="403" y="40"/>
                    <a:pt x="396" y="45"/>
                    <a:pt x="399" y="46"/>
                  </a:cubicBezTo>
                  <a:cubicBezTo>
                    <a:pt x="399" y="48"/>
                    <a:pt x="393" y="50"/>
                    <a:pt x="393" y="50"/>
                  </a:cubicBezTo>
                  <a:cubicBezTo>
                    <a:pt x="387" y="55"/>
                    <a:pt x="387" y="55"/>
                    <a:pt x="387" y="55"/>
                  </a:cubicBezTo>
                  <a:cubicBezTo>
                    <a:pt x="384" y="52"/>
                    <a:pt x="384" y="52"/>
                    <a:pt x="384" y="52"/>
                  </a:cubicBezTo>
                  <a:cubicBezTo>
                    <a:pt x="378" y="49"/>
                    <a:pt x="378" y="49"/>
                    <a:pt x="378" y="49"/>
                  </a:cubicBezTo>
                  <a:cubicBezTo>
                    <a:pt x="374" y="51"/>
                    <a:pt x="374" y="51"/>
                    <a:pt x="374" y="51"/>
                  </a:cubicBezTo>
                  <a:cubicBezTo>
                    <a:pt x="370" y="61"/>
                    <a:pt x="370" y="61"/>
                    <a:pt x="370" y="61"/>
                  </a:cubicBezTo>
                  <a:cubicBezTo>
                    <a:pt x="370" y="61"/>
                    <a:pt x="370" y="63"/>
                    <a:pt x="371" y="64"/>
                  </a:cubicBezTo>
                  <a:cubicBezTo>
                    <a:pt x="372" y="68"/>
                    <a:pt x="369" y="71"/>
                    <a:pt x="369" y="71"/>
                  </a:cubicBezTo>
                  <a:cubicBezTo>
                    <a:pt x="368" y="76"/>
                    <a:pt x="368" y="76"/>
                    <a:pt x="368" y="76"/>
                  </a:cubicBezTo>
                  <a:cubicBezTo>
                    <a:pt x="375" y="78"/>
                    <a:pt x="375" y="78"/>
                    <a:pt x="375" y="78"/>
                  </a:cubicBezTo>
                  <a:cubicBezTo>
                    <a:pt x="381" y="77"/>
                    <a:pt x="381" y="77"/>
                    <a:pt x="381" y="77"/>
                  </a:cubicBezTo>
                  <a:cubicBezTo>
                    <a:pt x="386" y="72"/>
                    <a:pt x="386" y="72"/>
                    <a:pt x="386" y="72"/>
                  </a:cubicBezTo>
                  <a:cubicBezTo>
                    <a:pt x="389" y="73"/>
                    <a:pt x="389" y="73"/>
                    <a:pt x="389" y="73"/>
                  </a:cubicBezTo>
                  <a:cubicBezTo>
                    <a:pt x="391" y="76"/>
                    <a:pt x="391" y="76"/>
                    <a:pt x="391" y="76"/>
                  </a:cubicBezTo>
                  <a:cubicBezTo>
                    <a:pt x="395" y="79"/>
                    <a:pt x="395" y="79"/>
                    <a:pt x="395" y="79"/>
                  </a:cubicBezTo>
                  <a:cubicBezTo>
                    <a:pt x="401" y="81"/>
                    <a:pt x="401" y="81"/>
                    <a:pt x="401" y="81"/>
                  </a:cubicBezTo>
                  <a:cubicBezTo>
                    <a:pt x="404" y="85"/>
                    <a:pt x="404" y="85"/>
                    <a:pt x="404" y="85"/>
                  </a:cubicBezTo>
                  <a:cubicBezTo>
                    <a:pt x="403" y="89"/>
                    <a:pt x="403" y="89"/>
                    <a:pt x="403" y="89"/>
                  </a:cubicBezTo>
                  <a:cubicBezTo>
                    <a:pt x="403" y="89"/>
                    <a:pt x="398" y="88"/>
                    <a:pt x="395" y="89"/>
                  </a:cubicBezTo>
                  <a:cubicBezTo>
                    <a:pt x="393" y="89"/>
                    <a:pt x="389" y="94"/>
                    <a:pt x="389" y="94"/>
                  </a:cubicBezTo>
                  <a:cubicBezTo>
                    <a:pt x="384" y="93"/>
                    <a:pt x="384" y="93"/>
                    <a:pt x="384" y="93"/>
                  </a:cubicBezTo>
                  <a:cubicBezTo>
                    <a:pt x="377" y="98"/>
                    <a:pt x="377" y="98"/>
                    <a:pt x="377" y="98"/>
                  </a:cubicBezTo>
                  <a:cubicBezTo>
                    <a:pt x="375" y="96"/>
                    <a:pt x="375" y="96"/>
                    <a:pt x="375" y="96"/>
                  </a:cubicBezTo>
                  <a:cubicBezTo>
                    <a:pt x="372" y="96"/>
                    <a:pt x="372" y="96"/>
                    <a:pt x="372" y="96"/>
                  </a:cubicBezTo>
                  <a:cubicBezTo>
                    <a:pt x="370" y="101"/>
                    <a:pt x="370" y="101"/>
                    <a:pt x="370" y="101"/>
                  </a:cubicBezTo>
                  <a:cubicBezTo>
                    <a:pt x="367" y="103"/>
                    <a:pt x="367" y="103"/>
                    <a:pt x="367" y="103"/>
                  </a:cubicBezTo>
                  <a:cubicBezTo>
                    <a:pt x="356" y="106"/>
                    <a:pt x="356" y="106"/>
                    <a:pt x="356" y="106"/>
                  </a:cubicBezTo>
                  <a:cubicBezTo>
                    <a:pt x="354" y="112"/>
                    <a:pt x="354" y="112"/>
                    <a:pt x="354" y="112"/>
                  </a:cubicBezTo>
                  <a:cubicBezTo>
                    <a:pt x="347" y="116"/>
                    <a:pt x="347" y="116"/>
                    <a:pt x="347" y="116"/>
                  </a:cubicBezTo>
                  <a:cubicBezTo>
                    <a:pt x="342" y="114"/>
                    <a:pt x="342" y="114"/>
                    <a:pt x="342" y="114"/>
                  </a:cubicBezTo>
                  <a:cubicBezTo>
                    <a:pt x="338" y="110"/>
                    <a:pt x="338" y="110"/>
                    <a:pt x="338" y="110"/>
                  </a:cubicBezTo>
                  <a:cubicBezTo>
                    <a:pt x="334" y="109"/>
                    <a:pt x="334" y="109"/>
                    <a:pt x="334" y="109"/>
                  </a:cubicBezTo>
                  <a:cubicBezTo>
                    <a:pt x="330" y="111"/>
                    <a:pt x="330" y="111"/>
                    <a:pt x="330" y="111"/>
                  </a:cubicBezTo>
                  <a:cubicBezTo>
                    <a:pt x="328" y="116"/>
                    <a:pt x="328" y="116"/>
                    <a:pt x="328" y="116"/>
                  </a:cubicBezTo>
                  <a:cubicBezTo>
                    <a:pt x="328" y="121"/>
                    <a:pt x="328" y="121"/>
                    <a:pt x="328" y="121"/>
                  </a:cubicBezTo>
                  <a:cubicBezTo>
                    <a:pt x="329" y="126"/>
                    <a:pt x="329" y="126"/>
                    <a:pt x="329" y="126"/>
                  </a:cubicBezTo>
                  <a:cubicBezTo>
                    <a:pt x="331" y="130"/>
                    <a:pt x="331" y="130"/>
                    <a:pt x="331" y="130"/>
                  </a:cubicBezTo>
                  <a:cubicBezTo>
                    <a:pt x="328" y="135"/>
                    <a:pt x="328" y="135"/>
                    <a:pt x="328" y="135"/>
                  </a:cubicBezTo>
                  <a:cubicBezTo>
                    <a:pt x="324" y="137"/>
                    <a:pt x="324" y="137"/>
                    <a:pt x="324" y="137"/>
                  </a:cubicBezTo>
                  <a:cubicBezTo>
                    <a:pt x="317" y="139"/>
                    <a:pt x="317" y="139"/>
                    <a:pt x="317" y="139"/>
                  </a:cubicBezTo>
                  <a:cubicBezTo>
                    <a:pt x="308" y="141"/>
                    <a:pt x="308" y="141"/>
                    <a:pt x="308" y="141"/>
                  </a:cubicBezTo>
                  <a:cubicBezTo>
                    <a:pt x="300" y="140"/>
                    <a:pt x="300" y="140"/>
                    <a:pt x="300" y="140"/>
                  </a:cubicBezTo>
                  <a:cubicBezTo>
                    <a:pt x="296" y="142"/>
                    <a:pt x="296" y="142"/>
                    <a:pt x="296" y="142"/>
                  </a:cubicBezTo>
                  <a:cubicBezTo>
                    <a:pt x="292" y="142"/>
                    <a:pt x="292" y="142"/>
                    <a:pt x="292" y="142"/>
                  </a:cubicBezTo>
                  <a:cubicBezTo>
                    <a:pt x="288" y="147"/>
                    <a:pt x="288" y="147"/>
                    <a:pt x="288" y="147"/>
                  </a:cubicBezTo>
                  <a:cubicBezTo>
                    <a:pt x="282" y="149"/>
                    <a:pt x="282" y="149"/>
                    <a:pt x="282" y="149"/>
                  </a:cubicBezTo>
                  <a:cubicBezTo>
                    <a:pt x="276" y="149"/>
                    <a:pt x="276" y="149"/>
                    <a:pt x="276" y="149"/>
                  </a:cubicBezTo>
                  <a:cubicBezTo>
                    <a:pt x="270" y="152"/>
                    <a:pt x="270" y="152"/>
                    <a:pt x="270" y="152"/>
                  </a:cubicBezTo>
                  <a:cubicBezTo>
                    <a:pt x="261" y="152"/>
                    <a:pt x="261" y="152"/>
                    <a:pt x="261" y="152"/>
                  </a:cubicBezTo>
                  <a:cubicBezTo>
                    <a:pt x="257" y="148"/>
                    <a:pt x="257" y="148"/>
                    <a:pt x="257" y="148"/>
                  </a:cubicBezTo>
                  <a:cubicBezTo>
                    <a:pt x="252" y="144"/>
                    <a:pt x="252" y="144"/>
                    <a:pt x="252" y="144"/>
                  </a:cubicBezTo>
                  <a:cubicBezTo>
                    <a:pt x="250" y="143"/>
                    <a:pt x="250" y="143"/>
                    <a:pt x="250" y="143"/>
                  </a:cubicBezTo>
                  <a:cubicBezTo>
                    <a:pt x="237" y="142"/>
                    <a:pt x="237" y="142"/>
                    <a:pt x="237" y="142"/>
                  </a:cubicBezTo>
                  <a:cubicBezTo>
                    <a:pt x="229" y="141"/>
                    <a:pt x="229" y="141"/>
                    <a:pt x="229" y="141"/>
                  </a:cubicBezTo>
                  <a:cubicBezTo>
                    <a:pt x="222" y="140"/>
                    <a:pt x="222" y="140"/>
                    <a:pt x="222" y="140"/>
                  </a:cubicBezTo>
                  <a:cubicBezTo>
                    <a:pt x="216" y="141"/>
                    <a:pt x="216" y="141"/>
                    <a:pt x="216" y="141"/>
                  </a:cubicBezTo>
                  <a:cubicBezTo>
                    <a:pt x="210" y="140"/>
                    <a:pt x="210" y="140"/>
                    <a:pt x="210" y="140"/>
                  </a:cubicBezTo>
                  <a:cubicBezTo>
                    <a:pt x="206" y="138"/>
                    <a:pt x="206" y="138"/>
                    <a:pt x="206" y="138"/>
                  </a:cubicBezTo>
                  <a:cubicBezTo>
                    <a:pt x="201" y="133"/>
                    <a:pt x="201" y="133"/>
                    <a:pt x="201" y="133"/>
                  </a:cubicBezTo>
                  <a:cubicBezTo>
                    <a:pt x="196" y="129"/>
                    <a:pt x="196" y="129"/>
                    <a:pt x="196" y="129"/>
                  </a:cubicBezTo>
                  <a:cubicBezTo>
                    <a:pt x="193" y="126"/>
                    <a:pt x="193" y="126"/>
                    <a:pt x="193" y="126"/>
                  </a:cubicBezTo>
                  <a:cubicBezTo>
                    <a:pt x="191" y="122"/>
                    <a:pt x="191" y="122"/>
                    <a:pt x="191" y="122"/>
                  </a:cubicBezTo>
                  <a:cubicBezTo>
                    <a:pt x="188" y="118"/>
                    <a:pt x="188" y="118"/>
                    <a:pt x="188" y="118"/>
                  </a:cubicBezTo>
                  <a:cubicBezTo>
                    <a:pt x="183" y="116"/>
                    <a:pt x="183" y="116"/>
                    <a:pt x="183" y="116"/>
                  </a:cubicBezTo>
                  <a:cubicBezTo>
                    <a:pt x="180" y="114"/>
                    <a:pt x="180" y="114"/>
                    <a:pt x="180" y="114"/>
                  </a:cubicBezTo>
                  <a:cubicBezTo>
                    <a:pt x="175" y="111"/>
                    <a:pt x="175" y="111"/>
                    <a:pt x="175" y="111"/>
                  </a:cubicBezTo>
                  <a:cubicBezTo>
                    <a:pt x="170" y="111"/>
                    <a:pt x="170" y="111"/>
                    <a:pt x="170" y="111"/>
                  </a:cubicBezTo>
                  <a:cubicBezTo>
                    <a:pt x="165" y="109"/>
                    <a:pt x="165" y="109"/>
                    <a:pt x="165" y="109"/>
                  </a:cubicBezTo>
                  <a:cubicBezTo>
                    <a:pt x="164" y="105"/>
                    <a:pt x="164" y="105"/>
                    <a:pt x="164" y="105"/>
                  </a:cubicBezTo>
                  <a:cubicBezTo>
                    <a:pt x="165" y="100"/>
                    <a:pt x="165" y="100"/>
                    <a:pt x="165" y="100"/>
                  </a:cubicBezTo>
                  <a:cubicBezTo>
                    <a:pt x="166" y="96"/>
                    <a:pt x="166" y="96"/>
                    <a:pt x="166" y="96"/>
                  </a:cubicBezTo>
                  <a:cubicBezTo>
                    <a:pt x="163" y="91"/>
                    <a:pt x="163" y="91"/>
                    <a:pt x="163" y="91"/>
                  </a:cubicBezTo>
                  <a:cubicBezTo>
                    <a:pt x="158" y="89"/>
                    <a:pt x="158" y="89"/>
                    <a:pt x="158" y="89"/>
                  </a:cubicBezTo>
                  <a:cubicBezTo>
                    <a:pt x="158" y="86"/>
                    <a:pt x="158" y="86"/>
                    <a:pt x="158" y="86"/>
                  </a:cubicBezTo>
                  <a:cubicBezTo>
                    <a:pt x="153" y="80"/>
                    <a:pt x="153" y="80"/>
                    <a:pt x="153" y="80"/>
                  </a:cubicBezTo>
                  <a:cubicBezTo>
                    <a:pt x="148" y="77"/>
                    <a:pt x="148" y="77"/>
                    <a:pt x="148" y="77"/>
                  </a:cubicBezTo>
                  <a:cubicBezTo>
                    <a:pt x="142" y="78"/>
                    <a:pt x="142" y="78"/>
                    <a:pt x="142" y="78"/>
                  </a:cubicBezTo>
                  <a:cubicBezTo>
                    <a:pt x="138" y="77"/>
                    <a:pt x="138" y="77"/>
                    <a:pt x="138" y="77"/>
                  </a:cubicBezTo>
                  <a:cubicBezTo>
                    <a:pt x="135" y="74"/>
                    <a:pt x="135" y="74"/>
                    <a:pt x="135" y="74"/>
                  </a:cubicBezTo>
                  <a:cubicBezTo>
                    <a:pt x="134" y="71"/>
                    <a:pt x="134" y="71"/>
                    <a:pt x="134" y="71"/>
                  </a:cubicBezTo>
                  <a:cubicBezTo>
                    <a:pt x="133" y="64"/>
                    <a:pt x="133" y="64"/>
                    <a:pt x="133" y="64"/>
                  </a:cubicBezTo>
                  <a:cubicBezTo>
                    <a:pt x="134" y="56"/>
                    <a:pt x="134" y="56"/>
                    <a:pt x="134" y="56"/>
                  </a:cubicBezTo>
                  <a:cubicBezTo>
                    <a:pt x="129" y="59"/>
                    <a:pt x="129" y="59"/>
                    <a:pt x="129" y="59"/>
                  </a:cubicBezTo>
                  <a:cubicBezTo>
                    <a:pt x="117" y="61"/>
                    <a:pt x="117" y="61"/>
                    <a:pt x="117" y="61"/>
                  </a:cubicBezTo>
                  <a:cubicBezTo>
                    <a:pt x="113" y="64"/>
                    <a:pt x="113" y="64"/>
                    <a:pt x="113" y="64"/>
                  </a:cubicBezTo>
                  <a:cubicBezTo>
                    <a:pt x="111" y="68"/>
                    <a:pt x="111" y="68"/>
                    <a:pt x="111" y="68"/>
                  </a:cubicBezTo>
                  <a:cubicBezTo>
                    <a:pt x="105" y="70"/>
                    <a:pt x="105" y="70"/>
                    <a:pt x="105" y="70"/>
                  </a:cubicBezTo>
                  <a:cubicBezTo>
                    <a:pt x="104" y="73"/>
                    <a:pt x="104" y="73"/>
                    <a:pt x="104" y="73"/>
                  </a:cubicBezTo>
                  <a:cubicBezTo>
                    <a:pt x="103" y="77"/>
                    <a:pt x="103" y="77"/>
                    <a:pt x="103" y="77"/>
                  </a:cubicBezTo>
                  <a:cubicBezTo>
                    <a:pt x="96" y="80"/>
                    <a:pt x="96" y="80"/>
                    <a:pt x="96" y="80"/>
                  </a:cubicBezTo>
                  <a:cubicBezTo>
                    <a:pt x="91" y="80"/>
                    <a:pt x="91" y="80"/>
                    <a:pt x="91" y="80"/>
                  </a:cubicBezTo>
                  <a:cubicBezTo>
                    <a:pt x="88" y="83"/>
                    <a:pt x="88" y="83"/>
                    <a:pt x="88" y="83"/>
                  </a:cubicBezTo>
                  <a:cubicBezTo>
                    <a:pt x="85" y="88"/>
                    <a:pt x="85" y="88"/>
                    <a:pt x="85" y="88"/>
                  </a:cubicBezTo>
                  <a:cubicBezTo>
                    <a:pt x="82" y="91"/>
                    <a:pt x="82" y="91"/>
                    <a:pt x="82" y="91"/>
                  </a:cubicBezTo>
                  <a:cubicBezTo>
                    <a:pt x="80" y="97"/>
                    <a:pt x="80" y="97"/>
                    <a:pt x="80" y="97"/>
                  </a:cubicBezTo>
                  <a:cubicBezTo>
                    <a:pt x="81" y="103"/>
                    <a:pt x="81" y="103"/>
                    <a:pt x="81" y="103"/>
                  </a:cubicBezTo>
                  <a:cubicBezTo>
                    <a:pt x="84" y="106"/>
                    <a:pt x="84" y="106"/>
                    <a:pt x="84" y="106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74" y="109"/>
                    <a:pt x="74" y="109"/>
                    <a:pt x="74" y="109"/>
                  </a:cubicBezTo>
                  <a:cubicBezTo>
                    <a:pt x="67" y="112"/>
                    <a:pt x="67" y="112"/>
                    <a:pt x="67" y="112"/>
                  </a:cubicBezTo>
                  <a:cubicBezTo>
                    <a:pt x="60" y="113"/>
                    <a:pt x="60" y="113"/>
                    <a:pt x="60" y="113"/>
                  </a:cubicBezTo>
                  <a:cubicBezTo>
                    <a:pt x="58" y="115"/>
                    <a:pt x="58" y="115"/>
                    <a:pt x="58" y="115"/>
                  </a:cubicBezTo>
                  <a:cubicBezTo>
                    <a:pt x="59" y="119"/>
                    <a:pt x="59" y="119"/>
                    <a:pt x="59" y="119"/>
                  </a:cubicBezTo>
                  <a:cubicBezTo>
                    <a:pt x="64" y="123"/>
                    <a:pt x="64" y="123"/>
                    <a:pt x="64" y="123"/>
                  </a:cubicBezTo>
                  <a:cubicBezTo>
                    <a:pt x="66" y="126"/>
                    <a:pt x="66" y="126"/>
                    <a:pt x="66" y="126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62" y="141"/>
                    <a:pt x="62" y="141"/>
                    <a:pt x="62" y="141"/>
                  </a:cubicBezTo>
                  <a:cubicBezTo>
                    <a:pt x="59" y="142"/>
                    <a:pt x="57" y="143"/>
                    <a:pt x="55" y="144"/>
                  </a:cubicBezTo>
                  <a:cubicBezTo>
                    <a:pt x="53" y="146"/>
                    <a:pt x="53" y="147"/>
                    <a:pt x="51" y="148"/>
                  </a:cubicBezTo>
                  <a:cubicBezTo>
                    <a:pt x="49" y="149"/>
                    <a:pt x="48" y="149"/>
                    <a:pt x="46" y="150"/>
                  </a:cubicBezTo>
                  <a:cubicBezTo>
                    <a:pt x="45" y="151"/>
                    <a:pt x="45" y="153"/>
                    <a:pt x="45" y="154"/>
                  </a:cubicBezTo>
                  <a:cubicBezTo>
                    <a:pt x="45" y="157"/>
                    <a:pt x="34" y="154"/>
                    <a:pt x="31" y="159"/>
                  </a:cubicBezTo>
                  <a:cubicBezTo>
                    <a:pt x="29" y="162"/>
                    <a:pt x="31" y="164"/>
                    <a:pt x="29" y="167"/>
                  </a:cubicBezTo>
                  <a:cubicBezTo>
                    <a:pt x="27" y="169"/>
                    <a:pt x="24" y="168"/>
                    <a:pt x="22" y="169"/>
                  </a:cubicBezTo>
                  <a:cubicBezTo>
                    <a:pt x="20" y="169"/>
                    <a:pt x="19" y="171"/>
                    <a:pt x="17" y="171"/>
                  </a:cubicBezTo>
                  <a:cubicBezTo>
                    <a:pt x="15" y="171"/>
                    <a:pt x="16" y="167"/>
                    <a:pt x="14" y="167"/>
                  </a:cubicBezTo>
                  <a:cubicBezTo>
                    <a:pt x="12" y="166"/>
                    <a:pt x="11" y="168"/>
                    <a:pt x="9" y="169"/>
                  </a:cubicBezTo>
                  <a:cubicBezTo>
                    <a:pt x="8" y="171"/>
                    <a:pt x="7" y="172"/>
                    <a:pt x="6" y="173"/>
                  </a:cubicBezTo>
                  <a:cubicBezTo>
                    <a:pt x="5" y="174"/>
                    <a:pt x="4" y="174"/>
                    <a:pt x="3" y="175"/>
                  </a:cubicBezTo>
                  <a:cubicBezTo>
                    <a:pt x="2" y="175"/>
                    <a:pt x="1" y="176"/>
                    <a:pt x="0" y="177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1" y="180"/>
                    <a:pt x="1" y="182"/>
                    <a:pt x="1" y="182"/>
                  </a:cubicBezTo>
                  <a:cubicBezTo>
                    <a:pt x="1" y="185"/>
                    <a:pt x="1" y="185"/>
                    <a:pt x="1" y="185"/>
                  </a:cubicBezTo>
                  <a:cubicBezTo>
                    <a:pt x="3" y="187"/>
                    <a:pt x="3" y="187"/>
                    <a:pt x="3" y="187"/>
                  </a:cubicBezTo>
                  <a:cubicBezTo>
                    <a:pt x="9" y="185"/>
                    <a:pt x="9" y="185"/>
                    <a:pt x="9" y="185"/>
                  </a:cubicBezTo>
                  <a:cubicBezTo>
                    <a:pt x="10" y="186"/>
                    <a:pt x="10" y="186"/>
                    <a:pt x="10" y="186"/>
                  </a:cubicBezTo>
                  <a:cubicBezTo>
                    <a:pt x="10" y="189"/>
                    <a:pt x="10" y="189"/>
                    <a:pt x="10" y="189"/>
                  </a:cubicBezTo>
                  <a:cubicBezTo>
                    <a:pt x="8" y="193"/>
                    <a:pt x="8" y="193"/>
                    <a:pt x="8" y="193"/>
                  </a:cubicBezTo>
                  <a:cubicBezTo>
                    <a:pt x="11" y="197"/>
                    <a:pt x="11" y="197"/>
                    <a:pt x="11" y="197"/>
                  </a:cubicBezTo>
                  <a:cubicBezTo>
                    <a:pt x="11" y="202"/>
                    <a:pt x="11" y="202"/>
                    <a:pt x="11" y="202"/>
                  </a:cubicBezTo>
                  <a:cubicBezTo>
                    <a:pt x="13" y="204"/>
                    <a:pt x="13" y="204"/>
                    <a:pt x="13" y="204"/>
                  </a:cubicBezTo>
                  <a:cubicBezTo>
                    <a:pt x="13" y="206"/>
                    <a:pt x="13" y="206"/>
                    <a:pt x="13" y="206"/>
                  </a:cubicBezTo>
                  <a:cubicBezTo>
                    <a:pt x="10" y="207"/>
                    <a:pt x="10" y="207"/>
                    <a:pt x="10" y="207"/>
                  </a:cubicBezTo>
                  <a:cubicBezTo>
                    <a:pt x="10" y="211"/>
                    <a:pt x="10" y="211"/>
                    <a:pt x="10" y="211"/>
                  </a:cubicBezTo>
                  <a:cubicBezTo>
                    <a:pt x="16" y="211"/>
                    <a:pt x="16" y="211"/>
                    <a:pt x="16" y="211"/>
                  </a:cubicBezTo>
                  <a:cubicBezTo>
                    <a:pt x="26" y="217"/>
                    <a:pt x="26" y="217"/>
                    <a:pt x="26" y="217"/>
                  </a:cubicBezTo>
                  <a:cubicBezTo>
                    <a:pt x="28" y="220"/>
                    <a:pt x="28" y="220"/>
                    <a:pt x="28" y="220"/>
                  </a:cubicBezTo>
                  <a:cubicBezTo>
                    <a:pt x="32" y="223"/>
                    <a:pt x="32" y="223"/>
                    <a:pt x="32" y="223"/>
                  </a:cubicBezTo>
                  <a:cubicBezTo>
                    <a:pt x="35" y="220"/>
                    <a:pt x="35" y="220"/>
                    <a:pt x="35" y="220"/>
                  </a:cubicBezTo>
                  <a:cubicBezTo>
                    <a:pt x="37" y="218"/>
                    <a:pt x="37" y="218"/>
                    <a:pt x="37" y="218"/>
                  </a:cubicBezTo>
                  <a:cubicBezTo>
                    <a:pt x="41" y="218"/>
                    <a:pt x="41" y="218"/>
                    <a:pt x="41" y="218"/>
                  </a:cubicBezTo>
                  <a:cubicBezTo>
                    <a:pt x="45" y="219"/>
                    <a:pt x="45" y="219"/>
                    <a:pt x="45" y="219"/>
                  </a:cubicBezTo>
                  <a:cubicBezTo>
                    <a:pt x="49" y="220"/>
                    <a:pt x="49" y="220"/>
                    <a:pt x="49" y="220"/>
                  </a:cubicBezTo>
                  <a:cubicBezTo>
                    <a:pt x="51" y="223"/>
                    <a:pt x="51" y="223"/>
                    <a:pt x="51" y="223"/>
                  </a:cubicBezTo>
                  <a:cubicBezTo>
                    <a:pt x="53" y="226"/>
                    <a:pt x="53" y="226"/>
                    <a:pt x="53" y="226"/>
                  </a:cubicBezTo>
                  <a:cubicBezTo>
                    <a:pt x="55" y="230"/>
                    <a:pt x="55" y="230"/>
                    <a:pt x="55" y="230"/>
                  </a:cubicBezTo>
                  <a:cubicBezTo>
                    <a:pt x="52" y="232"/>
                    <a:pt x="52" y="232"/>
                    <a:pt x="52" y="232"/>
                  </a:cubicBezTo>
                  <a:cubicBezTo>
                    <a:pt x="52" y="235"/>
                    <a:pt x="52" y="235"/>
                    <a:pt x="52" y="235"/>
                  </a:cubicBezTo>
                  <a:cubicBezTo>
                    <a:pt x="50" y="238"/>
                    <a:pt x="50" y="238"/>
                    <a:pt x="50" y="238"/>
                  </a:cubicBezTo>
                  <a:cubicBezTo>
                    <a:pt x="48" y="240"/>
                    <a:pt x="48" y="240"/>
                    <a:pt x="48" y="240"/>
                  </a:cubicBezTo>
                  <a:cubicBezTo>
                    <a:pt x="46" y="244"/>
                    <a:pt x="46" y="244"/>
                    <a:pt x="46" y="244"/>
                  </a:cubicBezTo>
                  <a:cubicBezTo>
                    <a:pt x="44" y="246"/>
                    <a:pt x="44" y="246"/>
                    <a:pt x="44" y="246"/>
                  </a:cubicBezTo>
                  <a:cubicBezTo>
                    <a:pt x="42" y="250"/>
                    <a:pt x="42" y="250"/>
                    <a:pt x="42" y="250"/>
                  </a:cubicBezTo>
                  <a:cubicBezTo>
                    <a:pt x="46" y="253"/>
                    <a:pt x="46" y="253"/>
                    <a:pt x="46" y="253"/>
                  </a:cubicBezTo>
                  <a:cubicBezTo>
                    <a:pt x="48" y="256"/>
                    <a:pt x="48" y="256"/>
                    <a:pt x="48" y="256"/>
                  </a:cubicBezTo>
                  <a:cubicBezTo>
                    <a:pt x="47" y="262"/>
                    <a:pt x="47" y="262"/>
                    <a:pt x="47" y="262"/>
                  </a:cubicBezTo>
                  <a:cubicBezTo>
                    <a:pt x="50" y="263"/>
                    <a:pt x="50" y="263"/>
                    <a:pt x="50" y="263"/>
                  </a:cubicBezTo>
                  <a:cubicBezTo>
                    <a:pt x="52" y="263"/>
                    <a:pt x="52" y="263"/>
                    <a:pt x="52" y="263"/>
                  </a:cubicBezTo>
                  <a:cubicBezTo>
                    <a:pt x="52" y="266"/>
                    <a:pt x="52" y="266"/>
                    <a:pt x="52" y="266"/>
                  </a:cubicBezTo>
                  <a:cubicBezTo>
                    <a:pt x="51" y="271"/>
                    <a:pt x="51" y="271"/>
                    <a:pt x="51" y="271"/>
                  </a:cubicBezTo>
                  <a:cubicBezTo>
                    <a:pt x="52" y="273"/>
                    <a:pt x="52" y="273"/>
                    <a:pt x="52" y="273"/>
                  </a:cubicBezTo>
                  <a:cubicBezTo>
                    <a:pt x="50" y="275"/>
                    <a:pt x="50" y="275"/>
                    <a:pt x="50" y="275"/>
                  </a:cubicBezTo>
                  <a:cubicBezTo>
                    <a:pt x="51" y="279"/>
                    <a:pt x="51" y="279"/>
                    <a:pt x="51" y="279"/>
                  </a:cubicBezTo>
                  <a:cubicBezTo>
                    <a:pt x="56" y="281"/>
                    <a:pt x="56" y="281"/>
                    <a:pt x="56" y="281"/>
                  </a:cubicBezTo>
                  <a:cubicBezTo>
                    <a:pt x="59" y="283"/>
                    <a:pt x="59" y="283"/>
                    <a:pt x="59" y="283"/>
                  </a:cubicBezTo>
                  <a:cubicBezTo>
                    <a:pt x="64" y="284"/>
                    <a:pt x="64" y="284"/>
                    <a:pt x="64" y="284"/>
                  </a:cubicBezTo>
                  <a:cubicBezTo>
                    <a:pt x="67" y="287"/>
                    <a:pt x="67" y="287"/>
                    <a:pt x="67" y="287"/>
                  </a:cubicBezTo>
                  <a:cubicBezTo>
                    <a:pt x="70" y="290"/>
                    <a:pt x="70" y="290"/>
                    <a:pt x="70" y="290"/>
                  </a:cubicBezTo>
                  <a:cubicBezTo>
                    <a:pt x="72" y="289"/>
                    <a:pt x="72" y="289"/>
                    <a:pt x="72" y="289"/>
                  </a:cubicBezTo>
                  <a:cubicBezTo>
                    <a:pt x="76" y="290"/>
                    <a:pt x="76" y="290"/>
                    <a:pt x="76" y="290"/>
                  </a:cubicBezTo>
                  <a:cubicBezTo>
                    <a:pt x="80" y="290"/>
                    <a:pt x="80" y="290"/>
                    <a:pt x="80" y="290"/>
                  </a:cubicBezTo>
                  <a:cubicBezTo>
                    <a:pt x="83" y="290"/>
                    <a:pt x="83" y="290"/>
                    <a:pt x="83" y="290"/>
                  </a:cubicBezTo>
                  <a:cubicBezTo>
                    <a:pt x="87" y="297"/>
                    <a:pt x="87" y="297"/>
                    <a:pt x="87" y="297"/>
                  </a:cubicBezTo>
                  <a:cubicBezTo>
                    <a:pt x="91" y="297"/>
                    <a:pt x="91" y="297"/>
                    <a:pt x="91" y="297"/>
                  </a:cubicBezTo>
                  <a:cubicBezTo>
                    <a:pt x="96" y="296"/>
                    <a:pt x="96" y="296"/>
                    <a:pt x="96" y="296"/>
                  </a:cubicBezTo>
                  <a:cubicBezTo>
                    <a:pt x="99" y="298"/>
                    <a:pt x="99" y="298"/>
                    <a:pt x="99" y="298"/>
                  </a:cubicBezTo>
                  <a:cubicBezTo>
                    <a:pt x="99" y="302"/>
                    <a:pt x="99" y="302"/>
                    <a:pt x="99" y="302"/>
                  </a:cubicBezTo>
                  <a:cubicBezTo>
                    <a:pt x="103" y="304"/>
                    <a:pt x="103" y="304"/>
                    <a:pt x="103" y="304"/>
                  </a:cubicBezTo>
                  <a:cubicBezTo>
                    <a:pt x="107" y="308"/>
                    <a:pt x="107" y="308"/>
                    <a:pt x="107" y="308"/>
                  </a:cubicBezTo>
                  <a:cubicBezTo>
                    <a:pt x="109" y="311"/>
                    <a:pt x="109" y="311"/>
                    <a:pt x="109" y="311"/>
                  </a:cubicBezTo>
                  <a:cubicBezTo>
                    <a:pt x="113" y="312"/>
                    <a:pt x="113" y="312"/>
                    <a:pt x="113" y="312"/>
                  </a:cubicBezTo>
                  <a:cubicBezTo>
                    <a:pt x="118" y="314"/>
                    <a:pt x="118" y="314"/>
                    <a:pt x="118" y="314"/>
                  </a:cubicBezTo>
                  <a:cubicBezTo>
                    <a:pt x="125" y="315"/>
                    <a:pt x="125" y="315"/>
                    <a:pt x="125" y="315"/>
                  </a:cubicBezTo>
                  <a:cubicBezTo>
                    <a:pt x="130" y="316"/>
                    <a:pt x="130" y="316"/>
                    <a:pt x="130" y="316"/>
                  </a:cubicBezTo>
                  <a:cubicBezTo>
                    <a:pt x="134" y="314"/>
                    <a:pt x="134" y="314"/>
                    <a:pt x="134" y="314"/>
                  </a:cubicBezTo>
                  <a:cubicBezTo>
                    <a:pt x="138" y="315"/>
                    <a:pt x="138" y="315"/>
                    <a:pt x="138" y="315"/>
                  </a:cubicBezTo>
                  <a:cubicBezTo>
                    <a:pt x="140" y="319"/>
                    <a:pt x="140" y="319"/>
                    <a:pt x="140" y="319"/>
                  </a:cubicBezTo>
                  <a:cubicBezTo>
                    <a:pt x="144" y="312"/>
                    <a:pt x="144" y="312"/>
                    <a:pt x="144" y="312"/>
                  </a:cubicBezTo>
                  <a:cubicBezTo>
                    <a:pt x="147" y="311"/>
                    <a:pt x="147" y="311"/>
                    <a:pt x="147" y="311"/>
                  </a:cubicBezTo>
                  <a:cubicBezTo>
                    <a:pt x="152" y="310"/>
                    <a:pt x="152" y="310"/>
                    <a:pt x="152" y="310"/>
                  </a:cubicBezTo>
                  <a:cubicBezTo>
                    <a:pt x="156" y="312"/>
                    <a:pt x="156" y="312"/>
                    <a:pt x="156" y="312"/>
                  </a:cubicBezTo>
                  <a:cubicBezTo>
                    <a:pt x="160" y="312"/>
                    <a:pt x="160" y="312"/>
                    <a:pt x="160" y="312"/>
                  </a:cubicBezTo>
                  <a:cubicBezTo>
                    <a:pt x="166" y="313"/>
                    <a:pt x="166" y="313"/>
                    <a:pt x="166" y="313"/>
                  </a:cubicBezTo>
                  <a:cubicBezTo>
                    <a:pt x="170" y="312"/>
                    <a:pt x="170" y="312"/>
                    <a:pt x="170" y="312"/>
                  </a:cubicBezTo>
                  <a:cubicBezTo>
                    <a:pt x="175" y="309"/>
                    <a:pt x="175" y="309"/>
                    <a:pt x="175" y="309"/>
                  </a:cubicBezTo>
                  <a:cubicBezTo>
                    <a:pt x="178" y="307"/>
                    <a:pt x="178" y="307"/>
                    <a:pt x="178" y="307"/>
                  </a:cubicBezTo>
                  <a:cubicBezTo>
                    <a:pt x="182" y="307"/>
                    <a:pt x="182" y="307"/>
                    <a:pt x="182" y="307"/>
                  </a:cubicBezTo>
                  <a:cubicBezTo>
                    <a:pt x="185" y="308"/>
                    <a:pt x="185" y="308"/>
                    <a:pt x="185" y="308"/>
                  </a:cubicBezTo>
                  <a:cubicBezTo>
                    <a:pt x="189" y="305"/>
                    <a:pt x="189" y="305"/>
                    <a:pt x="189" y="305"/>
                  </a:cubicBezTo>
                  <a:cubicBezTo>
                    <a:pt x="192" y="305"/>
                    <a:pt x="192" y="305"/>
                    <a:pt x="192" y="305"/>
                  </a:cubicBezTo>
                  <a:cubicBezTo>
                    <a:pt x="197" y="307"/>
                    <a:pt x="197" y="307"/>
                    <a:pt x="197" y="307"/>
                  </a:cubicBezTo>
                  <a:cubicBezTo>
                    <a:pt x="197" y="312"/>
                    <a:pt x="197" y="312"/>
                    <a:pt x="197" y="312"/>
                  </a:cubicBezTo>
                  <a:cubicBezTo>
                    <a:pt x="199" y="314"/>
                    <a:pt x="199" y="314"/>
                    <a:pt x="199" y="314"/>
                  </a:cubicBezTo>
                  <a:cubicBezTo>
                    <a:pt x="202" y="313"/>
                    <a:pt x="202" y="313"/>
                    <a:pt x="202" y="313"/>
                  </a:cubicBezTo>
                  <a:cubicBezTo>
                    <a:pt x="204" y="314"/>
                    <a:pt x="204" y="314"/>
                    <a:pt x="204" y="314"/>
                  </a:cubicBezTo>
                  <a:cubicBezTo>
                    <a:pt x="207" y="315"/>
                    <a:pt x="207" y="315"/>
                    <a:pt x="207" y="315"/>
                  </a:cubicBezTo>
                  <a:cubicBezTo>
                    <a:pt x="210" y="316"/>
                    <a:pt x="210" y="316"/>
                    <a:pt x="210" y="316"/>
                  </a:cubicBezTo>
                  <a:cubicBezTo>
                    <a:pt x="211" y="319"/>
                    <a:pt x="211" y="319"/>
                    <a:pt x="211" y="319"/>
                  </a:cubicBezTo>
                  <a:cubicBezTo>
                    <a:pt x="212" y="322"/>
                    <a:pt x="212" y="322"/>
                    <a:pt x="212" y="322"/>
                  </a:cubicBezTo>
                  <a:cubicBezTo>
                    <a:pt x="215" y="321"/>
                    <a:pt x="215" y="321"/>
                    <a:pt x="215" y="321"/>
                  </a:cubicBezTo>
                  <a:cubicBezTo>
                    <a:pt x="218" y="321"/>
                    <a:pt x="218" y="321"/>
                    <a:pt x="218" y="321"/>
                  </a:cubicBezTo>
                  <a:cubicBezTo>
                    <a:pt x="219" y="325"/>
                    <a:pt x="219" y="325"/>
                    <a:pt x="219" y="325"/>
                  </a:cubicBezTo>
                  <a:cubicBezTo>
                    <a:pt x="220" y="328"/>
                    <a:pt x="220" y="328"/>
                    <a:pt x="220" y="328"/>
                  </a:cubicBezTo>
                  <a:cubicBezTo>
                    <a:pt x="219" y="333"/>
                    <a:pt x="219" y="333"/>
                    <a:pt x="219" y="333"/>
                  </a:cubicBezTo>
                  <a:cubicBezTo>
                    <a:pt x="220" y="336"/>
                    <a:pt x="220" y="336"/>
                    <a:pt x="220" y="336"/>
                  </a:cubicBezTo>
                  <a:cubicBezTo>
                    <a:pt x="220" y="339"/>
                    <a:pt x="220" y="339"/>
                    <a:pt x="220" y="339"/>
                  </a:cubicBezTo>
                  <a:cubicBezTo>
                    <a:pt x="219" y="344"/>
                    <a:pt x="219" y="344"/>
                    <a:pt x="219" y="344"/>
                  </a:cubicBezTo>
                  <a:cubicBezTo>
                    <a:pt x="217" y="349"/>
                    <a:pt x="217" y="349"/>
                    <a:pt x="217" y="349"/>
                  </a:cubicBezTo>
                  <a:cubicBezTo>
                    <a:pt x="214" y="353"/>
                    <a:pt x="214" y="353"/>
                    <a:pt x="214" y="353"/>
                  </a:cubicBezTo>
                  <a:cubicBezTo>
                    <a:pt x="214" y="355"/>
                    <a:pt x="214" y="355"/>
                    <a:pt x="214" y="355"/>
                  </a:cubicBezTo>
                  <a:cubicBezTo>
                    <a:pt x="216" y="358"/>
                    <a:pt x="216" y="358"/>
                    <a:pt x="216" y="358"/>
                  </a:cubicBezTo>
                  <a:cubicBezTo>
                    <a:pt x="216" y="361"/>
                    <a:pt x="216" y="361"/>
                    <a:pt x="216" y="361"/>
                  </a:cubicBezTo>
                  <a:cubicBezTo>
                    <a:pt x="216" y="363"/>
                    <a:pt x="216" y="363"/>
                    <a:pt x="216" y="363"/>
                  </a:cubicBezTo>
                  <a:cubicBezTo>
                    <a:pt x="218" y="362"/>
                    <a:pt x="218" y="362"/>
                    <a:pt x="218" y="362"/>
                  </a:cubicBezTo>
                  <a:cubicBezTo>
                    <a:pt x="219" y="361"/>
                    <a:pt x="219" y="361"/>
                    <a:pt x="219" y="361"/>
                  </a:cubicBezTo>
                  <a:cubicBezTo>
                    <a:pt x="223" y="359"/>
                    <a:pt x="223" y="359"/>
                    <a:pt x="223" y="359"/>
                  </a:cubicBezTo>
                  <a:cubicBezTo>
                    <a:pt x="225" y="359"/>
                    <a:pt x="225" y="359"/>
                    <a:pt x="225" y="359"/>
                  </a:cubicBezTo>
                  <a:cubicBezTo>
                    <a:pt x="227" y="362"/>
                    <a:pt x="227" y="362"/>
                    <a:pt x="227" y="362"/>
                  </a:cubicBezTo>
                  <a:cubicBezTo>
                    <a:pt x="226" y="365"/>
                    <a:pt x="226" y="365"/>
                    <a:pt x="226" y="365"/>
                  </a:cubicBezTo>
                  <a:cubicBezTo>
                    <a:pt x="228" y="368"/>
                    <a:pt x="228" y="368"/>
                    <a:pt x="228" y="368"/>
                  </a:cubicBezTo>
                  <a:cubicBezTo>
                    <a:pt x="231" y="368"/>
                    <a:pt x="231" y="368"/>
                    <a:pt x="231" y="368"/>
                  </a:cubicBezTo>
                  <a:cubicBezTo>
                    <a:pt x="231" y="370"/>
                    <a:pt x="231" y="370"/>
                    <a:pt x="231" y="370"/>
                  </a:cubicBezTo>
                  <a:cubicBezTo>
                    <a:pt x="228" y="375"/>
                    <a:pt x="228" y="375"/>
                    <a:pt x="228" y="375"/>
                  </a:cubicBezTo>
                  <a:cubicBezTo>
                    <a:pt x="228" y="377"/>
                    <a:pt x="228" y="377"/>
                    <a:pt x="228" y="377"/>
                  </a:cubicBezTo>
                  <a:cubicBezTo>
                    <a:pt x="232" y="378"/>
                    <a:pt x="232" y="378"/>
                    <a:pt x="232" y="378"/>
                  </a:cubicBezTo>
                  <a:cubicBezTo>
                    <a:pt x="234" y="378"/>
                    <a:pt x="234" y="378"/>
                    <a:pt x="234" y="378"/>
                  </a:cubicBezTo>
                  <a:cubicBezTo>
                    <a:pt x="236" y="383"/>
                    <a:pt x="236" y="383"/>
                    <a:pt x="236" y="383"/>
                  </a:cubicBezTo>
                  <a:cubicBezTo>
                    <a:pt x="237" y="387"/>
                    <a:pt x="237" y="387"/>
                    <a:pt x="237" y="387"/>
                  </a:cubicBezTo>
                  <a:cubicBezTo>
                    <a:pt x="243" y="389"/>
                    <a:pt x="243" y="389"/>
                    <a:pt x="243" y="389"/>
                  </a:cubicBezTo>
                  <a:cubicBezTo>
                    <a:pt x="242" y="392"/>
                    <a:pt x="242" y="392"/>
                    <a:pt x="242" y="392"/>
                  </a:cubicBezTo>
                  <a:cubicBezTo>
                    <a:pt x="248" y="392"/>
                    <a:pt x="248" y="392"/>
                    <a:pt x="248" y="392"/>
                  </a:cubicBezTo>
                  <a:cubicBezTo>
                    <a:pt x="249" y="388"/>
                    <a:pt x="249" y="388"/>
                    <a:pt x="249" y="388"/>
                  </a:cubicBezTo>
                  <a:cubicBezTo>
                    <a:pt x="250" y="382"/>
                    <a:pt x="250" y="382"/>
                    <a:pt x="250" y="382"/>
                  </a:cubicBezTo>
                  <a:cubicBezTo>
                    <a:pt x="247" y="377"/>
                    <a:pt x="247" y="377"/>
                    <a:pt x="247" y="377"/>
                  </a:cubicBezTo>
                  <a:cubicBezTo>
                    <a:pt x="249" y="373"/>
                    <a:pt x="249" y="373"/>
                    <a:pt x="249" y="373"/>
                  </a:cubicBezTo>
                  <a:cubicBezTo>
                    <a:pt x="253" y="374"/>
                    <a:pt x="253" y="374"/>
                    <a:pt x="253" y="374"/>
                  </a:cubicBezTo>
                  <a:cubicBezTo>
                    <a:pt x="258" y="371"/>
                    <a:pt x="258" y="371"/>
                    <a:pt x="258" y="371"/>
                  </a:cubicBezTo>
                  <a:cubicBezTo>
                    <a:pt x="263" y="374"/>
                    <a:pt x="263" y="374"/>
                    <a:pt x="263" y="374"/>
                  </a:cubicBezTo>
                  <a:cubicBezTo>
                    <a:pt x="269" y="372"/>
                    <a:pt x="269" y="372"/>
                    <a:pt x="269" y="372"/>
                  </a:cubicBezTo>
                  <a:cubicBezTo>
                    <a:pt x="274" y="372"/>
                    <a:pt x="274" y="372"/>
                    <a:pt x="274" y="372"/>
                  </a:cubicBezTo>
                  <a:cubicBezTo>
                    <a:pt x="279" y="368"/>
                    <a:pt x="279" y="368"/>
                    <a:pt x="279" y="368"/>
                  </a:cubicBezTo>
                  <a:cubicBezTo>
                    <a:pt x="282" y="369"/>
                    <a:pt x="282" y="369"/>
                    <a:pt x="282" y="369"/>
                  </a:cubicBezTo>
                  <a:cubicBezTo>
                    <a:pt x="285" y="371"/>
                    <a:pt x="285" y="371"/>
                    <a:pt x="285" y="371"/>
                  </a:cubicBezTo>
                  <a:cubicBezTo>
                    <a:pt x="288" y="372"/>
                    <a:pt x="288" y="372"/>
                    <a:pt x="288" y="372"/>
                  </a:cubicBezTo>
                  <a:cubicBezTo>
                    <a:pt x="288" y="377"/>
                    <a:pt x="288" y="377"/>
                    <a:pt x="288" y="377"/>
                  </a:cubicBezTo>
                  <a:cubicBezTo>
                    <a:pt x="290" y="381"/>
                    <a:pt x="290" y="381"/>
                    <a:pt x="290" y="381"/>
                  </a:cubicBezTo>
                  <a:cubicBezTo>
                    <a:pt x="292" y="383"/>
                    <a:pt x="292" y="383"/>
                    <a:pt x="292" y="383"/>
                  </a:cubicBezTo>
                  <a:cubicBezTo>
                    <a:pt x="296" y="385"/>
                    <a:pt x="296" y="385"/>
                    <a:pt x="296" y="385"/>
                  </a:cubicBezTo>
                  <a:cubicBezTo>
                    <a:pt x="299" y="384"/>
                    <a:pt x="299" y="384"/>
                    <a:pt x="299" y="384"/>
                  </a:cubicBezTo>
                  <a:cubicBezTo>
                    <a:pt x="303" y="386"/>
                    <a:pt x="303" y="386"/>
                    <a:pt x="303" y="386"/>
                  </a:cubicBezTo>
                  <a:cubicBezTo>
                    <a:pt x="304" y="386"/>
                    <a:pt x="304" y="385"/>
                    <a:pt x="304" y="384"/>
                  </a:cubicBezTo>
                  <a:cubicBezTo>
                    <a:pt x="307" y="384"/>
                    <a:pt x="307" y="384"/>
                    <a:pt x="311" y="383"/>
                  </a:cubicBezTo>
                  <a:cubicBezTo>
                    <a:pt x="311" y="385"/>
                    <a:pt x="311" y="385"/>
                    <a:pt x="311" y="385"/>
                  </a:cubicBezTo>
                  <a:cubicBezTo>
                    <a:pt x="313" y="386"/>
                    <a:pt x="313" y="384"/>
                    <a:pt x="315" y="385"/>
                  </a:cubicBezTo>
                  <a:cubicBezTo>
                    <a:pt x="315" y="385"/>
                    <a:pt x="316" y="386"/>
                    <a:pt x="315" y="387"/>
                  </a:cubicBezTo>
                  <a:cubicBezTo>
                    <a:pt x="315" y="388"/>
                    <a:pt x="313" y="391"/>
                    <a:pt x="314" y="394"/>
                  </a:cubicBezTo>
                  <a:cubicBezTo>
                    <a:pt x="315" y="394"/>
                    <a:pt x="315" y="394"/>
                    <a:pt x="315" y="394"/>
                  </a:cubicBezTo>
                  <a:cubicBezTo>
                    <a:pt x="316" y="396"/>
                    <a:pt x="317" y="398"/>
                    <a:pt x="317" y="400"/>
                  </a:cubicBezTo>
                  <a:cubicBezTo>
                    <a:pt x="319" y="399"/>
                    <a:pt x="320" y="399"/>
                    <a:pt x="322" y="399"/>
                  </a:cubicBezTo>
                  <a:cubicBezTo>
                    <a:pt x="322" y="395"/>
                    <a:pt x="323" y="396"/>
                    <a:pt x="319" y="393"/>
                  </a:cubicBezTo>
                  <a:cubicBezTo>
                    <a:pt x="320" y="393"/>
                    <a:pt x="321" y="393"/>
                    <a:pt x="321" y="393"/>
                  </a:cubicBezTo>
                  <a:cubicBezTo>
                    <a:pt x="322" y="393"/>
                    <a:pt x="321" y="391"/>
                    <a:pt x="322" y="390"/>
                  </a:cubicBezTo>
                  <a:cubicBezTo>
                    <a:pt x="323" y="389"/>
                    <a:pt x="326" y="389"/>
                    <a:pt x="327" y="388"/>
                  </a:cubicBezTo>
                  <a:cubicBezTo>
                    <a:pt x="327" y="388"/>
                    <a:pt x="330" y="385"/>
                    <a:pt x="330" y="385"/>
                  </a:cubicBezTo>
                  <a:cubicBezTo>
                    <a:pt x="331" y="384"/>
                    <a:pt x="331" y="385"/>
                    <a:pt x="332" y="385"/>
                  </a:cubicBezTo>
                  <a:cubicBezTo>
                    <a:pt x="332" y="383"/>
                    <a:pt x="332" y="383"/>
                    <a:pt x="332" y="383"/>
                  </a:cubicBezTo>
                  <a:cubicBezTo>
                    <a:pt x="334" y="383"/>
                    <a:pt x="333" y="384"/>
                    <a:pt x="334" y="384"/>
                  </a:cubicBezTo>
                  <a:cubicBezTo>
                    <a:pt x="335" y="383"/>
                    <a:pt x="335" y="381"/>
                    <a:pt x="335" y="381"/>
                  </a:cubicBezTo>
                  <a:cubicBezTo>
                    <a:pt x="337" y="381"/>
                    <a:pt x="336" y="382"/>
                    <a:pt x="337" y="382"/>
                  </a:cubicBezTo>
                  <a:cubicBezTo>
                    <a:pt x="339" y="381"/>
                    <a:pt x="339" y="381"/>
                    <a:pt x="339" y="381"/>
                  </a:cubicBezTo>
                  <a:cubicBezTo>
                    <a:pt x="341" y="380"/>
                    <a:pt x="345" y="381"/>
                    <a:pt x="347" y="381"/>
                  </a:cubicBezTo>
                  <a:cubicBezTo>
                    <a:pt x="347" y="380"/>
                    <a:pt x="351" y="374"/>
                    <a:pt x="351" y="374"/>
                  </a:cubicBezTo>
                  <a:cubicBezTo>
                    <a:pt x="352" y="374"/>
                    <a:pt x="352" y="374"/>
                    <a:pt x="352" y="374"/>
                  </a:cubicBezTo>
                  <a:cubicBezTo>
                    <a:pt x="352" y="374"/>
                    <a:pt x="354" y="369"/>
                    <a:pt x="352" y="371"/>
                  </a:cubicBezTo>
                  <a:cubicBezTo>
                    <a:pt x="352" y="369"/>
                    <a:pt x="352" y="369"/>
                    <a:pt x="352" y="369"/>
                  </a:cubicBezTo>
                  <a:cubicBezTo>
                    <a:pt x="352" y="369"/>
                    <a:pt x="354" y="370"/>
                    <a:pt x="354" y="370"/>
                  </a:cubicBezTo>
                  <a:cubicBezTo>
                    <a:pt x="355" y="371"/>
                    <a:pt x="355" y="372"/>
                    <a:pt x="356" y="373"/>
                  </a:cubicBezTo>
                  <a:cubicBezTo>
                    <a:pt x="357" y="373"/>
                    <a:pt x="359" y="372"/>
                    <a:pt x="360" y="374"/>
                  </a:cubicBezTo>
                  <a:cubicBezTo>
                    <a:pt x="360" y="374"/>
                    <a:pt x="360" y="374"/>
                    <a:pt x="360" y="374"/>
                  </a:cubicBezTo>
                  <a:cubicBezTo>
                    <a:pt x="361" y="374"/>
                    <a:pt x="361" y="374"/>
                    <a:pt x="362" y="374"/>
                  </a:cubicBezTo>
                  <a:cubicBezTo>
                    <a:pt x="362" y="373"/>
                    <a:pt x="362" y="373"/>
                    <a:pt x="362" y="373"/>
                  </a:cubicBezTo>
                  <a:cubicBezTo>
                    <a:pt x="364" y="372"/>
                    <a:pt x="366" y="371"/>
                    <a:pt x="367" y="371"/>
                  </a:cubicBezTo>
                  <a:cubicBezTo>
                    <a:pt x="369" y="371"/>
                    <a:pt x="370" y="372"/>
                    <a:pt x="372" y="372"/>
                  </a:cubicBezTo>
                  <a:cubicBezTo>
                    <a:pt x="372" y="371"/>
                    <a:pt x="372" y="371"/>
                    <a:pt x="372" y="371"/>
                  </a:cubicBezTo>
                  <a:cubicBezTo>
                    <a:pt x="372" y="370"/>
                    <a:pt x="374" y="370"/>
                    <a:pt x="375" y="369"/>
                  </a:cubicBezTo>
                  <a:cubicBezTo>
                    <a:pt x="375" y="368"/>
                    <a:pt x="375" y="366"/>
                    <a:pt x="375" y="366"/>
                  </a:cubicBezTo>
                  <a:cubicBezTo>
                    <a:pt x="375" y="364"/>
                    <a:pt x="375" y="364"/>
                    <a:pt x="375" y="364"/>
                  </a:cubicBezTo>
                  <a:cubicBezTo>
                    <a:pt x="375" y="363"/>
                    <a:pt x="378" y="363"/>
                    <a:pt x="379" y="362"/>
                  </a:cubicBezTo>
                  <a:cubicBezTo>
                    <a:pt x="379" y="362"/>
                    <a:pt x="379" y="360"/>
                    <a:pt x="379" y="360"/>
                  </a:cubicBezTo>
                  <a:cubicBezTo>
                    <a:pt x="380" y="360"/>
                    <a:pt x="380" y="361"/>
                    <a:pt x="381" y="361"/>
                  </a:cubicBezTo>
                  <a:cubicBezTo>
                    <a:pt x="382" y="360"/>
                    <a:pt x="382" y="359"/>
                    <a:pt x="383" y="359"/>
                  </a:cubicBezTo>
                  <a:cubicBezTo>
                    <a:pt x="383" y="358"/>
                    <a:pt x="383" y="357"/>
                    <a:pt x="383" y="357"/>
                  </a:cubicBezTo>
                  <a:cubicBezTo>
                    <a:pt x="384" y="356"/>
                    <a:pt x="386" y="357"/>
                    <a:pt x="387" y="356"/>
                  </a:cubicBezTo>
                  <a:cubicBezTo>
                    <a:pt x="387" y="356"/>
                    <a:pt x="388" y="354"/>
                    <a:pt x="388" y="354"/>
                  </a:cubicBezTo>
                  <a:cubicBezTo>
                    <a:pt x="388" y="356"/>
                    <a:pt x="388" y="351"/>
                    <a:pt x="388" y="351"/>
                  </a:cubicBezTo>
                  <a:cubicBezTo>
                    <a:pt x="389" y="350"/>
                    <a:pt x="397" y="349"/>
                    <a:pt x="397" y="349"/>
                  </a:cubicBezTo>
                  <a:cubicBezTo>
                    <a:pt x="398" y="348"/>
                    <a:pt x="396" y="347"/>
                    <a:pt x="396" y="347"/>
                  </a:cubicBezTo>
                  <a:cubicBezTo>
                    <a:pt x="396" y="344"/>
                    <a:pt x="397" y="346"/>
                    <a:pt x="398" y="345"/>
                  </a:cubicBezTo>
                  <a:cubicBezTo>
                    <a:pt x="398" y="343"/>
                    <a:pt x="398" y="343"/>
                    <a:pt x="398" y="343"/>
                  </a:cubicBezTo>
                  <a:cubicBezTo>
                    <a:pt x="397" y="344"/>
                    <a:pt x="398" y="341"/>
                    <a:pt x="398" y="341"/>
                  </a:cubicBezTo>
                  <a:cubicBezTo>
                    <a:pt x="399" y="341"/>
                    <a:pt x="401" y="341"/>
                    <a:pt x="402" y="341"/>
                  </a:cubicBezTo>
                  <a:cubicBezTo>
                    <a:pt x="403" y="340"/>
                    <a:pt x="402" y="340"/>
                    <a:pt x="403" y="339"/>
                  </a:cubicBezTo>
                  <a:cubicBezTo>
                    <a:pt x="403" y="338"/>
                    <a:pt x="403" y="335"/>
                    <a:pt x="402" y="333"/>
                  </a:cubicBezTo>
                  <a:cubicBezTo>
                    <a:pt x="402" y="333"/>
                    <a:pt x="400" y="333"/>
                    <a:pt x="399" y="333"/>
                  </a:cubicBezTo>
                  <a:cubicBezTo>
                    <a:pt x="400" y="331"/>
                    <a:pt x="400" y="331"/>
                    <a:pt x="400" y="331"/>
                  </a:cubicBezTo>
                  <a:cubicBezTo>
                    <a:pt x="400" y="331"/>
                    <a:pt x="401" y="331"/>
                    <a:pt x="402" y="331"/>
                  </a:cubicBezTo>
                  <a:cubicBezTo>
                    <a:pt x="402" y="330"/>
                    <a:pt x="401" y="327"/>
                    <a:pt x="402" y="326"/>
                  </a:cubicBezTo>
                  <a:cubicBezTo>
                    <a:pt x="403" y="324"/>
                    <a:pt x="406" y="325"/>
                    <a:pt x="408" y="323"/>
                  </a:cubicBezTo>
                  <a:cubicBezTo>
                    <a:pt x="408" y="323"/>
                    <a:pt x="408" y="322"/>
                    <a:pt x="408" y="321"/>
                  </a:cubicBezTo>
                  <a:cubicBezTo>
                    <a:pt x="408" y="321"/>
                    <a:pt x="411" y="320"/>
                    <a:pt x="411" y="319"/>
                  </a:cubicBezTo>
                  <a:cubicBezTo>
                    <a:pt x="412" y="318"/>
                    <a:pt x="411" y="316"/>
                    <a:pt x="411" y="315"/>
                  </a:cubicBezTo>
                  <a:cubicBezTo>
                    <a:pt x="411" y="314"/>
                    <a:pt x="413" y="314"/>
                    <a:pt x="413" y="313"/>
                  </a:cubicBezTo>
                  <a:cubicBezTo>
                    <a:pt x="413" y="313"/>
                    <a:pt x="413" y="313"/>
                    <a:pt x="412" y="313"/>
                  </a:cubicBezTo>
                  <a:cubicBezTo>
                    <a:pt x="410" y="311"/>
                    <a:pt x="414" y="313"/>
                    <a:pt x="415" y="312"/>
                  </a:cubicBezTo>
                  <a:cubicBezTo>
                    <a:pt x="416" y="312"/>
                    <a:pt x="416" y="309"/>
                    <a:pt x="416" y="309"/>
                  </a:cubicBezTo>
                  <a:cubicBezTo>
                    <a:pt x="416" y="309"/>
                    <a:pt x="419" y="309"/>
                    <a:pt x="420" y="309"/>
                  </a:cubicBezTo>
                  <a:cubicBezTo>
                    <a:pt x="420" y="309"/>
                    <a:pt x="420" y="307"/>
                    <a:pt x="420" y="307"/>
                  </a:cubicBezTo>
                  <a:cubicBezTo>
                    <a:pt x="419" y="306"/>
                    <a:pt x="418" y="305"/>
                    <a:pt x="417" y="305"/>
                  </a:cubicBezTo>
                  <a:cubicBezTo>
                    <a:pt x="417" y="303"/>
                    <a:pt x="418" y="304"/>
                    <a:pt x="418" y="303"/>
                  </a:cubicBezTo>
                  <a:cubicBezTo>
                    <a:pt x="418" y="298"/>
                    <a:pt x="418" y="298"/>
                    <a:pt x="418" y="298"/>
                  </a:cubicBezTo>
                  <a:cubicBezTo>
                    <a:pt x="420" y="298"/>
                    <a:pt x="422" y="298"/>
                    <a:pt x="423" y="298"/>
                  </a:cubicBezTo>
                  <a:cubicBezTo>
                    <a:pt x="420" y="296"/>
                    <a:pt x="424" y="292"/>
                    <a:pt x="422" y="291"/>
                  </a:cubicBezTo>
                  <a:cubicBezTo>
                    <a:pt x="423" y="291"/>
                    <a:pt x="423" y="291"/>
                    <a:pt x="424" y="291"/>
                  </a:cubicBezTo>
                  <a:cubicBezTo>
                    <a:pt x="425" y="290"/>
                    <a:pt x="425" y="290"/>
                    <a:pt x="425" y="290"/>
                  </a:cubicBezTo>
                  <a:cubicBezTo>
                    <a:pt x="425" y="290"/>
                    <a:pt x="425" y="288"/>
                    <a:pt x="424" y="288"/>
                  </a:cubicBezTo>
                  <a:cubicBezTo>
                    <a:pt x="423" y="287"/>
                    <a:pt x="422" y="288"/>
                    <a:pt x="421" y="287"/>
                  </a:cubicBezTo>
                  <a:cubicBezTo>
                    <a:pt x="420" y="286"/>
                    <a:pt x="420" y="286"/>
                    <a:pt x="420" y="286"/>
                  </a:cubicBezTo>
                  <a:cubicBezTo>
                    <a:pt x="418" y="286"/>
                    <a:pt x="416" y="288"/>
                    <a:pt x="413" y="287"/>
                  </a:cubicBezTo>
                  <a:cubicBezTo>
                    <a:pt x="412" y="286"/>
                    <a:pt x="412" y="285"/>
                    <a:pt x="413" y="285"/>
                  </a:cubicBezTo>
                  <a:cubicBezTo>
                    <a:pt x="416" y="283"/>
                    <a:pt x="418" y="281"/>
                    <a:pt x="420" y="279"/>
                  </a:cubicBezTo>
                  <a:cubicBezTo>
                    <a:pt x="418" y="273"/>
                    <a:pt x="416" y="268"/>
                    <a:pt x="408" y="271"/>
                  </a:cubicBezTo>
                  <a:cubicBezTo>
                    <a:pt x="408" y="270"/>
                    <a:pt x="407" y="269"/>
                    <a:pt x="406" y="268"/>
                  </a:cubicBezTo>
                  <a:cubicBezTo>
                    <a:pt x="410" y="268"/>
                    <a:pt x="413" y="268"/>
                    <a:pt x="416" y="269"/>
                  </a:cubicBezTo>
                  <a:cubicBezTo>
                    <a:pt x="416" y="268"/>
                    <a:pt x="416" y="266"/>
                    <a:pt x="416" y="266"/>
                  </a:cubicBezTo>
                  <a:cubicBezTo>
                    <a:pt x="412" y="260"/>
                    <a:pt x="408" y="256"/>
                    <a:pt x="406" y="248"/>
                  </a:cubicBezTo>
                  <a:cubicBezTo>
                    <a:pt x="404" y="249"/>
                    <a:pt x="404" y="249"/>
                    <a:pt x="402" y="249"/>
                  </a:cubicBezTo>
                  <a:cubicBezTo>
                    <a:pt x="402" y="248"/>
                    <a:pt x="403" y="248"/>
                    <a:pt x="404" y="247"/>
                  </a:cubicBezTo>
                  <a:cubicBezTo>
                    <a:pt x="402" y="243"/>
                    <a:pt x="397" y="236"/>
                    <a:pt x="400" y="229"/>
                  </a:cubicBezTo>
                  <a:cubicBezTo>
                    <a:pt x="401" y="226"/>
                    <a:pt x="404" y="226"/>
                    <a:pt x="405" y="224"/>
                  </a:cubicBezTo>
                  <a:cubicBezTo>
                    <a:pt x="405" y="224"/>
                    <a:pt x="405" y="222"/>
                    <a:pt x="404" y="221"/>
                  </a:cubicBezTo>
                  <a:cubicBezTo>
                    <a:pt x="407" y="220"/>
                    <a:pt x="409" y="219"/>
                    <a:pt x="410" y="216"/>
                  </a:cubicBezTo>
                  <a:cubicBezTo>
                    <a:pt x="411" y="216"/>
                    <a:pt x="410" y="215"/>
                    <a:pt x="411" y="214"/>
                  </a:cubicBezTo>
                  <a:cubicBezTo>
                    <a:pt x="412" y="214"/>
                    <a:pt x="414" y="214"/>
                    <a:pt x="415" y="213"/>
                  </a:cubicBezTo>
                  <a:cubicBezTo>
                    <a:pt x="415" y="213"/>
                    <a:pt x="416" y="211"/>
                    <a:pt x="416" y="211"/>
                  </a:cubicBezTo>
                  <a:cubicBezTo>
                    <a:pt x="417" y="211"/>
                    <a:pt x="419" y="211"/>
                    <a:pt x="420" y="211"/>
                  </a:cubicBezTo>
                  <a:cubicBezTo>
                    <a:pt x="420" y="211"/>
                    <a:pt x="420" y="210"/>
                    <a:pt x="420" y="209"/>
                  </a:cubicBezTo>
                  <a:cubicBezTo>
                    <a:pt x="421" y="209"/>
                    <a:pt x="421" y="208"/>
                    <a:pt x="422" y="208"/>
                  </a:cubicBezTo>
                  <a:cubicBezTo>
                    <a:pt x="422" y="208"/>
                    <a:pt x="423" y="209"/>
                    <a:pt x="424" y="209"/>
                  </a:cubicBezTo>
                  <a:cubicBezTo>
                    <a:pt x="425" y="209"/>
                    <a:pt x="425" y="208"/>
                    <a:pt x="426" y="208"/>
                  </a:cubicBezTo>
                  <a:cubicBezTo>
                    <a:pt x="427" y="207"/>
                    <a:pt x="428" y="205"/>
                    <a:pt x="429" y="203"/>
                  </a:cubicBezTo>
                  <a:cubicBezTo>
                    <a:pt x="429" y="202"/>
                    <a:pt x="429" y="202"/>
                    <a:pt x="429" y="202"/>
                  </a:cubicBezTo>
                  <a:cubicBezTo>
                    <a:pt x="428" y="201"/>
                    <a:pt x="425" y="200"/>
                    <a:pt x="425" y="200"/>
                  </a:cubicBezTo>
                  <a:cubicBezTo>
                    <a:pt x="422" y="200"/>
                    <a:pt x="421" y="203"/>
                    <a:pt x="417" y="202"/>
                  </a:cubicBezTo>
                  <a:cubicBezTo>
                    <a:pt x="416" y="201"/>
                    <a:pt x="416" y="199"/>
                    <a:pt x="415" y="199"/>
                  </a:cubicBezTo>
                  <a:cubicBezTo>
                    <a:pt x="413" y="198"/>
                    <a:pt x="408" y="198"/>
                    <a:pt x="406" y="199"/>
                  </a:cubicBezTo>
                  <a:cubicBezTo>
                    <a:pt x="406" y="199"/>
                    <a:pt x="406" y="201"/>
                    <a:pt x="406" y="201"/>
                  </a:cubicBezTo>
                  <a:cubicBezTo>
                    <a:pt x="405" y="202"/>
                    <a:pt x="403" y="202"/>
                    <a:pt x="402" y="202"/>
                  </a:cubicBezTo>
                  <a:cubicBezTo>
                    <a:pt x="401" y="203"/>
                    <a:pt x="401" y="205"/>
                    <a:pt x="400" y="206"/>
                  </a:cubicBezTo>
                  <a:cubicBezTo>
                    <a:pt x="400" y="206"/>
                    <a:pt x="398" y="206"/>
                    <a:pt x="397" y="206"/>
                  </a:cubicBezTo>
                  <a:cubicBezTo>
                    <a:pt x="398" y="206"/>
                    <a:pt x="396" y="207"/>
                    <a:pt x="396" y="207"/>
                  </a:cubicBezTo>
                  <a:cubicBezTo>
                    <a:pt x="395" y="207"/>
                    <a:pt x="394" y="207"/>
                    <a:pt x="394" y="206"/>
                  </a:cubicBezTo>
                  <a:cubicBezTo>
                    <a:pt x="392" y="205"/>
                    <a:pt x="393" y="203"/>
                    <a:pt x="392" y="201"/>
                  </a:cubicBezTo>
                  <a:cubicBezTo>
                    <a:pt x="391" y="200"/>
                    <a:pt x="390" y="197"/>
                    <a:pt x="389" y="197"/>
                  </a:cubicBezTo>
                  <a:cubicBezTo>
                    <a:pt x="388" y="197"/>
                    <a:pt x="388" y="197"/>
                    <a:pt x="388" y="197"/>
                  </a:cubicBezTo>
                  <a:cubicBezTo>
                    <a:pt x="386" y="195"/>
                    <a:pt x="385" y="191"/>
                    <a:pt x="385" y="188"/>
                  </a:cubicBezTo>
                  <a:cubicBezTo>
                    <a:pt x="384" y="189"/>
                    <a:pt x="385" y="184"/>
                    <a:pt x="385" y="184"/>
                  </a:cubicBezTo>
                  <a:cubicBezTo>
                    <a:pt x="385" y="184"/>
                    <a:pt x="386" y="183"/>
                    <a:pt x="386" y="183"/>
                  </a:cubicBezTo>
                  <a:cubicBezTo>
                    <a:pt x="388" y="182"/>
                    <a:pt x="392" y="184"/>
                    <a:pt x="394" y="183"/>
                  </a:cubicBezTo>
                  <a:cubicBezTo>
                    <a:pt x="395" y="183"/>
                    <a:pt x="397" y="178"/>
                    <a:pt x="398" y="177"/>
                  </a:cubicBezTo>
                  <a:cubicBezTo>
                    <a:pt x="399" y="176"/>
                    <a:pt x="402" y="173"/>
                    <a:pt x="403" y="173"/>
                  </a:cubicBezTo>
                  <a:cubicBezTo>
                    <a:pt x="404" y="173"/>
                    <a:pt x="405" y="173"/>
                    <a:pt x="405" y="173"/>
                  </a:cubicBezTo>
                  <a:cubicBezTo>
                    <a:pt x="406" y="173"/>
                    <a:pt x="407" y="170"/>
                    <a:pt x="408" y="170"/>
                  </a:cubicBezTo>
                  <a:cubicBezTo>
                    <a:pt x="409" y="170"/>
                    <a:pt x="409" y="170"/>
                    <a:pt x="409" y="170"/>
                  </a:cubicBezTo>
                  <a:cubicBezTo>
                    <a:pt x="410" y="168"/>
                    <a:pt x="409" y="167"/>
                    <a:pt x="410" y="165"/>
                  </a:cubicBezTo>
                  <a:cubicBezTo>
                    <a:pt x="411" y="163"/>
                    <a:pt x="414" y="161"/>
                    <a:pt x="416" y="159"/>
                  </a:cubicBezTo>
                  <a:cubicBezTo>
                    <a:pt x="419" y="160"/>
                    <a:pt x="423" y="161"/>
                    <a:pt x="426" y="162"/>
                  </a:cubicBezTo>
                  <a:cubicBezTo>
                    <a:pt x="424" y="166"/>
                    <a:pt x="422" y="170"/>
                    <a:pt x="420" y="174"/>
                  </a:cubicBezTo>
                  <a:cubicBezTo>
                    <a:pt x="420" y="174"/>
                    <a:pt x="418" y="175"/>
                    <a:pt x="418" y="175"/>
                  </a:cubicBezTo>
                  <a:cubicBezTo>
                    <a:pt x="418" y="176"/>
                    <a:pt x="418" y="179"/>
                    <a:pt x="418" y="180"/>
                  </a:cubicBezTo>
                  <a:cubicBezTo>
                    <a:pt x="418" y="180"/>
                    <a:pt x="421" y="180"/>
                    <a:pt x="421" y="180"/>
                  </a:cubicBezTo>
                  <a:cubicBezTo>
                    <a:pt x="420" y="180"/>
                    <a:pt x="416" y="185"/>
                    <a:pt x="418" y="186"/>
                  </a:cubicBezTo>
                  <a:cubicBezTo>
                    <a:pt x="418" y="186"/>
                    <a:pt x="420" y="187"/>
                    <a:pt x="419" y="186"/>
                  </a:cubicBezTo>
                  <a:cubicBezTo>
                    <a:pt x="419" y="186"/>
                    <a:pt x="421" y="186"/>
                    <a:pt x="421" y="186"/>
                  </a:cubicBezTo>
                  <a:cubicBezTo>
                    <a:pt x="421" y="185"/>
                    <a:pt x="422" y="184"/>
                    <a:pt x="421" y="183"/>
                  </a:cubicBezTo>
                  <a:cubicBezTo>
                    <a:pt x="425" y="181"/>
                    <a:pt x="434" y="171"/>
                    <a:pt x="441" y="173"/>
                  </a:cubicBezTo>
                  <a:cubicBezTo>
                    <a:pt x="441" y="173"/>
                    <a:pt x="443" y="175"/>
                    <a:pt x="443" y="175"/>
                  </a:cubicBezTo>
                  <a:cubicBezTo>
                    <a:pt x="445" y="175"/>
                    <a:pt x="444" y="173"/>
                    <a:pt x="446" y="174"/>
                  </a:cubicBezTo>
                  <a:cubicBezTo>
                    <a:pt x="446" y="174"/>
                    <a:pt x="447" y="174"/>
                    <a:pt x="447" y="174"/>
                  </a:cubicBezTo>
                  <a:cubicBezTo>
                    <a:pt x="450" y="168"/>
                    <a:pt x="450" y="168"/>
                    <a:pt x="450" y="168"/>
                  </a:cubicBezTo>
                  <a:cubicBezTo>
                    <a:pt x="453" y="165"/>
                    <a:pt x="453" y="165"/>
                    <a:pt x="453" y="165"/>
                  </a:cubicBezTo>
                  <a:cubicBezTo>
                    <a:pt x="457" y="159"/>
                    <a:pt x="457" y="159"/>
                    <a:pt x="457" y="159"/>
                  </a:cubicBezTo>
                  <a:cubicBezTo>
                    <a:pt x="459" y="155"/>
                    <a:pt x="459" y="155"/>
                    <a:pt x="459" y="155"/>
                  </a:cubicBezTo>
                  <a:cubicBezTo>
                    <a:pt x="465" y="150"/>
                    <a:pt x="465" y="150"/>
                    <a:pt x="465" y="150"/>
                  </a:cubicBezTo>
                  <a:cubicBezTo>
                    <a:pt x="464" y="145"/>
                    <a:pt x="464" y="145"/>
                    <a:pt x="464" y="145"/>
                  </a:cubicBezTo>
                  <a:cubicBezTo>
                    <a:pt x="468" y="144"/>
                    <a:pt x="468" y="144"/>
                    <a:pt x="468" y="144"/>
                  </a:cubicBezTo>
                  <a:cubicBezTo>
                    <a:pt x="470" y="147"/>
                    <a:pt x="470" y="147"/>
                    <a:pt x="470" y="147"/>
                  </a:cubicBezTo>
                  <a:cubicBezTo>
                    <a:pt x="474" y="148"/>
                    <a:pt x="474" y="148"/>
                    <a:pt x="474" y="148"/>
                  </a:cubicBezTo>
                  <a:cubicBezTo>
                    <a:pt x="478" y="149"/>
                    <a:pt x="478" y="149"/>
                    <a:pt x="478" y="149"/>
                  </a:cubicBezTo>
                  <a:cubicBezTo>
                    <a:pt x="478" y="146"/>
                    <a:pt x="478" y="146"/>
                    <a:pt x="478" y="146"/>
                  </a:cubicBezTo>
                  <a:cubicBezTo>
                    <a:pt x="478" y="143"/>
                    <a:pt x="478" y="143"/>
                    <a:pt x="478" y="143"/>
                  </a:cubicBezTo>
                  <a:cubicBezTo>
                    <a:pt x="481" y="141"/>
                    <a:pt x="481" y="141"/>
                    <a:pt x="481" y="141"/>
                  </a:cubicBezTo>
                  <a:cubicBezTo>
                    <a:pt x="485" y="141"/>
                    <a:pt x="485" y="141"/>
                    <a:pt x="485" y="141"/>
                  </a:cubicBezTo>
                  <a:cubicBezTo>
                    <a:pt x="487" y="139"/>
                    <a:pt x="487" y="139"/>
                    <a:pt x="487" y="139"/>
                  </a:cubicBezTo>
                  <a:cubicBezTo>
                    <a:pt x="487" y="137"/>
                    <a:pt x="487" y="137"/>
                    <a:pt x="487" y="137"/>
                  </a:cubicBezTo>
                  <a:cubicBezTo>
                    <a:pt x="491" y="135"/>
                    <a:pt x="491" y="135"/>
                    <a:pt x="491" y="135"/>
                  </a:cubicBezTo>
                  <a:cubicBezTo>
                    <a:pt x="492" y="129"/>
                    <a:pt x="492" y="129"/>
                    <a:pt x="492" y="129"/>
                  </a:cubicBezTo>
                  <a:cubicBezTo>
                    <a:pt x="497" y="137"/>
                    <a:pt x="497" y="137"/>
                    <a:pt x="497" y="137"/>
                  </a:cubicBezTo>
                  <a:cubicBezTo>
                    <a:pt x="499" y="134"/>
                    <a:pt x="499" y="134"/>
                    <a:pt x="499" y="134"/>
                  </a:cubicBezTo>
                  <a:cubicBezTo>
                    <a:pt x="498" y="131"/>
                    <a:pt x="498" y="131"/>
                    <a:pt x="498" y="131"/>
                  </a:cubicBezTo>
                  <a:cubicBezTo>
                    <a:pt x="501" y="129"/>
                    <a:pt x="501" y="129"/>
                    <a:pt x="501" y="129"/>
                  </a:cubicBezTo>
                  <a:cubicBezTo>
                    <a:pt x="501" y="125"/>
                    <a:pt x="501" y="125"/>
                    <a:pt x="501" y="125"/>
                  </a:cubicBezTo>
                  <a:cubicBezTo>
                    <a:pt x="501" y="119"/>
                    <a:pt x="501" y="119"/>
                    <a:pt x="501" y="119"/>
                  </a:cubicBezTo>
                  <a:cubicBezTo>
                    <a:pt x="502" y="115"/>
                    <a:pt x="502" y="115"/>
                    <a:pt x="502" y="115"/>
                  </a:cubicBezTo>
                  <a:cubicBezTo>
                    <a:pt x="502" y="111"/>
                    <a:pt x="502" y="111"/>
                    <a:pt x="502" y="111"/>
                  </a:cubicBezTo>
                  <a:cubicBezTo>
                    <a:pt x="505" y="109"/>
                    <a:pt x="505" y="109"/>
                    <a:pt x="505" y="109"/>
                  </a:cubicBezTo>
                  <a:cubicBezTo>
                    <a:pt x="507" y="107"/>
                    <a:pt x="507" y="107"/>
                    <a:pt x="507" y="107"/>
                  </a:cubicBezTo>
                  <a:cubicBezTo>
                    <a:pt x="507" y="107"/>
                    <a:pt x="507" y="107"/>
                    <a:pt x="507" y="107"/>
                  </a:cubicBezTo>
                  <a:cubicBezTo>
                    <a:pt x="507" y="106"/>
                    <a:pt x="506" y="105"/>
                    <a:pt x="507" y="105"/>
                  </a:cubicBezTo>
                  <a:cubicBezTo>
                    <a:pt x="510" y="105"/>
                    <a:pt x="512" y="107"/>
                    <a:pt x="512" y="108"/>
                  </a:cubicBezTo>
                  <a:lnTo>
                    <a:pt x="512" y="109"/>
                  </a:lnTo>
                  <a:close/>
                  <a:moveTo>
                    <a:pt x="236" y="208"/>
                  </a:moveTo>
                  <a:cubicBezTo>
                    <a:pt x="239" y="208"/>
                    <a:pt x="241" y="212"/>
                    <a:pt x="239" y="212"/>
                  </a:cubicBezTo>
                  <a:cubicBezTo>
                    <a:pt x="238" y="211"/>
                    <a:pt x="237" y="211"/>
                    <a:pt x="236" y="210"/>
                  </a:cubicBezTo>
                  <a:cubicBezTo>
                    <a:pt x="236" y="210"/>
                    <a:pt x="236" y="208"/>
                    <a:pt x="236" y="208"/>
                  </a:cubicBezTo>
                  <a:cubicBezTo>
                    <a:pt x="237" y="208"/>
                    <a:pt x="236" y="208"/>
                    <a:pt x="236" y="208"/>
                  </a:cubicBezTo>
                  <a:close/>
                </a:path>
              </a:pathLst>
            </a:custGeom>
            <a:grpFill/>
            <a:ln w="9525">
              <a:solidFill>
                <a:schemeClr val="tx2">
                  <a:lumMod val="2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287"/>
            <p:cNvSpPr>
              <a:spLocks noEditPoints="1"/>
            </p:cNvSpPr>
            <p:nvPr/>
          </p:nvSpPr>
          <p:spPr bwMode="auto">
            <a:xfrm>
              <a:off x="8190817" y="2065528"/>
              <a:ext cx="1870059" cy="1498202"/>
            </a:xfrm>
            <a:custGeom>
              <a:avLst/>
              <a:gdLst>
                <a:gd name="T0" fmla="*/ 314 w 531"/>
                <a:gd name="T1" fmla="*/ 425 h 425"/>
                <a:gd name="T2" fmla="*/ 326 w 531"/>
                <a:gd name="T3" fmla="*/ 402 h 425"/>
                <a:gd name="T4" fmla="*/ 341 w 531"/>
                <a:gd name="T5" fmla="*/ 303 h 425"/>
                <a:gd name="T6" fmla="*/ 406 w 531"/>
                <a:gd name="T7" fmla="*/ 277 h 425"/>
                <a:gd name="T8" fmla="*/ 383 w 531"/>
                <a:gd name="T9" fmla="*/ 233 h 425"/>
                <a:gd name="T10" fmla="*/ 528 w 531"/>
                <a:gd name="T11" fmla="*/ 82 h 425"/>
                <a:gd name="T12" fmla="*/ 518 w 531"/>
                <a:gd name="T13" fmla="*/ 70 h 425"/>
                <a:gd name="T14" fmla="*/ 495 w 531"/>
                <a:gd name="T15" fmla="*/ 63 h 425"/>
                <a:gd name="T16" fmla="*/ 468 w 531"/>
                <a:gd name="T17" fmla="*/ 38 h 425"/>
                <a:gd name="T18" fmla="*/ 440 w 531"/>
                <a:gd name="T19" fmla="*/ 4 h 425"/>
                <a:gd name="T20" fmla="*/ 407 w 531"/>
                <a:gd name="T21" fmla="*/ 14 h 425"/>
                <a:gd name="T22" fmla="*/ 399 w 531"/>
                <a:gd name="T23" fmla="*/ 46 h 425"/>
                <a:gd name="T24" fmla="*/ 368 w 531"/>
                <a:gd name="T25" fmla="*/ 76 h 425"/>
                <a:gd name="T26" fmla="*/ 403 w 531"/>
                <a:gd name="T27" fmla="*/ 89 h 425"/>
                <a:gd name="T28" fmla="*/ 356 w 531"/>
                <a:gd name="T29" fmla="*/ 106 h 425"/>
                <a:gd name="T30" fmla="*/ 329 w 531"/>
                <a:gd name="T31" fmla="*/ 126 h 425"/>
                <a:gd name="T32" fmla="*/ 288 w 531"/>
                <a:gd name="T33" fmla="*/ 147 h 425"/>
                <a:gd name="T34" fmla="*/ 229 w 531"/>
                <a:gd name="T35" fmla="*/ 141 h 425"/>
                <a:gd name="T36" fmla="*/ 188 w 531"/>
                <a:gd name="T37" fmla="*/ 118 h 425"/>
                <a:gd name="T38" fmla="*/ 163 w 531"/>
                <a:gd name="T39" fmla="*/ 91 h 425"/>
                <a:gd name="T40" fmla="*/ 133 w 531"/>
                <a:gd name="T41" fmla="*/ 64 h 425"/>
                <a:gd name="T42" fmla="*/ 96 w 531"/>
                <a:gd name="T43" fmla="*/ 80 h 425"/>
                <a:gd name="T44" fmla="*/ 74 w 531"/>
                <a:gd name="T45" fmla="*/ 109 h 425"/>
                <a:gd name="T46" fmla="*/ 62 w 531"/>
                <a:gd name="T47" fmla="*/ 141 h 425"/>
                <a:gd name="T48" fmla="*/ 14 w 531"/>
                <a:gd name="T49" fmla="*/ 167 h 425"/>
                <a:gd name="T50" fmla="*/ 9 w 531"/>
                <a:gd name="T51" fmla="*/ 185 h 425"/>
                <a:gd name="T52" fmla="*/ 10 w 531"/>
                <a:gd name="T53" fmla="*/ 211 h 425"/>
                <a:gd name="T54" fmla="*/ 49 w 531"/>
                <a:gd name="T55" fmla="*/ 220 h 425"/>
                <a:gd name="T56" fmla="*/ 44 w 531"/>
                <a:gd name="T57" fmla="*/ 246 h 425"/>
                <a:gd name="T58" fmla="*/ 52 w 531"/>
                <a:gd name="T59" fmla="*/ 273 h 425"/>
                <a:gd name="T60" fmla="*/ 76 w 531"/>
                <a:gd name="T61" fmla="*/ 290 h 425"/>
                <a:gd name="T62" fmla="*/ 107 w 531"/>
                <a:gd name="T63" fmla="*/ 308 h 425"/>
                <a:gd name="T64" fmla="*/ 144 w 531"/>
                <a:gd name="T65" fmla="*/ 312 h 425"/>
                <a:gd name="T66" fmla="*/ 182 w 531"/>
                <a:gd name="T67" fmla="*/ 307 h 425"/>
                <a:gd name="T68" fmla="*/ 207 w 531"/>
                <a:gd name="T69" fmla="*/ 315 h 425"/>
                <a:gd name="T70" fmla="*/ 220 w 531"/>
                <a:gd name="T71" fmla="*/ 336 h 425"/>
                <a:gd name="T72" fmla="*/ 218 w 531"/>
                <a:gd name="T73" fmla="*/ 362 h 425"/>
                <a:gd name="T74" fmla="*/ 228 w 531"/>
                <a:gd name="T75" fmla="*/ 375 h 425"/>
                <a:gd name="T76" fmla="*/ 249 w 531"/>
                <a:gd name="T77" fmla="*/ 388 h 425"/>
                <a:gd name="T78" fmla="*/ 279 w 531"/>
                <a:gd name="T79" fmla="*/ 368 h 425"/>
                <a:gd name="T80" fmla="*/ 303 w 531"/>
                <a:gd name="T81" fmla="*/ 386 h 425"/>
                <a:gd name="T82" fmla="*/ 322 w 531"/>
                <a:gd name="T83" fmla="*/ 399 h 425"/>
                <a:gd name="T84" fmla="*/ 335 w 531"/>
                <a:gd name="T85" fmla="*/ 381 h 425"/>
                <a:gd name="T86" fmla="*/ 356 w 531"/>
                <a:gd name="T87" fmla="*/ 373 h 425"/>
                <a:gd name="T88" fmla="*/ 375 w 531"/>
                <a:gd name="T89" fmla="*/ 366 h 425"/>
                <a:gd name="T90" fmla="*/ 388 w 531"/>
                <a:gd name="T91" fmla="*/ 351 h 425"/>
                <a:gd name="T92" fmla="*/ 399 w 531"/>
                <a:gd name="T93" fmla="*/ 333 h 425"/>
                <a:gd name="T94" fmla="*/ 412 w 531"/>
                <a:gd name="T95" fmla="*/ 313 h 425"/>
                <a:gd name="T96" fmla="*/ 422 w 531"/>
                <a:gd name="T97" fmla="*/ 291 h 425"/>
                <a:gd name="T98" fmla="*/ 408 w 531"/>
                <a:gd name="T99" fmla="*/ 271 h 425"/>
                <a:gd name="T100" fmla="*/ 404 w 531"/>
                <a:gd name="T101" fmla="*/ 221 h 425"/>
                <a:gd name="T102" fmla="*/ 426 w 531"/>
                <a:gd name="T103" fmla="*/ 208 h 425"/>
                <a:gd name="T104" fmla="*/ 400 w 531"/>
                <a:gd name="T105" fmla="*/ 206 h 425"/>
                <a:gd name="T106" fmla="*/ 386 w 531"/>
                <a:gd name="T107" fmla="*/ 183 h 425"/>
                <a:gd name="T108" fmla="*/ 426 w 531"/>
                <a:gd name="T109" fmla="*/ 162 h 425"/>
                <a:gd name="T110" fmla="*/ 441 w 531"/>
                <a:gd name="T111" fmla="*/ 173 h 425"/>
                <a:gd name="T112" fmla="*/ 464 w 531"/>
                <a:gd name="T113" fmla="*/ 145 h 425"/>
                <a:gd name="T114" fmla="*/ 487 w 531"/>
                <a:gd name="T115" fmla="*/ 139 h 425"/>
                <a:gd name="T116" fmla="*/ 501 w 531"/>
                <a:gd name="T117" fmla="*/ 119 h 425"/>
                <a:gd name="T118" fmla="*/ 236 w 531"/>
                <a:gd name="T119" fmla="*/ 208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31" h="425">
                  <a:moveTo>
                    <a:pt x="326" y="402"/>
                  </a:moveTo>
                  <a:cubicBezTo>
                    <a:pt x="323" y="403"/>
                    <a:pt x="320" y="405"/>
                    <a:pt x="317" y="406"/>
                  </a:cubicBezTo>
                  <a:cubicBezTo>
                    <a:pt x="315" y="406"/>
                    <a:pt x="313" y="406"/>
                    <a:pt x="312" y="406"/>
                  </a:cubicBezTo>
                  <a:cubicBezTo>
                    <a:pt x="311" y="407"/>
                    <a:pt x="312" y="408"/>
                    <a:pt x="311" y="409"/>
                  </a:cubicBezTo>
                  <a:cubicBezTo>
                    <a:pt x="311" y="410"/>
                    <a:pt x="310" y="409"/>
                    <a:pt x="309" y="410"/>
                  </a:cubicBezTo>
                  <a:cubicBezTo>
                    <a:pt x="308" y="411"/>
                    <a:pt x="307" y="411"/>
                    <a:pt x="305" y="412"/>
                  </a:cubicBezTo>
                  <a:cubicBezTo>
                    <a:pt x="306" y="416"/>
                    <a:pt x="305" y="418"/>
                    <a:pt x="307" y="420"/>
                  </a:cubicBezTo>
                  <a:cubicBezTo>
                    <a:pt x="308" y="422"/>
                    <a:pt x="309" y="422"/>
                    <a:pt x="311" y="422"/>
                  </a:cubicBezTo>
                  <a:cubicBezTo>
                    <a:pt x="311" y="423"/>
                    <a:pt x="314" y="425"/>
                    <a:pt x="314" y="425"/>
                  </a:cubicBezTo>
                  <a:cubicBezTo>
                    <a:pt x="315" y="425"/>
                    <a:pt x="320" y="422"/>
                    <a:pt x="321" y="422"/>
                  </a:cubicBezTo>
                  <a:cubicBezTo>
                    <a:pt x="321" y="421"/>
                    <a:pt x="321" y="420"/>
                    <a:pt x="321" y="420"/>
                  </a:cubicBezTo>
                  <a:cubicBezTo>
                    <a:pt x="323" y="419"/>
                    <a:pt x="324" y="420"/>
                    <a:pt x="325" y="418"/>
                  </a:cubicBezTo>
                  <a:cubicBezTo>
                    <a:pt x="326" y="417"/>
                    <a:pt x="325" y="416"/>
                    <a:pt x="325" y="414"/>
                  </a:cubicBezTo>
                  <a:cubicBezTo>
                    <a:pt x="327" y="413"/>
                    <a:pt x="327" y="413"/>
                    <a:pt x="327" y="413"/>
                  </a:cubicBezTo>
                  <a:cubicBezTo>
                    <a:pt x="328" y="408"/>
                    <a:pt x="326" y="410"/>
                    <a:pt x="329" y="408"/>
                  </a:cubicBezTo>
                  <a:cubicBezTo>
                    <a:pt x="329" y="408"/>
                    <a:pt x="330" y="406"/>
                    <a:pt x="329" y="406"/>
                  </a:cubicBezTo>
                  <a:cubicBezTo>
                    <a:pt x="329" y="406"/>
                    <a:pt x="329" y="405"/>
                    <a:pt x="329" y="404"/>
                  </a:cubicBezTo>
                  <a:cubicBezTo>
                    <a:pt x="328" y="404"/>
                    <a:pt x="326" y="403"/>
                    <a:pt x="326" y="402"/>
                  </a:cubicBezTo>
                  <a:close/>
                  <a:moveTo>
                    <a:pt x="343" y="301"/>
                  </a:moveTo>
                  <a:cubicBezTo>
                    <a:pt x="343" y="301"/>
                    <a:pt x="344" y="303"/>
                    <a:pt x="345" y="303"/>
                  </a:cubicBezTo>
                  <a:cubicBezTo>
                    <a:pt x="344" y="303"/>
                    <a:pt x="344" y="303"/>
                    <a:pt x="344" y="305"/>
                  </a:cubicBezTo>
                  <a:cubicBezTo>
                    <a:pt x="343" y="305"/>
                    <a:pt x="342" y="306"/>
                    <a:pt x="342" y="306"/>
                  </a:cubicBezTo>
                  <a:cubicBezTo>
                    <a:pt x="341" y="306"/>
                    <a:pt x="338" y="305"/>
                    <a:pt x="337" y="304"/>
                  </a:cubicBezTo>
                  <a:cubicBezTo>
                    <a:pt x="337" y="303"/>
                    <a:pt x="337" y="303"/>
                    <a:pt x="337" y="303"/>
                  </a:cubicBezTo>
                  <a:cubicBezTo>
                    <a:pt x="338" y="302"/>
                    <a:pt x="337" y="302"/>
                    <a:pt x="339" y="301"/>
                  </a:cubicBezTo>
                  <a:cubicBezTo>
                    <a:pt x="339" y="301"/>
                    <a:pt x="339" y="303"/>
                    <a:pt x="339" y="303"/>
                  </a:cubicBezTo>
                  <a:cubicBezTo>
                    <a:pt x="339" y="303"/>
                    <a:pt x="340" y="304"/>
                    <a:pt x="341" y="303"/>
                  </a:cubicBezTo>
                  <a:cubicBezTo>
                    <a:pt x="341" y="303"/>
                    <a:pt x="341" y="302"/>
                    <a:pt x="341" y="301"/>
                  </a:cubicBezTo>
                  <a:cubicBezTo>
                    <a:pt x="342" y="301"/>
                    <a:pt x="343" y="301"/>
                    <a:pt x="343" y="301"/>
                  </a:cubicBezTo>
                  <a:close/>
                  <a:moveTo>
                    <a:pt x="379" y="296"/>
                  </a:moveTo>
                  <a:cubicBezTo>
                    <a:pt x="384" y="296"/>
                    <a:pt x="378" y="299"/>
                    <a:pt x="377" y="300"/>
                  </a:cubicBezTo>
                  <a:cubicBezTo>
                    <a:pt x="376" y="298"/>
                    <a:pt x="373" y="296"/>
                    <a:pt x="379" y="296"/>
                  </a:cubicBezTo>
                  <a:close/>
                  <a:moveTo>
                    <a:pt x="407" y="272"/>
                  </a:moveTo>
                  <a:cubicBezTo>
                    <a:pt x="409" y="273"/>
                    <a:pt x="409" y="273"/>
                    <a:pt x="409" y="273"/>
                  </a:cubicBezTo>
                  <a:cubicBezTo>
                    <a:pt x="408" y="273"/>
                    <a:pt x="409" y="276"/>
                    <a:pt x="409" y="277"/>
                  </a:cubicBezTo>
                  <a:cubicBezTo>
                    <a:pt x="409" y="277"/>
                    <a:pt x="405" y="277"/>
                    <a:pt x="406" y="277"/>
                  </a:cubicBezTo>
                  <a:cubicBezTo>
                    <a:pt x="406" y="276"/>
                    <a:pt x="405" y="276"/>
                    <a:pt x="404" y="276"/>
                  </a:cubicBezTo>
                  <a:cubicBezTo>
                    <a:pt x="405" y="276"/>
                    <a:pt x="404" y="274"/>
                    <a:pt x="404" y="273"/>
                  </a:cubicBezTo>
                  <a:cubicBezTo>
                    <a:pt x="405" y="273"/>
                    <a:pt x="407" y="273"/>
                    <a:pt x="407" y="272"/>
                  </a:cubicBezTo>
                  <a:close/>
                  <a:moveTo>
                    <a:pt x="418" y="271"/>
                  </a:moveTo>
                  <a:cubicBezTo>
                    <a:pt x="418" y="271"/>
                    <a:pt x="419" y="273"/>
                    <a:pt x="419" y="273"/>
                  </a:cubicBezTo>
                  <a:cubicBezTo>
                    <a:pt x="420" y="273"/>
                    <a:pt x="420" y="271"/>
                    <a:pt x="418" y="271"/>
                  </a:cubicBezTo>
                  <a:close/>
                  <a:moveTo>
                    <a:pt x="383" y="233"/>
                  </a:moveTo>
                  <a:cubicBezTo>
                    <a:pt x="383" y="233"/>
                    <a:pt x="384" y="236"/>
                    <a:pt x="383" y="235"/>
                  </a:cubicBezTo>
                  <a:cubicBezTo>
                    <a:pt x="382" y="235"/>
                    <a:pt x="381" y="232"/>
                    <a:pt x="383" y="233"/>
                  </a:cubicBezTo>
                  <a:close/>
                  <a:moveTo>
                    <a:pt x="512" y="109"/>
                  </a:moveTo>
                  <a:cubicBezTo>
                    <a:pt x="514" y="106"/>
                    <a:pt x="514" y="106"/>
                    <a:pt x="514" y="106"/>
                  </a:cubicBezTo>
                  <a:cubicBezTo>
                    <a:pt x="518" y="104"/>
                    <a:pt x="518" y="104"/>
                    <a:pt x="518" y="104"/>
                  </a:cubicBezTo>
                  <a:cubicBezTo>
                    <a:pt x="519" y="101"/>
                    <a:pt x="519" y="101"/>
                    <a:pt x="519" y="101"/>
                  </a:cubicBezTo>
                  <a:cubicBezTo>
                    <a:pt x="522" y="99"/>
                    <a:pt x="522" y="99"/>
                    <a:pt x="522" y="99"/>
                  </a:cubicBezTo>
                  <a:cubicBezTo>
                    <a:pt x="526" y="96"/>
                    <a:pt x="526" y="96"/>
                    <a:pt x="526" y="96"/>
                  </a:cubicBezTo>
                  <a:cubicBezTo>
                    <a:pt x="528" y="92"/>
                    <a:pt x="528" y="92"/>
                    <a:pt x="528" y="92"/>
                  </a:cubicBezTo>
                  <a:cubicBezTo>
                    <a:pt x="529" y="85"/>
                    <a:pt x="529" y="85"/>
                    <a:pt x="529" y="85"/>
                  </a:cubicBezTo>
                  <a:cubicBezTo>
                    <a:pt x="528" y="82"/>
                    <a:pt x="528" y="82"/>
                    <a:pt x="528" y="82"/>
                  </a:cubicBezTo>
                  <a:cubicBezTo>
                    <a:pt x="531" y="80"/>
                    <a:pt x="531" y="80"/>
                    <a:pt x="531" y="80"/>
                  </a:cubicBezTo>
                  <a:cubicBezTo>
                    <a:pt x="531" y="75"/>
                    <a:pt x="531" y="75"/>
                    <a:pt x="531" y="75"/>
                  </a:cubicBezTo>
                  <a:cubicBezTo>
                    <a:pt x="529" y="73"/>
                    <a:pt x="529" y="73"/>
                    <a:pt x="529" y="73"/>
                  </a:cubicBezTo>
                  <a:cubicBezTo>
                    <a:pt x="529" y="70"/>
                    <a:pt x="529" y="70"/>
                    <a:pt x="529" y="70"/>
                  </a:cubicBezTo>
                  <a:cubicBezTo>
                    <a:pt x="531" y="64"/>
                    <a:pt x="531" y="64"/>
                    <a:pt x="531" y="64"/>
                  </a:cubicBezTo>
                  <a:cubicBezTo>
                    <a:pt x="527" y="66"/>
                    <a:pt x="527" y="66"/>
                    <a:pt x="527" y="66"/>
                  </a:cubicBezTo>
                  <a:cubicBezTo>
                    <a:pt x="525" y="69"/>
                    <a:pt x="525" y="69"/>
                    <a:pt x="525" y="69"/>
                  </a:cubicBezTo>
                  <a:cubicBezTo>
                    <a:pt x="521" y="70"/>
                    <a:pt x="521" y="70"/>
                    <a:pt x="521" y="70"/>
                  </a:cubicBezTo>
                  <a:cubicBezTo>
                    <a:pt x="518" y="70"/>
                    <a:pt x="518" y="70"/>
                    <a:pt x="518" y="70"/>
                  </a:cubicBezTo>
                  <a:cubicBezTo>
                    <a:pt x="515" y="72"/>
                    <a:pt x="515" y="72"/>
                    <a:pt x="515" y="72"/>
                  </a:cubicBezTo>
                  <a:cubicBezTo>
                    <a:pt x="512" y="75"/>
                    <a:pt x="512" y="75"/>
                    <a:pt x="512" y="75"/>
                  </a:cubicBezTo>
                  <a:cubicBezTo>
                    <a:pt x="509" y="77"/>
                    <a:pt x="509" y="77"/>
                    <a:pt x="509" y="77"/>
                  </a:cubicBezTo>
                  <a:cubicBezTo>
                    <a:pt x="506" y="78"/>
                    <a:pt x="506" y="78"/>
                    <a:pt x="506" y="78"/>
                  </a:cubicBezTo>
                  <a:cubicBezTo>
                    <a:pt x="502" y="76"/>
                    <a:pt x="502" y="76"/>
                    <a:pt x="502" y="76"/>
                  </a:cubicBezTo>
                  <a:cubicBezTo>
                    <a:pt x="498" y="74"/>
                    <a:pt x="498" y="74"/>
                    <a:pt x="498" y="74"/>
                  </a:cubicBezTo>
                  <a:cubicBezTo>
                    <a:pt x="496" y="70"/>
                    <a:pt x="496" y="70"/>
                    <a:pt x="496" y="70"/>
                  </a:cubicBezTo>
                  <a:cubicBezTo>
                    <a:pt x="497" y="66"/>
                    <a:pt x="497" y="66"/>
                    <a:pt x="497" y="66"/>
                  </a:cubicBezTo>
                  <a:cubicBezTo>
                    <a:pt x="495" y="63"/>
                    <a:pt x="495" y="63"/>
                    <a:pt x="495" y="63"/>
                  </a:cubicBezTo>
                  <a:cubicBezTo>
                    <a:pt x="492" y="59"/>
                    <a:pt x="492" y="59"/>
                    <a:pt x="492" y="59"/>
                  </a:cubicBezTo>
                  <a:cubicBezTo>
                    <a:pt x="490" y="54"/>
                    <a:pt x="490" y="54"/>
                    <a:pt x="490" y="54"/>
                  </a:cubicBezTo>
                  <a:cubicBezTo>
                    <a:pt x="489" y="51"/>
                    <a:pt x="489" y="51"/>
                    <a:pt x="489" y="51"/>
                  </a:cubicBezTo>
                  <a:cubicBezTo>
                    <a:pt x="486" y="48"/>
                    <a:pt x="486" y="48"/>
                    <a:pt x="486" y="48"/>
                  </a:cubicBezTo>
                  <a:cubicBezTo>
                    <a:pt x="481" y="46"/>
                    <a:pt x="481" y="46"/>
                    <a:pt x="481" y="46"/>
                  </a:cubicBezTo>
                  <a:cubicBezTo>
                    <a:pt x="477" y="46"/>
                    <a:pt x="477" y="46"/>
                    <a:pt x="477" y="46"/>
                  </a:cubicBezTo>
                  <a:cubicBezTo>
                    <a:pt x="474" y="46"/>
                    <a:pt x="474" y="46"/>
                    <a:pt x="474" y="46"/>
                  </a:cubicBezTo>
                  <a:cubicBezTo>
                    <a:pt x="471" y="43"/>
                    <a:pt x="471" y="43"/>
                    <a:pt x="471" y="43"/>
                  </a:cubicBezTo>
                  <a:cubicBezTo>
                    <a:pt x="468" y="38"/>
                    <a:pt x="468" y="38"/>
                    <a:pt x="468" y="38"/>
                  </a:cubicBezTo>
                  <a:cubicBezTo>
                    <a:pt x="464" y="32"/>
                    <a:pt x="464" y="32"/>
                    <a:pt x="464" y="32"/>
                  </a:cubicBezTo>
                  <a:cubicBezTo>
                    <a:pt x="463" y="26"/>
                    <a:pt x="463" y="26"/>
                    <a:pt x="463" y="26"/>
                  </a:cubicBezTo>
                  <a:cubicBezTo>
                    <a:pt x="463" y="23"/>
                    <a:pt x="463" y="23"/>
                    <a:pt x="463" y="23"/>
                  </a:cubicBezTo>
                  <a:cubicBezTo>
                    <a:pt x="460" y="18"/>
                    <a:pt x="460" y="18"/>
                    <a:pt x="460" y="18"/>
                  </a:cubicBezTo>
                  <a:cubicBezTo>
                    <a:pt x="457" y="15"/>
                    <a:pt x="457" y="15"/>
                    <a:pt x="457" y="15"/>
                  </a:cubicBezTo>
                  <a:cubicBezTo>
                    <a:pt x="453" y="11"/>
                    <a:pt x="453" y="11"/>
                    <a:pt x="453" y="11"/>
                  </a:cubicBezTo>
                  <a:cubicBezTo>
                    <a:pt x="447" y="10"/>
                    <a:pt x="447" y="10"/>
                    <a:pt x="447" y="10"/>
                  </a:cubicBezTo>
                  <a:cubicBezTo>
                    <a:pt x="443" y="7"/>
                    <a:pt x="443" y="7"/>
                    <a:pt x="443" y="7"/>
                  </a:cubicBezTo>
                  <a:cubicBezTo>
                    <a:pt x="440" y="4"/>
                    <a:pt x="440" y="4"/>
                    <a:pt x="440" y="4"/>
                  </a:cubicBezTo>
                  <a:cubicBezTo>
                    <a:pt x="437" y="1"/>
                    <a:pt x="437" y="1"/>
                    <a:pt x="437" y="1"/>
                  </a:cubicBezTo>
                  <a:cubicBezTo>
                    <a:pt x="431" y="0"/>
                    <a:pt x="431" y="0"/>
                    <a:pt x="431" y="0"/>
                  </a:cubicBezTo>
                  <a:cubicBezTo>
                    <a:pt x="429" y="1"/>
                    <a:pt x="429" y="1"/>
                    <a:pt x="429" y="1"/>
                  </a:cubicBezTo>
                  <a:cubicBezTo>
                    <a:pt x="424" y="3"/>
                    <a:pt x="424" y="3"/>
                    <a:pt x="424" y="3"/>
                  </a:cubicBezTo>
                  <a:cubicBezTo>
                    <a:pt x="419" y="3"/>
                    <a:pt x="419" y="3"/>
                    <a:pt x="419" y="3"/>
                  </a:cubicBezTo>
                  <a:cubicBezTo>
                    <a:pt x="416" y="6"/>
                    <a:pt x="416" y="6"/>
                    <a:pt x="416" y="6"/>
                  </a:cubicBezTo>
                  <a:cubicBezTo>
                    <a:pt x="412" y="9"/>
                    <a:pt x="412" y="9"/>
                    <a:pt x="412" y="9"/>
                  </a:cubicBezTo>
                  <a:cubicBezTo>
                    <a:pt x="409" y="13"/>
                    <a:pt x="409" y="13"/>
                    <a:pt x="409" y="13"/>
                  </a:cubicBezTo>
                  <a:cubicBezTo>
                    <a:pt x="407" y="14"/>
                    <a:pt x="407" y="14"/>
                    <a:pt x="407" y="14"/>
                  </a:cubicBezTo>
                  <a:cubicBezTo>
                    <a:pt x="407" y="17"/>
                    <a:pt x="407" y="17"/>
                    <a:pt x="407" y="17"/>
                  </a:cubicBezTo>
                  <a:cubicBezTo>
                    <a:pt x="409" y="16"/>
                    <a:pt x="409" y="16"/>
                    <a:pt x="409" y="16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9" y="25"/>
                    <a:pt x="409" y="25"/>
                    <a:pt x="409" y="25"/>
                  </a:cubicBezTo>
                  <a:cubicBezTo>
                    <a:pt x="407" y="27"/>
                    <a:pt x="407" y="27"/>
                    <a:pt x="407" y="27"/>
                  </a:cubicBezTo>
                  <a:cubicBezTo>
                    <a:pt x="408" y="32"/>
                    <a:pt x="408" y="32"/>
                    <a:pt x="408" y="32"/>
                  </a:cubicBezTo>
                  <a:cubicBezTo>
                    <a:pt x="405" y="36"/>
                    <a:pt x="405" y="36"/>
                    <a:pt x="405" y="36"/>
                  </a:cubicBezTo>
                  <a:cubicBezTo>
                    <a:pt x="403" y="40"/>
                    <a:pt x="403" y="40"/>
                    <a:pt x="403" y="40"/>
                  </a:cubicBezTo>
                  <a:cubicBezTo>
                    <a:pt x="403" y="40"/>
                    <a:pt x="396" y="45"/>
                    <a:pt x="399" y="46"/>
                  </a:cubicBezTo>
                  <a:cubicBezTo>
                    <a:pt x="399" y="48"/>
                    <a:pt x="393" y="50"/>
                    <a:pt x="393" y="50"/>
                  </a:cubicBezTo>
                  <a:cubicBezTo>
                    <a:pt x="387" y="55"/>
                    <a:pt x="387" y="55"/>
                    <a:pt x="387" y="55"/>
                  </a:cubicBezTo>
                  <a:cubicBezTo>
                    <a:pt x="384" y="52"/>
                    <a:pt x="384" y="52"/>
                    <a:pt x="384" y="52"/>
                  </a:cubicBezTo>
                  <a:cubicBezTo>
                    <a:pt x="378" y="49"/>
                    <a:pt x="378" y="49"/>
                    <a:pt x="378" y="49"/>
                  </a:cubicBezTo>
                  <a:cubicBezTo>
                    <a:pt x="374" y="51"/>
                    <a:pt x="374" y="51"/>
                    <a:pt x="374" y="51"/>
                  </a:cubicBezTo>
                  <a:cubicBezTo>
                    <a:pt x="370" y="61"/>
                    <a:pt x="370" y="61"/>
                    <a:pt x="370" y="61"/>
                  </a:cubicBezTo>
                  <a:cubicBezTo>
                    <a:pt x="370" y="61"/>
                    <a:pt x="370" y="63"/>
                    <a:pt x="371" y="64"/>
                  </a:cubicBezTo>
                  <a:cubicBezTo>
                    <a:pt x="372" y="68"/>
                    <a:pt x="369" y="71"/>
                    <a:pt x="369" y="71"/>
                  </a:cubicBezTo>
                  <a:cubicBezTo>
                    <a:pt x="368" y="76"/>
                    <a:pt x="368" y="76"/>
                    <a:pt x="368" y="76"/>
                  </a:cubicBezTo>
                  <a:cubicBezTo>
                    <a:pt x="375" y="78"/>
                    <a:pt x="375" y="78"/>
                    <a:pt x="375" y="78"/>
                  </a:cubicBezTo>
                  <a:cubicBezTo>
                    <a:pt x="381" y="77"/>
                    <a:pt x="381" y="77"/>
                    <a:pt x="381" y="77"/>
                  </a:cubicBezTo>
                  <a:cubicBezTo>
                    <a:pt x="386" y="72"/>
                    <a:pt x="386" y="72"/>
                    <a:pt x="386" y="72"/>
                  </a:cubicBezTo>
                  <a:cubicBezTo>
                    <a:pt x="389" y="73"/>
                    <a:pt x="389" y="73"/>
                    <a:pt x="389" y="73"/>
                  </a:cubicBezTo>
                  <a:cubicBezTo>
                    <a:pt x="391" y="76"/>
                    <a:pt x="391" y="76"/>
                    <a:pt x="391" y="76"/>
                  </a:cubicBezTo>
                  <a:cubicBezTo>
                    <a:pt x="395" y="79"/>
                    <a:pt x="395" y="79"/>
                    <a:pt x="395" y="79"/>
                  </a:cubicBezTo>
                  <a:cubicBezTo>
                    <a:pt x="401" y="81"/>
                    <a:pt x="401" y="81"/>
                    <a:pt x="401" y="81"/>
                  </a:cubicBezTo>
                  <a:cubicBezTo>
                    <a:pt x="404" y="85"/>
                    <a:pt x="404" y="85"/>
                    <a:pt x="404" y="85"/>
                  </a:cubicBezTo>
                  <a:cubicBezTo>
                    <a:pt x="403" y="89"/>
                    <a:pt x="403" y="89"/>
                    <a:pt x="403" y="89"/>
                  </a:cubicBezTo>
                  <a:cubicBezTo>
                    <a:pt x="403" y="89"/>
                    <a:pt x="398" y="88"/>
                    <a:pt x="395" y="89"/>
                  </a:cubicBezTo>
                  <a:cubicBezTo>
                    <a:pt x="393" y="89"/>
                    <a:pt x="389" y="94"/>
                    <a:pt x="389" y="94"/>
                  </a:cubicBezTo>
                  <a:cubicBezTo>
                    <a:pt x="384" y="93"/>
                    <a:pt x="384" y="93"/>
                    <a:pt x="384" y="93"/>
                  </a:cubicBezTo>
                  <a:cubicBezTo>
                    <a:pt x="377" y="98"/>
                    <a:pt x="377" y="98"/>
                    <a:pt x="377" y="98"/>
                  </a:cubicBezTo>
                  <a:cubicBezTo>
                    <a:pt x="375" y="96"/>
                    <a:pt x="375" y="96"/>
                    <a:pt x="375" y="96"/>
                  </a:cubicBezTo>
                  <a:cubicBezTo>
                    <a:pt x="372" y="96"/>
                    <a:pt x="372" y="96"/>
                    <a:pt x="372" y="96"/>
                  </a:cubicBezTo>
                  <a:cubicBezTo>
                    <a:pt x="370" y="101"/>
                    <a:pt x="370" y="101"/>
                    <a:pt x="370" y="101"/>
                  </a:cubicBezTo>
                  <a:cubicBezTo>
                    <a:pt x="367" y="103"/>
                    <a:pt x="367" y="103"/>
                    <a:pt x="367" y="103"/>
                  </a:cubicBezTo>
                  <a:cubicBezTo>
                    <a:pt x="356" y="106"/>
                    <a:pt x="356" y="106"/>
                    <a:pt x="356" y="106"/>
                  </a:cubicBezTo>
                  <a:cubicBezTo>
                    <a:pt x="354" y="112"/>
                    <a:pt x="354" y="112"/>
                    <a:pt x="354" y="112"/>
                  </a:cubicBezTo>
                  <a:cubicBezTo>
                    <a:pt x="347" y="116"/>
                    <a:pt x="347" y="116"/>
                    <a:pt x="347" y="116"/>
                  </a:cubicBezTo>
                  <a:cubicBezTo>
                    <a:pt x="342" y="114"/>
                    <a:pt x="342" y="114"/>
                    <a:pt x="342" y="114"/>
                  </a:cubicBezTo>
                  <a:cubicBezTo>
                    <a:pt x="338" y="110"/>
                    <a:pt x="338" y="110"/>
                    <a:pt x="338" y="110"/>
                  </a:cubicBezTo>
                  <a:cubicBezTo>
                    <a:pt x="334" y="109"/>
                    <a:pt x="334" y="109"/>
                    <a:pt x="334" y="109"/>
                  </a:cubicBezTo>
                  <a:cubicBezTo>
                    <a:pt x="330" y="111"/>
                    <a:pt x="330" y="111"/>
                    <a:pt x="330" y="111"/>
                  </a:cubicBezTo>
                  <a:cubicBezTo>
                    <a:pt x="328" y="116"/>
                    <a:pt x="328" y="116"/>
                    <a:pt x="328" y="116"/>
                  </a:cubicBezTo>
                  <a:cubicBezTo>
                    <a:pt x="328" y="121"/>
                    <a:pt x="328" y="121"/>
                    <a:pt x="328" y="121"/>
                  </a:cubicBezTo>
                  <a:cubicBezTo>
                    <a:pt x="329" y="126"/>
                    <a:pt x="329" y="126"/>
                    <a:pt x="329" y="126"/>
                  </a:cubicBezTo>
                  <a:cubicBezTo>
                    <a:pt x="331" y="130"/>
                    <a:pt x="331" y="130"/>
                    <a:pt x="331" y="130"/>
                  </a:cubicBezTo>
                  <a:cubicBezTo>
                    <a:pt x="328" y="135"/>
                    <a:pt x="328" y="135"/>
                    <a:pt x="328" y="135"/>
                  </a:cubicBezTo>
                  <a:cubicBezTo>
                    <a:pt x="324" y="137"/>
                    <a:pt x="324" y="137"/>
                    <a:pt x="324" y="137"/>
                  </a:cubicBezTo>
                  <a:cubicBezTo>
                    <a:pt x="317" y="139"/>
                    <a:pt x="317" y="139"/>
                    <a:pt x="317" y="139"/>
                  </a:cubicBezTo>
                  <a:cubicBezTo>
                    <a:pt x="308" y="141"/>
                    <a:pt x="308" y="141"/>
                    <a:pt x="308" y="141"/>
                  </a:cubicBezTo>
                  <a:cubicBezTo>
                    <a:pt x="300" y="140"/>
                    <a:pt x="300" y="140"/>
                    <a:pt x="300" y="140"/>
                  </a:cubicBezTo>
                  <a:cubicBezTo>
                    <a:pt x="296" y="142"/>
                    <a:pt x="296" y="142"/>
                    <a:pt x="296" y="142"/>
                  </a:cubicBezTo>
                  <a:cubicBezTo>
                    <a:pt x="292" y="142"/>
                    <a:pt x="292" y="142"/>
                    <a:pt x="292" y="142"/>
                  </a:cubicBezTo>
                  <a:cubicBezTo>
                    <a:pt x="288" y="147"/>
                    <a:pt x="288" y="147"/>
                    <a:pt x="288" y="147"/>
                  </a:cubicBezTo>
                  <a:cubicBezTo>
                    <a:pt x="282" y="149"/>
                    <a:pt x="282" y="149"/>
                    <a:pt x="282" y="149"/>
                  </a:cubicBezTo>
                  <a:cubicBezTo>
                    <a:pt x="276" y="149"/>
                    <a:pt x="276" y="149"/>
                    <a:pt x="276" y="149"/>
                  </a:cubicBezTo>
                  <a:cubicBezTo>
                    <a:pt x="270" y="152"/>
                    <a:pt x="270" y="152"/>
                    <a:pt x="270" y="152"/>
                  </a:cubicBezTo>
                  <a:cubicBezTo>
                    <a:pt x="261" y="152"/>
                    <a:pt x="261" y="152"/>
                    <a:pt x="261" y="152"/>
                  </a:cubicBezTo>
                  <a:cubicBezTo>
                    <a:pt x="257" y="148"/>
                    <a:pt x="257" y="148"/>
                    <a:pt x="257" y="148"/>
                  </a:cubicBezTo>
                  <a:cubicBezTo>
                    <a:pt x="252" y="144"/>
                    <a:pt x="252" y="144"/>
                    <a:pt x="252" y="144"/>
                  </a:cubicBezTo>
                  <a:cubicBezTo>
                    <a:pt x="250" y="143"/>
                    <a:pt x="250" y="143"/>
                    <a:pt x="250" y="143"/>
                  </a:cubicBezTo>
                  <a:cubicBezTo>
                    <a:pt x="237" y="142"/>
                    <a:pt x="237" y="142"/>
                    <a:pt x="237" y="142"/>
                  </a:cubicBezTo>
                  <a:cubicBezTo>
                    <a:pt x="229" y="141"/>
                    <a:pt x="229" y="141"/>
                    <a:pt x="229" y="141"/>
                  </a:cubicBezTo>
                  <a:cubicBezTo>
                    <a:pt x="222" y="140"/>
                    <a:pt x="222" y="140"/>
                    <a:pt x="222" y="140"/>
                  </a:cubicBezTo>
                  <a:cubicBezTo>
                    <a:pt x="216" y="141"/>
                    <a:pt x="216" y="141"/>
                    <a:pt x="216" y="141"/>
                  </a:cubicBezTo>
                  <a:cubicBezTo>
                    <a:pt x="210" y="140"/>
                    <a:pt x="210" y="140"/>
                    <a:pt x="210" y="140"/>
                  </a:cubicBezTo>
                  <a:cubicBezTo>
                    <a:pt x="206" y="138"/>
                    <a:pt x="206" y="138"/>
                    <a:pt x="206" y="138"/>
                  </a:cubicBezTo>
                  <a:cubicBezTo>
                    <a:pt x="201" y="133"/>
                    <a:pt x="201" y="133"/>
                    <a:pt x="201" y="133"/>
                  </a:cubicBezTo>
                  <a:cubicBezTo>
                    <a:pt x="196" y="129"/>
                    <a:pt x="196" y="129"/>
                    <a:pt x="196" y="129"/>
                  </a:cubicBezTo>
                  <a:cubicBezTo>
                    <a:pt x="193" y="126"/>
                    <a:pt x="193" y="126"/>
                    <a:pt x="193" y="126"/>
                  </a:cubicBezTo>
                  <a:cubicBezTo>
                    <a:pt x="191" y="122"/>
                    <a:pt x="191" y="122"/>
                    <a:pt x="191" y="122"/>
                  </a:cubicBezTo>
                  <a:cubicBezTo>
                    <a:pt x="188" y="118"/>
                    <a:pt x="188" y="118"/>
                    <a:pt x="188" y="118"/>
                  </a:cubicBezTo>
                  <a:cubicBezTo>
                    <a:pt x="183" y="116"/>
                    <a:pt x="183" y="116"/>
                    <a:pt x="183" y="116"/>
                  </a:cubicBezTo>
                  <a:cubicBezTo>
                    <a:pt x="180" y="114"/>
                    <a:pt x="180" y="114"/>
                    <a:pt x="180" y="114"/>
                  </a:cubicBezTo>
                  <a:cubicBezTo>
                    <a:pt x="175" y="111"/>
                    <a:pt x="175" y="111"/>
                    <a:pt x="175" y="111"/>
                  </a:cubicBezTo>
                  <a:cubicBezTo>
                    <a:pt x="170" y="111"/>
                    <a:pt x="170" y="111"/>
                    <a:pt x="170" y="111"/>
                  </a:cubicBezTo>
                  <a:cubicBezTo>
                    <a:pt x="165" y="109"/>
                    <a:pt x="165" y="109"/>
                    <a:pt x="165" y="109"/>
                  </a:cubicBezTo>
                  <a:cubicBezTo>
                    <a:pt x="164" y="105"/>
                    <a:pt x="164" y="105"/>
                    <a:pt x="164" y="105"/>
                  </a:cubicBezTo>
                  <a:cubicBezTo>
                    <a:pt x="165" y="100"/>
                    <a:pt x="165" y="100"/>
                    <a:pt x="165" y="100"/>
                  </a:cubicBezTo>
                  <a:cubicBezTo>
                    <a:pt x="166" y="96"/>
                    <a:pt x="166" y="96"/>
                    <a:pt x="166" y="96"/>
                  </a:cubicBezTo>
                  <a:cubicBezTo>
                    <a:pt x="163" y="91"/>
                    <a:pt x="163" y="91"/>
                    <a:pt x="163" y="91"/>
                  </a:cubicBezTo>
                  <a:cubicBezTo>
                    <a:pt x="158" y="89"/>
                    <a:pt x="158" y="89"/>
                    <a:pt x="158" y="89"/>
                  </a:cubicBezTo>
                  <a:cubicBezTo>
                    <a:pt x="158" y="86"/>
                    <a:pt x="158" y="86"/>
                    <a:pt x="158" y="86"/>
                  </a:cubicBezTo>
                  <a:cubicBezTo>
                    <a:pt x="153" y="80"/>
                    <a:pt x="153" y="80"/>
                    <a:pt x="153" y="80"/>
                  </a:cubicBezTo>
                  <a:cubicBezTo>
                    <a:pt x="148" y="77"/>
                    <a:pt x="148" y="77"/>
                    <a:pt x="148" y="77"/>
                  </a:cubicBezTo>
                  <a:cubicBezTo>
                    <a:pt x="142" y="78"/>
                    <a:pt x="142" y="78"/>
                    <a:pt x="142" y="78"/>
                  </a:cubicBezTo>
                  <a:cubicBezTo>
                    <a:pt x="138" y="77"/>
                    <a:pt x="138" y="77"/>
                    <a:pt x="138" y="77"/>
                  </a:cubicBezTo>
                  <a:cubicBezTo>
                    <a:pt x="135" y="74"/>
                    <a:pt x="135" y="74"/>
                    <a:pt x="135" y="74"/>
                  </a:cubicBezTo>
                  <a:cubicBezTo>
                    <a:pt x="134" y="71"/>
                    <a:pt x="134" y="71"/>
                    <a:pt x="134" y="71"/>
                  </a:cubicBezTo>
                  <a:cubicBezTo>
                    <a:pt x="133" y="64"/>
                    <a:pt x="133" y="64"/>
                    <a:pt x="133" y="64"/>
                  </a:cubicBezTo>
                  <a:cubicBezTo>
                    <a:pt x="134" y="56"/>
                    <a:pt x="134" y="56"/>
                    <a:pt x="134" y="56"/>
                  </a:cubicBezTo>
                  <a:cubicBezTo>
                    <a:pt x="129" y="59"/>
                    <a:pt x="129" y="59"/>
                    <a:pt x="129" y="59"/>
                  </a:cubicBezTo>
                  <a:cubicBezTo>
                    <a:pt x="117" y="61"/>
                    <a:pt x="117" y="61"/>
                    <a:pt x="117" y="61"/>
                  </a:cubicBezTo>
                  <a:cubicBezTo>
                    <a:pt x="113" y="64"/>
                    <a:pt x="113" y="64"/>
                    <a:pt x="113" y="64"/>
                  </a:cubicBezTo>
                  <a:cubicBezTo>
                    <a:pt x="111" y="68"/>
                    <a:pt x="111" y="68"/>
                    <a:pt x="111" y="68"/>
                  </a:cubicBezTo>
                  <a:cubicBezTo>
                    <a:pt x="105" y="70"/>
                    <a:pt x="105" y="70"/>
                    <a:pt x="105" y="70"/>
                  </a:cubicBezTo>
                  <a:cubicBezTo>
                    <a:pt x="104" y="73"/>
                    <a:pt x="104" y="73"/>
                    <a:pt x="104" y="73"/>
                  </a:cubicBezTo>
                  <a:cubicBezTo>
                    <a:pt x="103" y="77"/>
                    <a:pt x="103" y="77"/>
                    <a:pt x="103" y="77"/>
                  </a:cubicBezTo>
                  <a:cubicBezTo>
                    <a:pt x="96" y="80"/>
                    <a:pt x="96" y="80"/>
                    <a:pt x="96" y="80"/>
                  </a:cubicBezTo>
                  <a:cubicBezTo>
                    <a:pt x="91" y="80"/>
                    <a:pt x="91" y="80"/>
                    <a:pt x="91" y="80"/>
                  </a:cubicBezTo>
                  <a:cubicBezTo>
                    <a:pt x="88" y="83"/>
                    <a:pt x="88" y="83"/>
                    <a:pt x="88" y="83"/>
                  </a:cubicBezTo>
                  <a:cubicBezTo>
                    <a:pt x="85" y="88"/>
                    <a:pt x="85" y="88"/>
                    <a:pt x="85" y="88"/>
                  </a:cubicBezTo>
                  <a:cubicBezTo>
                    <a:pt x="82" y="91"/>
                    <a:pt x="82" y="91"/>
                    <a:pt x="82" y="91"/>
                  </a:cubicBezTo>
                  <a:cubicBezTo>
                    <a:pt x="80" y="97"/>
                    <a:pt x="80" y="97"/>
                    <a:pt x="80" y="97"/>
                  </a:cubicBezTo>
                  <a:cubicBezTo>
                    <a:pt x="81" y="103"/>
                    <a:pt x="81" y="103"/>
                    <a:pt x="81" y="103"/>
                  </a:cubicBezTo>
                  <a:cubicBezTo>
                    <a:pt x="84" y="106"/>
                    <a:pt x="84" y="106"/>
                    <a:pt x="84" y="106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74" y="109"/>
                    <a:pt x="74" y="109"/>
                    <a:pt x="74" y="109"/>
                  </a:cubicBezTo>
                  <a:cubicBezTo>
                    <a:pt x="67" y="112"/>
                    <a:pt x="67" y="112"/>
                    <a:pt x="67" y="112"/>
                  </a:cubicBezTo>
                  <a:cubicBezTo>
                    <a:pt x="60" y="113"/>
                    <a:pt x="60" y="113"/>
                    <a:pt x="60" y="113"/>
                  </a:cubicBezTo>
                  <a:cubicBezTo>
                    <a:pt x="58" y="115"/>
                    <a:pt x="58" y="115"/>
                    <a:pt x="58" y="115"/>
                  </a:cubicBezTo>
                  <a:cubicBezTo>
                    <a:pt x="59" y="119"/>
                    <a:pt x="59" y="119"/>
                    <a:pt x="59" y="119"/>
                  </a:cubicBezTo>
                  <a:cubicBezTo>
                    <a:pt x="64" y="123"/>
                    <a:pt x="64" y="123"/>
                    <a:pt x="64" y="123"/>
                  </a:cubicBezTo>
                  <a:cubicBezTo>
                    <a:pt x="66" y="126"/>
                    <a:pt x="66" y="126"/>
                    <a:pt x="66" y="126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62" y="141"/>
                    <a:pt x="62" y="141"/>
                    <a:pt x="62" y="141"/>
                  </a:cubicBezTo>
                  <a:cubicBezTo>
                    <a:pt x="59" y="142"/>
                    <a:pt x="57" y="143"/>
                    <a:pt x="55" y="144"/>
                  </a:cubicBezTo>
                  <a:cubicBezTo>
                    <a:pt x="53" y="146"/>
                    <a:pt x="53" y="147"/>
                    <a:pt x="51" y="148"/>
                  </a:cubicBezTo>
                  <a:cubicBezTo>
                    <a:pt x="49" y="149"/>
                    <a:pt x="48" y="149"/>
                    <a:pt x="46" y="150"/>
                  </a:cubicBezTo>
                  <a:cubicBezTo>
                    <a:pt x="45" y="151"/>
                    <a:pt x="45" y="153"/>
                    <a:pt x="45" y="154"/>
                  </a:cubicBezTo>
                  <a:cubicBezTo>
                    <a:pt x="45" y="157"/>
                    <a:pt x="34" y="154"/>
                    <a:pt x="31" y="159"/>
                  </a:cubicBezTo>
                  <a:cubicBezTo>
                    <a:pt x="29" y="162"/>
                    <a:pt x="31" y="164"/>
                    <a:pt x="29" y="167"/>
                  </a:cubicBezTo>
                  <a:cubicBezTo>
                    <a:pt x="27" y="169"/>
                    <a:pt x="24" y="168"/>
                    <a:pt x="22" y="169"/>
                  </a:cubicBezTo>
                  <a:cubicBezTo>
                    <a:pt x="20" y="169"/>
                    <a:pt x="19" y="171"/>
                    <a:pt x="17" y="171"/>
                  </a:cubicBezTo>
                  <a:cubicBezTo>
                    <a:pt x="15" y="171"/>
                    <a:pt x="16" y="167"/>
                    <a:pt x="14" y="167"/>
                  </a:cubicBezTo>
                  <a:cubicBezTo>
                    <a:pt x="12" y="166"/>
                    <a:pt x="11" y="168"/>
                    <a:pt x="9" y="169"/>
                  </a:cubicBezTo>
                  <a:cubicBezTo>
                    <a:pt x="8" y="171"/>
                    <a:pt x="7" y="172"/>
                    <a:pt x="6" y="173"/>
                  </a:cubicBezTo>
                  <a:cubicBezTo>
                    <a:pt x="5" y="174"/>
                    <a:pt x="4" y="174"/>
                    <a:pt x="3" y="175"/>
                  </a:cubicBezTo>
                  <a:cubicBezTo>
                    <a:pt x="2" y="175"/>
                    <a:pt x="1" y="176"/>
                    <a:pt x="0" y="177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1" y="180"/>
                    <a:pt x="1" y="182"/>
                    <a:pt x="1" y="182"/>
                  </a:cubicBezTo>
                  <a:cubicBezTo>
                    <a:pt x="1" y="185"/>
                    <a:pt x="1" y="185"/>
                    <a:pt x="1" y="185"/>
                  </a:cubicBezTo>
                  <a:cubicBezTo>
                    <a:pt x="3" y="187"/>
                    <a:pt x="3" y="187"/>
                    <a:pt x="3" y="187"/>
                  </a:cubicBezTo>
                  <a:cubicBezTo>
                    <a:pt x="9" y="185"/>
                    <a:pt x="9" y="185"/>
                    <a:pt x="9" y="185"/>
                  </a:cubicBezTo>
                  <a:cubicBezTo>
                    <a:pt x="10" y="186"/>
                    <a:pt x="10" y="186"/>
                    <a:pt x="10" y="186"/>
                  </a:cubicBezTo>
                  <a:cubicBezTo>
                    <a:pt x="10" y="189"/>
                    <a:pt x="10" y="189"/>
                    <a:pt x="10" y="189"/>
                  </a:cubicBezTo>
                  <a:cubicBezTo>
                    <a:pt x="8" y="193"/>
                    <a:pt x="8" y="193"/>
                    <a:pt x="8" y="193"/>
                  </a:cubicBezTo>
                  <a:cubicBezTo>
                    <a:pt x="11" y="197"/>
                    <a:pt x="11" y="197"/>
                    <a:pt x="11" y="197"/>
                  </a:cubicBezTo>
                  <a:cubicBezTo>
                    <a:pt x="11" y="202"/>
                    <a:pt x="11" y="202"/>
                    <a:pt x="11" y="202"/>
                  </a:cubicBezTo>
                  <a:cubicBezTo>
                    <a:pt x="13" y="204"/>
                    <a:pt x="13" y="204"/>
                    <a:pt x="13" y="204"/>
                  </a:cubicBezTo>
                  <a:cubicBezTo>
                    <a:pt x="13" y="206"/>
                    <a:pt x="13" y="206"/>
                    <a:pt x="13" y="206"/>
                  </a:cubicBezTo>
                  <a:cubicBezTo>
                    <a:pt x="10" y="207"/>
                    <a:pt x="10" y="207"/>
                    <a:pt x="10" y="207"/>
                  </a:cubicBezTo>
                  <a:cubicBezTo>
                    <a:pt x="10" y="211"/>
                    <a:pt x="10" y="211"/>
                    <a:pt x="10" y="211"/>
                  </a:cubicBezTo>
                  <a:cubicBezTo>
                    <a:pt x="16" y="211"/>
                    <a:pt x="16" y="211"/>
                    <a:pt x="16" y="211"/>
                  </a:cubicBezTo>
                  <a:cubicBezTo>
                    <a:pt x="26" y="217"/>
                    <a:pt x="26" y="217"/>
                    <a:pt x="26" y="217"/>
                  </a:cubicBezTo>
                  <a:cubicBezTo>
                    <a:pt x="28" y="220"/>
                    <a:pt x="28" y="220"/>
                    <a:pt x="28" y="220"/>
                  </a:cubicBezTo>
                  <a:cubicBezTo>
                    <a:pt x="32" y="223"/>
                    <a:pt x="32" y="223"/>
                    <a:pt x="32" y="223"/>
                  </a:cubicBezTo>
                  <a:cubicBezTo>
                    <a:pt x="35" y="220"/>
                    <a:pt x="35" y="220"/>
                    <a:pt x="35" y="220"/>
                  </a:cubicBezTo>
                  <a:cubicBezTo>
                    <a:pt x="37" y="218"/>
                    <a:pt x="37" y="218"/>
                    <a:pt x="37" y="218"/>
                  </a:cubicBezTo>
                  <a:cubicBezTo>
                    <a:pt x="41" y="218"/>
                    <a:pt x="41" y="218"/>
                    <a:pt x="41" y="218"/>
                  </a:cubicBezTo>
                  <a:cubicBezTo>
                    <a:pt x="45" y="219"/>
                    <a:pt x="45" y="219"/>
                    <a:pt x="45" y="219"/>
                  </a:cubicBezTo>
                  <a:cubicBezTo>
                    <a:pt x="49" y="220"/>
                    <a:pt x="49" y="220"/>
                    <a:pt x="49" y="220"/>
                  </a:cubicBezTo>
                  <a:cubicBezTo>
                    <a:pt x="51" y="223"/>
                    <a:pt x="51" y="223"/>
                    <a:pt x="51" y="223"/>
                  </a:cubicBezTo>
                  <a:cubicBezTo>
                    <a:pt x="53" y="226"/>
                    <a:pt x="53" y="226"/>
                    <a:pt x="53" y="226"/>
                  </a:cubicBezTo>
                  <a:cubicBezTo>
                    <a:pt x="55" y="230"/>
                    <a:pt x="55" y="230"/>
                    <a:pt x="55" y="230"/>
                  </a:cubicBezTo>
                  <a:cubicBezTo>
                    <a:pt x="52" y="232"/>
                    <a:pt x="52" y="232"/>
                    <a:pt x="52" y="232"/>
                  </a:cubicBezTo>
                  <a:cubicBezTo>
                    <a:pt x="52" y="235"/>
                    <a:pt x="52" y="235"/>
                    <a:pt x="52" y="235"/>
                  </a:cubicBezTo>
                  <a:cubicBezTo>
                    <a:pt x="50" y="238"/>
                    <a:pt x="50" y="238"/>
                    <a:pt x="50" y="238"/>
                  </a:cubicBezTo>
                  <a:cubicBezTo>
                    <a:pt x="48" y="240"/>
                    <a:pt x="48" y="240"/>
                    <a:pt x="48" y="240"/>
                  </a:cubicBezTo>
                  <a:cubicBezTo>
                    <a:pt x="46" y="244"/>
                    <a:pt x="46" y="244"/>
                    <a:pt x="46" y="244"/>
                  </a:cubicBezTo>
                  <a:cubicBezTo>
                    <a:pt x="44" y="246"/>
                    <a:pt x="44" y="246"/>
                    <a:pt x="44" y="246"/>
                  </a:cubicBezTo>
                  <a:cubicBezTo>
                    <a:pt x="42" y="250"/>
                    <a:pt x="42" y="250"/>
                    <a:pt x="42" y="250"/>
                  </a:cubicBezTo>
                  <a:cubicBezTo>
                    <a:pt x="46" y="253"/>
                    <a:pt x="46" y="253"/>
                    <a:pt x="46" y="253"/>
                  </a:cubicBezTo>
                  <a:cubicBezTo>
                    <a:pt x="48" y="256"/>
                    <a:pt x="48" y="256"/>
                    <a:pt x="48" y="256"/>
                  </a:cubicBezTo>
                  <a:cubicBezTo>
                    <a:pt x="47" y="262"/>
                    <a:pt x="47" y="262"/>
                    <a:pt x="47" y="262"/>
                  </a:cubicBezTo>
                  <a:cubicBezTo>
                    <a:pt x="50" y="263"/>
                    <a:pt x="50" y="263"/>
                    <a:pt x="50" y="263"/>
                  </a:cubicBezTo>
                  <a:cubicBezTo>
                    <a:pt x="52" y="263"/>
                    <a:pt x="52" y="263"/>
                    <a:pt x="52" y="263"/>
                  </a:cubicBezTo>
                  <a:cubicBezTo>
                    <a:pt x="52" y="266"/>
                    <a:pt x="52" y="266"/>
                    <a:pt x="52" y="266"/>
                  </a:cubicBezTo>
                  <a:cubicBezTo>
                    <a:pt x="51" y="271"/>
                    <a:pt x="51" y="271"/>
                    <a:pt x="51" y="271"/>
                  </a:cubicBezTo>
                  <a:cubicBezTo>
                    <a:pt x="52" y="273"/>
                    <a:pt x="52" y="273"/>
                    <a:pt x="52" y="273"/>
                  </a:cubicBezTo>
                  <a:cubicBezTo>
                    <a:pt x="50" y="275"/>
                    <a:pt x="50" y="275"/>
                    <a:pt x="50" y="275"/>
                  </a:cubicBezTo>
                  <a:cubicBezTo>
                    <a:pt x="51" y="279"/>
                    <a:pt x="51" y="279"/>
                    <a:pt x="51" y="279"/>
                  </a:cubicBezTo>
                  <a:cubicBezTo>
                    <a:pt x="56" y="281"/>
                    <a:pt x="56" y="281"/>
                    <a:pt x="56" y="281"/>
                  </a:cubicBezTo>
                  <a:cubicBezTo>
                    <a:pt x="59" y="283"/>
                    <a:pt x="59" y="283"/>
                    <a:pt x="59" y="283"/>
                  </a:cubicBezTo>
                  <a:cubicBezTo>
                    <a:pt x="64" y="284"/>
                    <a:pt x="64" y="284"/>
                    <a:pt x="64" y="284"/>
                  </a:cubicBezTo>
                  <a:cubicBezTo>
                    <a:pt x="67" y="287"/>
                    <a:pt x="67" y="287"/>
                    <a:pt x="67" y="287"/>
                  </a:cubicBezTo>
                  <a:cubicBezTo>
                    <a:pt x="70" y="290"/>
                    <a:pt x="70" y="290"/>
                    <a:pt x="70" y="290"/>
                  </a:cubicBezTo>
                  <a:cubicBezTo>
                    <a:pt x="72" y="289"/>
                    <a:pt x="72" y="289"/>
                    <a:pt x="72" y="289"/>
                  </a:cubicBezTo>
                  <a:cubicBezTo>
                    <a:pt x="76" y="290"/>
                    <a:pt x="76" y="290"/>
                    <a:pt x="76" y="290"/>
                  </a:cubicBezTo>
                  <a:cubicBezTo>
                    <a:pt x="80" y="290"/>
                    <a:pt x="80" y="290"/>
                    <a:pt x="80" y="290"/>
                  </a:cubicBezTo>
                  <a:cubicBezTo>
                    <a:pt x="83" y="290"/>
                    <a:pt x="83" y="290"/>
                    <a:pt x="83" y="290"/>
                  </a:cubicBezTo>
                  <a:cubicBezTo>
                    <a:pt x="87" y="297"/>
                    <a:pt x="87" y="297"/>
                    <a:pt x="87" y="297"/>
                  </a:cubicBezTo>
                  <a:cubicBezTo>
                    <a:pt x="91" y="297"/>
                    <a:pt x="91" y="297"/>
                    <a:pt x="91" y="297"/>
                  </a:cubicBezTo>
                  <a:cubicBezTo>
                    <a:pt x="96" y="296"/>
                    <a:pt x="96" y="296"/>
                    <a:pt x="96" y="296"/>
                  </a:cubicBezTo>
                  <a:cubicBezTo>
                    <a:pt x="99" y="298"/>
                    <a:pt x="99" y="298"/>
                    <a:pt x="99" y="298"/>
                  </a:cubicBezTo>
                  <a:cubicBezTo>
                    <a:pt x="99" y="302"/>
                    <a:pt x="99" y="302"/>
                    <a:pt x="99" y="302"/>
                  </a:cubicBezTo>
                  <a:cubicBezTo>
                    <a:pt x="103" y="304"/>
                    <a:pt x="103" y="304"/>
                    <a:pt x="103" y="304"/>
                  </a:cubicBezTo>
                  <a:cubicBezTo>
                    <a:pt x="107" y="308"/>
                    <a:pt x="107" y="308"/>
                    <a:pt x="107" y="308"/>
                  </a:cubicBezTo>
                  <a:cubicBezTo>
                    <a:pt x="109" y="311"/>
                    <a:pt x="109" y="311"/>
                    <a:pt x="109" y="311"/>
                  </a:cubicBezTo>
                  <a:cubicBezTo>
                    <a:pt x="113" y="312"/>
                    <a:pt x="113" y="312"/>
                    <a:pt x="113" y="312"/>
                  </a:cubicBezTo>
                  <a:cubicBezTo>
                    <a:pt x="118" y="314"/>
                    <a:pt x="118" y="314"/>
                    <a:pt x="118" y="314"/>
                  </a:cubicBezTo>
                  <a:cubicBezTo>
                    <a:pt x="125" y="315"/>
                    <a:pt x="125" y="315"/>
                    <a:pt x="125" y="315"/>
                  </a:cubicBezTo>
                  <a:cubicBezTo>
                    <a:pt x="130" y="316"/>
                    <a:pt x="130" y="316"/>
                    <a:pt x="130" y="316"/>
                  </a:cubicBezTo>
                  <a:cubicBezTo>
                    <a:pt x="134" y="314"/>
                    <a:pt x="134" y="314"/>
                    <a:pt x="134" y="314"/>
                  </a:cubicBezTo>
                  <a:cubicBezTo>
                    <a:pt x="138" y="315"/>
                    <a:pt x="138" y="315"/>
                    <a:pt x="138" y="315"/>
                  </a:cubicBezTo>
                  <a:cubicBezTo>
                    <a:pt x="140" y="319"/>
                    <a:pt x="140" y="319"/>
                    <a:pt x="140" y="319"/>
                  </a:cubicBezTo>
                  <a:cubicBezTo>
                    <a:pt x="144" y="312"/>
                    <a:pt x="144" y="312"/>
                    <a:pt x="144" y="312"/>
                  </a:cubicBezTo>
                  <a:cubicBezTo>
                    <a:pt x="147" y="311"/>
                    <a:pt x="147" y="311"/>
                    <a:pt x="147" y="311"/>
                  </a:cubicBezTo>
                  <a:cubicBezTo>
                    <a:pt x="152" y="310"/>
                    <a:pt x="152" y="310"/>
                    <a:pt x="152" y="310"/>
                  </a:cubicBezTo>
                  <a:cubicBezTo>
                    <a:pt x="156" y="312"/>
                    <a:pt x="156" y="312"/>
                    <a:pt x="156" y="312"/>
                  </a:cubicBezTo>
                  <a:cubicBezTo>
                    <a:pt x="160" y="312"/>
                    <a:pt x="160" y="312"/>
                    <a:pt x="160" y="312"/>
                  </a:cubicBezTo>
                  <a:cubicBezTo>
                    <a:pt x="166" y="313"/>
                    <a:pt x="166" y="313"/>
                    <a:pt x="166" y="313"/>
                  </a:cubicBezTo>
                  <a:cubicBezTo>
                    <a:pt x="170" y="312"/>
                    <a:pt x="170" y="312"/>
                    <a:pt x="170" y="312"/>
                  </a:cubicBezTo>
                  <a:cubicBezTo>
                    <a:pt x="175" y="309"/>
                    <a:pt x="175" y="309"/>
                    <a:pt x="175" y="309"/>
                  </a:cubicBezTo>
                  <a:cubicBezTo>
                    <a:pt x="178" y="307"/>
                    <a:pt x="178" y="307"/>
                    <a:pt x="178" y="307"/>
                  </a:cubicBezTo>
                  <a:cubicBezTo>
                    <a:pt x="182" y="307"/>
                    <a:pt x="182" y="307"/>
                    <a:pt x="182" y="307"/>
                  </a:cubicBezTo>
                  <a:cubicBezTo>
                    <a:pt x="185" y="308"/>
                    <a:pt x="185" y="308"/>
                    <a:pt x="185" y="308"/>
                  </a:cubicBezTo>
                  <a:cubicBezTo>
                    <a:pt x="189" y="305"/>
                    <a:pt x="189" y="305"/>
                    <a:pt x="189" y="305"/>
                  </a:cubicBezTo>
                  <a:cubicBezTo>
                    <a:pt x="192" y="305"/>
                    <a:pt x="192" y="305"/>
                    <a:pt x="192" y="305"/>
                  </a:cubicBezTo>
                  <a:cubicBezTo>
                    <a:pt x="197" y="307"/>
                    <a:pt x="197" y="307"/>
                    <a:pt x="197" y="307"/>
                  </a:cubicBezTo>
                  <a:cubicBezTo>
                    <a:pt x="197" y="312"/>
                    <a:pt x="197" y="312"/>
                    <a:pt x="197" y="312"/>
                  </a:cubicBezTo>
                  <a:cubicBezTo>
                    <a:pt x="199" y="314"/>
                    <a:pt x="199" y="314"/>
                    <a:pt x="199" y="314"/>
                  </a:cubicBezTo>
                  <a:cubicBezTo>
                    <a:pt x="202" y="313"/>
                    <a:pt x="202" y="313"/>
                    <a:pt x="202" y="313"/>
                  </a:cubicBezTo>
                  <a:cubicBezTo>
                    <a:pt x="204" y="314"/>
                    <a:pt x="204" y="314"/>
                    <a:pt x="204" y="314"/>
                  </a:cubicBezTo>
                  <a:cubicBezTo>
                    <a:pt x="207" y="315"/>
                    <a:pt x="207" y="315"/>
                    <a:pt x="207" y="315"/>
                  </a:cubicBezTo>
                  <a:cubicBezTo>
                    <a:pt x="210" y="316"/>
                    <a:pt x="210" y="316"/>
                    <a:pt x="210" y="316"/>
                  </a:cubicBezTo>
                  <a:cubicBezTo>
                    <a:pt x="211" y="319"/>
                    <a:pt x="211" y="319"/>
                    <a:pt x="211" y="319"/>
                  </a:cubicBezTo>
                  <a:cubicBezTo>
                    <a:pt x="212" y="322"/>
                    <a:pt x="212" y="322"/>
                    <a:pt x="212" y="322"/>
                  </a:cubicBezTo>
                  <a:cubicBezTo>
                    <a:pt x="215" y="321"/>
                    <a:pt x="215" y="321"/>
                    <a:pt x="215" y="321"/>
                  </a:cubicBezTo>
                  <a:cubicBezTo>
                    <a:pt x="218" y="321"/>
                    <a:pt x="218" y="321"/>
                    <a:pt x="218" y="321"/>
                  </a:cubicBezTo>
                  <a:cubicBezTo>
                    <a:pt x="219" y="325"/>
                    <a:pt x="219" y="325"/>
                    <a:pt x="219" y="325"/>
                  </a:cubicBezTo>
                  <a:cubicBezTo>
                    <a:pt x="220" y="328"/>
                    <a:pt x="220" y="328"/>
                    <a:pt x="220" y="328"/>
                  </a:cubicBezTo>
                  <a:cubicBezTo>
                    <a:pt x="219" y="333"/>
                    <a:pt x="219" y="333"/>
                    <a:pt x="219" y="333"/>
                  </a:cubicBezTo>
                  <a:cubicBezTo>
                    <a:pt x="220" y="336"/>
                    <a:pt x="220" y="336"/>
                    <a:pt x="220" y="336"/>
                  </a:cubicBezTo>
                  <a:cubicBezTo>
                    <a:pt x="220" y="339"/>
                    <a:pt x="220" y="339"/>
                    <a:pt x="220" y="339"/>
                  </a:cubicBezTo>
                  <a:cubicBezTo>
                    <a:pt x="219" y="344"/>
                    <a:pt x="219" y="344"/>
                    <a:pt x="219" y="344"/>
                  </a:cubicBezTo>
                  <a:cubicBezTo>
                    <a:pt x="217" y="349"/>
                    <a:pt x="217" y="349"/>
                    <a:pt x="217" y="349"/>
                  </a:cubicBezTo>
                  <a:cubicBezTo>
                    <a:pt x="214" y="353"/>
                    <a:pt x="214" y="353"/>
                    <a:pt x="214" y="353"/>
                  </a:cubicBezTo>
                  <a:cubicBezTo>
                    <a:pt x="214" y="355"/>
                    <a:pt x="214" y="355"/>
                    <a:pt x="214" y="355"/>
                  </a:cubicBezTo>
                  <a:cubicBezTo>
                    <a:pt x="216" y="358"/>
                    <a:pt x="216" y="358"/>
                    <a:pt x="216" y="358"/>
                  </a:cubicBezTo>
                  <a:cubicBezTo>
                    <a:pt x="216" y="361"/>
                    <a:pt x="216" y="361"/>
                    <a:pt x="216" y="361"/>
                  </a:cubicBezTo>
                  <a:cubicBezTo>
                    <a:pt x="216" y="363"/>
                    <a:pt x="216" y="363"/>
                    <a:pt x="216" y="363"/>
                  </a:cubicBezTo>
                  <a:cubicBezTo>
                    <a:pt x="218" y="362"/>
                    <a:pt x="218" y="362"/>
                    <a:pt x="218" y="362"/>
                  </a:cubicBezTo>
                  <a:cubicBezTo>
                    <a:pt x="219" y="361"/>
                    <a:pt x="219" y="361"/>
                    <a:pt x="219" y="361"/>
                  </a:cubicBezTo>
                  <a:cubicBezTo>
                    <a:pt x="223" y="359"/>
                    <a:pt x="223" y="359"/>
                    <a:pt x="223" y="359"/>
                  </a:cubicBezTo>
                  <a:cubicBezTo>
                    <a:pt x="225" y="359"/>
                    <a:pt x="225" y="359"/>
                    <a:pt x="225" y="359"/>
                  </a:cubicBezTo>
                  <a:cubicBezTo>
                    <a:pt x="227" y="362"/>
                    <a:pt x="227" y="362"/>
                    <a:pt x="227" y="362"/>
                  </a:cubicBezTo>
                  <a:cubicBezTo>
                    <a:pt x="226" y="365"/>
                    <a:pt x="226" y="365"/>
                    <a:pt x="226" y="365"/>
                  </a:cubicBezTo>
                  <a:cubicBezTo>
                    <a:pt x="228" y="368"/>
                    <a:pt x="228" y="368"/>
                    <a:pt x="228" y="368"/>
                  </a:cubicBezTo>
                  <a:cubicBezTo>
                    <a:pt x="231" y="368"/>
                    <a:pt x="231" y="368"/>
                    <a:pt x="231" y="368"/>
                  </a:cubicBezTo>
                  <a:cubicBezTo>
                    <a:pt x="231" y="370"/>
                    <a:pt x="231" y="370"/>
                    <a:pt x="231" y="370"/>
                  </a:cubicBezTo>
                  <a:cubicBezTo>
                    <a:pt x="228" y="375"/>
                    <a:pt x="228" y="375"/>
                    <a:pt x="228" y="375"/>
                  </a:cubicBezTo>
                  <a:cubicBezTo>
                    <a:pt x="228" y="377"/>
                    <a:pt x="228" y="377"/>
                    <a:pt x="228" y="377"/>
                  </a:cubicBezTo>
                  <a:cubicBezTo>
                    <a:pt x="232" y="378"/>
                    <a:pt x="232" y="378"/>
                    <a:pt x="232" y="378"/>
                  </a:cubicBezTo>
                  <a:cubicBezTo>
                    <a:pt x="234" y="378"/>
                    <a:pt x="234" y="378"/>
                    <a:pt x="234" y="378"/>
                  </a:cubicBezTo>
                  <a:cubicBezTo>
                    <a:pt x="236" y="383"/>
                    <a:pt x="236" y="383"/>
                    <a:pt x="236" y="383"/>
                  </a:cubicBezTo>
                  <a:cubicBezTo>
                    <a:pt x="237" y="387"/>
                    <a:pt x="237" y="387"/>
                    <a:pt x="237" y="387"/>
                  </a:cubicBezTo>
                  <a:cubicBezTo>
                    <a:pt x="243" y="389"/>
                    <a:pt x="243" y="389"/>
                    <a:pt x="243" y="389"/>
                  </a:cubicBezTo>
                  <a:cubicBezTo>
                    <a:pt x="242" y="392"/>
                    <a:pt x="242" y="392"/>
                    <a:pt x="242" y="392"/>
                  </a:cubicBezTo>
                  <a:cubicBezTo>
                    <a:pt x="248" y="392"/>
                    <a:pt x="248" y="392"/>
                    <a:pt x="248" y="392"/>
                  </a:cubicBezTo>
                  <a:cubicBezTo>
                    <a:pt x="249" y="388"/>
                    <a:pt x="249" y="388"/>
                    <a:pt x="249" y="388"/>
                  </a:cubicBezTo>
                  <a:cubicBezTo>
                    <a:pt x="250" y="382"/>
                    <a:pt x="250" y="382"/>
                    <a:pt x="250" y="382"/>
                  </a:cubicBezTo>
                  <a:cubicBezTo>
                    <a:pt x="247" y="377"/>
                    <a:pt x="247" y="377"/>
                    <a:pt x="247" y="377"/>
                  </a:cubicBezTo>
                  <a:cubicBezTo>
                    <a:pt x="249" y="373"/>
                    <a:pt x="249" y="373"/>
                    <a:pt x="249" y="373"/>
                  </a:cubicBezTo>
                  <a:cubicBezTo>
                    <a:pt x="253" y="374"/>
                    <a:pt x="253" y="374"/>
                    <a:pt x="253" y="374"/>
                  </a:cubicBezTo>
                  <a:cubicBezTo>
                    <a:pt x="258" y="371"/>
                    <a:pt x="258" y="371"/>
                    <a:pt x="258" y="371"/>
                  </a:cubicBezTo>
                  <a:cubicBezTo>
                    <a:pt x="263" y="374"/>
                    <a:pt x="263" y="374"/>
                    <a:pt x="263" y="374"/>
                  </a:cubicBezTo>
                  <a:cubicBezTo>
                    <a:pt x="269" y="372"/>
                    <a:pt x="269" y="372"/>
                    <a:pt x="269" y="372"/>
                  </a:cubicBezTo>
                  <a:cubicBezTo>
                    <a:pt x="274" y="372"/>
                    <a:pt x="274" y="372"/>
                    <a:pt x="274" y="372"/>
                  </a:cubicBezTo>
                  <a:cubicBezTo>
                    <a:pt x="279" y="368"/>
                    <a:pt x="279" y="368"/>
                    <a:pt x="279" y="368"/>
                  </a:cubicBezTo>
                  <a:cubicBezTo>
                    <a:pt x="282" y="369"/>
                    <a:pt x="282" y="369"/>
                    <a:pt x="282" y="369"/>
                  </a:cubicBezTo>
                  <a:cubicBezTo>
                    <a:pt x="285" y="371"/>
                    <a:pt x="285" y="371"/>
                    <a:pt x="285" y="371"/>
                  </a:cubicBezTo>
                  <a:cubicBezTo>
                    <a:pt x="288" y="372"/>
                    <a:pt x="288" y="372"/>
                    <a:pt x="288" y="372"/>
                  </a:cubicBezTo>
                  <a:cubicBezTo>
                    <a:pt x="288" y="377"/>
                    <a:pt x="288" y="377"/>
                    <a:pt x="288" y="377"/>
                  </a:cubicBezTo>
                  <a:cubicBezTo>
                    <a:pt x="290" y="381"/>
                    <a:pt x="290" y="381"/>
                    <a:pt x="290" y="381"/>
                  </a:cubicBezTo>
                  <a:cubicBezTo>
                    <a:pt x="292" y="383"/>
                    <a:pt x="292" y="383"/>
                    <a:pt x="292" y="383"/>
                  </a:cubicBezTo>
                  <a:cubicBezTo>
                    <a:pt x="296" y="385"/>
                    <a:pt x="296" y="385"/>
                    <a:pt x="296" y="385"/>
                  </a:cubicBezTo>
                  <a:cubicBezTo>
                    <a:pt x="299" y="384"/>
                    <a:pt x="299" y="384"/>
                    <a:pt x="299" y="384"/>
                  </a:cubicBezTo>
                  <a:cubicBezTo>
                    <a:pt x="303" y="386"/>
                    <a:pt x="303" y="386"/>
                    <a:pt x="303" y="386"/>
                  </a:cubicBezTo>
                  <a:cubicBezTo>
                    <a:pt x="304" y="386"/>
                    <a:pt x="304" y="385"/>
                    <a:pt x="304" y="384"/>
                  </a:cubicBezTo>
                  <a:cubicBezTo>
                    <a:pt x="307" y="384"/>
                    <a:pt x="307" y="384"/>
                    <a:pt x="311" y="383"/>
                  </a:cubicBezTo>
                  <a:cubicBezTo>
                    <a:pt x="311" y="385"/>
                    <a:pt x="311" y="385"/>
                    <a:pt x="311" y="385"/>
                  </a:cubicBezTo>
                  <a:cubicBezTo>
                    <a:pt x="313" y="386"/>
                    <a:pt x="313" y="384"/>
                    <a:pt x="315" y="385"/>
                  </a:cubicBezTo>
                  <a:cubicBezTo>
                    <a:pt x="315" y="385"/>
                    <a:pt x="316" y="386"/>
                    <a:pt x="315" y="387"/>
                  </a:cubicBezTo>
                  <a:cubicBezTo>
                    <a:pt x="315" y="388"/>
                    <a:pt x="313" y="391"/>
                    <a:pt x="314" y="394"/>
                  </a:cubicBezTo>
                  <a:cubicBezTo>
                    <a:pt x="315" y="394"/>
                    <a:pt x="315" y="394"/>
                    <a:pt x="315" y="394"/>
                  </a:cubicBezTo>
                  <a:cubicBezTo>
                    <a:pt x="316" y="396"/>
                    <a:pt x="317" y="398"/>
                    <a:pt x="317" y="400"/>
                  </a:cubicBezTo>
                  <a:cubicBezTo>
                    <a:pt x="319" y="399"/>
                    <a:pt x="320" y="399"/>
                    <a:pt x="322" y="399"/>
                  </a:cubicBezTo>
                  <a:cubicBezTo>
                    <a:pt x="322" y="395"/>
                    <a:pt x="323" y="396"/>
                    <a:pt x="319" y="393"/>
                  </a:cubicBezTo>
                  <a:cubicBezTo>
                    <a:pt x="320" y="393"/>
                    <a:pt x="321" y="393"/>
                    <a:pt x="321" y="393"/>
                  </a:cubicBezTo>
                  <a:cubicBezTo>
                    <a:pt x="322" y="393"/>
                    <a:pt x="321" y="391"/>
                    <a:pt x="322" y="390"/>
                  </a:cubicBezTo>
                  <a:cubicBezTo>
                    <a:pt x="323" y="389"/>
                    <a:pt x="326" y="389"/>
                    <a:pt x="327" y="388"/>
                  </a:cubicBezTo>
                  <a:cubicBezTo>
                    <a:pt x="327" y="388"/>
                    <a:pt x="330" y="385"/>
                    <a:pt x="330" y="385"/>
                  </a:cubicBezTo>
                  <a:cubicBezTo>
                    <a:pt x="331" y="384"/>
                    <a:pt x="331" y="385"/>
                    <a:pt x="332" y="385"/>
                  </a:cubicBezTo>
                  <a:cubicBezTo>
                    <a:pt x="332" y="383"/>
                    <a:pt x="332" y="383"/>
                    <a:pt x="332" y="383"/>
                  </a:cubicBezTo>
                  <a:cubicBezTo>
                    <a:pt x="334" y="383"/>
                    <a:pt x="333" y="384"/>
                    <a:pt x="334" y="384"/>
                  </a:cubicBezTo>
                  <a:cubicBezTo>
                    <a:pt x="335" y="383"/>
                    <a:pt x="335" y="381"/>
                    <a:pt x="335" y="381"/>
                  </a:cubicBezTo>
                  <a:cubicBezTo>
                    <a:pt x="337" y="381"/>
                    <a:pt x="336" y="382"/>
                    <a:pt x="337" y="382"/>
                  </a:cubicBezTo>
                  <a:cubicBezTo>
                    <a:pt x="339" y="381"/>
                    <a:pt x="339" y="381"/>
                    <a:pt x="339" y="381"/>
                  </a:cubicBezTo>
                  <a:cubicBezTo>
                    <a:pt x="341" y="380"/>
                    <a:pt x="345" y="381"/>
                    <a:pt x="347" y="381"/>
                  </a:cubicBezTo>
                  <a:cubicBezTo>
                    <a:pt x="347" y="380"/>
                    <a:pt x="351" y="374"/>
                    <a:pt x="351" y="374"/>
                  </a:cubicBezTo>
                  <a:cubicBezTo>
                    <a:pt x="352" y="374"/>
                    <a:pt x="352" y="374"/>
                    <a:pt x="352" y="374"/>
                  </a:cubicBezTo>
                  <a:cubicBezTo>
                    <a:pt x="352" y="374"/>
                    <a:pt x="354" y="369"/>
                    <a:pt x="352" y="371"/>
                  </a:cubicBezTo>
                  <a:cubicBezTo>
                    <a:pt x="352" y="369"/>
                    <a:pt x="352" y="369"/>
                    <a:pt x="352" y="369"/>
                  </a:cubicBezTo>
                  <a:cubicBezTo>
                    <a:pt x="352" y="369"/>
                    <a:pt x="354" y="370"/>
                    <a:pt x="354" y="370"/>
                  </a:cubicBezTo>
                  <a:cubicBezTo>
                    <a:pt x="355" y="371"/>
                    <a:pt x="355" y="372"/>
                    <a:pt x="356" y="373"/>
                  </a:cubicBezTo>
                  <a:cubicBezTo>
                    <a:pt x="357" y="373"/>
                    <a:pt x="359" y="372"/>
                    <a:pt x="360" y="374"/>
                  </a:cubicBezTo>
                  <a:cubicBezTo>
                    <a:pt x="360" y="374"/>
                    <a:pt x="360" y="374"/>
                    <a:pt x="360" y="374"/>
                  </a:cubicBezTo>
                  <a:cubicBezTo>
                    <a:pt x="361" y="374"/>
                    <a:pt x="361" y="374"/>
                    <a:pt x="362" y="374"/>
                  </a:cubicBezTo>
                  <a:cubicBezTo>
                    <a:pt x="362" y="373"/>
                    <a:pt x="362" y="373"/>
                    <a:pt x="362" y="373"/>
                  </a:cubicBezTo>
                  <a:cubicBezTo>
                    <a:pt x="364" y="372"/>
                    <a:pt x="366" y="371"/>
                    <a:pt x="367" y="371"/>
                  </a:cubicBezTo>
                  <a:cubicBezTo>
                    <a:pt x="369" y="371"/>
                    <a:pt x="370" y="372"/>
                    <a:pt x="372" y="372"/>
                  </a:cubicBezTo>
                  <a:cubicBezTo>
                    <a:pt x="372" y="371"/>
                    <a:pt x="372" y="371"/>
                    <a:pt x="372" y="371"/>
                  </a:cubicBezTo>
                  <a:cubicBezTo>
                    <a:pt x="372" y="370"/>
                    <a:pt x="374" y="370"/>
                    <a:pt x="375" y="369"/>
                  </a:cubicBezTo>
                  <a:cubicBezTo>
                    <a:pt x="375" y="368"/>
                    <a:pt x="375" y="366"/>
                    <a:pt x="375" y="366"/>
                  </a:cubicBezTo>
                  <a:cubicBezTo>
                    <a:pt x="375" y="364"/>
                    <a:pt x="375" y="364"/>
                    <a:pt x="375" y="364"/>
                  </a:cubicBezTo>
                  <a:cubicBezTo>
                    <a:pt x="375" y="363"/>
                    <a:pt x="378" y="363"/>
                    <a:pt x="379" y="362"/>
                  </a:cubicBezTo>
                  <a:cubicBezTo>
                    <a:pt x="379" y="362"/>
                    <a:pt x="379" y="360"/>
                    <a:pt x="379" y="360"/>
                  </a:cubicBezTo>
                  <a:cubicBezTo>
                    <a:pt x="380" y="360"/>
                    <a:pt x="380" y="361"/>
                    <a:pt x="381" y="361"/>
                  </a:cubicBezTo>
                  <a:cubicBezTo>
                    <a:pt x="382" y="360"/>
                    <a:pt x="382" y="359"/>
                    <a:pt x="383" y="359"/>
                  </a:cubicBezTo>
                  <a:cubicBezTo>
                    <a:pt x="383" y="358"/>
                    <a:pt x="383" y="357"/>
                    <a:pt x="383" y="357"/>
                  </a:cubicBezTo>
                  <a:cubicBezTo>
                    <a:pt x="384" y="356"/>
                    <a:pt x="386" y="357"/>
                    <a:pt x="387" y="356"/>
                  </a:cubicBezTo>
                  <a:cubicBezTo>
                    <a:pt x="387" y="356"/>
                    <a:pt x="388" y="354"/>
                    <a:pt x="388" y="354"/>
                  </a:cubicBezTo>
                  <a:cubicBezTo>
                    <a:pt x="388" y="356"/>
                    <a:pt x="388" y="351"/>
                    <a:pt x="388" y="351"/>
                  </a:cubicBezTo>
                  <a:cubicBezTo>
                    <a:pt x="389" y="350"/>
                    <a:pt x="397" y="349"/>
                    <a:pt x="397" y="349"/>
                  </a:cubicBezTo>
                  <a:cubicBezTo>
                    <a:pt x="398" y="348"/>
                    <a:pt x="396" y="347"/>
                    <a:pt x="396" y="347"/>
                  </a:cubicBezTo>
                  <a:cubicBezTo>
                    <a:pt x="396" y="344"/>
                    <a:pt x="397" y="346"/>
                    <a:pt x="398" y="345"/>
                  </a:cubicBezTo>
                  <a:cubicBezTo>
                    <a:pt x="398" y="343"/>
                    <a:pt x="398" y="343"/>
                    <a:pt x="398" y="343"/>
                  </a:cubicBezTo>
                  <a:cubicBezTo>
                    <a:pt x="397" y="344"/>
                    <a:pt x="398" y="341"/>
                    <a:pt x="398" y="341"/>
                  </a:cubicBezTo>
                  <a:cubicBezTo>
                    <a:pt x="399" y="341"/>
                    <a:pt x="401" y="341"/>
                    <a:pt x="402" y="341"/>
                  </a:cubicBezTo>
                  <a:cubicBezTo>
                    <a:pt x="403" y="340"/>
                    <a:pt x="402" y="340"/>
                    <a:pt x="403" y="339"/>
                  </a:cubicBezTo>
                  <a:cubicBezTo>
                    <a:pt x="403" y="338"/>
                    <a:pt x="403" y="335"/>
                    <a:pt x="402" y="333"/>
                  </a:cubicBezTo>
                  <a:cubicBezTo>
                    <a:pt x="402" y="333"/>
                    <a:pt x="400" y="333"/>
                    <a:pt x="399" y="333"/>
                  </a:cubicBezTo>
                  <a:cubicBezTo>
                    <a:pt x="400" y="331"/>
                    <a:pt x="400" y="331"/>
                    <a:pt x="400" y="331"/>
                  </a:cubicBezTo>
                  <a:cubicBezTo>
                    <a:pt x="400" y="331"/>
                    <a:pt x="401" y="331"/>
                    <a:pt x="402" y="331"/>
                  </a:cubicBezTo>
                  <a:cubicBezTo>
                    <a:pt x="402" y="330"/>
                    <a:pt x="401" y="327"/>
                    <a:pt x="402" y="326"/>
                  </a:cubicBezTo>
                  <a:cubicBezTo>
                    <a:pt x="403" y="324"/>
                    <a:pt x="406" y="325"/>
                    <a:pt x="408" y="323"/>
                  </a:cubicBezTo>
                  <a:cubicBezTo>
                    <a:pt x="408" y="323"/>
                    <a:pt x="408" y="322"/>
                    <a:pt x="408" y="321"/>
                  </a:cubicBezTo>
                  <a:cubicBezTo>
                    <a:pt x="408" y="321"/>
                    <a:pt x="411" y="320"/>
                    <a:pt x="411" y="319"/>
                  </a:cubicBezTo>
                  <a:cubicBezTo>
                    <a:pt x="412" y="318"/>
                    <a:pt x="411" y="316"/>
                    <a:pt x="411" y="315"/>
                  </a:cubicBezTo>
                  <a:cubicBezTo>
                    <a:pt x="411" y="314"/>
                    <a:pt x="413" y="314"/>
                    <a:pt x="413" y="313"/>
                  </a:cubicBezTo>
                  <a:cubicBezTo>
                    <a:pt x="413" y="313"/>
                    <a:pt x="413" y="313"/>
                    <a:pt x="412" y="313"/>
                  </a:cubicBezTo>
                  <a:cubicBezTo>
                    <a:pt x="410" y="311"/>
                    <a:pt x="414" y="313"/>
                    <a:pt x="415" y="312"/>
                  </a:cubicBezTo>
                  <a:cubicBezTo>
                    <a:pt x="416" y="312"/>
                    <a:pt x="416" y="309"/>
                    <a:pt x="416" y="309"/>
                  </a:cubicBezTo>
                  <a:cubicBezTo>
                    <a:pt x="416" y="309"/>
                    <a:pt x="419" y="309"/>
                    <a:pt x="420" y="309"/>
                  </a:cubicBezTo>
                  <a:cubicBezTo>
                    <a:pt x="420" y="309"/>
                    <a:pt x="420" y="307"/>
                    <a:pt x="420" y="307"/>
                  </a:cubicBezTo>
                  <a:cubicBezTo>
                    <a:pt x="419" y="306"/>
                    <a:pt x="418" y="305"/>
                    <a:pt x="417" y="305"/>
                  </a:cubicBezTo>
                  <a:cubicBezTo>
                    <a:pt x="417" y="303"/>
                    <a:pt x="418" y="304"/>
                    <a:pt x="418" y="303"/>
                  </a:cubicBezTo>
                  <a:cubicBezTo>
                    <a:pt x="418" y="298"/>
                    <a:pt x="418" y="298"/>
                    <a:pt x="418" y="298"/>
                  </a:cubicBezTo>
                  <a:cubicBezTo>
                    <a:pt x="420" y="298"/>
                    <a:pt x="422" y="298"/>
                    <a:pt x="423" y="298"/>
                  </a:cubicBezTo>
                  <a:cubicBezTo>
                    <a:pt x="420" y="296"/>
                    <a:pt x="424" y="292"/>
                    <a:pt x="422" y="291"/>
                  </a:cubicBezTo>
                  <a:cubicBezTo>
                    <a:pt x="423" y="291"/>
                    <a:pt x="423" y="291"/>
                    <a:pt x="424" y="291"/>
                  </a:cubicBezTo>
                  <a:cubicBezTo>
                    <a:pt x="425" y="290"/>
                    <a:pt x="425" y="290"/>
                    <a:pt x="425" y="290"/>
                  </a:cubicBezTo>
                  <a:cubicBezTo>
                    <a:pt x="425" y="290"/>
                    <a:pt x="425" y="288"/>
                    <a:pt x="424" y="288"/>
                  </a:cubicBezTo>
                  <a:cubicBezTo>
                    <a:pt x="423" y="287"/>
                    <a:pt x="422" y="288"/>
                    <a:pt x="421" y="287"/>
                  </a:cubicBezTo>
                  <a:cubicBezTo>
                    <a:pt x="420" y="286"/>
                    <a:pt x="420" y="286"/>
                    <a:pt x="420" y="286"/>
                  </a:cubicBezTo>
                  <a:cubicBezTo>
                    <a:pt x="418" y="286"/>
                    <a:pt x="416" y="288"/>
                    <a:pt x="413" y="287"/>
                  </a:cubicBezTo>
                  <a:cubicBezTo>
                    <a:pt x="412" y="286"/>
                    <a:pt x="412" y="285"/>
                    <a:pt x="413" y="285"/>
                  </a:cubicBezTo>
                  <a:cubicBezTo>
                    <a:pt x="416" y="283"/>
                    <a:pt x="418" y="281"/>
                    <a:pt x="420" y="279"/>
                  </a:cubicBezTo>
                  <a:cubicBezTo>
                    <a:pt x="418" y="273"/>
                    <a:pt x="416" y="268"/>
                    <a:pt x="408" y="271"/>
                  </a:cubicBezTo>
                  <a:cubicBezTo>
                    <a:pt x="408" y="270"/>
                    <a:pt x="407" y="269"/>
                    <a:pt x="406" y="268"/>
                  </a:cubicBezTo>
                  <a:cubicBezTo>
                    <a:pt x="410" y="268"/>
                    <a:pt x="413" y="268"/>
                    <a:pt x="416" y="269"/>
                  </a:cubicBezTo>
                  <a:cubicBezTo>
                    <a:pt x="416" y="268"/>
                    <a:pt x="416" y="266"/>
                    <a:pt x="416" y="266"/>
                  </a:cubicBezTo>
                  <a:cubicBezTo>
                    <a:pt x="412" y="260"/>
                    <a:pt x="408" y="256"/>
                    <a:pt x="406" y="248"/>
                  </a:cubicBezTo>
                  <a:cubicBezTo>
                    <a:pt x="404" y="249"/>
                    <a:pt x="404" y="249"/>
                    <a:pt x="402" y="249"/>
                  </a:cubicBezTo>
                  <a:cubicBezTo>
                    <a:pt x="402" y="248"/>
                    <a:pt x="403" y="248"/>
                    <a:pt x="404" y="247"/>
                  </a:cubicBezTo>
                  <a:cubicBezTo>
                    <a:pt x="402" y="243"/>
                    <a:pt x="397" y="236"/>
                    <a:pt x="400" y="229"/>
                  </a:cubicBezTo>
                  <a:cubicBezTo>
                    <a:pt x="401" y="226"/>
                    <a:pt x="404" y="226"/>
                    <a:pt x="405" y="224"/>
                  </a:cubicBezTo>
                  <a:cubicBezTo>
                    <a:pt x="405" y="224"/>
                    <a:pt x="405" y="222"/>
                    <a:pt x="404" y="221"/>
                  </a:cubicBezTo>
                  <a:cubicBezTo>
                    <a:pt x="407" y="220"/>
                    <a:pt x="409" y="219"/>
                    <a:pt x="410" y="216"/>
                  </a:cubicBezTo>
                  <a:cubicBezTo>
                    <a:pt x="411" y="216"/>
                    <a:pt x="410" y="215"/>
                    <a:pt x="411" y="214"/>
                  </a:cubicBezTo>
                  <a:cubicBezTo>
                    <a:pt x="412" y="214"/>
                    <a:pt x="414" y="214"/>
                    <a:pt x="415" y="213"/>
                  </a:cubicBezTo>
                  <a:cubicBezTo>
                    <a:pt x="415" y="213"/>
                    <a:pt x="416" y="211"/>
                    <a:pt x="416" y="211"/>
                  </a:cubicBezTo>
                  <a:cubicBezTo>
                    <a:pt x="417" y="211"/>
                    <a:pt x="419" y="211"/>
                    <a:pt x="420" y="211"/>
                  </a:cubicBezTo>
                  <a:cubicBezTo>
                    <a:pt x="420" y="211"/>
                    <a:pt x="420" y="210"/>
                    <a:pt x="420" y="209"/>
                  </a:cubicBezTo>
                  <a:cubicBezTo>
                    <a:pt x="421" y="209"/>
                    <a:pt x="421" y="208"/>
                    <a:pt x="422" y="208"/>
                  </a:cubicBezTo>
                  <a:cubicBezTo>
                    <a:pt x="422" y="208"/>
                    <a:pt x="423" y="209"/>
                    <a:pt x="424" y="209"/>
                  </a:cubicBezTo>
                  <a:cubicBezTo>
                    <a:pt x="425" y="209"/>
                    <a:pt x="425" y="208"/>
                    <a:pt x="426" y="208"/>
                  </a:cubicBezTo>
                  <a:cubicBezTo>
                    <a:pt x="427" y="207"/>
                    <a:pt x="428" y="205"/>
                    <a:pt x="429" y="203"/>
                  </a:cubicBezTo>
                  <a:cubicBezTo>
                    <a:pt x="429" y="202"/>
                    <a:pt x="429" y="202"/>
                    <a:pt x="429" y="202"/>
                  </a:cubicBezTo>
                  <a:cubicBezTo>
                    <a:pt x="428" y="201"/>
                    <a:pt x="425" y="200"/>
                    <a:pt x="425" y="200"/>
                  </a:cubicBezTo>
                  <a:cubicBezTo>
                    <a:pt x="422" y="200"/>
                    <a:pt x="421" y="203"/>
                    <a:pt x="417" y="202"/>
                  </a:cubicBezTo>
                  <a:cubicBezTo>
                    <a:pt x="416" y="201"/>
                    <a:pt x="416" y="199"/>
                    <a:pt x="415" y="199"/>
                  </a:cubicBezTo>
                  <a:cubicBezTo>
                    <a:pt x="413" y="198"/>
                    <a:pt x="408" y="198"/>
                    <a:pt x="406" y="199"/>
                  </a:cubicBezTo>
                  <a:cubicBezTo>
                    <a:pt x="406" y="199"/>
                    <a:pt x="406" y="201"/>
                    <a:pt x="406" y="201"/>
                  </a:cubicBezTo>
                  <a:cubicBezTo>
                    <a:pt x="405" y="202"/>
                    <a:pt x="403" y="202"/>
                    <a:pt x="402" y="202"/>
                  </a:cubicBezTo>
                  <a:cubicBezTo>
                    <a:pt x="401" y="203"/>
                    <a:pt x="401" y="205"/>
                    <a:pt x="400" y="206"/>
                  </a:cubicBezTo>
                  <a:cubicBezTo>
                    <a:pt x="400" y="206"/>
                    <a:pt x="398" y="206"/>
                    <a:pt x="397" y="206"/>
                  </a:cubicBezTo>
                  <a:cubicBezTo>
                    <a:pt x="398" y="206"/>
                    <a:pt x="396" y="207"/>
                    <a:pt x="396" y="207"/>
                  </a:cubicBezTo>
                  <a:cubicBezTo>
                    <a:pt x="395" y="207"/>
                    <a:pt x="394" y="207"/>
                    <a:pt x="394" y="206"/>
                  </a:cubicBezTo>
                  <a:cubicBezTo>
                    <a:pt x="392" y="205"/>
                    <a:pt x="393" y="203"/>
                    <a:pt x="392" y="201"/>
                  </a:cubicBezTo>
                  <a:cubicBezTo>
                    <a:pt x="391" y="200"/>
                    <a:pt x="390" y="197"/>
                    <a:pt x="389" y="197"/>
                  </a:cubicBezTo>
                  <a:cubicBezTo>
                    <a:pt x="388" y="197"/>
                    <a:pt x="388" y="197"/>
                    <a:pt x="388" y="197"/>
                  </a:cubicBezTo>
                  <a:cubicBezTo>
                    <a:pt x="386" y="195"/>
                    <a:pt x="385" y="191"/>
                    <a:pt x="385" y="188"/>
                  </a:cubicBezTo>
                  <a:cubicBezTo>
                    <a:pt x="384" y="189"/>
                    <a:pt x="385" y="184"/>
                    <a:pt x="385" y="184"/>
                  </a:cubicBezTo>
                  <a:cubicBezTo>
                    <a:pt x="385" y="184"/>
                    <a:pt x="386" y="183"/>
                    <a:pt x="386" y="183"/>
                  </a:cubicBezTo>
                  <a:cubicBezTo>
                    <a:pt x="388" y="182"/>
                    <a:pt x="392" y="184"/>
                    <a:pt x="394" y="183"/>
                  </a:cubicBezTo>
                  <a:cubicBezTo>
                    <a:pt x="395" y="183"/>
                    <a:pt x="397" y="178"/>
                    <a:pt x="398" y="177"/>
                  </a:cubicBezTo>
                  <a:cubicBezTo>
                    <a:pt x="399" y="176"/>
                    <a:pt x="402" y="173"/>
                    <a:pt x="403" y="173"/>
                  </a:cubicBezTo>
                  <a:cubicBezTo>
                    <a:pt x="404" y="173"/>
                    <a:pt x="405" y="173"/>
                    <a:pt x="405" y="173"/>
                  </a:cubicBezTo>
                  <a:cubicBezTo>
                    <a:pt x="406" y="173"/>
                    <a:pt x="407" y="170"/>
                    <a:pt x="408" y="170"/>
                  </a:cubicBezTo>
                  <a:cubicBezTo>
                    <a:pt x="409" y="170"/>
                    <a:pt x="409" y="170"/>
                    <a:pt x="409" y="170"/>
                  </a:cubicBezTo>
                  <a:cubicBezTo>
                    <a:pt x="410" y="168"/>
                    <a:pt x="409" y="167"/>
                    <a:pt x="410" y="165"/>
                  </a:cubicBezTo>
                  <a:cubicBezTo>
                    <a:pt x="411" y="163"/>
                    <a:pt x="414" y="161"/>
                    <a:pt x="416" y="159"/>
                  </a:cubicBezTo>
                  <a:cubicBezTo>
                    <a:pt x="419" y="160"/>
                    <a:pt x="423" y="161"/>
                    <a:pt x="426" y="162"/>
                  </a:cubicBezTo>
                  <a:cubicBezTo>
                    <a:pt x="424" y="166"/>
                    <a:pt x="422" y="170"/>
                    <a:pt x="420" y="174"/>
                  </a:cubicBezTo>
                  <a:cubicBezTo>
                    <a:pt x="420" y="174"/>
                    <a:pt x="418" y="175"/>
                    <a:pt x="418" y="175"/>
                  </a:cubicBezTo>
                  <a:cubicBezTo>
                    <a:pt x="418" y="176"/>
                    <a:pt x="418" y="179"/>
                    <a:pt x="418" y="180"/>
                  </a:cubicBezTo>
                  <a:cubicBezTo>
                    <a:pt x="418" y="180"/>
                    <a:pt x="421" y="180"/>
                    <a:pt x="421" y="180"/>
                  </a:cubicBezTo>
                  <a:cubicBezTo>
                    <a:pt x="420" y="180"/>
                    <a:pt x="416" y="185"/>
                    <a:pt x="418" y="186"/>
                  </a:cubicBezTo>
                  <a:cubicBezTo>
                    <a:pt x="418" y="186"/>
                    <a:pt x="420" y="187"/>
                    <a:pt x="419" y="186"/>
                  </a:cubicBezTo>
                  <a:cubicBezTo>
                    <a:pt x="419" y="186"/>
                    <a:pt x="421" y="186"/>
                    <a:pt x="421" y="186"/>
                  </a:cubicBezTo>
                  <a:cubicBezTo>
                    <a:pt x="421" y="185"/>
                    <a:pt x="422" y="184"/>
                    <a:pt x="421" y="183"/>
                  </a:cubicBezTo>
                  <a:cubicBezTo>
                    <a:pt x="425" y="181"/>
                    <a:pt x="434" y="171"/>
                    <a:pt x="441" y="173"/>
                  </a:cubicBezTo>
                  <a:cubicBezTo>
                    <a:pt x="441" y="173"/>
                    <a:pt x="443" y="175"/>
                    <a:pt x="443" y="175"/>
                  </a:cubicBezTo>
                  <a:cubicBezTo>
                    <a:pt x="445" y="175"/>
                    <a:pt x="444" y="173"/>
                    <a:pt x="446" y="174"/>
                  </a:cubicBezTo>
                  <a:cubicBezTo>
                    <a:pt x="446" y="174"/>
                    <a:pt x="447" y="174"/>
                    <a:pt x="447" y="174"/>
                  </a:cubicBezTo>
                  <a:cubicBezTo>
                    <a:pt x="450" y="168"/>
                    <a:pt x="450" y="168"/>
                    <a:pt x="450" y="168"/>
                  </a:cubicBezTo>
                  <a:cubicBezTo>
                    <a:pt x="453" y="165"/>
                    <a:pt x="453" y="165"/>
                    <a:pt x="453" y="165"/>
                  </a:cubicBezTo>
                  <a:cubicBezTo>
                    <a:pt x="457" y="159"/>
                    <a:pt x="457" y="159"/>
                    <a:pt x="457" y="159"/>
                  </a:cubicBezTo>
                  <a:cubicBezTo>
                    <a:pt x="459" y="155"/>
                    <a:pt x="459" y="155"/>
                    <a:pt x="459" y="155"/>
                  </a:cubicBezTo>
                  <a:cubicBezTo>
                    <a:pt x="465" y="150"/>
                    <a:pt x="465" y="150"/>
                    <a:pt x="465" y="150"/>
                  </a:cubicBezTo>
                  <a:cubicBezTo>
                    <a:pt x="464" y="145"/>
                    <a:pt x="464" y="145"/>
                    <a:pt x="464" y="145"/>
                  </a:cubicBezTo>
                  <a:cubicBezTo>
                    <a:pt x="468" y="144"/>
                    <a:pt x="468" y="144"/>
                    <a:pt x="468" y="144"/>
                  </a:cubicBezTo>
                  <a:cubicBezTo>
                    <a:pt x="470" y="147"/>
                    <a:pt x="470" y="147"/>
                    <a:pt x="470" y="147"/>
                  </a:cubicBezTo>
                  <a:cubicBezTo>
                    <a:pt x="474" y="148"/>
                    <a:pt x="474" y="148"/>
                    <a:pt x="474" y="148"/>
                  </a:cubicBezTo>
                  <a:cubicBezTo>
                    <a:pt x="478" y="149"/>
                    <a:pt x="478" y="149"/>
                    <a:pt x="478" y="149"/>
                  </a:cubicBezTo>
                  <a:cubicBezTo>
                    <a:pt x="478" y="146"/>
                    <a:pt x="478" y="146"/>
                    <a:pt x="478" y="146"/>
                  </a:cubicBezTo>
                  <a:cubicBezTo>
                    <a:pt x="478" y="143"/>
                    <a:pt x="478" y="143"/>
                    <a:pt x="478" y="143"/>
                  </a:cubicBezTo>
                  <a:cubicBezTo>
                    <a:pt x="481" y="141"/>
                    <a:pt x="481" y="141"/>
                    <a:pt x="481" y="141"/>
                  </a:cubicBezTo>
                  <a:cubicBezTo>
                    <a:pt x="485" y="141"/>
                    <a:pt x="485" y="141"/>
                    <a:pt x="485" y="141"/>
                  </a:cubicBezTo>
                  <a:cubicBezTo>
                    <a:pt x="487" y="139"/>
                    <a:pt x="487" y="139"/>
                    <a:pt x="487" y="139"/>
                  </a:cubicBezTo>
                  <a:cubicBezTo>
                    <a:pt x="487" y="137"/>
                    <a:pt x="487" y="137"/>
                    <a:pt x="487" y="137"/>
                  </a:cubicBezTo>
                  <a:cubicBezTo>
                    <a:pt x="491" y="135"/>
                    <a:pt x="491" y="135"/>
                    <a:pt x="491" y="135"/>
                  </a:cubicBezTo>
                  <a:cubicBezTo>
                    <a:pt x="492" y="129"/>
                    <a:pt x="492" y="129"/>
                    <a:pt x="492" y="129"/>
                  </a:cubicBezTo>
                  <a:cubicBezTo>
                    <a:pt x="497" y="137"/>
                    <a:pt x="497" y="137"/>
                    <a:pt x="497" y="137"/>
                  </a:cubicBezTo>
                  <a:cubicBezTo>
                    <a:pt x="499" y="134"/>
                    <a:pt x="499" y="134"/>
                    <a:pt x="499" y="134"/>
                  </a:cubicBezTo>
                  <a:cubicBezTo>
                    <a:pt x="498" y="131"/>
                    <a:pt x="498" y="131"/>
                    <a:pt x="498" y="131"/>
                  </a:cubicBezTo>
                  <a:cubicBezTo>
                    <a:pt x="501" y="129"/>
                    <a:pt x="501" y="129"/>
                    <a:pt x="501" y="129"/>
                  </a:cubicBezTo>
                  <a:cubicBezTo>
                    <a:pt x="501" y="125"/>
                    <a:pt x="501" y="125"/>
                    <a:pt x="501" y="125"/>
                  </a:cubicBezTo>
                  <a:cubicBezTo>
                    <a:pt x="501" y="119"/>
                    <a:pt x="501" y="119"/>
                    <a:pt x="501" y="119"/>
                  </a:cubicBezTo>
                  <a:cubicBezTo>
                    <a:pt x="502" y="115"/>
                    <a:pt x="502" y="115"/>
                    <a:pt x="502" y="115"/>
                  </a:cubicBezTo>
                  <a:cubicBezTo>
                    <a:pt x="502" y="111"/>
                    <a:pt x="502" y="111"/>
                    <a:pt x="502" y="111"/>
                  </a:cubicBezTo>
                  <a:cubicBezTo>
                    <a:pt x="505" y="109"/>
                    <a:pt x="505" y="109"/>
                    <a:pt x="505" y="109"/>
                  </a:cubicBezTo>
                  <a:cubicBezTo>
                    <a:pt x="507" y="107"/>
                    <a:pt x="507" y="107"/>
                    <a:pt x="507" y="107"/>
                  </a:cubicBezTo>
                  <a:cubicBezTo>
                    <a:pt x="507" y="107"/>
                    <a:pt x="507" y="107"/>
                    <a:pt x="507" y="107"/>
                  </a:cubicBezTo>
                  <a:cubicBezTo>
                    <a:pt x="507" y="106"/>
                    <a:pt x="506" y="105"/>
                    <a:pt x="507" y="105"/>
                  </a:cubicBezTo>
                  <a:cubicBezTo>
                    <a:pt x="510" y="105"/>
                    <a:pt x="512" y="107"/>
                    <a:pt x="512" y="108"/>
                  </a:cubicBezTo>
                  <a:lnTo>
                    <a:pt x="512" y="109"/>
                  </a:lnTo>
                  <a:close/>
                  <a:moveTo>
                    <a:pt x="236" y="208"/>
                  </a:moveTo>
                  <a:cubicBezTo>
                    <a:pt x="239" y="208"/>
                    <a:pt x="241" y="212"/>
                    <a:pt x="239" y="212"/>
                  </a:cubicBezTo>
                  <a:cubicBezTo>
                    <a:pt x="238" y="211"/>
                    <a:pt x="237" y="211"/>
                    <a:pt x="236" y="210"/>
                  </a:cubicBezTo>
                  <a:cubicBezTo>
                    <a:pt x="236" y="210"/>
                    <a:pt x="236" y="208"/>
                    <a:pt x="236" y="208"/>
                  </a:cubicBezTo>
                  <a:cubicBezTo>
                    <a:pt x="237" y="208"/>
                    <a:pt x="236" y="208"/>
                    <a:pt x="236" y="208"/>
                  </a:cubicBezTo>
                  <a:close/>
                </a:path>
              </a:pathLst>
            </a:custGeom>
            <a:grpFill/>
            <a:ln w="2" cap="rnd">
              <a:solidFill>
                <a:schemeClr val="tx2">
                  <a:lumMod val="2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288"/>
            <p:cNvSpPr>
              <a:spLocks noEditPoints="1"/>
            </p:cNvSpPr>
            <p:nvPr/>
          </p:nvSpPr>
          <p:spPr bwMode="auto">
            <a:xfrm>
              <a:off x="3667468" y="4902052"/>
              <a:ext cx="271258" cy="1625748"/>
            </a:xfrm>
            <a:custGeom>
              <a:avLst/>
              <a:gdLst>
                <a:gd name="T0" fmla="*/ 52 w 77"/>
                <a:gd name="T1" fmla="*/ 0 h 461"/>
                <a:gd name="T2" fmla="*/ 49 w 77"/>
                <a:gd name="T3" fmla="*/ 42 h 461"/>
                <a:gd name="T4" fmla="*/ 44 w 77"/>
                <a:gd name="T5" fmla="*/ 85 h 461"/>
                <a:gd name="T6" fmla="*/ 41 w 77"/>
                <a:gd name="T7" fmla="*/ 115 h 461"/>
                <a:gd name="T8" fmla="*/ 39 w 77"/>
                <a:gd name="T9" fmla="*/ 158 h 461"/>
                <a:gd name="T10" fmla="*/ 29 w 77"/>
                <a:gd name="T11" fmla="*/ 203 h 461"/>
                <a:gd name="T12" fmla="*/ 20 w 77"/>
                <a:gd name="T13" fmla="*/ 233 h 461"/>
                <a:gd name="T14" fmla="*/ 19 w 77"/>
                <a:gd name="T15" fmla="*/ 264 h 461"/>
                <a:gd name="T16" fmla="*/ 28 w 77"/>
                <a:gd name="T17" fmla="*/ 279 h 461"/>
                <a:gd name="T18" fmla="*/ 26 w 77"/>
                <a:gd name="T19" fmla="*/ 304 h 461"/>
                <a:gd name="T20" fmla="*/ 21 w 77"/>
                <a:gd name="T21" fmla="*/ 326 h 461"/>
                <a:gd name="T22" fmla="*/ 13 w 77"/>
                <a:gd name="T23" fmla="*/ 333 h 461"/>
                <a:gd name="T24" fmla="*/ 4 w 77"/>
                <a:gd name="T25" fmla="*/ 344 h 461"/>
                <a:gd name="T26" fmla="*/ 14 w 77"/>
                <a:gd name="T27" fmla="*/ 353 h 461"/>
                <a:gd name="T28" fmla="*/ 14 w 77"/>
                <a:gd name="T29" fmla="*/ 375 h 461"/>
                <a:gd name="T30" fmla="*/ 10 w 77"/>
                <a:gd name="T31" fmla="*/ 387 h 461"/>
                <a:gd name="T32" fmla="*/ 17 w 77"/>
                <a:gd name="T33" fmla="*/ 400 h 461"/>
                <a:gd name="T34" fmla="*/ 4 w 77"/>
                <a:gd name="T35" fmla="*/ 412 h 461"/>
                <a:gd name="T36" fmla="*/ 11 w 77"/>
                <a:gd name="T37" fmla="*/ 419 h 461"/>
                <a:gd name="T38" fmla="*/ 23 w 77"/>
                <a:gd name="T39" fmla="*/ 404 h 461"/>
                <a:gd name="T40" fmla="*/ 21 w 77"/>
                <a:gd name="T41" fmla="*/ 410 h 461"/>
                <a:gd name="T42" fmla="*/ 17 w 77"/>
                <a:gd name="T43" fmla="*/ 430 h 461"/>
                <a:gd name="T44" fmla="*/ 29 w 77"/>
                <a:gd name="T45" fmla="*/ 436 h 461"/>
                <a:gd name="T46" fmla="*/ 37 w 77"/>
                <a:gd name="T47" fmla="*/ 432 h 461"/>
                <a:gd name="T48" fmla="*/ 46 w 77"/>
                <a:gd name="T49" fmla="*/ 409 h 461"/>
                <a:gd name="T50" fmla="*/ 21 w 77"/>
                <a:gd name="T51" fmla="*/ 369 h 461"/>
                <a:gd name="T52" fmla="*/ 32 w 77"/>
                <a:gd name="T53" fmla="*/ 324 h 461"/>
                <a:gd name="T54" fmla="*/ 34 w 77"/>
                <a:gd name="T55" fmla="*/ 276 h 461"/>
                <a:gd name="T56" fmla="*/ 37 w 77"/>
                <a:gd name="T57" fmla="*/ 219 h 461"/>
                <a:gd name="T58" fmla="*/ 50 w 77"/>
                <a:gd name="T59" fmla="*/ 162 h 461"/>
                <a:gd name="T60" fmla="*/ 64 w 77"/>
                <a:gd name="T61" fmla="*/ 95 h 461"/>
                <a:gd name="T62" fmla="*/ 66 w 77"/>
                <a:gd name="T63" fmla="*/ 444 h 461"/>
                <a:gd name="T64" fmla="*/ 49 w 77"/>
                <a:gd name="T65" fmla="*/ 427 h 461"/>
                <a:gd name="T66" fmla="*/ 42 w 77"/>
                <a:gd name="T67" fmla="*/ 440 h 461"/>
                <a:gd name="T68" fmla="*/ 34 w 77"/>
                <a:gd name="T69" fmla="*/ 432 h 461"/>
                <a:gd name="T70" fmla="*/ 31 w 77"/>
                <a:gd name="T71" fmla="*/ 444 h 461"/>
                <a:gd name="T72" fmla="*/ 53 w 77"/>
                <a:gd name="T73" fmla="*/ 448 h 461"/>
                <a:gd name="T74" fmla="*/ 71 w 77"/>
                <a:gd name="T75" fmla="*/ 446 h 461"/>
                <a:gd name="T76" fmla="*/ 67 w 77"/>
                <a:gd name="T77" fmla="*/ 458 h 461"/>
                <a:gd name="T78" fmla="*/ 52 w 77"/>
                <a:gd name="T79" fmla="*/ 450 h 461"/>
                <a:gd name="T80" fmla="*/ 54 w 77"/>
                <a:gd name="T81" fmla="*/ 452 h 461"/>
                <a:gd name="T82" fmla="*/ 41 w 77"/>
                <a:gd name="T83" fmla="*/ 448 h 461"/>
                <a:gd name="T84" fmla="*/ 27 w 77"/>
                <a:gd name="T85" fmla="*/ 422 h 461"/>
                <a:gd name="T86" fmla="*/ 32 w 77"/>
                <a:gd name="T87" fmla="*/ 417 h 461"/>
                <a:gd name="T88" fmla="*/ 7 w 77"/>
                <a:gd name="T89" fmla="*/ 402 h 461"/>
                <a:gd name="T90" fmla="*/ 8 w 77"/>
                <a:gd name="T91" fmla="*/ 392 h 461"/>
                <a:gd name="T92" fmla="*/ 13 w 77"/>
                <a:gd name="T93" fmla="*/ 393 h 461"/>
                <a:gd name="T94" fmla="*/ 7 w 77"/>
                <a:gd name="T95" fmla="*/ 387 h 461"/>
                <a:gd name="T96" fmla="*/ 2 w 77"/>
                <a:gd name="T97" fmla="*/ 369 h 461"/>
                <a:gd name="T98" fmla="*/ 6 w 77"/>
                <a:gd name="T99" fmla="*/ 383 h 461"/>
                <a:gd name="T100" fmla="*/ 12 w 77"/>
                <a:gd name="T101" fmla="*/ 320 h 461"/>
                <a:gd name="T102" fmla="*/ 18 w 77"/>
                <a:gd name="T103" fmla="*/ 328 h 461"/>
                <a:gd name="T104" fmla="*/ 16 w 77"/>
                <a:gd name="T105" fmla="*/ 317 h 461"/>
                <a:gd name="T106" fmla="*/ 14 w 77"/>
                <a:gd name="T107" fmla="*/ 311 h 461"/>
                <a:gd name="T108" fmla="*/ 20 w 77"/>
                <a:gd name="T109" fmla="*/ 297 h 461"/>
                <a:gd name="T110" fmla="*/ 19 w 77"/>
                <a:gd name="T111" fmla="*/ 279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77" h="461">
                  <a:moveTo>
                    <a:pt x="71" y="51"/>
                  </a:moveTo>
                  <a:cubicBezTo>
                    <a:pt x="67" y="48"/>
                    <a:pt x="67" y="48"/>
                    <a:pt x="67" y="48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66" y="41"/>
                    <a:pt x="66" y="34"/>
                    <a:pt x="65" y="32"/>
                  </a:cubicBezTo>
                  <a:cubicBezTo>
                    <a:pt x="63" y="30"/>
                    <a:pt x="63" y="26"/>
                    <a:pt x="62" y="23"/>
                  </a:cubicBezTo>
                  <a:cubicBezTo>
                    <a:pt x="61" y="21"/>
                    <a:pt x="60" y="15"/>
                    <a:pt x="60" y="15"/>
                  </a:cubicBezTo>
                  <a:cubicBezTo>
                    <a:pt x="60" y="15"/>
                    <a:pt x="58" y="12"/>
                    <a:pt x="56" y="10"/>
                  </a:cubicBezTo>
                  <a:cubicBezTo>
                    <a:pt x="54" y="9"/>
                    <a:pt x="52" y="0"/>
                    <a:pt x="52" y="0"/>
                  </a:cubicBezTo>
                  <a:cubicBezTo>
                    <a:pt x="52" y="0"/>
                    <a:pt x="51" y="0"/>
                    <a:pt x="50" y="3"/>
                  </a:cubicBezTo>
                  <a:cubicBezTo>
                    <a:pt x="49" y="5"/>
                    <a:pt x="47" y="6"/>
                    <a:pt x="47" y="6"/>
                  </a:cubicBezTo>
                  <a:cubicBezTo>
                    <a:pt x="47" y="6"/>
                    <a:pt x="48" y="7"/>
                    <a:pt x="48" y="8"/>
                  </a:cubicBezTo>
                  <a:cubicBezTo>
                    <a:pt x="48" y="9"/>
                    <a:pt x="48" y="10"/>
                    <a:pt x="48" y="12"/>
                  </a:cubicBezTo>
                  <a:cubicBezTo>
                    <a:pt x="49" y="17"/>
                    <a:pt x="51" y="22"/>
                    <a:pt x="50" y="29"/>
                  </a:cubicBezTo>
                  <a:cubicBezTo>
                    <a:pt x="50" y="31"/>
                    <a:pt x="48" y="35"/>
                    <a:pt x="49" y="38"/>
                  </a:cubicBezTo>
                  <a:cubicBezTo>
                    <a:pt x="49" y="39"/>
                    <a:pt x="51" y="40"/>
                    <a:pt x="50" y="42"/>
                  </a:cubicBezTo>
                  <a:cubicBezTo>
                    <a:pt x="49" y="42"/>
                    <a:pt x="49" y="42"/>
                    <a:pt x="49" y="42"/>
                  </a:cubicBezTo>
                  <a:cubicBezTo>
                    <a:pt x="48" y="43"/>
                    <a:pt x="49" y="44"/>
                    <a:pt x="48" y="46"/>
                  </a:cubicBezTo>
                  <a:cubicBezTo>
                    <a:pt x="47" y="46"/>
                    <a:pt x="47" y="46"/>
                    <a:pt x="47" y="46"/>
                  </a:cubicBezTo>
                  <a:cubicBezTo>
                    <a:pt x="46" y="51"/>
                    <a:pt x="47" y="56"/>
                    <a:pt x="47" y="61"/>
                  </a:cubicBezTo>
                  <a:cubicBezTo>
                    <a:pt x="45" y="61"/>
                    <a:pt x="45" y="61"/>
                    <a:pt x="45" y="61"/>
                  </a:cubicBezTo>
                  <a:cubicBezTo>
                    <a:pt x="44" y="65"/>
                    <a:pt x="46" y="65"/>
                    <a:pt x="47" y="67"/>
                  </a:cubicBezTo>
                  <a:cubicBezTo>
                    <a:pt x="47" y="67"/>
                    <a:pt x="47" y="69"/>
                    <a:pt x="47" y="69"/>
                  </a:cubicBezTo>
                  <a:cubicBezTo>
                    <a:pt x="45" y="69"/>
                    <a:pt x="46" y="70"/>
                    <a:pt x="46" y="71"/>
                  </a:cubicBezTo>
                  <a:cubicBezTo>
                    <a:pt x="45" y="74"/>
                    <a:pt x="43" y="79"/>
                    <a:pt x="44" y="85"/>
                  </a:cubicBezTo>
                  <a:cubicBezTo>
                    <a:pt x="44" y="86"/>
                    <a:pt x="46" y="88"/>
                    <a:pt x="45" y="89"/>
                  </a:cubicBezTo>
                  <a:cubicBezTo>
                    <a:pt x="45" y="91"/>
                    <a:pt x="44" y="94"/>
                    <a:pt x="43" y="97"/>
                  </a:cubicBezTo>
                  <a:cubicBezTo>
                    <a:pt x="45" y="97"/>
                    <a:pt x="43" y="98"/>
                    <a:pt x="43" y="98"/>
                  </a:cubicBezTo>
                  <a:cubicBezTo>
                    <a:pt x="43" y="99"/>
                    <a:pt x="43" y="102"/>
                    <a:pt x="43" y="102"/>
                  </a:cubicBezTo>
                  <a:cubicBezTo>
                    <a:pt x="43" y="103"/>
                    <a:pt x="43" y="104"/>
                    <a:pt x="43" y="105"/>
                  </a:cubicBezTo>
                  <a:cubicBezTo>
                    <a:pt x="43" y="105"/>
                    <a:pt x="43" y="107"/>
                    <a:pt x="43" y="108"/>
                  </a:cubicBezTo>
                  <a:cubicBezTo>
                    <a:pt x="41" y="109"/>
                    <a:pt x="41" y="109"/>
                    <a:pt x="41" y="109"/>
                  </a:cubicBezTo>
                  <a:cubicBezTo>
                    <a:pt x="40" y="112"/>
                    <a:pt x="42" y="113"/>
                    <a:pt x="41" y="115"/>
                  </a:cubicBezTo>
                  <a:cubicBezTo>
                    <a:pt x="41" y="115"/>
                    <a:pt x="40" y="116"/>
                    <a:pt x="40" y="116"/>
                  </a:cubicBezTo>
                  <a:cubicBezTo>
                    <a:pt x="40" y="117"/>
                    <a:pt x="40" y="120"/>
                    <a:pt x="40" y="121"/>
                  </a:cubicBezTo>
                  <a:cubicBezTo>
                    <a:pt x="40" y="122"/>
                    <a:pt x="38" y="126"/>
                    <a:pt x="37" y="127"/>
                  </a:cubicBezTo>
                  <a:cubicBezTo>
                    <a:pt x="37" y="132"/>
                    <a:pt x="40" y="133"/>
                    <a:pt x="40" y="136"/>
                  </a:cubicBezTo>
                  <a:cubicBezTo>
                    <a:pt x="40" y="138"/>
                    <a:pt x="40" y="142"/>
                    <a:pt x="39" y="145"/>
                  </a:cubicBezTo>
                  <a:cubicBezTo>
                    <a:pt x="39" y="145"/>
                    <a:pt x="38" y="145"/>
                    <a:pt x="38" y="145"/>
                  </a:cubicBezTo>
                  <a:cubicBezTo>
                    <a:pt x="37" y="147"/>
                    <a:pt x="37" y="149"/>
                    <a:pt x="37" y="151"/>
                  </a:cubicBezTo>
                  <a:cubicBezTo>
                    <a:pt x="37" y="153"/>
                    <a:pt x="39" y="156"/>
                    <a:pt x="39" y="158"/>
                  </a:cubicBezTo>
                  <a:cubicBezTo>
                    <a:pt x="39" y="159"/>
                    <a:pt x="39" y="171"/>
                    <a:pt x="39" y="172"/>
                  </a:cubicBezTo>
                  <a:cubicBezTo>
                    <a:pt x="35" y="175"/>
                    <a:pt x="35" y="175"/>
                    <a:pt x="35" y="175"/>
                  </a:cubicBezTo>
                  <a:cubicBezTo>
                    <a:pt x="35" y="175"/>
                    <a:pt x="35" y="180"/>
                    <a:pt x="35" y="179"/>
                  </a:cubicBezTo>
                  <a:cubicBezTo>
                    <a:pt x="35" y="180"/>
                    <a:pt x="36" y="179"/>
                    <a:pt x="36" y="181"/>
                  </a:cubicBezTo>
                  <a:cubicBezTo>
                    <a:pt x="36" y="182"/>
                    <a:pt x="33" y="184"/>
                    <a:pt x="33" y="185"/>
                  </a:cubicBezTo>
                  <a:cubicBezTo>
                    <a:pt x="32" y="187"/>
                    <a:pt x="33" y="189"/>
                    <a:pt x="33" y="191"/>
                  </a:cubicBezTo>
                  <a:cubicBezTo>
                    <a:pt x="32" y="194"/>
                    <a:pt x="28" y="197"/>
                    <a:pt x="28" y="200"/>
                  </a:cubicBezTo>
                  <a:cubicBezTo>
                    <a:pt x="28" y="202"/>
                    <a:pt x="29" y="202"/>
                    <a:pt x="29" y="203"/>
                  </a:cubicBezTo>
                  <a:cubicBezTo>
                    <a:pt x="30" y="205"/>
                    <a:pt x="29" y="209"/>
                    <a:pt x="29" y="211"/>
                  </a:cubicBezTo>
                  <a:cubicBezTo>
                    <a:pt x="29" y="212"/>
                    <a:pt x="26" y="213"/>
                    <a:pt x="26" y="214"/>
                  </a:cubicBezTo>
                  <a:cubicBezTo>
                    <a:pt x="26" y="215"/>
                    <a:pt x="26" y="216"/>
                    <a:pt x="26" y="217"/>
                  </a:cubicBezTo>
                  <a:cubicBezTo>
                    <a:pt x="25" y="221"/>
                    <a:pt x="21" y="217"/>
                    <a:pt x="24" y="226"/>
                  </a:cubicBezTo>
                  <a:cubicBezTo>
                    <a:pt x="23" y="226"/>
                    <a:pt x="22" y="225"/>
                    <a:pt x="21" y="226"/>
                  </a:cubicBezTo>
                  <a:cubicBezTo>
                    <a:pt x="20" y="226"/>
                    <a:pt x="20" y="227"/>
                    <a:pt x="19" y="227"/>
                  </a:cubicBezTo>
                  <a:cubicBezTo>
                    <a:pt x="20" y="228"/>
                    <a:pt x="21" y="229"/>
                    <a:pt x="21" y="230"/>
                  </a:cubicBezTo>
                  <a:cubicBezTo>
                    <a:pt x="21" y="230"/>
                    <a:pt x="20" y="232"/>
                    <a:pt x="20" y="233"/>
                  </a:cubicBezTo>
                  <a:cubicBezTo>
                    <a:pt x="20" y="233"/>
                    <a:pt x="22" y="234"/>
                    <a:pt x="22" y="234"/>
                  </a:cubicBezTo>
                  <a:cubicBezTo>
                    <a:pt x="22" y="236"/>
                    <a:pt x="21" y="238"/>
                    <a:pt x="21" y="238"/>
                  </a:cubicBezTo>
                  <a:cubicBezTo>
                    <a:pt x="21" y="238"/>
                    <a:pt x="21" y="240"/>
                    <a:pt x="21" y="240"/>
                  </a:cubicBezTo>
                  <a:cubicBezTo>
                    <a:pt x="21" y="240"/>
                    <a:pt x="22" y="242"/>
                    <a:pt x="22" y="242"/>
                  </a:cubicBezTo>
                  <a:cubicBezTo>
                    <a:pt x="22" y="242"/>
                    <a:pt x="21" y="243"/>
                    <a:pt x="21" y="243"/>
                  </a:cubicBezTo>
                  <a:cubicBezTo>
                    <a:pt x="23" y="243"/>
                    <a:pt x="24" y="254"/>
                    <a:pt x="23" y="256"/>
                  </a:cubicBezTo>
                  <a:cubicBezTo>
                    <a:pt x="23" y="256"/>
                    <a:pt x="21" y="256"/>
                    <a:pt x="21" y="256"/>
                  </a:cubicBezTo>
                  <a:cubicBezTo>
                    <a:pt x="21" y="259"/>
                    <a:pt x="19" y="262"/>
                    <a:pt x="19" y="264"/>
                  </a:cubicBezTo>
                  <a:cubicBezTo>
                    <a:pt x="19" y="265"/>
                    <a:pt x="17" y="271"/>
                    <a:pt x="17" y="271"/>
                  </a:cubicBezTo>
                  <a:cubicBezTo>
                    <a:pt x="18" y="271"/>
                    <a:pt x="19" y="278"/>
                    <a:pt x="19" y="279"/>
                  </a:cubicBezTo>
                  <a:cubicBezTo>
                    <a:pt x="20" y="278"/>
                    <a:pt x="21" y="279"/>
                    <a:pt x="22" y="279"/>
                  </a:cubicBezTo>
                  <a:cubicBezTo>
                    <a:pt x="22" y="279"/>
                    <a:pt x="22" y="277"/>
                    <a:pt x="23" y="276"/>
                  </a:cubicBezTo>
                  <a:cubicBezTo>
                    <a:pt x="23" y="275"/>
                    <a:pt x="25" y="275"/>
                    <a:pt x="25" y="275"/>
                  </a:cubicBezTo>
                  <a:cubicBezTo>
                    <a:pt x="26" y="276"/>
                    <a:pt x="26" y="277"/>
                    <a:pt x="27" y="278"/>
                  </a:cubicBezTo>
                  <a:cubicBezTo>
                    <a:pt x="28" y="278"/>
                    <a:pt x="28" y="278"/>
                    <a:pt x="28" y="278"/>
                  </a:cubicBezTo>
                  <a:cubicBezTo>
                    <a:pt x="28" y="278"/>
                    <a:pt x="28" y="279"/>
                    <a:pt x="28" y="279"/>
                  </a:cubicBezTo>
                  <a:cubicBezTo>
                    <a:pt x="28" y="280"/>
                    <a:pt x="26" y="281"/>
                    <a:pt x="25" y="281"/>
                  </a:cubicBezTo>
                  <a:cubicBezTo>
                    <a:pt x="26" y="285"/>
                    <a:pt x="26" y="290"/>
                    <a:pt x="26" y="294"/>
                  </a:cubicBezTo>
                  <a:cubicBezTo>
                    <a:pt x="24" y="295"/>
                    <a:pt x="25" y="293"/>
                    <a:pt x="25" y="293"/>
                  </a:cubicBezTo>
                  <a:cubicBezTo>
                    <a:pt x="25" y="293"/>
                    <a:pt x="25" y="294"/>
                    <a:pt x="24" y="295"/>
                  </a:cubicBezTo>
                  <a:cubicBezTo>
                    <a:pt x="24" y="296"/>
                    <a:pt x="22" y="297"/>
                    <a:pt x="23" y="298"/>
                  </a:cubicBezTo>
                  <a:cubicBezTo>
                    <a:pt x="24" y="298"/>
                    <a:pt x="24" y="298"/>
                    <a:pt x="24" y="298"/>
                  </a:cubicBezTo>
                  <a:cubicBezTo>
                    <a:pt x="24" y="299"/>
                    <a:pt x="24" y="300"/>
                    <a:pt x="24" y="301"/>
                  </a:cubicBezTo>
                  <a:cubicBezTo>
                    <a:pt x="24" y="302"/>
                    <a:pt x="26" y="303"/>
                    <a:pt x="26" y="304"/>
                  </a:cubicBezTo>
                  <a:cubicBezTo>
                    <a:pt x="25" y="305"/>
                    <a:pt x="23" y="306"/>
                    <a:pt x="21" y="307"/>
                  </a:cubicBezTo>
                  <a:cubicBezTo>
                    <a:pt x="21" y="307"/>
                    <a:pt x="22" y="309"/>
                    <a:pt x="21" y="309"/>
                  </a:cubicBezTo>
                  <a:cubicBezTo>
                    <a:pt x="23" y="310"/>
                    <a:pt x="23" y="309"/>
                    <a:pt x="23" y="311"/>
                  </a:cubicBezTo>
                  <a:cubicBezTo>
                    <a:pt x="22" y="311"/>
                    <a:pt x="22" y="311"/>
                    <a:pt x="19" y="311"/>
                  </a:cubicBezTo>
                  <a:cubicBezTo>
                    <a:pt x="19" y="311"/>
                    <a:pt x="21" y="313"/>
                    <a:pt x="21" y="313"/>
                  </a:cubicBezTo>
                  <a:cubicBezTo>
                    <a:pt x="19" y="314"/>
                    <a:pt x="19" y="314"/>
                    <a:pt x="19" y="314"/>
                  </a:cubicBezTo>
                  <a:cubicBezTo>
                    <a:pt x="20" y="319"/>
                    <a:pt x="20" y="321"/>
                    <a:pt x="19" y="325"/>
                  </a:cubicBezTo>
                  <a:cubicBezTo>
                    <a:pt x="20" y="325"/>
                    <a:pt x="21" y="324"/>
                    <a:pt x="21" y="326"/>
                  </a:cubicBezTo>
                  <a:cubicBezTo>
                    <a:pt x="19" y="327"/>
                    <a:pt x="19" y="327"/>
                    <a:pt x="19" y="327"/>
                  </a:cubicBezTo>
                  <a:cubicBezTo>
                    <a:pt x="19" y="330"/>
                    <a:pt x="19" y="333"/>
                    <a:pt x="19" y="336"/>
                  </a:cubicBezTo>
                  <a:cubicBezTo>
                    <a:pt x="18" y="336"/>
                    <a:pt x="18" y="338"/>
                    <a:pt x="17" y="337"/>
                  </a:cubicBezTo>
                  <a:cubicBezTo>
                    <a:pt x="17" y="337"/>
                    <a:pt x="17" y="337"/>
                    <a:pt x="17" y="337"/>
                  </a:cubicBezTo>
                  <a:cubicBezTo>
                    <a:pt x="16" y="336"/>
                    <a:pt x="18" y="334"/>
                    <a:pt x="14" y="335"/>
                  </a:cubicBezTo>
                  <a:cubicBezTo>
                    <a:pt x="14" y="335"/>
                    <a:pt x="14" y="337"/>
                    <a:pt x="14" y="337"/>
                  </a:cubicBezTo>
                  <a:cubicBezTo>
                    <a:pt x="13" y="337"/>
                    <a:pt x="10" y="337"/>
                    <a:pt x="12" y="336"/>
                  </a:cubicBezTo>
                  <a:cubicBezTo>
                    <a:pt x="13" y="336"/>
                    <a:pt x="12" y="334"/>
                    <a:pt x="13" y="333"/>
                  </a:cubicBezTo>
                  <a:cubicBezTo>
                    <a:pt x="12" y="334"/>
                    <a:pt x="11" y="335"/>
                    <a:pt x="9" y="336"/>
                  </a:cubicBezTo>
                  <a:cubicBezTo>
                    <a:pt x="9" y="336"/>
                    <a:pt x="10" y="333"/>
                    <a:pt x="10" y="333"/>
                  </a:cubicBezTo>
                  <a:cubicBezTo>
                    <a:pt x="9" y="332"/>
                    <a:pt x="8" y="333"/>
                    <a:pt x="7" y="332"/>
                  </a:cubicBezTo>
                  <a:cubicBezTo>
                    <a:pt x="6" y="333"/>
                    <a:pt x="6" y="333"/>
                    <a:pt x="6" y="333"/>
                  </a:cubicBezTo>
                  <a:cubicBezTo>
                    <a:pt x="3" y="335"/>
                    <a:pt x="4" y="334"/>
                    <a:pt x="6" y="337"/>
                  </a:cubicBezTo>
                  <a:cubicBezTo>
                    <a:pt x="5" y="338"/>
                    <a:pt x="3" y="339"/>
                    <a:pt x="2" y="341"/>
                  </a:cubicBezTo>
                  <a:cubicBezTo>
                    <a:pt x="3" y="341"/>
                    <a:pt x="2" y="343"/>
                    <a:pt x="2" y="344"/>
                  </a:cubicBezTo>
                  <a:cubicBezTo>
                    <a:pt x="4" y="344"/>
                    <a:pt x="4" y="344"/>
                    <a:pt x="4" y="344"/>
                  </a:cubicBezTo>
                  <a:cubicBezTo>
                    <a:pt x="4" y="344"/>
                    <a:pt x="2" y="340"/>
                    <a:pt x="6" y="341"/>
                  </a:cubicBezTo>
                  <a:cubicBezTo>
                    <a:pt x="6" y="342"/>
                    <a:pt x="6" y="342"/>
                    <a:pt x="6" y="342"/>
                  </a:cubicBezTo>
                  <a:cubicBezTo>
                    <a:pt x="6" y="342"/>
                    <a:pt x="6" y="342"/>
                    <a:pt x="6" y="342"/>
                  </a:cubicBezTo>
                  <a:cubicBezTo>
                    <a:pt x="6" y="342"/>
                    <a:pt x="6" y="344"/>
                    <a:pt x="6" y="344"/>
                  </a:cubicBezTo>
                  <a:cubicBezTo>
                    <a:pt x="6" y="344"/>
                    <a:pt x="9" y="344"/>
                    <a:pt x="10" y="345"/>
                  </a:cubicBezTo>
                  <a:cubicBezTo>
                    <a:pt x="10" y="345"/>
                    <a:pt x="10" y="343"/>
                    <a:pt x="10" y="343"/>
                  </a:cubicBezTo>
                  <a:cubicBezTo>
                    <a:pt x="11" y="342"/>
                    <a:pt x="13" y="343"/>
                    <a:pt x="13" y="343"/>
                  </a:cubicBezTo>
                  <a:cubicBezTo>
                    <a:pt x="15" y="347"/>
                    <a:pt x="16" y="348"/>
                    <a:pt x="14" y="353"/>
                  </a:cubicBezTo>
                  <a:cubicBezTo>
                    <a:pt x="15" y="353"/>
                    <a:pt x="15" y="353"/>
                    <a:pt x="16" y="353"/>
                  </a:cubicBezTo>
                  <a:cubicBezTo>
                    <a:pt x="16" y="354"/>
                    <a:pt x="15" y="354"/>
                    <a:pt x="15" y="355"/>
                  </a:cubicBezTo>
                  <a:cubicBezTo>
                    <a:pt x="13" y="355"/>
                    <a:pt x="14" y="355"/>
                    <a:pt x="12" y="355"/>
                  </a:cubicBezTo>
                  <a:cubicBezTo>
                    <a:pt x="13" y="357"/>
                    <a:pt x="12" y="361"/>
                    <a:pt x="13" y="365"/>
                  </a:cubicBezTo>
                  <a:cubicBezTo>
                    <a:pt x="13" y="365"/>
                    <a:pt x="14" y="366"/>
                    <a:pt x="14" y="367"/>
                  </a:cubicBezTo>
                  <a:cubicBezTo>
                    <a:pt x="13" y="367"/>
                    <a:pt x="13" y="367"/>
                    <a:pt x="13" y="367"/>
                  </a:cubicBezTo>
                  <a:cubicBezTo>
                    <a:pt x="12" y="369"/>
                    <a:pt x="12" y="372"/>
                    <a:pt x="12" y="375"/>
                  </a:cubicBezTo>
                  <a:cubicBezTo>
                    <a:pt x="13" y="375"/>
                    <a:pt x="14" y="376"/>
                    <a:pt x="14" y="375"/>
                  </a:cubicBezTo>
                  <a:cubicBezTo>
                    <a:pt x="14" y="375"/>
                    <a:pt x="14" y="373"/>
                    <a:pt x="14" y="373"/>
                  </a:cubicBezTo>
                  <a:cubicBezTo>
                    <a:pt x="14" y="373"/>
                    <a:pt x="16" y="373"/>
                    <a:pt x="16" y="373"/>
                  </a:cubicBezTo>
                  <a:cubicBezTo>
                    <a:pt x="16" y="373"/>
                    <a:pt x="16" y="375"/>
                    <a:pt x="15" y="376"/>
                  </a:cubicBezTo>
                  <a:cubicBezTo>
                    <a:pt x="15" y="377"/>
                    <a:pt x="15" y="377"/>
                    <a:pt x="15" y="377"/>
                  </a:cubicBezTo>
                  <a:cubicBezTo>
                    <a:pt x="15" y="378"/>
                    <a:pt x="13" y="377"/>
                    <a:pt x="12" y="379"/>
                  </a:cubicBezTo>
                  <a:cubicBezTo>
                    <a:pt x="12" y="379"/>
                    <a:pt x="12" y="381"/>
                    <a:pt x="12" y="382"/>
                  </a:cubicBezTo>
                  <a:cubicBezTo>
                    <a:pt x="12" y="382"/>
                    <a:pt x="10" y="383"/>
                    <a:pt x="10" y="384"/>
                  </a:cubicBezTo>
                  <a:cubicBezTo>
                    <a:pt x="10" y="385"/>
                    <a:pt x="10" y="386"/>
                    <a:pt x="10" y="387"/>
                  </a:cubicBezTo>
                  <a:cubicBezTo>
                    <a:pt x="12" y="388"/>
                    <a:pt x="14" y="387"/>
                    <a:pt x="15" y="389"/>
                  </a:cubicBezTo>
                  <a:cubicBezTo>
                    <a:pt x="17" y="389"/>
                    <a:pt x="14" y="389"/>
                    <a:pt x="14" y="389"/>
                  </a:cubicBezTo>
                  <a:cubicBezTo>
                    <a:pt x="14" y="390"/>
                    <a:pt x="14" y="391"/>
                    <a:pt x="14" y="391"/>
                  </a:cubicBezTo>
                  <a:cubicBezTo>
                    <a:pt x="15" y="392"/>
                    <a:pt x="16" y="393"/>
                    <a:pt x="16" y="393"/>
                  </a:cubicBezTo>
                  <a:cubicBezTo>
                    <a:pt x="17" y="393"/>
                    <a:pt x="17" y="393"/>
                    <a:pt x="18" y="393"/>
                  </a:cubicBezTo>
                  <a:cubicBezTo>
                    <a:pt x="17" y="394"/>
                    <a:pt x="15" y="395"/>
                    <a:pt x="14" y="396"/>
                  </a:cubicBezTo>
                  <a:cubicBezTo>
                    <a:pt x="14" y="395"/>
                    <a:pt x="13" y="398"/>
                    <a:pt x="13" y="398"/>
                  </a:cubicBezTo>
                  <a:cubicBezTo>
                    <a:pt x="14" y="399"/>
                    <a:pt x="16" y="400"/>
                    <a:pt x="17" y="400"/>
                  </a:cubicBezTo>
                  <a:cubicBezTo>
                    <a:pt x="17" y="402"/>
                    <a:pt x="17" y="403"/>
                    <a:pt x="17" y="404"/>
                  </a:cubicBezTo>
                  <a:cubicBezTo>
                    <a:pt x="17" y="404"/>
                    <a:pt x="15" y="403"/>
                    <a:pt x="15" y="404"/>
                  </a:cubicBezTo>
                  <a:cubicBezTo>
                    <a:pt x="15" y="404"/>
                    <a:pt x="15" y="406"/>
                    <a:pt x="15" y="406"/>
                  </a:cubicBezTo>
                  <a:cubicBezTo>
                    <a:pt x="13" y="406"/>
                    <a:pt x="13" y="405"/>
                    <a:pt x="11" y="406"/>
                  </a:cubicBezTo>
                  <a:cubicBezTo>
                    <a:pt x="10" y="406"/>
                    <a:pt x="13" y="407"/>
                    <a:pt x="10" y="407"/>
                  </a:cubicBezTo>
                  <a:cubicBezTo>
                    <a:pt x="10" y="407"/>
                    <a:pt x="7" y="405"/>
                    <a:pt x="7" y="405"/>
                  </a:cubicBezTo>
                  <a:cubicBezTo>
                    <a:pt x="4" y="405"/>
                    <a:pt x="3" y="409"/>
                    <a:pt x="4" y="408"/>
                  </a:cubicBezTo>
                  <a:cubicBezTo>
                    <a:pt x="4" y="410"/>
                    <a:pt x="4" y="410"/>
                    <a:pt x="4" y="412"/>
                  </a:cubicBezTo>
                  <a:cubicBezTo>
                    <a:pt x="5" y="413"/>
                    <a:pt x="7" y="415"/>
                    <a:pt x="8" y="416"/>
                  </a:cubicBezTo>
                  <a:cubicBezTo>
                    <a:pt x="8" y="416"/>
                    <a:pt x="8" y="418"/>
                    <a:pt x="7" y="419"/>
                  </a:cubicBezTo>
                  <a:cubicBezTo>
                    <a:pt x="9" y="420"/>
                    <a:pt x="11" y="423"/>
                    <a:pt x="12" y="424"/>
                  </a:cubicBezTo>
                  <a:cubicBezTo>
                    <a:pt x="14" y="425"/>
                    <a:pt x="14" y="424"/>
                    <a:pt x="16" y="424"/>
                  </a:cubicBezTo>
                  <a:cubicBezTo>
                    <a:pt x="17" y="424"/>
                    <a:pt x="17" y="424"/>
                    <a:pt x="17" y="424"/>
                  </a:cubicBezTo>
                  <a:cubicBezTo>
                    <a:pt x="18" y="423"/>
                    <a:pt x="18" y="423"/>
                    <a:pt x="18" y="423"/>
                  </a:cubicBezTo>
                  <a:cubicBezTo>
                    <a:pt x="17" y="422"/>
                    <a:pt x="13" y="419"/>
                    <a:pt x="13" y="419"/>
                  </a:cubicBezTo>
                  <a:cubicBezTo>
                    <a:pt x="12" y="419"/>
                    <a:pt x="11" y="419"/>
                    <a:pt x="11" y="419"/>
                  </a:cubicBezTo>
                  <a:cubicBezTo>
                    <a:pt x="10" y="419"/>
                    <a:pt x="10" y="417"/>
                    <a:pt x="9" y="417"/>
                  </a:cubicBezTo>
                  <a:cubicBezTo>
                    <a:pt x="12" y="418"/>
                    <a:pt x="13" y="418"/>
                    <a:pt x="15" y="418"/>
                  </a:cubicBezTo>
                  <a:cubicBezTo>
                    <a:pt x="15" y="413"/>
                    <a:pt x="16" y="412"/>
                    <a:pt x="12" y="408"/>
                  </a:cubicBezTo>
                  <a:cubicBezTo>
                    <a:pt x="14" y="408"/>
                    <a:pt x="13" y="409"/>
                    <a:pt x="14" y="408"/>
                  </a:cubicBezTo>
                  <a:cubicBezTo>
                    <a:pt x="14" y="408"/>
                    <a:pt x="17" y="407"/>
                    <a:pt x="18" y="406"/>
                  </a:cubicBezTo>
                  <a:cubicBezTo>
                    <a:pt x="18" y="407"/>
                    <a:pt x="18" y="409"/>
                    <a:pt x="18" y="409"/>
                  </a:cubicBezTo>
                  <a:cubicBezTo>
                    <a:pt x="18" y="409"/>
                    <a:pt x="19" y="410"/>
                    <a:pt x="19" y="410"/>
                  </a:cubicBezTo>
                  <a:cubicBezTo>
                    <a:pt x="22" y="408"/>
                    <a:pt x="22" y="407"/>
                    <a:pt x="23" y="404"/>
                  </a:cubicBezTo>
                  <a:cubicBezTo>
                    <a:pt x="24" y="404"/>
                    <a:pt x="25" y="406"/>
                    <a:pt x="25" y="406"/>
                  </a:cubicBezTo>
                  <a:cubicBezTo>
                    <a:pt x="27" y="406"/>
                    <a:pt x="27" y="405"/>
                    <a:pt x="28" y="405"/>
                  </a:cubicBezTo>
                  <a:cubicBezTo>
                    <a:pt x="28" y="406"/>
                    <a:pt x="28" y="406"/>
                    <a:pt x="28" y="406"/>
                  </a:cubicBezTo>
                  <a:cubicBezTo>
                    <a:pt x="27" y="407"/>
                    <a:pt x="25" y="408"/>
                    <a:pt x="25" y="408"/>
                  </a:cubicBezTo>
                  <a:cubicBezTo>
                    <a:pt x="23" y="408"/>
                    <a:pt x="23" y="408"/>
                    <a:pt x="23" y="408"/>
                  </a:cubicBezTo>
                  <a:cubicBezTo>
                    <a:pt x="23" y="409"/>
                    <a:pt x="23" y="411"/>
                    <a:pt x="23" y="412"/>
                  </a:cubicBezTo>
                  <a:cubicBezTo>
                    <a:pt x="21" y="412"/>
                    <a:pt x="21" y="412"/>
                    <a:pt x="21" y="412"/>
                  </a:cubicBezTo>
                  <a:cubicBezTo>
                    <a:pt x="21" y="412"/>
                    <a:pt x="21" y="410"/>
                    <a:pt x="21" y="410"/>
                  </a:cubicBezTo>
                  <a:cubicBezTo>
                    <a:pt x="20" y="410"/>
                    <a:pt x="18" y="411"/>
                    <a:pt x="17" y="411"/>
                  </a:cubicBezTo>
                  <a:cubicBezTo>
                    <a:pt x="18" y="415"/>
                    <a:pt x="19" y="418"/>
                    <a:pt x="19" y="422"/>
                  </a:cubicBezTo>
                  <a:cubicBezTo>
                    <a:pt x="22" y="422"/>
                    <a:pt x="19" y="421"/>
                    <a:pt x="23" y="422"/>
                  </a:cubicBezTo>
                  <a:cubicBezTo>
                    <a:pt x="22" y="424"/>
                    <a:pt x="22" y="424"/>
                    <a:pt x="22" y="424"/>
                  </a:cubicBezTo>
                  <a:cubicBezTo>
                    <a:pt x="21" y="425"/>
                    <a:pt x="21" y="424"/>
                    <a:pt x="21" y="423"/>
                  </a:cubicBezTo>
                  <a:cubicBezTo>
                    <a:pt x="19" y="423"/>
                    <a:pt x="19" y="423"/>
                    <a:pt x="19" y="423"/>
                  </a:cubicBezTo>
                  <a:cubicBezTo>
                    <a:pt x="19" y="425"/>
                    <a:pt x="18" y="427"/>
                    <a:pt x="17" y="428"/>
                  </a:cubicBezTo>
                  <a:cubicBezTo>
                    <a:pt x="18" y="429"/>
                    <a:pt x="17" y="430"/>
                    <a:pt x="17" y="430"/>
                  </a:cubicBezTo>
                  <a:cubicBezTo>
                    <a:pt x="18" y="431"/>
                    <a:pt x="19" y="430"/>
                    <a:pt x="19" y="430"/>
                  </a:cubicBezTo>
                  <a:cubicBezTo>
                    <a:pt x="20" y="432"/>
                    <a:pt x="19" y="431"/>
                    <a:pt x="20" y="432"/>
                  </a:cubicBezTo>
                  <a:cubicBezTo>
                    <a:pt x="20" y="432"/>
                    <a:pt x="20" y="432"/>
                    <a:pt x="20" y="432"/>
                  </a:cubicBezTo>
                  <a:cubicBezTo>
                    <a:pt x="21" y="433"/>
                    <a:pt x="22" y="431"/>
                    <a:pt x="23" y="432"/>
                  </a:cubicBezTo>
                  <a:cubicBezTo>
                    <a:pt x="24" y="433"/>
                    <a:pt x="21" y="434"/>
                    <a:pt x="23" y="436"/>
                  </a:cubicBezTo>
                  <a:cubicBezTo>
                    <a:pt x="24" y="436"/>
                    <a:pt x="25" y="435"/>
                    <a:pt x="26" y="435"/>
                  </a:cubicBezTo>
                  <a:cubicBezTo>
                    <a:pt x="26" y="435"/>
                    <a:pt x="27" y="436"/>
                    <a:pt x="27" y="436"/>
                  </a:cubicBezTo>
                  <a:cubicBezTo>
                    <a:pt x="27" y="436"/>
                    <a:pt x="28" y="436"/>
                    <a:pt x="29" y="436"/>
                  </a:cubicBezTo>
                  <a:cubicBezTo>
                    <a:pt x="29" y="436"/>
                    <a:pt x="29" y="436"/>
                    <a:pt x="29" y="436"/>
                  </a:cubicBezTo>
                  <a:cubicBezTo>
                    <a:pt x="27" y="431"/>
                    <a:pt x="28" y="434"/>
                    <a:pt x="29" y="430"/>
                  </a:cubicBezTo>
                  <a:cubicBezTo>
                    <a:pt x="28" y="429"/>
                    <a:pt x="27" y="429"/>
                    <a:pt x="25" y="428"/>
                  </a:cubicBezTo>
                  <a:cubicBezTo>
                    <a:pt x="20" y="424"/>
                    <a:pt x="25" y="425"/>
                    <a:pt x="28" y="428"/>
                  </a:cubicBezTo>
                  <a:cubicBezTo>
                    <a:pt x="28" y="427"/>
                    <a:pt x="28" y="426"/>
                    <a:pt x="27" y="425"/>
                  </a:cubicBezTo>
                  <a:cubicBezTo>
                    <a:pt x="29" y="425"/>
                    <a:pt x="29" y="425"/>
                    <a:pt x="30" y="424"/>
                  </a:cubicBezTo>
                  <a:cubicBezTo>
                    <a:pt x="31" y="428"/>
                    <a:pt x="29" y="428"/>
                    <a:pt x="33" y="430"/>
                  </a:cubicBezTo>
                  <a:cubicBezTo>
                    <a:pt x="35" y="431"/>
                    <a:pt x="36" y="431"/>
                    <a:pt x="37" y="432"/>
                  </a:cubicBezTo>
                  <a:cubicBezTo>
                    <a:pt x="38" y="431"/>
                    <a:pt x="39" y="431"/>
                    <a:pt x="39" y="430"/>
                  </a:cubicBezTo>
                  <a:cubicBezTo>
                    <a:pt x="39" y="428"/>
                    <a:pt x="38" y="425"/>
                    <a:pt x="39" y="423"/>
                  </a:cubicBezTo>
                  <a:cubicBezTo>
                    <a:pt x="39" y="423"/>
                    <a:pt x="40" y="419"/>
                    <a:pt x="41" y="418"/>
                  </a:cubicBezTo>
                  <a:cubicBezTo>
                    <a:pt x="41" y="418"/>
                    <a:pt x="40" y="417"/>
                    <a:pt x="40" y="416"/>
                  </a:cubicBezTo>
                  <a:cubicBezTo>
                    <a:pt x="43" y="416"/>
                    <a:pt x="48" y="416"/>
                    <a:pt x="51" y="416"/>
                  </a:cubicBezTo>
                  <a:cubicBezTo>
                    <a:pt x="54" y="409"/>
                    <a:pt x="54" y="411"/>
                    <a:pt x="61" y="411"/>
                  </a:cubicBezTo>
                  <a:cubicBezTo>
                    <a:pt x="61" y="410"/>
                    <a:pt x="61" y="410"/>
                    <a:pt x="61" y="410"/>
                  </a:cubicBezTo>
                  <a:cubicBezTo>
                    <a:pt x="61" y="410"/>
                    <a:pt x="49" y="409"/>
                    <a:pt x="46" y="409"/>
                  </a:cubicBezTo>
                  <a:cubicBezTo>
                    <a:pt x="43" y="409"/>
                    <a:pt x="34" y="409"/>
                    <a:pt x="34" y="409"/>
                  </a:cubicBezTo>
                  <a:cubicBezTo>
                    <a:pt x="34" y="409"/>
                    <a:pt x="28" y="404"/>
                    <a:pt x="27" y="401"/>
                  </a:cubicBezTo>
                  <a:cubicBezTo>
                    <a:pt x="26" y="398"/>
                    <a:pt x="24" y="396"/>
                    <a:pt x="26" y="394"/>
                  </a:cubicBezTo>
                  <a:cubicBezTo>
                    <a:pt x="28" y="392"/>
                    <a:pt x="28" y="390"/>
                    <a:pt x="26" y="388"/>
                  </a:cubicBezTo>
                  <a:cubicBezTo>
                    <a:pt x="24" y="386"/>
                    <a:pt x="24" y="389"/>
                    <a:pt x="22" y="389"/>
                  </a:cubicBezTo>
                  <a:cubicBezTo>
                    <a:pt x="20" y="389"/>
                    <a:pt x="20" y="386"/>
                    <a:pt x="20" y="383"/>
                  </a:cubicBezTo>
                  <a:cubicBezTo>
                    <a:pt x="20" y="380"/>
                    <a:pt x="21" y="380"/>
                    <a:pt x="22" y="377"/>
                  </a:cubicBezTo>
                  <a:cubicBezTo>
                    <a:pt x="23" y="374"/>
                    <a:pt x="22" y="373"/>
                    <a:pt x="21" y="369"/>
                  </a:cubicBezTo>
                  <a:cubicBezTo>
                    <a:pt x="19" y="365"/>
                    <a:pt x="25" y="365"/>
                    <a:pt x="27" y="363"/>
                  </a:cubicBezTo>
                  <a:cubicBezTo>
                    <a:pt x="29" y="362"/>
                    <a:pt x="29" y="360"/>
                    <a:pt x="28" y="357"/>
                  </a:cubicBezTo>
                  <a:cubicBezTo>
                    <a:pt x="28" y="354"/>
                    <a:pt x="27" y="353"/>
                    <a:pt x="29" y="351"/>
                  </a:cubicBezTo>
                  <a:cubicBezTo>
                    <a:pt x="31" y="349"/>
                    <a:pt x="32" y="347"/>
                    <a:pt x="32" y="347"/>
                  </a:cubicBezTo>
                  <a:cubicBezTo>
                    <a:pt x="32" y="347"/>
                    <a:pt x="32" y="346"/>
                    <a:pt x="32" y="344"/>
                  </a:cubicBezTo>
                  <a:cubicBezTo>
                    <a:pt x="32" y="342"/>
                    <a:pt x="32" y="339"/>
                    <a:pt x="33" y="336"/>
                  </a:cubicBezTo>
                  <a:cubicBezTo>
                    <a:pt x="34" y="332"/>
                    <a:pt x="34" y="332"/>
                    <a:pt x="33" y="329"/>
                  </a:cubicBezTo>
                  <a:cubicBezTo>
                    <a:pt x="32" y="327"/>
                    <a:pt x="31" y="325"/>
                    <a:pt x="32" y="324"/>
                  </a:cubicBezTo>
                  <a:cubicBezTo>
                    <a:pt x="33" y="323"/>
                    <a:pt x="33" y="321"/>
                    <a:pt x="35" y="320"/>
                  </a:cubicBezTo>
                  <a:cubicBezTo>
                    <a:pt x="37" y="320"/>
                    <a:pt x="34" y="318"/>
                    <a:pt x="34" y="317"/>
                  </a:cubicBezTo>
                  <a:cubicBezTo>
                    <a:pt x="34" y="315"/>
                    <a:pt x="34" y="313"/>
                    <a:pt x="36" y="311"/>
                  </a:cubicBezTo>
                  <a:cubicBezTo>
                    <a:pt x="37" y="310"/>
                    <a:pt x="35" y="308"/>
                    <a:pt x="35" y="305"/>
                  </a:cubicBezTo>
                  <a:cubicBezTo>
                    <a:pt x="35" y="302"/>
                    <a:pt x="34" y="301"/>
                    <a:pt x="34" y="299"/>
                  </a:cubicBezTo>
                  <a:cubicBezTo>
                    <a:pt x="35" y="297"/>
                    <a:pt x="32" y="295"/>
                    <a:pt x="31" y="293"/>
                  </a:cubicBezTo>
                  <a:cubicBezTo>
                    <a:pt x="30" y="290"/>
                    <a:pt x="34" y="287"/>
                    <a:pt x="34" y="283"/>
                  </a:cubicBezTo>
                  <a:cubicBezTo>
                    <a:pt x="35" y="280"/>
                    <a:pt x="34" y="279"/>
                    <a:pt x="34" y="276"/>
                  </a:cubicBezTo>
                  <a:cubicBezTo>
                    <a:pt x="34" y="273"/>
                    <a:pt x="34" y="274"/>
                    <a:pt x="32" y="273"/>
                  </a:cubicBezTo>
                  <a:cubicBezTo>
                    <a:pt x="30" y="271"/>
                    <a:pt x="32" y="268"/>
                    <a:pt x="32" y="265"/>
                  </a:cubicBezTo>
                  <a:cubicBezTo>
                    <a:pt x="32" y="261"/>
                    <a:pt x="28" y="259"/>
                    <a:pt x="31" y="256"/>
                  </a:cubicBezTo>
                  <a:cubicBezTo>
                    <a:pt x="33" y="254"/>
                    <a:pt x="33" y="253"/>
                    <a:pt x="33" y="250"/>
                  </a:cubicBezTo>
                  <a:cubicBezTo>
                    <a:pt x="34" y="247"/>
                    <a:pt x="34" y="240"/>
                    <a:pt x="36" y="237"/>
                  </a:cubicBezTo>
                  <a:cubicBezTo>
                    <a:pt x="39" y="234"/>
                    <a:pt x="39" y="237"/>
                    <a:pt x="39" y="234"/>
                  </a:cubicBezTo>
                  <a:cubicBezTo>
                    <a:pt x="39" y="231"/>
                    <a:pt x="36" y="230"/>
                    <a:pt x="37" y="227"/>
                  </a:cubicBezTo>
                  <a:cubicBezTo>
                    <a:pt x="37" y="224"/>
                    <a:pt x="38" y="222"/>
                    <a:pt x="37" y="219"/>
                  </a:cubicBezTo>
                  <a:cubicBezTo>
                    <a:pt x="37" y="216"/>
                    <a:pt x="41" y="213"/>
                    <a:pt x="41" y="213"/>
                  </a:cubicBezTo>
                  <a:cubicBezTo>
                    <a:pt x="41" y="213"/>
                    <a:pt x="44" y="213"/>
                    <a:pt x="45" y="211"/>
                  </a:cubicBezTo>
                  <a:cubicBezTo>
                    <a:pt x="46" y="209"/>
                    <a:pt x="45" y="208"/>
                    <a:pt x="44" y="205"/>
                  </a:cubicBezTo>
                  <a:cubicBezTo>
                    <a:pt x="44" y="202"/>
                    <a:pt x="43" y="201"/>
                    <a:pt x="45" y="198"/>
                  </a:cubicBezTo>
                  <a:cubicBezTo>
                    <a:pt x="46" y="195"/>
                    <a:pt x="49" y="189"/>
                    <a:pt x="49" y="185"/>
                  </a:cubicBezTo>
                  <a:cubicBezTo>
                    <a:pt x="49" y="181"/>
                    <a:pt x="49" y="180"/>
                    <a:pt x="48" y="177"/>
                  </a:cubicBezTo>
                  <a:cubicBezTo>
                    <a:pt x="47" y="174"/>
                    <a:pt x="48" y="173"/>
                    <a:pt x="49" y="170"/>
                  </a:cubicBezTo>
                  <a:cubicBezTo>
                    <a:pt x="51" y="167"/>
                    <a:pt x="50" y="166"/>
                    <a:pt x="50" y="162"/>
                  </a:cubicBezTo>
                  <a:cubicBezTo>
                    <a:pt x="49" y="158"/>
                    <a:pt x="50" y="158"/>
                    <a:pt x="50" y="152"/>
                  </a:cubicBezTo>
                  <a:cubicBezTo>
                    <a:pt x="50" y="147"/>
                    <a:pt x="51" y="148"/>
                    <a:pt x="52" y="145"/>
                  </a:cubicBezTo>
                  <a:cubicBezTo>
                    <a:pt x="54" y="142"/>
                    <a:pt x="52" y="140"/>
                    <a:pt x="52" y="136"/>
                  </a:cubicBezTo>
                  <a:cubicBezTo>
                    <a:pt x="52" y="132"/>
                    <a:pt x="53" y="130"/>
                    <a:pt x="54" y="124"/>
                  </a:cubicBezTo>
                  <a:cubicBezTo>
                    <a:pt x="54" y="118"/>
                    <a:pt x="57" y="120"/>
                    <a:pt x="59" y="115"/>
                  </a:cubicBezTo>
                  <a:cubicBezTo>
                    <a:pt x="60" y="111"/>
                    <a:pt x="61" y="111"/>
                    <a:pt x="62" y="108"/>
                  </a:cubicBezTo>
                  <a:cubicBezTo>
                    <a:pt x="63" y="105"/>
                    <a:pt x="64" y="104"/>
                    <a:pt x="63" y="100"/>
                  </a:cubicBezTo>
                  <a:cubicBezTo>
                    <a:pt x="63" y="97"/>
                    <a:pt x="62" y="96"/>
                    <a:pt x="64" y="95"/>
                  </a:cubicBezTo>
                  <a:cubicBezTo>
                    <a:pt x="67" y="93"/>
                    <a:pt x="63" y="91"/>
                    <a:pt x="63" y="88"/>
                  </a:cubicBezTo>
                  <a:cubicBezTo>
                    <a:pt x="63" y="85"/>
                    <a:pt x="63" y="80"/>
                    <a:pt x="63" y="77"/>
                  </a:cubicBezTo>
                  <a:cubicBezTo>
                    <a:pt x="63" y="75"/>
                    <a:pt x="68" y="75"/>
                    <a:pt x="69" y="72"/>
                  </a:cubicBezTo>
                  <a:cubicBezTo>
                    <a:pt x="70" y="69"/>
                    <a:pt x="74" y="70"/>
                    <a:pt x="75" y="67"/>
                  </a:cubicBezTo>
                  <a:cubicBezTo>
                    <a:pt x="76" y="64"/>
                    <a:pt x="77" y="59"/>
                    <a:pt x="74" y="58"/>
                  </a:cubicBezTo>
                  <a:cubicBezTo>
                    <a:pt x="70" y="57"/>
                    <a:pt x="71" y="51"/>
                    <a:pt x="71" y="51"/>
                  </a:cubicBezTo>
                  <a:close/>
                  <a:moveTo>
                    <a:pt x="71" y="446"/>
                  </a:moveTo>
                  <a:cubicBezTo>
                    <a:pt x="67" y="446"/>
                    <a:pt x="61" y="445"/>
                    <a:pt x="66" y="444"/>
                  </a:cubicBezTo>
                  <a:cubicBezTo>
                    <a:pt x="63" y="444"/>
                    <a:pt x="60" y="445"/>
                    <a:pt x="60" y="445"/>
                  </a:cubicBezTo>
                  <a:cubicBezTo>
                    <a:pt x="58" y="416"/>
                    <a:pt x="58" y="416"/>
                    <a:pt x="58" y="416"/>
                  </a:cubicBezTo>
                  <a:cubicBezTo>
                    <a:pt x="58" y="416"/>
                    <a:pt x="55" y="417"/>
                    <a:pt x="55" y="418"/>
                  </a:cubicBezTo>
                  <a:cubicBezTo>
                    <a:pt x="54" y="416"/>
                    <a:pt x="54" y="416"/>
                    <a:pt x="53" y="415"/>
                  </a:cubicBezTo>
                  <a:cubicBezTo>
                    <a:pt x="52" y="416"/>
                    <a:pt x="49" y="418"/>
                    <a:pt x="49" y="418"/>
                  </a:cubicBezTo>
                  <a:cubicBezTo>
                    <a:pt x="47" y="419"/>
                    <a:pt x="46" y="417"/>
                    <a:pt x="45" y="417"/>
                  </a:cubicBezTo>
                  <a:cubicBezTo>
                    <a:pt x="44" y="417"/>
                    <a:pt x="44" y="418"/>
                    <a:pt x="42" y="418"/>
                  </a:cubicBezTo>
                  <a:cubicBezTo>
                    <a:pt x="43" y="425"/>
                    <a:pt x="38" y="427"/>
                    <a:pt x="49" y="427"/>
                  </a:cubicBezTo>
                  <a:cubicBezTo>
                    <a:pt x="47" y="429"/>
                    <a:pt x="46" y="430"/>
                    <a:pt x="43" y="430"/>
                  </a:cubicBezTo>
                  <a:cubicBezTo>
                    <a:pt x="44" y="432"/>
                    <a:pt x="43" y="435"/>
                    <a:pt x="45" y="436"/>
                  </a:cubicBezTo>
                  <a:cubicBezTo>
                    <a:pt x="45" y="436"/>
                    <a:pt x="47" y="435"/>
                    <a:pt x="48" y="436"/>
                  </a:cubicBezTo>
                  <a:cubicBezTo>
                    <a:pt x="49" y="436"/>
                    <a:pt x="51" y="439"/>
                    <a:pt x="53" y="440"/>
                  </a:cubicBezTo>
                  <a:cubicBezTo>
                    <a:pt x="52" y="439"/>
                    <a:pt x="51" y="440"/>
                    <a:pt x="50" y="440"/>
                  </a:cubicBezTo>
                  <a:cubicBezTo>
                    <a:pt x="50" y="440"/>
                    <a:pt x="49" y="438"/>
                    <a:pt x="49" y="438"/>
                  </a:cubicBezTo>
                  <a:cubicBezTo>
                    <a:pt x="44" y="439"/>
                    <a:pt x="45" y="438"/>
                    <a:pt x="44" y="441"/>
                  </a:cubicBezTo>
                  <a:cubicBezTo>
                    <a:pt x="42" y="440"/>
                    <a:pt x="42" y="440"/>
                    <a:pt x="42" y="440"/>
                  </a:cubicBezTo>
                  <a:cubicBezTo>
                    <a:pt x="42" y="439"/>
                    <a:pt x="43" y="440"/>
                    <a:pt x="43" y="438"/>
                  </a:cubicBezTo>
                  <a:cubicBezTo>
                    <a:pt x="41" y="436"/>
                    <a:pt x="41" y="436"/>
                    <a:pt x="41" y="436"/>
                  </a:cubicBezTo>
                  <a:cubicBezTo>
                    <a:pt x="41" y="434"/>
                    <a:pt x="42" y="434"/>
                    <a:pt x="41" y="432"/>
                  </a:cubicBezTo>
                  <a:cubicBezTo>
                    <a:pt x="41" y="432"/>
                    <a:pt x="39" y="431"/>
                    <a:pt x="39" y="431"/>
                  </a:cubicBezTo>
                  <a:cubicBezTo>
                    <a:pt x="39" y="432"/>
                    <a:pt x="38" y="435"/>
                    <a:pt x="37" y="436"/>
                  </a:cubicBezTo>
                  <a:cubicBezTo>
                    <a:pt x="37" y="434"/>
                    <a:pt x="37" y="434"/>
                    <a:pt x="37" y="434"/>
                  </a:cubicBezTo>
                  <a:cubicBezTo>
                    <a:pt x="36" y="435"/>
                    <a:pt x="34" y="435"/>
                    <a:pt x="34" y="435"/>
                  </a:cubicBezTo>
                  <a:cubicBezTo>
                    <a:pt x="34" y="435"/>
                    <a:pt x="34" y="432"/>
                    <a:pt x="34" y="432"/>
                  </a:cubicBezTo>
                  <a:cubicBezTo>
                    <a:pt x="33" y="432"/>
                    <a:pt x="32" y="433"/>
                    <a:pt x="31" y="432"/>
                  </a:cubicBezTo>
                  <a:cubicBezTo>
                    <a:pt x="31" y="436"/>
                    <a:pt x="30" y="439"/>
                    <a:pt x="36" y="438"/>
                  </a:cubicBezTo>
                  <a:cubicBezTo>
                    <a:pt x="38" y="436"/>
                    <a:pt x="38" y="436"/>
                    <a:pt x="38" y="436"/>
                  </a:cubicBezTo>
                  <a:cubicBezTo>
                    <a:pt x="39" y="436"/>
                    <a:pt x="39" y="439"/>
                    <a:pt x="39" y="440"/>
                  </a:cubicBezTo>
                  <a:cubicBezTo>
                    <a:pt x="35" y="440"/>
                    <a:pt x="33" y="440"/>
                    <a:pt x="30" y="441"/>
                  </a:cubicBezTo>
                  <a:cubicBezTo>
                    <a:pt x="31" y="442"/>
                    <a:pt x="29" y="442"/>
                    <a:pt x="29" y="442"/>
                  </a:cubicBezTo>
                  <a:cubicBezTo>
                    <a:pt x="30" y="442"/>
                    <a:pt x="29" y="444"/>
                    <a:pt x="29" y="444"/>
                  </a:cubicBezTo>
                  <a:cubicBezTo>
                    <a:pt x="30" y="444"/>
                    <a:pt x="31" y="444"/>
                    <a:pt x="31" y="444"/>
                  </a:cubicBezTo>
                  <a:cubicBezTo>
                    <a:pt x="32" y="444"/>
                    <a:pt x="29" y="442"/>
                    <a:pt x="34" y="442"/>
                  </a:cubicBezTo>
                  <a:cubicBezTo>
                    <a:pt x="34" y="444"/>
                    <a:pt x="34" y="444"/>
                    <a:pt x="34" y="444"/>
                  </a:cubicBezTo>
                  <a:cubicBezTo>
                    <a:pt x="36" y="444"/>
                    <a:pt x="38" y="443"/>
                    <a:pt x="39" y="444"/>
                  </a:cubicBezTo>
                  <a:cubicBezTo>
                    <a:pt x="39" y="444"/>
                    <a:pt x="39" y="446"/>
                    <a:pt x="39" y="446"/>
                  </a:cubicBezTo>
                  <a:cubicBezTo>
                    <a:pt x="41" y="446"/>
                    <a:pt x="44" y="445"/>
                    <a:pt x="45" y="445"/>
                  </a:cubicBezTo>
                  <a:cubicBezTo>
                    <a:pt x="47" y="445"/>
                    <a:pt x="48" y="447"/>
                    <a:pt x="45" y="447"/>
                  </a:cubicBezTo>
                  <a:cubicBezTo>
                    <a:pt x="45" y="447"/>
                    <a:pt x="46" y="448"/>
                    <a:pt x="46" y="448"/>
                  </a:cubicBezTo>
                  <a:cubicBezTo>
                    <a:pt x="49" y="448"/>
                    <a:pt x="50" y="449"/>
                    <a:pt x="53" y="448"/>
                  </a:cubicBezTo>
                  <a:cubicBezTo>
                    <a:pt x="53" y="447"/>
                    <a:pt x="53" y="447"/>
                    <a:pt x="53" y="447"/>
                  </a:cubicBezTo>
                  <a:cubicBezTo>
                    <a:pt x="56" y="446"/>
                    <a:pt x="59" y="446"/>
                    <a:pt x="62" y="445"/>
                  </a:cubicBezTo>
                  <a:cubicBezTo>
                    <a:pt x="63" y="447"/>
                    <a:pt x="62" y="448"/>
                    <a:pt x="63" y="449"/>
                  </a:cubicBezTo>
                  <a:cubicBezTo>
                    <a:pt x="63" y="449"/>
                    <a:pt x="66" y="450"/>
                    <a:pt x="66" y="450"/>
                  </a:cubicBezTo>
                  <a:cubicBezTo>
                    <a:pt x="66" y="451"/>
                    <a:pt x="66" y="453"/>
                    <a:pt x="66" y="453"/>
                  </a:cubicBezTo>
                  <a:cubicBezTo>
                    <a:pt x="70" y="450"/>
                    <a:pt x="70" y="450"/>
                    <a:pt x="72" y="446"/>
                  </a:cubicBezTo>
                  <a:cubicBezTo>
                    <a:pt x="71" y="445"/>
                    <a:pt x="71" y="445"/>
                    <a:pt x="71" y="445"/>
                  </a:cubicBezTo>
                  <a:lnTo>
                    <a:pt x="71" y="446"/>
                  </a:lnTo>
                  <a:close/>
                  <a:moveTo>
                    <a:pt x="7" y="340"/>
                  </a:moveTo>
                  <a:cubicBezTo>
                    <a:pt x="8" y="340"/>
                    <a:pt x="6" y="341"/>
                    <a:pt x="6" y="341"/>
                  </a:cubicBezTo>
                  <a:cubicBezTo>
                    <a:pt x="6" y="341"/>
                    <a:pt x="6" y="339"/>
                    <a:pt x="7" y="340"/>
                  </a:cubicBezTo>
                  <a:close/>
                  <a:moveTo>
                    <a:pt x="65" y="460"/>
                  </a:moveTo>
                  <a:cubicBezTo>
                    <a:pt x="65" y="460"/>
                    <a:pt x="65" y="461"/>
                    <a:pt x="65" y="461"/>
                  </a:cubicBezTo>
                  <a:cubicBezTo>
                    <a:pt x="67" y="461"/>
                    <a:pt x="67" y="460"/>
                    <a:pt x="65" y="460"/>
                  </a:cubicBezTo>
                  <a:close/>
                  <a:moveTo>
                    <a:pt x="67" y="456"/>
                  </a:moveTo>
                  <a:cubicBezTo>
                    <a:pt x="67" y="458"/>
                    <a:pt x="67" y="458"/>
                    <a:pt x="67" y="458"/>
                  </a:cubicBezTo>
                  <a:cubicBezTo>
                    <a:pt x="72" y="458"/>
                    <a:pt x="68" y="457"/>
                    <a:pt x="67" y="456"/>
                  </a:cubicBezTo>
                  <a:close/>
                  <a:moveTo>
                    <a:pt x="59" y="454"/>
                  </a:moveTo>
                  <a:cubicBezTo>
                    <a:pt x="60" y="455"/>
                    <a:pt x="59" y="456"/>
                    <a:pt x="60" y="458"/>
                  </a:cubicBezTo>
                  <a:cubicBezTo>
                    <a:pt x="61" y="457"/>
                    <a:pt x="62" y="458"/>
                    <a:pt x="63" y="458"/>
                  </a:cubicBezTo>
                  <a:cubicBezTo>
                    <a:pt x="63" y="458"/>
                    <a:pt x="62" y="454"/>
                    <a:pt x="62" y="454"/>
                  </a:cubicBezTo>
                  <a:cubicBezTo>
                    <a:pt x="60" y="454"/>
                    <a:pt x="60" y="454"/>
                    <a:pt x="59" y="454"/>
                  </a:cubicBezTo>
                  <a:close/>
                  <a:moveTo>
                    <a:pt x="58" y="447"/>
                  </a:moveTo>
                  <a:cubicBezTo>
                    <a:pt x="56" y="447"/>
                    <a:pt x="53" y="449"/>
                    <a:pt x="52" y="450"/>
                  </a:cubicBezTo>
                  <a:cubicBezTo>
                    <a:pt x="51" y="450"/>
                    <a:pt x="49" y="450"/>
                    <a:pt x="47" y="450"/>
                  </a:cubicBezTo>
                  <a:cubicBezTo>
                    <a:pt x="47" y="450"/>
                    <a:pt x="45" y="451"/>
                    <a:pt x="45" y="451"/>
                  </a:cubicBezTo>
                  <a:cubicBezTo>
                    <a:pt x="46" y="452"/>
                    <a:pt x="46" y="452"/>
                    <a:pt x="46" y="453"/>
                  </a:cubicBezTo>
                  <a:cubicBezTo>
                    <a:pt x="48" y="454"/>
                    <a:pt x="50" y="454"/>
                    <a:pt x="52" y="454"/>
                  </a:cubicBezTo>
                  <a:cubicBezTo>
                    <a:pt x="52" y="454"/>
                    <a:pt x="53" y="456"/>
                    <a:pt x="53" y="456"/>
                  </a:cubicBezTo>
                  <a:cubicBezTo>
                    <a:pt x="53" y="455"/>
                    <a:pt x="54" y="455"/>
                    <a:pt x="55" y="455"/>
                  </a:cubicBezTo>
                  <a:cubicBezTo>
                    <a:pt x="55" y="454"/>
                    <a:pt x="54" y="454"/>
                    <a:pt x="54" y="454"/>
                  </a:cubicBezTo>
                  <a:cubicBezTo>
                    <a:pt x="54" y="452"/>
                    <a:pt x="54" y="452"/>
                    <a:pt x="54" y="452"/>
                  </a:cubicBezTo>
                  <a:cubicBezTo>
                    <a:pt x="57" y="452"/>
                    <a:pt x="59" y="452"/>
                    <a:pt x="61" y="452"/>
                  </a:cubicBezTo>
                  <a:cubicBezTo>
                    <a:pt x="61" y="451"/>
                    <a:pt x="62" y="451"/>
                    <a:pt x="61" y="450"/>
                  </a:cubicBezTo>
                  <a:cubicBezTo>
                    <a:pt x="59" y="449"/>
                    <a:pt x="64" y="447"/>
                    <a:pt x="58" y="447"/>
                  </a:cubicBezTo>
                  <a:close/>
                  <a:moveTo>
                    <a:pt x="39" y="447"/>
                  </a:moveTo>
                  <a:cubicBezTo>
                    <a:pt x="38" y="448"/>
                    <a:pt x="37" y="448"/>
                    <a:pt x="37" y="448"/>
                  </a:cubicBezTo>
                  <a:cubicBezTo>
                    <a:pt x="37" y="448"/>
                    <a:pt x="38" y="449"/>
                    <a:pt x="37" y="450"/>
                  </a:cubicBezTo>
                  <a:cubicBezTo>
                    <a:pt x="39" y="450"/>
                    <a:pt x="41" y="450"/>
                    <a:pt x="41" y="450"/>
                  </a:cubicBezTo>
                  <a:cubicBezTo>
                    <a:pt x="42" y="450"/>
                    <a:pt x="41" y="449"/>
                    <a:pt x="41" y="448"/>
                  </a:cubicBezTo>
                  <a:cubicBezTo>
                    <a:pt x="43" y="449"/>
                    <a:pt x="43" y="447"/>
                    <a:pt x="43" y="447"/>
                  </a:cubicBezTo>
                  <a:cubicBezTo>
                    <a:pt x="42" y="447"/>
                    <a:pt x="40" y="447"/>
                    <a:pt x="39" y="447"/>
                  </a:cubicBezTo>
                  <a:close/>
                  <a:moveTo>
                    <a:pt x="35" y="445"/>
                  </a:moveTo>
                  <a:cubicBezTo>
                    <a:pt x="34" y="446"/>
                    <a:pt x="34" y="446"/>
                    <a:pt x="34" y="446"/>
                  </a:cubicBezTo>
                  <a:cubicBezTo>
                    <a:pt x="32" y="448"/>
                    <a:pt x="37" y="446"/>
                    <a:pt x="36" y="446"/>
                  </a:cubicBezTo>
                  <a:cubicBezTo>
                    <a:pt x="36" y="445"/>
                    <a:pt x="36" y="445"/>
                    <a:pt x="35" y="445"/>
                  </a:cubicBezTo>
                  <a:close/>
                  <a:moveTo>
                    <a:pt x="27" y="418"/>
                  </a:moveTo>
                  <a:cubicBezTo>
                    <a:pt x="29" y="418"/>
                    <a:pt x="29" y="422"/>
                    <a:pt x="27" y="422"/>
                  </a:cubicBezTo>
                  <a:cubicBezTo>
                    <a:pt x="23" y="424"/>
                    <a:pt x="26" y="419"/>
                    <a:pt x="27" y="418"/>
                  </a:cubicBezTo>
                  <a:close/>
                  <a:moveTo>
                    <a:pt x="35" y="418"/>
                  </a:moveTo>
                  <a:cubicBezTo>
                    <a:pt x="36" y="419"/>
                    <a:pt x="37" y="419"/>
                    <a:pt x="37" y="419"/>
                  </a:cubicBezTo>
                  <a:cubicBezTo>
                    <a:pt x="37" y="420"/>
                    <a:pt x="38" y="420"/>
                    <a:pt x="37" y="421"/>
                  </a:cubicBezTo>
                  <a:cubicBezTo>
                    <a:pt x="37" y="421"/>
                    <a:pt x="34" y="424"/>
                    <a:pt x="34" y="424"/>
                  </a:cubicBezTo>
                  <a:cubicBezTo>
                    <a:pt x="29" y="426"/>
                    <a:pt x="35" y="418"/>
                    <a:pt x="35" y="418"/>
                  </a:cubicBezTo>
                  <a:close/>
                  <a:moveTo>
                    <a:pt x="31" y="416"/>
                  </a:moveTo>
                  <a:cubicBezTo>
                    <a:pt x="33" y="416"/>
                    <a:pt x="36" y="418"/>
                    <a:pt x="32" y="417"/>
                  </a:cubicBezTo>
                  <a:cubicBezTo>
                    <a:pt x="32" y="417"/>
                    <a:pt x="29" y="415"/>
                    <a:pt x="31" y="416"/>
                  </a:cubicBezTo>
                  <a:close/>
                  <a:moveTo>
                    <a:pt x="6" y="392"/>
                  </a:moveTo>
                  <a:cubicBezTo>
                    <a:pt x="6" y="393"/>
                    <a:pt x="7" y="393"/>
                    <a:pt x="6" y="395"/>
                  </a:cubicBezTo>
                  <a:cubicBezTo>
                    <a:pt x="6" y="395"/>
                    <a:pt x="4" y="397"/>
                    <a:pt x="4" y="398"/>
                  </a:cubicBezTo>
                  <a:cubicBezTo>
                    <a:pt x="4" y="398"/>
                    <a:pt x="5" y="401"/>
                    <a:pt x="5" y="400"/>
                  </a:cubicBezTo>
                  <a:cubicBezTo>
                    <a:pt x="5" y="400"/>
                    <a:pt x="5" y="403"/>
                    <a:pt x="5" y="404"/>
                  </a:cubicBezTo>
                  <a:cubicBezTo>
                    <a:pt x="5" y="404"/>
                    <a:pt x="7" y="404"/>
                    <a:pt x="7" y="404"/>
                  </a:cubicBezTo>
                  <a:cubicBezTo>
                    <a:pt x="7" y="402"/>
                    <a:pt x="7" y="402"/>
                    <a:pt x="7" y="402"/>
                  </a:cubicBezTo>
                  <a:cubicBezTo>
                    <a:pt x="8" y="402"/>
                    <a:pt x="9" y="403"/>
                    <a:pt x="10" y="402"/>
                  </a:cubicBezTo>
                  <a:cubicBezTo>
                    <a:pt x="10" y="402"/>
                    <a:pt x="11" y="400"/>
                    <a:pt x="9" y="400"/>
                  </a:cubicBezTo>
                  <a:cubicBezTo>
                    <a:pt x="9" y="400"/>
                    <a:pt x="9" y="398"/>
                    <a:pt x="9" y="398"/>
                  </a:cubicBezTo>
                  <a:cubicBezTo>
                    <a:pt x="9" y="398"/>
                    <a:pt x="12" y="398"/>
                    <a:pt x="11" y="398"/>
                  </a:cubicBezTo>
                  <a:cubicBezTo>
                    <a:pt x="12" y="398"/>
                    <a:pt x="11" y="400"/>
                    <a:pt x="11" y="400"/>
                  </a:cubicBezTo>
                  <a:cubicBezTo>
                    <a:pt x="13" y="399"/>
                    <a:pt x="12" y="396"/>
                    <a:pt x="12" y="396"/>
                  </a:cubicBezTo>
                  <a:cubicBezTo>
                    <a:pt x="11" y="396"/>
                    <a:pt x="11" y="396"/>
                    <a:pt x="11" y="396"/>
                  </a:cubicBezTo>
                  <a:cubicBezTo>
                    <a:pt x="11" y="396"/>
                    <a:pt x="9" y="392"/>
                    <a:pt x="8" y="392"/>
                  </a:cubicBezTo>
                  <a:cubicBezTo>
                    <a:pt x="7" y="392"/>
                    <a:pt x="7" y="392"/>
                    <a:pt x="6" y="392"/>
                  </a:cubicBezTo>
                  <a:close/>
                  <a:moveTo>
                    <a:pt x="2" y="391"/>
                  </a:moveTo>
                  <a:cubicBezTo>
                    <a:pt x="2" y="391"/>
                    <a:pt x="1" y="393"/>
                    <a:pt x="1" y="393"/>
                  </a:cubicBezTo>
                  <a:cubicBezTo>
                    <a:pt x="1" y="393"/>
                    <a:pt x="2" y="393"/>
                    <a:pt x="4" y="393"/>
                  </a:cubicBezTo>
                  <a:cubicBezTo>
                    <a:pt x="3" y="393"/>
                    <a:pt x="3" y="391"/>
                    <a:pt x="2" y="391"/>
                  </a:cubicBezTo>
                  <a:close/>
                  <a:moveTo>
                    <a:pt x="9" y="389"/>
                  </a:moveTo>
                  <a:cubicBezTo>
                    <a:pt x="10" y="390"/>
                    <a:pt x="9" y="390"/>
                    <a:pt x="9" y="391"/>
                  </a:cubicBezTo>
                  <a:cubicBezTo>
                    <a:pt x="10" y="393"/>
                    <a:pt x="16" y="395"/>
                    <a:pt x="13" y="393"/>
                  </a:cubicBezTo>
                  <a:cubicBezTo>
                    <a:pt x="12" y="391"/>
                    <a:pt x="11" y="390"/>
                    <a:pt x="9" y="389"/>
                  </a:cubicBezTo>
                  <a:close/>
                  <a:moveTo>
                    <a:pt x="4" y="385"/>
                  </a:moveTo>
                  <a:cubicBezTo>
                    <a:pt x="4" y="385"/>
                    <a:pt x="2" y="386"/>
                    <a:pt x="2" y="387"/>
                  </a:cubicBezTo>
                  <a:cubicBezTo>
                    <a:pt x="1" y="388"/>
                    <a:pt x="2" y="388"/>
                    <a:pt x="2" y="389"/>
                  </a:cubicBezTo>
                  <a:cubicBezTo>
                    <a:pt x="3" y="389"/>
                    <a:pt x="3" y="389"/>
                    <a:pt x="3" y="389"/>
                  </a:cubicBezTo>
                  <a:cubicBezTo>
                    <a:pt x="3" y="389"/>
                    <a:pt x="3" y="389"/>
                    <a:pt x="3" y="389"/>
                  </a:cubicBezTo>
                  <a:cubicBezTo>
                    <a:pt x="3" y="389"/>
                    <a:pt x="4" y="389"/>
                    <a:pt x="5" y="390"/>
                  </a:cubicBezTo>
                  <a:cubicBezTo>
                    <a:pt x="6" y="389"/>
                    <a:pt x="6" y="388"/>
                    <a:pt x="7" y="387"/>
                  </a:cubicBezTo>
                  <a:cubicBezTo>
                    <a:pt x="7" y="386"/>
                    <a:pt x="5" y="385"/>
                    <a:pt x="4" y="385"/>
                  </a:cubicBezTo>
                  <a:close/>
                  <a:moveTo>
                    <a:pt x="4" y="358"/>
                  </a:moveTo>
                  <a:cubicBezTo>
                    <a:pt x="4" y="359"/>
                    <a:pt x="4" y="361"/>
                    <a:pt x="4" y="363"/>
                  </a:cubicBezTo>
                  <a:cubicBezTo>
                    <a:pt x="2" y="363"/>
                    <a:pt x="3" y="362"/>
                    <a:pt x="3" y="361"/>
                  </a:cubicBezTo>
                  <a:cubicBezTo>
                    <a:pt x="3" y="361"/>
                    <a:pt x="0" y="362"/>
                    <a:pt x="2" y="363"/>
                  </a:cubicBezTo>
                  <a:cubicBezTo>
                    <a:pt x="0" y="366"/>
                    <a:pt x="0" y="366"/>
                    <a:pt x="0" y="366"/>
                  </a:cubicBezTo>
                  <a:cubicBezTo>
                    <a:pt x="0" y="368"/>
                    <a:pt x="1" y="369"/>
                    <a:pt x="2" y="370"/>
                  </a:cubicBezTo>
                  <a:cubicBezTo>
                    <a:pt x="2" y="370"/>
                    <a:pt x="1" y="368"/>
                    <a:pt x="2" y="369"/>
                  </a:cubicBezTo>
                  <a:cubicBezTo>
                    <a:pt x="2" y="369"/>
                    <a:pt x="2" y="373"/>
                    <a:pt x="2" y="372"/>
                  </a:cubicBezTo>
                  <a:cubicBezTo>
                    <a:pt x="2" y="373"/>
                    <a:pt x="2" y="373"/>
                    <a:pt x="2" y="373"/>
                  </a:cubicBezTo>
                  <a:cubicBezTo>
                    <a:pt x="3" y="374"/>
                    <a:pt x="3" y="373"/>
                    <a:pt x="4" y="375"/>
                  </a:cubicBezTo>
                  <a:cubicBezTo>
                    <a:pt x="3" y="375"/>
                    <a:pt x="2" y="377"/>
                    <a:pt x="2" y="377"/>
                  </a:cubicBezTo>
                  <a:cubicBezTo>
                    <a:pt x="1" y="377"/>
                    <a:pt x="1" y="377"/>
                    <a:pt x="1" y="377"/>
                  </a:cubicBezTo>
                  <a:cubicBezTo>
                    <a:pt x="0" y="381"/>
                    <a:pt x="2" y="382"/>
                    <a:pt x="4" y="384"/>
                  </a:cubicBezTo>
                  <a:cubicBezTo>
                    <a:pt x="3" y="384"/>
                    <a:pt x="5" y="383"/>
                    <a:pt x="5" y="383"/>
                  </a:cubicBezTo>
                  <a:cubicBezTo>
                    <a:pt x="6" y="383"/>
                    <a:pt x="6" y="383"/>
                    <a:pt x="6" y="383"/>
                  </a:cubicBezTo>
                  <a:cubicBezTo>
                    <a:pt x="6" y="383"/>
                    <a:pt x="7" y="384"/>
                    <a:pt x="7" y="385"/>
                  </a:cubicBezTo>
                  <a:cubicBezTo>
                    <a:pt x="9" y="385"/>
                    <a:pt x="8" y="383"/>
                    <a:pt x="9" y="384"/>
                  </a:cubicBezTo>
                  <a:cubicBezTo>
                    <a:pt x="10" y="381"/>
                    <a:pt x="11" y="377"/>
                    <a:pt x="11" y="375"/>
                  </a:cubicBezTo>
                  <a:cubicBezTo>
                    <a:pt x="12" y="370"/>
                    <a:pt x="10" y="363"/>
                    <a:pt x="9" y="358"/>
                  </a:cubicBezTo>
                  <a:cubicBezTo>
                    <a:pt x="7" y="358"/>
                    <a:pt x="6" y="358"/>
                    <a:pt x="4" y="358"/>
                  </a:cubicBezTo>
                  <a:close/>
                  <a:moveTo>
                    <a:pt x="15" y="319"/>
                  </a:moveTo>
                  <a:cubicBezTo>
                    <a:pt x="15" y="319"/>
                    <a:pt x="14" y="321"/>
                    <a:pt x="14" y="321"/>
                  </a:cubicBezTo>
                  <a:cubicBezTo>
                    <a:pt x="13" y="321"/>
                    <a:pt x="13" y="320"/>
                    <a:pt x="12" y="320"/>
                  </a:cubicBezTo>
                  <a:cubicBezTo>
                    <a:pt x="12" y="321"/>
                    <a:pt x="11" y="321"/>
                    <a:pt x="10" y="322"/>
                  </a:cubicBezTo>
                  <a:cubicBezTo>
                    <a:pt x="11" y="323"/>
                    <a:pt x="10" y="324"/>
                    <a:pt x="11" y="325"/>
                  </a:cubicBezTo>
                  <a:cubicBezTo>
                    <a:pt x="11" y="326"/>
                    <a:pt x="13" y="326"/>
                    <a:pt x="13" y="327"/>
                  </a:cubicBezTo>
                  <a:cubicBezTo>
                    <a:pt x="12" y="328"/>
                    <a:pt x="11" y="328"/>
                    <a:pt x="9" y="329"/>
                  </a:cubicBezTo>
                  <a:cubicBezTo>
                    <a:pt x="9" y="329"/>
                    <a:pt x="10" y="331"/>
                    <a:pt x="9" y="331"/>
                  </a:cubicBezTo>
                  <a:cubicBezTo>
                    <a:pt x="10" y="331"/>
                    <a:pt x="10" y="331"/>
                    <a:pt x="11" y="331"/>
                  </a:cubicBezTo>
                  <a:cubicBezTo>
                    <a:pt x="11" y="331"/>
                    <a:pt x="12" y="329"/>
                    <a:pt x="12" y="329"/>
                  </a:cubicBezTo>
                  <a:cubicBezTo>
                    <a:pt x="15" y="328"/>
                    <a:pt x="16" y="329"/>
                    <a:pt x="18" y="328"/>
                  </a:cubicBezTo>
                  <a:cubicBezTo>
                    <a:pt x="18" y="327"/>
                    <a:pt x="18" y="327"/>
                    <a:pt x="18" y="327"/>
                  </a:cubicBezTo>
                  <a:cubicBezTo>
                    <a:pt x="17" y="326"/>
                    <a:pt x="16" y="326"/>
                    <a:pt x="14" y="326"/>
                  </a:cubicBezTo>
                  <a:cubicBezTo>
                    <a:pt x="14" y="326"/>
                    <a:pt x="14" y="324"/>
                    <a:pt x="14" y="324"/>
                  </a:cubicBezTo>
                  <a:cubicBezTo>
                    <a:pt x="16" y="324"/>
                    <a:pt x="16" y="324"/>
                    <a:pt x="17" y="323"/>
                  </a:cubicBezTo>
                  <a:cubicBezTo>
                    <a:pt x="17" y="321"/>
                    <a:pt x="17" y="321"/>
                    <a:pt x="17" y="319"/>
                  </a:cubicBezTo>
                  <a:lnTo>
                    <a:pt x="15" y="319"/>
                  </a:lnTo>
                  <a:close/>
                  <a:moveTo>
                    <a:pt x="15" y="315"/>
                  </a:moveTo>
                  <a:cubicBezTo>
                    <a:pt x="15" y="316"/>
                    <a:pt x="15" y="317"/>
                    <a:pt x="16" y="317"/>
                  </a:cubicBezTo>
                  <a:cubicBezTo>
                    <a:pt x="16" y="316"/>
                    <a:pt x="17" y="315"/>
                    <a:pt x="15" y="315"/>
                  </a:cubicBezTo>
                  <a:close/>
                  <a:moveTo>
                    <a:pt x="13" y="312"/>
                  </a:moveTo>
                  <a:cubicBezTo>
                    <a:pt x="13" y="314"/>
                    <a:pt x="13" y="314"/>
                    <a:pt x="13" y="314"/>
                  </a:cubicBezTo>
                  <a:cubicBezTo>
                    <a:pt x="13" y="314"/>
                    <a:pt x="14" y="314"/>
                    <a:pt x="15" y="315"/>
                  </a:cubicBezTo>
                  <a:cubicBezTo>
                    <a:pt x="14" y="314"/>
                    <a:pt x="15" y="312"/>
                    <a:pt x="13" y="312"/>
                  </a:cubicBezTo>
                  <a:close/>
                  <a:moveTo>
                    <a:pt x="13" y="308"/>
                  </a:moveTo>
                  <a:cubicBezTo>
                    <a:pt x="13" y="308"/>
                    <a:pt x="13" y="310"/>
                    <a:pt x="13" y="311"/>
                  </a:cubicBezTo>
                  <a:cubicBezTo>
                    <a:pt x="13" y="310"/>
                    <a:pt x="14" y="311"/>
                    <a:pt x="14" y="311"/>
                  </a:cubicBezTo>
                  <a:cubicBezTo>
                    <a:pt x="14" y="311"/>
                    <a:pt x="15" y="308"/>
                    <a:pt x="13" y="308"/>
                  </a:cubicBezTo>
                  <a:close/>
                  <a:moveTo>
                    <a:pt x="19" y="279"/>
                  </a:moveTo>
                  <a:cubicBezTo>
                    <a:pt x="18" y="281"/>
                    <a:pt x="18" y="281"/>
                    <a:pt x="18" y="281"/>
                  </a:cubicBezTo>
                  <a:cubicBezTo>
                    <a:pt x="17" y="281"/>
                    <a:pt x="17" y="280"/>
                    <a:pt x="15" y="280"/>
                  </a:cubicBezTo>
                  <a:cubicBezTo>
                    <a:pt x="15" y="287"/>
                    <a:pt x="15" y="292"/>
                    <a:pt x="14" y="299"/>
                  </a:cubicBezTo>
                  <a:cubicBezTo>
                    <a:pt x="15" y="299"/>
                    <a:pt x="15" y="298"/>
                    <a:pt x="15" y="299"/>
                  </a:cubicBezTo>
                  <a:cubicBezTo>
                    <a:pt x="16" y="299"/>
                    <a:pt x="18" y="299"/>
                    <a:pt x="18" y="299"/>
                  </a:cubicBezTo>
                  <a:cubicBezTo>
                    <a:pt x="19" y="299"/>
                    <a:pt x="20" y="298"/>
                    <a:pt x="20" y="297"/>
                  </a:cubicBezTo>
                  <a:cubicBezTo>
                    <a:pt x="20" y="297"/>
                    <a:pt x="20" y="295"/>
                    <a:pt x="20" y="295"/>
                  </a:cubicBezTo>
                  <a:cubicBezTo>
                    <a:pt x="21" y="295"/>
                    <a:pt x="21" y="295"/>
                    <a:pt x="21" y="295"/>
                  </a:cubicBezTo>
                  <a:cubicBezTo>
                    <a:pt x="22" y="291"/>
                    <a:pt x="19" y="292"/>
                    <a:pt x="22" y="289"/>
                  </a:cubicBezTo>
                  <a:cubicBezTo>
                    <a:pt x="22" y="289"/>
                    <a:pt x="20" y="289"/>
                    <a:pt x="19" y="289"/>
                  </a:cubicBezTo>
                  <a:cubicBezTo>
                    <a:pt x="20" y="287"/>
                    <a:pt x="19" y="287"/>
                    <a:pt x="20" y="285"/>
                  </a:cubicBezTo>
                  <a:cubicBezTo>
                    <a:pt x="21" y="285"/>
                    <a:pt x="21" y="285"/>
                    <a:pt x="21" y="285"/>
                  </a:cubicBezTo>
                  <a:cubicBezTo>
                    <a:pt x="22" y="283"/>
                    <a:pt x="21" y="282"/>
                    <a:pt x="21" y="280"/>
                  </a:cubicBezTo>
                  <a:lnTo>
                    <a:pt x="19" y="279"/>
                  </a:lnTo>
                  <a:close/>
                </a:path>
              </a:pathLst>
            </a:custGeom>
            <a:grpFill/>
            <a:ln w="9525">
              <a:solidFill>
                <a:schemeClr val="tx2">
                  <a:lumMod val="2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289"/>
            <p:cNvSpPr>
              <a:spLocks noEditPoints="1"/>
            </p:cNvSpPr>
            <p:nvPr/>
          </p:nvSpPr>
          <p:spPr bwMode="auto">
            <a:xfrm>
              <a:off x="3667468" y="4902052"/>
              <a:ext cx="271258" cy="1625748"/>
            </a:xfrm>
            <a:custGeom>
              <a:avLst/>
              <a:gdLst>
                <a:gd name="T0" fmla="*/ 52 w 77"/>
                <a:gd name="T1" fmla="*/ 0 h 461"/>
                <a:gd name="T2" fmla="*/ 49 w 77"/>
                <a:gd name="T3" fmla="*/ 42 h 461"/>
                <a:gd name="T4" fmla="*/ 44 w 77"/>
                <a:gd name="T5" fmla="*/ 85 h 461"/>
                <a:gd name="T6" fmla="*/ 41 w 77"/>
                <a:gd name="T7" fmla="*/ 115 h 461"/>
                <a:gd name="T8" fmla="*/ 39 w 77"/>
                <a:gd name="T9" fmla="*/ 158 h 461"/>
                <a:gd name="T10" fmla="*/ 29 w 77"/>
                <a:gd name="T11" fmla="*/ 203 h 461"/>
                <a:gd name="T12" fmla="*/ 20 w 77"/>
                <a:gd name="T13" fmla="*/ 233 h 461"/>
                <a:gd name="T14" fmla="*/ 19 w 77"/>
                <a:gd name="T15" fmla="*/ 264 h 461"/>
                <a:gd name="T16" fmla="*/ 28 w 77"/>
                <a:gd name="T17" fmla="*/ 279 h 461"/>
                <a:gd name="T18" fmla="*/ 26 w 77"/>
                <a:gd name="T19" fmla="*/ 304 h 461"/>
                <a:gd name="T20" fmla="*/ 21 w 77"/>
                <a:gd name="T21" fmla="*/ 326 h 461"/>
                <a:gd name="T22" fmla="*/ 13 w 77"/>
                <a:gd name="T23" fmla="*/ 333 h 461"/>
                <a:gd name="T24" fmla="*/ 4 w 77"/>
                <a:gd name="T25" fmla="*/ 344 h 461"/>
                <a:gd name="T26" fmla="*/ 14 w 77"/>
                <a:gd name="T27" fmla="*/ 353 h 461"/>
                <a:gd name="T28" fmla="*/ 14 w 77"/>
                <a:gd name="T29" fmla="*/ 375 h 461"/>
                <a:gd name="T30" fmla="*/ 10 w 77"/>
                <a:gd name="T31" fmla="*/ 387 h 461"/>
                <a:gd name="T32" fmla="*/ 17 w 77"/>
                <a:gd name="T33" fmla="*/ 400 h 461"/>
                <a:gd name="T34" fmla="*/ 4 w 77"/>
                <a:gd name="T35" fmla="*/ 412 h 461"/>
                <a:gd name="T36" fmla="*/ 11 w 77"/>
                <a:gd name="T37" fmla="*/ 419 h 461"/>
                <a:gd name="T38" fmla="*/ 23 w 77"/>
                <a:gd name="T39" fmla="*/ 404 h 461"/>
                <a:gd name="T40" fmla="*/ 21 w 77"/>
                <a:gd name="T41" fmla="*/ 410 h 461"/>
                <a:gd name="T42" fmla="*/ 17 w 77"/>
                <a:gd name="T43" fmla="*/ 430 h 461"/>
                <a:gd name="T44" fmla="*/ 29 w 77"/>
                <a:gd name="T45" fmla="*/ 436 h 461"/>
                <a:gd name="T46" fmla="*/ 37 w 77"/>
                <a:gd name="T47" fmla="*/ 432 h 461"/>
                <a:gd name="T48" fmla="*/ 46 w 77"/>
                <a:gd name="T49" fmla="*/ 409 h 461"/>
                <a:gd name="T50" fmla="*/ 21 w 77"/>
                <a:gd name="T51" fmla="*/ 369 h 461"/>
                <a:gd name="T52" fmla="*/ 32 w 77"/>
                <a:gd name="T53" fmla="*/ 324 h 461"/>
                <a:gd name="T54" fmla="*/ 34 w 77"/>
                <a:gd name="T55" fmla="*/ 276 h 461"/>
                <a:gd name="T56" fmla="*/ 37 w 77"/>
                <a:gd name="T57" fmla="*/ 219 h 461"/>
                <a:gd name="T58" fmla="*/ 50 w 77"/>
                <a:gd name="T59" fmla="*/ 162 h 461"/>
                <a:gd name="T60" fmla="*/ 64 w 77"/>
                <a:gd name="T61" fmla="*/ 95 h 461"/>
                <a:gd name="T62" fmla="*/ 66 w 77"/>
                <a:gd name="T63" fmla="*/ 444 h 461"/>
                <a:gd name="T64" fmla="*/ 49 w 77"/>
                <a:gd name="T65" fmla="*/ 427 h 461"/>
                <a:gd name="T66" fmla="*/ 42 w 77"/>
                <a:gd name="T67" fmla="*/ 440 h 461"/>
                <a:gd name="T68" fmla="*/ 34 w 77"/>
                <a:gd name="T69" fmla="*/ 432 h 461"/>
                <a:gd name="T70" fmla="*/ 31 w 77"/>
                <a:gd name="T71" fmla="*/ 444 h 461"/>
                <a:gd name="T72" fmla="*/ 53 w 77"/>
                <a:gd name="T73" fmla="*/ 448 h 461"/>
                <a:gd name="T74" fmla="*/ 71 w 77"/>
                <a:gd name="T75" fmla="*/ 446 h 461"/>
                <a:gd name="T76" fmla="*/ 67 w 77"/>
                <a:gd name="T77" fmla="*/ 458 h 461"/>
                <a:gd name="T78" fmla="*/ 52 w 77"/>
                <a:gd name="T79" fmla="*/ 450 h 461"/>
                <a:gd name="T80" fmla="*/ 54 w 77"/>
                <a:gd name="T81" fmla="*/ 452 h 461"/>
                <a:gd name="T82" fmla="*/ 41 w 77"/>
                <a:gd name="T83" fmla="*/ 448 h 461"/>
                <a:gd name="T84" fmla="*/ 27 w 77"/>
                <a:gd name="T85" fmla="*/ 422 h 461"/>
                <a:gd name="T86" fmla="*/ 32 w 77"/>
                <a:gd name="T87" fmla="*/ 417 h 461"/>
                <a:gd name="T88" fmla="*/ 7 w 77"/>
                <a:gd name="T89" fmla="*/ 402 h 461"/>
                <a:gd name="T90" fmla="*/ 8 w 77"/>
                <a:gd name="T91" fmla="*/ 392 h 461"/>
                <a:gd name="T92" fmla="*/ 13 w 77"/>
                <a:gd name="T93" fmla="*/ 393 h 461"/>
                <a:gd name="T94" fmla="*/ 7 w 77"/>
                <a:gd name="T95" fmla="*/ 387 h 461"/>
                <a:gd name="T96" fmla="*/ 2 w 77"/>
                <a:gd name="T97" fmla="*/ 369 h 461"/>
                <a:gd name="T98" fmla="*/ 6 w 77"/>
                <a:gd name="T99" fmla="*/ 383 h 461"/>
                <a:gd name="T100" fmla="*/ 12 w 77"/>
                <a:gd name="T101" fmla="*/ 320 h 461"/>
                <a:gd name="T102" fmla="*/ 18 w 77"/>
                <a:gd name="T103" fmla="*/ 328 h 461"/>
                <a:gd name="T104" fmla="*/ 16 w 77"/>
                <a:gd name="T105" fmla="*/ 317 h 461"/>
                <a:gd name="T106" fmla="*/ 14 w 77"/>
                <a:gd name="T107" fmla="*/ 311 h 461"/>
                <a:gd name="T108" fmla="*/ 20 w 77"/>
                <a:gd name="T109" fmla="*/ 297 h 461"/>
                <a:gd name="T110" fmla="*/ 19 w 77"/>
                <a:gd name="T111" fmla="*/ 279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77" h="461">
                  <a:moveTo>
                    <a:pt x="71" y="51"/>
                  </a:moveTo>
                  <a:cubicBezTo>
                    <a:pt x="67" y="48"/>
                    <a:pt x="67" y="48"/>
                    <a:pt x="67" y="48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66" y="41"/>
                    <a:pt x="66" y="34"/>
                    <a:pt x="65" y="32"/>
                  </a:cubicBezTo>
                  <a:cubicBezTo>
                    <a:pt x="63" y="30"/>
                    <a:pt x="63" y="26"/>
                    <a:pt x="62" y="23"/>
                  </a:cubicBezTo>
                  <a:cubicBezTo>
                    <a:pt x="61" y="21"/>
                    <a:pt x="60" y="15"/>
                    <a:pt x="60" y="15"/>
                  </a:cubicBezTo>
                  <a:cubicBezTo>
                    <a:pt x="60" y="15"/>
                    <a:pt x="58" y="12"/>
                    <a:pt x="56" y="10"/>
                  </a:cubicBezTo>
                  <a:cubicBezTo>
                    <a:pt x="54" y="9"/>
                    <a:pt x="52" y="0"/>
                    <a:pt x="52" y="0"/>
                  </a:cubicBezTo>
                  <a:cubicBezTo>
                    <a:pt x="52" y="0"/>
                    <a:pt x="51" y="0"/>
                    <a:pt x="50" y="3"/>
                  </a:cubicBezTo>
                  <a:cubicBezTo>
                    <a:pt x="49" y="5"/>
                    <a:pt x="47" y="6"/>
                    <a:pt x="47" y="6"/>
                  </a:cubicBezTo>
                  <a:cubicBezTo>
                    <a:pt x="47" y="6"/>
                    <a:pt x="48" y="7"/>
                    <a:pt x="48" y="8"/>
                  </a:cubicBezTo>
                  <a:cubicBezTo>
                    <a:pt x="48" y="9"/>
                    <a:pt x="48" y="10"/>
                    <a:pt x="48" y="12"/>
                  </a:cubicBezTo>
                  <a:cubicBezTo>
                    <a:pt x="49" y="17"/>
                    <a:pt x="51" y="22"/>
                    <a:pt x="50" y="29"/>
                  </a:cubicBezTo>
                  <a:cubicBezTo>
                    <a:pt x="50" y="31"/>
                    <a:pt x="48" y="35"/>
                    <a:pt x="49" y="38"/>
                  </a:cubicBezTo>
                  <a:cubicBezTo>
                    <a:pt x="49" y="39"/>
                    <a:pt x="51" y="40"/>
                    <a:pt x="50" y="42"/>
                  </a:cubicBezTo>
                  <a:cubicBezTo>
                    <a:pt x="49" y="42"/>
                    <a:pt x="49" y="42"/>
                    <a:pt x="49" y="42"/>
                  </a:cubicBezTo>
                  <a:cubicBezTo>
                    <a:pt x="48" y="43"/>
                    <a:pt x="49" y="44"/>
                    <a:pt x="48" y="46"/>
                  </a:cubicBezTo>
                  <a:cubicBezTo>
                    <a:pt x="47" y="46"/>
                    <a:pt x="47" y="46"/>
                    <a:pt x="47" y="46"/>
                  </a:cubicBezTo>
                  <a:cubicBezTo>
                    <a:pt x="46" y="51"/>
                    <a:pt x="47" y="56"/>
                    <a:pt x="47" y="61"/>
                  </a:cubicBezTo>
                  <a:cubicBezTo>
                    <a:pt x="45" y="61"/>
                    <a:pt x="45" y="61"/>
                    <a:pt x="45" y="61"/>
                  </a:cubicBezTo>
                  <a:cubicBezTo>
                    <a:pt x="44" y="65"/>
                    <a:pt x="46" y="65"/>
                    <a:pt x="47" y="67"/>
                  </a:cubicBezTo>
                  <a:cubicBezTo>
                    <a:pt x="47" y="67"/>
                    <a:pt x="47" y="69"/>
                    <a:pt x="47" y="69"/>
                  </a:cubicBezTo>
                  <a:cubicBezTo>
                    <a:pt x="45" y="69"/>
                    <a:pt x="46" y="70"/>
                    <a:pt x="46" y="71"/>
                  </a:cubicBezTo>
                  <a:cubicBezTo>
                    <a:pt x="45" y="74"/>
                    <a:pt x="43" y="79"/>
                    <a:pt x="44" y="85"/>
                  </a:cubicBezTo>
                  <a:cubicBezTo>
                    <a:pt x="44" y="86"/>
                    <a:pt x="46" y="88"/>
                    <a:pt x="45" y="89"/>
                  </a:cubicBezTo>
                  <a:cubicBezTo>
                    <a:pt x="45" y="91"/>
                    <a:pt x="44" y="94"/>
                    <a:pt x="43" y="97"/>
                  </a:cubicBezTo>
                  <a:cubicBezTo>
                    <a:pt x="45" y="97"/>
                    <a:pt x="43" y="98"/>
                    <a:pt x="43" y="98"/>
                  </a:cubicBezTo>
                  <a:cubicBezTo>
                    <a:pt x="43" y="99"/>
                    <a:pt x="43" y="102"/>
                    <a:pt x="43" y="102"/>
                  </a:cubicBezTo>
                  <a:cubicBezTo>
                    <a:pt x="43" y="103"/>
                    <a:pt x="43" y="104"/>
                    <a:pt x="43" y="105"/>
                  </a:cubicBezTo>
                  <a:cubicBezTo>
                    <a:pt x="43" y="105"/>
                    <a:pt x="43" y="107"/>
                    <a:pt x="43" y="108"/>
                  </a:cubicBezTo>
                  <a:cubicBezTo>
                    <a:pt x="41" y="109"/>
                    <a:pt x="41" y="109"/>
                    <a:pt x="41" y="109"/>
                  </a:cubicBezTo>
                  <a:cubicBezTo>
                    <a:pt x="40" y="112"/>
                    <a:pt x="42" y="113"/>
                    <a:pt x="41" y="115"/>
                  </a:cubicBezTo>
                  <a:cubicBezTo>
                    <a:pt x="41" y="115"/>
                    <a:pt x="40" y="116"/>
                    <a:pt x="40" y="116"/>
                  </a:cubicBezTo>
                  <a:cubicBezTo>
                    <a:pt x="40" y="117"/>
                    <a:pt x="40" y="120"/>
                    <a:pt x="40" y="121"/>
                  </a:cubicBezTo>
                  <a:cubicBezTo>
                    <a:pt x="40" y="122"/>
                    <a:pt x="38" y="126"/>
                    <a:pt x="37" y="127"/>
                  </a:cubicBezTo>
                  <a:cubicBezTo>
                    <a:pt x="37" y="132"/>
                    <a:pt x="40" y="133"/>
                    <a:pt x="40" y="136"/>
                  </a:cubicBezTo>
                  <a:cubicBezTo>
                    <a:pt x="40" y="138"/>
                    <a:pt x="40" y="142"/>
                    <a:pt x="39" y="145"/>
                  </a:cubicBezTo>
                  <a:cubicBezTo>
                    <a:pt x="39" y="145"/>
                    <a:pt x="38" y="145"/>
                    <a:pt x="38" y="145"/>
                  </a:cubicBezTo>
                  <a:cubicBezTo>
                    <a:pt x="37" y="147"/>
                    <a:pt x="37" y="149"/>
                    <a:pt x="37" y="151"/>
                  </a:cubicBezTo>
                  <a:cubicBezTo>
                    <a:pt x="37" y="153"/>
                    <a:pt x="39" y="156"/>
                    <a:pt x="39" y="158"/>
                  </a:cubicBezTo>
                  <a:cubicBezTo>
                    <a:pt x="39" y="159"/>
                    <a:pt x="39" y="171"/>
                    <a:pt x="39" y="172"/>
                  </a:cubicBezTo>
                  <a:cubicBezTo>
                    <a:pt x="35" y="175"/>
                    <a:pt x="35" y="175"/>
                    <a:pt x="35" y="175"/>
                  </a:cubicBezTo>
                  <a:cubicBezTo>
                    <a:pt x="35" y="175"/>
                    <a:pt x="35" y="180"/>
                    <a:pt x="35" y="179"/>
                  </a:cubicBezTo>
                  <a:cubicBezTo>
                    <a:pt x="35" y="180"/>
                    <a:pt x="36" y="179"/>
                    <a:pt x="36" y="181"/>
                  </a:cubicBezTo>
                  <a:cubicBezTo>
                    <a:pt x="36" y="182"/>
                    <a:pt x="33" y="184"/>
                    <a:pt x="33" y="185"/>
                  </a:cubicBezTo>
                  <a:cubicBezTo>
                    <a:pt x="32" y="187"/>
                    <a:pt x="33" y="189"/>
                    <a:pt x="33" y="191"/>
                  </a:cubicBezTo>
                  <a:cubicBezTo>
                    <a:pt x="32" y="194"/>
                    <a:pt x="28" y="197"/>
                    <a:pt x="28" y="200"/>
                  </a:cubicBezTo>
                  <a:cubicBezTo>
                    <a:pt x="28" y="202"/>
                    <a:pt x="29" y="202"/>
                    <a:pt x="29" y="203"/>
                  </a:cubicBezTo>
                  <a:cubicBezTo>
                    <a:pt x="30" y="205"/>
                    <a:pt x="29" y="209"/>
                    <a:pt x="29" y="211"/>
                  </a:cubicBezTo>
                  <a:cubicBezTo>
                    <a:pt x="29" y="212"/>
                    <a:pt x="26" y="213"/>
                    <a:pt x="26" y="214"/>
                  </a:cubicBezTo>
                  <a:cubicBezTo>
                    <a:pt x="26" y="215"/>
                    <a:pt x="26" y="216"/>
                    <a:pt x="26" y="217"/>
                  </a:cubicBezTo>
                  <a:cubicBezTo>
                    <a:pt x="25" y="221"/>
                    <a:pt x="21" y="217"/>
                    <a:pt x="24" y="226"/>
                  </a:cubicBezTo>
                  <a:cubicBezTo>
                    <a:pt x="23" y="226"/>
                    <a:pt x="22" y="225"/>
                    <a:pt x="21" y="226"/>
                  </a:cubicBezTo>
                  <a:cubicBezTo>
                    <a:pt x="20" y="226"/>
                    <a:pt x="20" y="227"/>
                    <a:pt x="19" y="227"/>
                  </a:cubicBezTo>
                  <a:cubicBezTo>
                    <a:pt x="20" y="228"/>
                    <a:pt x="21" y="229"/>
                    <a:pt x="21" y="230"/>
                  </a:cubicBezTo>
                  <a:cubicBezTo>
                    <a:pt x="21" y="230"/>
                    <a:pt x="20" y="232"/>
                    <a:pt x="20" y="233"/>
                  </a:cubicBezTo>
                  <a:cubicBezTo>
                    <a:pt x="20" y="233"/>
                    <a:pt x="22" y="234"/>
                    <a:pt x="22" y="234"/>
                  </a:cubicBezTo>
                  <a:cubicBezTo>
                    <a:pt x="22" y="236"/>
                    <a:pt x="21" y="238"/>
                    <a:pt x="21" y="238"/>
                  </a:cubicBezTo>
                  <a:cubicBezTo>
                    <a:pt x="21" y="238"/>
                    <a:pt x="21" y="240"/>
                    <a:pt x="21" y="240"/>
                  </a:cubicBezTo>
                  <a:cubicBezTo>
                    <a:pt x="21" y="240"/>
                    <a:pt x="22" y="242"/>
                    <a:pt x="22" y="242"/>
                  </a:cubicBezTo>
                  <a:cubicBezTo>
                    <a:pt x="22" y="242"/>
                    <a:pt x="21" y="243"/>
                    <a:pt x="21" y="243"/>
                  </a:cubicBezTo>
                  <a:cubicBezTo>
                    <a:pt x="23" y="243"/>
                    <a:pt x="24" y="254"/>
                    <a:pt x="23" y="256"/>
                  </a:cubicBezTo>
                  <a:cubicBezTo>
                    <a:pt x="23" y="256"/>
                    <a:pt x="21" y="256"/>
                    <a:pt x="21" y="256"/>
                  </a:cubicBezTo>
                  <a:cubicBezTo>
                    <a:pt x="21" y="259"/>
                    <a:pt x="19" y="262"/>
                    <a:pt x="19" y="264"/>
                  </a:cubicBezTo>
                  <a:cubicBezTo>
                    <a:pt x="19" y="265"/>
                    <a:pt x="17" y="271"/>
                    <a:pt x="17" y="271"/>
                  </a:cubicBezTo>
                  <a:cubicBezTo>
                    <a:pt x="18" y="271"/>
                    <a:pt x="19" y="278"/>
                    <a:pt x="19" y="279"/>
                  </a:cubicBezTo>
                  <a:cubicBezTo>
                    <a:pt x="20" y="278"/>
                    <a:pt x="21" y="279"/>
                    <a:pt x="22" y="279"/>
                  </a:cubicBezTo>
                  <a:cubicBezTo>
                    <a:pt x="22" y="279"/>
                    <a:pt x="22" y="277"/>
                    <a:pt x="23" y="276"/>
                  </a:cubicBezTo>
                  <a:cubicBezTo>
                    <a:pt x="23" y="275"/>
                    <a:pt x="25" y="275"/>
                    <a:pt x="25" y="275"/>
                  </a:cubicBezTo>
                  <a:cubicBezTo>
                    <a:pt x="26" y="276"/>
                    <a:pt x="26" y="277"/>
                    <a:pt x="27" y="278"/>
                  </a:cubicBezTo>
                  <a:cubicBezTo>
                    <a:pt x="28" y="278"/>
                    <a:pt x="28" y="278"/>
                    <a:pt x="28" y="278"/>
                  </a:cubicBezTo>
                  <a:cubicBezTo>
                    <a:pt x="28" y="278"/>
                    <a:pt x="28" y="279"/>
                    <a:pt x="28" y="279"/>
                  </a:cubicBezTo>
                  <a:cubicBezTo>
                    <a:pt x="28" y="280"/>
                    <a:pt x="26" y="281"/>
                    <a:pt x="25" y="281"/>
                  </a:cubicBezTo>
                  <a:cubicBezTo>
                    <a:pt x="26" y="285"/>
                    <a:pt x="26" y="290"/>
                    <a:pt x="26" y="294"/>
                  </a:cubicBezTo>
                  <a:cubicBezTo>
                    <a:pt x="24" y="295"/>
                    <a:pt x="25" y="293"/>
                    <a:pt x="25" y="293"/>
                  </a:cubicBezTo>
                  <a:cubicBezTo>
                    <a:pt x="25" y="293"/>
                    <a:pt x="25" y="294"/>
                    <a:pt x="24" y="295"/>
                  </a:cubicBezTo>
                  <a:cubicBezTo>
                    <a:pt x="24" y="296"/>
                    <a:pt x="22" y="297"/>
                    <a:pt x="23" y="298"/>
                  </a:cubicBezTo>
                  <a:cubicBezTo>
                    <a:pt x="24" y="298"/>
                    <a:pt x="24" y="298"/>
                    <a:pt x="24" y="298"/>
                  </a:cubicBezTo>
                  <a:cubicBezTo>
                    <a:pt x="24" y="299"/>
                    <a:pt x="24" y="300"/>
                    <a:pt x="24" y="301"/>
                  </a:cubicBezTo>
                  <a:cubicBezTo>
                    <a:pt x="24" y="302"/>
                    <a:pt x="26" y="303"/>
                    <a:pt x="26" y="304"/>
                  </a:cubicBezTo>
                  <a:cubicBezTo>
                    <a:pt x="25" y="305"/>
                    <a:pt x="23" y="306"/>
                    <a:pt x="21" y="307"/>
                  </a:cubicBezTo>
                  <a:cubicBezTo>
                    <a:pt x="21" y="307"/>
                    <a:pt x="22" y="309"/>
                    <a:pt x="21" y="309"/>
                  </a:cubicBezTo>
                  <a:cubicBezTo>
                    <a:pt x="23" y="310"/>
                    <a:pt x="23" y="309"/>
                    <a:pt x="23" y="311"/>
                  </a:cubicBezTo>
                  <a:cubicBezTo>
                    <a:pt x="22" y="311"/>
                    <a:pt x="22" y="311"/>
                    <a:pt x="19" y="311"/>
                  </a:cubicBezTo>
                  <a:cubicBezTo>
                    <a:pt x="19" y="311"/>
                    <a:pt x="21" y="313"/>
                    <a:pt x="21" y="313"/>
                  </a:cubicBezTo>
                  <a:cubicBezTo>
                    <a:pt x="19" y="314"/>
                    <a:pt x="19" y="314"/>
                    <a:pt x="19" y="314"/>
                  </a:cubicBezTo>
                  <a:cubicBezTo>
                    <a:pt x="20" y="319"/>
                    <a:pt x="20" y="321"/>
                    <a:pt x="19" y="325"/>
                  </a:cubicBezTo>
                  <a:cubicBezTo>
                    <a:pt x="20" y="325"/>
                    <a:pt x="21" y="324"/>
                    <a:pt x="21" y="326"/>
                  </a:cubicBezTo>
                  <a:cubicBezTo>
                    <a:pt x="19" y="327"/>
                    <a:pt x="19" y="327"/>
                    <a:pt x="19" y="327"/>
                  </a:cubicBezTo>
                  <a:cubicBezTo>
                    <a:pt x="19" y="330"/>
                    <a:pt x="19" y="333"/>
                    <a:pt x="19" y="336"/>
                  </a:cubicBezTo>
                  <a:cubicBezTo>
                    <a:pt x="18" y="336"/>
                    <a:pt x="18" y="338"/>
                    <a:pt x="17" y="337"/>
                  </a:cubicBezTo>
                  <a:cubicBezTo>
                    <a:pt x="17" y="337"/>
                    <a:pt x="17" y="337"/>
                    <a:pt x="17" y="337"/>
                  </a:cubicBezTo>
                  <a:cubicBezTo>
                    <a:pt x="16" y="336"/>
                    <a:pt x="18" y="334"/>
                    <a:pt x="14" y="335"/>
                  </a:cubicBezTo>
                  <a:cubicBezTo>
                    <a:pt x="14" y="335"/>
                    <a:pt x="14" y="337"/>
                    <a:pt x="14" y="337"/>
                  </a:cubicBezTo>
                  <a:cubicBezTo>
                    <a:pt x="13" y="337"/>
                    <a:pt x="10" y="337"/>
                    <a:pt x="12" y="336"/>
                  </a:cubicBezTo>
                  <a:cubicBezTo>
                    <a:pt x="13" y="336"/>
                    <a:pt x="12" y="334"/>
                    <a:pt x="13" y="333"/>
                  </a:cubicBezTo>
                  <a:cubicBezTo>
                    <a:pt x="12" y="334"/>
                    <a:pt x="11" y="335"/>
                    <a:pt x="9" y="336"/>
                  </a:cubicBezTo>
                  <a:cubicBezTo>
                    <a:pt x="9" y="336"/>
                    <a:pt x="10" y="333"/>
                    <a:pt x="10" y="333"/>
                  </a:cubicBezTo>
                  <a:cubicBezTo>
                    <a:pt x="9" y="332"/>
                    <a:pt x="8" y="333"/>
                    <a:pt x="7" y="332"/>
                  </a:cubicBezTo>
                  <a:cubicBezTo>
                    <a:pt x="6" y="333"/>
                    <a:pt x="6" y="333"/>
                    <a:pt x="6" y="333"/>
                  </a:cubicBezTo>
                  <a:cubicBezTo>
                    <a:pt x="3" y="335"/>
                    <a:pt x="4" y="334"/>
                    <a:pt x="6" y="337"/>
                  </a:cubicBezTo>
                  <a:cubicBezTo>
                    <a:pt x="5" y="338"/>
                    <a:pt x="3" y="339"/>
                    <a:pt x="2" y="341"/>
                  </a:cubicBezTo>
                  <a:cubicBezTo>
                    <a:pt x="3" y="341"/>
                    <a:pt x="2" y="343"/>
                    <a:pt x="2" y="344"/>
                  </a:cubicBezTo>
                  <a:cubicBezTo>
                    <a:pt x="4" y="344"/>
                    <a:pt x="4" y="344"/>
                    <a:pt x="4" y="344"/>
                  </a:cubicBezTo>
                  <a:cubicBezTo>
                    <a:pt x="4" y="344"/>
                    <a:pt x="2" y="340"/>
                    <a:pt x="6" y="341"/>
                  </a:cubicBezTo>
                  <a:cubicBezTo>
                    <a:pt x="6" y="342"/>
                    <a:pt x="6" y="342"/>
                    <a:pt x="6" y="342"/>
                  </a:cubicBezTo>
                  <a:cubicBezTo>
                    <a:pt x="6" y="342"/>
                    <a:pt x="6" y="342"/>
                    <a:pt x="6" y="342"/>
                  </a:cubicBezTo>
                  <a:cubicBezTo>
                    <a:pt x="6" y="342"/>
                    <a:pt x="6" y="344"/>
                    <a:pt x="6" y="344"/>
                  </a:cubicBezTo>
                  <a:cubicBezTo>
                    <a:pt x="6" y="344"/>
                    <a:pt x="9" y="344"/>
                    <a:pt x="10" y="345"/>
                  </a:cubicBezTo>
                  <a:cubicBezTo>
                    <a:pt x="10" y="345"/>
                    <a:pt x="10" y="343"/>
                    <a:pt x="10" y="343"/>
                  </a:cubicBezTo>
                  <a:cubicBezTo>
                    <a:pt x="11" y="342"/>
                    <a:pt x="13" y="343"/>
                    <a:pt x="13" y="343"/>
                  </a:cubicBezTo>
                  <a:cubicBezTo>
                    <a:pt x="15" y="347"/>
                    <a:pt x="16" y="348"/>
                    <a:pt x="14" y="353"/>
                  </a:cubicBezTo>
                  <a:cubicBezTo>
                    <a:pt x="15" y="353"/>
                    <a:pt x="15" y="353"/>
                    <a:pt x="16" y="353"/>
                  </a:cubicBezTo>
                  <a:cubicBezTo>
                    <a:pt x="16" y="354"/>
                    <a:pt x="15" y="354"/>
                    <a:pt x="15" y="355"/>
                  </a:cubicBezTo>
                  <a:cubicBezTo>
                    <a:pt x="13" y="355"/>
                    <a:pt x="14" y="355"/>
                    <a:pt x="12" y="355"/>
                  </a:cubicBezTo>
                  <a:cubicBezTo>
                    <a:pt x="13" y="357"/>
                    <a:pt x="12" y="361"/>
                    <a:pt x="13" y="365"/>
                  </a:cubicBezTo>
                  <a:cubicBezTo>
                    <a:pt x="13" y="365"/>
                    <a:pt x="14" y="366"/>
                    <a:pt x="14" y="367"/>
                  </a:cubicBezTo>
                  <a:cubicBezTo>
                    <a:pt x="13" y="367"/>
                    <a:pt x="13" y="367"/>
                    <a:pt x="13" y="367"/>
                  </a:cubicBezTo>
                  <a:cubicBezTo>
                    <a:pt x="12" y="369"/>
                    <a:pt x="12" y="372"/>
                    <a:pt x="12" y="375"/>
                  </a:cubicBezTo>
                  <a:cubicBezTo>
                    <a:pt x="13" y="375"/>
                    <a:pt x="14" y="376"/>
                    <a:pt x="14" y="375"/>
                  </a:cubicBezTo>
                  <a:cubicBezTo>
                    <a:pt x="14" y="375"/>
                    <a:pt x="14" y="373"/>
                    <a:pt x="14" y="373"/>
                  </a:cubicBezTo>
                  <a:cubicBezTo>
                    <a:pt x="14" y="373"/>
                    <a:pt x="16" y="373"/>
                    <a:pt x="16" y="373"/>
                  </a:cubicBezTo>
                  <a:cubicBezTo>
                    <a:pt x="16" y="373"/>
                    <a:pt x="16" y="375"/>
                    <a:pt x="15" y="376"/>
                  </a:cubicBezTo>
                  <a:cubicBezTo>
                    <a:pt x="15" y="377"/>
                    <a:pt x="15" y="377"/>
                    <a:pt x="15" y="377"/>
                  </a:cubicBezTo>
                  <a:cubicBezTo>
                    <a:pt x="15" y="378"/>
                    <a:pt x="13" y="377"/>
                    <a:pt x="12" y="379"/>
                  </a:cubicBezTo>
                  <a:cubicBezTo>
                    <a:pt x="12" y="379"/>
                    <a:pt x="12" y="381"/>
                    <a:pt x="12" y="382"/>
                  </a:cubicBezTo>
                  <a:cubicBezTo>
                    <a:pt x="12" y="382"/>
                    <a:pt x="10" y="383"/>
                    <a:pt x="10" y="384"/>
                  </a:cubicBezTo>
                  <a:cubicBezTo>
                    <a:pt x="10" y="385"/>
                    <a:pt x="10" y="386"/>
                    <a:pt x="10" y="387"/>
                  </a:cubicBezTo>
                  <a:cubicBezTo>
                    <a:pt x="12" y="388"/>
                    <a:pt x="14" y="387"/>
                    <a:pt x="15" y="389"/>
                  </a:cubicBezTo>
                  <a:cubicBezTo>
                    <a:pt x="17" y="389"/>
                    <a:pt x="14" y="389"/>
                    <a:pt x="14" y="389"/>
                  </a:cubicBezTo>
                  <a:cubicBezTo>
                    <a:pt x="14" y="390"/>
                    <a:pt x="14" y="391"/>
                    <a:pt x="14" y="391"/>
                  </a:cubicBezTo>
                  <a:cubicBezTo>
                    <a:pt x="15" y="392"/>
                    <a:pt x="16" y="393"/>
                    <a:pt x="16" y="393"/>
                  </a:cubicBezTo>
                  <a:cubicBezTo>
                    <a:pt x="17" y="393"/>
                    <a:pt x="17" y="393"/>
                    <a:pt x="18" y="393"/>
                  </a:cubicBezTo>
                  <a:cubicBezTo>
                    <a:pt x="17" y="394"/>
                    <a:pt x="15" y="395"/>
                    <a:pt x="14" y="396"/>
                  </a:cubicBezTo>
                  <a:cubicBezTo>
                    <a:pt x="14" y="395"/>
                    <a:pt x="13" y="398"/>
                    <a:pt x="13" y="398"/>
                  </a:cubicBezTo>
                  <a:cubicBezTo>
                    <a:pt x="14" y="399"/>
                    <a:pt x="16" y="400"/>
                    <a:pt x="17" y="400"/>
                  </a:cubicBezTo>
                  <a:cubicBezTo>
                    <a:pt x="17" y="402"/>
                    <a:pt x="17" y="403"/>
                    <a:pt x="17" y="404"/>
                  </a:cubicBezTo>
                  <a:cubicBezTo>
                    <a:pt x="17" y="404"/>
                    <a:pt x="15" y="403"/>
                    <a:pt x="15" y="404"/>
                  </a:cubicBezTo>
                  <a:cubicBezTo>
                    <a:pt x="15" y="404"/>
                    <a:pt x="15" y="406"/>
                    <a:pt x="15" y="406"/>
                  </a:cubicBezTo>
                  <a:cubicBezTo>
                    <a:pt x="13" y="406"/>
                    <a:pt x="13" y="405"/>
                    <a:pt x="11" y="406"/>
                  </a:cubicBezTo>
                  <a:cubicBezTo>
                    <a:pt x="10" y="406"/>
                    <a:pt x="13" y="407"/>
                    <a:pt x="10" y="407"/>
                  </a:cubicBezTo>
                  <a:cubicBezTo>
                    <a:pt x="10" y="407"/>
                    <a:pt x="7" y="405"/>
                    <a:pt x="7" y="405"/>
                  </a:cubicBezTo>
                  <a:cubicBezTo>
                    <a:pt x="4" y="405"/>
                    <a:pt x="3" y="409"/>
                    <a:pt x="4" y="408"/>
                  </a:cubicBezTo>
                  <a:cubicBezTo>
                    <a:pt x="4" y="410"/>
                    <a:pt x="4" y="410"/>
                    <a:pt x="4" y="412"/>
                  </a:cubicBezTo>
                  <a:cubicBezTo>
                    <a:pt x="5" y="413"/>
                    <a:pt x="7" y="415"/>
                    <a:pt x="8" y="416"/>
                  </a:cubicBezTo>
                  <a:cubicBezTo>
                    <a:pt x="8" y="416"/>
                    <a:pt x="8" y="418"/>
                    <a:pt x="7" y="419"/>
                  </a:cubicBezTo>
                  <a:cubicBezTo>
                    <a:pt x="9" y="420"/>
                    <a:pt x="11" y="423"/>
                    <a:pt x="12" y="424"/>
                  </a:cubicBezTo>
                  <a:cubicBezTo>
                    <a:pt x="14" y="425"/>
                    <a:pt x="14" y="424"/>
                    <a:pt x="16" y="424"/>
                  </a:cubicBezTo>
                  <a:cubicBezTo>
                    <a:pt x="17" y="424"/>
                    <a:pt x="17" y="424"/>
                    <a:pt x="17" y="424"/>
                  </a:cubicBezTo>
                  <a:cubicBezTo>
                    <a:pt x="18" y="423"/>
                    <a:pt x="18" y="423"/>
                    <a:pt x="18" y="423"/>
                  </a:cubicBezTo>
                  <a:cubicBezTo>
                    <a:pt x="17" y="422"/>
                    <a:pt x="13" y="419"/>
                    <a:pt x="13" y="419"/>
                  </a:cubicBezTo>
                  <a:cubicBezTo>
                    <a:pt x="12" y="419"/>
                    <a:pt x="11" y="419"/>
                    <a:pt x="11" y="419"/>
                  </a:cubicBezTo>
                  <a:cubicBezTo>
                    <a:pt x="10" y="419"/>
                    <a:pt x="10" y="417"/>
                    <a:pt x="9" y="417"/>
                  </a:cubicBezTo>
                  <a:cubicBezTo>
                    <a:pt x="12" y="418"/>
                    <a:pt x="13" y="418"/>
                    <a:pt x="15" y="418"/>
                  </a:cubicBezTo>
                  <a:cubicBezTo>
                    <a:pt x="15" y="413"/>
                    <a:pt x="16" y="412"/>
                    <a:pt x="12" y="408"/>
                  </a:cubicBezTo>
                  <a:cubicBezTo>
                    <a:pt x="14" y="408"/>
                    <a:pt x="13" y="409"/>
                    <a:pt x="14" y="408"/>
                  </a:cubicBezTo>
                  <a:cubicBezTo>
                    <a:pt x="14" y="408"/>
                    <a:pt x="17" y="407"/>
                    <a:pt x="18" y="406"/>
                  </a:cubicBezTo>
                  <a:cubicBezTo>
                    <a:pt x="18" y="407"/>
                    <a:pt x="18" y="409"/>
                    <a:pt x="18" y="409"/>
                  </a:cubicBezTo>
                  <a:cubicBezTo>
                    <a:pt x="18" y="409"/>
                    <a:pt x="19" y="410"/>
                    <a:pt x="19" y="410"/>
                  </a:cubicBezTo>
                  <a:cubicBezTo>
                    <a:pt x="22" y="408"/>
                    <a:pt x="22" y="407"/>
                    <a:pt x="23" y="404"/>
                  </a:cubicBezTo>
                  <a:cubicBezTo>
                    <a:pt x="24" y="404"/>
                    <a:pt x="25" y="406"/>
                    <a:pt x="25" y="406"/>
                  </a:cubicBezTo>
                  <a:cubicBezTo>
                    <a:pt x="27" y="406"/>
                    <a:pt x="27" y="405"/>
                    <a:pt x="28" y="405"/>
                  </a:cubicBezTo>
                  <a:cubicBezTo>
                    <a:pt x="28" y="406"/>
                    <a:pt x="28" y="406"/>
                    <a:pt x="28" y="406"/>
                  </a:cubicBezTo>
                  <a:cubicBezTo>
                    <a:pt x="27" y="407"/>
                    <a:pt x="25" y="408"/>
                    <a:pt x="25" y="408"/>
                  </a:cubicBezTo>
                  <a:cubicBezTo>
                    <a:pt x="23" y="408"/>
                    <a:pt x="23" y="408"/>
                    <a:pt x="23" y="408"/>
                  </a:cubicBezTo>
                  <a:cubicBezTo>
                    <a:pt x="23" y="409"/>
                    <a:pt x="23" y="411"/>
                    <a:pt x="23" y="412"/>
                  </a:cubicBezTo>
                  <a:cubicBezTo>
                    <a:pt x="21" y="412"/>
                    <a:pt x="21" y="412"/>
                    <a:pt x="21" y="412"/>
                  </a:cubicBezTo>
                  <a:cubicBezTo>
                    <a:pt x="21" y="412"/>
                    <a:pt x="21" y="410"/>
                    <a:pt x="21" y="410"/>
                  </a:cubicBezTo>
                  <a:cubicBezTo>
                    <a:pt x="20" y="410"/>
                    <a:pt x="18" y="411"/>
                    <a:pt x="17" y="411"/>
                  </a:cubicBezTo>
                  <a:cubicBezTo>
                    <a:pt x="18" y="415"/>
                    <a:pt x="19" y="418"/>
                    <a:pt x="19" y="422"/>
                  </a:cubicBezTo>
                  <a:cubicBezTo>
                    <a:pt x="22" y="422"/>
                    <a:pt x="19" y="421"/>
                    <a:pt x="23" y="422"/>
                  </a:cubicBezTo>
                  <a:cubicBezTo>
                    <a:pt x="22" y="424"/>
                    <a:pt x="22" y="424"/>
                    <a:pt x="22" y="424"/>
                  </a:cubicBezTo>
                  <a:cubicBezTo>
                    <a:pt x="21" y="425"/>
                    <a:pt x="21" y="424"/>
                    <a:pt x="21" y="423"/>
                  </a:cubicBezTo>
                  <a:cubicBezTo>
                    <a:pt x="19" y="423"/>
                    <a:pt x="19" y="423"/>
                    <a:pt x="19" y="423"/>
                  </a:cubicBezTo>
                  <a:cubicBezTo>
                    <a:pt x="19" y="425"/>
                    <a:pt x="18" y="427"/>
                    <a:pt x="17" y="428"/>
                  </a:cubicBezTo>
                  <a:cubicBezTo>
                    <a:pt x="18" y="429"/>
                    <a:pt x="17" y="430"/>
                    <a:pt x="17" y="430"/>
                  </a:cubicBezTo>
                  <a:cubicBezTo>
                    <a:pt x="18" y="431"/>
                    <a:pt x="19" y="430"/>
                    <a:pt x="19" y="430"/>
                  </a:cubicBezTo>
                  <a:cubicBezTo>
                    <a:pt x="20" y="432"/>
                    <a:pt x="19" y="431"/>
                    <a:pt x="20" y="432"/>
                  </a:cubicBezTo>
                  <a:cubicBezTo>
                    <a:pt x="20" y="432"/>
                    <a:pt x="20" y="432"/>
                    <a:pt x="20" y="432"/>
                  </a:cubicBezTo>
                  <a:cubicBezTo>
                    <a:pt x="21" y="433"/>
                    <a:pt x="22" y="431"/>
                    <a:pt x="23" y="432"/>
                  </a:cubicBezTo>
                  <a:cubicBezTo>
                    <a:pt x="24" y="433"/>
                    <a:pt x="21" y="434"/>
                    <a:pt x="23" y="436"/>
                  </a:cubicBezTo>
                  <a:cubicBezTo>
                    <a:pt x="24" y="436"/>
                    <a:pt x="25" y="435"/>
                    <a:pt x="26" y="435"/>
                  </a:cubicBezTo>
                  <a:cubicBezTo>
                    <a:pt x="26" y="435"/>
                    <a:pt x="27" y="436"/>
                    <a:pt x="27" y="436"/>
                  </a:cubicBezTo>
                  <a:cubicBezTo>
                    <a:pt x="27" y="436"/>
                    <a:pt x="28" y="436"/>
                    <a:pt x="29" y="436"/>
                  </a:cubicBezTo>
                  <a:cubicBezTo>
                    <a:pt x="29" y="436"/>
                    <a:pt x="29" y="436"/>
                    <a:pt x="29" y="436"/>
                  </a:cubicBezTo>
                  <a:cubicBezTo>
                    <a:pt x="27" y="431"/>
                    <a:pt x="28" y="434"/>
                    <a:pt x="29" y="430"/>
                  </a:cubicBezTo>
                  <a:cubicBezTo>
                    <a:pt x="28" y="429"/>
                    <a:pt x="27" y="429"/>
                    <a:pt x="25" y="428"/>
                  </a:cubicBezTo>
                  <a:cubicBezTo>
                    <a:pt x="20" y="424"/>
                    <a:pt x="25" y="425"/>
                    <a:pt x="28" y="428"/>
                  </a:cubicBezTo>
                  <a:cubicBezTo>
                    <a:pt x="28" y="427"/>
                    <a:pt x="28" y="426"/>
                    <a:pt x="27" y="425"/>
                  </a:cubicBezTo>
                  <a:cubicBezTo>
                    <a:pt x="29" y="425"/>
                    <a:pt x="29" y="425"/>
                    <a:pt x="30" y="424"/>
                  </a:cubicBezTo>
                  <a:cubicBezTo>
                    <a:pt x="31" y="428"/>
                    <a:pt x="29" y="428"/>
                    <a:pt x="33" y="430"/>
                  </a:cubicBezTo>
                  <a:cubicBezTo>
                    <a:pt x="35" y="431"/>
                    <a:pt x="36" y="431"/>
                    <a:pt x="37" y="432"/>
                  </a:cubicBezTo>
                  <a:cubicBezTo>
                    <a:pt x="38" y="431"/>
                    <a:pt x="39" y="431"/>
                    <a:pt x="39" y="430"/>
                  </a:cubicBezTo>
                  <a:cubicBezTo>
                    <a:pt x="39" y="428"/>
                    <a:pt x="38" y="425"/>
                    <a:pt x="39" y="423"/>
                  </a:cubicBezTo>
                  <a:cubicBezTo>
                    <a:pt x="39" y="423"/>
                    <a:pt x="40" y="419"/>
                    <a:pt x="41" y="418"/>
                  </a:cubicBezTo>
                  <a:cubicBezTo>
                    <a:pt x="41" y="418"/>
                    <a:pt x="40" y="417"/>
                    <a:pt x="40" y="416"/>
                  </a:cubicBezTo>
                  <a:cubicBezTo>
                    <a:pt x="43" y="416"/>
                    <a:pt x="48" y="416"/>
                    <a:pt x="51" y="416"/>
                  </a:cubicBezTo>
                  <a:cubicBezTo>
                    <a:pt x="54" y="409"/>
                    <a:pt x="54" y="411"/>
                    <a:pt x="61" y="411"/>
                  </a:cubicBezTo>
                  <a:cubicBezTo>
                    <a:pt x="61" y="410"/>
                    <a:pt x="61" y="410"/>
                    <a:pt x="61" y="410"/>
                  </a:cubicBezTo>
                  <a:cubicBezTo>
                    <a:pt x="61" y="410"/>
                    <a:pt x="49" y="409"/>
                    <a:pt x="46" y="409"/>
                  </a:cubicBezTo>
                  <a:cubicBezTo>
                    <a:pt x="43" y="409"/>
                    <a:pt x="34" y="409"/>
                    <a:pt x="34" y="409"/>
                  </a:cubicBezTo>
                  <a:cubicBezTo>
                    <a:pt x="34" y="409"/>
                    <a:pt x="28" y="404"/>
                    <a:pt x="27" y="401"/>
                  </a:cubicBezTo>
                  <a:cubicBezTo>
                    <a:pt x="26" y="398"/>
                    <a:pt x="24" y="396"/>
                    <a:pt x="26" y="394"/>
                  </a:cubicBezTo>
                  <a:cubicBezTo>
                    <a:pt x="28" y="392"/>
                    <a:pt x="28" y="390"/>
                    <a:pt x="26" y="388"/>
                  </a:cubicBezTo>
                  <a:cubicBezTo>
                    <a:pt x="24" y="386"/>
                    <a:pt x="24" y="389"/>
                    <a:pt x="22" y="389"/>
                  </a:cubicBezTo>
                  <a:cubicBezTo>
                    <a:pt x="20" y="389"/>
                    <a:pt x="20" y="386"/>
                    <a:pt x="20" y="383"/>
                  </a:cubicBezTo>
                  <a:cubicBezTo>
                    <a:pt x="20" y="380"/>
                    <a:pt x="21" y="380"/>
                    <a:pt x="22" y="377"/>
                  </a:cubicBezTo>
                  <a:cubicBezTo>
                    <a:pt x="23" y="374"/>
                    <a:pt x="22" y="373"/>
                    <a:pt x="21" y="369"/>
                  </a:cubicBezTo>
                  <a:cubicBezTo>
                    <a:pt x="19" y="365"/>
                    <a:pt x="25" y="365"/>
                    <a:pt x="27" y="363"/>
                  </a:cubicBezTo>
                  <a:cubicBezTo>
                    <a:pt x="29" y="362"/>
                    <a:pt x="29" y="360"/>
                    <a:pt x="28" y="357"/>
                  </a:cubicBezTo>
                  <a:cubicBezTo>
                    <a:pt x="28" y="354"/>
                    <a:pt x="27" y="353"/>
                    <a:pt x="29" y="351"/>
                  </a:cubicBezTo>
                  <a:cubicBezTo>
                    <a:pt x="31" y="349"/>
                    <a:pt x="32" y="347"/>
                    <a:pt x="32" y="347"/>
                  </a:cubicBezTo>
                  <a:cubicBezTo>
                    <a:pt x="32" y="347"/>
                    <a:pt x="32" y="346"/>
                    <a:pt x="32" y="344"/>
                  </a:cubicBezTo>
                  <a:cubicBezTo>
                    <a:pt x="32" y="342"/>
                    <a:pt x="32" y="339"/>
                    <a:pt x="33" y="336"/>
                  </a:cubicBezTo>
                  <a:cubicBezTo>
                    <a:pt x="34" y="332"/>
                    <a:pt x="34" y="332"/>
                    <a:pt x="33" y="329"/>
                  </a:cubicBezTo>
                  <a:cubicBezTo>
                    <a:pt x="32" y="327"/>
                    <a:pt x="31" y="325"/>
                    <a:pt x="32" y="324"/>
                  </a:cubicBezTo>
                  <a:cubicBezTo>
                    <a:pt x="33" y="323"/>
                    <a:pt x="33" y="321"/>
                    <a:pt x="35" y="320"/>
                  </a:cubicBezTo>
                  <a:cubicBezTo>
                    <a:pt x="37" y="320"/>
                    <a:pt x="34" y="318"/>
                    <a:pt x="34" y="317"/>
                  </a:cubicBezTo>
                  <a:cubicBezTo>
                    <a:pt x="34" y="315"/>
                    <a:pt x="34" y="313"/>
                    <a:pt x="36" y="311"/>
                  </a:cubicBezTo>
                  <a:cubicBezTo>
                    <a:pt x="37" y="310"/>
                    <a:pt x="35" y="308"/>
                    <a:pt x="35" y="305"/>
                  </a:cubicBezTo>
                  <a:cubicBezTo>
                    <a:pt x="35" y="302"/>
                    <a:pt x="34" y="301"/>
                    <a:pt x="34" y="299"/>
                  </a:cubicBezTo>
                  <a:cubicBezTo>
                    <a:pt x="35" y="297"/>
                    <a:pt x="32" y="295"/>
                    <a:pt x="31" y="293"/>
                  </a:cubicBezTo>
                  <a:cubicBezTo>
                    <a:pt x="30" y="290"/>
                    <a:pt x="34" y="287"/>
                    <a:pt x="34" y="283"/>
                  </a:cubicBezTo>
                  <a:cubicBezTo>
                    <a:pt x="35" y="280"/>
                    <a:pt x="34" y="279"/>
                    <a:pt x="34" y="276"/>
                  </a:cubicBezTo>
                  <a:cubicBezTo>
                    <a:pt x="34" y="273"/>
                    <a:pt x="34" y="274"/>
                    <a:pt x="32" y="273"/>
                  </a:cubicBezTo>
                  <a:cubicBezTo>
                    <a:pt x="30" y="271"/>
                    <a:pt x="32" y="268"/>
                    <a:pt x="32" y="265"/>
                  </a:cubicBezTo>
                  <a:cubicBezTo>
                    <a:pt x="32" y="261"/>
                    <a:pt x="28" y="259"/>
                    <a:pt x="31" y="256"/>
                  </a:cubicBezTo>
                  <a:cubicBezTo>
                    <a:pt x="33" y="254"/>
                    <a:pt x="33" y="253"/>
                    <a:pt x="33" y="250"/>
                  </a:cubicBezTo>
                  <a:cubicBezTo>
                    <a:pt x="34" y="247"/>
                    <a:pt x="34" y="240"/>
                    <a:pt x="36" y="237"/>
                  </a:cubicBezTo>
                  <a:cubicBezTo>
                    <a:pt x="39" y="234"/>
                    <a:pt x="39" y="237"/>
                    <a:pt x="39" y="234"/>
                  </a:cubicBezTo>
                  <a:cubicBezTo>
                    <a:pt x="39" y="231"/>
                    <a:pt x="36" y="230"/>
                    <a:pt x="37" y="227"/>
                  </a:cubicBezTo>
                  <a:cubicBezTo>
                    <a:pt x="37" y="224"/>
                    <a:pt x="38" y="222"/>
                    <a:pt x="37" y="219"/>
                  </a:cubicBezTo>
                  <a:cubicBezTo>
                    <a:pt x="37" y="216"/>
                    <a:pt x="41" y="213"/>
                    <a:pt x="41" y="213"/>
                  </a:cubicBezTo>
                  <a:cubicBezTo>
                    <a:pt x="41" y="213"/>
                    <a:pt x="44" y="213"/>
                    <a:pt x="45" y="211"/>
                  </a:cubicBezTo>
                  <a:cubicBezTo>
                    <a:pt x="46" y="209"/>
                    <a:pt x="45" y="208"/>
                    <a:pt x="44" y="205"/>
                  </a:cubicBezTo>
                  <a:cubicBezTo>
                    <a:pt x="44" y="202"/>
                    <a:pt x="43" y="201"/>
                    <a:pt x="45" y="198"/>
                  </a:cubicBezTo>
                  <a:cubicBezTo>
                    <a:pt x="46" y="195"/>
                    <a:pt x="49" y="189"/>
                    <a:pt x="49" y="185"/>
                  </a:cubicBezTo>
                  <a:cubicBezTo>
                    <a:pt x="49" y="181"/>
                    <a:pt x="49" y="180"/>
                    <a:pt x="48" y="177"/>
                  </a:cubicBezTo>
                  <a:cubicBezTo>
                    <a:pt x="47" y="174"/>
                    <a:pt x="48" y="173"/>
                    <a:pt x="49" y="170"/>
                  </a:cubicBezTo>
                  <a:cubicBezTo>
                    <a:pt x="51" y="167"/>
                    <a:pt x="50" y="166"/>
                    <a:pt x="50" y="162"/>
                  </a:cubicBezTo>
                  <a:cubicBezTo>
                    <a:pt x="49" y="158"/>
                    <a:pt x="50" y="158"/>
                    <a:pt x="50" y="152"/>
                  </a:cubicBezTo>
                  <a:cubicBezTo>
                    <a:pt x="50" y="147"/>
                    <a:pt x="51" y="148"/>
                    <a:pt x="52" y="145"/>
                  </a:cubicBezTo>
                  <a:cubicBezTo>
                    <a:pt x="54" y="142"/>
                    <a:pt x="52" y="140"/>
                    <a:pt x="52" y="136"/>
                  </a:cubicBezTo>
                  <a:cubicBezTo>
                    <a:pt x="52" y="132"/>
                    <a:pt x="53" y="130"/>
                    <a:pt x="54" y="124"/>
                  </a:cubicBezTo>
                  <a:cubicBezTo>
                    <a:pt x="54" y="118"/>
                    <a:pt x="57" y="120"/>
                    <a:pt x="59" y="115"/>
                  </a:cubicBezTo>
                  <a:cubicBezTo>
                    <a:pt x="60" y="111"/>
                    <a:pt x="61" y="111"/>
                    <a:pt x="62" y="108"/>
                  </a:cubicBezTo>
                  <a:cubicBezTo>
                    <a:pt x="63" y="105"/>
                    <a:pt x="64" y="104"/>
                    <a:pt x="63" y="100"/>
                  </a:cubicBezTo>
                  <a:cubicBezTo>
                    <a:pt x="63" y="97"/>
                    <a:pt x="62" y="96"/>
                    <a:pt x="64" y="95"/>
                  </a:cubicBezTo>
                  <a:cubicBezTo>
                    <a:pt x="67" y="93"/>
                    <a:pt x="63" y="91"/>
                    <a:pt x="63" y="88"/>
                  </a:cubicBezTo>
                  <a:cubicBezTo>
                    <a:pt x="63" y="85"/>
                    <a:pt x="63" y="80"/>
                    <a:pt x="63" y="77"/>
                  </a:cubicBezTo>
                  <a:cubicBezTo>
                    <a:pt x="63" y="75"/>
                    <a:pt x="68" y="75"/>
                    <a:pt x="69" y="72"/>
                  </a:cubicBezTo>
                  <a:cubicBezTo>
                    <a:pt x="70" y="69"/>
                    <a:pt x="74" y="70"/>
                    <a:pt x="75" y="67"/>
                  </a:cubicBezTo>
                  <a:cubicBezTo>
                    <a:pt x="76" y="64"/>
                    <a:pt x="77" y="59"/>
                    <a:pt x="74" y="58"/>
                  </a:cubicBezTo>
                  <a:cubicBezTo>
                    <a:pt x="70" y="57"/>
                    <a:pt x="71" y="51"/>
                    <a:pt x="71" y="51"/>
                  </a:cubicBezTo>
                  <a:close/>
                  <a:moveTo>
                    <a:pt x="71" y="446"/>
                  </a:moveTo>
                  <a:cubicBezTo>
                    <a:pt x="67" y="446"/>
                    <a:pt x="61" y="445"/>
                    <a:pt x="66" y="444"/>
                  </a:cubicBezTo>
                  <a:cubicBezTo>
                    <a:pt x="63" y="444"/>
                    <a:pt x="60" y="445"/>
                    <a:pt x="60" y="445"/>
                  </a:cubicBezTo>
                  <a:cubicBezTo>
                    <a:pt x="58" y="416"/>
                    <a:pt x="58" y="416"/>
                    <a:pt x="58" y="416"/>
                  </a:cubicBezTo>
                  <a:cubicBezTo>
                    <a:pt x="58" y="416"/>
                    <a:pt x="55" y="417"/>
                    <a:pt x="55" y="418"/>
                  </a:cubicBezTo>
                  <a:cubicBezTo>
                    <a:pt x="54" y="416"/>
                    <a:pt x="54" y="416"/>
                    <a:pt x="53" y="415"/>
                  </a:cubicBezTo>
                  <a:cubicBezTo>
                    <a:pt x="52" y="416"/>
                    <a:pt x="49" y="418"/>
                    <a:pt x="49" y="418"/>
                  </a:cubicBezTo>
                  <a:cubicBezTo>
                    <a:pt x="47" y="419"/>
                    <a:pt x="46" y="417"/>
                    <a:pt x="45" y="417"/>
                  </a:cubicBezTo>
                  <a:cubicBezTo>
                    <a:pt x="44" y="417"/>
                    <a:pt x="44" y="418"/>
                    <a:pt x="42" y="418"/>
                  </a:cubicBezTo>
                  <a:cubicBezTo>
                    <a:pt x="43" y="425"/>
                    <a:pt x="38" y="427"/>
                    <a:pt x="49" y="427"/>
                  </a:cubicBezTo>
                  <a:cubicBezTo>
                    <a:pt x="47" y="429"/>
                    <a:pt x="46" y="430"/>
                    <a:pt x="43" y="430"/>
                  </a:cubicBezTo>
                  <a:cubicBezTo>
                    <a:pt x="44" y="432"/>
                    <a:pt x="43" y="435"/>
                    <a:pt x="45" y="436"/>
                  </a:cubicBezTo>
                  <a:cubicBezTo>
                    <a:pt x="45" y="436"/>
                    <a:pt x="47" y="435"/>
                    <a:pt x="48" y="436"/>
                  </a:cubicBezTo>
                  <a:cubicBezTo>
                    <a:pt x="49" y="436"/>
                    <a:pt x="51" y="439"/>
                    <a:pt x="53" y="440"/>
                  </a:cubicBezTo>
                  <a:cubicBezTo>
                    <a:pt x="52" y="439"/>
                    <a:pt x="51" y="440"/>
                    <a:pt x="50" y="440"/>
                  </a:cubicBezTo>
                  <a:cubicBezTo>
                    <a:pt x="50" y="440"/>
                    <a:pt x="49" y="438"/>
                    <a:pt x="49" y="438"/>
                  </a:cubicBezTo>
                  <a:cubicBezTo>
                    <a:pt x="44" y="439"/>
                    <a:pt x="45" y="438"/>
                    <a:pt x="44" y="441"/>
                  </a:cubicBezTo>
                  <a:cubicBezTo>
                    <a:pt x="42" y="440"/>
                    <a:pt x="42" y="440"/>
                    <a:pt x="42" y="440"/>
                  </a:cubicBezTo>
                  <a:cubicBezTo>
                    <a:pt x="42" y="439"/>
                    <a:pt x="43" y="440"/>
                    <a:pt x="43" y="438"/>
                  </a:cubicBezTo>
                  <a:cubicBezTo>
                    <a:pt x="41" y="436"/>
                    <a:pt x="41" y="436"/>
                    <a:pt x="41" y="436"/>
                  </a:cubicBezTo>
                  <a:cubicBezTo>
                    <a:pt x="41" y="434"/>
                    <a:pt x="42" y="434"/>
                    <a:pt x="41" y="432"/>
                  </a:cubicBezTo>
                  <a:cubicBezTo>
                    <a:pt x="41" y="432"/>
                    <a:pt x="39" y="431"/>
                    <a:pt x="39" y="431"/>
                  </a:cubicBezTo>
                  <a:cubicBezTo>
                    <a:pt x="39" y="432"/>
                    <a:pt x="38" y="435"/>
                    <a:pt x="37" y="436"/>
                  </a:cubicBezTo>
                  <a:cubicBezTo>
                    <a:pt x="37" y="434"/>
                    <a:pt x="37" y="434"/>
                    <a:pt x="37" y="434"/>
                  </a:cubicBezTo>
                  <a:cubicBezTo>
                    <a:pt x="36" y="435"/>
                    <a:pt x="34" y="435"/>
                    <a:pt x="34" y="435"/>
                  </a:cubicBezTo>
                  <a:cubicBezTo>
                    <a:pt x="34" y="435"/>
                    <a:pt x="34" y="432"/>
                    <a:pt x="34" y="432"/>
                  </a:cubicBezTo>
                  <a:cubicBezTo>
                    <a:pt x="33" y="432"/>
                    <a:pt x="32" y="433"/>
                    <a:pt x="31" y="432"/>
                  </a:cubicBezTo>
                  <a:cubicBezTo>
                    <a:pt x="31" y="436"/>
                    <a:pt x="30" y="439"/>
                    <a:pt x="36" y="438"/>
                  </a:cubicBezTo>
                  <a:cubicBezTo>
                    <a:pt x="38" y="436"/>
                    <a:pt x="38" y="436"/>
                    <a:pt x="38" y="436"/>
                  </a:cubicBezTo>
                  <a:cubicBezTo>
                    <a:pt x="39" y="436"/>
                    <a:pt x="39" y="439"/>
                    <a:pt x="39" y="440"/>
                  </a:cubicBezTo>
                  <a:cubicBezTo>
                    <a:pt x="35" y="440"/>
                    <a:pt x="33" y="440"/>
                    <a:pt x="30" y="441"/>
                  </a:cubicBezTo>
                  <a:cubicBezTo>
                    <a:pt x="31" y="442"/>
                    <a:pt x="29" y="442"/>
                    <a:pt x="29" y="442"/>
                  </a:cubicBezTo>
                  <a:cubicBezTo>
                    <a:pt x="30" y="442"/>
                    <a:pt x="29" y="444"/>
                    <a:pt x="29" y="444"/>
                  </a:cubicBezTo>
                  <a:cubicBezTo>
                    <a:pt x="30" y="444"/>
                    <a:pt x="31" y="444"/>
                    <a:pt x="31" y="444"/>
                  </a:cubicBezTo>
                  <a:cubicBezTo>
                    <a:pt x="32" y="444"/>
                    <a:pt x="29" y="442"/>
                    <a:pt x="34" y="442"/>
                  </a:cubicBezTo>
                  <a:cubicBezTo>
                    <a:pt x="34" y="444"/>
                    <a:pt x="34" y="444"/>
                    <a:pt x="34" y="444"/>
                  </a:cubicBezTo>
                  <a:cubicBezTo>
                    <a:pt x="36" y="444"/>
                    <a:pt x="38" y="443"/>
                    <a:pt x="39" y="444"/>
                  </a:cubicBezTo>
                  <a:cubicBezTo>
                    <a:pt x="39" y="444"/>
                    <a:pt x="39" y="446"/>
                    <a:pt x="39" y="446"/>
                  </a:cubicBezTo>
                  <a:cubicBezTo>
                    <a:pt x="41" y="446"/>
                    <a:pt x="44" y="445"/>
                    <a:pt x="45" y="445"/>
                  </a:cubicBezTo>
                  <a:cubicBezTo>
                    <a:pt x="47" y="445"/>
                    <a:pt x="48" y="447"/>
                    <a:pt x="45" y="447"/>
                  </a:cubicBezTo>
                  <a:cubicBezTo>
                    <a:pt x="45" y="447"/>
                    <a:pt x="46" y="448"/>
                    <a:pt x="46" y="448"/>
                  </a:cubicBezTo>
                  <a:cubicBezTo>
                    <a:pt x="49" y="448"/>
                    <a:pt x="50" y="449"/>
                    <a:pt x="53" y="448"/>
                  </a:cubicBezTo>
                  <a:cubicBezTo>
                    <a:pt x="53" y="447"/>
                    <a:pt x="53" y="447"/>
                    <a:pt x="53" y="447"/>
                  </a:cubicBezTo>
                  <a:cubicBezTo>
                    <a:pt x="56" y="446"/>
                    <a:pt x="59" y="446"/>
                    <a:pt x="62" y="445"/>
                  </a:cubicBezTo>
                  <a:cubicBezTo>
                    <a:pt x="63" y="447"/>
                    <a:pt x="62" y="448"/>
                    <a:pt x="63" y="449"/>
                  </a:cubicBezTo>
                  <a:cubicBezTo>
                    <a:pt x="63" y="449"/>
                    <a:pt x="66" y="450"/>
                    <a:pt x="66" y="450"/>
                  </a:cubicBezTo>
                  <a:cubicBezTo>
                    <a:pt x="66" y="451"/>
                    <a:pt x="66" y="453"/>
                    <a:pt x="66" y="453"/>
                  </a:cubicBezTo>
                  <a:cubicBezTo>
                    <a:pt x="70" y="450"/>
                    <a:pt x="70" y="450"/>
                    <a:pt x="72" y="446"/>
                  </a:cubicBezTo>
                  <a:cubicBezTo>
                    <a:pt x="71" y="445"/>
                    <a:pt x="71" y="445"/>
                    <a:pt x="71" y="445"/>
                  </a:cubicBezTo>
                  <a:lnTo>
                    <a:pt x="71" y="446"/>
                  </a:lnTo>
                  <a:close/>
                  <a:moveTo>
                    <a:pt x="7" y="340"/>
                  </a:moveTo>
                  <a:cubicBezTo>
                    <a:pt x="8" y="340"/>
                    <a:pt x="6" y="341"/>
                    <a:pt x="6" y="341"/>
                  </a:cubicBezTo>
                  <a:cubicBezTo>
                    <a:pt x="6" y="341"/>
                    <a:pt x="6" y="339"/>
                    <a:pt x="7" y="340"/>
                  </a:cubicBezTo>
                  <a:close/>
                  <a:moveTo>
                    <a:pt x="65" y="460"/>
                  </a:moveTo>
                  <a:cubicBezTo>
                    <a:pt x="65" y="460"/>
                    <a:pt x="65" y="461"/>
                    <a:pt x="65" y="461"/>
                  </a:cubicBezTo>
                  <a:cubicBezTo>
                    <a:pt x="67" y="461"/>
                    <a:pt x="67" y="460"/>
                    <a:pt x="65" y="460"/>
                  </a:cubicBezTo>
                  <a:close/>
                  <a:moveTo>
                    <a:pt x="67" y="456"/>
                  </a:moveTo>
                  <a:cubicBezTo>
                    <a:pt x="67" y="458"/>
                    <a:pt x="67" y="458"/>
                    <a:pt x="67" y="458"/>
                  </a:cubicBezTo>
                  <a:cubicBezTo>
                    <a:pt x="72" y="458"/>
                    <a:pt x="68" y="457"/>
                    <a:pt x="67" y="456"/>
                  </a:cubicBezTo>
                  <a:close/>
                  <a:moveTo>
                    <a:pt x="59" y="454"/>
                  </a:moveTo>
                  <a:cubicBezTo>
                    <a:pt x="60" y="455"/>
                    <a:pt x="59" y="456"/>
                    <a:pt x="60" y="458"/>
                  </a:cubicBezTo>
                  <a:cubicBezTo>
                    <a:pt x="61" y="457"/>
                    <a:pt x="62" y="458"/>
                    <a:pt x="63" y="458"/>
                  </a:cubicBezTo>
                  <a:cubicBezTo>
                    <a:pt x="63" y="458"/>
                    <a:pt x="62" y="454"/>
                    <a:pt x="62" y="454"/>
                  </a:cubicBezTo>
                  <a:cubicBezTo>
                    <a:pt x="60" y="454"/>
                    <a:pt x="60" y="454"/>
                    <a:pt x="59" y="454"/>
                  </a:cubicBezTo>
                  <a:close/>
                  <a:moveTo>
                    <a:pt x="58" y="447"/>
                  </a:moveTo>
                  <a:cubicBezTo>
                    <a:pt x="56" y="447"/>
                    <a:pt x="53" y="449"/>
                    <a:pt x="52" y="450"/>
                  </a:cubicBezTo>
                  <a:cubicBezTo>
                    <a:pt x="51" y="450"/>
                    <a:pt x="49" y="450"/>
                    <a:pt x="47" y="450"/>
                  </a:cubicBezTo>
                  <a:cubicBezTo>
                    <a:pt x="47" y="450"/>
                    <a:pt x="45" y="451"/>
                    <a:pt x="45" y="451"/>
                  </a:cubicBezTo>
                  <a:cubicBezTo>
                    <a:pt x="46" y="452"/>
                    <a:pt x="46" y="452"/>
                    <a:pt x="46" y="453"/>
                  </a:cubicBezTo>
                  <a:cubicBezTo>
                    <a:pt x="48" y="454"/>
                    <a:pt x="50" y="454"/>
                    <a:pt x="52" y="454"/>
                  </a:cubicBezTo>
                  <a:cubicBezTo>
                    <a:pt x="52" y="454"/>
                    <a:pt x="53" y="456"/>
                    <a:pt x="53" y="456"/>
                  </a:cubicBezTo>
                  <a:cubicBezTo>
                    <a:pt x="53" y="455"/>
                    <a:pt x="54" y="455"/>
                    <a:pt x="55" y="455"/>
                  </a:cubicBezTo>
                  <a:cubicBezTo>
                    <a:pt x="55" y="454"/>
                    <a:pt x="54" y="454"/>
                    <a:pt x="54" y="454"/>
                  </a:cubicBezTo>
                  <a:cubicBezTo>
                    <a:pt x="54" y="452"/>
                    <a:pt x="54" y="452"/>
                    <a:pt x="54" y="452"/>
                  </a:cubicBezTo>
                  <a:cubicBezTo>
                    <a:pt x="57" y="452"/>
                    <a:pt x="59" y="452"/>
                    <a:pt x="61" y="452"/>
                  </a:cubicBezTo>
                  <a:cubicBezTo>
                    <a:pt x="61" y="451"/>
                    <a:pt x="62" y="451"/>
                    <a:pt x="61" y="450"/>
                  </a:cubicBezTo>
                  <a:cubicBezTo>
                    <a:pt x="59" y="449"/>
                    <a:pt x="64" y="447"/>
                    <a:pt x="58" y="447"/>
                  </a:cubicBezTo>
                  <a:close/>
                  <a:moveTo>
                    <a:pt x="39" y="447"/>
                  </a:moveTo>
                  <a:cubicBezTo>
                    <a:pt x="38" y="448"/>
                    <a:pt x="37" y="448"/>
                    <a:pt x="37" y="448"/>
                  </a:cubicBezTo>
                  <a:cubicBezTo>
                    <a:pt x="37" y="448"/>
                    <a:pt x="38" y="449"/>
                    <a:pt x="37" y="450"/>
                  </a:cubicBezTo>
                  <a:cubicBezTo>
                    <a:pt x="39" y="450"/>
                    <a:pt x="41" y="450"/>
                    <a:pt x="41" y="450"/>
                  </a:cubicBezTo>
                  <a:cubicBezTo>
                    <a:pt x="42" y="450"/>
                    <a:pt x="41" y="449"/>
                    <a:pt x="41" y="448"/>
                  </a:cubicBezTo>
                  <a:cubicBezTo>
                    <a:pt x="43" y="449"/>
                    <a:pt x="43" y="447"/>
                    <a:pt x="43" y="447"/>
                  </a:cubicBezTo>
                  <a:cubicBezTo>
                    <a:pt x="42" y="447"/>
                    <a:pt x="40" y="447"/>
                    <a:pt x="39" y="447"/>
                  </a:cubicBezTo>
                  <a:close/>
                  <a:moveTo>
                    <a:pt x="35" y="445"/>
                  </a:moveTo>
                  <a:cubicBezTo>
                    <a:pt x="34" y="446"/>
                    <a:pt x="34" y="446"/>
                    <a:pt x="34" y="446"/>
                  </a:cubicBezTo>
                  <a:cubicBezTo>
                    <a:pt x="32" y="448"/>
                    <a:pt x="37" y="446"/>
                    <a:pt x="36" y="446"/>
                  </a:cubicBezTo>
                  <a:cubicBezTo>
                    <a:pt x="36" y="445"/>
                    <a:pt x="36" y="445"/>
                    <a:pt x="35" y="445"/>
                  </a:cubicBezTo>
                  <a:close/>
                  <a:moveTo>
                    <a:pt x="27" y="418"/>
                  </a:moveTo>
                  <a:cubicBezTo>
                    <a:pt x="29" y="418"/>
                    <a:pt x="29" y="422"/>
                    <a:pt x="27" y="422"/>
                  </a:cubicBezTo>
                  <a:cubicBezTo>
                    <a:pt x="23" y="424"/>
                    <a:pt x="26" y="419"/>
                    <a:pt x="27" y="418"/>
                  </a:cubicBezTo>
                  <a:close/>
                  <a:moveTo>
                    <a:pt x="35" y="418"/>
                  </a:moveTo>
                  <a:cubicBezTo>
                    <a:pt x="36" y="419"/>
                    <a:pt x="37" y="419"/>
                    <a:pt x="37" y="419"/>
                  </a:cubicBezTo>
                  <a:cubicBezTo>
                    <a:pt x="37" y="420"/>
                    <a:pt x="38" y="420"/>
                    <a:pt x="37" y="421"/>
                  </a:cubicBezTo>
                  <a:cubicBezTo>
                    <a:pt x="37" y="421"/>
                    <a:pt x="34" y="424"/>
                    <a:pt x="34" y="424"/>
                  </a:cubicBezTo>
                  <a:cubicBezTo>
                    <a:pt x="29" y="426"/>
                    <a:pt x="35" y="418"/>
                    <a:pt x="35" y="418"/>
                  </a:cubicBezTo>
                  <a:close/>
                  <a:moveTo>
                    <a:pt x="31" y="416"/>
                  </a:moveTo>
                  <a:cubicBezTo>
                    <a:pt x="33" y="416"/>
                    <a:pt x="36" y="418"/>
                    <a:pt x="32" y="417"/>
                  </a:cubicBezTo>
                  <a:cubicBezTo>
                    <a:pt x="32" y="417"/>
                    <a:pt x="29" y="415"/>
                    <a:pt x="31" y="416"/>
                  </a:cubicBezTo>
                  <a:close/>
                  <a:moveTo>
                    <a:pt x="6" y="392"/>
                  </a:moveTo>
                  <a:cubicBezTo>
                    <a:pt x="6" y="393"/>
                    <a:pt x="7" y="393"/>
                    <a:pt x="6" y="395"/>
                  </a:cubicBezTo>
                  <a:cubicBezTo>
                    <a:pt x="6" y="395"/>
                    <a:pt x="4" y="397"/>
                    <a:pt x="4" y="398"/>
                  </a:cubicBezTo>
                  <a:cubicBezTo>
                    <a:pt x="4" y="398"/>
                    <a:pt x="5" y="401"/>
                    <a:pt x="5" y="400"/>
                  </a:cubicBezTo>
                  <a:cubicBezTo>
                    <a:pt x="5" y="400"/>
                    <a:pt x="5" y="403"/>
                    <a:pt x="5" y="404"/>
                  </a:cubicBezTo>
                  <a:cubicBezTo>
                    <a:pt x="5" y="404"/>
                    <a:pt x="7" y="404"/>
                    <a:pt x="7" y="404"/>
                  </a:cubicBezTo>
                  <a:cubicBezTo>
                    <a:pt x="7" y="402"/>
                    <a:pt x="7" y="402"/>
                    <a:pt x="7" y="402"/>
                  </a:cubicBezTo>
                  <a:cubicBezTo>
                    <a:pt x="8" y="402"/>
                    <a:pt x="9" y="403"/>
                    <a:pt x="10" y="402"/>
                  </a:cubicBezTo>
                  <a:cubicBezTo>
                    <a:pt x="10" y="402"/>
                    <a:pt x="11" y="400"/>
                    <a:pt x="9" y="400"/>
                  </a:cubicBezTo>
                  <a:cubicBezTo>
                    <a:pt x="9" y="400"/>
                    <a:pt x="9" y="398"/>
                    <a:pt x="9" y="398"/>
                  </a:cubicBezTo>
                  <a:cubicBezTo>
                    <a:pt x="9" y="398"/>
                    <a:pt x="12" y="398"/>
                    <a:pt x="11" y="398"/>
                  </a:cubicBezTo>
                  <a:cubicBezTo>
                    <a:pt x="12" y="398"/>
                    <a:pt x="11" y="400"/>
                    <a:pt x="11" y="400"/>
                  </a:cubicBezTo>
                  <a:cubicBezTo>
                    <a:pt x="13" y="399"/>
                    <a:pt x="12" y="396"/>
                    <a:pt x="12" y="396"/>
                  </a:cubicBezTo>
                  <a:cubicBezTo>
                    <a:pt x="11" y="396"/>
                    <a:pt x="11" y="396"/>
                    <a:pt x="11" y="396"/>
                  </a:cubicBezTo>
                  <a:cubicBezTo>
                    <a:pt x="11" y="396"/>
                    <a:pt x="9" y="392"/>
                    <a:pt x="8" y="392"/>
                  </a:cubicBezTo>
                  <a:cubicBezTo>
                    <a:pt x="7" y="392"/>
                    <a:pt x="7" y="392"/>
                    <a:pt x="6" y="392"/>
                  </a:cubicBezTo>
                  <a:close/>
                  <a:moveTo>
                    <a:pt x="2" y="391"/>
                  </a:moveTo>
                  <a:cubicBezTo>
                    <a:pt x="2" y="391"/>
                    <a:pt x="1" y="393"/>
                    <a:pt x="1" y="393"/>
                  </a:cubicBezTo>
                  <a:cubicBezTo>
                    <a:pt x="1" y="393"/>
                    <a:pt x="2" y="393"/>
                    <a:pt x="4" y="393"/>
                  </a:cubicBezTo>
                  <a:cubicBezTo>
                    <a:pt x="3" y="393"/>
                    <a:pt x="3" y="391"/>
                    <a:pt x="2" y="391"/>
                  </a:cubicBezTo>
                  <a:close/>
                  <a:moveTo>
                    <a:pt x="9" y="389"/>
                  </a:moveTo>
                  <a:cubicBezTo>
                    <a:pt x="10" y="390"/>
                    <a:pt x="9" y="390"/>
                    <a:pt x="9" y="391"/>
                  </a:cubicBezTo>
                  <a:cubicBezTo>
                    <a:pt x="10" y="393"/>
                    <a:pt x="16" y="395"/>
                    <a:pt x="13" y="393"/>
                  </a:cubicBezTo>
                  <a:cubicBezTo>
                    <a:pt x="12" y="391"/>
                    <a:pt x="11" y="390"/>
                    <a:pt x="9" y="389"/>
                  </a:cubicBezTo>
                  <a:close/>
                  <a:moveTo>
                    <a:pt x="4" y="385"/>
                  </a:moveTo>
                  <a:cubicBezTo>
                    <a:pt x="4" y="385"/>
                    <a:pt x="2" y="386"/>
                    <a:pt x="2" y="387"/>
                  </a:cubicBezTo>
                  <a:cubicBezTo>
                    <a:pt x="1" y="388"/>
                    <a:pt x="2" y="388"/>
                    <a:pt x="2" y="389"/>
                  </a:cubicBezTo>
                  <a:cubicBezTo>
                    <a:pt x="3" y="389"/>
                    <a:pt x="3" y="389"/>
                    <a:pt x="3" y="389"/>
                  </a:cubicBezTo>
                  <a:cubicBezTo>
                    <a:pt x="3" y="389"/>
                    <a:pt x="3" y="389"/>
                    <a:pt x="3" y="389"/>
                  </a:cubicBezTo>
                  <a:cubicBezTo>
                    <a:pt x="3" y="389"/>
                    <a:pt x="4" y="389"/>
                    <a:pt x="5" y="390"/>
                  </a:cubicBezTo>
                  <a:cubicBezTo>
                    <a:pt x="6" y="389"/>
                    <a:pt x="6" y="388"/>
                    <a:pt x="7" y="387"/>
                  </a:cubicBezTo>
                  <a:cubicBezTo>
                    <a:pt x="7" y="386"/>
                    <a:pt x="5" y="385"/>
                    <a:pt x="4" y="385"/>
                  </a:cubicBezTo>
                  <a:close/>
                  <a:moveTo>
                    <a:pt x="4" y="358"/>
                  </a:moveTo>
                  <a:cubicBezTo>
                    <a:pt x="4" y="359"/>
                    <a:pt x="4" y="361"/>
                    <a:pt x="4" y="363"/>
                  </a:cubicBezTo>
                  <a:cubicBezTo>
                    <a:pt x="2" y="363"/>
                    <a:pt x="3" y="362"/>
                    <a:pt x="3" y="361"/>
                  </a:cubicBezTo>
                  <a:cubicBezTo>
                    <a:pt x="3" y="361"/>
                    <a:pt x="0" y="362"/>
                    <a:pt x="2" y="363"/>
                  </a:cubicBezTo>
                  <a:cubicBezTo>
                    <a:pt x="0" y="366"/>
                    <a:pt x="0" y="366"/>
                    <a:pt x="0" y="366"/>
                  </a:cubicBezTo>
                  <a:cubicBezTo>
                    <a:pt x="0" y="368"/>
                    <a:pt x="1" y="369"/>
                    <a:pt x="2" y="370"/>
                  </a:cubicBezTo>
                  <a:cubicBezTo>
                    <a:pt x="2" y="370"/>
                    <a:pt x="1" y="368"/>
                    <a:pt x="2" y="369"/>
                  </a:cubicBezTo>
                  <a:cubicBezTo>
                    <a:pt x="2" y="369"/>
                    <a:pt x="2" y="373"/>
                    <a:pt x="2" y="372"/>
                  </a:cubicBezTo>
                  <a:cubicBezTo>
                    <a:pt x="2" y="373"/>
                    <a:pt x="2" y="373"/>
                    <a:pt x="2" y="373"/>
                  </a:cubicBezTo>
                  <a:cubicBezTo>
                    <a:pt x="3" y="374"/>
                    <a:pt x="3" y="373"/>
                    <a:pt x="4" y="375"/>
                  </a:cubicBezTo>
                  <a:cubicBezTo>
                    <a:pt x="3" y="375"/>
                    <a:pt x="2" y="377"/>
                    <a:pt x="2" y="377"/>
                  </a:cubicBezTo>
                  <a:cubicBezTo>
                    <a:pt x="1" y="377"/>
                    <a:pt x="1" y="377"/>
                    <a:pt x="1" y="377"/>
                  </a:cubicBezTo>
                  <a:cubicBezTo>
                    <a:pt x="0" y="381"/>
                    <a:pt x="2" y="382"/>
                    <a:pt x="4" y="384"/>
                  </a:cubicBezTo>
                  <a:cubicBezTo>
                    <a:pt x="3" y="384"/>
                    <a:pt x="5" y="383"/>
                    <a:pt x="5" y="383"/>
                  </a:cubicBezTo>
                  <a:cubicBezTo>
                    <a:pt x="6" y="383"/>
                    <a:pt x="6" y="383"/>
                    <a:pt x="6" y="383"/>
                  </a:cubicBezTo>
                  <a:cubicBezTo>
                    <a:pt x="6" y="383"/>
                    <a:pt x="7" y="384"/>
                    <a:pt x="7" y="385"/>
                  </a:cubicBezTo>
                  <a:cubicBezTo>
                    <a:pt x="9" y="385"/>
                    <a:pt x="8" y="383"/>
                    <a:pt x="9" y="384"/>
                  </a:cubicBezTo>
                  <a:cubicBezTo>
                    <a:pt x="10" y="381"/>
                    <a:pt x="11" y="377"/>
                    <a:pt x="11" y="375"/>
                  </a:cubicBezTo>
                  <a:cubicBezTo>
                    <a:pt x="12" y="370"/>
                    <a:pt x="10" y="363"/>
                    <a:pt x="9" y="358"/>
                  </a:cubicBezTo>
                  <a:cubicBezTo>
                    <a:pt x="7" y="358"/>
                    <a:pt x="6" y="358"/>
                    <a:pt x="4" y="358"/>
                  </a:cubicBezTo>
                  <a:close/>
                  <a:moveTo>
                    <a:pt x="15" y="319"/>
                  </a:moveTo>
                  <a:cubicBezTo>
                    <a:pt x="15" y="319"/>
                    <a:pt x="14" y="321"/>
                    <a:pt x="14" y="321"/>
                  </a:cubicBezTo>
                  <a:cubicBezTo>
                    <a:pt x="13" y="321"/>
                    <a:pt x="13" y="320"/>
                    <a:pt x="12" y="320"/>
                  </a:cubicBezTo>
                  <a:cubicBezTo>
                    <a:pt x="12" y="321"/>
                    <a:pt x="11" y="321"/>
                    <a:pt x="10" y="322"/>
                  </a:cubicBezTo>
                  <a:cubicBezTo>
                    <a:pt x="11" y="323"/>
                    <a:pt x="10" y="324"/>
                    <a:pt x="11" y="325"/>
                  </a:cubicBezTo>
                  <a:cubicBezTo>
                    <a:pt x="11" y="326"/>
                    <a:pt x="13" y="326"/>
                    <a:pt x="13" y="327"/>
                  </a:cubicBezTo>
                  <a:cubicBezTo>
                    <a:pt x="12" y="328"/>
                    <a:pt x="11" y="328"/>
                    <a:pt x="9" y="329"/>
                  </a:cubicBezTo>
                  <a:cubicBezTo>
                    <a:pt x="9" y="329"/>
                    <a:pt x="10" y="331"/>
                    <a:pt x="9" y="331"/>
                  </a:cubicBezTo>
                  <a:cubicBezTo>
                    <a:pt x="10" y="331"/>
                    <a:pt x="10" y="331"/>
                    <a:pt x="11" y="331"/>
                  </a:cubicBezTo>
                  <a:cubicBezTo>
                    <a:pt x="11" y="331"/>
                    <a:pt x="12" y="329"/>
                    <a:pt x="12" y="329"/>
                  </a:cubicBezTo>
                  <a:cubicBezTo>
                    <a:pt x="15" y="328"/>
                    <a:pt x="16" y="329"/>
                    <a:pt x="18" y="328"/>
                  </a:cubicBezTo>
                  <a:cubicBezTo>
                    <a:pt x="18" y="327"/>
                    <a:pt x="18" y="327"/>
                    <a:pt x="18" y="327"/>
                  </a:cubicBezTo>
                  <a:cubicBezTo>
                    <a:pt x="17" y="326"/>
                    <a:pt x="16" y="326"/>
                    <a:pt x="14" y="326"/>
                  </a:cubicBezTo>
                  <a:cubicBezTo>
                    <a:pt x="14" y="326"/>
                    <a:pt x="14" y="324"/>
                    <a:pt x="14" y="324"/>
                  </a:cubicBezTo>
                  <a:cubicBezTo>
                    <a:pt x="16" y="324"/>
                    <a:pt x="16" y="324"/>
                    <a:pt x="17" y="323"/>
                  </a:cubicBezTo>
                  <a:cubicBezTo>
                    <a:pt x="17" y="321"/>
                    <a:pt x="17" y="321"/>
                    <a:pt x="17" y="319"/>
                  </a:cubicBezTo>
                  <a:lnTo>
                    <a:pt x="15" y="319"/>
                  </a:lnTo>
                  <a:close/>
                  <a:moveTo>
                    <a:pt x="15" y="315"/>
                  </a:moveTo>
                  <a:cubicBezTo>
                    <a:pt x="15" y="316"/>
                    <a:pt x="15" y="317"/>
                    <a:pt x="16" y="317"/>
                  </a:cubicBezTo>
                  <a:cubicBezTo>
                    <a:pt x="16" y="316"/>
                    <a:pt x="17" y="315"/>
                    <a:pt x="15" y="315"/>
                  </a:cubicBezTo>
                  <a:close/>
                  <a:moveTo>
                    <a:pt x="13" y="312"/>
                  </a:moveTo>
                  <a:cubicBezTo>
                    <a:pt x="13" y="314"/>
                    <a:pt x="13" y="314"/>
                    <a:pt x="13" y="314"/>
                  </a:cubicBezTo>
                  <a:cubicBezTo>
                    <a:pt x="13" y="314"/>
                    <a:pt x="14" y="314"/>
                    <a:pt x="15" y="315"/>
                  </a:cubicBezTo>
                  <a:cubicBezTo>
                    <a:pt x="14" y="314"/>
                    <a:pt x="15" y="312"/>
                    <a:pt x="13" y="312"/>
                  </a:cubicBezTo>
                  <a:close/>
                  <a:moveTo>
                    <a:pt x="13" y="308"/>
                  </a:moveTo>
                  <a:cubicBezTo>
                    <a:pt x="13" y="308"/>
                    <a:pt x="13" y="310"/>
                    <a:pt x="13" y="311"/>
                  </a:cubicBezTo>
                  <a:cubicBezTo>
                    <a:pt x="13" y="310"/>
                    <a:pt x="14" y="311"/>
                    <a:pt x="14" y="311"/>
                  </a:cubicBezTo>
                  <a:cubicBezTo>
                    <a:pt x="14" y="311"/>
                    <a:pt x="15" y="308"/>
                    <a:pt x="13" y="308"/>
                  </a:cubicBezTo>
                  <a:close/>
                  <a:moveTo>
                    <a:pt x="19" y="279"/>
                  </a:moveTo>
                  <a:cubicBezTo>
                    <a:pt x="18" y="281"/>
                    <a:pt x="18" y="281"/>
                    <a:pt x="18" y="281"/>
                  </a:cubicBezTo>
                  <a:cubicBezTo>
                    <a:pt x="17" y="281"/>
                    <a:pt x="17" y="280"/>
                    <a:pt x="15" y="280"/>
                  </a:cubicBezTo>
                  <a:cubicBezTo>
                    <a:pt x="15" y="287"/>
                    <a:pt x="15" y="292"/>
                    <a:pt x="14" y="299"/>
                  </a:cubicBezTo>
                  <a:cubicBezTo>
                    <a:pt x="15" y="299"/>
                    <a:pt x="15" y="298"/>
                    <a:pt x="15" y="299"/>
                  </a:cubicBezTo>
                  <a:cubicBezTo>
                    <a:pt x="16" y="299"/>
                    <a:pt x="18" y="299"/>
                    <a:pt x="18" y="299"/>
                  </a:cubicBezTo>
                  <a:cubicBezTo>
                    <a:pt x="19" y="299"/>
                    <a:pt x="20" y="298"/>
                    <a:pt x="20" y="297"/>
                  </a:cubicBezTo>
                  <a:cubicBezTo>
                    <a:pt x="20" y="297"/>
                    <a:pt x="20" y="295"/>
                    <a:pt x="20" y="295"/>
                  </a:cubicBezTo>
                  <a:cubicBezTo>
                    <a:pt x="21" y="295"/>
                    <a:pt x="21" y="295"/>
                    <a:pt x="21" y="295"/>
                  </a:cubicBezTo>
                  <a:cubicBezTo>
                    <a:pt x="22" y="291"/>
                    <a:pt x="19" y="292"/>
                    <a:pt x="22" y="289"/>
                  </a:cubicBezTo>
                  <a:cubicBezTo>
                    <a:pt x="22" y="289"/>
                    <a:pt x="20" y="289"/>
                    <a:pt x="19" y="289"/>
                  </a:cubicBezTo>
                  <a:cubicBezTo>
                    <a:pt x="20" y="287"/>
                    <a:pt x="19" y="287"/>
                    <a:pt x="20" y="285"/>
                  </a:cubicBezTo>
                  <a:cubicBezTo>
                    <a:pt x="21" y="285"/>
                    <a:pt x="21" y="285"/>
                    <a:pt x="21" y="285"/>
                  </a:cubicBezTo>
                  <a:cubicBezTo>
                    <a:pt x="22" y="283"/>
                    <a:pt x="21" y="282"/>
                    <a:pt x="21" y="280"/>
                  </a:cubicBezTo>
                  <a:lnTo>
                    <a:pt x="19" y="279"/>
                  </a:lnTo>
                  <a:close/>
                </a:path>
              </a:pathLst>
            </a:custGeom>
            <a:grpFill/>
            <a:ln w="2" cap="rnd">
              <a:solidFill>
                <a:schemeClr val="tx2">
                  <a:lumMod val="2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290"/>
            <p:cNvSpPr>
              <a:spLocks noEditPoints="1"/>
            </p:cNvSpPr>
            <p:nvPr/>
          </p:nvSpPr>
          <p:spPr bwMode="auto">
            <a:xfrm>
              <a:off x="6390819" y="3326604"/>
              <a:ext cx="319760" cy="625149"/>
            </a:xfrm>
            <a:custGeom>
              <a:avLst/>
              <a:gdLst>
                <a:gd name="T0" fmla="*/ 11 w 91"/>
                <a:gd name="T1" fmla="*/ 118 h 177"/>
                <a:gd name="T2" fmla="*/ 13 w 91"/>
                <a:gd name="T3" fmla="*/ 127 h 177"/>
                <a:gd name="T4" fmla="*/ 12 w 91"/>
                <a:gd name="T5" fmla="*/ 133 h 177"/>
                <a:gd name="T6" fmla="*/ 15 w 91"/>
                <a:gd name="T7" fmla="*/ 146 h 177"/>
                <a:gd name="T8" fmla="*/ 5 w 91"/>
                <a:gd name="T9" fmla="*/ 150 h 177"/>
                <a:gd name="T10" fmla="*/ 10 w 91"/>
                <a:gd name="T11" fmla="*/ 163 h 177"/>
                <a:gd name="T12" fmla="*/ 10 w 91"/>
                <a:gd name="T13" fmla="*/ 177 h 177"/>
                <a:gd name="T14" fmla="*/ 17 w 91"/>
                <a:gd name="T15" fmla="*/ 177 h 177"/>
                <a:gd name="T16" fmla="*/ 24 w 91"/>
                <a:gd name="T17" fmla="*/ 175 h 177"/>
                <a:gd name="T18" fmla="*/ 41 w 91"/>
                <a:gd name="T19" fmla="*/ 168 h 177"/>
                <a:gd name="T20" fmla="*/ 45 w 91"/>
                <a:gd name="T21" fmla="*/ 159 h 177"/>
                <a:gd name="T22" fmla="*/ 61 w 91"/>
                <a:gd name="T23" fmla="*/ 152 h 177"/>
                <a:gd name="T24" fmla="*/ 69 w 91"/>
                <a:gd name="T25" fmla="*/ 146 h 177"/>
                <a:gd name="T26" fmla="*/ 76 w 91"/>
                <a:gd name="T27" fmla="*/ 139 h 177"/>
                <a:gd name="T28" fmla="*/ 74 w 91"/>
                <a:gd name="T29" fmla="*/ 131 h 177"/>
                <a:gd name="T30" fmla="*/ 73 w 91"/>
                <a:gd name="T31" fmla="*/ 125 h 177"/>
                <a:gd name="T32" fmla="*/ 72 w 91"/>
                <a:gd name="T33" fmla="*/ 117 h 177"/>
                <a:gd name="T34" fmla="*/ 69 w 91"/>
                <a:gd name="T35" fmla="*/ 114 h 177"/>
                <a:gd name="T36" fmla="*/ 73 w 91"/>
                <a:gd name="T37" fmla="*/ 106 h 177"/>
                <a:gd name="T38" fmla="*/ 77 w 91"/>
                <a:gd name="T39" fmla="*/ 96 h 177"/>
                <a:gd name="T40" fmla="*/ 80 w 91"/>
                <a:gd name="T41" fmla="*/ 86 h 177"/>
                <a:gd name="T42" fmla="*/ 91 w 91"/>
                <a:gd name="T43" fmla="*/ 85 h 177"/>
                <a:gd name="T44" fmla="*/ 16 w 91"/>
                <a:gd name="T45" fmla="*/ 0 h 177"/>
                <a:gd name="T46" fmla="*/ 13 w 91"/>
                <a:gd name="T47" fmla="*/ 28 h 177"/>
                <a:gd name="T48" fmla="*/ 13 w 91"/>
                <a:gd name="T49" fmla="*/ 46 h 177"/>
                <a:gd name="T50" fmla="*/ 0 w 91"/>
                <a:gd name="T51" fmla="*/ 93 h 177"/>
                <a:gd name="T52" fmla="*/ 5 w 91"/>
                <a:gd name="T53" fmla="*/ 112 h 177"/>
                <a:gd name="T54" fmla="*/ 4 w 91"/>
                <a:gd name="T55" fmla="*/ 103 h 177"/>
                <a:gd name="T56" fmla="*/ 8 w 91"/>
                <a:gd name="T57" fmla="*/ 108 h 177"/>
                <a:gd name="T58" fmla="*/ 15 w 91"/>
                <a:gd name="T59" fmla="*/ 112 h 177"/>
                <a:gd name="T60" fmla="*/ 12 w 91"/>
                <a:gd name="T61" fmla="*/ 110 h 177"/>
                <a:gd name="T62" fmla="*/ 1 w 91"/>
                <a:gd name="T63" fmla="*/ 103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1" h="177">
                  <a:moveTo>
                    <a:pt x="5" y="112"/>
                  </a:moveTo>
                  <a:cubicBezTo>
                    <a:pt x="5" y="112"/>
                    <a:pt x="9" y="116"/>
                    <a:pt x="11" y="118"/>
                  </a:cubicBezTo>
                  <a:cubicBezTo>
                    <a:pt x="12" y="120"/>
                    <a:pt x="10" y="121"/>
                    <a:pt x="12" y="123"/>
                  </a:cubicBezTo>
                  <a:cubicBezTo>
                    <a:pt x="13" y="124"/>
                    <a:pt x="14" y="126"/>
                    <a:pt x="13" y="127"/>
                  </a:cubicBezTo>
                  <a:cubicBezTo>
                    <a:pt x="13" y="129"/>
                    <a:pt x="13" y="130"/>
                    <a:pt x="13" y="130"/>
                  </a:cubicBezTo>
                  <a:cubicBezTo>
                    <a:pt x="13" y="130"/>
                    <a:pt x="12" y="131"/>
                    <a:pt x="12" y="133"/>
                  </a:cubicBezTo>
                  <a:cubicBezTo>
                    <a:pt x="12" y="136"/>
                    <a:pt x="13" y="139"/>
                    <a:pt x="14" y="141"/>
                  </a:cubicBezTo>
                  <a:cubicBezTo>
                    <a:pt x="15" y="142"/>
                    <a:pt x="14" y="144"/>
                    <a:pt x="15" y="146"/>
                  </a:cubicBezTo>
                  <a:cubicBezTo>
                    <a:pt x="16" y="148"/>
                    <a:pt x="16" y="150"/>
                    <a:pt x="16" y="150"/>
                  </a:cubicBezTo>
                  <a:cubicBezTo>
                    <a:pt x="16" y="150"/>
                    <a:pt x="7" y="149"/>
                    <a:pt x="5" y="150"/>
                  </a:cubicBezTo>
                  <a:cubicBezTo>
                    <a:pt x="3" y="152"/>
                    <a:pt x="2" y="155"/>
                    <a:pt x="3" y="156"/>
                  </a:cubicBezTo>
                  <a:cubicBezTo>
                    <a:pt x="5" y="157"/>
                    <a:pt x="8" y="162"/>
                    <a:pt x="10" y="163"/>
                  </a:cubicBezTo>
                  <a:cubicBezTo>
                    <a:pt x="11" y="164"/>
                    <a:pt x="12" y="171"/>
                    <a:pt x="12" y="171"/>
                  </a:cubicBezTo>
                  <a:cubicBezTo>
                    <a:pt x="10" y="177"/>
                    <a:pt x="10" y="177"/>
                    <a:pt x="10" y="177"/>
                  </a:cubicBezTo>
                  <a:cubicBezTo>
                    <a:pt x="13" y="176"/>
                    <a:pt x="13" y="176"/>
                    <a:pt x="13" y="176"/>
                  </a:cubicBezTo>
                  <a:cubicBezTo>
                    <a:pt x="17" y="177"/>
                    <a:pt x="17" y="177"/>
                    <a:pt x="17" y="177"/>
                  </a:cubicBezTo>
                  <a:cubicBezTo>
                    <a:pt x="20" y="173"/>
                    <a:pt x="20" y="173"/>
                    <a:pt x="20" y="173"/>
                  </a:cubicBezTo>
                  <a:cubicBezTo>
                    <a:pt x="20" y="173"/>
                    <a:pt x="22" y="175"/>
                    <a:pt x="24" y="175"/>
                  </a:cubicBezTo>
                  <a:cubicBezTo>
                    <a:pt x="26" y="175"/>
                    <a:pt x="32" y="173"/>
                    <a:pt x="34" y="173"/>
                  </a:cubicBezTo>
                  <a:cubicBezTo>
                    <a:pt x="37" y="172"/>
                    <a:pt x="39" y="171"/>
                    <a:pt x="41" y="168"/>
                  </a:cubicBezTo>
                  <a:cubicBezTo>
                    <a:pt x="44" y="165"/>
                    <a:pt x="45" y="166"/>
                    <a:pt x="47" y="164"/>
                  </a:cubicBezTo>
                  <a:cubicBezTo>
                    <a:pt x="50" y="163"/>
                    <a:pt x="43" y="161"/>
                    <a:pt x="45" y="159"/>
                  </a:cubicBezTo>
                  <a:cubicBezTo>
                    <a:pt x="47" y="156"/>
                    <a:pt x="53" y="157"/>
                    <a:pt x="55" y="155"/>
                  </a:cubicBezTo>
                  <a:cubicBezTo>
                    <a:pt x="58" y="153"/>
                    <a:pt x="58" y="153"/>
                    <a:pt x="61" y="152"/>
                  </a:cubicBezTo>
                  <a:cubicBezTo>
                    <a:pt x="63" y="152"/>
                    <a:pt x="62" y="149"/>
                    <a:pt x="64" y="148"/>
                  </a:cubicBezTo>
                  <a:cubicBezTo>
                    <a:pt x="65" y="147"/>
                    <a:pt x="67" y="146"/>
                    <a:pt x="69" y="146"/>
                  </a:cubicBezTo>
                  <a:cubicBezTo>
                    <a:pt x="71" y="145"/>
                    <a:pt x="70" y="145"/>
                    <a:pt x="71" y="142"/>
                  </a:cubicBezTo>
                  <a:cubicBezTo>
                    <a:pt x="72" y="139"/>
                    <a:pt x="76" y="139"/>
                    <a:pt x="76" y="139"/>
                  </a:cubicBezTo>
                  <a:cubicBezTo>
                    <a:pt x="76" y="139"/>
                    <a:pt x="77" y="137"/>
                    <a:pt x="75" y="135"/>
                  </a:cubicBezTo>
                  <a:cubicBezTo>
                    <a:pt x="73" y="133"/>
                    <a:pt x="73" y="133"/>
                    <a:pt x="74" y="131"/>
                  </a:cubicBezTo>
                  <a:cubicBezTo>
                    <a:pt x="75" y="129"/>
                    <a:pt x="74" y="127"/>
                    <a:pt x="74" y="127"/>
                  </a:cubicBezTo>
                  <a:cubicBezTo>
                    <a:pt x="73" y="125"/>
                    <a:pt x="73" y="125"/>
                    <a:pt x="73" y="125"/>
                  </a:cubicBezTo>
                  <a:cubicBezTo>
                    <a:pt x="73" y="123"/>
                    <a:pt x="76" y="122"/>
                    <a:pt x="75" y="120"/>
                  </a:cubicBezTo>
                  <a:cubicBezTo>
                    <a:pt x="74" y="118"/>
                    <a:pt x="73" y="117"/>
                    <a:pt x="72" y="117"/>
                  </a:cubicBezTo>
                  <a:cubicBezTo>
                    <a:pt x="70" y="117"/>
                    <a:pt x="68" y="119"/>
                    <a:pt x="68" y="117"/>
                  </a:cubicBezTo>
                  <a:cubicBezTo>
                    <a:pt x="68" y="115"/>
                    <a:pt x="67" y="115"/>
                    <a:pt x="69" y="114"/>
                  </a:cubicBezTo>
                  <a:cubicBezTo>
                    <a:pt x="70" y="113"/>
                    <a:pt x="71" y="112"/>
                    <a:pt x="71" y="110"/>
                  </a:cubicBezTo>
                  <a:cubicBezTo>
                    <a:pt x="71" y="107"/>
                    <a:pt x="71" y="108"/>
                    <a:pt x="73" y="106"/>
                  </a:cubicBezTo>
                  <a:cubicBezTo>
                    <a:pt x="75" y="105"/>
                    <a:pt x="75" y="102"/>
                    <a:pt x="75" y="100"/>
                  </a:cubicBezTo>
                  <a:cubicBezTo>
                    <a:pt x="75" y="98"/>
                    <a:pt x="74" y="97"/>
                    <a:pt x="77" y="96"/>
                  </a:cubicBezTo>
                  <a:cubicBezTo>
                    <a:pt x="79" y="95"/>
                    <a:pt x="80" y="94"/>
                    <a:pt x="79" y="92"/>
                  </a:cubicBezTo>
                  <a:cubicBezTo>
                    <a:pt x="78" y="89"/>
                    <a:pt x="79" y="88"/>
                    <a:pt x="80" y="86"/>
                  </a:cubicBezTo>
                  <a:cubicBezTo>
                    <a:pt x="81" y="84"/>
                    <a:pt x="83" y="84"/>
                    <a:pt x="85" y="85"/>
                  </a:cubicBezTo>
                  <a:cubicBezTo>
                    <a:pt x="86" y="86"/>
                    <a:pt x="91" y="85"/>
                    <a:pt x="91" y="8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3" y="28"/>
                    <a:pt x="18" y="35"/>
                    <a:pt x="16" y="37"/>
                  </a:cubicBezTo>
                  <a:cubicBezTo>
                    <a:pt x="14" y="40"/>
                    <a:pt x="14" y="43"/>
                    <a:pt x="13" y="46"/>
                  </a:cubicBezTo>
                  <a:cubicBezTo>
                    <a:pt x="13" y="50"/>
                    <a:pt x="13" y="82"/>
                    <a:pt x="13" y="82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103"/>
                    <a:pt x="0" y="103"/>
                    <a:pt x="0" y="103"/>
                  </a:cubicBezTo>
                  <a:lnTo>
                    <a:pt x="5" y="112"/>
                  </a:lnTo>
                  <a:close/>
                  <a:moveTo>
                    <a:pt x="1" y="103"/>
                  </a:moveTo>
                  <a:cubicBezTo>
                    <a:pt x="2" y="103"/>
                    <a:pt x="3" y="103"/>
                    <a:pt x="4" y="103"/>
                  </a:cubicBezTo>
                  <a:cubicBezTo>
                    <a:pt x="4" y="103"/>
                    <a:pt x="4" y="105"/>
                    <a:pt x="4" y="106"/>
                  </a:cubicBezTo>
                  <a:cubicBezTo>
                    <a:pt x="5" y="106"/>
                    <a:pt x="7" y="107"/>
                    <a:pt x="8" y="108"/>
                  </a:cubicBezTo>
                  <a:cubicBezTo>
                    <a:pt x="10" y="108"/>
                    <a:pt x="13" y="108"/>
                    <a:pt x="15" y="108"/>
                  </a:cubicBezTo>
                  <a:cubicBezTo>
                    <a:pt x="15" y="109"/>
                    <a:pt x="15" y="111"/>
                    <a:pt x="15" y="112"/>
                  </a:cubicBezTo>
                  <a:cubicBezTo>
                    <a:pt x="14" y="111"/>
                    <a:pt x="15" y="112"/>
                    <a:pt x="14" y="112"/>
                  </a:cubicBezTo>
                  <a:cubicBezTo>
                    <a:pt x="14" y="112"/>
                    <a:pt x="12" y="110"/>
                    <a:pt x="12" y="110"/>
                  </a:cubicBezTo>
                  <a:cubicBezTo>
                    <a:pt x="10" y="110"/>
                    <a:pt x="7" y="111"/>
                    <a:pt x="6" y="112"/>
                  </a:cubicBezTo>
                  <a:cubicBezTo>
                    <a:pt x="5" y="110"/>
                    <a:pt x="0" y="103"/>
                    <a:pt x="1" y="103"/>
                  </a:cubicBezTo>
                  <a:close/>
                </a:path>
              </a:pathLst>
            </a:custGeom>
            <a:grpFill/>
            <a:ln w="9525">
              <a:solidFill>
                <a:schemeClr val="tx2">
                  <a:lumMod val="2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291"/>
            <p:cNvSpPr>
              <a:spLocks noEditPoints="1"/>
            </p:cNvSpPr>
            <p:nvPr/>
          </p:nvSpPr>
          <p:spPr bwMode="auto">
            <a:xfrm>
              <a:off x="6390819" y="3326604"/>
              <a:ext cx="319760" cy="625149"/>
            </a:xfrm>
            <a:custGeom>
              <a:avLst/>
              <a:gdLst>
                <a:gd name="T0" fmla="*/ 11 w 91"/>
                <a:gd name="T1" fmla="*/ 118 h 177"/>
                <a:gd name="T2" fmla="*/ 13 w 91"/>
                <a:gd name="T3" fmla="*/ 127 h 177"/>
                <a:gd name="T4" fmla="*/ 12 w 91"/>
                <a:gd name="T5" fmla="*/ 133 h 177"/>
                <a:gd name="T6" fmla="*/ 15 w 91"/>
                <a:gd name="T7" fmla="*/ 146 h 177"/>
                <a:gd name="T8" fmla="*/ 5 w 91"/>
                <a:gd name="T9" fmla="*/ 150 h 177"/>
                <a:gd name="T10" fmla="*/ 10 w 91"/>
                <a:gd name="T11" fmla="*/ 163 h 177"/>
                <a:gd name="T12" fmla="*/ 10 w 91"/>
                <a:gd name="T13" fmla="*/ 177 h 177"/>
                <a:gd name="T14" fmla="*/ 17 w 91"/>
                <a:gd name="T15" fmla="*/ 177 h 177"/>
                <a:gd name="T16" fmla="*/ 24 w 91"/>
                <a:gd name="T17" fmla="*/ 175 h 177"/>
                <a:gd name="T18" fmla="*/ 41 w 91"/>
                <a:gd name="T19" fmla="*/ 168 h 177"/>
                <a:gd name="T20" fmla="*/ 45 w 91"/>
                <a:gd name="T21" fmla="*/ 159 h 177"/>
                <a:gd name="T22" fmla="*/ 61 w 91"/>
                <a:gd name="T23" fmla="*/ 152 h 177"/>
                <a:gd name="T24" fmla="*/ 69 w 91"/>
                <a:gd name="T25" fmla="*/ 146 h 177"/>
                <a:gd name="T26" fmla="*/ 76 w 91"/>
                <a:gd name="T27" fmla="*/ 139 h 177"/>
                <a:gd name="T28" fmla="*/ 74 w 91"/>
                <a:gd name="T29" fmla="*/ 131 h 177"/>
                <a:gd name="T30" fmla="*/ 73 w 91"/>
                <a:gd name="T31" fmla="*/ 125 h 177"/>
                <a:gd name="T32" fmla="*/ 72 w 91"/>
                <a:gd name="T33" fmla="*/ 117 h 177"/>
                <a:gd name="T34" fmla="*/ 69 w 91"/>
                <a:gd name="T35" fmla="*/ 114 h 177"/>
                <a:gd name="T36" fmla="*/ 73 w 91"/>
                <a:gd name="T37" fmla="*/ 106 h 177"/>
                <a:gd name="T38" fmla="*/ 77 w 91"/>
                <a:gd name="T39" fmla="*/ 96 h 177"/>
                <a:gd name="T40" fmla="*/ 80 w 91"/>
                <a:gd name="T41" fmla="*/ 86 h 177"/>
                <a:gd name="T42" fmla="*/ 91 w 91"/>
                <a:gd name="T43" fmla="*/ 85 h 177"/>
                <a:gd name="T44" fmla="*/ 16 w 91"/>
                <a:gd name="T45" fmla="*/ 0 h 177"/>
                <a:gd name="T46" fmla="*/ 13 w 91"/>
                <a:gd name="T47" fmla="*/ 28 h 177"/>
                <a:gd name="T48" fmla="*/ 13 w 91"/>
                <a:gd name="T49" fmla="*/ 46 h 177"/>
                <a:gd name="T50" fmla="*/ 0 w 91"/>
                <a:gd name="T51" fmla="*/ 93 h 177"/>
                <a:gd name="T52" fmla="*/ 5 w 91"/>
                <a:gd name="T53" fmla="*/ 112 h 177"/>
                <a:gd name="T54" fmla="*/ 4 w 91"/>
                <a:gd name="T55" fmla="*/ 103 h 177"/>
                <a:gd name="T56" fmla="*/ 8 w 91"/>
                <a:gd name="T57" fmla="*/ 108 h 177"/>
                <a:gd name="T58" fmla="*/ 15 w 91"/>
                <a:gd name="T59" fmla="*/ 112 h 177"/>
                <a:gd name="T60" fmla="*/ 12 w 91"/>
                <a:gd name="T61" fmla="*/ 110 h 177"/>
                <a:gd name="T62" fmla="*/ 1 w 91"/>
                <a:gd name="T63" fmla="*/ 103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1" h="177">
                  <a:moveTo>
                    <a:pt x="5" y="112"/>
                  </a:moveTo>
                  <a:cubicBezTo>
                    <a:pt x="5" y="112"/>
                    <a:pt x="9" y="116"/>
                    <a:pt x="11" y="118"/>
                  </a:cubicBezTo>
                  <a:cubicBezTo>
                    <a:pt x="12" y="120"/>
                    <a:pt x="10" y="121"/>
                    <a:pt x="12" y="123"/>
                  </a:cubicBezTo>
                  <a:cubicBezTo>
                    <a:pt x="13" y="124"/>
                    <a:pt x="14" y="126"/>
                    <a:pt x="13" y="127"/>
                  </a:cubicBezTo>
                  <a:cubicBezTo>
                    <a:pt x="13" y="129"/>
                    <a:pt x="13" y="130"/>
                    <a:pt x="13" y="130"/>
                  </a:cubicBezTo>
                  <a:cubicBezTo>
                    <a:pt x="13" y="130"/>
                    <a:pt x="12" y="131"/>
                    <a:pt x="12" y="133"/>
                  </a:cubicBezTo>
                  <a:cubicBezTo>
                    <a:pt x="12" y="136"/>
                    <a:pt x="13" y="139"/>
                    <a:pt x="14" y="141"/>
                  </a:cubicBezTo>
                  <a:cubicBezTo>
                    <a:pt x="15" y="142"/>
                    <a:pt x="14" y="144"/>
                    <a:pt x="15" y="146"/>
                  </a:cubicBezTo>
                  <a:cubicBezTo>
                    <a:pt x="16" y="148"/>
                    <a:pt x="16" y="150"/>
                    <a:pt x="16" y="150"/>
                  </a:cubicBezTo>
                  <a:cubicBezTo>
                    <a:pt x="16" y="150"/>
                    <a:pt x="7" y="149"/>
                    <a:pt x="5" y="150"/>
                  </a:cubicBezTo>
                  <a:cubicBezTo>
                    <a:pt x="3" y="152"/>
                    <a:pt x="2" y="155"/>
                    <a:pt x="3" y="156"/>
                  </a:cubicBezTo>
                  <a:cubicBezTo>
                    <a:pt x="5" y="157"/>
                    <a:pt x="8" y="162"/>
                    <a:pt x="10" y="163"/>
                  </a:cubicBezTo>
                  <a:cubicBezTo>
                    <a:pt x="11" y="164"/>
                    <a:pt x="12" y="171"/>
                    <a:pt x="12" y="171"/>
                  </a:cubicBezTo>
                  <a:cubicBezTo>
                    <a:pt x="10" y="177"/>
                    <a:pt x="10" y="177"/>
                    <a:pt x="10" y="177"/>
                  </a:cubicBezTo>
                  <a:cubicBezTo>
                    <a:pt x="13" y="176"/>
                    <a:pt x="13" y="176"/>
                    <a:pt x="13" y="176"/>
                  </a:cubicBezTo>
                  <a:cubicBezTo>
                    <a:pt x="17" y="177"/>
                    <a:pt x="17" y="177"/>
                    <a:pt x="17" y="177"/>
                  </a:cubicBezTo>
                  <a:cubicBezTo>
                    <a:pt x="20" y="173"/>
                    <a:pt x="20" y="173"/>
                    <a:pt x="20" y="173"/>
                  </a:cubicBezTo>
                  <a:cubicBezTo>
                    <a:pt x="20" y="173"/>
                    <a:pt x="22" y="175"/>
                    <a:pt x="24" y="175"/>
                  </a:cubicBezTo>
                  <a:cubicBezTo>
                    <a:pt x="26" y="175"/>
                    <a:pt x="32" y="173"/>
                    <a:pt x="34" y="173"/>
                  </a:cubicBezTo>
                  <a:cubicBezTo>
                    <a:pt x="37" y="172"/>
                    <a:pt x="39" y="171"/>
                    <a:pt x="41" y="168"/>
                  </a:cubicBezTo>
                  <a:cubicBezTo>
                    <a:pt x="44" y="165"/>
                    <a:pt x="45" y="166"/>
                    <a:pt x="47" y="164"/>
                  </a:cubicBezTo>
                  <a:cubicBezTo>
                    <a:pt x="50" y="163"/>
                    <a:pt x="43" y="161"/>
                    <a:pt x="45" y="159"/>
                  </a:cubicBezTo>
                  <a:cubicBezTo>
                    <a:pt x="47" y="156"/>
                    <a:pt x="53" y="157"/>
                    <a:pt x="55" y="155"/>
                  </a:cubicBezTo>
                  <a:cubicBezTo>
                    <a:pt x="58" y="153"/>
                    <a:pt x="58" y="153"/>
                    <a:pt x="61" y="152"/>
                  </a:cubicBezTo>
                  <a:cubicBezTo>
                    <a:pt x="63" y="152"/>
                    <a:pt x="62" y="149"/>
                    <a:pt x="64" y="148"/>
                  </a:cubicBezTo>
                  <a:cubicBezTo>
                    <a:pt x="65" y="147"/>
                    <a:pt x="67" y="146"/>
                    <a:pt x="69" y="146"/>
                  </a:cubicBezTo>
                  <a:cubicBezTo>
                    <a:pt x="71" y="145"/>
                    <a:pt x="70" y="145"/>
                    <a:pt x="71" y="142"/>
                  </a:cubicBezTo>
                  <a:cubicBezTo>
                    <a:pt x="72" y="139"/>
                    <a:pt x="76" y="139"/>
                    <a:pt x="76" y="139"/>
                  </a:cubicBezTo>
                  <a:cubicBezTo>
                    <a:pt x="76" y="139"/>
                    <a:pt x="77" y="137"/>
                    <a:pt x="75" y="135"/>
                  </a:cubicBezTo>
                  <a:cubicBezTo>
                    <a:pt x="73" y="133"/>
                    <a:pt x="73" y="133"/>
                    <a:pt x="74" y="131"/>
                  </a:cubicBezTo>
                  <a:cubicBezTo>
                    <a:pt x="75" y="129"/>
                    <a:pt x="74" y="127"/>
                    <a:pt x="74" y="127"/>
                  </a:cubicBezTo>
                  <a:cubicBezTo>
                    <a:pt x="73" y="125"/>
                    <a:pt x="73" y="125"/>
                    <a:pt x="73" y="125"/>
                  </a:cubicBezTo>
                  <a:cubicBezTo>
                    <a:pt x="73" y="123"/>
                    <a:pt x="76" y="122"/>
                    <a:pt x="75" y="120"/>
                  </a:cubicBezTo>
                  <a:cubicBezTo>
                    <a:pt x="74" y="118"/>
                    <a:pt x="73" y="117"/>
                    <a:pt x="72" y="117"/>
                  </a:cubicBezTo>
                  <a:cubicBezTo>
                    <a:pt x="70" y="117"/>
                    <a:pt x="68" y="119"/>
                    <a:pt x="68" y="117"/>
                  </a:cubicBezTo>
                  <a:cubicBezTo>
                    <a:pt x="68" y="115"/>
                    <a:pt x="67" y="115"/>
                    <a:pt x="69" y="114"/>
                  </a:cubicBezTo>
                  <a:cubicBezTo>
                    <a:pt x="70" y="113"/>
                    <a:pt x="71" y="112"/>
                    <a:pt x="71" y="110"/>
                  </a:cubicBezTo>
                  <a:cubicBezTo>
                    <a:pt x="71" y="107"/>
                    <a:pt x="71" y="108"/>
                    <a:pt x="73" y="106"/>
                  </a:cubicBezTo>
                  <a:cubicBezTo>
                    <a:pt x="75" y="105"/>
                    <a:pt x="75" y="102"/>
                    <a:pt x="75" y="100"/>
                  </a:cubicBezTo>
                  <a:cubicBezTo>
                    <a:pt x="75" y="98"/>
                    <a:pt x="74" y="97"/>
                    <a:pt x="77" y="96"/>
                  </a:cubicBezTo>
                  <a:cubicBezTo>
                    <a:pt x="79" y="95"/>
                    <a:pt x="80" y="94"/>
                    <a:pt x="79" y="92"/>
                  </a:cubicBezTo>
                  <a:cubicBezTo>
                    <a:pt x="78" y="89"/>
                    <a:pt x="79" y="88"/>
                    <a:pt x="80" y="86"/>
                  </a:cubicBezTo>
                  <a:cubicBezTo>
                    <a:pt x="81" y="84"/>
                    <a:pt x="83" y="84"/>
                    <a:pt x="85" y="85"/>
                  </a:cubicBezTo>
                  <a:cubicBezTo>
                    <a:pt x="86" y="86"/>
                    <a:pt x="91" y="85"/>
                    <a:pt x="91" y="8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3" y="28"/>
                    <a:pt x="18" y="35"/>
                    <a:pt x="16" y="37"/>
                  </a:cubicBezTo>
                  <a:cubicBezTo>
                    <a:pt x="14" y="40"/>
                    <a:pt x="14" y="43"/>
                    <a:pt x="13" y="46"/>
                  </a:cubicBezTo>
                  <a:cubicBezTo>
                    <a:pt x="13" y="50"/>
                    <a:pt x="13" y="82"/>
                    <a:pt x="13" y="82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103"/>
                    <a:pt x="0" y="103"/>
                    <a:pt x="0" y="103"/>
                  </a:cubicBezTo>
                  <a:lnTo>
                    <a:pt x="5" y="112"/>
                  </a:lnTo>
                  <a:close/>
                  <a:moveTo>
                    <a:pt x="1" y="103"/>
                  </a:moveTo>
                  <a:cubicBezTo>
                    <a:pt x="2" y="103"/>
                    <a:pt x="3" y="103"/>
                    <a:pt x="4" y="103"/>
                  </a:cubicBezTo>
                  <a:cubicBezTo>
                    <a:pt x="4" y="103"/>
                    <a:pt x="4" y="105"/>
                    <a:pt x="4" y="106"/>
                  </a:cubicBezTo>
                  <a:cubicBezTo>
                    <a:pt x="5" y="106"/>
                    <a:pt x="7" y="107"/>
                    <a:pt x="8" y="108"/>
                  </a:cubicBezTo>
                  <a:cubicBezTo>
                    <a:pt x="10" y="108"/>
                    <a:pt x="13" y="108"/>
                    <a:pt x="15" y="108"/>
                  </a:cubicBezTo>
                  <a:cubicBezTo>
                    <a:pt x="15" y="109"/>
                    <a:pt x="15" y="111"/>
                    <a:pt x="15" y="112"/>
                  </a:cubicBezTo>
                  <a:cubicBezTo>
                    <a:pt x="14" y="111"/>
                    <a:pt x="15" y="112"/>
                    <a:pt x="14" y="112"/>
                  </a:cubicBezTo>
                  <a:cubicBezTo>
                    <a:pt x="14" y="112"/>
                    <a:pt x="12" y="110"/>
                    <a:pt x="12" y="110"/>
                  </a:cubicBezTo>
                  <a:cubicBezTo>
                    <a:pt x="10" y="110"/>
                    <a:pt x="7" y="111"/>
                    <a:pt x="6" y="112"/>
                  </a:cubicBezTo>
                  <a:cubicBezTo>
                    <a:pt x="5" y="110"/>
                    <a:pt x="0" y="103"/>
                    <a:pt x="1" y="103"/>
                  </a:cubicBezTo>
                  <a:close/>
                </a:path>
              </a:pathLst>
            </a:custGeom>
            <a:grpFill/>
            <a:ln w="2" cap="rnd">
              <a:solidFill>
                <a:schemeClr val="tx2">
                  <a:lumMod val="2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292"/>
            <p:cNvSpPr>
              <a:spLocks/>
            </p:cNvSpPr>
            <p:nvPr/>
          </p:nvSpPr>
          <p:spPr bwMode="auto">
            <a:xfrm>
              <a:off x="6390819" y="3817024"/>
              <a:ext cx="407785" cy="296407"/>
            </a:xfrm>
            <a:custGeom>
              <a:avLst/>
              <a:gdLst>
                <a:gd name="T0" fmla="*/ 41 w 116"/>
                <a:gd name="T1" fmla="*/ 77 h 84"/>
                <a:gd name="T2" fmla="*/ 42 w 116"/>
                <a:gd name="T3" fmla="*/ 68 h 84"/>
                <a:gd name="T4" fmla="*/ 46 w 116"/>
                <a:gd name="T5" fmla="*/ 64 h 84"/>
                <a:gd name="T6" fmla="*/ 50 w 116"/>
                <a:gd name="T7" fmla="*/ 59 h 84"/>
                <a:gd name="T8" fmla="*/ 56 w 116"/>
                <a:gd name="T9" fmla="*/ 59 h 84"/>
                <a:gd name="T10" fmla="*/ 62 w 116"/>
                <a:gd name="T11" fmla="*/ 64 h 84"/>
                <a:gd name="T12" fmla="*/ 69 w 116"/>
                <a:gd name="T13" fmla="*/ 65 h 84"/>
                <a:gd name="T14" fmla="*/ 75 w 116"/>
                <a:gd name="T15" fmla="*/ 66 h 84"/>
                <a:gd name="T16" fmla="*/ 80 w 116"/>
                <a:gd name="T17" fmla="*/ 67 h 84"/>
                <a:gd name="T18" fmla="*/ 82 w 116"/>
                <a:gd name="T19" fmla="*/ 62 h 84"/>
                <a:gd name="T20" fmla="*/ 87 w 116"/>
                <a:gd name="T21" fmla="*/ 64 h 84"/>
                <a:gd name="T22" fmla="*/ 92 w 116"/>
                <a:gd name="T23" fmla="*/ 63 h 84"/>
                <a:gd name="T24" fmla="*/ 94 w 116"/>
                <a:gd name="T25" fmla="*/ 60 h 84"/>
                <a:gd name="T26" fmla="*/ 97 w 116"/>
                <a:gd name="T27" fmla="*/ 61 h 84"/>
                <a:gd name="T28" fmla="*/ 101 w 116"/>
                <a:gd name="T29" fmla="*/ 57 h 84"/>
                <a:gd name="T30" fmla="*/ 108 w 116"/>
                <a:gd name="T31" fmla="*/ 57 h 84"/>
                <a:gd name="T32" fmla="*/ 111 w 116"/>
                <a:gd name="T33" fmla="*/ 59 h 84"/>
                <a:gd name="T34" fmla="*/ 116 w 116"/>
                <a:gd name="T35" fmla="*/ 58 h 84"/>
                <a:gd name="T36" fmla="*/ 114 w 116"/>
                <a:gd name="T37" fmla="*/ 55 h 84"/>
                <a:gd name="T38" fmla="*/ 113 w 116"/>
                <a:gd name="T39" fmla="*/ 49 h 84"/>
                <a:gd name="T40" fmla="*/ 107 w 116"/>
                <a:gd name="T41" fmla="*/ 44 h 84"/>
                <a:gd name="T42" fmla="*/ 104 w 116"/>
                <a:gd name="T43" fmla="*/ 38 h 84"/>
                <a:gd name="T44" fmla="*/ 100 w 116"/>
                <a:gd name="T45" fmla="*/ 37 h 84"/>
                <a:gd name="T46" fmla="*/ 96 w 116"/>
                <a:gd name="T47" fmla="*/ 34 h 84"/>
                <a:gd name="T48" fmla="*/ 92 w 116"/>
                <a:gd name="T49" fmla="*/ 32 h 84"/>
                <a:gd name="T50" fmla="*/ 88 w 116"/>
                <a:gd name="T51" fmla="*/ 28 h 84"/>
                <a:gd name="T52" fmla="*/ 84 w 116"/>
                <a:gd name="T53" fmla="*/ 20 h 84"/>
                <a:gd name="T54" fmla="*/ 82 w 116"/>
                <a:gd name="T55" fmla="*/ 15 h 84"/>
                <a:gd name="T56" fmla="*/ 81 w 116"/>
                <a:gd name="T57" fmla="*/ 11 h 84"/>
                <a:gd name="T58" fmla="*/ 81 w 116"/>
                <a:gd name="T59" fmla="*/ 5 h 84"/>
                <a:gd name="T60" fmla="*/ 76 w 116"/>
                <a:gd name="T61" fmla="*/ 0 h 84"/>
                <a:gd name="T62" fmla="*/ 71 w 116"/>
                <a:gd name="T63" fmla="*/ 3 h 84"/>
                <a:gd name="T64" fmla="*/ 69 w 116"/>
                <a:gd name="T65" fmla="*/ 7 h 84"/>
                <a:gd name="T66" fmla="*/ 64 w 116"/>
                <a:gd name="T67" fmla="*/ 9 h 84"/>
                <a:gd name="T68" fmla="*/ 61 w 116"/>
                <a:gd name="T69" fmla="*/ 13 h 84"/>
                <a:gd name="T70" fmla="*/ 55 w 116"/>
                <a:gd name="T71" fmla="*/ 16 h 84"/>
                <a:gd name="T72" fmla="*/ 45 w 116"/>
                <a:gd name="T73" fmla="*/ 20 h 84"/>
                <a:gd name="T74" fmla="*/ 47 w 116"/>
                <a:gd name="T75" fmla="*/ 25 h 84"/>
                <a:gd name="T76" fmla="*/ 41 w 116"/>
                <a:gd name="T77" fmla="*/ 29 h 84"/>
                <a:gd name="T78" fmla="*/ 34 w 116"/>
                <a:gd name="T79" fmla="*/ 34 h 84"/>
                <a:gd name="T80" fmla="*/ 24 w 116"/>
                <a:gd name="T81" fmla="*/ 36 h 84"/>
                <a:gd name="T82" fmla="*/ 20 w 116"/>
                <a:gd name="T83" fmla="*/ 34 h 84"/>
                <a:gd name="T84" fmla="*/ 17 w 116"/>
                <a:gd name="T85" fmla="*/ 38 h 84"/>
                <a:gd name="T86" fmla="*/ 13 w 116"/>
                <a:gd name="T87" fmla="*/ 37 h 84"/>
                <a:gd name="T88" fmla="*/ 10 w 116"/>
                <a:gd name="T89" fmla="*/ 38 h 84"/>
                <a:gd name="T90" fmla="*/ 4 w 116"/>
                <a:gd name="T91" fmla="*/ 49 h 84"/>
                <a:gd name="T92" fmla="*/ 2 w 116"/>
                <a:gd name="T93" fmla="*/ 53 h 84"/>
                <a:gd name="T94" fmla="*/ 5 w 116"/>
                <a:gd name="T95" fmla="*/ 57 h 84"/>
                <a:gd name="T96" fmla="*/ 9 w 116"/>
                <a:gd name="T97" fmla="*/ 65 h 84"/>
                <a:gd name="T98" fmla="*/ 13 w 116"/>
                <a:gd name="T99" fmla="*/ 72 h 84"/>
                <a:gd name="T100" fmla="*/ 18 w 116"/>
                <a:gd name="T101" fmla="*/ 77 h 84"/>
                <a:gd name="T102" fmla="*/ 24 w 116"/>
                <a:gd name="T103" fmla="*/ 84 h 84"/>
                <a:gd name="T104" fmla="*/ 28 w 116"/>
                <a:gd name="T105" fmla="*/ 82 h 84"/>
                <a:gd name="T106" fmla="*/ 31 w 116"/>
                <a:gd name="T107" fmla="*/ 78 h 84"/>
                <a:gd name="T108" fmla="*/ 35 w 116"/>
                <a:gd name="T109" fmla="*/ 79 h 84"/>
                <a:gd name="T110" fmla="*/ 41 w 116"/>
                <a:gd name="T111" fmla="*/ 77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6" h="84">
                  <a:moveTo>
                    <a:pt x="41" y="77"/>
                  </a:moveTo>
                  <a:cubicBezTo>
                    <a:pt x="42" y="68"/>
                    <a:pt x="42" y="68"/>
                    <a:pt x="42" y="68"/>
                  </a:cubicBezTo>
                  <a:cubicBezTo>
                    <a:pt x="42" y="68"/>
                    <a:pt x="46" y="66"/>
                    <a:pt x="46" y="64"/>
                  </a:cubicBezTo>
                  <a:cubicBezTo>
                    <a:pt x="46" y="61"/>
                    <a:pt x="48" y="59"/>
                    <a:pt x="50" y="59"/>
                  </a:cubicBezTo>
                  <a:cubicBezTo>
                    <a:pt x="51" y="59"/>
                    <a:pt x="53" y="58"/>
                    <a:pt x="56" y="59"/>
                  </a:cubicBezTo>
                  <a:cubicBezTo>
                    <a:pt x="59" y="61"/>
                    <a:pt x="60" y="63"/>
                    <a:pt x="62" y="64"/>
                  </a:cubicBezTo>
                  <a:cubicBezTo>
                    <a:pt x="63" y="65"/>
                    <a:pt x="67" y="65"/>
                    <a:pt x="69" y="65"/>
                  </a:cubicBezTo>
                  <a:cubicBezTo>
                    <a:pt x="71" y="65"/>
                    <a:pt x="72" y="65"/>
                    <a:pt x="75" y="66"/>
                  </a:cubicBezTo>
                  <a:cubicBezTo>
                    <a:pt x="78" y="67"/>
                    <a:pt x="80" y="67"/>
                    <a:pt x="80" y="67"/>
                  </a:cubicBezTo>
                  <a:cubicBezTo>
                    <a:pt x="80" y="67"/>
                    <a:pt x="79" y="62"/>
                    <a:pt x="82" y="62"/>
                  </a:cubicBezTo>
                  <a:cubicBezTo>
                    <a:pt x="84" y="62"/>
                    <a:pt x="84" y="65"/>
                    <a:pt x="87" y="64"/>
                  </a:cubicBezTo>
                  <a:cubicBezTo>
                    <a:pt x="90" y="63"/>
                    <a:pt x="92" y="63"/>
                    <a:pt x="92" y="63"/>
                  </a:cubicBezTo>
                  <a:cubicBezTo>
                    <a:pt x="92" y="63"/>
                    <a:pt x="91" y="60"/>
                    <a:pt x="94" y="60"/>
                  </a:cubicBezTo>
                  <a:cubicBezTo>
                    <a:pt x="96" y="59"/>
                    <a:pt x="95" y="63"/>
                    <a:pt x="97" y="61"/>
                  </a:cubicBezTo>
                  <a:cubicBezTo>
                    <a:pt x="100" y="58"/>
                    <a:pt x="99" y="57"/>
                    <a:pt x="101" y="57"/>
                  </a:cubicBezTo>
                  <a:cubicBezTo>
                    <a:pt x="108" y="57"/>
                    <a:pt x="108" y="57"/>
                    <a:pt x="108" y="57"/>
                  </a:cubicBezTo>
                  <a:cubicBezTo>
                    <a:pt x="111" y="57"/>
                    <a:pt x="110" y="59"/>
                    <a:pt x="111" y="59"/>
                  </a:cubicBezTo>
                  <a:cubicBezTo>
                    <a:pt x="113" y="59"/>
                    <a:pt x="116" y="58"/>
                    <a:pt x="116" y="58"/>
                  </a:cubicBezTo>
                  <a:cubicBezTo>
                    <a:pt x="116" y="58"/>
                    <a:pt x="116" y="55"/>
                    <a:pt x="114" y="55"/>
                  </a:cubicBezTo>
                  <a:cubicBezTo>
                    <a:pt x="113" y="54"/>
                    <a:pt x="114" y="52"/>
                    <a:pt x="113" y="49"/>
                  </a:cubicBezTo>
                  <a:cubicBezTo>
                    <a:pt x="112" y="46"/>
                    <a:pt x="111" y="45"/>
                    <a:pt x="107" y="44"/>
                  </a:cubicBezTo>
                  <a:cubicBezTo>
                    <a:pt x="104" y="43"/>
                    <a:pt x="105" y="40"/>
                    <a:pt x="104" y="38"/>
                  </a:cubicBezTo>
                  <a:cubicBezTo>
                    <a:pt x="103" y="36"/>
                    <a:pt x="102" y="37"/>
                    <a:pt x="100" y="37"/>
                  </a:cubicBezTo>
                  <a:cubicBezTo>
                    <a:pt x="98" y="37"/>
                    <a:pt x="97" y="35"/>
                    <a:pt x="96" y="34"/>
                  </a:cubicBezTo>
                  <a:cubicBezTo>
                    <a:pt x="95" y="32"/>
                    <a:pt x="94" y="32"/>
                    <a:pt x="92" y="32"/>
                  </a:cubicBezTo>
                  <a:cubicBezTo>
                    <a:pt x="90" y="32"/>
                    <a:pt x="90" y="29"/>
                    <a:pt x="88" y="28"/>
                  </a:cubicBezTo>
                  <a:cubicBezTo>
                    <a:pt x="87" y="28"/>
                    <a:pt x="83" y="23"/>
                    <a:pt x="84" y="20"/>
                  </a:cubicBezTo>
                  <a:cubicBezTo>
                    <a:pt x="85" y="17"/>
                    <a:pt x="85" y="17"/>
                    <a:pt x="82" y="15"/>
                  </a:cubicBezTo>
                  <a:cubicBezTo>
                    <a:pt x="79" y="13"/>
                    <a:pt x="80" y="13"/>
                    <a:pt x="81" y="11"/>
                  </a:cubicBezTo>
                  <a:cubicBezTo>
                    <a:pt x="82" y="9"/>
                    <a:pt x="81" y="5"/>
                    <a:pt x="81" y="5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72" y="0"/>
                    <a:pt x="71" y="3"/>
                  </a:cubicBezTo>
                  <a:cubicBezTo>
                    <a:pt x="70" y="6"/>
                    <a:pt x="71" y="6"/>
                    <a:pt x="69" y="7"/>
                  </a:cubicBezTo>
                  <a:cubicBezTo>
                    <a:pt x="67" y="7"/>
                    <a:pt x="65" y="8"/>
                    <a:pt x="64" y="9"/>
                  </a:cubicBezTo>
                  <a:cubicBezTo>
                    <a:pt x="62" y="10"/>
                    <a:pt x="63" y="13"/>
                    <a:pt x="61" y="13"/>
                  </a:cubicBezTo>
                  <a:cubicBezTo>
                    <a:pt x="58" y="14"/>
                    <a:pt x="58" y="14"/>
                    <a:pt x="55" y="16"/>
                  </a:cubicBezTo>
                  <a:cubicBezTo>
                    <a:pt x="53" y="18"/>
                    <a:pt x="47" y="17"/>
                    <a:pt x="45" y="20"/>
                  </a:cubicBezTo>
                  <a:cubicBezTo>
                    <a:pt x="43" y="22"/>
                    <a:pt x="50" y="24"/>
                    <a:pt x="47" y="25"/>
                  </a:cubicBezTo>
                  <a:cubicBezTo>
                    <a:pt x="45" y="27"/>
                    <a:pt x="44" y="26"/>
                    <a:pt x="41" y="29"/>
                  </a:cubicBezTo>
                  <a:cubicBezTo>
                    <a:pt x="39" y="32"/>
                    <a:pt x="37" y="33"/>
                    <a:pt x="34" y="34"/>
                  </a:cubicBezTo>
                  <a:cubicBezTo>
                    <a:pt x="32" y="34"/>
                    <a:pt x="26" y="36"/>
                    <a:pt x="24" y="36"/>
                  </a:cubicBezTo>
                  <a:cubicBezTo>
                    <a:pt x="22" y="36"/>
                    <a:pt x="20" y="34"/>
                    <a:pt x="20" y="34"/>
                  </a:cubicBezTo>
                  <a:cubicBezTo>
                    <a:pt x="17" y="38"/>
                    <a:pt x="17" y="38"/>
                    <a:pt x="17" y="38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0" y="38"/>
                    <a:pt x="6" y="48"/>
                    <a:pt x="4" y="49"/>
                  </a:cubicBezTo>
                  <a:cubicBezTo>
                    <a:pt x="1" y="50"/>
                    <a:pt x="0" y="52"/>
                    <a:pt x="2" y="53"/>
                  </a:cubicBezTo>
                  <a:cubicBezTo>
                    <a:pt x="3" y="54"/>
                    <a:pt x="5" y="54"/>
                    <a:pt x="5" y="57"/>
                  </a:cubicBezTo>
                  <a:cubicBezTo>
                    <a:pt x="6" y="59"/>
                    <a:pt x="7" y="62"/>
                    <a:pt x="9" y="65"/>
                  </a:cubicBezTo>
                  <a:cubicBezTo>
                    <a:pt x="11" y="68"/>
                    <a:pt x="10" y="69"/>
                    <a:pt x="13" y="72"/>
                  </a:cubicBezTo>
                  <a:cubicBezTo>
                    <a:pt x="16" y="75"/>
                    <a:pt x="16" y="74"/>
                    <a:pt x="18" y="77"/>
                  </a:cubicBezTo>
                  <a:cubicBezTo>
                    <a:pt x="20" y="81"/>
                    <a:pt x="24" y="84"/>
                    <a:pt x="24" y="84"/>
                  </a:cubicBezTo>
                  <a:cubicBezTo>
                    <a:pt x="24" y="84"/>
                    <a:pt x="27" y="84"/>
                    <a:pt x="28" y="82"/>
                  </a:cubicBezTo>
                  <a:cubicBezTo>
                    <a:pt x="29" y="79"/>
                    <a:pt x="28" y="79"/>
                    <a:pt x="31" y="78"/>
                  </a:cubicBezTo>
                  <a:cubicBezTo>
                    <a:pt x="33" y="77"/>
                    <a:pt x="33" y="79"/>
                    <a:pt x="35" y="79"/>
                  </a:cubicBezTo>
                  <a:cubicBezTo>
                    <a:pt x="37" y="78"/>
                    <a:pt x="41" y="77"/>
                    <a:pt x="41" y="77"/>
                  </a:cubicBezTo>
                  <a:close/>
                </a:path>
              </a:pathLst>
            </a:custGeom>
            <a:grpFill/>
            <a:ln w="9525">
              <a:solidFill>
                <a:schemeClr val="tx2">
                  <a:lumMod val="2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293"/>
            <p:cNvSpPr>
              <a:spLocks/>
            </p:cNvSpPr>
            <p:nvPr/>
          </p:nvSpPr>
          <p:spPr bwMode="auto">
            <a:xfrm>
              <a:off x="6390819" y="3817024"/>
              <a:ext cx="407785" cy="296407"/>
            </a:xfrm>
            <a:custGeom>
              <a:avLst/>
              <a:gdLst>
                <a:gd name="T0" fmla="*/ 41 w 116"/>
                <a:gd name="T1" fmla="*/ 77 h 84"/>
                <a:gd name="T2" fmla="*/ 42 w 116"/>
                <a:gd name="T3" fmla="*/ 68 h 84"/>
                <a:gd name="T4" fmla="*/ 46 w 116"/>
                <a:gd name="T5" fmla="*/ 64 h 84"/>
                <a:gd name="T6" fmla="*/ 50 w 116"/>
                <a:gd name="T7" fmla="*/ 59 h 84"/>
                <a:gd name="T8" fmla="*/ 56 w 116"/>
                <a:gd name="T9" fmla="*/ 59 h 84"/>
                <a:gd name="T10" fmla="*/ 62 w 116"/>
                <a:gd name="T11" fmla="*/ 64 h 84"/>
                <a:gd name="T12" fmla="*/ 69 w 116"/>
                <a:gd name="T13" fmla="*/ 65 h 84"/>
                <a:gd name="T14" fmla="*/ 75 w 116"/>
                <a:gd name="T15" fmla="*/ 66 h 84"/>
                <a:gd name="T16" fmla="*/ 80 w 116"/>
                <a:gd name="T17" fmla="*/ 67 h 84"/>
                <a:gd name="T18" fmla="*/ 82 w 116"/>
                <a:gd name="T19" fmla="*/ 62 h 84"/>
                <a:gd name="T20" fmla="*/ 87 w 116"/>
                <a:gd name="T21" fmla="*/ 64 h 84"/>
                <a:gd name="T22" fmla="*/ 92 w 116"/>
                <a:gd name="T23" fmla="*/ 63 h 84"/>
                <a:gd name="T24" fmla="*/ 94 w 116"/>
                <a:gd name="T25" fmla="*/ 60 h 84"/>
                <a:gd name="T26" fmla="*/ 97 w 116"/>
                <a:gd name="T27" fmla="*/ 61 h 84"/>
                <a:gd name="T28" fmla="*/ 101 w 116"/>
                <a:gd name="T29" fmla="*/ 57 h 84"/>
                <a:gd name="T30" fmla="*/ 108 w 116"/>
                <a:gd name="T31" fmla="*/ 57 h 84"/>
                <a:gd name="T32" fmla="*/ 111 w 116"/>
                <a:gd name="T33" fmla="*/ 59 h 84"/>
                <a:gd name="T34" fmla="*/ 116 w 116"/>
                <a:gd name="T35" fmla="*/ 58 h 84"/>
                <a:gd name="T36" fmla="*/ 114 w 116"/>
                <a:gd name="T37" fmla="*/ 55 h 84"/>
                <a:gd name="T38" fmla="*/ 113 w 116"/>
                <a:gd name="T39" fmla="*/ 49 h 84"/>
                <a:gd name="T40" fmla="*/ 107 w 116"/>
                <a:gd name="T41" fmla="*/ 44 h 84"/>
                <a:gd name="T42" fmla="*/ 104 w 116"/>
                <a:gd name="T43" fmla="*/ 38 h 84"/>
                <a:gd name="T44" fmla="*/ 100 w 116"/>
                <a:gd name="T45" fmla="*/ 37 h 84"/>
                <a:gd name="T46" fmla="*/ 96 w 116"/>
                <a:gd name="T47" fmla="*/ 34 h 84"/>
                <a:gd name="T48" fmla="*/ 92 w 116"/>
                <a:gd name="T49" fmla="*/ 32 h 84"/>
                <a:gd name="T50" fmla="*/ 88 w 116"/>
                <a:gd name="T51" fmla="*/ 28 h 84"/>
                <a:gd name="T52" fmla="*/ 84 w 116"/>
                <a:gd name="T53" fmla="*/ 20 h 84"/>
                <a:gd name="T54" fmla="*/ 82 w 116"/>
                <a:gd name="T55" fmla="*/ 15 h 84"/>
                <a:gd name="T56" fmla="*/ 81 w 116"/>
                <a:gd name="T57" fmla="*/ 11 h 84"/>
                <a:gd name="T58" fmla="*/ 81 w 116"/>
                <a:gd name="T59" fmla="*/ 5 h 84"/>
                <a:gd name="T60" fmla="*/ 76 w 116"/>
                <a:gd name="T61" fmla="*/ 0 h 84"/>
                <a:gd name="T62" fmla="*/ 71 w 116"/>
                <a:gd name="T63" fmla="*/ 3 h 84"/>
                <a:gd name="T64" fmla="*/ 69 w 116"/>
                <a:gd name="T65" fmla="*/ 7 h 84"/>
                <a:gd name="T66" fmla="*/ 64 w 116"/>
                <a:gd name="T67" fmla="*/ 9 h 84"/>
                <a:gd name="T68" fmla="*/ 61 w 116"/>
                <a:gd name="T69" fmla="*/ 13 h 84"/>
                <a:gd name="T70" fmla="*/ 55 w 116"/>
                <a:gd name="T71" fmla="*/ 16 h 84"/>
                <a:gd name="T72" fmla="*/ 45 w 116"/>
                <a:gd name="T73" fmla="*/ 20 h 84"/>
                <a:gd name="T74" fmla="*/ 47 w 116"/>
                <a:gd name="T75" fmla="*/ 25 h 84"/>
                <a:gd name="T76" fmla="*/ 41 w 116"/>
                <a:gd name="T77" fmla="*/ 29 h 84"/>
                <a:gd name="T78" fmla="*/ 34 w 116"/>
                <a:gd name="T79" fmla="*/ 34 h 84"/>
                <a:gd name="T80" fmla="*/ 24 w 116"/>
                <a:gd name="T81" fmla="*/ 36 h 84"/>
                <a:gd name="T82" fmla="*/ 20 w 116"/>
                <a:gd name="T83" fmla="*/ 34 h 84"/>
                <a:gd name="T84" fmla="*/ 17 w 116"/>
                <a:gd name="T85" fmla="*/ 38 h 84"/>
                <a:gd name="T86" fmla="*/ 13 w 116"/>
                <a:gd name="T87" fmla="*/ 37 h 84"/>
                <a:gd name="T88" fmla="*/ 10 w 116"/>
                <a:gd name="T89" fmla="*/ 38 h 84"/>
                <a:gd name="T90" fmla="*/ 4 w 116"/>
                <a:gd name="T91" fmla="*/ 49 h 84"/>
                <a:gd name="T92" fmla="*/ 2 w 116"/>
                <a:gd name="T93" fmla="*/ 53 h 84"/>
                <a:gd name="T94" fmla="*/ 5 w 116"/>
                <a:gd name="T95" fmla="*/ 57 h 84"/>
                <a:gd name="T96" fmla="*/ 9 w 116"/>
                <a:gd name="T97" fmla="*/ 65 h 84"/>
                <a:gd name="T98" fmla="*/ 13 w 116"/>
                <a:gd name="T99" fmla="*/ 72 h 84"/>
                <a:gd name="T100" fmla="*/ 18 w 116"/>
                <a:gd name="T101" fmla="*/ 77 h 84"/>
                <a:gd name="T102" fmla="*/ 24 w 116"/>
                <a:gd name="T103" fmla="*/ 84 h 84"/>
                <a:gd name="T104" fmla="*/ 28 w 116"/>
                <a:gd name="T105" fmla="*/ 82 h 84"/>
                <a:gd name="T106" fmla="*/ 31 w 116"/>
                <a:gd name="T107" fmla="*/ 78 h 84"/>
                <a:gd name="T108" fmla="*/ 35 w 116"/>
                <a:gd name="T109" fmla="*/ 79 h 84"/>
                <a:gd name="T110" fmla="*/ 41 w 116"/>
                <a:gd name="T111" fmla="*/ 77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6" h="84">
                  <a:moveTo>
                    <a:pt x="41" y="77"/>
                  </a:moveTo>
                  <a:cubicBezTo>
                    <a:pt x="42" y="68"/>
                    <a:pt x="42" y="68"/>
                    <a:pt x="42" y="68"/>
                  </a:cubicBezTo>
                  <a:cubicBezTo>
                    <a:pt x="42" y="68"/>
                    <a:pt x="46" y="66"/>
                    <a:pt x="46" y="64"/>
                  </a:cubicBezTo>
                  <a:cubicBezTo>
                    <a:pt x="46" y="61"/>
                    <a:pt x="48" y="59"/>
                    <a:pt x="50" y="59"/>
                  </a:cubicBezTo>
                  <a:cubicBezTo>
                    <a:pt x="51" y="59"/>
                    <a:pt x="53" y="58"/>
                    <a:pt x="56" y="59"/>
                  </a:cubicBezTo>
                  <a:cubicBezTo>
                    <a:pt x="59" y="61"/>
                    <a:pt x="60" y="63"/>
                    <a:pt x="62" y="64"/>
                  </a:cubicBezTo>
                  <a:cubicBezTo>
                    <a:pt x="63" y="65"/>
                    <a:pt x="67" y="65"/>
                    <a:pt x="69" y="65"/>
                  </a:cubicBezTo>
                  <a:cubicBezTo>
                    <a:pt x="71" y="65"/>
                    <a:pt x="72" y="65"/>
                    <a:pt x="75" y="66"/>
                  </a:cubicBezTo>
                  <a:cubicBezTo>
                    <a:pt x="78" y="67"/>
                    <a:pt x="80" y="67"/>
                    <a:pt x="80" y="67"/>
                  </a:cubicBezTo>
                  <a:cubicBezTo>
                    <a:pt x="80" y="67"/>
                    <a:pt x="79" y="62"/>
                    <a:pt x="82" y="62"/>
                  </a:cubicBezTo>
                  <a:cubicBezTo>
                    <a:pt x="84" y="62"/>
                    <a:pt x="84" y="65"/>
                    <a:pt x="87" y="64"/>
                  </a:cubicBezTo>
                  <a:cubicBezTo>
                    <a:pt x="90" y="63"/>
                    <a:pt x="92" y="63"/>
                    <a:pt x="92" y="63"/>
                  </a:cubicBezTo>
                  <a:cubicBezTo>
                    <a:pt x="92" y="63"/>
                    <a:pt x="91" y="60"/>
                    <a:pt x="94" y="60"/>
                  </a:cubicBezTo>
                  <a:cubicBezTo>
                    <a:pt x="96" y="59"/>
                    <a:pt x="95" y="63"/>
                    <a:pt x="97" y="61"/>
                  </a:cubicBezTo>
                  <a:cubicBezTo>
                    <a:pt x="100" y="58"/>
                    <a:pt x="99" y="57"/>
                    <a:pt x="101" y="57"/>
                  </a:cubicBezTo>
                  <a:cubicBezTo>
                    <a:pt x="108" y="57"/>
                    <a:pt x="108" y="57"/>
                    <a:pt x="108" y="57"/>
                  </a:cubicBezTo>
                  <a:cubicBezTo>
                    <a:pt x="111" y="57"/>
                    <a:pt x="110" y="59"/>
                    <a:pt x="111" y="59"/>
                  </a:cubicBezTo>
                  <a:cubicBezTo>
                    <a:pt x="113" y="59"/>
                    <a:pt x="116" y="58"/>
                    <a:pt x="116" y="58"/>
                  </a:cubicBezTo>
                  <a:cubicBezTo>
                    <a:pt x="116" y="58"/>
                    <a:pt x="116" y="55"/>
                    <a:pt x="114" y="55"/>
                  </a:cubicBezTo>
                  <a:cubicBezTo>
                    <a:pt x="113" y="54"/>
                    <a:pt x="114" y="52"/>
                    <a:pt x="113" y="49"/>
                  </a:cubicBezTo>
                  <a:cubicBezTo>
                    <a:pt x="112" y="46"/>
                    <a:pt x="111" y="45"/>
                    <a:pt x="107" y="44"/>
                  </a:cubicBezTo>
                  <a:cubicBezTo>
                    <a:pt x="104" y="43"/>
                    <a:pt x="105" y="40"/>
                    <a:pt x="104" y="38"/>
                  </a:cubicBezTo>
                  <a:cubicBezTo>
                    <a:pt x="103" y="36"/>
                    <a:pt x="102" y="37"/>
                    <a:pt x="100" y="37"/>
                  </a:cubicBezTo>
                  <a:cubicBezTo>
                    <a:pt x="98" y="37"/>
                    <a:pt x="97" y="35"/>
                    <a:pt x="96" y="34"/>
                  </a:cubicBezTo>
                  <a:cubicBezTo>
                    <a:pt x="95" y="32"/>
                    <a:pt x="94" y="32"/>
                    <a:pt x="92" y="32"/>
                  </a:cubicBezTo>
                  <a:cubicBezTo>
                    <a:pt x="90" y="32"/>
                    <a:pt x="90" y="29"/>
                    <a:pt x="88" y="28"/>
                  </a:cubicBezTo>
                  <a:cubicBezTo>
                    <a:pt x="87" y="28"/>
                    <a:pt x="83" y="23"/>
                    <a:pt x="84" y="20"/>
                  </a:cubicBezTo>
                  <a:cubicBezTo>
                    <a:pt x="85" y="17"/>
                    <a:pt x="85" y="17"/>
                    <a:pt x="82" y="15"/>
                  </a:cubicBezTo>
                  <a:cubicBezTo>
                    <a:pt x="79" y="13"/>
                    <a:pt x="80" y="13"/>
                    <a:pt x="81" y="11"/>
                  </a:cubicBezTo>
                  <a:cubicBezTo>
                    <a:pt x="82" y="9"/>
                    <a:pt x="81" y="5"/>
                    <a:pt x="81" y="5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72" y="0"/>
                    <a:pt x="71" y="3"/>
                  </a:cubicBezTo>
                  <a:cubicBezTo>
                    <a:pt x="70" y="6"/>
                    <a:pt x="71" y="6"/>
                    <a:pt x="69" y="7"/>
                  </a:cubicBezTo>
                  <a:cubicBezTo>
                    <a:pt x="67" y="7"/>
                    <a:pt x="65" y="8"/>
                    <a:pt x="64" y="9"/>
                  </a:cubicBezTo>
                  <a:cubicBezTo>
                    <a:pt x="62" y="10"/>
                    <a:pt x="63" y="13"/>
                    <a:pt x="61" y="13"/>
                  </a:cubicBezTo>
                  <a:cubicBezTo>
                    <a:pt x="58" y="14"/>
                    <a:pt x="58" y="14"/>
                    <a:pt x="55" y="16"/>
                  </a:cubicBezTo>
                  <a:cubicBezTo>
                    <a:pt x="53" y="18"/>
                    <a:pt x="47" y="17"/>
                    <a:pt x="45" y="20"/>
                  </a:cubicBezTo>
                  <a:cubicBezTo>
                    <a:pt x="43" y="22"/>
                    <a:pt x="50" y="24"/>
                    <a:pt x="47" y="25"/>
                  </a:cubicBezTo>
                  <a:cubicBezTo>
                    <a:pt x="45" y="27"/>
                    <a:pt x="44" y="26"/>
                    <a:pt x="41" y="29"/>
                  </a:cubicBezTo>
                  <a:cubicBezTo>
                    <a:pt x="39" y="32"/>
                    <a:pt x="37" y="33"/>
                    <a:pt x="34" y="34"/>
                  </a:cubicBezTo>
                  <a:cubicBezTo>
                    <a:pt x="32" y="34"/>
                    <a:pt x="26" y="36"/>
                    <a:pt x="24" y="36"/>
                  </a:cubicBezTo>
                  <a:cubicBezTo>
                    <a:pt x="22" y="36"/>
                    <a:pt x="20" y="34"/>
                    <a:pt x="20" y="34"/>
                  </a:cubicBezTo>
                  <a:cubicBezTo>
                    <a:pt x="17" y="38"/>
                    <a:pt x="17" y="38"/>
                    <a:pt x="17" y="38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0" y="38"/>
                    <a:pt x="6" y="48"/>
                    <a:pt x="4" y="49"/>
                  </a:cubicBezTo>
                  <a:cubicBezTo>
                    <a:pt x="1" y="50"/>
                    <a:pt x="0" y="52"/>
                    <a:pt x="2" y="53"/>
                  </a:cubicBezTo>
                  <a:cubicBezTo>
                    <a:pt x="3" y="54"/>
                    <a:pt x="5" y="54"/>
                    <a:pt x="5" y="57"/>
                  </a:cubicBezTo>
                  <a:cubicBezTo>
                    <a:pt x="6" y="59"/>
                    <a:pt x="7" y="62"/>
                    <a:pt x="9" y="65"/>
                  </a:cubicBezTo>
                  <a:cubicBezTo>
                    <a:pt x="11" y="68"/>
                    <a:pt x="10" y="69"/>
                    <a:pt x="13" y="72"/>
                  </a:cubicBezTo>
                  <a:cubicBezTo>
                    <a:pt x="16" y="75"/>
                    <a:pt x="16" y="74"/>
                    <a:pt x="18" y="77"/>
                  </a:cubicBezTo>
                  <a:cubicBezTo>
                    <a:pt x="20" y="81"/>
                    <a:pt x="24" y="84"/>
                    <a:pt x="24" y="84"/>
                  </a:cubicBezTo>
                  <a:cubicBezTo>
                    <a:pt x="24" y="84"/>
                    <a:pt x="27" y="84"/>
                    <a:pt x="28" y="82"/>
                  </a:cubicBezTo>
                  <a:cubicBezTo>
                    <a:pt x="29" y="79"/>
                    <a:pt x="28" y="79"/>
                    <a:pt x="31" y="78"/>
                  </a:cubicBezTo>
                  <a:cubicBezTo>
                    <a:pt x="33" y="77"/>
                    <a:pt x="33" y="79"/>
                    <a:pt x="35" y="79"/>
                  </a:cubicBezTo>
                  <a:cubicBezTo>
                    <a:pt x="37" y="78"/>
                    <a:pt x="41" y="77"/>
                    <a:pt x="41" y="77"/>
                  </a:cubicBezTo>
                  <a:close/>
                </a:path>
              </a:pathLst>
            </a:custGeom>
            <a:grpFill/>
            <a:ln w="2" cap="rnd">
              <a:solidFill>
                <a:schemeClr val="tx2">
                  <a:lumMod val="2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294"/>
            <p:cNvSpPr>
              <a:spLocks noEditPoints="1"/>
            </p:cNvSpPr>
            <p:nvPr/>
          </p:nvSpPr>
          <p:spPr bwMode="auto">
            <a:xfrm>
              <a:off x="1666273" y="376907"/>
              <a:ext cx="2748500" cy="2191615"/>
            </a:xfrm>
            <a:custGeom>
              <a:avLst/>
              <a:gdLst>
                <a:gd name="T0" fmla="*/ 256 w 780"/>
                <a:gd name="T1" fmla="*/ 253 h 622"/>
                <a:gd name="T2" fmla="*/ 316 w 780"/>
                <a:gd name="T3" fmla="*/ 199 h 622"/>
                <a:gd name="T4" fmla="*/ 534 w 780"/>
                <a:gd name="T5" fmla="*/ 193 h 622"/>
                <a:gd name="T6" fmla="*/ 457 w 780"/>
                <a:gd name="T7" fmla="*/ 181 h 622"/>
                <a:gd name="T8" fmla="*/ 548 w 780"/>
                <a:gd name="T9" fmla="*/ 219 h 622"/>
                <a:gd name="T10" fmla="*/ 582 w 780"/>
                <a:gd name="T11" fmla="*/ 313 h 622"/>
                <a:gd name="T12" fmla="*/ 622 w 780"/>
                <a:gd name="T13" fmla="*/ 348 h 622"/>
                <a:gd name="T14" fmla="*/ 639 w 780"/>
                <a:gd name="T15" fmla="*/ 286 h 622"/>
                <a:gd name="T16" fmla="*/ 690 w 780"/>
                <a:gd name="T17" fmla="*/ 273 h 622"/>
                <a:gd name="T18" fmla="*/ 644 w 780"/>
                <a:gd name="T19" fmla="*/ 243 h 622"/>
                <a:gd name="T20" fmla="*/ 586 w 780"/>
                <a:gd name="T21" fmla="*/ 191 h 622"/>
                <a:gd name="T22" fmla="*/ 565 w 780"/>
                <a:gd name="T23" fmla="*/ 41 h 622"/>
                <a:gd name="T24" fmla="*/ 400 w 780"/>
                <a:gd name="T25" fmla="*/ 45 h 622"/>
                <a:gd name="T26" fmla="*/ 478 w 780"/>
                <a:gd name="T27" fmla="*/ 82 h 622"/>
                <a:gd name="T28" fmla="*/ 455 w 780"/>
                <a:gd name="T29" fmla="*/ 123 h 622"/>
                <a:gd name="T30" fmla="*/ 576 w 780"/>
                <a:gd name="T31" fmla="*/ 82 h 622"/>
                <a:gd name="T32" fmla="*/ 655 w 780"/>
                <a:gd name="T33" fmla="*/ 33 h 622"/>
                <a:gd name="T34" fmla="*/ 566 w 780"/>
                <a:gd name="T35" fmla="*/ 20 h 622"/>
                <a:gd name="T36" fmla="*/ 96 w 780"/>
                <a:gd name="T37" fmla="*/ 464 h 622"/>
                <a:gd name="T38" fmla="*/ 128 w 780"/>
                <a:gd name="T39" fmla="*/ 514 h 622"/>
                <a:gd name="T40" fmla="*/ 525 w 780"/>
                <a:gd name="T41" fmla="*/ 574 h 622"/>
                <a:gd name="T42" fmla="*/ 643 w 780"/>
                <a:gd name="T43" fmla="*/ 584 h 622"/>
                <a:gd name="T44" fmla="*/ 683 w 780"/>
                <a:gd name="T45" fmla="*/ 580 h 622"/>
                <a:gd name="T46" fmla="*/ 615 w 780"/>
                <a:gd name="T47" fmla="*/ 558 h 622"/>
                <a:gd name="T48" fmla="*/ 731 w 780"/>
                <a:gd name="T49" fmla="*/ 471 h 622"/>
                <a:gd name="T50" fmla="*/ 678 w 780"/>
                <a:gd name="T51" fmla="*/ 399 h 622"/>
                <a:gd name="T52" fmla="*/ 564 w 780"/>
                <a:gd name="T53" fmla="*/ 349 h 622"/>
                <a:gd name="T54" fmla="*/ 524 w 780"/>
                <a:gd name="T55" fmla="*/ 498 h 622"/>
                <a:gd name="T56" fmla="*/ 443 w 780"/>
                <a:gd name="T57" fmla="*/ 341 h 622"/>
                <a:gd name="T58" fmla="*/ 516 w 780"/>
                <a:gd name="T59" fmla="*/ 264 h 622"/>
                <a:gd name="T60" fmla="*/ 425 w 780"/>
                <a:gd name="T61" fmla="*/ 235 h 622"/>
                <a:gd name="T62" fmla="*/ 399 w 780"/>
                <a:gd name="T63" fmla="*/ 201 h 622"/>
                <a:gd name="T64" fmla="*/ 387 w 780"/>
                <a:gd name="T65" fmla="*/ 265 h 622"/>
                <a:gd name="T66" fmla="*/ 286 w 780"/>
                <a:gd name="T67" fmla="*/ 275 h 622"/>
                <a:gd name="T68" fmla="*/ 120 w 780"/>
                <a:gd name="T69" fmla="*/ 217 h 622"/>
                <a:gd name="T70" fmla="*/ 7 w 780"/>
                <a:gd name="T71" fmla="*/ 232 h 622"/>
                <a:gd name="T72" fmla="*/ 611 w 780"/>
                <a:gd name="T73" fmla="*/ 562 h 622"/>
                <a:gd name="T74" fmla="*/ 682 w 780"/>
                <a:gd name="T75" fmla="*/ 572 h 622"/>
                <a:gd name="T76" fmla="*/ 598 w 780"/>
                <a:gd name="T77" fmla="*/ 502 h 622"/>
                <a:gd name="T78" fmla="*/ 778 w 780"/>
                <a:gd name="T79" fmla="*/ 550 h 622"/>
                <a:gd name="T80" fmla="*/ 373 w 780"/>
                <a:gd name="T81" fmla="*/ 505 h 622"/>
                <a:gd name="T82" fmla="*/ 387 w 780"/>
                <a:gd name="T83" fmla="*/ 513 h 622"/>
                <a:gd name="T84" fmla="*/ 341 w 780"/>
                <a:gd name="T85" fmla="*/ 409 h 622"/>
                <a:gd name="T86" fmla="*/ 447 w 780"/>
                <a:gd name="T87" fmla="*/ 88 h 622"/>
                <a:gd name="T88" fmla="*/ 668 w 780"/>
                <a:gd name="T89" fmla="*/ 337 h 622"/>
                <a:gd name="T90" fmla="*/ 623 w 780"/>
                <a:gd name="T91" fmla="*/ 282 h 622"/>
                <a:gd name="T92" fmla="*/ 567 w 780"/>
                <a:gd name="T93" fmla="*/ 239 h 622"/>
                <a:gd name="T94" fmla="*/ 381 w 780"/>
                <a:gd name="T95" fmla="*/ 156 h 622"/>
                <a:gd name="T96" fmla="*/ 429 w 780"/>
                <a:gd name="T97" fmla="*/ 130 h 622"/>
                <a:gd name="T98" fmla="*/ 453 w 780"/>
                <a:gd name="T99" fmla="*/ 134 h 622"/>
                <a:gd name="T100" fmla="*/ 391 w 780"/>
                <a:gd name="T101" fmla="*/ 103 h 622"/>
                <a:gd name="T102" fmla="*/ 391 w 780"/>
                <a:gd name="T103" fmla="*/ 201 h 622"/>
                <a:gd name="T104" fmla="*/ 362 w 780"/>
                <a:gd name="T105" fmla="*/ 120 h 622"/>
                <a:gd name="T106" fmla="*/ 315 w 780"/>
                <a:gd name="T107" fmla="*/ 98 h 622"/>
                <a:gd name="T108" fmla="*/ 315 w 780"/>
                <a:gd name="T109" fmla="*/ 75 h 622"/>
                <a:gd name="T110" fmla="*/ 270 w 780"/>
                <a:gd name="T111" fmla="*/ 341 h 622"/>
                <a:gd name="T112" fmla="*/ 192 w 780"/>
                <a:gd name="T113" fmla="*/ 301 h 622"/>
                <a:gd name="T114" fmla="*/ 377 w 780"/>
                <a:gd name="T115" fmla="*/ 233 h 622"/>
                <a:gd name="T116" fmla="*/ 149 w 780"/>
                <a:gd name="T117" fmla="*/ 200 h 622"/>
                <a:gd name="T118" fmla="*/ 276 w 780"/>
                <a:gd name="T119" fmla="*/ 112 h 622"/>
                <a:gd name="T120" fmla="*/ 242 w 780"/>
                <a:gd name="T121" fmla="*/ 151 h 622"/>
                <a:gd name="T122" fmla="*/ 181 w 780"/>
                <a:gd name="T123" fmla="*/ 133 h 622"/>
                <a:gd name="T124" fmla="*/ 256 w 780"/>
                <a:gd name="T125" fmla="*/ 85 h 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780" h="622">
                  <a:moveTo>
                    <a:pt x="204" y="193"/>
                  </a:moveTo>
                  <a:cubicBezTo>
                    <a:pt x="204" y="194"/>
                    <a:pt x="201" y="194"/>
                    <a:pt x="200" y="194"/>
                  </a:cubicBezTo>
                  <a:cubicBezTo>
                    <a:pt x="199" y="195"/>
                    <a:pt x="200" y="196"/>
                    <a:pt x="199" y="197"/>
                  </a:cubicBezTo>
                  <a:cubicBezTo>
                    <a:pt x="198" y="199"/>
                    <a:pt x="196" y="199"/>
                    <a:pt x="195" y="201"/>
                  </a:cubicBezTo>
                  <a:cubicBezTo>
                    <a:pt x="195" y="202"/>
                    <a:pt x="194" y="202"/>
                    <a:pt x="193" y="202"/>
                  </a:cubicBezTo>
                  <a:cubicBezTo>
                    <a:pt x="195" y="203"/>
                    <a:pt x="192" y="206"/>
                    <a:pt x="199" y="206"/>
                  </a:cubicBezTo>
                  <a:cubicBezTo>
                    <a:pt x="204" y="206"/>
                    <a:pt x="201" y="204"/>
                    <a:pt x="203" y="203"/>
                  </a:cubicBezTo>
                  <a:cubicBezTo>
                    <a:pt x="206" y="202"/>
                    <a:pt x="207" y="205"/>
                    <a:pt x="205" y="205"/>
                  </a:cubicBezTo>
                  <a:cubicBezTo>
                    <a:pt x="205" y="205"/>
                    <a:pt x="205" y="206"/>
                    <a:pt x="205" y="206"/>
                  </a:cubicBezTo>
                  <a:cubicBezTo>
                    <a:pt x="208" y="206"/>
                    <a:pt x="207" y="207"/>
                    <a:pt x="207" y="207"/>
                  </a:cubicBezTo>
                  <a:cubicBezTo>
                    <a:pt x="206" y="207"/>
                    <a:pt x="204" y="207"/>
                    <a:pt x="203" y="207"/>
                  </a:cubicBezTo>
                  <a:cubicBezTo>
                    <a:pt x="203" y="210"/>
                    <a:pt x="203" y="210"/>
                    <a:pt x="203" y="210"/>
                  </a:cubicBezTo>
                  <a:cubicBezTo>
                    <a:pt x="210" y="210"/>
                    <a:pt x="210" y="210"/>
                    <a:pt x="210" y="210"/>
                  </a:cubicBezTo>
                  <a:cubicBezTo>
                    <a:pt x="210" y="209"/>
                    <a:pt x="211" y="207"/>
                    <a:pt x="211" y="206"/>
                  </a:cubicBezTo>
                  <a:cubicBezTo>
                    <a:pt x="212" y="206"/>
                    <a:pt x="217" y="208"/>
                    <a:pt x="219" y="208"/>
                  </a:cubicBezTo>
                  <a:cubicBezTo>
                    <a:pt x="220" y="208"/>
                    <a:pt x="221" y="206"/>
                    <a:pt x="222" y="205"/>
                  </a:cubicBezTo>
                  <a:cubicBezTo>
                    <a:pt x="225" y="204"/>
                    <a:pt x="230" y="205"/>
                    <a:pt x="233" y="205"/>
                  </a:cubicBezTo>
                  <a:cubicBezTo>
                    <a:pt x="233" y="205"/>
                    <a:pt x="233" y="207"/>
                    <a:pt x="233" y="207"/>
                  </a:cubicBezTo>
                  <a:cubicBezTo>
                    <a:pt x="227" y="207"/>
                    <a:pt x="226" y="207"/>
                    <a:pt x="222" y="209"/>
                  </a:cubicBezTo>
                  <a:cubicBezTo>
                    <a:pt x="222" y="209"/>
                    <a:pt x="222" y="211"/>
                    <a:pt x="222" y="211"/>
                  </a:cubicBezTo>
                  <a:cubicBezTo>
                    <a:pt x="221" y="211"/>
                    <a:pt x="219" y="210"/>
                    <a:pt x="219" y="210"/>
                  </a:cubicBezTo>
                  <a:cubicBezTo>
                    <a:pt x="217" y="210"/>
                    <a:pt x="217" y="211"/>
                    <a:pt x="215" y="211"/>
                  </a:cubicBezTo>
                  <a:cubicBezTo>
                    <a:pt x="211" y="212"/>
                    <a:pt x="201" y="213"/>
                    <a:pt x="207" y="217"/>
                  </a:cubicBezTo>
                  <a:cubicBezTo>
                    <a:pt x="208" y="219"/>
                    <a:pt x="210" y="219"/>
                    <a:pt x="213" y="219"/>
                  </a:cubicBezTo>
                  <a:cubicBezTo>
                    <a:pt x="213" y="219"/>
                    <a:pt x="213" y="217"/>
                    <a:pt x="214" y="217"/>
                  </a:cubicBezTo>
                  <a:cubicBezTo>
                    <a:pt x="214" y="217"/>
                    <a:pt x="217" y="220"/>
                    <a:pt x="218" y="220"/>
                  </a:cubicBezTo>
                  <a:cubicBezTo>
                    <a:pt x="219" y="220"/>
                    <a:pt x="221" y="218"/>
                    <a:pt x="223" y="218"/>
                  </a:cubicBezTo>
                  <a:cubicBezTo>
                    <a:pt x="223" y="218"/>
                    <a:pt x="230" y="218"/>
                    <a:pt x="231" y="218"/>
                  </a:cubicBezTo>
                  <a:cubicBezTo>
                    <a:pt x="231" y="218"/>
                    <a:pt x="232" y="219"/>
                    <a:pt x="234" y="219"/>
                  </a:cubicBezTo>
                  <a:cubicBezTo>
                    <a:pt x="235" y="219"/>
                    <a:pt x="239" y="217"/>
                    <a:pt x="241" y="217"/>
                  </a:cubicBezTo>
                  <a:cubicBezTo>
                    <a:pt x="242" y="218"/>
                    <a:pt x="242" y="220"/>
                    <a:pt x="244" y="219"/>
                  </a:cubicBezTo>
                  <a:cubicBezTo>
                    <a:pt x="244" y="219"/>
                    <a:pt x="248" y="218"/>
                    <a:pt x="248" y="218"/>
                  </a:cubicBezTo>
                  <a:cubicBezTo>
                    <a:pt x="248" y="216"/>
                    <a:pt x="248" y="216"/>
                    <a:pt x="248" y="216"/>
                  </a:cubicBezTo>
                  <a:cubicBezTo>
                    <a:pt x="250" y="216"/>
                    <a:pt x="252" y="217"/>
                    <a:pt x="253" y="218"/>
                  </a:cubicBezTo>
                  <a:cubicBezTo>
                    <a:pt x="253" y="218"/>
                    <a:pt x="253" y="220"/>
                    <a:pt x="253" y="220"/>
                  </a:cubicBezTo>
                  <a:cubicBezTo>
                    <a:pt x="254" y="220"/>
                    <a:pt x="255" y="220"/>
                    <a:pt x="256" y="220"/>
                  </a:cubicBezTo>
                  <a:cubicBezTo>
                    <a:pt x="257" y="220"/>
                    <a:pt x="258" y="217"/>
                    <a:pt x="260" y="217"/>
                  </a:cubicBezTo>
                  <a:cubicBezTo>
                    <a:pt x="261" y="217"/>
                    <a:pt x="261" y="218"/>
                    <a:pt x="262" y="218"/>
                  </a:cubicBezTo>
                  <a:cubicBezTo>
                    <a:pt x="262" y="218"/>
                    <a:pt x="262" y="220"/>
                    <a:pt x="262" y="220"/>
                  </a:cubicBezTo>
                  <a:cubicBezTo>
                    <a:pt x="261" y="220"/>
                    <a:pt x="260" y="220"/>
                    <a:pt x="259" y="220"/>
                  </a:cubicBezTo>
                  <a:cubicBezTo>
                    <a:pt x="258" y="225"/>
                    <a:pt x="260" y="222"/>
                    <a:pt x="256" y="224"/>
                  </a:cubicBezTo>
                  <a:cubicBezTo>
                    <a:pt x="256" y="224"/>
                    <a:pt x="255" y="226"/>
                    <a:pt x="255" y="226"/>
                  </a:cubicBezTo>
                  <a:cubicBezTo>
                    <a:pt x="253" y="227"/>
                    <a:pt x="246" y="227"/>
                    <a:pt x="244" y="226"/>
                  </a:cubicBezTo>
                  <a:cubicBezTo>
                    <a:pt x="243" y="226"/>
                    <a:pt x="242" y="224"/>
                    <a:pt x="241" y="224"/>
                  </a:cubicBezTo>
                  <a:cubicBezTo>
                    <a:pt x="240" y="224"/>
                    <a:pt x="232" y="225"/>
                    <a:pt x="231" y="226"/>
                  </a:cubicBezTo>
                  <a:cubicBezTo>
                    <a:pt x="230" y="226"/>
                    <a:pt x="230" y="228"/>
                    <a:pt x="230" y="228"/>
                  </a:cubicBezTo>
                  <a:cubicBezTo>
                    <a:pt x="226" y="229"/>
                    <a:pt x="218" y="228"/>
                    <a:pt x="214" y="228"/>
                  </a:cubicBezTo>
                  <a:cubicBezTo>
                    <a:pt x="216" y="229"/>
                    <a:pt x="213" y="233"/>
                    <a:pt x="213" y="233"/>
                  </a:cubicBezTo>
                  <a:cubicBezTo>
                    <a:pt x="213" y="237"/>
                    <a:pt x="214" y="234"/>
                    <a:pt x="215" y="235"/>
                  </a:cubicBezTo>
                  <a:cubicBezTo>
                    <a:pt x="215" y="236"/>
                    <a:pt x="215" y="237"/>
                    <a:pt x="215" y="237"/>
                  </a:cubicBezTo>
                  <a:cubicBezTo>
                    <a:pt x="216" y="238"/>
                    <a:pt x="218" y="238"/>
                    <a:pt x="219" y="239"/>
                  </a:cubicBezTo>
                  <a:cubicBezTo>
                    <a:pt x="219" y="239"/>
                    <a:pt x="219" y="241"/>
                    <a:pt x="219" y="241"/>
                  </a:cubicBezTo>
                  <a:cubicBezTo>
                    <a:pt x="221" y="242"/>
                    <a:pt x="225" y="244"/>
                    <a:pt x="228" y="245"/>
                  </a:cubicBezTo>
                  <a:cubicBezTo>
                    <a:pt x="229" y="245"/>
                    <a:pt x="231" y="244"/>
                    <a:pt x="231" y="244"/>
                  </a:cubicBezTo>
                  <a:cubicBezTo>
                    <a:pt x="233" y="244"/>
                    <a:pt x="237" y="245"/>
                    <a:pt x="239" y="246"/>
                  </a:cubicBezTo>
                  <a:cubicBezTo>
                    <a:pt x="240" y="247"/>
                    <a:pt x="240" y="252"/>
                    <a:pt x="241" y="254"/>
                  </a:cubicBezTo>
                  <a:cubicBezTo>
                    <a:pt x="242" y="254"/>
                    <a:pt x="243" y="253"/>
                    <a:pt x="245" y="253"/>
                  </a:cubicBezTo>
                  <a:cubicBezTo>
                    <a:pt x="246" y="255"/>
                    <a:pt x="246" y="255"/>
                    <a:pt x="246" y="255"/>
                  </a:cubicBezTo>
                  <a:cubicBezTo>
                    <a:pt x="246" y="255"/>
                    <a:pt x="247" y="255"/>
                    <a:pt x="248" y="255"/>
                  </a:cubicBezTo>
                  <a:cubicBezTo>
                    <a:pt x="248" y="256"/>
                    <a:pt x="248" y="256"/>
                    <a:pt x="248" y="256"/>
                  </a:cubicBezTo>
                  <a:cubicBezTo>
                    <a:pt x="250" y="256"/>
                    <a:pt x="254" y="256"/>
                    <a:pt x="256" y="255"/>
                  </a:cubicBezTo>
                  <a:cubicBezTo>
                    <a:pt x="256" y="255"/>
                    <a:pt x="256" y="253"/>
                    <a:pt x="256" y="253"/>
                  </a:cubicBezTo>
                  <a:cubicBezTo>
                    <a:pt x="257" y="253"/>
                    <a:pt x="258" y="253"/>
                    <a:pt x="258" y="253"/>
                  </a:cubicBezTo>
                  <a:cubicBezTo>
                    <a:pt x="260" y="252"/>
                    <a:pt x="260" y="253"/>
                    <a:pt x="262" y="253"/>
                  </a:cubicBezTo>
                  <a:cubicBezTo>
                    <a:pt x="263" y="253"/>
                    <a:pt x="268" y="254"/>
                    <a:pt x="270" y="253"/>
                  </a:cubicBezTo>
                  <a:cubicBezTo>
                    <a:pt x="270" y="253"/>
                    <a:pt x="270" y="253"/>
                    <a:pt x="270" y="253"/>
                  </a:cubicBezTo>
                  <a:cubicBezTo>
                    <a:pt x="272" y="252"/>
                    <a:pt x="275" y="251"/>
                    <a:pt x="276" y="251"/>
                  </a:cubicBezTo>
                  <a:cubicBezTo>
                    <a:pt x="277" y="250"/>
                    <a:pt x="279" y="251"/>
                    <a:pt x="280" y="251"/>
                  </a:cubicBezTo>
                  <a:cubicBezTo>
                    <a:pt x="280" y="248"/>
                    <a:pt x="280" y="248"/>
                    <a:pt x="280" y="248"/>
                  </a:cubicBezTo>
                  <a:cubicBezTo>
                    <a:pt x="281" y="248"/>
                    <a:pt x="282" y="249"/>
                    <a:pt x="283" y="249"/>
                  </a:cubicBezTo>
                  <a:cubicBezTo>
                    <a:pt x="285" y="248"/>
                    <a:pt x="289" y="245"/>
                    <a:pt x="291" y="245"/>
                  </a:cubicBezTo>
                  <a:cubicBezTo>
                    <a:pt x="294" y="244"/>
                    <a:pt x="295" y="245"/>
                    <a:pt x="298" y="243"/>
                  </a:cubicBezTo>
                  <a:cubicBezTo>
                    <a:pt x="298" y="243"/>
                    <a:pt x="300" y="240"/>
                    <a:pt x="300" y="239"/>
                  </a:cubicBezTo>
                  <a:cubicBezTo>
                    <a:pt x="301" y="239"/>
                    <a:pt x="303" y="239"/>
                    <a:pt x="304" y="239"/>
                  </a:cubicBezTo>
                  <a:cubicBezTo>
                    <a:pt x="305" y="238"/>
                    <a:pt x="307" y="236"/>
                    <a:pt x="308" y="235"/>
                  </a:cubicBezTo>
                  <a:cubicBezTo>
                    <a:pt x="308" y="235"/>
                    <a:pt x="308" y="235"/>
                    <a:pt x="308" y="235"/>
                  </a:cubicBezTo>
                  <a:cubicBezTo>
                    <a:pt x="310" y="234"/>
                    <a:pt x="311" y="235"/>
                    <a:pt x="312" y="235"/>
                  </a:cubicBezTo>
                  <a:cubicBezTo>
                    <a:pt x="311" y="237"/>
                    <a:pt x="310" y="239"/>
                    <a:pt x="309" y="241"/>
                  </a:cubicBezTo>
                  <a:cubicBezTo>
                    <a:pt x="310" y="241"/>
                    <a:pt x="310" y="243"/>
                    <a:pt x="310" y="243"/>
                  </a:cubicBezTo>
                  <a:cubicBezTo>
                    <a:pt x="313" y="244"/>
                    <a:pt x="315" y="243"/>
                    <a:pt x="318" y="244"/>
                  </a:cubicBezTo>
                  <a:cubicBezTo>
                    <a:pt x="318" y="244"/>
                    <a:pt x="317" y="247"/>
                    <a:pt x="318" y="247"/>
                  </a:cubicBezTo>
                  <a:cubicBezTo>
                    <a:pt x="318" y="247"/>
                    <a:pt x="320" y="248"/>
                    <a:pt x="320" y="247"/>
                  </a:cubicBezTo>
                  <a:cubicBezTo>
                    <a:pt x="321" y="247"/>
                    <a:pt x="321" y="246"/>
                    <a:pt x="322" y="245"/>
                  </a:cubicBezTo>
                  <a:cubicBezTo>
                    <a:pt x="323" y="246"/>
                    <a:pt x="325" y="249"/>
                    <a:pt x="327" y="249"/>
                  </a:cubicBezTo>
                  <a:cubicBezTo>
                    <a:pt x="328" y="249"/>
                    <a:pt x="329" y="247"/>
                    <a:pt x="330" y="247"/>
                  </a:cubicBezTo>
                  <a:cubicBezTo>
                    <a:pt x="331" y="248"/>
                    <a:pt x="331" y="250"/>
                    <a:pt x="334" y="250"/>
                  </a:cubicBezTo>
                  <a:cubicBezTo>
                    <a:pt x="335" y="250"/>
                    <a:pt x="335" y="248"/>
                    <a:pt x="335" y="247"/>
                  </a:cubicBezTo>
                  <a:cubicBezTo>
                    <a:pt x="337" y="248"/>
                    <a:pt x="339" y="248"/>
                    <a:pt x="341" y="248"/>
                  </a:cubicBezTo>
                  <a:cubicBezTo>
                    <a:pt x="342" y="246"/>
                    <a:pt x="342" y="246"/>
                    <a:pt x="342" y="246"/>
                  </a:cubicBezTo>
                  <a:cubicBezTo>
                    <a:pt x="344" y="245"/>
                    <a:pt x="344" y="246"/>
                    <a:pt x="346" y="245"/>
                  </a:cubicBezTo>
                  <a:cubicBezTo>
                    <a:pt x="347" y="244"/>
                    <a:pt x="346" y="243"/>
                    <a:pt x="347" y="242"/>
                  </a:cubicBezTo>
                  <a:cubicBezTo>
                    <a:pt x="346" y="242"/>
                    <a:pt x="345" y="242"/>
                    <a:pt x="345" y="242"/>
                  </a:cubicBezTo>
                  <a:cubicBezTo>
                    <a:pt x="345" y="241"/>
                    <a:pt x="345" y="240"/>
                    <a:pt x="345" y="239"/>
                  </a:cubicBezTo>
                  <a:cubicBezTo>
                    <a:pt x="343" y="240"/>
                    <a:pt x="342" y="239"/>
                    <a:pt x="340" y="239"/>
                  </a:cubicBezTo>
                  <a:cubicBezTo>
                    <a:pt x="338" y="240"/>
                    <a:pt x="341" y="243"/>
                    <a:pt x="336" y="241"/>
                  </a:cubicBezTo>
                  <a:cubicBezTo>
                    <a:pt x="334" y="241"/>
                    <a:pt x="335" y="239"/>
                    <a:pt x="334" y="238"/>
                  </a:cubicBezTo>
                  <a:cubicBezTo>
                    <a:pt x="333" y="238"/>
                    <a:pt x="331" y="237"/>
                    <a:pt x="331" y="237"/>
                  </a:cubicBezTo>
                  <a:cubicBezTo>
                    <a:pt x="332" y="234"/>
                    <a:pt x="332" y="234"/>
                    <a:pt x="332" y="234"/>
                  </a:cubicBezTo>
                  <a:cubicBezTo>
                    <a:pt x="333" y="235"/>
                    <a:pt x="334" y="234"/>
                    <a:pt x="336" y="235"/>
                  </a:cubicBezTo>
                  <a:cubicBezTo>
                    <a:pt x="336" y="235"/>
                    <a:pt x="337" y="237"/>
                    <a:pt x="338" y="237"/>
                  </a:cubicBezTo>
                  <a:cubicBezTo>
                    <a:pt x="340" y="238"/>
                    <a:pt x="343" y="238"/>
                    <a:pt x="346" y="238"/>
                  </a:cubicBezTo>
                  <a:cubicBezTo>
                    <a:pt x="346" y="238"/>
                    <a:pt x="346" y="236"/>
                    <a:pt x="346" y="236"/>
                  </a:cubicBezTo>
                  <a:cubicBezTo>
                    <a:pt x="344" y="236"/>
                    <a:pt x="344" y="236"/>
                    <a:pt x="343" y="235"/>
                  </a:cubicBezTo>
                  <a:cubicBezTo>
                    <a:pt x="340" y="234"/>
                    <a:pt x="344" y="234"/>
                    <a:pt x="345" y="233"/>
                  </a:cubicBezTo>
                  <a:cubicBezTo>
                    <a:pt x="344" y="233"/>
                    <a:pt x="346" y="232"/>
                    <a:pt x="346" y="232"/>
                  </a:cubicBezTo>
                  <a:cubicBezTo>
                    <a:pt x="348" y="233"/>
                    <a:pt x="349" y="234"/>
                    <a:pt x="352" y="235"/>
                  </a:cubicBezTo>
                  <a:cubicBezTo>
                    <a:pt x="352" y="236"/>
                    <a:pt x="351" y="238"/>
                    <a:pt x="352" y="238"/>
                  </a:cubicBezTo>
                  <a:cubicBezTo>
                    <a:pt x="352" y="239"/>
                    <a:pt x="354" y="238"/>
                    <a:pt x="355" y="239"/>
                  </a:cubicBezTo>
                  <a:cubicBezTo>
                    <a:pt x="356" y="238"/>
                    <a:pt x="355" y="237"/>
                    <a:pt x="356" y="237"/>
                  </a:cubicBezTo>
                  <a:cubicBezTo>
                    <a:pt x="356" y="237"/>
                    <a:pt x="356" y="236"/>
                    <a:pt x="356" y="235"/>
                  </a:cubicBezTo>
                  <a:cubicBezTo>
                    <a:pt x="356" y="235"/>
                    <a:pt x="354" y="234"/>
                    <a:pt x="354" y="234"/>
                  </a:cubicBezTo>
                  <a:cubicBezTo>
                    <a:pt x="355" y="231"/>
                    <a:pt x="355" y="231"/>
                    <a:pt x="355" y="227"/>
                  </a:cubicBezTo>
                  <a:cubicBezTo>
                    <a:pt x="354" y="227"/>
                    <a:pt x="353" y="226"/>
                    <a:pt x="353" y="226"/>
                  </a:cubicBezTo>
                  <a:cubicBezTo>
                    <a:pt x="351" y="226"/>
                    <a:pt x="350" y="227"/>
                    <a:pt x="349" y="227"/>
                  </a:cubicBezTo>
                  <a:cubicBezTo>
                    <a:pt x="341" y="228"/>
                    <a:pt x="337" y="223"/>
                    <a:pt x="335" y="217"/>
                  </a:cubicBezTo>
                  <a:cubicBezTo>
                    <a:pt x="334" y="217"/>
                    <a:pt x="334" y="217"/>
                    <a:pt x="334" y="217"/>
                  </a:cubicBezTo>
                  <a:cubicBezTo>
                    <a:pt x="333" y="219"/>
                    <a:pt x="334" y="221"/>
                    <a:pt x="334" y="223"/>
                  </a:cubicBezTo>
                  <a:cubicBezTo>
                    <a:pt x="333" y="223"/>
                    <a:pt x="332" y="221"/>
                    <a:pt x="332" y="221"/>
                  </a:cubicBezTo>
                  <a:cubicBezTo>
                    <a:pt x="330" y="221"/>
                    <a:pt x="328" y="221"/>
                    <a:pt x="327" y="221"/>
                  </a:cubicBezTo>
                  <a:cubicBezTo>
                    <a:pt x="327" y="220"/>
                    <a:pt x="326" y="218"/>
                    <a:pt x="326" y="218"/>
                  </a:cubicBezTo>
                  <a:cubicBezTo>
                    <a:pt x="325" y="216"/>
                    <a:pt x="323" y="215"/>
                    <a:pt x="322" y="213"/>
                  </a:cubicBezTo>
                  <a:cubicBezTo>
                    <a:pt x="321" y="211"/>
                    <a:pt x="321" y="208"/>
                    <a:pt x="320" y="206"/>
                  </a:cubicBezTo>
                  <a:cubicBezTo>
                    <a:pt x="320" y="205"/>
                    <a:pt x="317" y="205"/>
                    <a:pt x="316" y="204"/>
                  </a:cubicBezTo>
                  <a:cubicBezTo>
                    <a:pt x="315" y="202"/>
                    <a:pt x="317" y="200"/>
                    <a:pt x="316" y="199"/>
                  </a:cubicBezTo>
                  <a:cubicBezTo>
                    <a:pt x="316" y="198"/>
                    <a:pt x="314" y="196"/>
                    <a:pt x="314" y="195"/>
                  </a:cubicBezTo>
                  <a:cubicBezTo>
                    <a:pt x="313" y="195"/>
                    <a:pt x="314" y="194"/>
                    <a:pt x="313" y="193"/>
                  </a:cubicBezTo>
                  <a:cubicBezTo>
                    <a:pt x="312" y="193"/>
                    <a:pt x="309" y="194"/>
                    <a:pt x="308" y="193"/>
                  </a:cubicBezTo>
                  <a:cubicBezTo>
                    <a:pt x="307" y="193"/>
                    <a:pt x="304" y="192"/>
                    <a:pt x="302" y="192"/>
                  </a:cubicBezTo>
                  <a:cubicBezTo>
                    <a:pt x="302" y="193"/>
                    <a:pt x="302" y="193"/>
                    <a:pt x="302" y="193"/>
                  </a:cubicBezTo>
                  <a:cubicBezTo>
                    <a:pt x="300" y="193"/>
                    <a:pt x="300" y="195"/>
                    <a:pt x="298" y="194"/>
                  </a:cubicBezTo>
                  <a:cubicBezTo>
                    <a:pt x="297" y="191"/>
                    <a:pt x="297" y="191"/>
                    <a:pt x="297" y="191"/>
                  </a:cubicBezTo>
                  <a:cubicBezTo>
                    <a:pt x="296" y="191"/>
                    <a:pt x="296" y="191"/>
                    <a:pt x="296" y="191"/>
                  </a:cubicBezTo>
                  <a:cubicBezTo>
                    <a:pt x="295" y="192"/>
                    <a:pt x="292" y="197"/>
                    <a:pt x="292" y="197"/>
                  </a:cubicBezTo>
                  <a:cubicBezTo>
                    <a:pt x="292" y="198"/>
                    <a:pt x="293" y="199"/>
                    <a:pt x="292" y="200"/>
                  </a:cubicBezTo>
                  <a:cubicBezTo>
                    <a:pt x="292" y="201"/>
                    <a:pt x="288" y="202"/>
                    <a:pt x="287" y="203"/>
                  </a:cubicBezTo>
                  <a:cubicBezTo>
                    <a:pt x="285" y="197"/>
                    <a:pt x="288" y="194"/>
                    <a:pt x="290" y="188"/>
                  </a:cubicBezTo>
                  <a:cubicBezTo>
                    <a:pt x="290" y="188"/>
                    <a:pt x="289" y="188"/>
                    <a:pt x="288" y="188"/>
                  </a:cubicBezTo>
                  <a:cubicBezTo>
                    <a:pt x="284" y="183"/>
                    <a:pt x="284" y="183"/>
                    <a:pt x="284" y="183"/>
                  </a:cubicBezTo>
                  <a:cubicBezTo>
                    <a:pt x="284" y="182"/>
                    <a:pt x="285" y="181"/>
                    <a:pt x="284" y="181"/>
                  </a:cubicBezTo>
                  <a:cubicBezTo>
                    <a:pt x="284" y="180"/>
                    <a:pt x="282" y="180"/>
                    <a:pt x="282" y="181"/>
                  </a:cubicBezTo>
                  <a:cubicBezTo>
                    <a:pt x="281" y="180"/>
                    <a:pt x="280" y="179"/>
                    <a:pt x="279" y="178"/>
                  </a:cubicBezTo>
                  <a:cubicBezTo>
                    <a:pt x="279" y="178"/>
                    <a:pt x="277" y="178"/>
                    <a:pt x="276" y="178"/>
                  </a:cubicBezTo>
                  <a:cubicBezTo>
                    <a:pt x="276" y="179"/>
                    <a:pt x="277" y="181"/>
                    <a:pt x="276" y="181"/>
                  </a:cubicBezTo>
                  <a:cubicBezTo>
                    <a:pt x="276" y="182"/>
                    <a:pt x="273" y="183"/>
                    <a:pt x="272" y="184"/>
                  </a:cubicBezTo>
                  <a:cubicBezTo>
                    <a:pt x="272" y="185"/>
                    <a:pt x="273" y="187"/>
                    <a:pt x="272" y="187"/>
                  </a:cubicBezTo>
                  <a:cubicBezTo>
                    <a:pt x="272" y="187"/>
                    <a:pt x="270" y="187"/>
                    <a:pt x="270" y="187"/>
                  </a:cubicBezTo>
                  <a:cubicBezTo>
                    <a:pt x="269" y="186"/>
                    <a:pt x="269" y="187"/>
                    <a:pt x="268" y="187"/>
                  </a:cubicBezTo>
                  <a:cubicBezTo>
                    <a:pt x="267" y="186"/>
                    <a:pt x="268" y="184"/>
                    <a:pt x="268" y="183"/>
                  </a:cubicBezTo>
                  <a:cubicBezTo>
                    <a:pt x="267" y="182"/>
                    <a:pt x="263" y="180"/>
                    <a:pt x="261" y="179"/>
                  </a:cubicBezTo>
                  <a:cubicBezTo>
                    <a:pt x="259" y="178"/>
                    <a:pt x="258" y="178"/>
                    <a:pt x="255" y="177"/>
                  </a:cubicBezTo>
                  <a:cubicBezTo>
                    <a:pt x="255" y="179"/>
                    <a:pt x="254" y="183"/>
                    <a:pt x="254" y="185"/>
                  </a:cubicBezTo>
                  <a:cubicBezTo>
                    <a:pt x="254" y="187"/>
                    <a:pt x="255" y="187"/>
                    <a:pt x="255" y="188"/>
                  </a:cubicBezTo>
                  <a:cubicBezTo>
                    <a:pt x="255" y="190"/>
                    <a:pt x="255" y="191"/>
                    <a:pt x="255" y="193"/>
                  </a:cubicBezTo>
                  <a:cubicBezTo>
                    <a:pt x="255" y="194"/>
                    <a:pt x="252" y="195"/>
                    <a:pt x="252" y="195"/>
                  </a:cubicBezTo>
                  <a:cubicBezTo>
                    <a:pt x="252" y="194"/>
                    <a:pt x="252" y="193"/>
                    <a:pt x="251" y="193"/>
                  </a:cubicBezTo>
                  <a:cubicBezTo>
                    <a:pt x="250" y="192"/>
                    <a:pt x="249" y="193"/>
                    <a:pt x="248" y="192"/>
                  </a:cubicBezTo>
                  <a:cubicBezTo>
                    <a:pt x="247" y="192"/>
                    <a:pt x="241" y="187"/>
                    <a:pt x="241" y="187"/>
                  </a:cubicBezTo>
                  <a:cubicBezTo>
                    <a:pt x="240" y="184"/>
                    <a:pt x="242" y="183"/>
                    <a:pt x="242" y="181"/>
                  </a:cubicBezTo>
                  <a:cubicBezTo>
                    <a:pt x="242" y="177"/>
                    <a:pt x="241" y="174"/>
                    <a:pt x="241" y="171"/>
                  </a:cubicBezTo>
                  <a:cubicBezTo>
                    <a:pt x="238" y="171"/>
                    <a:pt x="237" y="171"/>
                    <a:pt x="235" y="171"/>
                  </a:cubicBezTo>
                  <a:cubicBezTo>
                    <a:pt x="232" y="175"/>
                    <a:pt x="229" y="176"/>
                    <a:pt x="225" y="178"/>
                  </a:cubicBezTo>
                  <a:cubicBezTo>
                    <a:pt x="225" y="179"/>
                    <a:pt x="225" y="179"/>
                    <a:pt x="225" y="179"/>
                  </a:cubicBezTo>
                  <a:cubicBezTo>
                    <a:pt x="221" y="180"/>
                    <a:pt x="218" y="179"/>
                    <a:pt x="216" y="179"/>
                  </a:cubicBezTo>
                  <a:cubicBezTo>
                    <a:pt x="214" y="180"/>
                    <a:pt x="212" y="182"/>
                    <a:pt x="211" y="183"/>
                  </a:cubicBezTo>
                  <a:cubicBezTo>
                    <a:pt x="209" y="183"/>
                    <a:pt x="208" y="183"/>
                    <a:pt x="207" y="183"/>
                  </a:cubicBezTo>
                  <a:cubicBezTo>
                    <a:pt x="203" y="186"/>
                    <a:pt x="204" y="190"/>
                    <a:pt x="204" y="193"/>
                  </a:cubicBezTo>
                  <a:close/>
                  <a:moveTo>
                    <a:pt x="566" y="186"/>
                  </a:moveTo>
                  <a:cubicBezTo>
                    <a:pt x="563" y="185"/>
                    <a:pt x="561" y="186"/>
                    <a:pt x="559" y="185"/>
                  </a:cubicBezTo>
                  <a:cubicBezTo>
                    <a:pt x="558" y="185"/>
                    <a:pt x="558" y="183"/>
                    <a:pt x="558" y="183"/>
                  </a:cubicBezTo>
                  <a:cubicBezTo>
                    <a:pt x="556" y="182"/>
                    <a:pt x="552" y="182"/>
                    <a:pt x="549" y="182"/>
                  </a:cubicBezTo>
                  <a:cubicBezTo>
                    <a:pt x="543" y="183"/>
                    <a:pt x="544" y="187"/>
                    <a:pt x="548" y="189"/>
                  </a:cubicBezTo>
                  <a:cubicBezTo>
                    <a:pt x="548" y="189"/>
                    <a:pt x="559" y="193"/>
                    <a:pt x="555" y="193"/>
                  </a:cubicBezTo>
                  <a:cubicBezTo>
                    <a:pt x="554" y="194"/>
                    <a:pt x="555" y="193"/>
                    <a:pt x="554" y="193"/>
                  </a:cubicBezTo>
                  <a:cubicBezTo>
                    <a:pt x="554" y="193"/>
                    <a:pt x="551" y="193"/>
                    <a:pt x="551" y="193"/>
                  </a:cubicBezTo>
                  <a:cubicBezTo>
                    <a:pt x="548" y="192"/>
                    <a:pt x="548" y="191"/>
                    <a:pt x="546" y="190"/>
                  </a:cubicBezTo>
                  <a:cubicBezTo>
                    <a:pt x="545" y="190"/>
                    <a:pt x="544" y="190"/>
                    <a:pt x="544" y="190"/>
                  </a:cubicBezTo>
                  <a:cubicBezTo>
                    <a:pt x="543" y="193"/>
                    <a:pt x="543" y="193"/>
                    <a:pt x="543" y="193"/>
                  </a:cubicBezTo>
                  <a:cubicBezTo>
                    <a:pt x="545" y="193"/>
                    <a:pt x="544" y="194"/>
                    <a:pt x="544" y="195"/>
                  </a:cubicBezTo>
                  <a:cubicBezTo>
                    <a:pt x="544" y="195"/>
                    <a:pt x="543" y="195"/>
                    <a:pt x="542" y="195"/>
                  </a:cubicBezTo>
                  <a:cubicBezTo>
                    <a:pt x="542" y="195"/>
                    <a:pt x="541" y="197"/>
                    <a:pt x="541" y="197"/>
                  </a:cubicBezTo>
                  <a:cubicBezTo>
                    <a:pt x="540" y="196"/>
                    <a:pt x="540" y="199"/>
                    <a:pt x="540" y="199"/>
                  </a:cubicBezTo>
                  <a:cubicBezTo>
                    <a:pt x="542" y="200"/>
                    <a:pt x="542" y="199"/>
                    <a:pt x="542" y="201"/>
                  </a:cubicBezTo>
                  <a:cubicBezTo>
                    <a:pt x="542" y="201"/>
                    <a:pt x="540" y="201"/>
                    <a:pt x="540" y="201"/>
                  </a:cubicBezTo>
                  <a:cubicBezTo>
                    <a:pt x="540" y="201"/>
                    <a:pt x="538" y="200"/>
                    <a:pt x="540" y="200"/>
                  </a:cubicBezTo>
                  <a:cubicBezTo>
                    <a:pt x="538" y="200"/>
                    <a:pt x="540" y="197"/>
                    <a:pt x="540" y="197"/>
                  </a:cubicBezTo>
                  <a:cubicBezTo>
                    <a:pt x="541" y="188"/>
                    <a:pt x="539" y="191"/>
                    <a:pt x="534" y="193"/>
                  </a:cubicBezTo>
                  <a:cubicBezTo>
                    <a:pt x="533" y="191"/>
                    <a:pt x="533" y="191"/>
                    <a:pt x="533" y="191"/>
                  </a:cubicBezTo>
                  <a:cubicBezTo>
                    <a:pt x="535" y="193"/>
                    <a:pt x="534" y="189"/>
                    <a:pt x="531" y="189"/>
                  </a:cubicBezTo>
                  <a:cubicBezTo>
                    <a:pt x="530" y="191"/>
                    <a:pt x="530" y="191"/>
                    <a:pt x="530" y="191"/>
                  </a:cubicBezTo>
                  <a:cubicBezTo>
                    <a:pt x="527" y="192"/>
                    <a:pt x="527" y="193"/>
                    <a:pt x="524" y="195"/>
                  </a:cubicBezTo>
                  <a:cubicBezTo>
                    <a:pt x="525" y="196"/>
                    <a:pt x="526" y="197"/>
                    <a:pt x="527" y="197"/>
                  </a:cubicBezTo>
                  <a:cubicBezTo>
                    <a:pt x="527" y="198"/>
                    <a:pt x="526" y="199"/>
                    <a:pt x="526" y="200"/>
                  </a:cubicBezTo>
                  <a:cubicBezTo>
                    <a:pt x="522" y="200"/>
                    <a:pt x="522" y="200"/>
                    <a:pt x="519" y="199"/>
                  </a:cubicBezTo>
                  <a:cubicBezTo>
                    <a:pt x="519" y="198"/>
                    <a:pt x="519" y="198"/>
                    <a:pt x="519" y="198"/>
                  </a:cubicBezTo>
                  <a:cubicBezTo>
                    <a:pt x="520" y="198"/>
                    <a:pt x="521" y="198"/>
                    <a:pt x="522" y="198"/>
                  </a:cubicBezTo>
                  <a:cubicBezTo>
                    <a:pt x="523" y="196"/>
                    <a:pt x="521" y="195"/>
                    <a:pt x="523" y="193"/>
                  </a:cubicBezTo>
                  <a:cubicBezTo>
                    <a:pt x="525" y="192"/>
                    <a:pt x="523" y="192"/>
                    <a:pt x="522" y="191"/>
                  </a:cubicBezTo>
                  <a:cubicBezTo>
                    <a:pt x="522" y="190"/>
                    <a:pt x="522" y="190"/>
                    <a:pt x="522" y="190"/>
                  </a:cubicBezTo>
                  <a:cubicBezTo>
                    <a:pt x="522" y="190"/>
                    <a:pt x="523" y="188"/>
                    <a:pt x="522" y="187"/>
                  </a:cubicBezTo>
                  <a:cubicBezTo>
                    <a:pt x="522" y="187"/>
                    <a:pt x="522" y="187"/>
                    <a:pt x="522" y="187"/>
                  </a:cubicBezTo>
                  <a:cubicBezTo>
                    <a:pt x="521" y="186"/>
                    <a:pt x="521" y="184"/>
                    <a:pt x="520" y="183"/>
                  </a:cubicBezTo>
                  <a:cubicBezTo>
                    <a:pt x="518" y="183"/>
                    <a:pt x="518" y="183"/>
                    <a:pt x="518" y="183"/>
                  </a:cubicBezTo>
                  <a:cubicBezTo>
                    <a:pt x="517" y="178"/>
                    <a:pt x="521" y="178"/>
                    <a:pt x="521" y="177"/>
                  </a:cubicBezTo>
                  <a:cubicBezTo>
                    <a:pt x="521" y="177"/>
                    <a:pt x="521" y="176"/>
                    <a:pt x="521" y="175"/>
                  </a:cubicBezTo>
                  <a:cubicBezTo>
                    <a:pt x="521" y="176"/>
                    <a:pt x="520" y="175"/>
                    <a:pt x="520" y="175"/>
                  </a:cubicBezTo>
                  <a:cubicBezTo>
                    <a:pt x="521" y="170"/>
                    <a:pt x="525" y="169"/>
                    <a:pt x="518" y="167"/>
                  </a:cubicBezTo>
                  <a:cubicBezTo>
                    <a:pt x="517" y="166"/>
                    <a:pt x="513" y="165"/>
                    <a:pt x="510" y="166"/>
                  </a:cubicBezTo>
                  <a:cubicBezTo>
                    <a:pt x="510" y="166"/>
                    <a:pt x="510" y="166"/>
                    <a:pt x="510" y="166"/>
                  </a:cubicBezTo>
                  <a:cubicBezTo>
                    <a:pt x="510" y="166"/>
                    <a:pt x="508" y="168"/>
                    <a:pt x="508" y="168"/>
                  </a:cubicBezTo>
                  <a:cubicBezTo>
                    <a:pt x="507" y="168"/>
                    <a:pt x="505" y="168"/>
                    <a:pt x="504" y="168"/>
                  </a:cubicBezTo>
                  <a:cubicBezTo>
                    <a:pt x="504" y="169"/>
                    <a:pt x="504" y="170"/>
                    <a:pt x="504" y="171"/>
                  </a:cubicBezTo>
                  <a:cubicBezTo>
                    <a:pt x="498" y="171"/>
                    <a:pt x="498" y="171"/>
                    <a:pt x="498" y="171"/>
                  </a:cubicBezTo>
                  <a:cubicBezTo>
                    <a:pt x="498" y="172"/>
                    <a:pt x="498" y="173"/>
                    <a:pt x="498" y="173"/>
                  </a:cubicBezTo>
                  <a:cubicBezTo>
                    <a:pt x="497" y="174"/>
                    <a:pt x="495" y="173"/>
                    <a:pt x="493" y="174"/>
                  </a:cubicBezTo>
                  <a:cubicBezTo>
                    <a:pt x="492" y="175"/>
                    <a:pt x="494" y="175"/>
                    <a:pt x="494" y="175"/>
                  </a:cubicBezTo>
                  <a:cubicBezTo>
                    <a:pt x="493" y="175"/>
                    <a:pt x="494" y="176"/>
                    <a:pt x="494" y="176"/>
                  </a:cubicBezTo>
                  <a:cubicBezTo>
                    <a:pt x="494" y="177"/>
                    <a:pt x="493" y="177"/>
                    <a:pt x="492" y="179"/>
                  </a:cubicBezTo>
                  <a:cubicBezTo>
                    <a:pt x="492" y="179"/>
                    <a:pt x="495" y="179"/>
                    <a:pt x="494" y="179"/>
                  </a:cubicBezTo>
                  <a:cubicBezTo>
                    <a:pt x="492" y="180"/>
                    <a:pt x="492" y="179"/>
                    <a:pt x="490" y="179"/>
                  </a:cubicBezTo>
                  <a:cubicBezTo>
                    <a:pt x="488" y="179"/>
                    <a:pt x="487" y="181"/>
                    <a:pt x="487" y="181"/>
                  </a:cubicBezTo>
                  <a:cubicBezTo>
                    <a:pt x="487" y="181"/>
                    <a:pt x="487" y="186"/>
                    <a:pt x="487" y="188"/>
                  </a:cubicBezTo>
                  <a:cubicBezTo>
                    <a:pt x="488" y="188"/>
                    <a:pt x="489" y="189"/>
                    <a:pt x="489" y="189"/>
                  </a:cubicBezTo>
                  <a:cubicBezTo>
                    <a:pt x="490" y="190"/>
                    <a:pt x="494" y="188"/>
                    <a:pt x="496" y="189"/>
                  </a:cubicBezTo>
                  <a:cubicBezTo>
                    <a:pt x="496" y="189"/>
                    <a:pt x="495" y="194"/>
                    <a:pt x="496" y="195"/>
                  </a:cubicBezTo>
                  <a:cubicBezTo>
                    <a:pt x="493" y="193"/>
                    <a:pt x="492" y="192"/>
                    <a:pt x="486" y="192"/>
                  </a:cubicBezTo>
                  <a:cubicBezTo>
                    <a:pt x="486" y="194"/>
                    <a:pt x="486" y="195"/>
                    <a:pt x="486" y="196"/>
                  </a:cubicBezTo>
                  <a:cubicBezTo>
                    <a:pt x="491" y="200"/>
                    <a:pt x="495" y="197"/>
                    <a:pt x="490" y="203"/>
                  </a:cubicBezTo>
                  <a:cubicBezTo>
                    <a:pt x="490" y="201"/>
                    <a:pt x="491" y="208"/>
                    <a:pt x="492" y="210"/>
                  </a:cubicBezTo>
                  <a:cubicBezTo>
                    <a:pt x="486" y="207"/>
                    <a:pt x="485" y="208"/>
                    <a:pt x="478" y="209"/>
                  </a:cubicBezTo>
                  <a:cubicBezTo>
                    <a:pt x="480" y="208"/>
                    <a:pt x="482" y="206"/>
                    <a:pt x="484" y="205"/>
                  </a:cubicBezTo>
                  <a:cubicBezTo>
                    <a:pt x="484" y="205"/>
                    <a:pt x="485" y="206"/>
                    <a:pt x="486" y="205"/>
                  </a:cubicBezTo>
                  <a:cubicBezTo>
                    <a:pt x="485" y="204"/>
                    <a:pt x="486" y="203"/>
                    <a:pt x="485" y="202"/>
                  </a:cubicBezTo>
                  <a:cubicBezTo>
                    <a:pt x="484" y="201"/>
                    <a:pt x="481" y="201"/>
                    <a:pt x="480" y="199"/>
                  </a:cubicBezTo>
                  <a:cubicBezTo>
                    <a:pt x="478" y="196"/>
                    <a:pt x="479" y="183"/>
                    <a:pt x="480" y="179"/>
                  </a:cubicBezTo>
                  <a:cubicBezTo>
                    <a:pt x="482" y="172"/>
                    <a:pt x="491" y="170"/>
                    <a:pt x="500" y="169"/>
                  </a:cubicBezTo>
                  <a:cubicBezTo>
                    <a:pt x="499" y="169"/>
                    <a:pt x="501" y="169"/>
                    <a:pt x="501" y="169"/>
                  </a:cubicBezTo>
                  <a:cubicBezTo>
                    <a:pt x="501" y="169"/>
                    <a:pt x="501" y="167"/>
                    <a:pt x="501" y="167"/>
                  </a:cubicBezTo>
                  <a:cubicBezTo>
                    <a:pt x="500" y="167"/>
                    <a:pt x="497" y="166"/>
                    <a:pt x="496" y="166"/>
                  </a:cubicBezTo>
                  <a:cubicBezTo>
                    <a:pt x="493" y="165"/>
                    <a:pt x="486" y="165"/>
                    <a:pt x="482" y="166"/>
                  </a:cubicBezTo>
                  <a:cubicBezTo>
                    <a:pt x="480" y="168"/>
                    <a:pt x="480" y="168"/>
                    <a:pt x="480" y="168"/>
                  </a:cubicBezTo>
                  <a:cubicBezTo>
                    <a:pt x="478" y="168"/>
                    <a:pt x="477" y="166"/>
                    <a:pt x="474" y="166"/>
                  </a:cubicBezTo>
                  <a:cubicBezTo>
                    <a:pt x="473" y="166"/>
                    <a:pt x="471" y="168"/>
                    <a:pt x="470" y="168"/>
                  </a:cubicBezTo>
                  <a:cubicBezTo>
                    <a:pt x="467" y="168"/>
                    <a:pt x="467" y="167"/>
                    <a:pt x="464" y="168"/>
                  </a:cubicBezTo>
                  <a:cubicBezTo>
                    <a:pt x="464" y="168"/>
                    <a:pt x="464" y="168"/>
                    <a:pt x="464" y="168"/>
                  </a:cubicBezTo>
                  <a:cubicBezTo>
                    <a:pt x="463" y="169"/>
                    <a:pt x="461" y="171"/>
                    <a:pt x="460" y="172"/>
                  </a:cubicBezTo>
                  <a:cubicBezTo>
                    <a:pt x="460" y="173"/>
                    <a:pt x="461" y="175"/>
                    <a:pt x="461" y="175"/>
                  </a:cubicBezTo>
                  <a:cubicBezTo>
                    <a:pt x="461" y="175"/>
                    <a:pt x="456" y="178"/>
                    <a:pt x="456" y="178"/>
                  </a:cubicBezTo>
                  <a:cubicBezTo>
                    <a:pt x="457" y="181"/>
                    <a:pt x="457" y="181"/>
                    <a:pt x="457" y="181"/>
                  </a:cubicBezTo>
                  <a:cubicBezTo>
                    <a:pt x="456" y="183"/>
                    <a:pt x="449" y="189"/>
                    <a:pt x="449" y="190"/>
                  </a:cubicBezTo>
                  <a:cubicBezTo>
                    <a:pt x="448" y="191"/>
                    <a:pt x="450" y="192"/>
                    <a:pt x="450" y="194"/>
                  </a:cubicBezTo>
                  <a:cubicBezTo>
                    <a:pt x="450" y="195"/>
                    <a:pt x="447" y="197"/>
                    <a:pt x="447" y="197"/>
                  </a:cubicBezTo>
                  <a:cubicBezTo>
                    <a:pt x="446" y="199"/>
                    <a:pt x="446" y="199"/>
                    <a:pt x="446" y="201"/>
                  </a:cubicBezTo>
                  <a:cubicBezTo>
                    <a:pt x="448" y="202"/>
                    <a:pt x="450" y="203"/>
                    <a:pt x="453" y="204"/>
                  </a:cubicBezTo>
                  <a:cubicBezTo>
                    <a:pt x="453" y="205"/>
                    <a:pt x="453" y="205"/>
                    <a:pt x="453" y="205"/>
                  </a:cubicBezTo>
                  <a:cubicBezTo>
                    <a:pt x="452" y="205"/>
                    <a:pt x="452" y="205"/>
                    <a:pt x="452" y="205"/>
                  </a:cubicBezTo>
                  <a:cubicBezTo>
                    <a:pt x="450" y="205"/>
                    <a:pt x="454" y="209"/>
                    <a:pt x="455" y="209"/>
                  </a:cubicBezTo>
                  <a:cubicBezTo>
                    <a:pt x="455" y="210"/>
                    <a:pt x="455" y="210"/>
                    <a:pt x="455" y="210"/>
                  </a:cubicBezTo>
                  <a:cubicBezTo>
                    <a:pt x="458" y="211"/>
                    <a:pt x="463" y="210"/>
                    <a:pt x="466" y="210"/>
                  </a:cubicBezTo>
                  <a:cubicBezTo>
                    <a:pt x="467" y="213"/>
                    <a:pt x="467" y="213"/>
                    <a:pt x="467" y="213"/>
                  </a:cubicBezTo>
                  <a:cubicBezTo>
                    <a:pt x="465" y="212"/>
                    <a:pt x="463" y="213"/>
                    <a:pt x="461" y="213"/>
                  </a:cubicBezTo>
                  <a:cubicBezTo>
                    <a:pt x="461" y="213"/>
                    <a:pt x="461" y="215"/>
                    <a:pt x="461" y="215"/>
                  </a:cubicBezTo>
                  <a:cubicBezTo>
                    <a:pt x="461" y="215"/>
                    <a:pt x="464" y="218"/>
                    <a:pt x="464" y="218"/>
                  </a:cubicBezTo>
                  <a:cubicBezTo>
                    <a:pt x="464" y="219"/>
                    <a:pt x="464" y="219"/>
                    <a:pt x="464" y="219"/>
                  </a:cubicBezTo>
                  <a:cubicBezTo>
                    <a:pt x="464" y="219"/>
                    <a:pt x="464" y="218"/>
                    <a:pt x="466" y="218"/>
                  </a:cubicBezTo>
                  <a:cubicBezTo>
                    <a:pt x="466" y="218"/>
                    <a:pt x="469" y="220"/>
                    <a:pt x="470" y="221"/>
                  </a:cubicBezTo>
                  <a:cubicBezTo>
                    <a:pt x="469" y="221"/>
                    <a:pt x="468" y="221"/>
                    <a:pt x="468" y="221"/>
                  </a:cubicBezTo>
                  <a:cubicBezTo>
                    <a:pt x="468" y="223"/>
                    <a:pt x="468" y="223"/>
                    <a:pt x="468" y="223"/>
                  </a:cubicBezTo>
                  <a:cubicBezTo>
                    <a:pt x="469" y="223"/>
                    <a:pt x="471" y="223"/>
                    <a:pt x="472" y="223"/>
                  </a:cubicBezTo>
                  <a:cubicBezTo>
                    <a:pt x="474" y="221"/>
                    <a:pt x="475" y="219"/>
                    <a:pt x="478" y="221"/>
                  </a:cubicBezTo>
                  <a:cubicBezTo>
                    <a:pt x="479" y="221"/>
                    <a:pt x="478" y="222"/>
                    <a:pt x="478" y="223"/>
                  </a:cubicBezTo>
                  <a:cubicBezTo>
                    <a:pt x="479" y="223"/>
                    <a:pt x="483" y="226"/>
                    <a:pt x="484" y="227"/>
                  </a:cubicBezTo>
                  <a:cubicBezTo>
                    <a:pt x="484" y="227"/>
                    <a:pt x="483" y="227"/>
                    <a:pt x="483" y="229"/>
                  </a:cubicBezTo>
                  <a:cubicBezTo>
                    <a:pt x="483" y="229"/>
                    <a:pt x="484" y="229"/>
                    <a:pt x="484" y="229"/>
                  </a:cubicBezTo>
                  <a:cubicBezTo>
                    <a:pt x="487" y="229"/>
                    <a:pt x="488" y="229"/>
                    <a:pt x="490" y="229"/>
                  </a:cubicBezTo>
                  <a:cubicBezTo>
                    <a:pt x="490" y="229"/>
                    <a:pt x="488" y="226"/>
                    <a:pt x="489" y="226"/>
                  </a:cubicBezTo>
                  <a:cubicBezTo>
                    <a:pt x="490" y="226"/>
                    <a:pt x="490" y="226"/>
                    <a:pt x="490" y="226"/>
                  </a:cubicBezTo>
                  <a:cubicBezTo>
                    <a:pt x="491" y="226"/>
                    <a:pt x="493" y="229"/>
                    <a:pt x="493" y="229"/>
                  </a:cubicBezTo>
                  <a:cubicBezTo>
                    <a:pt x="495" y="230"/>
                    <a:pt x="497" y="229"/>
                    <a:pt x="499" y="229"/>
                  </a:cubicBezTo>
                  <a:cubicBezTo>
                    <a:pt x="500" y="231"/>
                    <a:pt x="500" y="231"/>
                    <a:pt x="500" y="231"/>
                  </a:cubicBezTo>
                  <a:cubicBezTo>
                    <a:pt x="501" y="231"/>
                    <a:pt x="502" y="231"/>
                    <a:pt x="504" y="231"/>
                  </a:cubicBezTo>
                  <a:cubicBezTo>
                    <a:pt x="505" y="231"/>
                    <a:pt x="509" y="229"/>
                    <a:pt x="510" y="229"/>
                  </a:cubicBezTo>
                  <a:cubicBezTo>
                    <a:pt x="511" y="229"/>
                    <a:pt x="511" y="231"/>
                    <a:pt x="512" y="231"/>
                  </a:cubicBezTo>
                  <a:cubicBezTo>
                    <a:pt x="513" y="232"/>
                    <a:pt x="517" y="233"/>
                    <a:pt x="518" y="233"/>
                  </a:cubicBezTo>
                  <a:cubicBezTo>
                    <a:pt x="524" y="233"/>
                    <a:pt x="520" y="231"/>
                    <a:pt x="518" y="229"/>
                  </a:cubicBezTo>
                  <a:cubicBezTo>
                    <a:pt x="518" y="229"/>
                    <a:pt x="518" y="228"/>
                    <a:pt x="518" y="227"/>
                  </a:cubicBezTo>
                  <a:cubicBezTo>
                    <a:pt x="516" y="226"/>
                    <a:pt x="515" y="225"/>
                    <a:pt x="514" y="224"/>
                  </a:cubicBezTo>
                  <a:cubicBezTo>
                    <a:pt x="512" y="223"/>
                    <a:pt x="513" y="222"/>
                    <a:pt x="516" y="223"/>
                  </a:cubicBezTo>
                  <a:cubicBezTo>
                    <a:pt x="517" y="223"/>
                    <a:pt x="520" y="228"/>
                    <a:pt x="521" y="229"/>
                  </a:cubicBezTo>
                  <a:cubicBezTo>
                    <a:pt x="521" y="230"/>
                    <a:pt x="522" y="229"/>
                    <a:pt x="523" y="229"/>
                  </a:cubicBezTo>
                  <a:cubicBezTo>
                    <a:pt x="525" y="230"/>
                    <a:pt x="526" y="233"/>
                    <a:pt x="528" y="235"/>
                  </a:cubicBezTo>
                  <a:cubicBezTo>
                    <a:pt x="528" y="235"/>
                    <a:pt x="529" y="235"/>
                    <a:pt x="530" y="235"/>
                  </a:cubicBezTo>
                  <a:cubicBezTo>
                    <a:pt x="529" y="234"/>
                    <a:pt x="531" y="233"/>
                    <a:pt x="530" y="231"/>
                  </a:cubicBezTo>
                  <a:cubicBezTo>
                    <a:pt x="530" y="231"/>
                    <a:pt x="527" y="230"/>
                    <a:pt x="527" y="229"/>
                  </a:cubicBezTo>
                  <a:cubicBezTo>
                    <a:pt x="527" y="229"/>
                    <a:pt x="527" y="228"/>
                    <a:pt x="527" y="227"/>
                  </a:cubicBezTo>
                  <a:cubicBezTo>
                    <a:pt x="527" y="227"/>
                    <a:pt x="525" y="226"/>
                    <a:pt x="525" y="226"/>
                  </a:cubicBezTo>
                  <a:cubicBezTo>
                    <a:pt x="525" y="224"/>
                    <a:pt x="526" y="225"/>
                    <a:pt x="526" y="224"/>
                  </a:cubicBezTo>
                  <a:cubicBezTo>
                    <a:pt x="527" y="224"/>
                    <a:pt x="529" y="224"/>
                    <a:pt x="531" y="224"/>
                  </a:cubicBezTo>
                  <a:cubicBezTo>
                    <a:pt x="531" y="223"/>
                    <a:pt x="531" y="223"/>
                    <a:pt x="531" y="223"/>
                  </a:cubicBezTo>
                  <a:cubicBezTo>
                    <a:pt x="531" y="223"/>
                    <a:pt x="534" y="223"/>
                    <a:pt x="534" y="223"/>
                  </a:cubicBezTo>
                  <a:cubicBezTo>
                    <a:pt x="534" y="224"/>
                    <a:pt x="535" y="223"/>
                    <a:pt x="536" y="223"/>
                  </a:cubicBezTo>
                  <a:cubicBezTo>
                    <a:pt x="537" y="224"/>
                    <a:pt x="537" y="226"/>
                    <a:pt x="538" y="227"/>
                  </a:cubicBezTo>
                  <a:cubicBezTo>
                    <a:pt x="542" y="230"/>
                    <a:pt x="542" y="228"/>
                    <a:pt x="545" y="227"/>
                  </a:cubicBezTo>
                  <a:cubicBezTo>
                    <a:pt x="546" y="227"/>
                    <a:pt x="546" y="228"/>
                    <a:pt x="548" y="228"/>
                  </a:cubicBezTo>
                  <a:cubicBezTo>
                    <a:pt x="548" y="228"/>
                    <a:pt x="548" y="227"/>
                    <a:pt x="549" y="227"/>
                  </a:cubicBezTo>
                  <a:cubicBezTo>
                    <a:pt x="548" y="224"/>
                    <a:pt x="548" y="223"/>
                    <a:pt x="548" y="221"/>
                  </a:cubicBezTo>
                  <a:cubicBezTo>
                    <a:pt x="546" y="221"/>
                    <a:pt x="546" y="221"/>
                    <a:pt x="546" y="221"/>
                  </a:cubicBezTo>
                  <a:cubicBezTo>
                    <a:pt x="546" y="222"/>
                    <a:pt x="545" y="223"/>
                    <a:pt x="545" y="223"/>
                  </a:cubicBezTo>
                  <a:cubicBezTo>
                    <a:pt x="544" y="224"/>
                    <a:pt x="544" y="223"/>
                    <a:pt x="543" y="223"/>
                  </a:cubicBezTo>
                  <a:cubicBezTo>
                    <a:pt x="543" y="223"/>
                    <a:pt x="543" y="221"/>
                    <a:pt x="543" y="221"/>
                  </a:cubicBezTo>
                  <a:cubicBezTo>
                    <a:pt x="545" y="220"/>
                    <a:pt x="546" y="220"/>
                    <a:pt x="548" y="219"/>
                  </a:cubicBezTo>
                  <a:cubicBezTo>
                    <a:pt x="549" y="220"/>
                    <a:pt x="550" y="222"/>
                    <a:pt x="550" y="224"/>
                  </a:cubicBezTo>
                  <a:cubicBezTo>
                    <a:pt x="551" y="224"/>
                    <a:pt x="552" y="224"/>
                    <a:pt x="553" y="225"/>
                  </a:cubicBezTo>
                  <a:cubicBezTo>
                    <a:pt x="553" y="223"/>
                    <a:pt x="553" y="223"/>
                    <a:pt x="553" y="223"/>
                  </a:cubicBezTo>
                  <a:cubicBezTo>
                    <a:pt x="553" y="223"/>
                    <a:pt x="555" y="223"/>
                    <a:pt x="556" y="223"/>
                  </a:cubicBezTo>
                  <a:cubicBezTo>
                    <a:pt x="557" y="226"/>
                    <a:pt x="557" y="230"/>
                    <a:pt x="558" y="233"/>
                  </a:cubicBezTo>
                  <a:cubicBezTo>
                    <a:pt x="560" y="233"/>
                    <a:pt x="560" y="233"/>
                    <a:pt x="560" y="233"/>
                  </a:cubicBezTo>
                  <a:cubicBezTo>
                    <a:pt x="560" y="232"/>
                    <a:pt x="560" y="230"/>
                    <a:pt x="560" y="229"/>
                  </a:cubicBezTo>
                  <a:cubicBezTo>
                    <a:pt x="561" y="229"/>
                    <a:pt x="560" y="229"/>
                    <a:pt x="562" y="229"/>
                  </a:cubicBezTo>
                  <a:cubicBezTo>
                    <a:pt x="562" y="229"/>
                    <a:pt x="563" y="228"/>
                    <a:pt x="563" y="228"/>
                  </a:cubicBezTo>
                  <a:cubicBezTo>
                    <a:pt x="564" y="228"/>
                    <a:pt x="564" y="229"/>
                    <a:pt x="566" y="229"/>
                  </a:cubicBezTo>
                  <a:cubicBezTo>
                    <a:pt x="566" y="230"/>
                    <a:pt x="565" y="231"/>
                    <a:pt x="566" y="231"/>
                  </a:cubicBezTo>
                  <a:cubicBezTo>
                    <a:pt x="567" y="232"/>
                    <a:pt x="568" y="231"/>
                    <a:pt x="568" y="231"/>
                  </a:cubicBezTo>
                  <a:cubicBezTo>
                    <a:pt x="568" y="233"/>
                    <a:pt x="567" y="233"/>
                    <a:pt x="567" y="235"/>
                  </a:cubicBezTo>
                  <a:cubicBezTo>
                    <a:pt x="568" y="235"/>
                    <a:pt x="569" y="235"/>
                    <a:pt x="570" y="235"/>
                  </a:cubicBezTo>
                  <a:cubicBezTo>
                    <a:pt x="572" y="231"/>
                    <a:pt x="571" y="232"/>
                    <a:pt x="575" y="232"/>
                  </a:cubicBezTo>
                  <a:cubicBezTo>
                    <a:pt x="576" y="235"/>
                    <a:pt x="576" y="235"/>
                    <a:pt x="576" y="235"/>
                  </a:cubicBezTo>
                  <a:cubicBezTo>
                    <a:pt x="575" y="235"/>
                    <a:pt x="574" y="234"/>
                    <a:pt x="573" y="234"/>
                  </a:cubicBezTo>
                  <a:cubicBezTo>
                    <a:pt x="573" y="235"/>
                    <a:pt x="573" y="235"/>
                    <a:pt x="572" y="235"/>
                  </a:cubicBezTo>
                  <a:cubicBezTo>
                    <a:pt x="572" y="236"/>
                    <a:pt x="572" y="238"/>
                    <a:pt x="572" y="239"/>
                  </a:cubicBezTo>
                  <a:cubicBezTo>
                    <a:pt x="573" y="239"/>
                    <a:pt x="573" y="240"/>
                    <a:pt x="574" y="241"/>
                  </a:cubicBezTo>
                  <a:cubicBezTo>
                    <a:pt x="575" y="241"/>
                    <a:pt x="577" y="241"/>
                    <a:pt x="578" y="241"/>
                  </a:cubicBezTo>
                  <a:cubicBezTo>
                    <a:pt x="579" y="242"/>
                    <a:pt x="579" y="245"/>
                    <a:pt x="578" y="244"/>
                  </a:cubicBezTo>
                  <a:cubicBezTo>
                    <a:pt x="578" y="244"/>
                    <a:pt x="578" y="243"/>
                    <a:pt x="577" y="243"/>
                  </a:cubicBezTo>
                  <a:cubicBezTo>
                    <a:pt x="577" y="243"/>
                    <a:pt x="576" y="243"/>
                    <a:pt x="575" y="243"/>
                  </a:cubicBezTo>
                  <a:cubicBezTo>
                    <a:pt x="575" y="243"/>
                    <a:pt x="575" y="244"/>
                    <a:pt x="575" y="245"/>
                  </a:cubicBezTo>
                  <a:cubicBezTo>
                    <a:pt x="574" y="246"/>
                    <a:pt x="575" y="246"/>
                    <a:pt x="574" y="247"/>
                  </a:cubicBezTo>
                  <a:cubicBezTo>
                    <a:pt x="572" y="246"/>
                    <a:pt x="574" y="251"/>
                    <a:pt x="574" y="251"/>
                  </a:cubicBezTo>
                  <a:cubicBezTo>
                    <a:pt x="574" y="251"/>
                    <a:pt x="576" y="250"/>
                    <a:pt x="576" y="251"/>
                  </a:cubicBezTo>
                  <a:cubicBezTo>
                    <a:pt x="577" y="251"/>
                    <a:pt x="575" y="254"/>
                    <a:pt x="576" y="255"/>
                  </a:cubicBezTo>
                  <a:cubicBezTo>
                    <a:pt x="577" y="254"/>
                    <a:pt x="577" y="255"/>
                    <a:pt x="578" y="255"/>
                  </a:cubicBezTo>
                  <a:cubicBezTo>
                    <a:pt x="580" y="254"/>
                    <a:pt x="584" y="249"/>
                    <a:pt x="585" y="247"/>
                  </a:cubicBezTo>
                  <a:cubicBezTo>
                    <a:pt x="586" y="248"/>
                    <a:pt x="587" y="248"/>
                    <a:pt x="588" y="248"/>
                  </a:cubicBezTo>
                  <a:cubicBezTo>
                    <a:pt x="589" y="248"/>
                    <a:pt x="589" y="245"/>
                    <a:pt x="590" y="245"/>
                  </a:cubicBezTo>
                  <a:cubicBezTo>
                    <a:pt x="591" y="245"/>
                    <a:pt x="591" y="249"/>
                    <a:pt x="591" y="250"/>
                  </a:cubicBezTo>
                  <a:cubicBezTo>
                    <a:pt x="591" y="250"/>
                    <a:pt x="589" y="251"/>
                    <a:pt x="588" y="251"/>
                  </a:cubicBezTo>
                  <a:cubicBezTo>
                    <a:pt x="588" y="252"/>
                    <a:pt x="588" y="253"/>
                    <a:pt x="589" y="253"/>
                  </a:cubicBezTo>
                  <a:cubicBezTo>
                    <a:pt x="589" y="254"/>
                    <a:pt x="589" y="254"/>
                    <a:pt x="589" y="255"/>
                  </a:cubicBezTo>
                  <a:cubicBezTo>
                    <a:pt x="589" y="256"/>
                    <a:pt x="589" y="256"/>
                    <a:pt x="589" y="256"/>
                  </a:cubicBezTo>
                  <a:cubicBezTo>
                    <a:pt x="591" y="256"/>
                    <a:pt x="592" y="256"/>
                    <a:pt x="593" y="256"/>
                  </a:cubicBezTo>
                  <a:cubicBezTo>
                    <a:pt x="593" y="256"/>
                    <a:pt x="595" y="258"/>
                    <a:pt x="593" y="257"/>
                  </a:cubicBezTo>
                  <a:cubicBezTo>
                    <a:pt x="594" y="257"/>
                    <a:pt x="594" y="259"/>
                    <a:pt x="594" y="259"/>
                  </a:cubicBezTo>
                  <a:cubicBezTo>
                    <a:pt x="595" y="260"/>
                    <a:pt x="596" y="259"/>
                    <a:pt x="597" y="260"/>
                  </a:cubicBezTo>
                  <a:cubicBezTo>
                    <a:pt x="597" y="263"/>
                    <a:pt x="596" y="263"/>
                    <a:pt x="597" y="267"/>
                  </a:cubicBezTo>
                  <a:cubicBezTo>
                    <a:pt x="599" y="267"/>
                    <a:pt x="599" y="267"/>
                    <a:pt x="599" y="267"/>
                  </a:cubicBezTo>
                  <a:cubicBezTo>
                    <a:pt x="599" y="268"/>
                    <a:pt x="598" y="269"/>
                    <a:pt x="598" y="271"/>
                  </a:cubicBezTo>
                  <a:cubicBezTo>
                    <a:pt x="598" y="271"/>
                    <a:pt x="600" y="271"/>
                    <a:pt x="601" y="271"/>
                  </a:cubicBezTo>
                  <a:cubicBezTo>
                    <a:pt x="601" y="271"/>
                    <a:pt x="600" y="273"/>
                    <a:pt x="601" y="273"/>
                  </a:cubicBezTo>
                  <a:cubicBezTo>
                    <a:pt x="600" y="273"/>
                    <a:pt x="600" y="273"/>
                    <a:pt x="600" y="275"/>
                  </a:cubicBezTo>
                  <a:cubicBezTo>
                    <a:pt x="598" y="275"/>
                    <a:pt x="599" y="274"/>
                    <a:pt x="597" y="274"/>
                  </a:cubicBezTo>
                  <a:cubicBezTo>
                    <a:pt x="597" y="275"/>
                    <a:pt x="596" y="274"/>
                    <a:pt x="595" y="275"/>
                  </a:cubicBezTo>
                  <a:cubicBezTo>
                    <a:pt x="593" y="280"/>
                    <a:pt x="596" y="282"/>
                    <a:pt x="599" y="283"/>
                  </a:cubicBezTo>
                  <a:cubicBezTo>
                    <a:pt x="595" y="283"/>
                    <a:pt x="593" y="285"/>
                    <a:pt x="591" y="288"/>
                  </a:cubicBezTo>
                  <a:cubicBezTo>
                    <a:pt x="590" y="289"/>
                    <a:pt x="590" y="291"/>
                    <a:pt x="589" y="292"/>
                  </a:cubicBezTo>
                  <a:cubicBezTo>
                    <a:pt x="587" y="293"/>
                    <a:pt x="586" y="293"/>
                    <a:pt x="584" y="294"/>
                  </a:cubicBezTo>
                  <a:cubicBezTo>
                    <a:pt x="584" y="294"/>
                    <a:pt x="584" y="296"/>
                    <a:pt x="584" y="296"/>
                  </a:cubicBezTo>
                  <a:cubicBezTo>
                    <a:pt x="585" y="297"/>
                    <a:pt x="587" y="300"/>
                    <a:pt x="587" y="300"/>
                  </a:cubicBezTo>
                  <a:cubicBezTo>
                    <a:pt x="588" y="300"/>
                    <a:pt x="589" y="299"/>
                    <a:pt x="589" y="300"/>
                  </a:cubicBezTo>
                  <a:cubicBezTo>
                    <a:pt x="590" y="301"/>
                    <a:pt x="590" y="302"/>
                    <a:pt x="590" y="303"/>
                  </a:cubicBezTo>
                  <a:cubicBezTo>
                    <a:pt x="591" y="304"/>
                    <a:pt x="593" y="305"/>
                    <a:pt x="594" y="306"/>
                  </a:cubicBezTo>
                  <a:cubicBezTo>
                    <a:pt x="595" y="308"/>
                    <a:pt x="595" y="309"/>
                    <a:pt x="595" y="310"/>
                  </a:cubicBezTo>
                  <a:cubicBezTo>
                    <a:pt x="593" y="310"/>
                    <a:pt x="589" y="310"/>
                    <a:pt x="585" y="311"/>
                  </a:cubicBezTo>
                  <a:cubicBezTo>
                    <a:pt x="584" y="311"/>
                    <a:pt x="582" y="313"/>
                    <a:pt x="582" y="313"/>
                  </a:cubicBezTo>
                  <a:cubicBezTo>
                    <a:pt x="580" y="313"/>
                    <a:pt x="580" y="312"/>
                    <a:pt x="577" y="312"/>
                  </a:cubicBezTo>
                  <a:cubicBezTo>
                    <a:pt x="577" y="312"/>
                    <a:pt x="576" y="312"/>
                    <a:pt x="575" y="312"/>
                  </a:cubicBezTo>
                  <a:cubicBezTo>
                    <a:pt x="575" y="314"/>
                    <a:pt x="575" y="314"/>
                    <a:pt x="575" y="314"/>
                  </a:cubicBezTo>
                  <a:cubicBezTo>
                    <a:pt x="574" y="314"/>
                    <a:pt x="573" y="312"/>
                    <a:pt x="572" y="312"/>
                  </a:cubicBezTo>
                  <a:cubicBezTo>
                    <a:pt x="572" y="313"/>
                    <a:pt x="572" y="313"/>
                    <a:pt x="572" y="313"/>
                  </a:cubicBezTo>
                  <a:cubicBezTo>
                    <a:pt x="571" y="313"/>
                    <a:pt x="571" y="314"/>
                    <a:pt x="571" y="314"/>
                  </a:cubicBezTo>
                  <a:cubicBezTo>
                    <a:pt x="570" y="315"/>
                    <a:pt x="569" y="314"/>
                    <a:pt x="568" y="314"/>
                  </a:cubicBezTo>
                  <a:cubicBezTo>
                    <a:pt x="567" y="316"/>
                    <a:pt x="567" y="316"/>
                    <a:pt x="567" y="316"/>
                  </a:cubicBezTo>
                  <a:cubicBezTo>
                    <a:pt x="565" y="316"/>
                    <a:pt x="564" y="315"/>
                    <a:pt x="563" y="314"/>
                  </a:cubicBezTo>
                  <a:cubicBezTo>
                    <a:pt x="561" y="314"/>
                    <a:pt x="557" y="314"/>
                    <a:pt x="555" y="314"/>
                  </a:cubicBezTo>
                  <a:cubicBezTo>
                    <a:pt x="554" y="316"/>
                    <a:pt x="552" y="320"/>
                    <a:pt x="552" y="321"/>
                  </a:cubicBezTo>
                  <a:cubicBezTo>
                    <a:pt x="552" y="323"/>
                    <a:pt x="553" y="322"/>
                    <a:pt x="554" y="323"/>
                  </a:cubicBezTo>
                  <a:cubicBezTo>
                    <a:pt x="552" y="325"/>
                    <a:pt x="552" y="327"/>
                    <a:pt x="550" y="328"/>
                  </a:cubicBezTo>
                  <a:cubicBezTo>
                    <a:pt x="550" y="328"/>
                    <a:pt x="551" y="331"/>
                    <a:pt x="552" y="332"/>
                  </a:cubicBezTo>
                  <a:cubicBezTo>
                    <a:pt x="553" y="333"/>
                    <a:pt x="554" y="332"/>
                    <a:pt x="556" y="333"/>
                  </a:cubicBezTo>
                  <a:cubicBezTo>
                    <a:pt x="556" y="334"/>
                    <a:pt x="556" y="334"/>
                    <a:pt x="556" y="334"/>
                  </a:cubicBezTo>
                  <a:cubicBezTo>
                    <a:pt x="558" y="335"/>
                    <a:pt x="557" y="333"/>
                    <a:pt x="559" y="334"/>
                  </a:cubicBezTo>
                  <a:cubicBezTo>
                    <a:pt x="560" y="335"/>
                    <a:pt x="560" y="335"/>
                    <a:pt x="560" y="335"/>
                  </a:cubicBezTo>
                  <a:cubicBezTo>
                    <a:pt x="562" y="335"/>
                    <a:pt x="563" y="335"/>
                    <a:pt x="566" y="334"/>
                  </a:cubicBezTo>
                  <a:cubicBezTo>
                    <a:pt x="566" y="332"/>
                    <a:pt x="566" y="332"/>
                    <a:pt x="566" y="332"/>
                  </a:cubicBezTo>
                  <a:cubicBezTo>
                    <a:pt x="567" y="332"/>
                    <a:pt x="568" y="333"/>
                    <a:pt x="570" y="332"/>
                  </a:cubicBezTo>
                  <a:cubicBezTo>
                    <a:pt x="570" y="331"/>
                    <a:pt x="569" y="330"/>
                    <a:pt x="570" y="330"/>
                  </a:cubicBezTo>
                  <a:cubicBezTo>
                    <a:pt x="570" y="330"/>
                    <a:pt x="571" y="329"/>
                    <a:pt x="572" y="329"/>
                  </a:cubicBezTo>
                  <a:cubicBezTo>
                    <a:pt x="572" y="328"/>
                    <a:pt x="572" y="327"/>
                    <a:pt x="573" y="326"/>
                  </a:cubicBezTo>
                  <a:cubicBezTo>
                    <a:pt x="574" y="329"/>
                    <a:pt x="574" y="329"/>
                    <a:pt x="574" y="329"/>
                  </a:cubicBezTo>
                  <a:cubicBezTo>
                    <a:pt x="575" y="329"/>
                    <a:pt x="578" y="331"/>
                    <a:pt x="579" y="330"/>
                  </a:cubicBezTo>
                  <a:cubicBezTo>
                    <a:pt x="579" y="330"/>
                    <a:pt x="579" y="329"/>
                    <a:pt x="580" y="329"/>
                  </a:cubicBezTo>
                  <a:cubicBezTo>
                    <a:pt x="580" y="329"/>
                    <a:pt x="580" y="327"/>
                    <a:pt x="580" y="327"/>
                  </a:cubicBezTo>
                  <a:cubicBezTo>
                    <a:pt x="579" y="326"/>
                    <a:pt x="577" y="325"/>
                    <a:pt x="576" y="324"/>
                  </a:cubicBezTo>
                  <a:cubicBezTo>
                    <a:pt x="576" y="323"/>
                    <a:pt x="576" y="323"/>
                    <a:pt x="576" y="323"/>
                  </a:cubicBezTo>
                  <a:cubicBezTo>
                    <a:pt x="578" y="322"/>
                    <a:pt x="577" y="322"/>
                    <a:pt x="578" y="321"/>
                  </a:cubicBezTo>
                  <a:cubicBezTo>
                    <a:pt x="579" y="321"/>
                    <a:pt x="579" y="321"/>
                    <a:pt x="579" y="321"/>
                  </a:cubicBezTo>
                  <a:cubicBezTo>
                    <a:pt x="580" y="322"/>
                    <a:pt x="579" y="323"/>
                    <a:pt x="579" y="324"/>
                  </a:cubicBezTo>
                  <a:cubicBezTo>
                    <a:pt x="580" y="324"/>
                    <a:pt x="581" y="326"/>
                    <a:pt x="581" y="326"/>
                  </a:cubicBezTo>
                  <a:cubicBezTo>
                    <a:pt x="583" y="326"/>
                    <a:pt x="583" y="326"/>
                    <a:pt x="584" y="326"/>
                  </a:cubicBezTo>
                  <a:cubicBezTo>
                    <a:pt x="585" y="326"/>
                    <a:pt x="585" y="323"/>
                    <a:pt x="584" y="323"/>
                  </a:cubicBezTo>
                  <a:cubicBezTo>
                    <a:pt x="585" y="323"/>
                    <a:pt x="586" y="324"/>
                    <a:pt x="586" y="324"/>
                  </a:cubicBezTo>
                  <a:cubicBezTo>
                    <a:pt x="586" y="324"/>
                    <a:pt x="586" y="326"/>
                    <a:pt x="586" y="326"/>
                  </a:cubicBezTo>
                  <a:cubicBezTo>
                    <a:pt x="587" y="326"/>
                    <a:pt x="588" y="326"/>
                    <a:pt x="589" y="327"/>
                  </a:cubicBezTo>
                  <a:cubicBezTo>
                    <a:pt x="589" y="327"/>
                    <a:pt x="589" y="329"/>
                    <a:pt x="589" y="330"/>
                  </a:cubicBezTo>
                  <a:cubicBezTo>
                    <a:pt x="589" y="329"/>
                    <a:pt x="590" y="327"/>
                    <a:pt x="591" y="327"/>
                  </a:cubicBezTo>
                  <a:cubicBezTo>
                    <a:pt x="591" y="327"/>
                    <a:pt x="593" y="327"/>
                    <a:pt x="593" y="327"/>
                  </a:cubicBezTo>
                  <a:cubicBezTo>
                    <a:pt x="594" y="328"/>
                    <a:pt x="595" y="334"/>
                    <a:pt x="596" y="335"/>
                  </a:cubicBezTo>
                  <a:cubicBezTo>
                    <a:pt x="596" y="335"/>
                    <a:pt x="598" y="335"/>
                    <a:pt x="599" y="335"/>
                  </a:cubicBezTo>
                  <a:cubicBezTo>
                    <a:pt x="599" y="337"/>
                    <a:pt x="600" y="340"/>
                    <a:pt x="600" y="342"/>
                  </a:cubicBezTo>
                  <a:cubicBezTo>
                    <a:pt x="602" y="342"/>
                    <a:pt x="602" y="342"/>
                    <a:pt x="603" y="341"/>
                  </a:cubicBezTo>
                  <a:cubicBezTo>
                    <a:pt x="603" y="343"/>
                    <a:pt x="603" y="343"/>
                    <a:pt x="603" y="343"/>
                  </a:cubicBezTo>
                  <a:cubicBezTo>
                    <a:pt x="605" y="344"/>
                    <a:pt x="605" y="344"/>
                    <a:pt x="605" y="344"/>
                  </a:cubicBezTo>
                  <a:cubicBezTo>
                    <a:pt x="605" y="343"/>
                    <a:pt x="605" y="344"/>
                    <a:pt x="606" y="344"/>
                  </a:cubicBezTo>
                  <a:cubicBezTo>
                    <a:pt x="606" y="343"/>
                    <a:pt x="606" y="341"/>
                    <a:pt x="606" y="341"/>
                  </a:cubicBezTo>
                  <a:cubicBezTo>
                    <a:pt x="607" y="341"/>
                    <a:pt x="608" y="342"/>
                    <a:pt x="608" y="342"/>
                  </a:cubicBezTo>
                  <a:cubicBezTo>
                    <a:pt x="608" y="342"/>
                    <a:pt x="610" y="342"/>
                    <a:pt x="610" y="342"/>
                  </a:cubicBezTo>
                  <a:cubicBezTo>
                    <a:pt x="610" y="343"/>
                    <a:pt x="611" y="343"/>
                    <a:pt x="611" y="344"/>
                  </a:cubicBezTo>
                  <a:cubicBezTo>
                    <a:pt x="610" y="344"/>
                    <a:pt x="610" y="344"/>
                    <a:pt x="610" y="346"/>
                  </a:cubicBezTo>
                  <a:cubicBezTo>
                    <a:pt x="608" y="346"/>
                    <a:pt x="606" y="347"/>
                    <a:pt x="604" y="347"/>
                  </a:cubicBezTo>
                  <a:cubicBezTo>
                    <a:pt x="604" y="348"/>
                    <a:pt x="604" y="348"/>
                    <a:pt x="604" y="348"/>
                  </a:cubicBezTo>
                  <a:cubicBezTo>
                    <a:pt x="605" y="349"/>
                    <a:pt x="606" y="348"/>
                    <a:pt x="607" y="348"/>
                  </a:cubicBezTo>
                  <a:cubicBezTo>
                    <a:pt x="608" y="349"/>
                    <a:pt x="610" y="351"/>
                    <a:pt x="610" y="351"/>
                  </a:cubicBezTo>
                  <a:cubicBezTo>
                    <a:pt x="612" y="351"/>
                    <a:pt x="612" y="349"/>
                    <a:pt x="613" y="349"/>
                  </a:cubicBezTo>
                  <a:cubicBezTo>
                    <a:pt x="614" y="349"/>
                    <a:pt x="614" y="350"/>
                    <a:pt x="615" y="351"/>
                  </a:cubicBezTo>
                  <a:cubicBezTo>
                    <a:pt x="617" y="351"/>
                    <a:pt x="619" y="351"/>
                    <a:pt x="621" y="351"/>
                  </a:cubicBezTo>
                  <a:cubicBezTo>
                    <a:pt x="621" y="350"/>
                    <a:pt x="622" y="348"/>
                    <a:pt x="622" y="348"/>
                  </a:cubicBezTo>
                  <a:cubicBezTo>
                    <a:pt x="623" y="348"/>
                    <a:pt x="623" y="349"/>
                    <a:pt x="624" y="350"/>
                  </a:cubicBezTo>
                  <a:cubicBezTo>
                    <a:pt x="625" y="350"/>
                    <a:pt x="625" y="349"/>
                    <a:pt x="626" y="349"/>
                  </a:cubicBezTo>
                  <a:cubicBezTo>
                    <a:pt x="628" y="349"/>
                    <a:pt x="631" y="350"/>
                    <a:pt x="633" y="351"/>
                  </a:cubicBezTo>
                  <a:cubicBezTo>
                    <a:pt x="634" y="350"/>
                    <a:pt x="634" y="349"/>
                    <a:pt x="635" y="349"/>
                  </a:cubicBezTo>
                  <a:cubicBezTo>
                    <a:pt x="635" y="349"/>
                    <a:pt x="637" y="351"/>
                    <a:pt x="637" y="351"/>
                  </a:cubicBezTo>
                  <a:cubicBezTo>
                    <a:pt x="640" y="352"/>
                    <a:pt x="642" y="350"/>
                    <a:pt x="644" y="350"/>
                  </a:cubicBezTo>
                  <a:cubicBezTo>
                    <a:pt x="645" y="350"/>
                    <a:pt x="647" y="353"/>
                    <a:pt x="649" y="353"/>
                  </a:cubicBezTo>
                  <a:cubicBezTo>
                    <a:pt x="650" y="353"/>
                    <a:pt x="649" y="352"/>
                    <a:pt x="651" y="352"/>
                  </a:cubicBezTo>
                  <a:cubicBezTo>
                    <a:pt x="651" y="352"/>
                    <a:pt x="654" y="354"/>
                    <a:pt x="655" y="354"/>
                  </a:cubicBezTo>
                  <a:cubicBezTo>
                    <a:pt x="657" y="353"/>
                    <a:pt x="656" y="352"/>
                    <a:pt x="657" y="350"/>
                  </a:cubicBezTo>
                  <a:cubicBezTo>
                    <a:pt x="657" y="348"/>
                    <a:pt x="657" y="348"/>
                    <a:pt x="657" y="348"/>
                  </a:cubicBezTo>
                  <a:cubicBezTo>
                    <a:pt x="658" y="349"/>
                    <a:pt x="657" y="347"/>
                    <a:pt x="657" y="347"/>
                  </a:cubicBezTo>
                  <a:cubicBezTo>
                    <a:pt x="654" y="346"/>
                    <a:pt x="652" y="347"/>
                    <a:pt x="649" y="346"/>
                  </a:cubicBezTo>
                  <a:cubicBezTo>
                    <a:pt x="648" y="345"/>
                    <a:pt x="649" y="344"/>
                    <a:pt x="649" y="343"/>
                  </a:cubicBezTo>
                  <a:cubicBezTo>
                    <a:pt x="647" y="343"/>
                    <a:pt x="647" y="343"/>
                    <a:pt x="647" y="343"/>
                  </a:cubicBezTo>
                  <a:cubicBezTo>
                    <a:pt x="647" y="343"/>
                    <a:pt x="645" y="341"/>
                    <a:pt x="645" y="340"/>
                  </a:cubicBezTo>
                  <a:cubicBezTo>
                    <a:pt x="643" y="340"/>
                    <a:pt x="640" y="341"/>
                    <a:pt x="639" y="340"/>
                  </a:cubicBezTo>
                  <a:cubicBezTo>
                    <a:pt x="639" y="340"/>
                    <a:pt x="639" y="338"/>
                    <a:pt x="639" y="338"/>
                  </a:cubicBezTo>
                  <a:cubicBezTo>
                    <a:pt x="638" y="338"/>
                    <a:pt x="638" y="338"/>
                    <a:pt x="638" y="338"/>
                  </a:cubicBezTo>
                  <a:cubicBezTo>
                    <a:pt x="634" y="336"/>
                    <a:pt x="631" y="333"/>
                    <a:pt x="627" y="330"/>
                  </a:cubicBezTo>
                  <a:cubicBezTo>
                    <a:pt x="627" y="330"/>
                    <a:pt x="627" y="328"/>
                    <a:pt x="627" y="329"/>
                  </a:cubicBezTo>
                  <a:cubicBezTo>
                    <a:pt x="627" y="329"/>
                    <a:pt x="629" y="327"/>
                    <a:pt x="629" y="327"/>
                  </a:cubicBezTo>
                  <a:cubicBezTo>
                    <a:pt x="632" y="326"/>
                    <a:pt x="637" y="331"/>
                    <a:pt x="639" y="331"/>
                  </a:cubicBezTo>
                  <a:cubicBezTo>
                    <a:pt x="639" y="331"/>
                    <a:pt x="639" y="329"/>
                    <a:pt x="639" y="328"/>
                  </a:cubicBezTo>
                  <a:cubicBezTo>
                    <a:pt x="641" y="328"/>
                    <a:pt x="641" y="328"/>
                    <a:pt x="641" y="328"/>
                  </a:cubicBezTo>
                  <a:cubicBezTo>
                    <a:pt x="643" y="329"/>
                    <a:pt x="644" y="332"/>
                    <a:pt x="646" y="332"/>
                  </a:cubicBezTo>
                  <a:cubicBezTo>
                    <a:pt x="647" y="332"/>
                    <a:pt x="647" y="330"/>
                    <a:pt x="647" y="330"/>
                  </a:cubicBezTo>
                  <a:cubicBezTo>
                    <a:pt x="650" y="330"/>
                    <a:pt x="652" y="330"/>
                    <a:pt x="654" y="330"/>
                  </a:cubicBezTo>
                  <a:cubicBezTo>
                    <a:pt x="655" y="331"/>
                    <a:pt x="655" y="332"/>
                    <a:pt x="655" y="333"/>
                  </a:cubicBezTo>
                  <a:cubicBezTo>
                    <a:pt x="656" y="333"/>
                    <a:pt x="656" y="332"/>
                    <a:pt x="657" y="332"/>
                  </a:cubicBezTo>
                  <a:cubicBezTo>
                    <a:pt x="659" y="333"/>
                    <a:pt x="660" y="334"/>
                    <a:pt x="661" y="337"/>
                  </a:cubicBezTo>
                  <a:cubicBezTo>
                    <a:pt x="662" y="337"/>
                    <a:pt x="664" y="336"/>
                    <a:pt x="665" y="336"/>
                  </a:cubicBezTo>
                  <a:cubicBezTo>
                    <a:pt x="664" y="335"/>
                    <a:pt x="664" y="335"/>
                    <a:pt x="664" y="335"/>
                  </a:cubicBezTo>
                  <a:cubicBezTo>
                    <a:pt x="664" y="335"/>
                    <a:pt x="663" y="335"/>
                    <a:pt x="662" y="336"/>
                  </a:cubicBezTo>
                  <a:cubicBezTo>
                    <a:pt x="661" y="334"/>
                    <a:pt x="660" y="332"/>
                    <a:pt x="660" y="330"/>
                  </a:cubicBezTo>
                  <a:cubicBezTo>
                    <a:pt x="659" y="330"/>
                    <a:pt x="658" y="331"/>
                    <a:pt x="657" y="330"/>
                  </a:cubicBezTo>
                  <a:cubicBezTo>
                    <a:pt x="657" y="330"/>
                    <a:pt x="657" y="328"/>
                    <a:pt x="657" y="328"/>
                  </a:cubicBezTo>
                  <a:cubicBezTo>
                    <a:pt x="663" y="328"/>
                    <a:pt x="662" y="330"/>
                    <a:pt x="661" y="324"/>
                  </a:cubicBezTo>
                  <a:cubicBezTo>
                    <a:pt x="660" y="324"/>
                    <a:pt x="659" y="323"/>
                    <a:pt x="661" y="323"/>
                  </a:cubicBezTo>
                  <a:cubicBezTo>
                    <a:pt x="661" y="323"/>
                    <a:pt x="662" y="324"/>
                    <a:pt x="663" y="324"/>
                  </a:cubicBezTo>
                  <a:cubicBezTo>
                    <a:pt x="664" y="324"/>
                    <a:pt x="664" y="323"/>
                    <a:pt x="665" y="322"/>
                  </a:cubicBezTo>
                  <a:cubicBezTo>
                    <a:pt x="663" y="320"/>
                    <a:pt x="663" y="318"/>
                    <a:pt x="661" y="315"/>
                  </a:cubicBezTo>
                  <a:cubicBezTo>
                    <a:pt x="659" y="316"/>
                    <a:pt x="660" y="314"/>
                    <a:pt x="659" y="314"/>
                  </a:cubicBezTo>
                  <a:cubicBezTo>
                    <a:pt x="659" y="314"/>
                    <a:pt x="657" y="316"/>
                    <a:pt x="659" y="316"/>
                  </a:cubicBezTo>
                  <a:cubicBezTo>
                    <a:pt x="659" y="317"/>
                    <a:pt x="659" y="318"/>
                    <a:pt x="660" y="318"/>
                  </a:cubicBezTo>
                  <a:cubicBezTo>
                    <a:pt x="660" y="318"/>
                    <a:pt x="660" y="319"/>
                    <a:pt x="659" y="318"/>
                  </a:cubicBezTo>
                  <a:cubicBezTo>
                    <a:pt x="657" y="318"/>
                    <a:pt x="658" y="317"/>
                    <a:pt x="657" y="315"/>
                  </a:cubicBezTo>
                  <a:cubicBezTo>
                    <a:pt x="656" y="315"/>
                    <a:pt x="656" y="316"/>
                    <a:pt x="655" y="316"/>
                  </a:cubicBezTo>
                  <a:cubicBezTo>
                    <a:pt x="654" y="316"/>
                    <a:pt x="655" y="314"/>
                    <a:pt x="655" y="314"/>
                  </a:cubicBezTo>
                  <a:cubicBezTo>
                    <a:pt x="654" y="313"/>
                    <a:pt x="652" y="312"/>
                    <a:pt x="652" y="312"/>
                  </a:cubicBezTo>
                  <a:cubicBezTo>
                    <a:pt x="651" y="311"/>
                    <a:pt x="649" y="312"/>
                    <a:pt x="649" y="312"/>
                  </a:cubicBezTo>
                  <a:cubicBezTo>
                    <a:pt x="648" y="311"/>
                    <a:pt x="648" y="310"/>
                    <a:pt x="648" y="309"/>
                  </a:cubicBezTo>
                  <a:cubicBezTo>
                    <a:pt x="648" y="308"/>
                    <a:pt x="646" y="308"/>
                    <a:pt x="645" y="308"/>
                  </a:cubicBezTo>
                  <a:cubicBezTo>
                    <a:pt x="644" y="306"/>
                    <a:pt x="644" y="304"/>
                    <a:pt x="643" y="301"/>
                  </a:cubicBezTo>
                  <a:cubicBezTo>
                    <a:pt x="638" y="302"/>
                    <a:pt x="638" y="300"/>
                    <a:pt x="636" y="294"/>
                  </a:cubicBezTo>
                  <a:cubicBezTo>
                    <a:pt x="637" y="295"/>
                    <a:pt x="637" y="294"/>
                    <a:pt x="639" y="294"/>
                  </a:cubicBezTo>
                  <a:cubicBezTo>
                    <a:pt x="639" y="296"/>
                    <a:pt x="639" y="296"/>
                    <a:pt x="639" y="296"/>
                  </a:cubicBezTo>
                  <a:cubicBezTo>
                    <a:pt x="640" y="296"/>
                    <a:pt x="642" y="296"/>
                    <a:pt x="643" y="296"/>
                  </a:cubicBezTo>
                  <a:cubicBezTo>
                    <a:pt x="643" y="296"/>
                    <a:pt x="643" y="294"/>
                    <a:pt x="643" y="294"/>
                  </a:cubicBezTo>
                  <a:cubicBezTo>
                    <a:pt x="643" y="294"/>
                    <a:pt x="641" y="294"/>
                    <a:pt x="642" y="293"/>
                  </a:cubicBezTo>
                  <a:cubicBezTo>
                    <a:pt x="641" y="293"/>
                    <a:pt x="641" y="293"/>
                    <a:pt x="641" y="293"/>
                  </a:cubicBezTo>
                  <a:cubicBezTo>
                    <a:pt x="640" y="291"/>
                    <a:pt x="639" y="290"/>
                    <a:pt x="639" y="286"/>
                  </a:cubicBezTo>
                  <a:cubicBezTo>
                    <a:pt x="639" y="287"/>
                    <a:pt x="640" y="287"/>
                    <a:pt x="641" y="287"/>
                  </a:cubicBezTo>
                  <a:cubicBezTo>
                    <a:pt x="641" y="289"/>
                    <a:pt x="641" y="290"/>
                    <a:pt x="642" y="291"/>
                  </a:cubicBezTo>
                  <a:cubicBezTo>
                    <a:pt x="644" y="290"/>
                    <a:pt x="644" y="290"/>
                    <a:pt x="644" y="290"/>
                  </a:cubicBezTo>
                  <a:cubicBezTo>
                    <a:pt x="644" y="289"/>
                    <a:pt x="644" y="289"/>
                    <a:pt x="644" y="289"/>
                  </a:cubicBezTo>
                  <a:cubicBezTo>
                    <a:pt x="644" y="289"/>
                    <a:pt x="644" y="288"/>
                    <a:pt x="644" y="286"/>
                  </a:cubicBezTo>
                  <a:cubicBezTo>
                    <a:pt x="643" y="285"/>
                    <a:pt x="641" y="284"/>
                    <a:pt x="643" y="284"/>
                  </a:cubicBezTo>
                  <a:cubicBezTo>
                    <a:pt x="645" y="286"/>
                    <a:pt x="645" y="286"/>
                    <a:pt x="645" y="286"/>
                  </a:cubicBezTo>
                  <a:cubicBezTo>
                    <a:pt x="645" y="286"/>
                    <a:pt x="646" y="284"/>
                    <a:pt x="647" y="285"/>
                  </a:cubicBezTo>
                  <a:cubicBezTo>
                    <a:pt x="648" y="286"/>
                    <a:pt x="646" y="287"/>
                    <a:pt x="647" y="288"/>
                  </a:cubicBezTo>
                  <a:cubicBezTo>
                    <a:pt x="647" y="289"/>
                    <a:pt x="648" y="289"/>
                    <a:pt x="649" y="289"/>
                  </a:cubicBezTo>
                  <a:cubicBezTo>
                    <a:pt x="650" y="290"/>
                    <a:pt x="649" y="293"/>
                    <a:pt x="650" y="294"/>
                  </a:cubicBezTo>
                  <a:cubicBezTo>
                    <a:pt x="651" y="295"/>
                    <a:pt x="651" y="294"/>
                    <a:pt x="653" y="294"/>
                  </a:cubicBezTo>
                  <a:cubicBezTo>
                    <a:pt x="653" y="295"/>
                    <a:pt x="655" y="296"/>
                    <a:pt x="655" y="296"/>
                  </a:cubicBezTo>
                  <a:cubicBezTo>
                    <a:pt x="658" y="297"/>
                    <a:pt x="661" y="295"/>
                    <a:pt x="663" y="294"/>
                  </a:cubicBezTo>
                  <a:cubicBezTo>
                    <a:pt x="662" y="295"/>
                    <a:pt x="662" y="297"/>
                    <a:pt x="661" y="297"/>
                  </a:cubicBezTo>
                  <a:cubicBezTo>
                    <a:pt x="660" y="298"/>
                    <a:pt x="660" y="297"/>
                    <a:pt x="659" y="298"/>
                  </a:cubicBezTo>
                  <a:cubicBezTo>
                    <a:pt x="659" y="299"/>
                    <a:pt x="659" y="299"/>
                    <a:pt x="659" y="299"/>
                  </a:cubicBezTo>
                  <a:cubicBezTo>
                    <a:pt x="660" y="299"/>
                    <a:pt x="663" y="298"/>
                    <a:pt x="663" y="298"/>
                  </a:cubicBezTo>
                  <a:cubicBezTo>
                    <a:pt x="663" y="301"/>
                    <a:pt x="663" y="301"/>
                    <a:pt x="663" y="301"/>
                  </a:cubicBezTo>
                  <a:cubicBezTo>
                    <a:pt x="663" y="301"/>
                    <a:pt x="664" y="301"/>
                    <a:pt x="665" y="301"/>
                  </a:cubicBezTo>
                  <a:cubicBezTo>
                    <a:pt x="664" y="301"/>
                    <a:pt x="667" y="300"/>
                    <a:pt x="667" y="300"/>
                  </a:cubicBezTo>
                  <a:cubicBezTo>
                    <a:pt x="666" y="301"/>
                    <a:pt x="666" y="303"/>
                    <a:pt x="665" y="303"/>
                  </a:cubicBezTo>
                  <a:cubicBezTo>
                    <a:pt x="664" y="303"/>
                    <a:pt x="665" y="304"/>
                    <a:pt x="665" y="304"/>
                  </a:cubicBezTo>
                  <a:cubicBezTo>
                    <a:pt x="666" y="304"/>
                    <a:pt x="675" y="302"/>
                    <a:pt x="669" y="306"/>
                  </a:cubicBezTo>
                  <a:cubicBezTo>
                    <a:pt x="667" y="307"/>
                    <a:pt x="668" y="307"/>
                    <a:pt x="670" y="308"/>
                  </a:cubicBezTo>
                  <a:cubicBezTo>
                    <a:pt x="671" y="308"/>
                    <a:pt x="671" y="307"/>
                    <a:pt x="672" y="306"/>
                  </a:cubicBezTo>
                  <a:cubicBezTo>
                    <a:pt x="672" y="307"/>
                    <a:pt x="672" y="308"/>
                    <a:pt x="672" y="308"/>
                  </a:cubicBezTo>
                  <a:cubicBezTo>
                    <a:pt x="673" y="309"/>
                    <a:pt x="673" y="310"/>
                    <a:pt x="674" y="310"/>
                  </a:cubicBezTo>
                  <a:cubicBezTo>
                    <a:pt x="675" y="311"/>
                    <a:pt x="675" y="309"/>
                    <a:pt x="677" y="310"/>
                  </a:cubicBezTo>
                  <a:cubicBezTo>
                    <a:pt x="677" y="311"/>
                    <a:pt x="677" y="311"/>
                    <a:pt x="677" y="311"/>
                  </a:cubicBezTo>
                  <a:cubicBezTo>
                    <a:pt x="681" y="311"/>
                    <a:pt x="678" y="311"/>
                    <a:pt x="679" y="310"/>
                  </a:cubicBezTo>
                  <a:cubicBezTo>
                    <a:pt x="683" y="307"/>
                    <a:pt x="680" y="308"/>
                    <a:pt x="679" y="305"/>
                  </a:cubicBezTo>
                  <a:cubicBezTo>
                    <a:pt x="679" y="304"/>
                    <a:pt x="679" y="303"/>
                    <a:pt x="679" y="302"/>
                  </a:cubicBezTo>
                  <a:cubicBezTo>
                    <a:pt x="679" y="302"/>
                    <a:pt x="677" y="302"/>
                    <a:pt x="677" y="302"/>
                  </a:cubicBezTo>
                  <a:cubicBezTo>
                    <a:pt x="677" y="301"/>
                    <a:pt x="679" y="298"/>
                    <a:pt x="679" y="299"/>
                  </a:cubicBezTo>
                  <a:cubicBezTo>
                    <a:pt x="679" y="299"/>
                    <a:pt x="679" y="300"/>
                    <a:pt x="680" y="301"/>
                  </a:cubicBezTo>
                  <a:cubicBezTo>
                    <a:pt x="680" y="301"/>
                    <a:pt x="684" y="300"/>
                    <a:pt x="683" y="300"/>
                  </a:cubicBezTo>
                  <a:cubicBezTo>
                    <a:pt x="684" y="300"/>
                    <a:pt x="684" y="300"/>
                    <a:pt x="686" y="300"/>
                  </a:cubicBezTo>
                  <a:cubicBezTo>
                    <a:pt x="685" y="300"/>
                    <a:pt x="686" y="299"/>
                    <a:pt x="686" y="298"/>
                  </a:cubicBezTo>
                  <a:cubicBezTo>
                    <a:pt x="686" y="298"/>
                    <a:pt x="685" y="298"/>
                    <a:pt x="684" y="298"/>
                  </a:cubicBezTo>
                  <a:cubicBezTo>
                    <a:pt x="684" y="296"/>
                    <a:pt x="684" y="296"/>
                    <a:pt x="684" y="296"/>
                  </a:cubicBezTo>
                  <a:cubicBezTo>
                    <a:pt x="682" y="295"/>
                    <a:pt x="684" y="296"/>
                    <a:pt x="686" y="296"/>
                  </a:cubicBezTo>
                  <a:cubicBezTo>
                    <a:pt x="686" y="294"/>
                    <a:pt x="686" y="294"/>
                    <a:pt x="686" y="294"/>
                  </a:cubicBezTo>
                  <a:cubicBezTo>
                    <a:pt x="685" y="294"/>
                    <a:pt x="685" y="294"/>
                    <a:pt x="685" y="294"/>
                  </a:cubicBezTo>
                  <a:cubicBezTo>
                    <a:pt x="685" y="294"/>
                    <a:pt x="685" y="291"/>
                    <a:pt x="685" y="291"/>
                  </a:cubicBezTo>
                  <a:cubicBezTo>
                    <a:pt x="686" y="291"/>
                    <a:pt x="687" y="291"/>
                    <a:pt x="688" y="290"/>
                  </a:cubicBezTo>
                  <a:cubicBezTo>
                    <a:pt x="688" y="290"/>
                    <a:pt x="690" y="286"/>
                    <a:pt x="688" y="288"/>
                  </a:cubicBezTo>
                  <a:cubicBezTo>
                    <a:pt x="688" y="287"/>
                    <a:pt x="689" y="286"/>
                    <a:pt x="688" y="286"/>
                  </a:cubicBezTo>
                  <a:cubicBezTo>
                    <a:pt x="689" y="286"/>
                    <a:pt x="691" y="286"/>
                    <a:pt x="691" y="286"/>
                  </a:cubicBezTo>
                  <a:cubicBezTo>
                    <a:pt x="692" y="288"/>
                    <a:pt x="692" y="288"/>
                    <a:pt x="692" y="288"/>
                  </a:cubicBezTo>
                  <a:cubicBezTo>
                    <a:pt x="693" y="289"/>
                    <a:pt x="695" y="289"/>
                    <a:pt x="695" y="288"/>
                  </a:cubicBezTo>
                  <a:cubicBezTo>
                    <a:pt x="695" y="290"/>
                    <a:pt x="696" y="288"/>
                    <a:pt x="696" y="288"/>
                  </a:cubicBezTo>
                  <a:cubicBezTo>
                    <a:pt x="693" y="287"/>
                    <a:pt x="696" y="286"/>
                    <a:pt x="695" y="284"/>
                  </a:cubicBezTo>
                  <a:cubicBezTo>
                    <a:pt x="695" y="283"/>
                    <a:pt x="694" y="283"/>
                    <a:pt x="694" y="283"/>
                  </a:cubicBezTo>
                  <a:cubicBezTo>
                    <a:pt x="695" y="283"/>
                    <a:pt x="695" y="283"/>
                    <a:pt x="696" y="283"/>
                  </a:cubicBezTo>
                  <a:cubicBezTo>
                    <a:pt x="695" y="284"/>
                    <a:pt x="698" y="284"/>
                    <a:pt x="698" y="284"/>
                  </a:cubicBezTo>
                  <a:cubicBezTo>
                    <a:pt x="698" y="283"/>
                    <a:pt x="697" y="282"/>
                    <a:pt x="698" y="282"/>
                  </a:cubicBezTo>
                  <a:cubicBezTo>
                    <a:pt x="698" y="281"/>
                    <a:pt x="698" y="281"/>
                    <a:pt x="698" y="281"/>
                  </a:cubicBezTo>
                  <a:cubicBezTo>
                    <a:pt x="696" y="280"/>
                    <a:pt x="696" y="280"/>
                    <a:pt x="696" y="280"/>
                  </a:cubicBezTo>
                  <a:cubicBezTo>
                    <a:pt x="696" y="279"/>
                    <a:pt x="696" y="276"/>
                    <a:pt x="695" y="276"/>
                  </a:cubicBezTo>
                  <a:cubicBezTo>
                    <a:pt x="694" y="275"/>
                    <a:pt x="692" y="275"/>
                    <a:pt x="691" y="275"/>
                  </a:cubicBezTo>
                  <a:cubicBezTo>
                    <a:pt x="691" y="274"/>
                    <a:pt x="691" y="273"/>
                    <a:pt x="690" y="273"/>
                  </a:cubicBezTo>
                  <a:cubicBezTo>
                    <a:pt x="689" y="272"/>
                    <a:pt x="690" y="277"/>
                    <a:pt x="690" y="278"/>
                  </a:cubicBezTo>
                  <a:cubicBezTo>
                    <a:pt x="689" y="278"/>
                    <a:pt x="690" y="277"/>
                    <a:pt x="689" y="277"/>
                  </a:cubicBezTo>
                  <a:cubicBezTo>
                    <a:pt x="688" y="277"/>
                    <a:pt x="687" y="278"/>
                    <a:pt x="686" y="279"/>
                  </a:cubicBezTo>
                  <a:cubicBezTo>
                    <a:pt x="686" y="277"/>
                    <a:pt x="686" y="277"/>
                    <a:pt x="686" y="277"/>
                  </a:cubicBezTo>
                  <a:cubicBezTo>
                    <a:pt x="685" y="277"/>
                    <a:pt x="685" y="277"/>
                    <a:pt x="685" y="277"/>
                  </a:cubicBezTo>
                  <a:cubicBezTo>
                    <a:pt x="687" y="276"/>
                    <a:pt x="682" y="278"/>
                    <a:pt x="684" y="278"/>
                  </a:cubicBezTo>
                  <a:cubicBezTo>
                    <a:pt x="684" y="278"/>
                    <a:pt x="683" y="281"/>
                    <a:pt x="683" y="281"/>
                  </a:cubicBezTo>
                  <a:cubicBezTo>
                    <a:pt x="683" y="281"/>
                    <a:pt x="681" y="281"/>
                    <a:pt x="681" y="281"/>
                  </a:cubicBezTo>
                  <a:cubicBezTo>
                    <a:pt x="681" y="280"/>
                    <a:pt x="681" y="278"/>
                    <a:pt x="681" y="277"/>
                  </a:cubicBezTo>
                  <a:cubicBezTo>
                    <a:pt x="681" y="277"/>
                    <a:pt x="683" y="275"/>
                    <a:pt x="683" y="275"/>
                  </a:cubicBezTo>
                  <a:cubicBezTo>
                    <a:pt x="683" y="274"/>
                    <a:pt x="684" y="273"/>
                    <a:pt x="683" y="274"/>
                  </a:cubicBezTo>
                  <a:cubicBezTo>
                    <a:pt x="683" y="275"/>
                    <a:pt x="683" y="275"/>
                    <a:pt x="683" y="275"/>
                  </a:cubicBezTo>
                  <a:cubicBezTo>
                    <a:pt x="682" y="275"/>
                    <a:pt x="680" y="274"/>
                    <a:pt x="680" y="273"/>
                  </a:cubicBezTo>
                  <a:cubicBezTo>
                    <a:pt x="680" y="275"/>
                    <a:pt x="680" y="275"/>
                    <a:pt x="680" y="275"/>
                  </a:cubicBezTo>
                  <a:cubicBezTo>
                    <a:pt x="679" y="275"/>
                    <a:pt x="679" y="275"/>
                    <a:pt x="679" y="275"/>
                  </a:cubicBezTo>
                  <a:cubicBezTo>
                    <a:pt x="679" y="276"/>
                    <a:pt x="679" y="277"/>
                    <a:pt x="679" y="279"/>
                  </a:cubicBezTo>
                  <a:cubicBezTo>
                    <a:pt x="674" y="275"/>
                    <a:pt x="678" y="277"/>
                    <a:pt x="672" y="277"/>
                  </a:cubicBezTo>
                  <a:cubicBezTo>
                    <a:pt x="672" y="275"/>
                    <a:pt x="672" y="275"/>
                    <a:pt x="672" y="275"/>
                  </a:cubicBezTo>
                  <a:cubicBezTo>
                    <a:pt x="671" y="275"/>
                    <a:pt x="670" y="275"/>
                    <a:pt x="669" y="276"/>
                  </a:cubicBezTo>
                  <a:cubicBezTo>
                    <a:pt x="669" y="275"/>
                    <a:pt x="669" y="275"/>
                    <a:pt x="669" y="275"/>
                  </a:cubicBezTo>
                  <a:cubicBezTo>
                    <a:pt x="669" y="274"/>
                    <a:pt x="671" y="274"/>
                    <a:pt x="672" y="273"/>
                  </a:cubicBezTo>
                  <a:cubicBezTo>
                    <a:pt x="672" y="273"/>
                    <a:pt x="671" y="272"/>
                    <a:pt x="671" y="272"/>
                  </a:cubicBezTo>
                  <a:cubicBezTo>
                    <a:pt x="671" y="272"/>
                    <a:pt x="671" y="270"/>
                    <a:pt x="671" y="269"/>
                  </a:cubicBezTo>
                  <a:cubicBezTo>
                    <a:pt x="669" y="269"/>
                    <a:pt x="668" y="268"/>
                    <a:pt x="666" y="267"/>
                  </a:cubicBezTo>
                  <a:cubicBezTo>
                    <a:pt x="666" y="267"/>
                    <a:pt x="666" y="269"/>
                    <a:pt x="666" y="270"/>
                  </a:cubicBezTo>
                  <a:cubicBezTo>
                    <a:pt x="666" y="270"/>
                    <a:pt x="663" y="270"/>
                    <a:pt x="663" y="271"/>
                  </a:cubicBezTo>
                  <a:cubicBezTo>
                    <a:pt x="663" y="271"/>
                    <a:pt x="664" y="265"/>
                    <a:pt x="665" y="263"/>
                  </a:cubicBezTo>
                  <a:cubicBezTo>
                    <a:pt x="663" y="264"/>
                    <a:pt x="664" y="262"/>
                    <a:pt x="663" y="263"/>
                  </a:cubicBezTo>
                  <a:cubicBezTo>
                    <a:pt x="662" y="263"/>
                    <a:pt x="660" y="266"/>
                    <a:pt x="661" y="265"/>
                  </a:cubicBezTo>
                  <a:cubicBezTo>
                    <a:pt x="660" y="266"/>
                    <a:pt x="660" y="267"/>
                    <a:pt x="660" y="268"/>
                  </a:cubicBezTo>
                  <a:cubicBezTo>
                    <a:pt x="660" y="268"/>
                    <a:pt x="659" y="268"/>
                    <a:pt x="659" y="269"/>
                  </a:cubicBezTo>
                  <a:cubicBezTo>
                    <a:pt x="658" y="268"/>
                    <a:pt x="659" y="266"/>
                    <a:pt x="659" y="265"/>
                  </a:cubicBezTo>
                  <a:cubicBezTo>
                    <a:pt x="658" y="265"/>
                    <a:pt x="658" y="265"/>
                    <a:pt x="657" y="265"/>
                  </a:cubicBezTo>
                  <a:cubicBezTo>
                    <a:pt x="657" y="265"/>
                    <a:pt x="657" y="266"/>
                    <a:pt x="656" y="267"/>
                  </a:cubicBezTo>
                  <a:cubicBezTo>
                    <a:pt x="657" y="267"/>
                    <a:pt x="655" y="269"/>
                    <a:pt x="655" y="269"/>
                  </a:cubicBezTo>
                  <a:cubicBezTo>
                    <a:pt x="655" y="269"/>
                    <a:pt x="655" y="267"/>
                    <a:pt x="655" y="267"/>
                  </a:cubicBezTo>
                  <a:cubicBezTo>
                    <a:pt x="653" y="267"/>
                    <a:pt x="653" y="267"/>
                    <a:pt x="653" y="267"/>
                  </a:cubicBezTo>
                  <a:cubicBezTo>
                    <a:pt x="652" y="268"/>
                    <a:pt x="653" y="268"/>
                    <a:pt x="652" y="270"/>
                  </a:cubicBezTo>
                  <a:cubicBezTo>
                    <a:pt x="651" y="270"/>
                    <a:pt x="650" y="270"/>
                    <a:pt x="650" y="270"/>
                  </a:cubicBezTo>
                  <a:cubicBezTo>
                    <a:pt x="651" y="268"/>
                    <a:pt x="651" y="266"/>
                    <a:pt x="651" y="265"/>
                  </a:cubicBezTo>
                  <a:cubicBezTo>
                    <a:pt x="653" y="264"/>
                    <a:pt x="650" y="263"/>
                    <a:pt x="650" y="263"/>
                  </a:cubicBezTo>
                  <a:cubicBezTo>
                    <a:pt x="650" y="264"/>
                    <a:pt x="651" y="265"/>
                    <a:pt x="649" y="265"/>
                  </a:cubicBezTo>
                  <a:cubicBezTo>
                    <a:pt x="649" y="265"/>
                    <a:pt x="649" y="263"/>
                    <a:pt x="649" y="263"/>
                  </a:cubicBezTo>
                  <a:cubicBezTo>
                    <a:pt x="649" y="263"/>
                    <a:pt x="648" y="264"/>
                    <a:pt x="647" y="263"/>
                  </a:cubicBezTo>
                  <a:cubicBezTo>
                    <a:pt x="647" y="263"/>
                    <a:pt x="647" y="261"/>
                    <a:pt x="647" y="261"/>
                  </a:cubicBezTo>
                  <a:cubicBezTo>
                    <a:pt x="646" y="262"/>
                    <a:pt x="644" y="262"/>
                    <a:pt x="643" y="262"/>
                  </a:cubicBezTo>
                  <a:cubicBezTo>
                    <a:pt x="647" y="258"/>
                    <a:pt x="646" y="260"/>
                    <a:pt x="643" y="257"/>
                  </a:cubicBezTo>
                  <a:cubicBezTo>
                    <a:pt x="642" y="258"/>
                    <a:pt x="642" y="259"/>
                    <a:pt x="641" y="259"/>
                  </a:cubicBezTo>
                  <a:cubicBezTo>
                    <a:pt x="641" y="258"/>
                    <a:pt x="641" y="257"/>
                    <a:pt x="641" y="256"/>
                  </a:cubicBezTo>
                  <a:cubicBezTo>
                    <a:pt x="640" y="256"/>
                    <a:pt x="636" y="256"/>
                    <a:pt x="634" y="255"/>
                  </a:cubicBezTo>
                  <a:cubicBezTo>
                    <a:pt x="633" y="255"/>
                    <a:pt x="634" y="253"/>
                    <a:pt x="634" y="253"/>
                  </a:cubicBezTo>
                  <a:cubicBezTo>
                    <a:pt x="633" y="252"/>
                    <a:pt x="632" y="253"/>
                    <a:pt x="631" y="253"/>
                  </a:cubicBezTo>
                  <a:cubicBezTo>
                    <a:pt x="631" y="251"/>
                    <a:pt x="631" y="251"/>
                    <a:pt x="631" y="251"/>
                  </a:cubicBezTo>
                  <a:cubicBezTo>
                    <a:pt x="633" y="251"/>
                    <a:pt x="636" y="251"/>
                    <a:pt x="637" y="251"/>
                  </a:cubicBezTo>
                  <a:cubicBezTo>
                    <a:pt x="637" y="250"/>
                    <a:pt x="637" y="249"/>
                    <a:pt x="637" y="249"/>
                  </a:cubicBezTo>
                  <a:cubicBezTo>
                    <a:pt x="638" y="248"/>
                    <a:pt x="639" y="248"/>
                    <a:pt x="639" y="248"/>
                  </a:cubicBezTo>
                  <a:cubicBezTo>
                    <a:pt x="639" y="247"/>
                    <a:pt x="639" y="247"/>
                    <a:pt x="639" y="247"/>
                  </a:cubicBezTo>
                  <a:cubicBezTo>
                    <a:pt x="639" y="246"/>
                    <a:pt x="636" y="244"/>
                    <a:pt x="635" y="244"/>
                  </a:cubicBezTo>
                  <a:cubicBezTo>
                    <a:pt x="635" y="242"/>
                    <a:pt x="635" y="242"/>
                    <a:pt x="635" y="242"/>
                  </a:cubicBezTo>
                  <a:cubicBezTo>
                    <a:pt x="634" y="242"/>
                    <a:pt x="635" y="241"/>
                    <a:pt x="636" y="241"/>
                  </a:cubicBezTo>
                  <a:cubicBezTo>
                    <a:pt x="637" y="243"/>
                    <a:pt x="637" y="243"/>
                    <a:pt x="637" y="243"/>
                  </a:cubicBezTo>
                  <a:cubicBezTo>
                    <a:pt x="639" y="243"/>
                    <a:pt x="642" y="243"/>
                    <a:pt x="644" y="243"/>
                  </a:cubicBezTo>
                  <a:cubicBezTo>
                    <a:pt x="648" y="242"/>
                    <a:pt x="640" y="238"/>
                    <a:pt x="638" y="237"/>
                  </a:cubicBezTo>
                  <a:cubicBezTo>
                    <a:pt x="637" y="237"/>
                    <a:pt x="634" y="238"/>
                    <a:pt x="634" y="238"/>
                  </a:cubicBezTo>
                  <a:cubicBezTo>
                    <a:pt x="634" y="237"/>
                    <a:pt x="634" y="237"/>
                    <a:pt x="634" y="237"/>
                  </a:cubicBezTo>
                  <a:cubicBezTo>
                    <a:pt x="634" y="236"/>
                    <a:pt x="631" y="234"/>
                    <a:pt x="631" y="234"/>
                  </a:cubicBezTo>
                  <a:cubicBezTo>
                    <a:pt x="632" y="234"/>
                    <a:pt x="634" y="234"/>
                    <a:pt x="636" y="234"/>
                  </a:cubicBezTo>
                  <a:cubicBezTo>
                    <a:pt x="636" y="234"/>
                    <a:pt x="637" y="232"/>
                    <a:pt x="637" y="232"/>
                  </a:cubicBezTo>
                  <a:cubicBezTo>
                    <a:pt x="638" y="232"/>
                    <a:pt x="640" y="232"/>
                    <a:pt x="641" y="232"/>
                  </a:cubicBezTo>
                  <a:cubicBezTo>
                    <a:pt x="641" y="230"/>
                    <a:pt x="642" y="229"/>
                    <a:pt x="641" y="227"/>
                  </a:cubicBezTo>
                  <a:cubicBezTo>
                    <a:pt x="641" y="226"/>
                    <a:pt x="639" y="225"/>
                    <a:pt x="639" y="225"/>
                  </a:cubicBezTo>
                  <a:cubicBezTo>
                    <a:pt x="638" y="224"/>
                    <a:pt x="638" y="223"/>
                    <a:pt x="637" y="223"/>
                  </a:cubicBezTo>
                  <a:cubicBezTo>
                    <a:pt x="637" y="223"/>
                    <a:pt x="635" y="223"/>
                    <a:pt x="636" y="223"/>
                  </a:cubicBezTo>
                  <a:cubicBezTo>
                    <a:pt x="636" y="224"/>
                    <a:pt x="633" y="228"/>
                    <a:pt x="632" y="228"/>
                  </a:cubicBezTo>
                  <a:cubicBezTo>
                    <a:pt x="629" y="229"/>
                    <a:pt x="632" y="227"/>
                    <a:pt x="630" y="225"/>
                  </a:cubicBezTo>
                  <a:cubicBezTo>
                    <a:pt x="629" y="225"/>
                    <a:pt x="627" y="225"/>
                    <a:pt x="626" y="225"/>
                  </a:cubicBezTo>
                  <a:cubicBezTo>
                    <a:pt x="626" y="225"/>
                    <a:pt x="627" y="224"/>
                    <a:pt x="627" y="224"/>
                  </a:cubicBezTo>
                  <a:cubicBezTo>
                    <a:pt x="628" y="224"/>
                    <a:pt x="628" y="224"/>
                    <a:pt x="629" y="223"/>
                  </a:cubicBezTo>
                  <a:cubicBezTo>
                    <a:pt x="630" y="223"/>
                    <a:pt x="630" y="222"/>
                    <a:pt x="630" y="221"/>
                  </a:cubicBezTo>
                  <a:cubicBezTo>
                    <a:pt x="631" y="221"/>
                    <a:pt x="632" y="222"/>
                    <a:pt x="633" y="222"/>
                  </a:cubicBezTo>
                  <a:cubicBezTo>
                    <a:pt x="633" y="222"/>
                    <a:pt x="633" y="220"/>
                    <a:pt x="633" y="220"/>
                  </a:cubicBezTo>
                  <a:cubicBezTo>
                    <a:pt x="631" y="219"/>
                    <a:pt x="630" y="220"/>
                    <a:pt x="629" y="219"/>
                  </a:cubicBezTo>
                  <a:cubicBezTo>
                    <a:pt x="628" y="219"/>
                    <a:pt x="627" y="216"/>
                    <a:pt x="627" y="216"/>
                  </a:cubicBezTo>
                  <a:cubicBezTo>
                    <a:pt x="626" y="216"/>
                    <a:pt x="624" y="216"/>
                    <a:pt x="623" y="216"/>
                  </a:cubicBezTo>
                  <a:cubicBezTo>
                    <a:pt x="622" y="217"/>
                    <a:pt x="621" y="218"/>
                    <a:pt x="621" y="219"/>
                  </a:cubicBezTo>
                  <a:cubicBezTo>
                    <a:pt x="620" y="219"/>
                    <a:pt x="619" y="218"/>
                    <a:pt x="620" y="218"/>
                  </a:cubicBezTo>
                  <a:cubicBezTo>
                    <a:pt x="620" y="218"/>
                    <a:pt x="621" y="216"/>
                    <a:pt x="621" y="216"/>
                  </a:cubicBezTo>
                  <a:cubicBezTo>
                    <a:pt x="619" y="216"/>
                    <a:pt x="616" y="215"/>
                    <a:pt x="615" y="218"/>
                  </a:cubicBezTo>
                  <a:cubicBezTo>
                    <a:pt x="615" y="219"/>
                    <a:pt x="615" y="219"/>
                    <a:pt x="615" y="219"/>
                  </a:cubicBezTo>
                  <a:cubicBezTo>
                    <a:pt x="613" y="219"/>
                    <a:pt x="613" y="219"/>
                    <a:pt x="613" y="219"/>
                  </a:cubicBezTo>
                  <a:cubicBezTo>
                    <a:pt x="614" y="219"/>
                    <a:pt x="613" y="216"/>
                    <a:pt x="613" y="216"/>
                  </a:cubicBezTo>
                  <a:cubicBezTo>
                    <a:pt x="614" y="216"/>
                    <a:pt x="615" y="216"/>
                    <a:pt x="615" y="216"/>
                  </a:cubicBezTo>
                  <a:cubicBezTo>
                    <a:pt x="616" y="216"/>
                    <a:pt x="617" y="214"/>
                    <a:pt x="617" y="214"/>
                  </a:cubicBezTo>
                  <a:cubicBezTo>
                    <a:pt x="617" y="211"/>
                    <a:pt x="617" y="211"/>
                    <a:pt x="617" y="211"/>
                  </a:cubicBezTo>
                  <a:cubicBezTo>
                    <a:pt x="617" y="211"/>
                    <a:pt x="614" y="213"/>
                    <a:pt x="615" y="213"/>
                  </a:cubicBezTo>
                  <a:cubicBezTo>
                    <a:pt x="614" y="212"/>
                    <a:pt x="613" y="213"/>
                    <a:pt x="613" y="213"/>
                  </a:cubicBezTo>
                  <a:cubicBezTo>
                    <a:pt x="613" y="213"/>
                    <a:pt x="613" y="211"/>
                    <a:pt x="613" y="211"/>
                  </a:cubicBezTo>
                  <a:cubicBezTo>
                    <a:pt x="613" y="211"/>
                    <a:pt x="611" y="211"/>
                    <a:pt x="612" y="211"/>
                  </a:cubicBezTo>
                  <a:cubicBezTo>
                    <a:pt x="611" y="211"/>
                    <a:pt x="611" y="211"/>
                    <a:pt x="611" y="211"/>
                  </a:cubicBezTo>
                  <a:cubicBezTo>
                    <a:pt x="612" y="212"/>
                    <a:pt x="612" y="213"/>
                    <a:pt x="612" y="213"/>
                  </a:cubicBezTo>
                  <a:cubicBezTo>
                    <a:pt x="612" y="214"/>
                    <a:pt x="610" y="214"/>
                    <a:pt x="610" y="215"/>
                  </a:cubicBezTo>
                  <a:cubicBezTo>
                    <a:pt x="606" y="214"/>
                    <a:pt x="605" y="215"/>
                    <a:pt x="608" y="212"/>
                  </a:cubicBezTo>
                  <a:cubicBezTo>
                    <a:pt x="609" y="211"/>
                    <a:pt x="610" y="211"/>
                    <a:pt x="611" y="211"/>
                  </a:cubicBezTo>
                  <a:cubicBezTo>
                    <a:pt x="611" y="210"/>
                    <a:pt x="611" y="209"/>
                    <a:pt x="610" y="209"/>
                  </a:cubicBezTo>
                  <a:cubicBezTo>
                    <a:pt x="610" y="209"/>
                    <a:pt x="606" y="209"/>
                    <a:pt x="606" y="209"/>
                  </a:cubicBezTo>
                  <a:cubicBezTo>
                    <a:pt x="605" y="208"/>
                    <a:pt x="605" y="206"/>
                    <a:pt x="604" y="205"/>
                  </a:cubicBezTo>
                  <a:cubicBezTo>
                    <a:pt x="603" y="205"/>
                    <a:pt x="603" y="204"/>
                    <a:pt x="602" y="204"/>
                  </a:cubicBezTo>
                  <a:cubicBezTo>
                    <a:pt x="598" y="204"/>
                    <a:pt x="599" y="208"/>
                    <a:pt x="599" y="211"/>
                  </a:cubicBezTo>
                  <a:cubicBezTo>
                    <a:pt x="599" y="211"/>
                    <a:pt x="599" y="211"/>
                    <a:pt x="598" y="211"/>
                  </a:cubicBezTo>
                  <a:cubicBezTo>
                    <a:pt x="598" y="211"/>
                    <a:pt x="598" y="209"/>
                    <a:pt x="598" y="209"/>
                  </a:cubicBezTo>
                  <a:cubicBezTo>
                    <a:pt x="596" y="210"/>
                    <a:pt x="597" y="209"/>
                    <a:pt x="596" y="209"/>
                  </a:cubicBezTo>
                  <a:cubicBezTo>
                    <a:pt x="596" y="209"/>
                    <a:pt x="595" y="211"/>
                    <a:pt x="594" y="211"/>
                  </a:cubicBezTo>
                  <a:cubicBezTo>
                    <a:pt x="593" y="208"/>
                    <a:pt x="593" y="199"/>
                    <a:pt x="590" y="206"/>
                  </a:cubicBezTo>
                  <a:cubicBezTo>
                    <a:pt x="590" y="207"/>
                    <a:pt x="590" y="208"/>
                    <a:pt x="589" y="209"/>
                  </a:cubicBezTo>
                  <a:cubicBezTo>
                    <a:pt x="589" y="210"/>
                    <a:pt x="588" y="210"/>
                    <a:pt x="587" y="210"/>
                  </a:cubicBezTo>
                  <a:cubicBezTo>
                    <a:pt x="588" y="210"/>
                    <a:pt x="586" y="209"/>
                    <a:pt x="586" y="209"/>
                  </a:cubicBezTo>
                  <a:cubicBezTo>
                    <a:pt x="587" y="209"/>
                    <a:pt x="587" y="207"/>
                    <a:pt x="587" y="207"/>
                  </a:cubicBezTo>
                  <a:cubicBezTo>
                    <a:pt x="588" y="207"/>
                    <a:pt x="587" y="205"/>
                    <a:pt x="587" y="205"/>
                  </a:cubicBezTo>
                  <a:cubicBezTo>
                    <a:pt x="586" y="205"/>
                    <a:pt x="586" y="206"/>
                    <a:pt x="585" y="205"/>
                  </a:cubicBezTo>
                  <a:cubicBezTo>
                    <a:pt x="585" y="205"/>
                    <a:pt x="584" y="203"/>
                    <a:pt x="584" y="203"/>
                  </a:cubicBezTo>
                  <a:cubicBezTo>
                    <a:pt x="586" y="203"/>
                    <a:pt x="588" y="203"/>
                    <a:pt x="589" y="202"/>
                  </a:cubicBezTo>
                  <a:cubicBezTo>
                    <a:pt x="589" y="196"/>
                    <a:pt x="589" y="194"/>
                    <a:pt x="583" y="194"/>
                  </a:cubicBezTo>
                  <a:cubicBezTo>
                    <a:pt x="584" y="194"/>
                    <a:pt x="585" y="194"/>
                    <a:pt x="586" y="193"/>
                  </a:cubicBezTo>
                  <a:cubicBezTo>
                    <a:pt x="586" y="193"/>
                    <a:pt x="586" y="191"/>
                    <a:pt x="586" y="191"/>
                  </a:cubicBezTo>
                  <a:cubicBezTo>
                    <a:pt x="585" y="191"/>
                    <a:pt x="585" y="191"/>
                    <a:pt x="585" y="191"/>
                  </a:cubicBezTo>
                  <a:cubicBezTo>
                    <a:pt x="585" y="191"/>
                    <a:pt x="583" y="187"/>
                    <a:pt x="583" y="186"/>
                  </a:cubicBezTo>
                  <a:cubicBezTo>
                    <a:pt x="582" y="187"/>
                    <a:pt x="579" y="187"/>
                    <a:pt x="578" y="187"/>
                  </a:cubicBezTo>
                  <a:cubicBezTo>
                    <a:pt x="576" y="187"/>
                    <a:pt x="576" y="186"/>
                    <a:pt x="575" y="187"/>
                  </a:cubicBezTo>
                  <a:cubicBezTo>
                    <a:pt x="574" y="187"/>
                    <a:pt x="573" y="189"/>
                    <a:pt x="570" y="189"/>
                  </a:cubicBezTo>
                  <a:cubicBezTo>
                    <a:pt x="569" y="189"/>
                    <a:pt x="567" y="187"/>
                    <a:pt x="566" y="186"/>
                  </a:cubicBezTo>
                  <a:close/>
                  <a:moveTo>
                    <a:pt x="474" y="30"/>
                  </a:moveTo>
                  <a:cubicBezTo>
                    <a:pt x="471" y="29"/>
                    <a:pt x="467" y="22"/>
                    <a:pt x="464" y="22"/>
                  </a:cubicBezTo>
                  <a:cubicBezTo>
                    <a:pt x="463" y="23"/>
                    <a:pt x="463" y="23"/>
                    <a:pt x="463" y="23"/>
                  </a:cubicBezTo>
                  <a:cubicBezTo>
                    <a:pt x="462" y="23"/>
                    <a:pt x="460" y="23"/>
                    <a:pt x="459" y="24"/>
                  </a:cubicBezTo>
                  <a:cubicBezTo>
                    <a:pt x="456" y="25"/>
                    <a:pt x="453" y="29"/>
                    <a:pt x="451" y="31"/>
                  </a:cubicBezTo>
                  <a:cubicBezTo>
                    <a:pt x="449" y="30"/>
                    <a:pt x="443" y="27"/>
                    <a:pt x="439" y="28"/>
                  </a:cubicBezTo>
                  <a:cubicBezTo>
                    <a:pt x="439" y="28"/>
                    <a:pt x="437" y="30"/>
                    <a:pt x="437" y="30"/>
                  </a:cubicBezTo>
                  <a:cubicBezTo>
                    <a:pt x="436" y="30"/>
                    <a:pt x="434" y="29"/>
                    <a:pt x="433" y="30"/>
                  </a:cubicBezTo>
                  <a:cubicBezTo>
                    <a:pt x="433" y="30"/>
                    <a:pt x="433" y="32"/>
                    <a:pt x="433" y="33"/>
                  </a:cubicBezTo>
                  <a:cubicBezTo>
                    <a:pt x="436" y="32"/>
                    <a:pt x="439" y="31"/>
                    <a:pt x="444" y="31"/>
                  </a:cubicBezTo>
                  <a:cubicBezTo>
                    <a:pt x="443" y="32"/>
                    <a:pt x="440" y="33"/>
                    <a:pt x="438" y="33"/>
                  </a:cubicBezTo>
                  <a:cubicBezTo>
                    <a:pt x="438" y="33"/>
                    <a:pt x="437" y="36"/>
                    <a:pt x="439" y="36"/>
                  </a:cubicBezTo>
                  <a:cubicBezTo>
                    <a:pt x="441" y="36"/>
                    <a:pt x="446" y="34"/>
                    <a:pt x="449" y="34"/>
                  </a:cubicBezTo>
                  <a:cubicBezTo>
                    <a:pt x="452" y="34"/>
                    <a:pt x="455" y="35"/>
                    <a:pt x="457" y="35"/>
                  </a:cubicBezTo>
                  <a:cubicBezTo>
                    <a:pt x="451" y="36"/>
                    <a:pt x="446" y="37"/>
                    <a:pt x="439" y="39"/>
                  </a:cubicBezTo>
                  <a:cubicBezTo>
                    <a:pt x="439" y="39"/>
                    <a:pt x="439" y="41"/>
                    <a:pt x="439" y="43"/>
                  </a:cubicBezTo>
                  <a:cubicBezTo>
                    <a:pt x="440" y="42"/>
                    <a:pt x="441" y="43"/>
                    <a:pt x="441" y="42"/>
                  </a:cubicBezTo>
                  <a:cubicBezTo>
                    <a:pt x="442" y="41"/>
                    <a:pt x="442" y="41"/>
                    <a:pt x="444" y="41"/>
                  </a:cubicBezTo>
                  <a:cubicBezTo>
                    <a:pt x="450" y="38"/>
                    <a:pt x="457" y="38"/>
                    <a:pt x="463" y="36"/>
                  </a:cubicBezTo>
                  <a:cubicBezTo>
                    <a:pt x="463" y="37"/>
                    <a:pt x="463" y="37"/>
                    <a:pt x="463" y="37"/>
                  </a:cubicBezTo>
                  <a:cubicBezTo>
                    <a:pt x="462" y="38"/>
                    <a:pt x="461" y="38"/>
                    <a:pt x="461" y="39"/>
                  </a:cubicBezTo>
                  <a:cubicBezTo>
                    <a:pt x="458" y="40"/>
                    <a:pt x="457" y="38"/>
                    <a:pt x="454" y="39"/>
                  </a:cubicBezTo>
                  <a:cubicBezTo>
                    <a:pt x="452" y="39"/>
                    <a:pt x="451" y="41"/>
                    <a:pt x="450" y="41"/>
                  </a:cubicBezTo>
                  <a:cubicBezTo>
                    <a:pt x="449" y="42"/>
                    <a:pt x="447" y="41"/>
                    <a:pt x="446" y="41"/>
                  </a:cubicBezTo>
                  <a:cubicBezTo>
                    <a:pt x="445" y="41"/>
                    <a:pt x="443" y="44"/>
                    <a:pt x="442" y="45"/>
                  </a:cubicBezTo>
                  <a:cubicBezTo>
                    <a:pt x="443" y="45"/>
                    <a:pt x="444" y="47"/>
                    <a:pt x="445" y="47"/>
                  </a:cubicBezTo>
                  <a:cubicBezTo>
                    <a:pt x="447" y="47"/>
                    <a:pt x="448" y="45"/>
                    <a:pt x="449" y="45"/>
                  </a:cubicBezTo>
                  <a:cubicBezTo>
                    <a:pt x="452" y="45"/>
                    <a:pt x="458" y="47"/>
                    <a:pt x="461" y="47"/>
                  </a:cubicBezTo>
                  <a:cubicBezTo>
                    <a:pt x="463" y="45"/>
                    <a:pt x="463" y="45"/>
                    <a:pt x="463" y="45"/>
                  </a:cubicBezTo>
                  <a:cubicBezTo>
                    <a:pt x="464" y="45"/>
                    <a:pt x="465" y="46"/>
                    <a:pt x="466" y="46"/>
                  </a:cubicBezTo>
                  <a:cubicBezTo>
                    <a:pt x="467" y="46"/>
                    <a:pt x="466" y="44"/>
                    <a:pt x="468" y="45"/>
                  </a:cubicBezTo>
                  <a:cubicBezTo>
                    <a:pt x="469" y="45"/>
                    <a:pt x="469" y="46"/>
                    <a:pt x="469" y="47"/>
                  </a:cubicBezTo>
                  <a:cubicBezTo>
                    <a:pt x="471" y="47"/>
                    <a:pt x="472" y="47"/>
                    <a:pt x="474" y="47"/>
                  </a:cubicBezTo>
                  <a:cubicBezTo>
                    <a:pt x="475" y="47"/>
                    <a:pt x="478" y="44"/>
                    <a:pt x="480" y="43"/>
                  </a:cubicBezTo>
                  <a:cubicBezTo>
                    <a:pt x="480" y="43"/>
                    <a:pt x="479" y="47"/>
                    <a:pt x="479" y="48"/>
                  </a:cubicBezTo>
                  <a:cubicBezTo>
                    <a:pt x="481" y="48"/>
                    <a:pt x="483" y="49"/>
                    <a:pt x="485" y="49"/>
                  </a:cubicBezTo>
                  <a:cubicBezTo>
                    <a:pt x="486" y="49"/>
                    <a:pt x="489" y="48"/>
                    <a:pt x="490" y="49"/>
                  </a:cubicBezTo>
                  <a:cubicBezTo>
                    <a:pt x="491" y="49"/>
                    <a:pt x="492" y="50"/>
                    <a:pt x="492" y="50"/>
                  </a:cubicBezTo>
                  <a:cubicBezTo>
                    <a:pt x="494" y="47"/>
                    <a:pt x="494" y="47"/>
                    <a:pt x="497" y="45"/>
                  </a:cubicBezTo>
                  <a:cubicBezTo>
                    <a:pt x="497" y="44"/>
                    <a:pt x="496" y="42"/>
                    <a:pt x="496" y="42"/>
                  </a:cubicBezTo>
                  <a:cubicBezTo>
                    <a:pt x="497" y="42"/>
                    <a:pt x="498" y="42"/>
                    <a:pt x="498" y="41"/>
                  </a:cubicBezTo>
                  <a:cubicBezTo>
                    <a:pt x="498" y="41"/>
                    <a:pt x="499" y="41"/>
                    <a:pt x="500" y="41"/>
                  </a:cubicBezTo>
                  <a:cubicBezTo>
                    <a:pt x="500" y="43"/>
                    <a:pt x="500" y="43"/>
                    <a:pt x="500" y="43"/>
                  </a:cubicBezTo>
                  <a:cubicBezTo>
                    <a:pt x="500" y="42"/>
                    <a:pt x="499" y="45"/>
                    <a:pt x="499" y="46"/>
                  </a:cubicBezTo>
                  <a:cubicBezTo>
                    <a:pt x="500" y="46"/>
                    <a:pt x="500" y="45"/>
                    <a:pt x="500" y="47"/>
                  </a:cubicBezTo>
                  <a:cubicBezTo>
                    <a:pt x="507" y="45"/>
                    <a:pt x="515" y="43"/>
                    <a:pt x="522" y="43"/>
                  </a:cubicBezTo>
                  <a:cubicBezTo>
                    <a:pt x="529" y="42"/>
                    <a:pt x="532" y="43"/>
                    <a:pt x="538" y="43"/>
                  </a:cubicBezTo>
                  <a:cubicBezTo>
                    <a:pt x="544" y="42"/>
                    <a:pt x="550" y="40"/>
                    <a:pt x="555" y="38"/>
                  </a:cubicBezTo>
                  <a:cubicBezTo>
                    <a:pt x="556" y="37"/>
                    <a:pt x="556" y="37"/>
                    <a:pt x="556" y="37"/>
                  </a:cubicBezTo>
                  <a:cubicBezTo>
                    <a:pt x="556" y="36"/>
                    <a:pt x="559" y="37"/>
                    <a:pt x="560" y="37"/>
                  </a:cubicBezTo>
                  <a:cubicBezTo>
                    <a:pt x="563" y="37"/>
                    <a:pt x="566" y="36"/>
                    <a:pt x="569" y="35"/>
                  </a:cubicBezTo>
                  <a:cubicBezTo>
                    <a:pt x="568" y="35"/>
                    <a:pt x="566" y="37"/>
                    <a:pt x="565" y="37"/>
                  </a:cubicBezTo>
                  <a:cubicBezTo>
                    <a:pt x="562" y="38"/>
                    <a:pt x="561" y="37"/>
                    <a:pt x="558" y="38"/>
                  </a:cubicBezTo>
                  <a:cubicBezTo>
                    <a:pt x="558" y="38"/>
                    <a:pt x="556" y="40"/>
                    <a:pt x="556" y="40"/>
                  </a:cubicBezTo>
                  <a:cubicBezTo>
                    <a:pt x="556" y="40"/>
                    <a:pt x="556" y="40"/>
                    <a:pt x="557" y="41"/>
                  </a:cubicBezTo>
                  <a:cubicBezTo>
                    <a:pt x="559" y="41"/>
                    <a:pt x="562" y="41"/>
                    <a:pt x="565" y="41"/>
                  </a:cubicBezTo>
                  <a:cubicBezTo>
                    <a:pt x="565" y="43"/>
                    <a:pt x="565" y="43"/>
                    <a:pt x="565" y="43"/>
                  </a:cubicBezTo>
                  <a:cubicBezTo>
                    <a:pt x="561" y="43"/>
                    <a:pt x="557" y="42"/>
                    <a:pt x="556" y="43"/>
                  </a:cubicBezTo>
                  <a:cubicBezTo>
                    <a:pt x="555" y="43"/>
                    <a:pt x="553" y="44"/>
                    <a:pt x="553" y="45"/>
                  </a:cubicBezTo>
                  <a:cubicBezTo>
                    <a:pt x="550" y="45"/>
                    <a:pt x="548" y="44"/>
                    <a:pt x="546" y="45"/>
                  </a:cubicBezTo>
                  <a:cubicBezTo>
                    <a:pt x="536" y="48"/>
                    <a:pt x="557" y="48"/>
                    <a:pt x="559" y="48"/>
                  </a:cubicBezTo>
                  <a:cubicBezTo>
                    <a:pt x="555" y="49"/>
                    <a:pt x="549" y="51"/>
                    <a:pt x="544" y="51"/>
                  </a:cubicBezTo>
                  <a:cubicBezTo>
                    <a:pt x="543" y="51"/>
                    <a:pt x="541" y="50"/>
                    <a:pt x="540" y="50"/>
                  </a:cubicBezTo>
                  <a:cubicBezTo>
                    <a:pt x="539" y="50"/>
                    <a:pt x="539" y="51"/>
                    <a:pt x="539" y="52"/>
                  </a:cubicBezTo>
                  <a:cubicBezTo>
                    <a:pt x="531" y="51"/>
                    <a:pt x="525" y="52"/>
                    <a:pt x="516" y="53"/>
                  </a:cubicBezTo>
                  <a:cubicBezTo>
                    <a:pt x="517" y="54"/>
                    <a:pt x="516" y="55"/>
                    <a:pt x="516" y="55"/>
                  </a:cubicBezTo>
                  <a:cubicBezTo>
                    <a:pt x="517" y="56"/>
                    <a:pt x="519" y="56"/>
                    <a:pt x="518" y="59"/>
                  </a:cubicBezTo>
                  <a:cubicBezTo>
                    <a:pt x="518" y="59"/>
                    <a:pt x="517" y="60"/>
                    <a:pt x="518" y="61"/>
                  </a:cubicBezTo>
                  <a:cubicBezTo>
                    <a:pt x="518" y="62"/>
                    <a:pt x="519" y="62"/>
                    <a:pt x="519" y="62"/>
                  </a:cubicBezTo>
                  <a:cubicBezTo>
                    <a:pt x="522" y="63"/>
                    <a:pt x="532" y="63"/>
                    <a:pt x="528" y="63"/>
                  </a:cubicBezTo>
                  <a:cubicBezTo>
                    <a:pt x="530" y="64"/>
                    <a:pt x="531" y="63"/>
                    <a:pt x="532" y="64"/>
                  </a:cubicBezTo>
                  <a:cubicBezTo>
                    <a:pt x="532" y="65"/>
                    <a:pt x="532" y="65"/>
                    <a:pt x="532" y="65"/>
                  </a:cubicBezTo>
                  <a:cubicBezTo>
                    <a:pt x="531" y="65"/>
                    <a:pt x="530" y="64"/>
                    <a:pt x="530" y="64"/>
                  </a:cubicBezTo>
                  <a:cubicBezTo>
                    <a:pt x="529" y="66"/>
                    <a:pt x="530" y="65"/>
                    <a:pt x="528" y="65"/>
                  </a:cubicBezTo>
                  <a:cubicBezTo>
                    <a:pt x="528" y="67"/>
                    <a:pt x="528" y="67"/>
                    <a:pt x="528" y="67"/>
                  </a:cubicBezTo>
                  <a:cubicBezTo>
                    <a:pt x="527" y="67"/>
                    <a:pt x="526" y="66"/>
                    <a:pt x="525" y="66"/>
                  </a:cubicBezTo>
                  <a:cubicBezTo>
                    <a:pt x="523" y="66"/>
                    <a:pt x="522" y="67"/>
                    <a:pt x="521" y="66"/>
                  </a:cubicBezTo>
                  <a:cubicBezTo>
                    <a:pt x="520" y="65"/>
                    <a:pt x="520" y="65"/>
                    <a:pt x="520" y="65"/>
                  </a:cubicBezTo>
                  <a:cubicBezTo>
                    <a:pt x="520" y="65"/>
                    <a:pt x="518" y="65"/>
                    <a:pt x="518" y="65"/>
                  </a:cubicBezTo>
                  <a:cubicBezTo>
                    <a:pt x="514" y="64"/>
                    <a:pt x="516" y="60"/>
                    <a:pt x="515" y="57"/>
                  </a:cubicBezTo>
                  <a:cubicBezTo>
                    <a:pt x="510" y="53"/>
                    <a:pt x="510" y="53"/>
                    <a:pt x="510" y="53"/>
                  </a:cubicBezTo>
                  <a:cubicBezTo>
                    <a:pt x="510" y="52"/>
                    <a:pt x="510" y="52"/>
                    <a:pt x="510" y="52"/>
                  </a:cubicBezTo>
                  <a:cubicBezTo>
                    <a:pt x="506" y="50"/>
                    <a:pt x="489" y="52"/>
                    <a:pt x="483" y="52"/>
                  </a:cubicBezTo>
                  <a:cubicBezTo>
                    <a:pt x="482" y="56"/>
                    <a:pt x="482" y="56"/>
                    <a:pt x="482" y="56"/>
                  </a:cubicBezTo>
                  <a:cubicBezTo>
                    <a:pt x="483" y="55"/>
                    <a:pt x="483" y="57"/>
                    <a:pt x="483" y="57"/>
                  </a:cubicBezTo>
                  <a:cubicBezTo>
                    <a:pt x="483" y="56"/>
                    <a:pt x="482" y="60"/>
                    <a:pt x="482" y="60"/>
                  </a:cubicBezTo>
                  <a:cubicBezTo>
                    <a:pt x="481" y="61"/>
                    <a:pt x="480" y="60"/>
                    <a:pt x="478" y="61"/>
                  </a:cubicBezTo>
                  <a:cubicBezTo>
                    <a:pt x="478" y="61"/>
                    <a:pt x="477" y="64"/>
                    <a:pt x="476" y="64"/>
                  </a:cubicBezTo>
                  <a:cubicBezTo>
                    <a:pt x="476" y="64"/>
                    <a:pt x="475" y="63"/>
                    <a:pt x="475" y="62"/>
                  </a:cubicBezTo>
                  <a:cubicBezTo>
                    <a:pt x="476" y="61"/>
                    <a:pt x="477" y="60"/>
                    <a:pt x="477" y="58"/>
                  </a:cubicBezTo>
                  <a:cubicBezTo>
                    <a:pt x="477" y="58"/>
                    <a:pt x="475" y="56"/>
                    <a:pt x="475" y="55"/>
                  </a:cubicBezTo>
                  <a:cubicBezTo>
                    <a:pt x="475" y="55"/>
                    <a:pt x="473" y="55"/>
                    <a:pt x="473" y="55"/>
                  </a:cubicBezTo>
                  <a:cubicBezTo>
                    <a:pt x="473" y="54"/>
                    <a:pt x="473" y="53"/>
                    <a:pt x="473" y="51"/>
                  </a:cubicBezTo>
                  <a:cubicBezTo>
                    <a:pt x="472" y="51"/>
                    <a:pt x="472" y="51"/>
                    <a:pt x="472" y="51"/>
                  </a:cubicBezTo>
                  <a:cubicBezTo>
                    <a:pt x="471" y="51"/>
                    <a:pt x="471" y="53"/>
                    <a:pt x="471" y="54"/>
                  </a:cubicBezTo>
                  <a:cubicBezTo>
                    <a:pt x="470" y="53"/>
                    <a:pt x="468" y="54"/>
                    <a:pt x="467" y="54"/>
                  </a:cubicBezTo>
                  <a:cubicBezTo>
                    <a:pt x="467" y="52"/>
                    <a:pt x="467" y="51"/>
                    <a:pt x="466" y="51"/>
                  </a:cubicBezTo>
                  <a:cubicBezTo>
                    <a:pt x="466" y="51"/>
                    <a:pt x="465" y="52"/>
                    <a:pt x="464" y="52"/>
                  </a:cubicBezTo>
                  <a:cubicBezTo>
                    <a:pt x="464" y="53"/>
                    <a:pt x="464" y="53"/>
                    <a:pt x="464" y="53"/>
                  </a:cubicBezTo>
                  <a:cubicBezTo>
                    <a:pt x="464" y="53"/>
                    <a:pt x="444" y="53"/>
                    <a:pt x="443" y="53"/>
                  </a:cubicBezTo>
                  <a:cubicBezTo>
                    <a:pt x="442" y="53"/>
                    <a:pt x="438" y="51"/>
                    <a:pt x="436" y="50"/>
                  </a:cubicBezTo>
                  <a:cubicBezTo>
                    <a:pt x="436" y="48"/>
                    <a:pt x="437" y="47"/>
                    <a:pt x="437" y="45"/>
                  </a:cubicBezTo>
                  <a:cubicBezTo>
                    <a:pt x="431" y="38"/>
                    <a:pt x="431" y="38"/>
                    <a:pt x="431" y="38"/>
                  </a:cubicBezTo>
                  <a:cubicBezTo>
                    <a:pt x="428" y="35"/>
                    <a:pt x="422" y="37"/>
                    <a:pt x="417" y="36"/>
                  </a:cubicBezTo>
                  <a:cubicBezTo>
                    <a:pt x="416" y="36"/>
                    <a:pt x="414" y="34"/>
                    <a:pt x="414" y="34"/>
                  </a:cubicBezTo>
                  <a:cubicBezTo>
                    <a:pt x="409" y="32"/>
                    <a:pt x="401" y="33"/>
                    <a:pt x="397" y="33"/>
                  </a:cubicBezTo>
                  <a:cubicBezTo>
                    <a:pt x="397" y="33"/>
                    <a:pt x="397" y="36"/>
                    <a:pt x="397" y="36"/>
                  </a:cubicBezTo>
                  <a:cubicBezTo>
                    <a:pt x="401" y="35"/>
                    <a:pt x="402" y="35"/>
                    <a:pt x="406" y="36"/>
                  </a:cubicBezTo>
                  <a:cubicBezTo>
                    <a:pt x="406" y="36"/>
                    <a:pt x="408" y="35"/>
                    <a:pt x="409" y="36"/>
                  </a:cubicBezTo>
                  <a:cubicBezTo>
                    <a:pt x="409" y="36"/>
                    <a:pt x="410" y="37"/>
                    <a:pt x="410" y="37"/>
                  </a:cubicBezTo>
                  <a:cubicBezTo>
                    <a:pt x="411" y="36"/>
                    <a:pt x="411" y="39"/>
                    <a:pt x="411" y="39"/>
                  </a:cubicBezTo>
                  <a:cubicBezTo>
                    <a:pt x="410" y="39"/>
                    <a:pt x="410" y="39"/>
                    <a:pt x="410" y="39"/>
                  </a:cubicBezTo>
                  <a:cubicBezTo>
                    <a:pt x="411" y="41"/>
                    <a:pt x="411" y="41"/>
                    <a:pt x="411" y="43"/>
                  </a:cubicBezTo>
                  <a:cubicBezTo>
                    <a:pt x="407" y="42"/>
                    <a:pt x="405" y="42"/>
                    <a:pt x="401" y="41"/>
                  </a:cubicBezTo>
                  <a:cubicBezTo>
                    <a:pt x="399" y="40"/>
                    <a:pt x="399" y="40"/>
                    <a:pt x="399" y="40"/>
                  </a:cubicBezTo>
                  <a:cubicBezTo>
                    <a:pt x="397" y="40"/>
                    <a:pt x="397" y="41"/>
                    <a:pt x="396" y="41"/>
                  </a:cubicBezTo>
                  <a:cubicBezTo>
                    <a:pt x="396" y="42"/>
                    <a:pt x="397" y="44"/>
                    <a:pt x="397" y="45"/>
                  </a:cubicBezTo>
                  <a:cubicBezTo>
                    <a:pt x="398" y="45"/>
                    <a:pt x="399" y="45"/>
                    <a:pt x="400" y="45"/>
                  </a:cubicBezTo>
                  <a:cubicBezTo>
                    <a:pt x="400" y="45"/>
                    <a:pt x="400" y="46"/>
                    <a:pt x="400" y="47"/>
                  </a:cubicBezTo>
                  <a:cubicBezTo>
                    <a:pt x="404" y="47"/>
                    <a:pt x="404" y="45"/>
                    <a:pt x="405" y="44"/>
                  </a:cubicBezTo>
                  <a:cubicBezTo>
                    <a:pt x="409" y="46"/>
                    <a:pt x="409" y="47"/>
                    <a:pt x="415" y="47"/>
                  </a:cubicBezTo>
                  <a:cubicBezTo>
                    <a:pt x="415" y="45"/>
                    <a:pt x="415" y="45"/>
                    <a:pt x="416" y="44"/>
                  </a:cubicBezTo>
                  <a:cubicBezTo>
                    <a:pt x="416" y="45"/>
                    <a:pt x="416" y="46"/>
                    <a:pt x="417" y="47"/>
                  </a:cubicBezTo>
                  <a:cubicBezTo>
                    <a:pt x="417" y="48"/>
                    <a:pt x="418" y="48"/>
                    <a:pt x="419" y="49"/>
                  </a:cubicBezTo>
                  <a:cubicBezTo>
                    <a:pt x="419" y="49"/>
                    <a:pt x="418" y="50"/>
                    <a:pt x="419" y="51"/>
                  </a:cubicBezTo>
                  <a:cubicBezTo>
                    <a:pt x="413" y="51"/>
                    <a:pt x="408" y="51"/>
                    <a:pt x="404" y="52"/>
                  </a:cubicBezTo>
                  <a:cubicBezTo>
                    <a:pt x="404" y="53"/>
                    <a:pt x="406" y="55"/>
                    <a:pt x="406" y="55"/>
                  </a:cubicBezTo>
                  <a:cubicBezTo>
                    <a:pt x="405" y="56"/>
                    <a:pt x="405" y="56"/>
                    <a:pt x="405" y="56"/>
                  </a:cubicBezTo>
                  <a:cubicBezTo>
                    <a:pt x="404" y="57"/>
                    <a:pt x="405" y="56"/>
                    <a:pt x="403" y="56"/>
                  </a:cubicBezTo>
                  <a:cubicBezTo>
                    <a:pt x="402" y="57"/>
                    <a:pt x="402" y="57"/>
                    <a:pt x="402" y="57"/>
                  </a:cubicBezTo>
                  <a:cubicBezTo>
                    <a:pt x="398" y="58"/>
                    <a:pt x="410" y="60"/>
                    <a:pt x="412" y="60"/>
                  </a:cubicBezTo>
                  <a:cubicBezTo>
                    <a:pt x="412" y="60"/>
                    <a:pt x="413" y="58"/>
                    <a:pt x="414" y="57"/>
                  </a:cubicBezTo>
                  <a:cubicBezTo>
                    <a:pt x="414" y="58"/>
                    <a:pt x="414" y="60"/>
                    <a:pt x="414" y="60"/>
                  </a:cubicBezTo>
                  <a:cubicBezTo>
                    <a:pt x="416" y="60"/>
                    <a:pt x="415" y="61"/>
                    <a:pt x="417" y="61"/>
                  </a:cubicBezTo>
                  <a:cubicBezTo>
                    <a:pt x="419" y="60"/>
                    <a:pt x="419" y="60"/>
                    <a:pt x="419" y="60"/>
                  </a:cubicBezTo>
                  <a:cubicBezTo>
                    <a:pt x="419" y="60"/>
                    <a:pt x="421" y="61"/>
                    <a:pt x="420" y="61"/>
                  </a:cubicBezTo>
                  <a:cubicBezTo>
                    <a:pt x="421" y="61"/>
                    <a:pt x="421" y="63"/>
                    <a:pt x="421" y="63"/>
                  </a:cubicBezTo>
                  <a:cubicBezTo>
                    <a:pt x="418" y="63"/>
                    <a:pt x="415" y="63"/>
                    <a:pt x="412" y="62"/>
                  </a:cubicBezTo>
                  <a:cubicBezTo>
                    <a:pt x="411" y="62"/>
                    <a:pt x="409" y="61"/>
                    <a:pt x="409" y="60"/>
                  </a:cubicBezTo>
                  <a:cubicBezTo>
                    <a:pt x="402" y="60"/>
                    <a:pt x="404" y="65"/>
                    <a:pt x="405" y="64"/>
                  </a:cubicBezTo>
                  <a:cubicBezTo>
                    <a:pt x="405" y="64"/>
                    <a:pt x="405" y="68"/>
                    <a:pt x="405" y="67"/>
                  </a:cubicBezTo>
                  <a:cubicBezTo>
                    <a:pt x="406" y="67"/>
                    <a:pt x="406" y="68"/>
                    <a:pt x="407" y="68"/>
                  </a:cubicBezTo>
                  <a:cubicBezTo>
                    <a:pt x="411" y="72"/>
                    <a:pt x="416" y="74"/>
                    <a:pt x="423" y="72"/>
                  </a:cubicBezTo>
                  <a:cubicBezTo>
                    <a:pt x="423" y="74"/>
                    <a:pt x="423" y="74"/>
                    <a:pt x="423" y="74"/>
                  </a:cubicBezTo>
                  <a:cubicBezTo>
                    <a:pt x="422" y="74"/>
                    <a:pt x="421" y="74"/>
                    <a:pt x="421" y="74"/>
                  </a:cubicBezTo>
                  <a:cubicBezTo>
                    <a:pt x="419" y="75"/>
                    <a:pt x="415" y="73"/>
                    <a:pt x="413" y="74"/>
                  </a:cubicBezTo>
                  <a:cubicBezTo>
                    <a:pt x="412" y="75"/>
                    <a:pt x="412" y="78"/>
                    <a:pt x="413" y="77"/>
                  </a:cubicBezTo>
                  <a:cubicBezTo>
                    <a:pt x="413" y="78"/>
                    <a:pt x="413" y="78"/>
                    <a:pt x="413" y="78"/>
                  </a:cubicBezTo>
                  <a:cubicBezTo>
                    <a:pt x="414" y="79"/>
                    <a:pt x="424" y="78"/>
                    <a:pt x="425" y="78"/>
                  </a:cubicBezTo>
                  <a:cubicBezTo>
                    <a:pt x="426" y="77"/>
                    <a:pt x="427" y="75"/>
                    <a:pt x="427" y="75"/>
                  </a:cubicBezTo>
                  <a:cubicBezTo>
                    <a:pt x="430" y="74"/>
                    <a:pt x="433" y="75"/>
                    <a:pt x="436" y="76"/>
                  </a:cubicBezTo>
                  <a:cubicBezTo>
                    <a:pt x="436" y="76"/>
                    <a:pt x="436" y="78"/>
                    <a:pt x="436" y="78"/>
                  </a:cubicBezTo>
                  <a:cubicBezTo>
                    <a:pt x="430" y="78"/>
                    <a:pt x="428" y="79"/>
                    <a:pt x="423" y="80"/>
                  </a:cubicBezTo>
                  <a:cubicBezTo>
                    <a:pt x="423" y="81"/>
                    <a:pt x="423" y="82"/>
                    <a:pt x="423" y="82"/>
                  </a:cubicBezTo>
                  <a:cubicBezTo>
                    <a:pt x="423" y="83"/>
                    <a:pt x="424" y="84"/>
                    <a:pt x="425" y="86"/>
                  </a:cubicBezTo>
                  <a:cubicBezTo>
                    <a:pt x="425" y="86"/>
                    <a:pt x="427" y="86"/>
                    <a:pt x="427" y="86"/>
                  </a:cubicBezTo>
                  <a:cubicBezTo>
                    <a:pt x="427" y="86"/>
                    <a:pt x="427" y="90"/>
                    <a:pt x="427" y="90"/>
                  </a:cubicBezTo>
                  <a:cubicBezTo>
                    <a:pt x="428" y="90"/>
                    <a:pt x="429" y="90"/>
                    <a:pt x="430" y="90"/>
                  </a:cubicBezTo>
                  <a:cubicBezTo>
                    <a:pt x="430" y="92"/>
                    <a:pt x="430" y="92"/>
                    <a:pt x="430" y="92"/>
                  </a:cubicBezTo>
                  <a:cubicBezTo>
                    <a:pt x="428" y="92"/>
                    <a:pt x="428" y="92"/>
                    <a:pt x="427" y="92"/>
                  </a:cubicBezTo>
                  <a:cubicBezTo>
                    <a:pt x="427" y="93"/>
                    <a:pt x="428" y="95"/>
                    <a:pt x="427" y="95"/>
                  </a:cubicBezTo>
                  <a:cubicBezTo>
                    <a:pt x="434" y="95"/>
                    <a:pt x="436" y="96"/>
                    <a:pt x="441" y="94"/>
                  </a:cubicBezTo>
                  <a:cubicBezTo>
                    <a:pt x="441" y="93"/>
                    <a:pt x="440" y="92"/>
                    <a:pt x="441" y="91"/>
                  </a:cubicBezTo>
                  <a:cubicBezTo>
                    <a:pt x="441" y="91"/>
                    <a:pt x="442" y="91"/>
                    <a:pt x="443" y="91"/>
                  </a:cubicBezTo>
                  <a:cubicBezTo>
                    <a:pt x="443" y="91"/>
                    <a:pt x="443" y="93"/>
                    <a:pt x="444" y="94"/>
                  </a:cubicBezTo>
                  <a:cubicBezTo>
                    <a:pt x="445" y="94"/>
                    <a:pt x="446" y="94"/>
                    <a:pt x="447" y="94"/>
                  </a:cubicBezTo>
                  <a:cubicBezTo>
                    <a:pt x="446" y="95"/>
                    <a:pt x="449" y="95"/>
                    <a:pt x="449" y="95"/>
                  </a:cubicBezTo>
                  <a:cubicBezTo>
                    <a:pt x="449" y="95"/>
                    <a:pt x="449" y="93"/>
                    <a:pt x="449" y="93"/>
                  </a:cubicBezTo>
                  <a:cubicBezTo>
                    <a:pt x="450" y="93"/>
                    <a:pt x="451" y="95"/>
                    <a:pt x="452" y="94"/>
                  </a:cubicBezTo>
                  <a:cubicBezTo>
                    <a:pt x="454" y="88"/>
                    <a:pt x="454" y="88"/>
                    <a:pt x="454" y="88"/>
                  </a:cubicBezTo>
                  <a:cubicBezTo>
                    <a:pt x="454" y="88"/>
                    <a:pt x="457" y="89"/>
                    <a:pt x="458" y="88"/>
                  </a:cubicBezTo>
                  <a:cubicBezTo>
                    <a:pt x="459" y="88"/>
                    <a:pt x="461" y="87"/>
                    <a:pt x="463" y="86"/>
                  </a:cubicBezTo>
                  <a:cubicBezTo>
                    <a:pt x="461" y="85"/>
                    <a:pt x="462" y="80"/>
                    <a:pt x="464" y="79"/>
                  </a:cubicBezTo>
                  <a:cubicBezTo>
                    <a:pt x="464" y="79"/>
                    <a:pt x="464" y="82"/>
                    <a:pt x="464" y="84"/>
                  </a:cubicBezTo>
                  <a:cubicBezTo>
                    <a:pt x="465" y="83"/>
                    <a:pt x="466" y="84"/>
                    <a:pt x="467" y="84"/>
                  </a:cubicBezTo>
                  <a:cubicBezTo>
                    <a:pt x="467" y="83"/>
                    <a:pt x="467" y="83"/>
                    <a:pt x="467" y="83"/>
                  </a:cubicBezTo>
                  <a:cubicBezTo>
                    <a:pt x="468" y="83"/>
                    <a:pt x="472" y="78"/>
                    <a:pt x="472" y="78"/>
                  </a:cubicBezTo>
                  <a:cubicBezTo>
                    <a:pt x="474" y="78"/>
                    <a:pt x="474" y="80"/>
                    <a:pt x="474" y="80"/>
                  </a:cubicBezTo>
                  <a:cubicBezTo>
                    <a:pt x="475" y="80"/>
                    <a:pt x="478" y="79"/>
                    <a:pt x="479" y="79"/>
                  </a:cubicBezTo>
                  <a:cubicBezTo>
                    <a:pt x="479" y="79"/>
                    <a:pt x="477" y="82"/>
                    <a:pt x="478" y="82"/>
                  </a:cubicBezTo>
                  <a:cubicBezTo>
                    <a:pt x="481" y="82"/>
                    <a:pt x="482" y="79"/>
                    <a:pt x="479" y="78"/>
                  </a:cubicBezTo>
                  <a:cubicBezTo>
                    <a:pt x="480" y="79"/>
                    <a:pt x="483" y="80"/>
                    <a:pt x="483" y="80"/>
                  </a:cubicBezTo>
                  <a:cubicBezTo>
                    <a:pt x="483" y="78"/>
                    <a:pt x="483" y="78"/>
                    <a:pt x="483" y="78"/>
                  </a:cubicBezTo>
                  <a:cubicBezTo>
                    <a:pt x="486" y="78"/>
                    <a:pt x="491" y="77"/>
                    <a:pt x="492" y="75"/>
                  </a:cubicBezTo>
                  <a:cubicBezTo>
                    <a:pt x="493" y="75"/>
                    <a:pt x="493" y="72"/>
                    <a:pt x="493" y="72"/>
                  </a:cubicBezTo>
                  <a:cubicBezTo>
                    <a:pt x="493" y="72"/>
                    <a:pt x="489" y="66"/>
                    <a:pt x="489" y="65"/>
                  </a:cubicBezTo>
                  <a:cubicBezTo>
                    <a:pt x="489" y="65"/>
                    <a:pt x="491" y="65"/>
                    <a:pt x="491" y="65"/>
                  </a:cubicBezTo>
                  <a:cubicBezTo>
                    <a:pt x="492" y="68"/>
                    <a:pt x="494" y="70"/>
                    <a:pt x="495" y="73"/>
                  </a:cubicBezTo>
                  <a:cubicBezTo>
                    <a:pt x="497" y="72"/>
                    <a:pt x="496" y="74"/>
                    <a:pt x="497" y="74"/>
                  </a:cubicBezTo>
                  <a:cubicBezTo>
                    <a:pt x="497" y="74"/>
                    <a:pt x="499" y="72"/>
                    <a:pt x="500" y="72"/>
                  </a:cubicBezTo>
                  <a:cubicBezTo>
                    <a:pt x="500" y="73"/>
                    <a:pt x="500" y="73"/>
                    <a:pt x="500" y="73"/>
                  </a:cubicBezTo>
                  <a:cubicBezTo>
                    <a:pt x="500" y="73"/>
                    <a:pt x="500" y="73"/>
                    <a:pt x="500" y="73"/>
                  </a:cubicBezTo>
                  <a:cubicBezTo>
                    <a:pt x="501" y="74"/>
                    <a:pt x="502" y="75"/>
                    <a:pt x="502" y="76"/>
                  </a:cubicBezTo>
                  <a:cubicBezTo>
                    <a:pt x="501" y="76"/>
                    <a:pt x="491" y="77"/>
                    <a:pt x="495" y="78"/>
                  </a:cubicBezTo>
                  <a:cubicBezTo>
                    <a:pt x="501" y="79"/>
                    <a:pt x="508" y="79"/>
                    <a:pt x="513" y="80"/>
                  </a:cubicBezTo>
                  <a:cubicBezTo>
                    <a:pt x="512" y="81"/>
                    <a:pt x="514" y="83"/>
                    <a:pt x="512" y="83"/>
                  </a:cubicBezTo>
                  <a:cubicBezTo>
                    <a:pt x="510" y="82"/>
                    <a:pt x="510" y="82"/>
                    <a:pt x="510" y="82"/>
                  </a:cubicBezTo>
                  <a:cubicBezTo>
                    <a:pt x="505" y="81"/>
                    <a:pt x="500" y="81"/>
                    <a:pt x="495" y="81"/>
                  </a:cubicBezTo>
                  <a:cubicBezTo>
                    <a:pt x="494" y="81"/>
                    <a:pt x="491" y="82"/>
                    <a:pt x="488" y="82"/>
                  </a:cubicBezTo>
                  <a:cubicBezTo>
                    <a:pt x="488" y="82"/>
                    <a:pt x="487" y="80"/>
                    <a:pt x="486" y="80"/>
                  </a:cubicBezTo>
                  <a:cubicBezTo>
                    <a:pt x="485" y="80"/>
                    <a:pt x="475" y="84"/>
                    <a:pt x="474" y="84"/>
                  </a:cubicBezTo>
                  <a:cubicBezTo>
                    <a:pt x="474" y="84"/>
                    <a:pt x="473" y="86"/>
                    <a:pt x="473" y="86"/>
                  </a:cubicBezTo>
                  <a:cubicBezTo>
                    <a:pt x="472" y="86"/>
                    <a:pt x="471" y="85"/>
                    <a:pt x="470" y="86"/>
                  </a:cubicBezTo>
                  <a:cubicBezTo>
                    <a:pt x="472" y="85"/>
                    <a:pt x="468" y="85"/>
                    <a:pt x="468" y="85"/>
                  </a:cubicBezTo>
                  <a:cubicBezTo>
                    <a:pt x="467" y="89"/>
                    <a:pt x="466" y="91"/>
                    <a:pt x="466" y="95"/>
                  </a:cubicBezTo>
                  <a:cubicBezTo>
                    <a:pt x="468" y="95"/>
                    <a:pt x="467" y="95"/>
                    <a:pt x="468" y="96"/>
                  </a:cubicBezTo>
                  <a:cubicBezTo>
                    <a:pt x="469" y="95"/>
                    <a:pt x="470" y="96"/>
                    <a:pt x="470" y="96"/>
                  </a:cubicBezTo>
                  <a:cubicBezTo>
                    <a:pt x="473" y="95"/>
                    <a:pt x="476" y="92"/>
                    <a:pt x="478" y="92"/>
                  </a:cubicBezTo>
                  <a:cubicBezTo>
                    <a:pt x="481" y="92"/>
                    <a:pt x="478" y="93"/>
                    <a:pt x="480" y="94"/>
                  </a:cubicBezTo>
                  <a:cubicBezTo>
                    <a:pt x="484" y="95"/>
                    <a:pt x="487" y="93"/>
                    <a:pt x="489" y="92"/>
                  </a:cubicBezTo>
                  <a:cubicBezTo>
                    <a:pt x="491" y="90"/>
                    <a:pt x="493" y="89"/>
                    <a:pt x="494" y="87"/>
                  </a:cubicBezTo>
                  <a:cubicBezTo>
                    <a:pt x="494" y="92"/>
                    <a:pt x="494" y="92"/>
                    <a:pt x="491" y="96"/>
                  </a:cubicBezTo>
                  <a:cubicBezTo>
                    <a:pt x="492" y="96"/>
                    <a:pt x="492" y="96"/>
                    <a:pt x="494" y="96"/>
                  </a:cubicBezTo>
                  <a:cubicBezTo>
                    <a:pt x="494" y="98"/>
                    <a:pt x="495" y="99"/>
                    <a:pt x="495" y="100"/>
                  </a:cubicBezTo>
                  <a:cubicBezTo>
                    <a:pt x="494" y="101"/>
                    <a:pt x="496" y="102"/>
                    <a:pt x="496" y="102"/>
                  </a:cubicBezTo>
                  <a:cubicBezTo>
                    <a:pt x="497" y="101"/>
                    <a:pt x="497" y="100"/>
                    <a:pt x="498" y="99"/>
                  </a:cubicBezTo>
                  <a:cubicBezTo>
                    <a:pt x="499" y="99"/>
                    <a:pt x="499" y="99"/>
                    <a:pt x="499" y="99"/>
                  </a:cubicBezTo>
                  <a:cubicBezTo>
                    <a:pt x="500" y="102"/>
                    <a:pt x="500" y="102"/>
                    <a:pt x="500" y="102"/>
                  </a:cubicBezTo>
                  <a:cubicBezTo>
                    <a:pt x="503" y="103"/>
                    <a:pt x="509" y="100"/>
                    <a:pt x="508" y="101"/>
                  </a:cubicBezTo>
                  <a:cubicBezTo>
                    <a:pt x="507" y="101"/>
                    <a:pt x="506" y="103"/>
                    <a:pt x="506" y="103"/>
                  </a:cubicBezTo>
                  <a:cubicBezTo>
                    <a:pt x="506" y="104"/>
                    <a:pt x="507" y="105"/>
                    <a:pt x="506" y="106"/>
                  </a:cubicBezTo>
                  <a:cubicBezTo>
                    <a:pt x="506" y="106"/>
                    <a:pt x="504" y="106"/>
                    <a:pt x="504" y="106"/>
                  </a:cubicBezTo>
                  <a:cubicBezTo>
                    <a:pt x="503" y="108"/>
                    <a:pt x="503" y="108"/>
                    <a:pt x="503" y="108"/>
                  </a:cubicBezTo>
                  <a:cubicBezTo>
                    <a:pt x="501" y="109"/>
                    <a:pt x="501" y="107"/>
                    <a:pt x="500" y="106"/>
                  </a:cubicBezTo>
                  <a:cubicBezTo>
                    <a:pt x="497" y="106"/>
                    <a:pt x="492" y="108"/>
                    <a:pt x="491" y="107"/>
                  </a:cubicBezTo>
                  <a:cubicBezTo>
                    <a:pt x="491" y="107"/>
                    <a:pt x="489" y="102"/>
                    <a:pt x="488" y="102"/>
                  </a:cubicBezTo>
                  <a:cubicBezTo>
                    <a:pt x="488" y="101"/>
                    <a:pt x="485" y="102"/>
                    <a:pt x="484" y="102"/>
                  </a:cubicBezTo>
                  <a:cubicBezTo>
                    <a:pt x="483" y="101"/>
                    <a:pt x="482" y="98"/>
                    <a:pt x="480" y="98"/>
                  </a:cubicBezTo>
                  <a:cubicBezTo>
                    <a:pt x="476" y="97"/>
                    <a:pt x="468" y="98"/>
                    <a:pt x="464" y="99"/>
                  </a:cubicBezTo>
                  <a:cubicBezTo>
                    <a:pt x="464" y="99"/>
                    <a:pt x="465" y="103"/>
                    <a:pt x="464" y="103"/>
                  </a:cubicBezTo>
                  <a:cubicBezTo>
                    <a:pt x="465" y="103"/>
                    <a:pt x="466" y="105"/>
                    <a:pt x="466" y="105"/>
                  </a:cubicBezTo>
                  <a:cubicBezTo>
                    <a:pt x="467" y="105"/>
                    <a:pt x="469" y="105"/>
                    <a:pt x="470" y="105"/>
                  </a:cubicBezTo>
                  <a:cubicBezTo>
                    <a:pt x="470" y="105"/>
                    <a:pt x="470" y="106"/>
                    <a:pt x="470" y="106"/>
                  </a:cubicBezTo>
                  <a:cubicBezTo>
                    <a:pt x="471" y="107"/>
                    <a:pt x="471" y="109"/>
                    <a:pt x="471" y="110"/>
                  </a:cubicBezTo>
                  <a:cubicBezTo>
                    <a:pt x="461" y="112"/>
                    <a:pt x="457" y="111"/>
                    <a:pt x="451" y="117"/>
                  </a:cubicBezTo>
                  <a:cubicBezTo>
                    <a:pt x="450" y="117"/>
                    <a:pt x="449" y="118"/>
                    <a:pt x="449" y="118"/>
                  </a:cubicBezTo>
                  <a:cubicBezTo>
                    <a:pt x="450" y="121"/>
                    <a:pt x="451" y="123"/>
                    <a:pt x="452" y="126"/>
                  </a:cubicBezTo>
                  <a:cubicBezTo>
                    <a:pt x="452" y="125"/>
                    <a:pt x="454" y="126"/>
                    <a:pt x="454" y="126"/>
                  </a:cubicBezTo>
                  <a:cubicBezTo>
                    <a:pt x="454" y="126"/>
                    <a:pt x="454" y="124"/>
                    <a:pt x="454" y="124"/>
                  </a:cubicBezTo>
                  <a:cubicBezTo>
                    <a:pt x="455" y="124"/>
                    <a:pt x="455" y="124"/>
                    <a:pt x="455" y="124"/>
                  </a:cubicBezTo>
                  <a:cubicBezTo>
                    <a:pt x="455" y="122"/>
                    <a:pt x="455" y="122"/>
                    <a:pt x="455" y="122"/>
                  </a:cubicBezTo>
                  <a:cubicBezTo>
                    <a:pt x="455" y="122"/>
                    <a:pt x="457" y="122"/>
                    <a:pt x="455" y="123"/>
                  </a:cubicBezTo>
                  <a:cubicBezTo>
                    <a:pt x="456" y="123"/>
                    <a:pt x="457" y="123"/>
                    <a:pt x="457" y="123"/>
                  </a:cubicBezTo>
                  <a:cubicBezTo>
                    <a:pt x="458" y="126"/>
                    <a:pt x="458" y="126"/>
                    <a:pt x="458" y="126"/>
                  </a:cubicBezTo>
                  <a:cubicBezTo>
                    <a:pt x="461" y="127"/>
                    <a:pt x="464" y="125"/>
                    <a:pt x="466" y="125"/>
                  </a:cubicBezTo>
                  <a:cubicBezTo>
                    <a:pt x="466" y="125"/>
                    <a:pt x="467" y="122"/>
                    <a:pt x="465" y="124"/>
                  </a:cubicBezTo>
                  <a:cubicBezTo>
                    <a:pt x="465" y="122"/>
                    <a:pt x="465" y="122"/>
                    <a:pt x="465" y="122"/>
                  </a:cubicBezTo>
                  <a:cubicBezTo>
                    <a:pt x="466" y="122"/>
                    <a:pt x="467" y="121"/>
                    <a:pt x="467" y="120"/>
                  </a:cubicBezTo>
                  <a:cubicBezTo>
                    <a:pt x="468" y="121"/>
                    <a:pt x="469" y="122"/>
                    <a:pt x="470" y="122"/>
                  </a:cubicBezTo>
                  <a:cubicBezTo>
                    <a:pt x="470" y="123"/>
                    <a:pt x="470" y="124"/>
                    <a:pt x="470" y="124"/>
                  </a:cubicBezTo>
                  <a:cubicBezTo>
                    <a:pt x="472" y="124"/>
                    <a:pt x="472" y="126"/>
                    <a:pt x="472" y="126"/>
                  </a:cubicBezTo>
                  <a:cubicBezTo>
                    <a:pt x="472" y="126"/>
                    <a:pt x="472" y="125"/>
                    <a:pt x="473" y="122"/>
                  </a:cubicBezTo>
                  <a:cubicBezTo>
                    <a:pt x="474" y="121"/>
                    <a:pt x="474" y="121"/>
                    <a:pt x="474" y="121"/>
                  </a:cubicBezTo>
                  <a:cubicBezTo>
                    <a:pt x="475" y="121"/>
                    <a:pt x="474" y="123"/>
                    <a:pt x="474" y="124"/>
                  </a:cubicBezTo>
                  <a:cubicBezTo>
                    <a:pt x="476" y="124"/>
                    <a:pt x="478" y="125"/>
                    <a:pt x="480" y="126"/>
                  </a:cubicBezTo>
                  <a:cubicBezTo>
                    <a:pt x="483" y="126"/>
                    <a:pt x="484" y="125"/>
                    <a:pt x="487" y="126"/>
                  </a:cubicBezTo>
                  <a:cubicBezTo>
                    <a:pt x="488" y="127"/>
                    <a:pt x="488" y="128"/>
                    <a:pt x="488" y="128"/>
                  </a:cubicBezTo>
                  <a:cubicBezTo>
                    <a:pt x="489" y="128"/>
                    <a:pt x="488" y="126"/>
                    <a:pt x="488" y="126"/>
                  </a:cubicBezTo>
                  <a:cubicBezTo>
                    <a:pt x="494" y="123"/>
                    <a:pt x="494" y="124"/>
                    <a:pt x="490" y="119"/>
                  </a:cubicBezTo>
                  <a:cubicBezTo>
                    <a:pt x="496" y="121"/>
                    <a:pt x="494" y="121"/>
                    <a:pt x="497" y="118"/>
                  </a:cubicBezTo>
                  <a:cubicBezTo>
                    <a:pt x="497" y="117"/>
                    <a:pt x="498" y="117"/>
                    <a:pt x="498" y="117"/>
                  </a:cubicBezTo>
                  <a:cubicBezTo>
                    <a:pt x="498" y="116"/>
                    <a:pt x="498" y="116"/>
                    <a:pt x="498" y="116"/>
                  </a:cubicBezTo>
                  <a:cubicBezTo>
                    <a:pt x="500" y="115"/>
                    <a:pt x="499" y="121"/>
                    <a:pt x="499" y="120"/>
                  </a:cubicBezTo>
                  <a:cubicBezTo>
                    <a:pt x="499" y="121"/>
                    <a:pt x="499" y="122"/>
                    <a:pt x="499" y="122"/>
                  </a:cubicBezTo>
                  <a:cubicBezTo>
                    <a:pt x="502" y="122"/>
                    <a:pt x="506" y="121"/>
                    <a:pt x="507" y="121"/>
                  </a:cubicBezTo>
                  <a:cubicBezTo>
                    <a:pt x="507" y="121"/>
                    <a:pt x="510" y="122"/>
                    <a:pt x="510" y="122"/>
                  </a:cubicBezTo>
                  <a:cubicBezTo>
                    <a:pt x="512" y="122"/>
                    <a:pt x="513" y="121"/>
                    <a:pt x="514" y="121"/>
                  </a:cubicBezTo>
                  <a:cubicBezTo>
                    <a:pt x="514" y="121"/>
                    <a:pt x="515" y="121"/>
                    <a:pt x="515" y="122"/>
                  </a:cubicBezTo>
                  <a:cubicBezTo>
                    <a:pt x="515" y="121"/>
                    <a:pt x="516" y="121"/>
                    <a:pt x="516" y="120"/>
                  </a:cubicBezTo>
                  <a:cubicBezTo>
                    <a:pt x="516" y="117"/>
                    <a:pt x="516" y="116"/>
                    <a:pt x="515" y="114"/>
                  </a:cubicBezTo>
                  <a:cubicBezTo>
                    <a:pt x="516" y="115"/>
                    <a:pt x="517" y="115"/>
                    <a:pt x="518" y="116"/>
                  </a:cubicBezTo>
                  <a:cubicBezTo>
                    <a:pt x="518" y="117"/>
                    <a:pt x="517" y="118"/>
                    <a:pt x="518" y="119"/>
                  </a:cubicBezTo>
                  <a:cubicBezTo>
                    <a:pt x="520" y="122"/>
                    <a:pt x="521" y="120"/>
                    <a:pt x="523" y="120"/>
                  </a:cubicBezTo>
                  <a:cubicBezTo>
                    <a:pt x="522" y="119"/>
                    <a:pt x="524" y="119"/>
                    <a:pt x="524" y="119"/>
                  </a:cubicBezTo>
                  <a:cubicBezTo>
                    <a:pt x="525" y="119"/>
                    <a:pt x="525" y="121"/>
                    <a:pt x="526" y="121"/>
                  </a:cubicBezTo>
                  <a:cubicBezTo>
                    <a:pt x="526" y="124"/>
                    <a:pt x="526" y="125"/>
                    <a:pt x="526" y="129"/>
                  </a:cubicBezTo>
                  <a:cubicBezTo>
                    <a:pt x="526" y="129"/>
                    <a:pt x="529" y="129"/>
                    <a:pt x="528" y="128"/>
                  </a:cubicBezTo>
                  <a:cubicBezTo>
                    <a:pt x="529" y="128"/>
                    <a:pt x="531" y="129"/>
                    <a:pt x="531" y="129"/>
                  </a:cubicBezTo>
                  <a:cubicBezTo>
                    <a:pt x="532" y="129"/>
                    <a:pt x="532" y="126"/>
                    <a:pt x="533" y="126"/>
                  </a:cubicBezTo>
                  <a:cubicBezTo>
                    <a:pt x="534" y="124"/>
                    <a:pt x="537" y="124"/>
                    <a:pt x="538" y="122"/>
                  </a:cubicBezTo>
                  <a:cubicBezTo>
                    <a:pt x="539" y="122"/>
                    <a:pt x="539" y="122"/>
                    <a:pt x="539" y="122"/>
                  </a:cubicBezTo>
                  <a:cubicBezTo>
                    <a:pt x="539" y="120"/>
                    <a:pt x="539" y="120"/>
                    <a:pt x="539" y="120"/>
                  </a:cubicBezTo>
                  <a:cubicBezTo>
                    <a:pt x="540" y="121"/>
                    <a:pt x="540" y="122"/>
                    <a:pt x="541" y="123"/>
                  </a:cubicBezTo>
                  <a:cubicBezTo>
                    <a:pt x="542" y="123"/>
                    <a:pt x="543" y="123"/>
                    <a:pt x="544" y="123"/>
                  </a:cubicBezTo>
                  <a:cubicBezTo>
                    <a:pt x="544" y="123"/>
                    <a:pt x="545" y="121"/>
                    <a:pt x="545" y="121"/>
                  </a:cubicBezTo>
                  <a:cubicBezTo>
                    <a:pt x="547" y="119"/>
                    <a:pt x="550" y="118"/>
                    <a:pt x="552" y="116"/>
                  </a:cubicBezTo>
                  <a:cubicBezTo>
                    <a:pt x="551" y="116"/>
                    <a:pt x="551" y="114"/>
                    <a:pt x="550" y="114"/>
                  </a:cubicBezTo>
                  <a:cubicBezTo>
                    <a:pt x="549" y="114"/>
                    <a:pt x="547" y="115"/>
                    <a:pt x="546" y="114"/>
                  </a:cubicBezTo>
                  <a:cubicBezTo>
                    <a:pt x="545" y="114"/>
                    <a:pt x="543" y="110"/>
                    <a:pt x="542" y="109"/>
                  </a:cubicBezTo>
                  <a:cubicBezTo>
                    <a:pt x="539" y="108"/>
                    <a:pt x="536" y="108"/>
                    <a:pt x="532" y="108"/>
                  </a:cubicBezTo>
                  <a:cubicBezTo>
                    <a:pt x="539" y="106"/>
                    <a:pt x="545" y="106"/>
                    <a:pt x="552" y="104"/>
                  </a:cubicBezTo>
                  <a:cubicBezTo>
                    <a:pt x="551" y="101"/>
                    <a:pt x="551" y="99"/>
                    <a:pt x="551" y="97"/>
                  </a:cubicBezTo>
                  <a:cubicBezTo>
                    <a:pt x="554" y="97"/>
                    <a:pt x="559" y="100"/>
                    <a:pt x="564" y="98"/>
                  </a:cubicBezTo>
                  <a:cubicBezTo>
                    <a:pt x="565" y="97"/>
                    <a:pt x="565" y="97"/>
                    <a:pt x="565" y="97"/>
                  </a:cubicBezTo>
                  <a:cubicBezTo>
                    <a:pt x="566" y="97"/>
                    <a:pt x="568" y="98"/>
                    <a:pt x="569" y="97"/>
                  </a:cubicBezTo>
                  <a:cubicBezTo>
                    <a:pt x="569" y="97"/>
                    <a:pt x="569" y="96"/>
                    <a:pt x="570" y="96"/>
                  </a:cubicBezTo>
                  <a:cubicBezTo>
                    <a:pt x="571" y="96"/>
                    <a:pt x="570" y="94"/>
                    <a:pt x="571" y="94"/>
                  </a:cubicBezTo>
                  <a:cubicBezTo>
                    <a:pt x="568" y="93"/>
                    <a:pt x="563" y="92"/>
                    <a:pt x="569" y="92"/>
                  </a:cubicBezTo>
                  <a:cubicBezTo>
                    <a:pt x="572" y="91"/>
                    <a:pt x="580" y="93"/>
                    <a:pt x="574" y="89"/>
                  </a:cubicBezTo>
                  <a:cubicBezTo>
                    <a:pt x="574" y="88"/>
                    <a:pt x="574" y="88"/>
                    <a:pt x="574" y="88"/>
                  </a:cubicBezTo>
                  <a:cubicBezTo>
                    <a:pt x="580" y="88"/>
                    <a:pt x="580" y="87"/>
                    <a:pt x="584" y="85"/>
                  </a:cubicBezTo>
                  <a:cubicBezTo>
                    <a:pt x="584" y="84"/>
                    <a:pt x="584" y="84"/>
                    <a:pt x="584" y="84"/>
                  </a:cubicBezTo>
                  <a:cubicBezTo>
                    <a:pt x="583" y="83"/>
                    <a:pt x="584" y="83"/>
                    <a:pt x="583" y="81"/>
                  </a:cubicBezTo>
                  <a:cubicBezTo>
                    <a:pt x="580" y="81"/>
                    <a:pt x="579" y="82"/>
                    <a:pt x="576" y="82"/>
                  </a:cubicBezTo>
                  <a:cubicBezTo>
                    <a:pt x="576" y="82"/>
                    <a:pt x="576" y="80"/>
                    <a:pt x="576" y="80"/>
                  </a:cubicBezTo>
                  <a:cubicBezTo>
                    <a:pt x="574" y="80"/>
                    <a:pt x="570" y="78"/>
                    <a:pt x="570" y="78"/>
                  </a:cubicBezTo>
                  <a:cubicBezTo>
                    <a:pt x="569" y="78"/>
                    <a:pt x="568" y="80"/>
                    <a:pt x="568" y="80"/>
                  </a:cubicBezTo>
                  <a:cubicBezTo>
                    <a:pt x="566" y="80"/>
                    <a:pt x="565" y="79"/>
                    <a:pt x="564" y="80"/>
                  </a:cubicBezTo>
                  <a:cubicBezTo>
                    <a:pt x="562" y="81"/>
                    <a:pt x="562" y="81"/>
                    <a:pt x="562" y="81"/>
                  </a:cubicBezTo>
                  <a:cubicBezTo>
                    <a:pt x="558" y="82"/>
                    <a:pt x="556" y="83"/>
                    <a:pt x="552" y="84"/>
                  </a:cubicBezTo>
                  <a:cubicBezTo>
                    <a:pt x="553" y="83"/>
                    <a:pt x="552" y="82"/>
                    <a:pt x="553" y="81"/>
                  </a:cubicBezTo>
                  <a:cubicBezTo>
                    <a:pt x="554" y="80"/>
                    <a:pt x="556" y="79"/>
                    <a:pt x="557" y="79"/>
                  </a:cubicBezTo>
                  <a:cubicBezTo>
                    <a:pt x="558" y="80"/>
                    <a:pt x="556" y="77"/>
                    <a:pt x="556" y="77"/>
                  </a:cubicBezTo>
                  <a:cubicBezTo>
                    <a:pt x="553" y="76"/>
                    <a:pt x="551" y="76"/>
                    <a:pt x="548" y="76"/>
                  </a:cubicBezTo>
                  <a:cubicBezTo>
                    <a:pt x="548" y="76"/>
                    <a:pt x="549" y="74"/>
                    <a:pt x="550" y="74"/>
                  </a:cubicBezTo>
                  <a:cubicBezTo>
                    <a:pt x="550" y="74"/>
                    <a:pt x="558" y="76"/>
                    <a:pt x="559" y="76"/>
                  </a:cubicBezTo>
                  <a:cubicBezTo>
                    <a:pt x="559" y="76"/>
                    <a:pt x="561" y="78"/>
                    <a:pt x="561" y="78"/>
                  </a:cubicBezTo>
                  <a:cubicBezTo>
                    <a:pt x="562" y="78"/>
                    <a:pt x="564" y="77"/>
                    <a:pt x="566" y="77"/>
                  </a:cubicBezTo>
                  <a:cubicBezTo>
                    <a:pt x="567" y="77"/>
                    <a:pt x="574" y="76"/>
                    <a:pt x="569" y="74"/>
                  </a:cubicBezTo>
                  <a:cubicBezTo>
                    <a:pt x="566" y="73"/>
                    <a:pt x="565" y="73"/>
                    <a:pt x="562" y="72"/>
                  </a:cubicBezTo>
                  <a:cubicBezTo>
                    <a:pt x="563" y="72"/>
                    <a:pt x="560" y="71"/>
                    <a:pt x="560" y="71"/>
                  </a:cubicBezTo>
                  <a:cubicBezTo>
                    <a:pt x="564" y="72"/>
                    <a:pt x="567" y="71"/>
                    <a:pt x="571" y="72"/>
                  </a:cubicBezTo>
                  <a:cubicBezTo>
                    <a:pt x="571" y="73"/>
                    <a:pt x="573" y="74"/>
                    <a:pt x="574" y="74"/>
                  </a:cubicBezTo>
                  <a:cubicBezTo>
                    <a:pt x="574" y="74"/>
                    <a:pt x="576" y="73"/>
                    <a:pt x="576" y="72"/>
                  </a:cubicBezTo>
                  <a:cubicBezTo>
                    <a:pt x="575" y="70"/>
                    <a:pt x="575" y="70"/>
                    <a:pt x="575" y="70"/>
                  </a:cubicBezTo>
                  <a:cubicBezTo>
                    <a:pt x="570" y="69"/>
                    <a:pt x="565" y="69"/>
                    <a:pt x="560" y="69"/>
                  </a:cubicBezTo>
                  <a:cubicBezTo>
                    <a:pt x="560" y="69"/>
                    <a:pt x="560" y="67"/>
                    <a:pt x="560" y="66"/>
                  </a:cubicBezTo>
                  <a:cubicBezTo>
                    <a:pt x="562" y="67"/>
                    <a:pt x="564" y="67"/>
                    <a:pt x="566" y="68"/>
                  </a:cubicBezTo>
                  <a:cubicBezTo>
                    <a:pt x="566" y="67"/>
                    <a:pt x="567" y="65"/>
                    <a:pt x="568" y="65"/>
                  </a:cubicBezTo>
                  <a:cubicBezTo>
                    <a:pt x="568" y="65"/>
                    <a:pt x="569" y="66"/>
                    <a:pt x="570" y="65"/>
                  </a:cubicBezTo>
                  <a:cubicBezTo>
                    <a:pt x="570" y="65"/>
                    <a:pt x="570" y="67"/>
                    <a:pt x="570" y="67"/>
                  </a:cubicBezTo>
                  <a:cubicBezTo>
                    <a:pt x="572" y="69"/>
                    <a:pt x="576" y="70"/>
                    <a:pt x="577" y="69"/>
                  </a:cubicBezTo>
                  <a:cubicBezTo>
                    <a:pt x="577" y="69"/>
                    <a:pt x="575" y="66"/>
                    <a:pt x="579" y="67"/>
                  </a:cubicBezTo>
                  <a:cubicBezTo>
                    <a:pt x="579" y="67"/>
                    <a:pt x="582" y="69"/>
                    <a:pt x="583" y="70"/>
                  </a:cubicBezTo>
                  <a:cubicBezTo>
                    <a:pt x="584" y="69"/>
                    <a:pt x="586" y="67"/>
                    <a:pt x="586" y="66"/>
                  </a:cubicBezTo>
                  <a:cubicBezTo>
                    <a:pt x="587" y="67"/>
                    <a:pt x="588" y="68"/>
                    <a:pt x="588" y="68"/>
                  </a:cubicBezTo>
                  <a:cubicBezTo>
                    <a:pt x="593" y="70"/>
                    <a:pt x="596" y="68"/>
                    <a:pt x="600" y="68"/>
                  </a:cubicBezTo>
                  <a:cubicBezTo>
                    <a:pt x="600" y="68"/>
                    <a:pt x="601" y="66"/>
                    <a:pt x="601" y="65"/>
                  </a:cubicBezTo>
                  <a:cubicBezTo>
                    <a:pt x="600" y="65"/>
                    <a:pt x="600" y="65"/>
                    <a:pt x="599" y="64"/>
                  </a:cubicBezTo>
                  <a:cubicBezTo>
                    <a:pt x="596" y="63"/>
                    <a:pt x="603" y="64"/>
                    <a:pt x="603" y="64"/>
                  </a:cubicBezTo>
                  <a:cubicBezTo>
                    <a:pt x="604" y="64"/>
                    <a:pt x="605" y="61"/>
                    <a:pt x="605" y="61"/>
                  </a:cubicBezTo>
                  <a:cubicBezTo>
                    <a:pt x="605" y="61"/>
                    <a:pt x="615" y="60"/>
                    <a:pt x="611" y="59"/>
                  </a:cubicBezTo>
                  <a:cubicBezTo>
                    <a:pt x="610" y="59"/>
                    <a:pt x="608" y="58"/>
                    <a:pt x="607" y="58"/>
                  </a:cubicBezTo>
                  <a:cubicBezTo>
                    <a:pt x="607" y="58"/>
                    <a:pt x="608" y="57"/>
                    <a:pt x="607" y="56"/>
                  </a:cubicBezTo>
                  <a:cubicBezTo>
                    <a:pt x="609" y="55"/>
                    <a:pt x="609" y="55"/>
                    <a:pt x="609" y="55"/>
                  </a:cubicBezTo>
                  <a:cubicBezTo>
                    <a:pt x="610" y="55"/>
                    <a:pt x="611" y="57"/>
                    <a:pt x="612" y="57"/>
                  </a:cubicBezTo>
                  <a:cubicBezTo>
                    <a:pt x="616" y="59"/>
                    <a:pt x="616" y="57"/>
                    <a:pt x="619" y="56"/>
                  </a:cubicBezTo>
                  <a:cubicBezTo>
                    <a:pt x="619" y="54"/>
                    <a:pt x="619" y="54"/>
                    <a:pt x="619" y="54"/>
                  </a:cubicBezTo>
                  <a:cubicBezTo>
                    <a:pt x="620" y="54"/>
                    <a:pt x="621" y="55"/>
                    <a:pt x="622" y="54"/>
                  </a:cubicBezTo>
                  <a:cubicBezTo>
                    <a:pt x="623" y="53"/>
                    <a:pt x="621" y="52"/>
                    <a:pt x="621" y="51"/>
                  </a:cubicBezTo>
                  <a:cubicBezTo>
                    <a:pt x="622" y="50"/>
                    <a:pt x="623" y="50"/>
                    <a:pt x="623" y="49"/>
                  </a:cubicBezTo>
                  <a:cubicBezTo>
                    <a:pt x="627" y="55"/>
                    <a:pt x="628" y="51"/>
                    <a:pt x="627" y="51"/>
                  </a:cubicBezTo>
                  <a:cubicBezTo>
                    <a:pt x="628" y="51"/>
                    <a:pt x="628" y="52"/>
                    <a:pt x="629" y="52"/>
                  </a:cubicBezTo>
                  <a:cubicBezTo>
                    <a:pt x="630" y="52"/>
                    <a:pt x="630" y="49"/>
                    <a:pt x="631" y="49"/>
                  </a:cubicBezTo>
                  <a:cubicBezTo>
                    <a:pt x="633" y="48"/>
                    <a:pt x="635" y="48"/>
                    <a:pt x="637" y="47"/>
                  </a:cubicBezTo>
                  <a:cubicBezTo>
                    <a:pt x="638" y="47"/>
                    <a:pt x="639" y="45"/>
                    <a:pt x="639" y="45"/>
                  </a:cubicBezTo>
                  <a:cubicBezTo>
                    <a:pt x="640" y="44"/>
                    <a:pt x="642" y="44"/>
                    <a:pt x="643" y="43"/>
                  </a:cubicBezTo>
                  <a:cubicBezTo>
                    <a:pt x="644" y="43"/>
                    <a:pt x="643" y="41"/>
                    <a:pt x="644" y="41"/>
                  </a:cubicBezTo>
                  <a:cubicBezTo>
                    <a:pt x="646" y="41"/>
                    <a:pt x="647" y="42"/>
                    <a:pt x="650" y="42"/>
                  </a:cubicBezTo>
                  <a:cubicBezTo>
                    <a:pt x="651" y="42"/>
                    <a:pt x="655" y="40"/>
                    <a:pt x="656" y="40"/>
                  </a:cubicBezTo>
                  <a:cubicBezTo>
                    <a:pt x="663" y="38"/>
                    <a:pt x="667" y="38"/>
                    <a:pt x="673" y="35"/>
                  </a:cubicBezTo>
                  <a:cubicBezTo>
                    <a:pt x="674" y="34"/>
                    <a:pt x="674" y="32"/>
                    <a:pt x="675" y="31"/>
                  </a:cubicBezTo>
                  <a:cubicBezTo>
                    <a:pt x="673" y="31"/>
                    <a:pt x="672" y="31"/>
                    <a:pt x="670" y="31"/>
                  </a:cubicBezTo>
                  <a:cubicBezTo>
                    <a:pt x="668" y="32"/>
                    <a:pt x="664" y="34"/>
                    <a:pt x="662" y="35"/>
                  </a:cubicBezTo>
                  <a:cubicBezTo>
                    <a:pt x="659" y="35"/>
                    <a:pt x="652" y="35"/>
                    <a:pt x="653" y="35"/>
                  </a:cubicBezTo>
                  <a:cubicBezTo>
                    <a:pt x="655" y="33"/>
                    <a:pt x="655" y="33"/>
                    <a:pt x="655" y="33"/>
                  </a:cubicBezTo>
                  <a:cubicBezTo>
                    <a:pt x="658" y="32"/>
                    <a:pt x="661" y="33"/>
                    <a:pt x="665" y="32"/>
                  </a:cubicBezTo>
                  <a:cubicBezTo>
                    <a:pt x="664" y="31"/>
                    <a:pt x="665" y="31"/>
                    <a:pt x="665" y="31"/>
                  </a:cubicBezTo>
                  <a:cubicBezTo>
                    <a:pt x="665" y="31"/>
                    <a:pt x="663" y="29"/>
                    <a:pt x="664" y="29"/>
                  </a:cubicBezTo>
                  <a:cubicBezTo>
                    <a:pt x="665" y="29"/>
                    <a:pt x="667" y="30"/>
                    <a:pt x="667" y="31"/>
                  </a:cubicBezTo>
                  <a:cubicBezTo>
                    <a:pt x="668" y="31"/>
                    <a:pt x="674" y="30"/>
                    <a:pt x="675" y="29"/>
                  </a:cubicBezTo>
                  <a:cubicBezTo>
                    <a:pt x="676" y="29"/>
                    <a:pt x="677" y="26"/>
                    <a:pt x="678" y="25"/>
                  </a:cubicBezTo>
                  <a:cubicBezTo>
                    <a:pt x="679" y="25"/>
                    <a:pt x="682" y="26"/>
                    <a:pt x="683" y="25"/>
                  </a:cubicBezTo>
                  <a:cubicBezTo>
                    <a:pt x="683" y="24"/>
                    <a:pt x="683" y="24"/>
                    <a:pt x="683" y="24"/>
                  </a:cubicBezTo>
                  <a:cubicBezTo>
                    <a:pt x="684" y="24"/>
                    <a:pt x="686" y="24"/>
                    <a:pt x="687" y="23"/>
                  </a:cubicBezTo>
                  <a:cubicBezTo>
                    <a:pt x="688" y="23"/>
                    <a:pt x="689" y="21"/>
                    <a:pt x="689" y="21"/>
                  </a:cubicBezTo>
                  <a:cubicBezTo>
                    <a:pt x="690" y="20"/>
                    <a:pt x="692" y="21"/>
                    <a:pt x="693" y="21"/>
                  </a:cubicBezTo>
                  <a:cubicBezTo>
                    <a:pt x="694" y="19"/>
                    <a:pt x="694" y="19"/>
                    <a:pt x="694" y="19"/>
                  </a:cubicBezTo>
                  <a:cubicBezTo>
                    <a:pt x="695" y="19"/>
                    <a:pt x="696" y="20"/>
                    <a:pt x="696" y="19"/>
                  </a:cubicBezTo>
                  <a:cubicBezTo>
                    <a:pt x="696" y="19"/>
                    <a:pt x="696" y="19"/>
                    <a:pt x="696" y="19"/>
                  </a:cubicBezTo>
                  <a:cubicBezTo>
                    <a:pt x="696" y="18"/>
                    <a:pt x="698" y="17"/>
                    <a:pt x="698" y="17"/>
                  </a:cubicBezTo>
                  <a:cubicBezTo>
                    <a:pt x="698" y="14"/>
                    <a:pt x="698" y="14"/>
                    <a:pt x="698" y="14"/>
                  </a:cubicBezTo>
                  <a:cubicBezTo>
                    <a:pt x="695" y="14"/>
                    <a:pt x="693" y="14"/>
                    <a:pt x="690" y="13"/>
                  </a:cubicBezTo>
                  <a:cubicBezTo>
                    <a:pt x="690" y="12"/>
                    <a:pt x="690" y="12"/>
                    <a:pt x="690" y="12"/>
                  </a:cubicBezTo>
                  <a:cubicBezTo>
                    <a:pt x="690" y="12"/>
                    <a:pt x="686" y="11"/>
                    <a:pt x="686" y="11"/>
                  </a:cubicBezTo>
                  <a:cubicBezTo>
                    <a:pt x="685" y="11"/>
                    <a:pt x="684" y="13"/>
                    <a:pt x="683" y="12"/>
                  </a:cubicBezTo>
                  <a:cubicBezTo>
                    <a:pt x="683" y="11"/>
                    <a:pt x="683" y="11"/>
                    <a:pt x="683" y="11"/>
                  </a:cubicBezTo>
                  <a:cubicBezTo>
                    <a:pt x="681" y="11"/>
                    <a:pt x="682" y="10"/>
                    <a:pt x="681" y="9"/>
                  </a:cubicBezTo>
                  <a:cubicBezTo>
                    <a:pt x="680" y="9"/>
                    <a:pt x="679" y="9"/>
                    <a:pt x="678" y="9"/>
                  </a:cubicBezTo>
                  <a:cubicBezTo>
                    <a:pt x="678" y="7"/>
                    <a:pt x="678" y="7"/>
                    <a:pt x="678" y="7"/>
                  </a:cubicBezTo>
                  <a:cubicBezTo>
                    <a:pt x="675" y="6"/>
                    <a:pt x="673" y="7"/>
                    <a:pt x="669" y="6"/>
                  </a:cubicBezTo>
                  <a:cubicBezTo>
                    <a:pt x="669" y="6"/>
                    <a:pt x="667" y="4"/>
                    <a:pt x="666" y="4"/>
                  </a:cubicBezTo>
                  <a:cubicBezTo>
                    <a:pt x="662" y="3"/>
                    <a:pt x="654" y="3"/>
                    <a:pt x="653" y="3"/>
                  </a:cubicBezTo>
                  <a:cubicBezTo>
                    <a:pt x="651" y="4"/>
                    <a:pt x="650" y="8"/>
                    <a:pt x="648" y="9"/>
                  </a:cubicBezTo>
                  <a:cubicBezTo>
                    <a:pt x="646" y="10"/>
                    <a:pt x="644" y="10"/>
                    <a:pt x="643" y="11"/>
                  </a:cubicBezTo>
                  <a:cubicBezTo>
                    <a:pt x="642" y="11"/>
                    <a:pt x="641" y="13"/>
                    <a:pt x="640" y="13"/>
                  </a:cubicBezTo>
                  <a:cubicBezTo>
                    <a:pt x="638" y="14"/>
                    <a:pt x="638" y="12"/>
                    <a:pt x="637" y="13"/>
                  </a:cubicBezTo>
                  <a:cubicBezTo>
                    <a:pt x="637" y="13"/>
                    <a:pt x="635" y="14"/>
                    <a:pt x="635" y="15"/>
                  </a:cubicBezTo>
                  <a:cubicBezTo>
                    <a:pt x="631" y="16"/>
                    <a:pt x="630" y="15"/>
                    <a:pt x="627" y="17"/>
                  </a:cubicBezTo>
                  <a:cubicBezTo>
                    <a:pt x="628" y="16"/>
                    <a:pt x="627" y="15"/>
                    <a:pt x="627" y="15"/>
                  </a:cubicBezTo>
                  <a:cubicBezTo>
                    <a:pt x="628" y="14"/>
                    <a:pt x="631" y="12"/>
                    <a:pt x="633" y="11"/>
                  </a:cubicBezTo>
                  <a:cubicBezTo>
                    <a:pt x="634" y="11"/>
                    <a:pt x="636" y="12"/>
                    <a:pt x="638" y="11"/>
                  </a:cubicBezTo>
                  <a:cubicBezTo>
                    <a:pt x="639" y="11"/>
                    <a:pt x="647" y="7"/>
                    <a:pt x="647" y="6"/>
                  </a:cubicBezTo>
                  <a:cubicBezTo>
                    <a:pt x="648" y="5"/>
                    <a:pt x="647" y="4"/>
                    <a:pt x="648" y="3"/>
                  </a:cubicBezTo>
                  <a:cubicBezTo>
                    <a:pt x="647" y="3"/>
                    <a:pt x="645" y="2"/>
                    <a:pt x="644" y="2"/>
                  </a:cubicBezTo>
                  <a:cubicBezTo>
                    <a:pt x="639" y="0"/>
                    <a:pt x="637" y="2"/>
                    <a:pt x="632" y="3"/>
                  </a:cubicBezTo>
                  <a:cubicBezTo>
                    <a:pt x="631" y="3"/>
                    <a:pt x="628" y="2"/>
                    <a:pt x="629" y="2"/>
                  </a:cubicBezTo>
                  <a:cubicBezTo>
                    <a:pt x="628" y="3"/>
                    <a:pt x="628" y="3"/>
                    <a:pt x="628" y="3"/>
                  </a:cubicBezTo>
                  <a:cubicBezTo>
                    <a:pt x="627" y="3"/>
                    <a:pt x="623" y="3"/>
                    <a:pt x="622" y="2"/>
                  </a:cubicBezTo>
                  <a:cubicBezTo>
                    <a:pt x="621" y="1"/>
                    <a:pt x="621" y="1"/>
                    <a:pt x="621" y="1"/>
                  </a:cubicBezTo>
                  <a:cubicBezTo>
                    <a:pt x="621" y="0"/>
                    <a:pt x="620" y="1"/>
                    <a:pt x="618" y="1"/>
                  </a:cubicBezTo>
                  <a:cubicBezTo>
                    <a:pt x="616" y="1"/>
                    <a:pt x="613" y="0"/>
                    <a:pt x="611" y="0"/>
                  </a:cubicBezTo>
                  <a:cubicBezTo>
                    <a:pt x="610" y="0"/>
                    <a:pt x="606" y="3"/>
                    <a:pt x="606" y="3"/>
                  </a:cubicBezTo>
                  <a:cubicBezTo>
                    <a:pt x="606" y="4"/>
                    <a:pt x="606" y="6"/>
                    <a:pt x="606" y="7"/>
                  </a:cubicBezTo>
                  <a:cubicBezTo>
                    <a:pt x="605" y="6"/>
                    <a:pt x="605" y="5"/>
                    <a:pt x="605" y="5"/>
                  </a:cubicBezTo>
                  <a:cubicBezTo>
                    <a:pt x="602" y="4"/>
                    <a:pt x="589" y="7"/>
                    <a:pt x="594" y="12"/>
                  </a:cubicBezTo>
                  <a:cubicBezTo>
                    <a:pt x="592" y="11"/>
                    <a:pt x="590" y="11"/>
                    <a:pt x="588" y="9"/>
                  </a:cubicBezTo>
                  <a:cubicBezTo>
                    <a:pt x="587" y="9"/>
                    <a:pt x="587" y="7"/>
                    <a:pt x="585" y="7"/>
                  </a:cubicBezTo>
                  <a:cubicBezTo>
                    <a:pt x="584" y="6"/>
                    <a:pt x="582" y="7"/>
                    <a:pt x="582" y="7"/>
                  </a:cubicBezTo>
                  <a:cubicBezTo>
                    <a:pt x="575" y="8"/>
                    <a:pt x="566" y="6"/>
                    <a:pt x="561" y="7"/>
                  </a:cubicBezTo>
                  <a:cubicBezTo>
                    <a:pt x="559" y="7"/>
                    <a:pt x="557" y="9"/>
                    <a:pt x="556" y="9"/>
                  </a:cubicBezTo>
                  <a:cubicBezTo>
                    <a:pt x="556" y="11"/>
                    <a:pt x="556" y="11"/>
                    <a:pt x="556" y="11"/>
                  </a:cubicBezTo>
                  <a:cubicBezTo>
                    <a:pt x="556" y="11"/>
                    <a:pt x="557" y="11"/>
                    <a:pt x="558" y="11"/>
                  </a:cubicBezTo>
                  <a:cubicBezTo>
                    <a:pt x="558" y="12"/>
                    <a:pt x="557" y="13"/>
                    <a:pt x="558" y="13"/>
                  </a:cubicBezTo>
                  <a:cubicBezTo>
                    <a:pt x="559" y="14"/>
                    <a:pt x="561" y="13"/>
                    <a:pt x="562" y="13"/>
                  </a:cubicBezTo>
                  <a:cubicBezTo>
                    <a:pt x="562" y="13"/>
                    <a:pt x="563" y="15"/>
                    <a:pt x="563" y="15"/>
                  </a:cubicBezTo>
                  <a:cubicBezTo>
                    <a:pt x="564" y="15"/>
                    <a:pt x="566" y="16"/>
                    <a:pt x="567" y="17"/>
                  </a:cubicBezTo>
                  <a:cubicBezTo>
                    <a:pt x="567" y="18"/>
                    <a:pt x="566" y="20"/>
                    <a:pt x="566" y="20"/>
                  </a:cubicBezTo>
                  <a:cubicBezTo>
                    <a:pt x="564" y="17"/>
                    <a:pt x="563" y="15"/>
                    <a:pt x="560" y="15"/>
                  </a:cubicBezTo>
                  <a:cubicBezTo>
                    <a:pt x="559" y="14"/>
                    <a:pt x="557" y="15"/>
                    <a:pt x="557" y="15"/>
                  </a:cubicBezTo>
                  <a:cubicBezTo>
                    <a:pt x="556" y="14"/>
                    <a:pt x="555" y="12"/>
                    <a:pt x="554" y="11"/>
                  </a:cubicBezTo>
                  <a:cubicBezTo>
                    <a:pt x="554" y="12"/>
                    <a:pt x="553" y="11"/>
                    <a:pt x="552" y="11"/>
                  </a:cubicBezTo>
                  <a:cubicBezTo>
                    <a:pt x="552" y="11"/>
                    <a:pt x="551" y="13"/>
                    <a:pt x="551" y="13"/>
                  </a:cubicBezTo>
                  <a:cubicBezTo>
                    <a:pt x="549" y="14"/>
                    <a:pt x="547" y="13"/>
                    <a:pt x="545" y="13"/>
                  </a:cubicBezTo>
                  <a:cubicBezTo>
                    <a:pt x="544" y="12"/>
                    <a:pt x="544" y="11"/>
                    <a:pt x="543" y="11"/>
                  </a:cubicBezTo>
                  <a:cubicBezTo>
                    <a:pt x="543" y="11"/>
                    <a:pt x="543" y="13"/>
                    <a:pt x="543" y="13"/>
                  </a:cubicBezTo>
                  <a:cubicBezTo>
                    <a:pt x="543" y="14"/>
                    <a:pt x="540" y="17"/>
                    <a:pt x="539" y="17"/>
                  </a:cubicBezTo>
                  <a:cubicBezTo>
                    <a:pt x="538" y="17"/>
                    <a:pt x="537" y="18"/>
                    <a:pt x="536" y="17"/>
                  </a:cubicBezTo>
                  <a:cubicBezTo>
                    <a:pt x="535" y="17"/>
                    <a:pt x="535" y="15"/>
                    <a:pt x="535" y="15"/>
                  </a:cubicBezTo>
                  <a:cubicBezTo>
                    <a:pt x="534" y="15"/>
                    <a:pt x="533" y="15"/>
                    <a:pt x="532" y="15"/>
                  </a:cubicBezTo>
                  <a:cubicBezTo>
                    <a:pt x="532" y="15"/>
                    <a:pt x="531" y="16"/>
                    <a:pt x="531" y="17"/>
                  </a:cubicBezTo>
                  <a:cubicBezTo>
                    <a:pt x="532" y="18"/>
                    <a:pt x="533" y="19"/>
                    <a:pt x="533" y="19"/>
                  </a:cubicBezTo>
                  <a:cubicBezTo>
                    <a:pt x="534" y="20"/>
                    <a:pt x="535" y="19"/>
                    <a:pt x="536" y="19"/>
                  </a:cubicBezTo>
                  <a:cubicBezTo>
                    <a:pt x="536" y="21"/>
                    <a:pt x="536" y="21"/>
                    <a:pt x="536" y="21"/>
                  </a:cubicBezTo>
                  <a:cubicBezTo>
                    <a:pt x="532" y="19"/>
                    <a:pt x="529" y="17"/>
                    <a:pt x="526" y="17"/>
                  </a:cubicBezTo>
                  <a:cubicBezTo>
                    <a:pt x="526" y="16"/>
                    <a:pt x="524" y="17"/>
                    <a:pt x="524" y="17"/>
                  </a:cubicBezTo>
                  <a:cubicBezTo>
                    <a:pt x="523" y="16"/>
                    <a:pt x="522" y="14"/>
                    <a:pt x="521" y="14"/>
                  </a:cubicBezTo>
                  <a:cubicBezTo>
                    <a:pt x="520" y="14"/>
                    <a:pt x="518" y="14"/>
                    <a:pt x="517" y="14"/>
                  </a:cubicBezTo>
                  <a:cubicBezTo>
                    <a:pt x="517" y="16"/>
                    <a:pt x="517" y="21"/>
                    <a:pt x="518" y="23"/>
                  </a:cubicBezTo>
                  <a:cubicBezTo>
                    <a:pt x="519" y="24"/>
                    <a:pt x="521" y="24"/>
                    <a:pt x="521" y="25"/>
                  </a:cubicBezTo>
                  <a:cubicBezTo>
                    <a:pt x="521" y="25"/>
                    <a:pt x="521" y="26"/>
                    <a:pt x="521" y="27"/>
                  </a:cubicBezTo>
                  <a:cubicBezTo>
                    <a:pt x="520" y="26"/>
                    <a:pt x="519" y="24"/>
                    <a:pt x="518" y="23"/>
                  </a:cubicBezTo>
                  <a:cubicBezTo>
                    <a:pt x="517" y="23"/>
                    <a:pt x="517" y="22"/>
                    <a:pt x="516" y="22"/>
                  </a:cubicBezTo>
                  <a:cubicBezTo>
                    <a:pt x="516" y="23"/>
                    <a:pt x="515" y="21"/>
                    <a:pt x="514" y="21"/>
                  </a:cubicBezTo>
                  <a:cubicBezTo>
                    <a:pt x="514" y="22"/>
                    <a:pt x="515" y="25"/>
                    <a:pt x="514" y="25"/>
                  </a:cubicBezTo>
                  <a:cubicBezTo>
                    <a:pt x="513" y="25"/>
                    <a:pt x="513" y="25"/>
                    <a:pt x="513" y="25"/>
                  </a:cubicBezTo>
                  <a:cubicBezTo>
                    <a:pt x="510" y="21"/>
                    <a:pt x="510" y="19"/>
                    <a:pt x="504" y="18"/>
                  </a:cubicBezTo>
                  <a:cubicBezTo>
                    <a:pt x="503" y="17"/>
                    <a:pt x="503" y="17"/>
                    <a:pt x="503" y="17"/>
                  </a:cubicBezTo>
                  <a:cubicBezTo>
                    <a:pt x="500" y="16"/>
                    <a:pt x="498" y="17"/>
                    <a:pt x="495" y="16"/>
                  </a:cubicBezTo>
                  <a:cubicBezTo>
                    <a:pt x="491" y="15"/>
                    <a:pt x="491" y="15"/>
                    <a:pt x="491" y="15"/>
                  </a:cubicBezTo>
                  <a:cubicBezTo>
                    <a:pt x="491" y="14"/>
                    <a:pt x="490" y="13"/>
                    <a:pt x="490" y="13"/>
                  </a:cubicBezTo>
                  <a:cubicBezTo>
                    <a:pt x="490" y="12"/>
                    <a:pt x="490" y="12"/>
                    <a:pt x="490" y="12"/>
                  </a:cubicBezTo>
                  <a:cubicBezTo>
                    <a:pt x="488" y="11"/>
                    <a:pt x="484" y="12"/>
                    <a:pt x="482" y="12"/>
                  </a:cubicBezTo>
                  <a:cubicBezTo>
                    <a:pt x="483" y="13"/>
                    <a:pt x="482" y="13"/>
                    <a:pt x="482" y="14"/>
                  </a:cubicBezTo>
                  <a:cubicBezTo>
                    <a:pt x="482" y="14"/>
                    <a:pt x="485" y="18"/>
                    <a:pt x="486" y="19"/>
                  </a:cubicBezTo>
                  <a:cubicBezTo>
                    <a:pt x="480" y="17"/>
                    <a:pt x="476" y="19"/>
                    <a:pt x="470" y="18"/>
                  </a:cubicBezTo>
                  <a:cubicBezTo>
                    <a:pt x="471" y="20"/>
                    <a:pt x="471" y="21"/>
                    <a:pt x="472" y="23"/>
                  </a:cubicBezTo>
                  <a:cubicBezTo>
                    <a:pt x="474" y="23"/>
                    <a:pt x="474" y="22"/>
                    <a:pt x="476" y="23"/>
                  </a:cubicBezTo>
                  <a:cubicBezTo>
                    <a:pt x="477" y="23"/>
                    <a:pt x="478" y="25"/>
                    <a:pt x="478" y="25"/>
                  </a:cubicBezTo>
                  <a:cubicBezTo>
                    <a:pt x="481" y="25"/>
                    <a:pt x="482" y="23"/>
                    <a:pt x="484" y="23"/>
                  </a:cubicBezTo>
                  <a:cubicBezTo>
                    <a:pt x="485" y="23"/>
                    <a:pt x="487" y="24"/>
                    <a:pt x="489" y="24"/>
                  </a:cubicBezTo>
                  <a:cubicBezTo>
                    <a:pt x="490" y="24"/>
                    <a:pt x="491" y="22"/>
                    <a:pt x="493" y="23"/>
                  </a:cubicBezTo>
                  <a:cubicBezTo>
                    <a:pt x="493" y="23"/>
                    <a:pt x="494" y="24"/>
                    <a:pt x="494" y="24"/>
                  </a:cubicBezTo>
                  <a:cubicBezTo>
                    <a:pt x="494" y="25"/>
                    <a:pt x="494" y="25"/>
                    <a:pt x="494" y="25"/>
                  </a:cubicBezTo>
                  <a:cubicBezTo>
                    <a:pt x="494" y="26"/>
                    <a:pt x="492" y="25"/>
                    <a:pt x="492" y="25"/>
                  </a:cubicBezTo>
                  <a:cubicBezTo>
                    <a:pt x="492" y="25"/>
                    <a:pt x="492" y="31"/>
                    <a:pt x="492" y="31"/>
                  </a:cubicBezTo>
                  <a:cubicBezTo>
                    <a:pt x="491" y="31"/>
                    <a:pt x="491" y="31"/>
                    <a:pt x="490" y="31"/>
                  </a:cubicBezTo>
                  <a:cubicBezTo>
                    <a:pt x="490" y="29"/>
                    <a:pt x="490" y="28"/>
                    <a:pt x="489" y="26"/>
                  </a:cubicBezTo>
                  <a:cubicBezTo>
                    <a:pt x="487" y="26"/>
                    <a:pt x="486" y="26"/>
                    <a:pt x="484" y="27"/>
                  </a:cubicBezTo>
                  <a:cubicBezTo>
                    <a:pt x="483" y="29"/>
                    <a:pt x="483" y="29"/>
                    <a:pt x="483" y="29"/>
                  </a:cubicBezTo>
                  <a:cubicBezTo>
                    <a:pt x="483" y="29"/>
                    <a:pt x="476" y="26"/>
                    <a:pt x="474" y="25"/>
                  </a:cubicBezTo>
                  <a:cubicBezTo>
                    <a:pt x="475" y="25"/>
                    <a:pt x="473" y="27"/>
                    <a:pt x="473" y="27"/>
                  </a:cubicBezTo>
                  <a:cubicBezTo>
                    <a:pt x="474" y="27"/>
                    <a:pt x="475" y="30"/>
                    <a:pt x="474" y="30"/>
                  </a:cubicBezTo>
                  <a:close/>
                  <a:moveTo>
                    <a:pt x="101" y="453"/>
                  </a:moveTo>
                  <a:cubicBezTo>
                    <a:pt x="102" y="453"/>
                    <a:pt x="102" y="453"/>
                    <a:pt x="102" y="453"/>
                  </a:cubicBezTo>
                  <a:cubicBezTo>
                    <a:pt x="102" y="452"/>
                    <a:pt x="102" y="452"/>
                    <a:pt x="102" y="452"/>
                  </a:cubicBezTo>
                  <a:cubicBezTo>
                    <a:pt x="102" y="452"/>
                    <a:pt x="103" y="453"/>
                    <a:pt x="104" y="453"/>
                  </a:cubicBezTo>
                  <a:cubicBezTo>
                    <a:pt x="103" y="453"/>
                    <a:pt x="104" y="455"/>
                    <a:pt x="104" y="455"/>
                  </a:cubicBezTo>
                  <a:cubicBezTo>
                    <a:pt x="103" y="456"/>
                    <a:pt x="102" y="455"/>
                    <a:pt x="102" y="455"/>
                  </a:cubicBezTo>
                  <a:cubicBezTo>
                    <a:pt x="100" y="456"/>
                    <a:pt x="97" y="462"/>
                    <a:pt x="96" y="464"/>
                  </a:cubicBezTo>
                  <a:cubicBezTo>
                    <a:pt x="97" y="465"/>
                    <a:pt x="99" y="465"/>
                    <a:pt x="100" y="466"/>
                  </a:cubicBezTo>
                  <a:cubicBezTo>
                    <a:pt x="100" y="467"/>
                    <a:pt x="99" y="467"/>
                    <a:pt x="99" y="467"/>
                  </a:cubicBezTo>
                  <a:cubicBezTo>
                    <a:pt x="99" y="467"/>
                    <a:pt x="99" y="469"/>
                    <a:pt x="99" y="469"/>
                  </a:cubicBezTo>
                  <a:cubicBezTo>
                    <a:pt x="99" y="469"/>
                    <a:pt x="101" y="470"/>
                    <a:pt x="101" y="470"/>
                  </a:cubicBezTo>
                  <a:cubicBezTo>
                    <a:pt x="101" y="471"/>
                    <a:pt x="101" y="471"/>
                    <a:pt x="101" y="471"/>
                  </a:cubicBezTo>
                  <a:cubicBezTo>
                    <a:pt x="98" y="470"/>
                    <a:pt x="100" y="476"/>
                    <a:pt x="101" y="477"/>
                  </a:cubicBezTo>
                  <a:cubicBezTo>
                    <a:pt x="104" y="480"/>
                    <a:pt x="104" y="480"/>
                    <a:pt x="104" y="480"/>
                  </a:cubicBezTo>
                  <a:cubicBezTo>
                    <a:pt x="104" y="479"/>
                    <a:pt x="106" y="480"/>
                    <a:pt x="106" y="479"/>
                  </a:cubicBezTo>
                  <a:cubicBezTo>
                    <a:pt x="107" y="479"/>
                    <a:pt x="106" y="478"/>
                    <a:pt x="106" y="478"/>
                  </a:cubicBezTo>
                  <a:cubicBezTo>
                    <a:pt x="108" y="475"/>
                    <a:pt x="108" y="475"/>
                    <a:pt x="108" y="475"/>
                  </a:cubicBezTo>
                  <a:cubicBezTo>
                    <a:pt x="109" y="474"/>
                    <a:pt x="110" y="476"/>
                    <a:pt x="111" y="475"/>
                  </a:cubicBezTo>
                  <a:cubicBezTo>
                    <a:pt x="110" y="477"/>
                    <a:pt x="110" y="476"/>
                    <a:pt x="109" y="477"/>
                  </a:cubicBezTo>
                  <a:cubicBezTo>
                    <a:pt x="109" y="478"/>
                    <a:pt x="110" y="481"/>
                    <a:pt x="110" y="481"/>
                  </a:cubicBezTo>
                  <a:cubicBezTo>
                    <a:pt x="110" y="481"/>
                    <a:pt x="108" y="481"/>
                    <a:pt x="108" y="481"/>
                  </a:cubicBezTo>
                  <a:cubicBezTo>
                    <a:pt x="108" y="481"/>
                    <a:pt x="107" y="483"/>
                    <a:pt x="107" y="484"/>
                  </a:cubicBezTo>
                  <a:cubicBezTo>
                    <a:pt x="108" y="484"/>
                    <a:pt x="109" y="485"/>
                    <a:pt x="110" y="486"/>
                  </a:cubicBezTo>
                  <a:cubicBezTo>
                    <a:pt x="110" y="489"/>
                    <a:pt x="110" y="489"/>
                    <a:pt x="110" y="489"/>
                  </a:cubicBezTo>
                  <a:cubicBezTo>
                    <a:pt x="110" y="489"/>
                    <a:pt x="112" y="487"/>
                    <a:pt x="110" y="487"/>
                  </a:cubicBezTo>
                  <a:cubicBezTo>
                    <a:pt x="111" y="487"/>
                    <a:pt x="112" y="487"/>
                    <a:pt x="113" y="487"/>
                  </a:cubicBezTo>
                  <a:cubicBezTo>
                    <a:pt x="114" y="487"/>
                    <a:pt x="112" y="486"/>
                    <a:pt x="114" y="485"/>
                  </a:cubicBezTo>
                  <a:cubicBezTo>
                    <a:pt x="114" y="487"/>
                    <a:pt x="114" y="490"/>
                    <a:pt x="116" y="491"/>
                  </a:cubicBezTo>
                  <a:cubicBezTo>
                    <a:pt x="116" y="492"/>
                    <a:pt x="118" y="491"/>
                    <a:pt x="120" y="493"/>
                  </a:cubicBezTo>
                  <a:cubicBezTo>
                    <a:pt x="119" y="495"/>
                    <a:pt x="119" y="495"/>
                    <a:pt x="119" y="495"/>
                  </a:cubicBezTo>
                  <a:cubicBezTo>
                    <a:pt x="118" y="494"/>
                    <a:pt x="119" y="495"/>
                    <a:pt x="121" y="495"/>
                  </a:cubicBezTo>
                  <a:cubicBezTo>
                    <a:pt x="120" y="497"/>
                    <a:pt x="121" y="496"/>
                    <a:pt x="120" y="497"/>
                  </a:cubicBezTo>
                  <a:cubicBezTo>
                    <a:pt x="120" y="498"/>
                    <a:pt x="120" y="499"/>
                    <a:pt x="120" y="500"/>
                  </a:cubicBezTo>
                  <a:cubicBezTo>
                    <a:pt x="120" y="500"/>
                    <a:pt x="122" y="501"/>
                    <a:pt x="122" y="501"/>
                  </a:cubicBezTo>
                  <a:cubicBezTo>
                    <a:pt x="122" y="501"/>
                    <a:pt x="121" y="502"/>
                    <a:pt x="120" y="502"/>
                  </a:cubicBezTo>
                  <a:cubicBezTo>
                    <a:pt x="118" y="502"/>
                    <a:pt x="122" y="502"/>
                    <a:pt x="121" y="503"/>
                  </a:cubicBezTo>
                  <a:cubicBezTo>
                    <a:pt x="120" y="504"/>
                    <a:pt x="119" y="503"/>
                    <a:pt x="118" y="504"/>
                  </a:cubicBezTo>
                  <a:cubicBezTo>
                    <a:pt x="117" y="505"/>
                    <a:pt x="119" y="509"/>
                    <a:pt x="119" y="510"/>
                  </a:cubicBezTo>
                  <a:cubicBezTo>
                    <a:pt x="117" y="510"/>
                    <a:pt x="116" y="510"/>
                    <a:pt x="114" y="509"/>
                  </a:cubicBezTo>
                  <a:cubicBezTo>
                    <a:pt x="114" y="509"/>
                    <a:pt x="114" y="512"/>
                    <a:pt x="114" y="513"/>
                  </a:cubicBezTo>
                  <a:cubicBezTo>
                    <a:pt x="116" y="514"/>
                    <a:pt x="116" y="514"/>
                    <a:pt x="116" y="514"/>
                  </a:cubicBezTo>
                  <a:cubicBezTo>
                    <a:pt x="116" y="515"/>
                    <a:pt x="116" y="517"/>
                    <a:pt x="116" y="520"/>
                  </a:cubicBezTo>
                  <a:cubicBezTo>
                    <a:pt x="117" y="520"/>
                    <a:pt x="117" y="521"/>
                    <a:pt x="118" y="520"/>
                  </a:cubicBezTo>
                  <a:cubicBezTo>
                    <a:pt x="119" y="520"/>
                    <a:pt x="120" y="518"/>
                    <a:pt x="121" y="518"/>
                  </a:cubicBezTo>
                  <a:cubicBezTo>
                    <a:pt x="122" y="520"/>
                    <a:pt x="122" y="520"/>
                    <a:pt x="122" y="520"/>
                  </a:cubicBezTo>
                  <a:cubicBezTo>
                    <a:pt x="124" y="520"/>
                    <a:pt x="127" y="520"/>
                    <a:pt x="130" y="520"/>
                  </a:cubicBezTo>
                  <a:cubicBezTo>
                    <a:pt x="129" y="523"/>
                    <a:pt x="129" y="525"/>
                    <a:pt x="129" y="526"/>
                  </a:cubicBezTo>
                  <a:cubicBezTo>
                    <a:pt x="131" y="525"/>
                    <a:pt x="132" y="525"/>
                    <a:pt x="135" y="525"/>
                  </a:cubicBezTo>
                  <a:cubicBezTo>
                    <a:pt x="135" y="525"/>
                    <a:pt x="135" y="526"/>
                    <a:pt x="135" y="526"/>
                  </a:cubicBezTo>
                  <a:cubicBezTo>
                    <a:pt x="136" y="527"/>
                    <a:pt x="137" y="526"/>
                    <a:pt x="137" y="526"/>
                  </a:cubicBezTo>
                  <a:cubicBezTo>
                    <a:pt x="137" y="526"/>
                    <a:pt x="137" y="529"/>
                    <a:pt x="137" y="529"/>
                  </a:cubicBezTo>
                  <a:cubicBezTo>
                    <a:pt x="139" y="530"/>
                    <a:pt x="141" y="530"/>
                    <a:pt x="143" y="530"/>
                  </a:cubicBezTo>
                  <a:cubicBezTo>
                    <a:pt x="143" y="534"/>
                    <a:pt x="142" y="535"/>
                    <a:pt x="146" y="537"/>
                  </a:cubicBezTo>
                  <a:cubicBezTo>
                    <a:pt x="147" y="537"/>
                    <a:pt x="148" y="537"/>
                    <a:pt x="149" y="537"/>
                  </a:cubicBezTo>
                  <a:cubicBezTo>
                    <a:pt x="149" y="537"/>
                    <a:pt x="149" y="538"/>
                    <a:pt x="149" y="538"/>
                  </a:cubicBezTo>
                  <a:cubicBezTo>
                    <a:pt x="156" y="538"/>
                    <a:pt x="158" y="539"/>
                    <a:pt x="162" y="540"/>
                  </a:cubicBezTo>
                  <a:cubicBezTo>
                    <a:pt x="162" y="539"/>
                    <a:pt x="162" y="537"/>
                    <a:pt x="162" y="536"/>
                  </a:cubicBezTo>
                  <a:cubicBezTo>
                    <a:pt x="162" y="536"/>
                    <a:pt x="160" y="536"/>
                    <a:pt x="159" y="535"/>
                  </a:cubicBezTo>
                  <a:cubicBezTo>
                    <a:pt x="159" y="535"/>
                    <a:pt x="157" y="532"/>
                    <a:pt x="157" y="532"/>
                  </a:cubicBezTo>
                  <a:cubicBezTo>
                    <a:pt x="157" y="531"/>
                    <a:pt x="158" y="531"/>
                    <a:pt x="157" y="530"/>
                  </a:cubicBezTo>
                  <a:cubicBezTo>
                    <a:pt x="156" y="529"/>
                    <a:pt x="151" y="526"/>
                    <a:pt x="149" y="525"/>
                  </a:cubicBezTo>
                  <a:cubicBezTo>
                    <a:pt x="147" y="524"/>
                    <a:pt x="144" y="525"/>
                    <a:pt x="143" y="523"/>
                  </a:cubicBezTo>
                  <a:cubicBezTo>
                    <a:pt x="142" y="523"/>
                    <a:pt x="143" y="520"/>
                    <a:pt x="143" y="520"/>
                  </a:cubicBezTo>
                  <a:cubicBezTo>
                    <a:pt x="143" y="519"/>
                    <a:pt x="141" y="519"/>
                    <a:pt x="140" y="519"/>
                  </a:cubicBezTo>
                  <a:cubicBezTo>
                    <a:pt x="139" y="519"/>
                    <a:pt x="139" y="515"/>
                    <a:pt x="139" y="517"/>
                  </a:cubicBezTo>
                  <a:cubicBezTo>
                    <a:pt x="140" y="515"/>
                    <a:pt x="140" y="515"/>
                    <a:pt x="140" y="515"/>
                  </a:cubicBezTo>
                  <a:cubicBezTo>
                    <a:pt x="139" y="515"/>
                    <a:pt x="139" y="516"/>
                    <a:pt x="138" y="516"/>
                  </a:cubicBezTo>
                  <a:cubicBezTo>
                    <a:pt x="138" y="516"/>
                    <a:pt x="136" y="514"/>
                    <a:pt x="135" y="514"/>
                  </a:cubicBezTo>
                  <a:cubicBezTo>
                    <a:pt x="133" y="513"/>
                    <a:pt x="130" y="514"/>
                    <a:pt x="128" y="514"/>
                  </a:cubicBezTo>
                  <a:cubicBezTo>
                    <a:pt x="125" y="513"/>
                    <a:pt x="121" y="511"/>
                    <a:pt x="119" y="511"/>
                  </a:cubicBezTo>
                  <a:cubicBezTo>
                    <a:pt x="121" y="510"/>
                    <a:pt x="123" y="508"/>
                    <a:pt x="127" y="508"/>
                  </a:cubicBezTo>
                  <a:cubicBezTo>
                    <a:pt x="131" y="508"/>
                    <a:pt x="130" y="510"/>
                    <a:pt x="128" y="512"/>
                  </a:cubicBezTo>
                  <a:cubicBezTo>
                    <a:pt x="129" y="512"/>
                    <a:pt x="129" y="513"/>
                    <a:pt x="130" y="513"/>
                  </a:cubicBezTo>
                  <a:cubicBezTo>
                    <a:pt x="132" y="514"/>
                    <a:pt x="137" y="512"/>
                    <a:pt x="139" y="511"/>
                  </a:cubicBezTo>
                  <a:cubicBezTo>
                    <a:pt x="140" y="511"/>
                    <a:pt x="141" y="510"/>
                    <a:pt x="142" y="510"/>
                  </a:cubicBezTo>
                  <a:cubicBezTo>
                    <a:pt x="143" y="510"/>
                    <a:pt x="142" y="512"/>
                    <a:pt x="142" y="513"/>
                  </a:cubicBezTo>
                  <a:cubicBezTo>
                    <a:pt x="142" y="513"/>
                    <a:pt x="144" y="513"/>
                    <a:pt x="145" y="514"/>
                  </a:cubicBezTo>
                  <a:cubicBezTo>
                    <a:pt x="145" y="515"/>
                    <a:pt x="144" y="515"/>
                    <a:pt x="144" y="516"/>
                  </a:cubicBezTo>
                  <a:cubicBezTo>
                    <a:pt x="147" y="517"/>
                    <a:pt x="148" y="517"/>
                    <a:pt x="151" y="517"/>
                  </a:cubicBezTo>
                  <a:cubicBezTo>
                    <a:pt x="151" y="518"/>
                    <a:pt x="151" y="518"/>
                    <a:pt x="151" y="518"/>
                  </a:cubicBezTo>
                  <a:cubicBezTo>
                    <a:pt x="155" y="520"/>
                    <a:pt x="149" y="524"/>
                    <a:pt x="153" y="523"/>
                  </a:cubicBezTo>
                  <a:cubicBezTo>
                    <a:pt x="154" y="523"/>
                    <a:pt x="155" y="521"/>
                    <a:pt x="155" y="520"/>
                  </a:cubicBezTo>
                  <a:cubicBezTo>
                    <a:pt x="156" y="520"/>
                    <a:pt x="157" y="521"/>
                    <a:pt x="157" y="520"/>
                  </a:cubicBezTo>
                  <a:cubicBezTo>
                    <a:pt x="157" y="521"/>
                    <a:pt x="158" y="522"/>
                    <a:pt x="158" y="522"/>
                  </a:cubicBezTo>
                  <a:cubicBezTo>
                    <a:pt x="157" y="522"/>
                    <a:pt x="157" y="524"/>
                    <a:pt x="157" y="524"/>
                  </a:cubicBezTo>
                  <a:cubicBezTo>
                    <a:pt x="158" y="525"/>
                    <a:pt x="159" y="525"/>
                    <a:pt x="160" y="526"/>
                  </a:cubicBezTo>
                  <a:cubicBezTo>
                    <a:pt x="160" y="527"/>
                    <a:pt x="160" y="527"/>
                    <a:pt x="160" y="527"/>
                  </a:cubicBezTo>
                  <a:cubicBezTo>
                    <a:pt x="161" y="527"/>
                    <a:pt x="161" y="527"/>
                    <a:pt x="162" y="527"/>
                  </a:cubicBezTo>
                  <a:cubicBezTo>
                    <a:pt x="162" y="528"/>
                    <a:pt x="162" y="529"/>
                    <a:pt x="162" y="530"/>
                  </a:cubicBezTo>
                  <a:cubicBezTo>
                    <a:pt x="163" y="531"/>
                    <a:pt x="165" y="531"/>
                    <a:pt x="165" y="532"/>
                  </a:cubicBezTo>
                  <a:cubicBezTo>
                    <a:pt x="403" y="536"/>
                    <a:pt x="403" y="536"/>
                    <a:pt x="403" y="536"/>
                  </a:cubicBezTo>
                  <a:cubicBezTo>
                    <a:pt x="403" y="536"/>
                    <a:pt x="403" y="531"/>
                    <a:pt x="405" y="531"/>
                  </a:cubicBezTo>
                  <a:cubicBezTo>
                    <a:pt x="407" y="531"/>
                    <a:pt x="409" y="539"/>
                    <a:pt x="409" y="539"/>
                  </a:cubicBezTo>
                  <a:cubicBezTo>
                    <a:pt x="409" y="539"/>
                    <a:pt x="410" y="540"/>
                    <a:pt x="413" y="540"/>
                  </a:cubicBezTo>
                  <a:cubicBezTo>
                    <a:pt x="416" y="540"/>
                    <a:pt x="418" y="544"/>
                    <a:pt x="419" y="542"/>
                  </a:cubicBezTo>
                  <a:cubicBezTo>
                    <a:pt x="419" y="540"/>
                    <a:pt x="422" y="539"/>
                    <a:pt x="423" y="540"/>
                  </a:cubicBezTo>
                  <a:cubicBezTo>
                    <a:pt x="425" y="541"/>
                    <a:pt x="427" y="543"/>
                    <a:pt x="430" y="543"/>
                  </a:cubicBezTo>
                  <a:cubicBezTo>
                    <a:pt x="432" y="543"/>
                    <a:pt x="433" y="544"/>
                    <a:pt x="435" y="544"/>
                  </a:cubicBezTo>
                  <a:cubicBezTo>
                    <a:pt x="437" y="543"/>
                    <a:pt x="438" y="544"/>
                    <a:pt x="440" y="544"/>
                  </a:cubicBezTo>
                  <a:cubicBezTo>
                    <a:pt x="442" y="545"/>
                    <a:pt x="443" y="543"/>
                    <a:pt x="445" y="545"/>
                  </a:cubicBezTo>
                  <a:cubicBezTo>
                    <a:pt x="446" y="546"/>
                    <a:pt x="448" y="546"/>
                    <a:pt x="449" y="547"/>
                  </a:cubicBezTo>
                  <a:cubicBezTo>
                    <a:pt x="451" y="546"/>
                    <a:pt x="451" y="545"/>
                    <a:pt x="453" y="540"/>
                  </a:cubicBezTo>
                  <a:cubicBezTo>
                    <a:pt x="454" y="540"/>
                    <a:pt x="454" y="541"/>
                    <a:pt x="456" y="541"/>
                  </a:cubicBezTo>
                  <a:cubicBezTo>
                    <a:pt x="456" y="541"/>
                    <a:pt x="457" y="539"/>
                    <a:pt x="457" y="539"/>
                  </a:cubicBezTo>
                  <a:cubicBezTo>
                    <a:pt x="459" y="539"/>
                    <a:pt x="459" y="539"/>
                    <a:pt x="459" y="539"/>
                  </a:cubicBezTo>
                  <a:cubicBezTo>
                    <a:pt x="459" y="538"/>
                    <a:pt x="458" y="537"/>
                    <a:pt x="459" y="536"/>
                  </a:cubicBezTo>
                  <a:cubicBezTo>
                    <a:pt x="461" y="536"/>
                    <a:pt x="461" y="536"/>
                    <a:pt x="461" y="536"/>
                  </a:cubicBezTo>
                  <a:cubicBezTo>
                    <a:pt x="459" y="537"/>
                    <a:pt x="460" y="539"/>
                    <a:pt x="461" y="539"/>
                  </a:cubicBezTo>
                  <a:cubicBezTo>
                    <a:pt x="461" y="539"/>
                    <a:pt x="462" y="539"/>
                    <a:pt x="462" y="538"/>
                  </a:cubicBezTo>
                  <a:cubicBezTo>
                    <a:pt x="462" y="537"/>
                    <a:pt x="462" y="537"/>
                    <a:pt x="462" y="537"/>
                  </a:cubicBezTo>
                  <a:cubicBezTo>
                    <a:pt x="462" y="538"/>
                    <a:pt x="461" y="536"/>
                    <a:pt x="461" y="535"/>
                  </a:cubicBezTo>
                  <a:cubicBezTo>
                    <a:pt x="463" y="534"/>
                    <a:pt x="463" y="534"/>
                    <a:pt x="463" y="534"/>
                  </a:cubicBezTo>
                  <a:cubicBezTo>
                    <a:pt x="464" y="534"/>
                    <a:pt x="465" y="535"/>
                    <a:pt x="466" y="535"/>
                  </a:cubicBezTo>
                  <a:cubicBezTo>
                    <a:pt x="467" y="535"/>
                    <a:pt x="469" y="534"/>
                    <a:pt x="470" y="534"/>
                  </a:cubicBezTo>
                  <a:cubicBezTo>
                    <a:pt x="471" y="534"/>
                    <a:pt x="470" y="536"/>
                    <a:pt x="472" y="536"/>
                  </a:cubicBezTo>
                  <a:cubicBezTo>
                    <a:pt x="473" y="536"/>
                    <a:pt x="473" y="535"/>
                    <a:pt x="474" y="534"/>
                  </a:cubicBezTo>
                  <a:cubicBezTo>
                    <a:pt x="476" y="538"/>
                    <a:pt x="479" y="547"/>
                    <a:pt x="483" y="548"/>
                  </a:cubicBezTo>
                  <a:cubicBezTo>
                    <a:pt x="485" y="548"/>
                    <a:pt x="486" y="546"/>
                    <a:pt x="488" y="547"/>
                  </a:cubicBezTo>
                  <a:cubicBezTo>
                    <a:pt x="488" y="547"/>
                    <a:pt x="488" y="548"/>
                    <a:pt x="489" y="548"/>
                  </a:cubicBezTo>
                  <a:cubicBezTo>
                    <a:pt x="490" y="554"/>
                    <a:pt x="488" y="552"/>
                    <a:pt x="492" y="555"/>
                  </a:cubicBezTo>
                  <a:cubicBezTo>
                    <a:pt x="492" y="556"/>
                    <a:pt x="492" y="556"/>
                    <a:pt x="491" y="556"/>
                  </a:cubicBezTo>
                  <a:cubicBezTo>
                    <a:pt x="492" y="560"/>
                    <a:pt x="492" y="562"/>
                    <a:pt x="493" y="566"/>
                  </a:cubicBezTo>
                  <a:cubicBezTo>
                    <a:pt x="494" y="566"/>
                    <a:pt x="496" y="566"/>
                    <a:pt x="497" y="566"/>
                  </a:cubicBezTo>
                  <a:cubicBezTo>
                    <a:pt x="498" y="567"/>
                    <a:pt x="500" y="570"/>
                    <a:pt x="502" y="570"/>
                  </a:cubicBezTo>
                  <a:cubicBezTo>
                    <a:pt x="503" y="571"/>
                    <a:pt x="502" y="570"/>
                    <a:pt x="503" y="570"/>
                  </a:cubicBezTo>
                  <a:cubicBezTo>
                    <a:pt x="503" y="570"/>
                    <a:pt x="508" y="570"/>
                    <a:pt x="509" y="570"/>
                  </a:cubicBezTo>
                  <a:cubicBezTo>
                    <a:pt x="510" y="572"/>
                    <a:pt x="510" y="572"/>
                    <a:pt x="510" y="572"/>
                  </a:cubicBezTo>
                  <a:cubicBezTo>
                    <a:pt x="512" y="572"/>
                    <a:pt x="514" y="571"/>
                    <a:pt x="516" y="572"/>
                  </a:cubicBezTo>
                  <a:cubicBezTo>
                    <a:pt x="516" y="572"/>
                    <a:pt x="517" y="574"/>
                    <a:pt x="517" y="574"/>
                  </a:cubicBezTo>
                  <a:cubicBezTo>
                    <a:pt x="521" y="574"/>
                    <a:pt x="522" y="572"/>
                    <a:pt x="525" y="572"/>
                  </a:cubicBezTo>
                  <a:cubicBezTo>
                    <a:pt x="525" y="574"/>
                    <a:pt x="525" y="574"/>
                    <a:pt x="525" y="574"/>
                  </a:cubicBezTo>
                  <a:cubicBezTo>
                    <a:pt x="525" y="575"/>
                    <a:pt x="529" y="575"/>
                    <a:pt x="529" y="576"/>
                  </a:cubicBezTo>
                  <a:cubicBezTo>
                    <a:pt x="529" y="578"/>
                    <a:pt x="529" y="578"/>
                    <a:pt x="529" y="578"/>
                  </a:cubicBezTo>
                  <a:cubicBezTo>
                    <a:pt x="530" y="578"/>
                    <a:pt x="531" y="577"/>
                    <a:pt x="532" y="578"/>
                  </a:cubicBezTo>
                  <a:cubicBezTo>
                    <a:pt x="532" y="584"/>
                    <a:pt x="532" y="583"/>
                    <a:pt x="536" y="586"/>
                  </a:cubicBezTo>
                  <a:cubicBezTo>
                    <a:pt x="536" y="587"/>
                    <a:pt x="536" y="588"/>
                    <a:pt x="536" y="588"/>
                  </a:cubicBezTo>
                  <a:cubicBezTo>
                    <a:pt x="536" y="588"/>
                    <a:pt x="535" y="590"/>
                    <a:pt x="535" y="590"/>
                  </a:cubicBezTo>
                  <a:cubicBezTo>
                    <a:pt x="535" y="590"/>
                    <a:pt x="532" y="590"/>
                    <a:pt x="532" y="590"/>
                  </a:cubicBezTo>
                  <a:cubicBezTo>
                    <a:pt x="533" y="590"/>
                    <a:pt x="532" y="590"/>
                    <a:pt x="532" y="590"/>
                  </a:cubicBezTo>
                  <a:cubicBezTo>
                    <a:pt x="532" y="591"/>
                    <a:pt x="532" y="592"/>
                    <a:pt x="533" y="592"/>
                  </a:cubicBezTo>
                  <a:cubicBezTo>
                    <a:pt x="533" y="592"/>
                    <a:pt x="532" y="592"/>
                    <a:pt x="532" y="594"/>
                  </a:cubicBezTo>
                  <a:cubicBezTo>
                    <a:pt x="532" y="593"/>
                    <a:pt x="530" y="594"/>
                    <a:pt x="530" y="594"/>
                  </a:cubicBezTo>
                  <a:cubicBezTo>
                    <a:pt x="529" y="593"/>
                    <a:pt x="529" y="592"/>
                    <a:pt x="529" y="592"/>
                  </a:cubicBezTo>
                  <a:cubicBezTo>
                    <a:pt x="528" y="591"/>
                    <a:pt x="524" y="591"/>
                    <a:pt x="524" y="591"/>
                  </a:cubicBezTo>
                  <a:cubicBezTo>
                    <a:pt x="524" y="591"/>
                    <a:pt x="524" y="589"/>
                    <a:pt x="524" y="589"/>
                  </a:cubicBezTo>
                  <a:cubicBezTo>
                    <a:pt x="523" y="589"/>
                    <a:pt x="522" y="588"/>
                    <a:pt x="522" y="588"/>
                  </a:cubicBezTo>
                  <a:cubicBezTo>
                    <a:pt x="520" y="590"/>
                    <a:pt x="517" y="593"/>
                    <a:pt x="516" y="594"/>
                  </a:cubicBezTo>
                  <a:cubicBezTo>
                    <a:pt x="514" y="598"/>
                    <a:pt x="517" y="601"/>
                    <a:pt x="516" y="605"/>
                  </a:cubicBezTo>
                  <a:cubicBezTo>
                    <a:pt x="516" y="605"/>
                    <a:pt x="515" y="607"/>
                    <a:pt x="515" y="608"/>
                  </a:cubicBezTo>
                  <a:cubicBezTo>
                    <a:pt x="513" y="608"/>
                    <a:pt x="512" y="608"/>
                    <a:pt x="511" y="609"/>
                  </a:cubicBezTo>
                  <a:cubicBezTo>
                    <a:pt x="511" y="609"/>
                    <a:pt x="510" y="612"/>
                    <a:pt x="510" y="615"/>
                  </a:cubicBezTo>
                  <a:cubicBezTo>
                    <a:pt x="510" y="617"/>
                    <a:pt x="508" y="618"/>
                    <a:pt x="506" y="619"/>
                  </a:cubicBezTo>
                  <a:cubicBezTo>
                    <a:pt x="506" y="619"/>
                    <a:pt x="506" y="620"/>
                    <a:pt x="506" y="622"/>
                  </a:cubicBezTo>
                  <a:cubicBezTo>
                    <a:pt x="511" y="621"/>
                    <a:pt x="511" y="621"/>
                    <a:pt x="514" y="620"/>
                  </a:cubicBezTo>
                  <a:cubicBezTo>
                    <a:pt x="515" y="619"/>
                    <a:pt x="515" y="617"/>
                    <a:pt x="516" y="617"/>
                  </a:cubicBezTo>
                  <a:cubicBezTo>
                    <a:pt x="517" y="616"/>
                    <a:pt x="518" y="617"/>
                    <a:pt x="519" y="616"/>
                  </a:cubicBezTo>
                  <a:cubicBezTo>
                    <a:pt x="519" y="616"/>
                    <a:pt x="520" y="614"/>
                    <a:pt x="521" y="614"/>
                  </a:cubicBezTo>
                  <a:cubicBezTo>
                    <a:pt x="523" y="613"/>
                    <a:pt x="525" y="614"/>
                    <a:pt x="528" y="613"/>
                  </a:cubicBezTo>
                  <a:cubicBezTo>
                    <a:pt x="528" y="613"/>
                    <a:pt x="528" y="611"/>
                    <a:pt x="528" y="611"/>
                  </a:cubicBezTo>
                  <a:cubicBezTo>
                    <a:pt x="531" y="609"/>
                    <a:pt x="534" y="610"/>
                    <a:pt x="537" y="610"/>
                  </a:cubicBezTo>
                  <a:cubicBezTo>
                    <a:pt x="537" y="610"/>
                    <a:pt x="539" y="607"/>
                    <a:pt x="537" y="606"/>
                  </a:cubicBezTo>
                  <a:cubicBezTo>
                    <a:pt x="536" y="606"/>
                    <a:pt x="535" y="607"/>
                    <a:pt x="534" y="606"/>
                  </a:cubicBezTo>
                  <a:cubicBezTo>
                    <a:pt x="534" y="605"/>
                    <a:pt x="534" y="605"/>
                    <a:pt x="534" y="605"/>
                  </a:cubicBezTo>
                  <a:cubicBezTo>
                    <a:pt x="537" y="603"/>
                    <a:pt x="545" y="598"/>
                    <a:pt x="552" y="600"/>
                  </a:cubicBezTo>
                  <a:cubicBezTo>
                    <a:pt x="553" y="600"/>
                    <a:pt x="553" y="602"/>
                    <a:pt x="554" y="602"/>
                  </a:cubicBezTo>
                  <a:cubicBezTo>
                    <a:pt x="554" y="603"/>
                    <a:pt x="556" y="602"/>
                    <a:pt x="556" y="602"/>
                  </a:cubicBezTo>
                  <a:cubicBezTo>
                    <a:pt x="557" y="601"/>
                    <a:pt x="557" y="600"/>
                    <a:pt x="559" y="600"/>
                  </a:cubicBezTo>
                  <a:cubicBezTo>
                    <a:pt x="560" y="599"/>
                    <a:pt x="557" y="599"/>
                    <a:pt x="557" y="599"/>
                  </a:cubicBezTo>
                  <a:cubicBezTo>
                    <a:pt x="556" y="600"/>
                    <a:pt x="556" y="599"/>
                    <a:pt x="555" y="600"/>
                  </a:cubicBezTo>
                  <a:cubicBezTo>
                    <a:pt x="554" y="600"/>
                    <a:pt x="555" y="598"/>
                    <a:pt x="554" y="598"/>
                  </a:cubicBezTo>
                  <a:cubicBezTo>
                    <a:pt x="553" y="597"/>
                    <a:pt x="552" y="598"/>
                    <a:pt x="551" y="597"/>
                  </a:cubicBezTo>
                  <a:cubicBezTo>
                    <a:pt x="551" y="597"/>
                    <a:pt x="550" y="596"/>
                    <a:pt x="550" y="596"/>
                  </a:cubicBezTo>
                  <a:cubicBezTo>
                    <a:pt x="553" y="595"/>
                    <a:pt x="554" y="595"/>
                    <a:pt x="556" y="595"/>
                  </a:cubicBezTo>
                  <a:cubicBezTo>
                    <a:pt x="557" y="595"/>
                    <a:pt x="560" y="597"/>
                    <a:pt x="563" y="596"/>
                  </a:cubicBezTo>
                  <a:cubicBezTo>
                    <a:pt x="564" y="596"/>
                    <a:pt x="565" y="595"/>
                    <a:pt x="566" y="594"/>
                  </a:cubicBezTo>
                  <a:cubicBezTo>
                    <a:pt x="566" y="594"/>
                    <a:pt x="566" y="593"/>
                    <a:pt x="566" y="593"/>
                  </a:cubicBezTo>
                  <a:cubicBezTo>
                    <a:pt x="566" y="593"/>
                    <a:pt x="567" y="591"/>
                    <a:pt x="574" y="587"/>
                  </a:cubicBezTo>
                  <a:cubicBezTo>
                    <a:pt x="578" y="585"/>
                    <a:pt x="579" y="584"/>
                    <a:pt x="581" y="584"/>
                  </a:cubicBezTo>
                  <a:cubicBezTo>
                    <a:pt x="581" y="583"/>
                    <a:pt x="582" y="582"/>
                    <a:pt x="583" y="582"/>
                  </a:cubicBezTo>
                  <a:cubicBezTo>
                    <a:pt x="584" y="582"/>
                    <a:pt x="582" y="583"/>
                    <a:pt x="582" y="584"/>
                  </a:cubicBezTo>
                  <a:cubicBezTo>
                    <a:pt x="582" y="584"/>
                    <a:pt x="583" y="584"/>
                    <a:pt x="583" y="585"/>
                  </a:cubicBezTo>
                  <a:cubicBezTo>
                    <a:pt x="586" y="585"/>
                    <a:pt x="608" y="582"/>
                    <a:pt x="608" y="582"/>
                  </a:cubicBezTo>
                  <a:cubicBezTo>
                    <a:pt x="608" y="582"/>
                    <a:pt x="609" y="579"/>
                    <a:pt x="611" y="578"/>
                  </a:cubicBezTo>
                  <a:cubicBezTo>
                    <a:pt x="613" y="578"/>
                    <a:pt x="619" y="572"/>
                    <a:pt x="619" y="571"/>
                  </a:cubicBezTo>
                  <a:cubicBezTo>
                    <a:pt x="618" y="569"/>
                    <a:pt x="621" y="564"/>
                    <a:pt x="621" y="564"/>
                  </a:cubicBezTo>
                  <a:cubicBezTo>
                    <a:pt x="624" y="559"/>
                    <a:pt x="624" y="559"/>
                    <a:pt x="624" y="559"/>
                  </a:cubicBezTo>
                  <a:cubicBezTo>
                    <a:pt x="624" y="559"/>
                    <a:pt x="626" y="556"/>
                    <a:pt x="627" y="560"/>
                  </a:cubicBezTo>
                  <a:cubicBezTo>
                    <a:pt x="627" y="564"/>
                    <a:pt x="628" y="557"/>
                    <a:pt x="631" y="558"/>
                  </a:cubicBezTo>
                  <a:cubicBezTo>
                    <a:pt x="635" y="559"/>
                    <a:pt x="638" y="560"/>
                    <a:pt x="637" y="565"/>
                  </a:cubicBezTo>
                  <a:cubicBezTo>
                    <a:pt x="637" y="570"/>
                    <a:pt x="637" y="577"/>
                    <a:pt x="637" y="577"/>
                  </a:cubicBezTo>
                  <a:cubicBezTo>
                    <a:pt x="637" y="577"/>
                    <a:pt x="641" y="576"/>
                    <a:pt x="641" y="578"/>
                  </a:cubicBezTo>
                  <a:cubicBezTo>
                    <a:pt x="641" y="581"/>
                    <a:pt x="640" y="583"/>
                    <a:pt x="641" y="583"/>
                  </a:cubicBezTo>
                  <a:cubicBezTo>
                    <a:pt x="642" y="583"/>
                    <a:pt x="643" y="584"/>
                    <a:pt x="643" y="584"/>
                  </a:cubicBezTo>
                  <a:cubicBezTo>
                    <a:pt x="643" y="584"/>
                    <a:pt x="644" y="584"/>
                    <a:pt x="645" y="584"/>
                  </a:cubicBezTo>
                  <a:cubicBezTo>
                    <a:pt x="646" y="584"/>
                    <a:pt x="647" y="586"/>
                    <a:pt x="649" y="586"/>
                  </a:cubicBezTo>
                  <a:cubicBezTo>
                    <a:pt x="649" y="586"/>
                    <a:pt x="651" y="586"/>
                    <a:pt x="650" y="586"/>
                  </a:cubicBezTo>
                  <a:cubicBezTo>
                    <a:pt x="651" y="585"/>
                    <a:pt x="655" y="585"/>
                    <a:pt x="653" y="584"/>
                  </a:cubicBezTo>
                  <a:cubicBezTo>
                    <a:pt x="652" y="583"/>
                    <a:pt x="652" y="583"/>
                    <a:pt x="651" y="583"/>
                  </a:cubicBezTo>
                  <a:cubicBezTo>
                    <a:pt x="651" y="582"/>
                    <a:pt x="651" y="582"/>
                    <a:pt x="651" y="582"/>
                  </a:cubicBezTo>
                  <a:cubicBezTo>
                    <a:pt x="651" y="581"/>
                    <a:pt x="652" y="581"/>
                    <a:pt x="653" y="581"/>
                  </a:cubicBezTo>
                  <a:cubicBezTo>
                    <a:pt x="653" y="580"/>
                    <a:pt x="653" y="579"/>
                    <a:pt x="653" y="578"/>
                  </a:cubicBezTo>
                  <a:cubicBezTo>
                    <a:pt x="653" y="578"/>
                    <a:pt x="654" y="579"/>
                    <a:pt x="655" y="579"/>
                  </a:cubicBezTo>
                  <a:cubicBezTo>
                    <a:pt x="655" y="580"/>
                    <a:pt x="655" y="580"/>
                    <a:pt x="655" y="580"/>
                  </a:cubicBezTo>
                  <a:cubicBezTo>
                    <a:pt x="655" y="580"/>
                    <a:pt x="653" y="581"/>
                    <a:pt x="654" y="581"/>
                  </a:cubicBezTo>
                  <a:cubicBezTo>
                    <a:pt x="653" y="580"/>
                    <a:pt x="654" y="583"/>
                    <a:pt x="655" y="584"/>
                  </a:cubicBezTo>
                  <a:cubicBezTo>
                    <a:pt x="656" y="584"/>
                    <a:pt x="656" y="584"/>
                    <a:pt x="656" y="584"/>
                  </a:cubicBezTo>
                  <a:cubicBezTo>
                    <a:pt x="657" y="583"/>
                    <a:pt x="657" y="580"/>
                    <a:pt x="661" y="579"/>
                  </a:cubicBezTo>
                  <a:cubicBezTo>
                    <a:pt x="661" y="578"/>
                    <a:pt x="661" y="578"/>
                    <a:pt x="661" y="578"/>
                  </a:cubicBezTo>
                  <a:cubicBezTo>
                    <a:pt x="661" y="578"/>
                    <a:pt x="661" y="576"/>
                    <a:pt x="661" y="576"/>
                  </a:cubicBezTo>
                  <a:cubicBezTo>
                    <a:pt x="662" y="576"/>
                    <a:pt x="662" y="576"/>
                    <a:pt x="662" y="576"/>
                  </a:cubicBezTo>
                  <a:cubicBezTo>
                    <a:pt x="662" y="574"/>
                    <a:pt x="662" y="574"/>
                    <a:pt x="662" y="572"/>
                  </a:cubicBezTo>
                  <a:cubicBezTo>
                    <a:pt x="663" y="572"/>
                    <a:pt x="663" y="574"/>
                    <a:pt x="663" y="574"/>
                  </a:cubicBezTo>
                  <a:cubicBezTo>
                    <a:pt x="664" y="574"/>
                    <a:pt x="665" y="573"/>
                    <a:pt x="666" y="573"/>
                  </a:cubicBezTo>
                  <a:cubicBezTo>
                    <a:pt x="666" y="573"/>
                    <a:pt x="666" y="575"/>
                    <a:pt x="666" y="575"/>
                  </a:cubicBezTo>
                  <a:cubicBezTo>
                    <a:pt x="666" y="575"/>
                    <a:pt x="664" y="576"/>
                    <a:pt x="664" y="576"/>
                  </a:cubicBezTo>
                  <a:cubicBezTo>
                    <a:pt x="664" y="577"/>
                    <a:pt x="665" y="577"/>
                    <a:pt x="665" y="578"/>
                  </a:cubicBezTo>
                  <a:cubicBezTo>
                    <a:pt x="664" y="578"/>
                    <a:pt x="663" y="579"/>
                    <a:pt x="663" y="580"/>
                  </a:cubicBezTo>
                  <a:cubicBezTo>
                    <a:pt x="662" y="581"/>
                    <a:pt x="663" y="582"/>
                    <a:pt x="663" y="582"/>
                  </a:cubicBezTo>
                  <a:cubicBezTo>
                    <a:pt x="663" y="582"/>
                    <a:pt x="663" y="581"/>
                    <a:pt x="663" y="581"/>
                  </a:cubicBezTo>
                  <a:cubicBezTo>
                    <a:pt x="667" y="580"/>
                    <a:pt x="673" y="581"/>
                    <a:pt x="676" y="581"/>
                  </a:cubicBezTo>
                  <a:cubicBezTo>
                    <a:pt x="675" y="581"/>
                    <a:pt x="674" y="581"/>
                    <a:pt x="673" y="582"/>
                  </a:cubicBezTo>
                  <a:cubicBezTo>
                    <a:pt x="672" y="583"/>
                    <a:pt x="671" y="585"/>
                    <a:pt x="670" y="586"/>
                  </a:cubicBezTo>
                  <a:cubicBezTo>
                    <a:pt x="669" y="586"/>
                    <a:pt x="668" y="586"/>
                    <a:pt x="667" y="586"/>
                  </a:cubicBezTo>
                  <a:cubicBezTo>
                    <a:pt x="667" y="586"/>
                    <a:pt x="667" y="584"/>
                    <a:pt x="667" y="584"/>
                  </a:cubicBezTo>
                  <a:cubicBezTo>
                    <a:pt x="665" y="583"/>
                    <a:pt x="659" y="586"/>
                    <a:pt x="659" y="587"/>
                  </a:cubicBezTo>
                  <a:cubicBezTo>
                    <a:pt x="658" y="588"/>
                    <a:pt x="659" y="589"/>
                    <a:pt x="658" y="590"/>
                  </a:cubicBezTo>
                  <a:cubicBezTo>
                    <a:pt x="657" y="591"/>
                    <a:pt x="655" y="590"/>
                    <a:pt x="654" y="591"/>
                  </a:cubicBezTo>
                  <a:cubicBezTo>
                    <a:pt x="654" y="591"/>
                    <a:pt x="653" y="593"/>
                    <a:pt x="653" y="594"/>
                  </a:cubicBezTo>
                  <a:cubicBezTo>
                    <a:pt x="649" y="597"/>
                    <a:pt x="650" y="597"/>
                    <a:pt x="651" y="602"/>
                  </a:cubicBezTo>
                  <a:cubicBezTo>
                    <a:pt x="652" y="602"/>
                    <a:pt x="654" y="601"/>
                    <a:pt x="655" y="602"/>
                  </a:cubicBezTo>
                  <a:cubicBezTo>
                    <a:pt x="655" y="602"/>
                    <a:pt x="655" y="603"/>
                    <a:pt x="656" y="604"/>
                  </a:cubicBezTo>
                  <a:cubicBezTo>
                    <a:pt x="657" y="604"/>
                    <a:pt x="657" y="604"/>
                    <a:pt x="657" y="605"/>
                  </a:cubicBezTo>
                  <a:cubicBezTo>
                    <a:pt x="658" y="605"/>
                    <a:pt x="658" y="605"/>
                    <a:pt x="659" y="606"/>
                  </a:cubicBezTo>
                  <a:cubicBezTo>
                    <a:pt x="659" y="605"/>
                    <a:pt x="659" y="603"/>
                    <a:pt x="660" y="603"/>
                  </a:cubicBezTo>
                  <a:cubicBezTo>
                    <a:pt x="661" y="603"/>
                    <a:pt x="661" y="603"/>
                    <a:pt x="661" y="603"/>
                  </a:cubicBezTo>
                  <a:cubicBezTo>
                    <a:pt x="661" y="605"/>
                    <a:pt x="661" y="605"/>
                    <a:pt x="661" y="605"/>
                  </a:cubicBezTo>
                  <a:cubicBezTo>
                    <a:pt x="661" y="605"/>
                    <a:pt x="662" y="605"/>
                    <a:pt x="662" y="606"/>
                  </a:cubicBezTo>
                  <a:cubicBezTo>
                    <a:pt x="663" y="605"/>
                    <a:pt x="663" y="604"/>
                    <a:pt x="665" y="603"/>
                  </a:cubicBezTo>
                  <a:cubicBezTo>
                    <a:pt x="665" y="603"/>
                    <a:pt x="665" y="601"/>
                    <a:pt x="666" y="601"/>
                  </a:cubicBezTo>
                  <a:cubicBezTo>
                    <a:pt x="666" y="601"/>
                    <a:pt x="668" y="601"/>
                    <a:pt x="667" y="602"/>
                  </a:cubicBezTo>
                  <a:cubicBezTo>
                    <a:pt x="669" y="602"/>
                    <a:pt x="669" y="602"/>
                    <a:pt x="669" y="602"/>
                  </a:cubicBezTo>
                  <a:cubicBezTo>
                    <a:pt x="669" y="601"/>
                    <a:pt x="668" y="600"/>
                    <a:pt x="668" y="600"/>
                  </a:cubicBezTo>
                  <a:cubicBezTo>
                    <a:pt x="667" y="598"/>
                    <a:pt x="668" y="596"/>
                    <a:pt x="669" y="594"/>
                  </a:cubicBezTo>
                  <a:cubicBezTo>
                    <a:pt x="669" y="594"/>
                    <a:pt x="670" y="596"/>
                    <a:pt x="671" y="595"/>
                  </a:cubicBezTo>
                  <a:cubicBezTo>
                    <a:pt x="671" y="595"/>
                    <a:pt x="671" y="593"/>
                    <a:pt x="671" y="592"/>
                  </a:cubicBezTo>
                  <a:cubicBezTo>
                    <a:pt x="672" y="593"/>
                    <a:pt x="674" y="595"/>
                    <a:pt x="675" y="596"/>
                  </a:cubicBezTo>
                  <a:cubicBezTo>
                    <a:pt x="675" y="596"/>
                    <a:pt x="676" y="594"/>
                    <a:pt x="675" y="593"/>
                  </a:cubicBezTo>
                  <a:cubicBezTo>
                    <a:pt x="675" y="593"/>
                    <a:pt x="676" y="592"/>
                    <a:pt x="676" y="592"/>
                  </a:cubicBezTo>
                  <a:cubicBezTo>
                    <a:pt x="685" y="591"/>
                    <a:pt x="688" y="588"/>
                    <a:pt x="691" y="582"/>
                  </a:cubicBezTo>
                  <a:cubicBezTo>
                    <a:pt x="692" y="582"/>
                    <a:pt x="693" y="582"/>
                    <a:pt x="693" y="582"/>
                  </a:cubicBezTo>
                  <a:cubicBezTo>
                    <a:pt x="693" y="581"/>
                    <a:pt x="693" y="580"/>
                    <a:pt x="692" y="580"/>
                  </a:cubicBezTo>
                  <a:cubicBezTo>
                    <a:pt x="692" y="579"/>
                    <a:pt x="690" y="580"/>
                    <a:pt x="690" y="580"/>
                  </a:cubicBezTo>
                  <a:cubicBezTo>
                    <a:pt x="690" y="577"/>
                    <a:pt x="690" y="577"/>
                    <a:pt x="690" y="574"/>
                  </a:cubicBezTo>
                  <a:cubicBezTo>
                    <a:pt x="690" y="575"/>
                    <a:pt x="689" y="574"/>
                    <a:pt x="688" y="574"/>
                  </a:cubicBezTo>
                  <a:cubicBezTo>
                    <a:pt x="687" y="575"/>
                    <a:pt x="685" y="579"/>
                    <a:pt x="683" y="580"/>
                  </a:cubicBezTo>
                  <a:cubicBezTo>
                    <a:pt x="683" y="580"/>
                    <a:pt x="681" y="580"/>
                    <a:pt x="681" y="580"/>
                  </a:cubicBezTo>
                  <a:cubicBezTo>
                    <a:pt x="681" y="579"/>
                    <a:pt x="681" y="578"/>
                    <a:pt x="681" y="578"/>
                  </a:cubicBezTo>
                  <a:cubicBezTo>
                    <a:pt x="681" y="577"/>
                    <a:pt x="679" y="578"/>
                    <a:pt x="679" y="578"/>
                  </a:cubicBezTo>
                  <a:cubicBezTo>
                    <a:pt x="678" y="577"/>
                    <a:pt x="676" y="575"/>
                    <a:pt x="675" y="575"/>
                  </a:cubicBezTo>
                  <a:cubicBezTo>
                    <a:pt x="674" y="575"/>
                    <a:pt x="674" y="575"/>
                    <a:pt x="674" y="575"/>
                  </a:cubicBezTo>
                  <a:cubicBezTo>
                    <a:pt x="673" y="575"/>
                    <a:pt x="673" y="576"/>
                    <a:pt x="672" y="576"/>
                  </a:cubicBezTo>
                  <a:cubicBezTo>
                    <a:pt x="671" y="574"/>
                    <a:pt x="671" y="574"/>
                    <a:pt x="671" y="574"/>
                  </a:cubicBezTo>
                  <a:cubicBezTo>
                    <a:pt x="672" y="574"/>
                    <a:pt x="673" y="574"/>
                    <a:pt x="674" y="574"/>
                  </a:cubicBezTo>
                  <a:cubicBezTo>
                    <a:pt x="674" y="573"/>
                    <a:pt x="674" y="572"/>
                    <a:pt x="675" y="572"/>
                  </a:cubicBezTo>
                  <a:cubicBezTo>
                    <a:pt x="672" y="572"/>
                    <a:pt x="670" y="571"/>
                    <a:pt x="667" y="570"/>
                  </a:cubicBezTo>
                  <a:cubicBezTo>
                    <a:pt x="667" y="570"/>
                    <a:pt x="667" y="568"/>
                    <a:pt x="667" y="568"/>
                  </a:cubicBezTo>
                  <a:cubicBezTo>
                    <a:pt x="666" y="568"/>
                    <a:pt x="666" y="569"/>
                    <a:pt x="665" y="568"/>
                  </a:cubicBezTo>
                  <a:cubicBezTo>
                    <a:pt x="666" y="568"/>
                    <a:pt x="666" y="563"/>
                    <a:pt x="665" y="562"/>
                  </a:cubicBezTo>
                  <a:cubicBezTo>
                    <a:pt x="667" y="562"/>
                    <a:pt x="667" y="562"/>
                    <a:pt x="667" y="562"/>
                  </a:cubicBezTo>
                  <a:cubicBezTo>
                    <a:pt x="668" y="561"/>
                    <a:pt x="667" y="560"/>
                    <a:pt x="667" y="559"/>
                  </a:cubicBezTo>
                  <a:cubicBezTo>
                    <a:pt x="666" y="559"/>
                    <a:pt x="663" y="560"/>
                    <a:pt x="663" y="560"/>
                  </a:cubicBezTo>
                  <a:cubicBezTo>
                    <a:pt x="663" y="560"/>
                    <a:pt x="660" y="559"/>
                    <a:pt x="662" y="559"/>
                  </a:cubicBezTo>
                  <a:cubicBezTo>
                    <a:pt x="663" y="557"/>
                    <a:pt x="663" y="557"/>
                    <a:pt x="663" y="557"/>
                  </a:cubicBezTo>
                  <a:cubicBezTo>
                    <a:pt x="663" y="557"/>
                    <a:pt x="664" y="557"/>
                    <a:pt x="665" y="557"/>
                  </a:cubicBezTo>
                  <a:cubicBezTo>
                    <a:pt x="665" y="556"/>
                    <a:pt x="665" y="556"/>
                    <a:pt x="665" y="556"/>
                  </a:cubicBezTo>
                  <a:cubicBezTo>
                    <a:pt x="664" y="556"/>
                    <a:pt x="664" y="553"/>
                    <a:pt x="664" y="552"/>
                  </a:cubicBezTo>
                  <a:cubicBezTo>
                    <a:pt x="666" y="552"/>
                    <a:pt x="666" y="552"/>
                    <a:pt x="666" y="552"/>
                  </a:cubicBezTo>
                  <a:cubicBezTo>
                    <a:pt x="666" y="550"/>
                    <a:pt x="665" y="551"/>
                    <a:pt x="665" y="549"/>
                  </a:cubicBezTo>
                  <a:cubicBezTo>
                    <a:pt x="664" y="549"/>
                    <a:pt x="662" y="548"/>
                    <a:pt x="660" y="549"/>
                  </a:cubicBezTo>
                  <a:cubicBezTo>
                    <a:pt x="659" y="549"/>
                    <a:pt x="659" y="551"/>
                    <a:pt x="658" y="551"/>
                  </a:cubicBezTo>
                  <a:cubicBezTo>
                    <a:pt x="652" y="553"/>
                    <a:pt x="653" y="549"/>
                    <a:pt x="655" y="549"/>
                  </a:cubicBezTo>
                  <a:cubicBezTo>
                    <a:pt x="655" y="548"/>
                    <a:pt x="655" y="548"/>
                    <a:pt x="655" y="548"/>
                  </a:cubicBezTo>
                  <a:cubicBezTo>
                    <a:pt x="654" y="547"/>
                    <a:pt x="654" y="547"/>
                    <a:pt x="653" y="546"/>
                  </a:cubicBezTo>
                  <a:cubicBezTo>
                    <a:pt x="653" y="545"/>
                    <a:pt x="653" y="545"/>
                    <a:pt x="653" y="545"/>
                  </a:cubicBezTo>
                  <a:cubicBezTo>
                    <a:pt x="654" y="545"/>
                    <a:pt x="654" y="543"/>
                    <a:pt x="655" y="543"/>
                  </a:cubicBezTo>
                  <a:cubicBezTo>
                    <a:pt x="655" y="543"/>
                    <a:pt x="656" y="544"/>
                    <a:pt x="656" y="544"/>
                  </a:cubicBezTo>
                  <a:cubicBezTo>
                    <a:pt x="656" y="545"/>
                    <a:pt x="656" y="546"/>
                    <a:pt x="657" y="547"/>
                  </a:cubicBezTo>
                  <a:cubicBezTo>
                    <a:pt x="657" y="547"/>
                    <a:pt x="659" y="548"/>
                    <a:pt x="659" y="548"/>
                  </a:cubicBezTo>
                  <a:cubicBezTo>
                    <a:pt x="659" y="546"/>
                    <a:pt x="659" y="546"/>
                    <a:pt x="659" y="546"/>
                  </a:cubicBezTo>
                  <a:cubicBezTo>
                    <a:pt x="660" y="546"/>
                    <a:pt x="662" y="546"/>
                    <a:pt x="663" y="546"/>
                  </a:cubicBezTo>
                  <a:cubicBezTo>
                    <a:pt x="663" y="544"/>
                    <a:pt x="663" y="543"/>
                    <a:pt x="663" y="540"/>
                  </a:cubicBezTo>
                  <a:cubicBezTo>
                    <a:pt x="664" y="540"/>
                    <a:pt x="666" y="541"/>
                    <a:pt x="667" y="541"/>
                  </a:cubicBezTo>
                  <a:cubicBezTo>
                    <a:pt x="668" y="538"/>
                    <a:pt x="668" y="537"/>
                    <a:pt x="667" y="533"/>
                  </a:cubicBezTo>
                  <a:cubicBezTo>
                    <a:pt x="668" y="533"/>
                    <a:pt x="669" y="534"/>
                    <a:pt x="670" y="534"/>
                  </a:cubicBezTo>
                  <a:cubicBezTo>
                    <a:pt x="670" y="534"/>
                    <a:pt x="670" y="532"/>
                    <a:pt x="670" y="532"/>
                  </a:cubicBezTo>
                  <a:cubicBezTo>
                    <a:pt x="669" y="531"/>
                    <a:pt x="669" y="531"/>
                    <a:pt x="669" y="530"/>
                  </a:cubicBezTo>
                  <a:cubicBezTo>
                    <a:pt x="667" y="530"/>
                    <a:pt x="667" y="530"/>
                    <a:pt x="667" y="530"/>
                  </a:cubicBezTo>
                  <a:cubicBezTo>
                    <a:pt x="667" y="528"/>
                    <a:pt x="667" y="528"/>
                    <a:pt x="667" y="528"/>
                  </a:cubicBezTo>
                  <a:cubicBezTo>
                    <a:pt x="666" y="528"/>
                    <a:pt x="666" y="528"/>
                    <a:pt x="666" y="528"/>
                  </a:cubicBezTo>
                  <a:cubicBezTo>
                    <a:pt x="666" y="528"/>
                    <a:pt x="666" y="528"/>
                    <a:pt x="666" y="528"/>
                  </a:cubicBezTo>
                  <a:cubicBezTo>
                    <a:pt x="663" y="527"/>
                    <a:pt x="660" y="529"/>
                    <a:pt x="658" y="528"/>
                  </a:cubicBezTo>
                  <a:cubicBezTo>
                    <a:pt x="657" y="528"/>
                    <a:pt x="658" y="526"/>
                    <a:pt x="656" y="526"/>
                  </a:cubicBezTo>
                  <a:cubicBezTo>
                    <a:pt x="655" y="528"/>
                    <a:pt x="655" y="528"/>
                    <a:pt x="655" y="528"/>
                  </a:cubicBezTo>
                  <a:cubicBezTo>
                    <a:pt x="651" y="529"/>
                    <a:pt x="648" y="529"/>
                    <a:pt x="645" y="531"/>
                  </a:cubicBezTo>
                  <a:cubicBezTo>
                    <a:pt x="644" y="531"/>
                    <a:pt x="644" y="533"/>
                    <a:pt x="643" y="533"/>
                  </a:cubicBezTo>
                  <a:cubicBezTo>
                    <a:pt x="642" y="534"/>
                    <a:pt x="641" y="533"/>
                    <a:pt x="640" y="534"/>
                  </a:cubicBezTo>
                  <a:cubicBezTo>
                    <a:pt x="640" y="534"/>
                    <a:pt x="639" y="536"/>
                    <a:pt x="639" y="536"/>
                  </a:cubicBezTo>
                  <a:cubicBezTo>
                    <a:pt x="638" y="536"/>
                    <a:pt x="637" y="535"/>
                    <a:pt x="637" y="536"/>
                  </a:cubicBezTo>
                  <a:cubicBezTo>
                    <a:pt x="635" y="537"/>
                    <a:pt x="635" y="539"/>
                    <a:pt x="634" y="540"/>
                  </a:cubicBezTo>
                  <a:cubicBezTo>
                    <a:pt x="633" y="541"/>
                    <a:pt x="629" y="541"/>
                    <a:pt x="628" y="542"/>
                  </a:cubicBezTo>
                  <a:cubicBezTo>
                    <a:pt x="627" y="543"/>
                    <a:pt x="628" y="546"/>
                    <a:pt x="628" y="546"/>
                  </a:cubicBezTo>
                  <a:cubicBezTo>
                    <a:pt x="627" y="547"/>
                    <a:pt x="623" y="547"/>
                    <a:pt x="623" y="547"/>
                  </a:cubicBezTo>
                  <a:cubicBezTo>
                    <a:pt x="622" y="548"/>
                    <a:pt x="622" y="551"/>
                    <a:pt x="622" y="552"/>
                  </a:cubicBezTo>
                  <a:cubicBezTo>
                    <a:pt x="622" y="552"/>
                    <a:pt x="618" y="557"/>
                    <a:pt x="617" y="557"/>
                  </a:cubicBezTo>
                  <a:cubicBezTo>
                    <a:pt x="617" y="557"/>
                    <a:pt x="617" y="557"/>
                    <a:pt x="617" y="557"/>
                  </a:cubicBezTo>
                  <a:cubicBezTo>
                    <a:pt x="617" y="558"/>
                    <a:pt x="617" y="558"/>
                    <a:pt x="617" y="558"/>
                  </a:cubicBezTo>
                  <a:cubicBezTo>
                    <a:pt x="616" y="558"/>
                    <a:pt x="616" y="557"/>
                    <a:pt x="615" y="558"/>
                  </a:cubicBezTo>
                  <a:cubicBezTo>
                    <a:pt x="618" y="553"/>
                    <a:pt x="620" y="551"/>
                    <a:pt x="622" y="544"/>
                  </a:cubicBezTo>
                  <a:cubicBezTo>
                    <a:pt x="621" y="544"/>
                    <a:pt x="620" y="543"/>
                    <a:pt x="619" y="542"/>
                  </a:cubicBezTo>
                  <a:cubicBezTo>
                    <a:pt x="621" y="542"/>
                    <a:pt x="622" y="543"/>
                    <a:pt x="623" y="542"/>
                  </a:cubicBezTo>
                  <a:cubicBezTo>
                    <a:pt x="625" y="542"/>
                    <a:pt x="625" y="538"/>
                    <a:pt x="627" y="537"/>
                  </a:cubicBezTo>
                  <a:cubicBezTo>
                    <a:pt x="627" y="537"/>
                    <a:pt x="628" y="537"/>
                    <a:pt x="629" y="536"/>
                  </a:cubicBezTo>
                  <a:cubicBezTo>
                    <a:pt x="629" y="536"/>
                    <a:pt x="629" y="535"/>
                    <a:pt x="629" y="534"/>
                  </a:cubicBezTo>
                  <a:cubicBezTo>
                    <a:pt x="631" y="534"/>
                    <a:pt x="632" y="535"/>
                    <a:pt x="633" y="534"/>
                  </a:cubicBezTo>
                  <a:cubicBezTo>
                    <a:pt x="633" y="534"/>
                    <a:pt x="633" y="532"/>
                    <a:pt x="634" y="531"/>
                  </a:cubicBezTo>
                  <a:cubicBezTo>
                    <a:pt x="634" y="530"/>
                    <a:pt x="634" y="530"/>
                    <a:pt x="634" y="530"/>
                  </a:cubicBezTo>
                  <a:cubicBezTo>
                    <a:pt x="635" y="530"/>
                    <a:pt x="637" y="531"/>
                    <a:pt x="637" y="530"/>
                  </a:cubicBezTo>
                  <a:cubicBezTo>
                    <a:pt x="638" y="529"/>
                    <a:pt x="637" y="528"/>
                    <a:pt x="638" y="527"/>
                  </a:cubicBezTo>
                  <a:cubicBezTo>
                    <a:pt x="639" y="526"/>
                    <a:pt x="641" y="527"/>
                    <a:pt x="642" y="526"/>
                  </a:cubicBezTo>
                  <a:cubicBezTo>
                    <a:pt x="643" y="525"/>
                    <a:pt x="643" y="520"/>
                    <a:pt x="643" y="520"/>
                  </a:cubicBezTo>
                  <a:cubicBezTo>
                    <a:pt x="645" y="520"/>
                    <a:pt x="645" y="520"/>
                    <a:pt x="645" y="520"/>
                  </a:cubicBezTo>
                  <a:cubicBezTo>
                    <a:pt x="645" y="518"/>
                    <a:pt x="645" y="518"/>
                    <a:pt x="645" y="518"/>
                  </a:cubicBezTo>
                  <a:cubicBezTo>
                    <a:pt x="645" y="518"/>
                    <a:pt x="646" y="519"/>
                    <a:pt x="646" y="519"/>
                  </a:cubicBezTo>
                  <a:cubicBezTo>
                    <a:pt x="647" y="518"/>
                    <a:pt x="647" y="518"/>
                    <a:pt x="649" y="517"/>
                  </a:cubicBezTo>
                  <a:cubicBezTo>
                    <a:pt x="649" y="516"/>
                    <a:pt x="649" y="516"/>
                    <a:pt x="649" y="516"/>
                  </a:cubicBezTo>
                  <a:cubicBezTo>
                    <a:pt x="650" y="515"/>
                    <a:pt x="655" y="517"/>
                    <a:pt x="658" y="517"/>
                  </a:cubicBezTo>
                  <a:cubicBezTo>
                    <a:pt x="658" y="517"/>
                    <a:pt x="658" y="517"/>
                    <a:pt x="658" y="517"/>
                  </a:cubicBezTo>
                  <a:cubicBezTo>
                    <a:pt x="661" y="517"/>
                    <a:pt x="662" y="517"/>
                    <a:pt x="665" y="517"/>
                  </a:cubicBezTo>
                  <a:cubicBezTo>
                    <a:pt x="665" y="516"/>
                    <a:pt x="665" y="515"/>
                    <a:pt x="665" y="515"/>
                  </a:cubicBezTo>
                  <a:cubicBezTo>
                    <a:pt x="667" y="515"/>
                    <a:pt x="668" y="517"/>
                    <a:pt x="669" y="517"/>
                  </a:cubicBezTo>
                  <a:cubicBezTo>
                    <a:pt x="670" y="517"/>
                    <a:pt x="671" y="516"/>
                    <a:pt x="673" y="516"/>
                  </a:cubicBezTo>
                  <a:cubicBezTo>
                    <a:pt x="675" y="516"/>
                    <a:pt x="676" y="517"/>
                    <a:pt x="677" y="517"/>
                  </a:cubicBezTo>
                  <a:cubicBezTo>
                    <a:pt x="677" y="517"/>
                    <a:pt x="678" y="515"/>
                    <a:pt x="679" y="515"/>
                  </a:cubicBezTo>
                  <a:cubicBezTo>
                    <a:pt x="685" y="514"/>
                    <a:pt x="683" y="518"/>
                    <a:pt x="690" y="515"/>
                  </a:cubicBezTo>
                  <a:cubicBezTo>
                    <a:pt x="691" y="515"/>
                    <a:pt x="691" y="517"/>
                    <a:pt x="691" y="518"/>
                  </a:cubicBezTo>
                  <a:cubicBezTo>
                    <a:pt x="693" y="518"/>
                    <a:pt x="694" y="517"/>
                    <a:pt x="694" y="517"/>
                  </a:cubicBezTo>
                  <a:cubicBezTo>
                    <a:pt x="694" y="519"/>
                    <a:pt x="696" y="517"/>
                    <a:pt x="696" y="517"/>
                  </a:cubicBezTo>
                  <a:cubicBezTo>
                    <a:pt x="696" y="517"/>
                    <a:pt x="696" y="515"/>
                    <a:pt x="696" y="515"/>
                  </a:cubicBezTo>
                  <a:cubicBezTo>
                    <a:pt x="696" y="515"/>
                    <a:pt x="697" y="516"/>
                    <a:pt x="698" y="515"/>
                  </a:cubicBezTo>
                  <a:cubicBezTo>
                    <a:pt x="699" y="516"/>
                    <a:pt x="699" y="518"/>
                    <a:pt x="702" y="517"/>
                  </a:cubicBezTo>
                  <a:cubicBezTo>
                    <a:pt x="702" y="517"/>
                    <a:pt x="703" y="515"/>
                    <a:pt x="703" y="515"/>
                  </a:cubicBezTo>
                  <a:cubicBezTo>
                    <a:pt x="706" y="514"/>
                    <a:pt x="706" y="514"/>
                    <a:pt x="708" y="515"/>
                  </a:cubicBezTo>
                  <a:cubicBezTo>
                    <a:pt x="708" y="514"/>
                    <a:pt x="709" y="513"/>
                    <a:pt x="709" y="513"/>
                  </a:cubicBezTo>
                  <a:cubicBezTo>
                    <a:pt x="709" y="513"/>
                    <a:pt x="709" y="510"/>
                    <a:pt x="709" y="510"/>
                  </a:cubicBezTo>
                  <a:cubicBezTo>
                    <a:pt x="709" y="510"/>
                    <a:pt x="714" y="510"/>
                    <a:pt x="715" y="508"/>
                  </a:cubicBezTo>
                  <a:cubicBezTo>
                    <a:pt x="716" y="506"/>
                    <a:pt x="714" y="506"/>
                    <a:pt x="714" y="505"/>
                  </a:cubicBezTo>
                  <a:cubicBezTo>
                    <a:pt x="715" y="504"/>
                    <a:pt x="717" y="503"/>
                    <a:pt x="717" y="503"/>
                  </a:cubicBezTo>
                  <a:cubicBezTo>
                    <a:pt x="717" y="502"/>
                    <a:pt x="717" y="500"/>
                    <a:pt x="717" y="500"/>
                  </a:cubicBezTo>
                  <a:cubicBezTo>
                    <a:pt x="718" y="499"/>
                    <a:pt x="719" y="500"/>
                    <a:pt x="720" y="499"/>
                  </a:cubicBezTo>
                  <a:cubicBezTo>
                    <a:pt x="721" y="499"/>
                    <a:pt x="720" y="497"/>
                    <a:pt x="720" y="497"/>
                  </a:cubicBezTo>
                  <a:cubicBezTo>
                    <a:pt x="722" y="497"/>
                    <a:pt x="720" y="498"/>
                    <a:pt x="721" y="498"/>
                  </a:cubicBezTo>
                  <a:cubicBezTo>
                    <a:pt x="725" y="499"/>
                    <a:pt x="725" y="495"/>
                    <a:pt x="729" y="496"/>
                  </a:cubicBezTo>
                  <a:cubicBezTo>
                    <a:pt x="729" y="496"/>
                    <a:pt x="730" y="497"/>
                    <a:pt x="732" y="497"/>
                  </a:cubicBezTo>
                  <a:cubicBezTo>
                    <a:pt x="734" y="494"/>
                    <a:pt x="734" y="494"/>
                    <a:pt x="734" y="494"/>
                  </a:cubicBezTo>
                  <a:cubicBezTo>
                    <a:pt x="735" y="493"/>
                    <a:pt x="736" y="494"/>
                    <a:pt x="737" y="493"/>
                  </a:cubicBezTo>
                  <a:cubicBezTo>
                    <a:pt x="738" y="493"/>
                    <a:pt x="737" y="491"/>
                    <a:pt x="738" y="491"/>
                  </a:cubicBezTo>
                  <a:cubicBezTo>
                    <a:pt x="738" y="491"/>
                    <a:pt x="739" y="492"/>
                    <a:pt x="740" y="491"/>
                  </a:cubicBezTo>
                  <a:cubicBezTo>
                    <a:pt x="740" y="490"/>
                    <a:pt x="740" y="490"/>
                    <a:pt x="740" y="490"/>
                  </a:cubicBezTo>
                  <a:cubicBezTo>
                    <a:pt x="741" y="489"/>
                    <a:pt x="741" y="489"/>
                    <a:pt x="741" y="489"/>
                  </a:cubicBezTo>
                  <a:cubicBezTo>
                    <a:pt x="743" y="486"/>
                    <a:pt x="742" y="486"/>
                    <a:pt x="740" y="483"/>
                  </a:cubicBezTo>
                  <a:cubicBezTo>
                    <a:pt x="741" y="483"/>
                    <a:pt x="741" y="483"/>
                    <a:pt x="740" y="483"/>
                  </a:cubicBezTo>
                  <a:cubicBezTo>
                    <a:pt x="740" y="481"/>
                    <a:pt x="740" y="481"/>
                    <a:pt x="740" y="481"/>
                  </a:cubicBezTo>
                  <a:cubicBezTo>
                    <a:pt x="742" y="481"/>
                    <a:pt x="742" y="478"/>
                    <a:pt x="742" y="476"/>
                  </a:cubicBezTo>
                  <a:cubicBezTo>
                    <a:pt x="741" y="476"/>
                    <a:pt x="741" y="475"/>
                    <a:pt x="740" y="475"/>
                  </a:cubicBezTo>
                  <a:cubicBezTo>
                    <a:pt x="740" y="475"/>
                    <a:pt x="738" y="475"/>
                    <a:pt x="738" y="475"/>
                  </a:cubicBezTo>
                  <a:cubicBezTo>
                    <a:pt x="738" y="475"/>
                    <a:pt x="738" y="477"/>
                    <a:pt x="738" y="477"/>
                  </a:cubicBezTo>
                  <a:cubicBezTo>
                    <a:pt x="736" y="477"/>
                    <a:pt x="736" y="477"/>
                    <a:pt x="736" y="477"/>
                  </a:cubicBezTo>
                  <a:cubicBezTo>
                    <a:pt x="736" y="476"/>
                    <a:pt x="736" y="475"/>
                    <a:pt x="736" y="474"/>
                  </a:cubicBezTo>
                  <a:cubicBezTo>
                    <a:pt x="735" y="473"/>
                    <a:pt x="732" y="472"/>
                    <a:pt x="731" y="471"/>
                  </a:cubicBezTo>
                  <a:cubicBezTo>
                    <a:pt x="731" y="471"/>
                    <a:pt x="730" y="469"/>
                    <a:pt x="730" y="469"/>
                  </a:cubicBezTo>
                  <a:cubicBezTo>
                    <a:pt x="727" y="468"/>
                    <a:pt x="725" y="469"/>
                    <a:pt x="723" y="469"/>
                  </a:cubicBezTo>
                  <a:cubicBezTo>
                    <a:pt x="724" y="471"/>
                    <a:pt x="724" y="471"/>
                    <a:pt x="724" y="471"/>
                  </a:cubicBezTo>
                  <a:cubicBezTo>
                    <a:pt x="722" y="472"/>
                    <a:pt x="720" y="471"/>
                    <a:pt x="718" y="471"/>
                  </a:cubicBezTo>
                  <a:cubicBezTo>
                    <a:pt x="716" y="472"/>
                    <a:pt x="713" y="476"/>
                    <a:pt x="710" y="477"/>
                  </a:cubicBezTo>
                  <a:cubicBezTo>
                    <a:pt x="709" y="478"/>
                    <a:pt x="708" y="477"/>
                    <a:pt x="706" y="478"/>
                  </a:cubicBezTo>
                  <a:cubicBezTo>
                    <a:pt x="706" y="478"/>
                    <a:pt x="706" y="481"/>
                    <a:pt x="705" y="481"/>
                  </a:cubicBezTo>
                  <a:cubicBezTo>
                    <a:pt x="704" y="482"/>
                    <a:pt x="703" y="481"/>
                    <a:pt x="702" y="481"/>
                  </a:cubicBezTo>
                  <a:cubicBezTo>
                    <a:pt x="702" y="480"/>
                    <a:pt x="702" y="478"/>
                    <a:pt x="701" y="476"/>
                  </a:cubicBezTo>
                  <a:cubicBezTo>
                    <a:pt x="702" y="476"/>
                    <a:pt x="706" y="476"/>
                    <a:pt x="708" y="476"/>
                  </a:cubicBezTo>
                  <a:cubicBezTo>
                    <a:pt x="709" y="476"/>
                    <a:pt x="713" y="472"/>
                    <a:pt x="714" y="471"/>
                  </a:cubicBezTo>
                  <a:cubicBezTo>
                    <a:pt x="714" y="471"/>
                    <a:pt x="715" y="472"/>
                    <a:pt x="716" y="471"/>
                  </a:cubicBezTo>
                  <a:cubicBezTo>
                    <a:pt x="716" y="471"/>
                    <a:pt x="717" y="470"/>
                    <a:pt x="717" y="469"/>
                  </a:cubicBezTo>
                  <a:cubicBezTo>
                    <a:pt x="719" y="468"/>
                    <a:pt x="719" y="470"/>
                    <a:pt x="721" y="469"/>
                  </a:cubicBezTo>
                  <a:cubicBezTo>
                    <a:pt x="722" y="468"/>
                    <a:pt x="722" y="468"/>
                    <a:pt x="722" y="468"/>
                  </a:cubicBezTo>
                  <a:cubicBezTo>
                    <a:pt x="723" y="467"/>
                    <a:pt x="724" y="468"/>
                    <a:pt x="725" y="467"/>
                  </a:cubicBezTo>
                  <a:cubicBezTo>
                    <a:pt x="726" y="467"/>
                    <a:pt x="727" y="464"/>
                    <a:pt x="728" y="463"/>
                  </a:cubicBezTo>
                  <a:cubicBezTo>
                    <a:pt x="728" y="463"/>
                    <a:pt x="727" y="463"/>
                    <a:pt x="726" y="463"/>
                  </a:cubicBezTo>
                  <a:cubicBezTo>
                    <a:pt x="726" y="463"/>
                    <a:pt x="725" y="462"/>
                    <a:pt x="724" y="462"/>
                  </a:cubicBezTo>
                  <a:cubicBezTo>
                    <a:pt x="724" y="461"/>
                    <a:pt x="724" y="459"/>
                    <a:pt x="724" y="458"/>
                  </a:cubicBezTo>
                  <a:cubicBezTo>
                    <a:pt x="723" y="458"/>
                    <a:pt x="722" y="459"/>
                    <a:pt x="722" y="459"/>
                  </a:cubicBezTo>
                  <a:cubicBezTo>
                    <a:pt x="721" y="460"/>
                    <a:pt x="722" y="461"/>
                    <a:pt x="721" y="462"/>
                  </a:cubicBezTo>
                  <a:cubicBezTo>
                    <a:pt x="718" y="461"/>
                    <a:pt x="718" y="462"/>
                    <a:pt x="716" y="459"/>
                  </a:cubicBezTo>
                  <a:cubicBezTo>
                    <a:pt x="715" y="458"/>
                    <a:pt x="715" y="458"/>
                    <a:pt x="715" y="458"/>
                  </a:cubicBezTo>
                  <a:cubicBezTo>
                    <a:pt x="715" y="457"/>
                    <a:pt x="715" y="456"/>
                    <a:pt x="715" y="455"/>
                  </a:cubicBezTo>
                  <a:cubicBezTo>
                    <a:pt x="714" y="455"/>
                    <a:pt x="713" y="456"/>
                    <a:pt x="713" y="456"/>
                  </a:cubicBezTo>
                  <a:cubicBezTo>
                    <a:pt x="712" y="456"/>
                    <a:pt x="713" y="456"/>
                    <a:pt x="712" y="455"/>
                  </a:cubicBezTo>
                  <a:cubicBezTo>
                    <a:pt x="711" y="456"/>
                    <a:pt x="710" y="456"/>
                    <a:pt x="709" y="457"/>
                  </a:cubicBezTo>
                  <a:cubicBezTo>
                    <a:pt x="709" y="457"/>
                    <a:pt x="709" y="455"/>
                    <a:pt x="709" y="455"/>
                  </a:cubicBezTo>
                  <a:cubicBezTo>
                    <a:pt x="706" y="455"/>
                    <a:pt x="706" y="455"/>
                    <a:pt x="702" y="455"/>
                  </a:cubicBezTo>
                  <a:cubicBezTo>
                    <a:pt x="703" y="454"/>
                    <a:pt x="702" y="451"/>
                    <a:pt x="702" y="451"/>
                  </a:cubicBezTo>
                  <a:cubicBezTo>
                    <a:pt x="701" y="450"/>
                    <a:pt x="702" y="448"/>
                    <a:pt x="702" y="447"/>
                  </a:cubicBezTo>
                  <a:cubicBezTo>
                    <a:pt x="701" y="447"/>
                    <a:pt x="700" y="448"/>
                    <a:pt x="700" y="447"/>
                  </a:cubicBezTo>
                  <a:cubicBezTo>
                    <a:pt x="699" y="447"/>
                    <a:pt x="699" y="445"/>
                    <a:pt x="698" y="445"/>
                  </a:cubicBezTo>
                  <a:cubicBezTo>
                    <a:pt x="696" y="444"/>
                    <a:pt x="694" y="444"/>
                    <a:pt x="692" y="444"/>
                  </a:cubicBezTo>
                  <a:cubicBezTo>
                    <a:pt x="692" y="443"/>
                    <a:pt x="692" y="441"/>
                    <a:pt x="692" y="439"/>
                  </a:cubicBezTo>
                  <a:cubicBezTo>
                    <a:pt x="692" y="439"/>
                    <a:pt x="689" y="440"/>
                    <a:pt x="689" y="439"/>
                  </a:cubicBezTo>
                  <a:cubicBezTo>
                    <a:pt x="688" y="438"/>
                    <a:pt x="690" y="439"/>
                    <a:pt x="690" y="439"/>
                  </a:cubicBezTo>
                  <a:cubicBezTo>
                    <a:pt x="691" y="435"/>
                    <a:pt x="687" y="438"/>
                    <a:pt x="686" y="438"/>
                  </a:cubicBezTo>
                  <a:cubicBezTo>
                    <a:pt x="688" y="434"/>
                    <a:pt x="689" y="434"/>
                    <a:pt x="685" y="433"/>
                  </a:cubicBezTo>
                  <a:cubicBezTo>
                    <a:pt x="685" y="431"/>
                    <a:pt x="685" y="431"/>
                    <a:pt x="685" y="431"/>
                  </a:cubicBezTo>
                  <a:cubicBezTo>
                    <a:pt x="687" y="432"/>
                    <a:pt x="689" y="433"/>
                    <a:pt x="691" y="432"/>
                  </a:cubicBezTo>
                  <a:cubicBezTo>
                    <a:pt x="692" y="432"/>
                    <a:pt x="692" y="431"/>
                    <a:pt x="692" y="431"/>
                  </a:cubicBezTo>
                  <a:cubicBezTo>
                    <a:pt x="693" y="431"/>
                    <a:pt x="693" y="432"/>
                    <a:pt x="694" y="432"/>
                  </a:cubicBezTo>
                  <a:cubicBezTo>
                    <a:pt x="694" y="431"/>
                    <a:pt x="693" y="430"/>
                    <a:pt x="694" y="430"/>
                  </a:cubicBezTo>
                  <a:cubicBezTo>
                    <a:pt x="694" y="429"/>
                    <a:pt x="694" y="427"/>
                    <a:pt x="693" y="427"/>
                  </a:cubicBezTo>
                  <a:cubicBezTo>
                    <a:pt x="693" y="426"/>
                    <a:pt x="691" y="427"/>
                    <a:pt x="690" y="427"/>
                  </a:cubicBezTo>
                  <a:cubicBezTo>
                    <a:pt x="689" y="426"/>
                    <a:pt x="689" y="424"/>
                    <a:pt x="688" y="424"/>
                  </a:cubicBezTo>
                  <a:cubicBezTo>
                    <a:pt x="687" y="424"/>
                    <a:pt x="686" y="425"/>
                    <a:pt x="685" y="424"/>
                  </a:cubicBezTo>
                  <a:cubicBezTo>
                    <a:pt x="687" y="421"/>
                    <a:pt x="687" y="422"/>
                    <a:pt x="688" y="417"/>
                  </a:cubicBezTo>
                  <a:cubicBezTo>
                    <a:pt x="687" y="417"/>
                    <a:pt x="687" y="417"/>
                    <a:pt x="686" y="417"/>
                  </a:cubicBezTo>
                  <a:cubicBezTo>
                    <a:pt x="686" y="417"/>
                    <a:pt x="686" y="415"/>
                    <a:pt x="685" y="415"/>
                  </a:cubicBezTo>
                  <a:cubicBezTo>
                    <a:pt x="684" y="415"/>
                    <a:pt x="683" y="415"/>
                    <a:pt x="683" y="415"/>
                  </a:cubicBezTo>
                  <a:cubicBezTo>
                    <a:pt x="683" y="415"/>
                    <a:pt x="683" y="412"/>
                    <a:pt x="683" y="412"/>
                  </a:cubicBezTo>
                  <a:cubicBezTo>
                    <a:pt x="682" y="412"/>
                    <a:pt x="681" y="412"/>
                    <a:pt x="681" y="412"/>
                  </a:cubicBezTo>
                  <a:cubicBezTo>
                    <a:pt x="681" y="411"/>
                    <a:pt x="682" y="410"/>
                    <a:pt x="683" y="409"/>
                  </a:cubicBezTo>
                  <a:cubicBezTo>
                    <a:pt x="683" y="408"/>
                    <a:pt x="682" y="408"/>
                    <a:pt x="683" y="407"/>
                  </a:cubicBezTo>
                  <a:cubicBezTo>
                    <a:pt x="679" y="408"/>
                    <a:pt x="677" y="407"/>
                    <a:pt x="675" y="407"/>
                  </a:cubicBezTo>
                  <a:cubicBezTo>
                    <a:pt x="675" y="407"/>
                    <a:pt x="675" y="406"/>
                    <a:pt x="675" y="405"/>
                  </a:cubicBezTo>
                  <a:cubicBezTo>
                    <a:pt x="676" y="405"/>
                    <a:pt x="678" y="405"/>
                    <a:pt x="679" y="404"/>
                  </a:cubicBezTo>
                  <a:cubicBezTo>
                    <a:pt x="682" y="401"/>
                    <a:pt x="677" y="402"/>
                    <a:pt x="677" y="400"/>
                  </a:cubicBezTo>
                  <a:cubicBezTo>
                    <a:pt x="676" y="399"/>
                    <a:pt x="678" y="399"/>
                    <a:pt x="678" y="399"/>
                  </a:cubicBezTo>
                  <a:cubicBezTo>
                    <a:pt x="678" y="398"/>
                    <a:pt x="678" y="398"/>
                    <a:pt x="678" y="398"/>
                  </a:cubicBezTo>
                  <a:cubicBezTo>
                    <a:pt x="677" y="397"/>
                    <a:pt x="677" y="398"/>
                    <a:pt x="676" y="398"/>
                  </a:cubicBezTo>
                  <a:cubicBezTo>
                    <a:pt x="676" y="397"/>
                    <a:pt x="676" y="396"/>
                    <a:pt x="676" y="396"/>
                  </a:cubicBezTo>
                  <a:cubicBezTo>
                    <a:pt x="674" y="396"/>
                    <a:pt x="675" y="395"/>
                    <a:pt x="674" y="395"/>
                  </a:cubicBezTo>
                  <a:cubicBezTo>
                    <a:pt x="674" y="395"/>
                    <a:pt x="672" y="396"/>
                    <a:pt x="671" y="396"/>
                  </a:cubicBezTo>
                  <a:cubicBezTo>
                    <a:pt x="671" y="395"/>
                    <a:pt x="671" y="394"/>
                    <a:pt x="671" y="394"/>
                  </a:cubicBezTo>
                  <a:cubicBezTo>
                    <a:pt x="670" y="394"/>
                    <a:pt x="670" y="394"/>
                    <a:pt x="670" y="394"/>
                  </a:cubicBezTo>
                  <a:cubicBezTo>
                    <a:pt x="669" y="391"/>
                    <a:pt x="668" y="389"/>
                    <a:pt x="669" y="386"/>
                  </a:cubicBezTo>
                  <a:cubicBezTo>
                    <a:pt x="669" y="386"/>
                    <a:pt x="670" y="385"/>
                    <a:pt x="670" y="383"/>
                  </a:cubicBezTo>
                  <a:cubicBezTo>
                    <a:pt x="670" y="382"/>
                    <a:pt x="669" y="382"/>
                    <a:pt x="668" y="382"/>
                  </a:cubicBezTo>
                  <a:cubicBezTo>
                    <a:pt x="668" y="379"/>
                    <a:pt x="668" y="379"/>
                    <a:pt x="668" y="376"/>
                  </a:cubicBezTo>
                  <a:cubicBezTo>
                    <a:pt x="666" y="376"/>
                    <a:pt x="666" y="376"/>
                    <a:pt x="664" y="376"/>
                  </a:cubicBezTo>
                  <a:cubicBezTo>
                    <a:pt x="663" y="378"/>
                    <a:pt x="664" y="379"/>
                    <a:pt x="663" y="381"/>
                  </a:cubicBezTo>
                  <a:cubicBezTo>
                    <a:pt x="662" y="381"/>
                    <a:pt x="662" y="381"/>
                    <a:pt x="661" y="382"/>
                  </a:cubicBezTo>
                  <a:cubicBezTo>
                    <a:pt x="661" y="383"/>
                    <a:pt x="662" y="384"/>
                    <a:pt x="661" y="385"/>
                  </a:cubicBezTo>
                  <a:cubicBezTo>
                    <a:pt x="661" y="385"/>
                    <a:pt x="659" y="386"/>
                    <a:pt x="659" y="386"/>
                  </a:cubicBezTo>
                  <a:cubicBezTo>
                    <a:pt x="658" y="389"/>
                    <a:pt x="660" y="389"/>
                    <a:pt x="660" y="390"/>
                  </a:cubicBezTo>
                  <a:cubicBezTo>
                    <a:pt x="659" y="391"/>
                    <a:pt x="659" y="391"/>
                    <a:pt x="659" y="391"/>
                  </a:cubicBezTo>
                  <a:cubicBezTo>
                    <a:pt x="657" y="394"/>
                    <a:pt x="656" y="394"/>
                    <a:pt x="654" y="396"/>
                  </a:cubicBezTo>
                  <a:cubicBezTo>
                    <a:pt x="654" y="397"/>
                    <a:pt x="655" y="400"/>
                    <a:pt x="655" y="400"/>
                  </a:cubicBezTo>
                  <a:cubicBezTo>
                    <a:pt x="654" y="401"/>
                    <a:pt x="652" y="399"/>
                    <a:pt x="651" y="399"/>
                  </a:cubicBezTo>
                  <a:cubicBezTo>
                    <a:pt x="651" y="401"/>
                    <a:pt x="649" y="405"/>
                    <a:pt x="647" y="405"/>
                  </a:cubicBezTo>
                  <a:cubicBezTo>
                    <a:pt x="647" y="406"/>
                    <a:pt x="646" y="405"/>
                    <a:pt x="645" y="405"/>
                  </a:cubicBezTo>
                  <a:cubicBezTo>
                    <a:pt x="645" y="406"/>
                    <a:pt x="644" y="407"/>
                    <a:pt x="644" y="407"/>
                  </a:cubicBezTo>
                  <a:cubicBezTo>
                    <a:pt x="643" y="406"/>
                    <a:pt x="642" y="404"/>
                    <a:pt x="641" y="403"/>
                  </a:cubicBezTo>
                  <a:cubicBezTo>
                    <a:pt x="640" y="403"/>
                    <a:pt x="640" y="403"/>
                    <a:pt x="640" y="403"/>
                  </a:cubicBezTo>
                  <a:cubicBezTo>
                    <a:pt x="640" y="402"/>
                    <a:pt x="640" y="401"/>
                    <a:pt x="640" y="401"/>
                  </a:cubicBezTo>
                  <a:cubicBezTo>
                    <a:pt x="640" y="401"/>
                    <a:pt x="638" y="400"/>
                    <a:pt x="638" y="400"/>
                  </a:cubicBezTo>
                  <a:cubicBezTo>
                    <a:pt x="638" y="401"/>
                    <a:pt x="638" y="401"/>
                    <a:pt x="638" y="401"/>
                  </a:cubicBezTo>
                  <a:cubicBezTo>
                    <a:pt x="637" y="402"/>
                    <a:pt x="636" y="403"/>
                    <a:pt x="636" y="403"/>
                  </a:cubicBezTo>
                  <a:cubicBezTo>
                    <a:pt x="635" y="402"/>
                    <a:pt x="634" y="399"/>
                    <a:pt x="634" y="397"/>
                  </a:cubicBezTo>
                  <a:cubicBezTo>
                    <a:pt x="633" y="397"/>
                    <a:pt x="630" y="396"/>
                    <a:pt x="629" y="396"/>
                  </a:cubicBezTo>
                  <a:cubicBezTo>
                    <a:pt x="629" y="395"/>
                    <a:pt x="629" y="395"/>
                    <a:pt x="629" y="395"/>
                  </a:cubicBezTo>
                  <a:cubicBezTo>
                    <a:pt x="627" y="394"/>
                    <a:pt x="627" y="396"/>
                    <a:pt x="626" y="396"/>
                  </a:cubicBezTo>
                  <a:cubicBezTo>
                    <a:pt x="625" y="395"/>
                    <a:pt x="623" y="393"/>
                    <a:pt x="622" y="393"/>
                  </a:cubicBezTo>
                  <a:cubicBezTo>
                    <a:pt x="622" y="391"/>
                    <a:pt x="621" y="392"/>
                    <a:pt x="621" y="390"/>
                  </a:cubicBezTo>
                  <a:cubicBezTo>
                    <a:pt x="621" y="390"/>
                    <a:pt x="623" y="390"/>
                    <a:pt x="623" y="390"/>
                  </a:cubicBezTo>
                  <a:cubicBezTo>
                    <a:pt x="623" y="388"/>
                    <a:pt x="623" y="385"/>
                    <a:pt x="623" y="384"/>
                  </a:cubicBezTo>
                  <a:cubicBezTo>
                    <a:pt x="623" y="383"/>
                    <a:pt x="621" y="383"/>
                    <a:pt x="621" y="382"/>
                  </a:cubicBezTo>
                  <a:cubicBezTo>
                    <a:pt x="621" y="382"/>
                    <a:pt x="620" y="379"/>
                    <a:pt x="621" y="378"/>
                  </a:cubicBezTo>
                  <a:cubicBezTo>
                    <a:pt x="621" y="378"/>
                    <a:pt x="624" y="378"/>
                    <a:pt x="624" y="378"/>
                  </a:cubicBezTo>
                  <a:cubicBezTo>
                    <a:pt x="624" y="377"/>
                    <a:pt x="624" y="376"/>
                    <a:pt x="624" y="376"/>
                  </a:cubicBezTo>
                  <a:cubicBezTo>
                    <a:pt x="619" y="378"/>
                    <a:pt x="626" y="368"/>
                    <a:pt x="627" y="368"/>
                  </a:cubicBezTo>
                  <a:cubicBezTo>
                    <a:pt x="626" y="368"/>
                    <a:pt x="625" y="367"/>
                    <a:pt x="625" y="368"/>
                  </a:cubicBezTo>
                  <a:cubicBezTo>
                    <a:pt x="624" y="368"/>
                    <a:pt x="623" y="370"/>
                    <a:pt x="623" y="370"/>
                  </a:cubicBezTo>
                  <a:cubicBezTo>
                    <a:pt x="623" y="370"/>
                    <a:pt x="622" y="368"/>
                    <a:pt x="621" y="368"/>
                  </a:cubicBezTo>
                  <a:cubicBezTo>
                    <a:pt x="617" y="367"/>
                    <a:pt x="613" y="369"/>
                    <a:pt x="619" y="365"/>
                  </a:cubicBezTo>
                  <a:cubicBezTo>
                    <a:pt x="619" y="364"/>
                    <a:pt x="619" y="364"/>
                    <a:pt x="619" y="364"/>
                  </a:cubicBezTo>
                  <a:cubicBezTo>
                    <a:pt x="615" y="363"/>
                    <a:pt x="611" y="364"/>
                    <a:pt x="606" y="363"/>
                  </a:cubicBezTo>
                  <a:cubicBezTo>
                    <a:pt x="606" y="363"/>
                    <a:pt x="606" y="360"/>
                    <a:pt x="605" y="359"/>
                  </a:cubicBezTo>
                  <a:cubicBezTo>
                    <a:pt x="605" y="359"/>
                    <a:pt x="604" y="359"/>
                    <a:pt x="603" y="360"/>
                  </a:cubicBezTo>
                  <a:cubicBezTo>
                    <a:pt x="603" y="359"/>
                    <a:pt x="603" y="357"/>
                    <a:pt x="603" y="356"/>
                  </a:cubicBezTo>
                  <a:cubicBezTo>
                    <a:pt x="602" y="355"/>
                    <a:pt x="599" y="355"/>
                    <a:pt x="599" y="354"/>
                  </a:cubicBezTo>
                  <a:cubicBezTo>
                    <a:pt x="598" y="354"/>
                    <a:pt x="599" y="352"/>
                    <a:pt x="599" y="352"/>
                  </a:cubicBezTo>
                  <a:cubicBezTo>
                    <a:pt x="598" y="351"/>
                    <a:pt x="597" y="351"/>
                    <a:pt x="597" y="351"/>
                  </a:cubicBezTo>
                  <a:cubicBezTo>
                    <a:pt x="596" y="351"/>
                    <a:pt x="595" y="349"/>
                    <a:pt x="595" y="348"/>
                  </a:cubicBezTo>
                  <a:cubicBezTo>
                    <a:pt x="593" y="347"/>
                    <a:pt x="591" y="348"/>
                    <a:pt x="589" y="347"/>
                  </a:cubicBezTo>
                  <a:cubicBezTo>
                    <a:pt x="589" y="346"/>
                    <a:pt x="589" y="346"/>
                    <a:pt x="589" y="346"/>
                  </a:cubicBezTo>
                  <a:cubicBezTo>
                    <a:pt x="587" y="346"/>
                    <a:pt x="581" y="352"/>
                    <a:pt x="581" y="352"/>
                  </a:cubicBezTo>
                  <a:cubicBezTo>
                    <a:pt x="578" y="352"/>
                    <a:pt x="576" y="350"/>
                    <a:pt x="574" y="350"/>
                  </a:cubicBezTo>
                  <a:cubicBezTo>
                    <a:pt x="571" y="350"/>
                    <a:pt x="569" y="351"/>
                    <a:pt x="566" y="351"/>
                  </a:cubicBezTo>
                  <a:cubicBezTo>
                    <a:pt x="566" y="351"/>
                    <a:pt x="564" y="349"/>
                    <a:pt x="564" y="349"/>
                  </a:cubicBezTo>
                  <a:cubicBezTo>
                    <a:pt x="563" y="349"/>
                    <a:pt x="562" y="350"/>
                    <a:pt x="561" y="350"/>
                  </a:cubicBezTo>
                  <a:cubicBezTo>
                    <a:pt x="558" y="348"/>
                    <a:pt x="558" y="348"/>
                    <a:pt x="558" y="348"/>
                  </a:cubicBezTo>
                  <a:cubicBezTo>
                    <a:pt x="555" y="348"/>
                    <a:pt x="555" y="350"/>
                    <a:pt x="554" y="350"/>
                  </a:cubicBezTo>
                  <a:cubicBezTo>
                    <a:pt x="553" y="351"/>
                    <a:pt x="552" y="350"/>
                    <a:pt x="551" y="350"/>
                  </a:cubicBezTo>
                  <a:cubicBezTo>
                    <a:pt x="551" y="351"/>
                    <a:pt x="550" y="352"/>
                    <a:pt x="550" y="353"/>
                  </a:cubicBezTo>
                  <a:cubicBezTo>
                    <a:pt x="550" y="354"/>
                    <a:pt x="552" y="355"/>
                    <a:pt x="552" y="356"/>
                  </a:cubicBezTo>
                  <a:cubicBezTo>
                    <a:pt x="553" y="355"/>
                    <a:pt x="555" y="355"/>
                    <a:pt x="555" y="355"/>
                  </a:cubicBezTo>
                  <a:cubicBezTo>
                    <a:pt x="555" y="355"/>
                    <a:pt x="555" y="358"/>
                    <a:pt x="555" y="358"/>
                  </a:cubicBezTo>
                  <a:cubicBezTo>
                    <a:pt x="553" y="358"/>
                    <a:pt x="553" y="358"/>
                    <a:pt x="553" y="358"/>
                  </a:cubicBezTo>
                  <a:cubicBezTo>
                    <a:pt x="553" y="358"/>
                    <a:pt x="554" y="360"/>
                    <a:pt x="554" y="361"/>
                  </a:cubicBezTo>
                  <a:cubicBezTo>
                    <a:pt x="553" y="362"/>
                    <a:pt x="550" y="366"/>
                    <a:pt x="549" y="368"/>
                  </a:cubicBezTo>
                  <a:cubicBezTo>
                    <a:pt x="549" y="368"/>
                    <a:pt x="550" y="369"/>
                    <a:pt x="550" y="370"/>
                  </a:cubicBezTo>
                  <a:cubicBezTo>
                    <a:pt x="551" y="370"/>
                    <a:pt x="553" y="369"/>
                    <a:pt x="554" y="370"/>
                  </a:cubicBezTo>
                  <a:cubicBezTo>
                    <a:pt x="553" y="370"/>
                    <a:pt x="552" y="371"/>
                    <a:pt x="551" y="372"/>
                  </a:cubicBezTo>
                  <a:cubicBezTo>
                    <a:pt x="551" y="373"/>
                    <a:pt x="552" y="378"/>
                    <a:pt x="553" y="378"/>
                  </a:cubicBezTo>
                  <a:cubicBezTo>
                    <a:pt x="553" y="378"/>
                    <a:pt x="552" y="379"/>
                    <a:pt x="552" y="380"/>
                  </a:cubicBezTo>
                  <a:cubicBezTo>
                    <a:pt x="552" y="380"/>
                    <a:pt x="555" y="381"/>
                    <a:pt x="555" y="381"/>
                  </a:cubicBezTo>
                  <a:cubicBezTo>
                    <a:pt x="555" y="381"/>
                    <a:pt x="554" y="383"/>
                    <a:pt x="555" y="384"/>
                  </a:cubicBezTo>
                  <a:cubicBezTo>
                    <a:pt x="554" y="384"/>
                    <a:pt x="554" y="384"/>
                    <a:pt x="554" y="384"/>
                  </a:cubicBezTo>
                  <a:cubicBezTo>
                    <a:pt x="553" y="385"/>
                    <a:pt x="554" y="386"/>
                    <a:pt x="553" y="386"/>
                  </a:cubicBezTo>
                  <a:cubicBezTo>
                    <a:pt x="550" y="386"/>
                    <a:pt x="550" y="386"/>
                    <a:pt x="550" y="386"/>
                  </a:cubicBezTo>
                  <a:cubicBezTo>
                    <a:pt x="550" y="386"/>
                    <a:pt x="550" y="388"/>
                    <a:pt x="551" y="388"/>
                  </a:cubicBezTo>
                  <a:cubicBezTo>
                    <a:pt x="551" y="389"/>
                    <a:pt x="551" y="390"/>
                    <a:pt x="551" y="391"/>
                  </a:cubicBezTo>
                  <a:cubicBezTo>
                    <a:pt x="544" y="392"/>
                    <a:pt x="544" y="393"/>
                    <a:pt x="542" y="399"/>
                  </a:cubicBezTo>
                  <a:cubicBezTo>
                    <a:pt x="543" y="399"/>
                    <a:pt x="542" y="400"/>
                    <a:pt x="543" y="400"/>
                  </a:cubicBezTo>
                  <a:cubicBezTo>
                    <a:pt x="545" y="401"/>
                    <a:pt x="546" y="400"/>
                    <a:pt x="547" y="401"/>
                  </a:cubicBezTo>
                  <a:cubicBezTo>
                    <a:pt x="548" y="402"/>
                    <a:pt x="548" y="404"/>
                    <a:pt x="549" y="405"/>
                  </a:cubicBezTo>
                  <a:cubicBezTo>
                    <a:pt x="550" y="405"/>
                    <a:pt x="551" y="405"/>
                    <a:pt x="552" y="405"/>
                  </a:cubicBezTo>
                  <a:cubicBezTo>
                    <a:pt x="553" y="406"/>
                    <a:pt x="553" y="408"/>
                    <a:pt x="553" y="409"/>
                  </a:cubicBezTo>
                  <a:cubicBezTo>
                    <a:pt x="553" y="409"/>
                    <a:pt x="554" y="409"/>
                    <a:pt x="554" y="409"/>
                  </a:cubicBezTo>
                  <a:cubicBezTo>
                    <a:pt x="555" y="411"/>
                    <a:pt x="554" y="412"/>
                    <a:pt x="555" y="413"/>
                  </a:cubicBezTo>
                  <a:cubicBezTo>
                    <a:pt x="555" y="414"/>
                    <a:pt x="557" y="414"/>
                    <a:pt x="557" y="415"/>
                  </a:cubicBezTo>
                  <a:cubicBezTo>
                    <a:pt x="558" y="417"/>
                    <a:pt x="557" y="420"/>
                    <a:pt x="559" y="422"/>
                  </a:cubicBezTo>
                  <a:cubicBezTo>
                    <a:pt x="560" y="423"/>
                    <a:pt x="562" y="424"/>
                    <a:pt x="563" y="425"/>
                  </a:cubicBezTo>
                  <a:cubicBezTo>
                    <a:pt x="561" y="429"/>
                    <a:pt x="560" y="431"/>
                    <a:pt x="560" y="437"/>
                  </a:cubicBezTo>
                  <a:cubicBezTo>
                    <a:pt x="562" y="437"/>
                    <a:pt x="562" y="437"/>
                    <a:pt x="562" y="437"/>
                  </a:cubicBezTo>
                  <a:cubicBezTo>
                    <a:pt x="562" y="430"/>
                    <a:pt x="563" y="434"/>
                    <a:pt x="564" y="438"/>
                  </a:cubicBezTo>
                  <a:cubicBezTo>
                    <a:pt x="563" y="438"/>
                    <a:pt x="562" y="438"/>
                    <a:pt x="560" y="439"/>
                  </a:cubicBezTo>
                  <a:cubicBezTo>
                    <a:pt x="559" y="440"/>
                    <a:pt x="559" y="441"/>
                    <a:pt x="559" y="442"/>
                  </a:cubicBezTo>
                  <a:cubicBezTo>
                    <a:pt x="558" y="443"/>
                    <a:pt x="556" y="444"/>
                    <a:pt x="555" y="445"/>
                  </a:cubicBezTo>
                  <a:cubicBezTo>
                    <a:pt x="554" y="447"/>
                    <a:pt x="554" y="448"/>
                    <a:pt x="554" y="449"/>
                  </a:cubicBezTo>
                  <a:cubicBezTo>
                    <a:pt x="553" y="450"/>
                    <a:pt x="550" y="451"/>
                    <a:pt x="549" y="452"/>
                  </a:cubicBezTo>
                  <a:cubicBezTo>
                    <a:pt x="549" y="452"/>
                    <a:pt x="548" y="454"/>
                    <a:pt x="548" y="454"/>
                  </a:cubicBezTo>
                  <a:cubicBezTo>
                    <a:pt x="547" y="455"/>
                    <a:pt x="546" y="454"/>
                    <a:pt x="545" y="455"/>
                  </a:cubicBezTo>
                  <a:cubicBezTo>
                    <a:pt x="544" y="455"/>
                    <a:pt x="544" y="456"/>
                    <a:pt x="544" y="457"/>
                  </a:cubicBezTo>
                  <a:cubicBezTo>
                    <a:pt x="542" y="458"/>
                    <a:pt x="540" y="457"/>
                    <a:pt x="538" y="459"/>
                  </a:cubicBezTo>
                  <a:cubicBezTo>
                    <a:pt x="538" y="459"/>
                    <a:pt x="538" y="459"/>
                    <a:pt x="538" y="459"/>
                  </a:cubicBezTo>
                  <a:cubicBezTo>
                    <a:pt x="537" y="461"/>
                    <a:pt x="537" y="467"/>
                    <a:pt x="538" y="468"/>
                  </a:cubicBezTo>
                  <a:cubicBezTo>
                    <a:pt x="542" y="471"/>
                    <a:pt x="542" y="471"/>
                    <a:pt x="542" y="471"/>
                  </a:cubicBezTo>
                  <a:cubicBezTo>
                    <a:pt x="543" y="475"/>
                    <a:pt x="541" y="480"/>
                    <a:pt x="542" y="484"/>
                  </a:cubicBezTo>
                  <a:cubicBezTo>
                    <a:pt x="542" y="484"/>
                    <a:pt x="543" y="485"/>
                    <a:pt x="543" y="485"/>
                  </a:cubicBezTo>
                  <a:cubicBezTo>
                    <a:pt x="544" y="487"/>
                    <a:pt x="541" y="487"/>
                    <a:pt x="544" y="489"/>
                  </a:cubicBezTo>
                  <a:cubicBezTo>
                    <a:pt x="544" y="489"/>
                    <a:pt x="546" y="490"/>
                    <a:pt x="544" y="490"/>
                  </a:cubicBezTo>
                  <a:cubicBezTo>
                    <a:pt x="541" y="496"/>
                    <a:pt x="541" y="496"/>
                    <a:pt x="541" y="496"/>
                  </a:cubicBezTo>
                  <a:cubicBezTo>
                    <a:pt x="541" y="497"/>
                    <a:pt x="541" y="499"/>
                    <a:pt x="542" y="499"/>
                  </a:cubicBezTo>
                  <a:cubicBezTo>
                    <a:pt x="542" y="500"/>
                    <a:pt x="542" y="500"/>
                    <a:pt x="542" y="500"/>
                  </a:cubicBezTo>
                  <a:cubicBezTo>
                    <a:pt x="540" y="501"/>
                    <a:pt x="539" y="499"/>
                    <a:pt x="538" y="500"/>
                  </a:cubicBezTo>
                  <a:cubicBezTo>
                    <a:pt x="537" y="500"/>
                    <a:pt x="537" y="502"/>
                    <a:pt x="536" y="502"/>
                  </a:cubicBezTo>
                  <a:cubicBezTo>
                    <a:pt x="535" y="503"/>
                    <a:pt x="536" y="502"/>
                    <a:pt x="536" y="504"/>
                  </a:cubicBezTo>
                  <a:cubicBezTo>
                    <a:pt x="532" y="503"/>
                    <a:pt x="530" y="504"/>
                    <a:pt x="527" y="503"/>
                  </a:cubicBezTo>
                  <a:cubicBezTo>
                    <a:pt x="527" y="502"/>
                    <a:pt x="527" y="502"/>
                    <a:pt x="528" y="502"/>
                  </a:cubicBezTo>
                  <a:cubicBezTo>
                    <a:pt x="528" y="501"/>
                    <a:pt x="525" y="498"/>
                    <a:pt x="524" y="498"/>
                  </a:cubicBezTo>
                  <a:cubicBezTo>
                    <a:pt x="524" y="498"/>
                    <a:pt x="518" y="493"/>
                    <a:pt x="518" y="493"/>
                  </a:cubicBezTo>
                  <a:cubicBezTo>
                    <a:pt x="518" y="492"/>
                    <a:pt x="520" y="492"/>
                    <a:pt x="520" y="491"/>
                  </a:cubicBezTo>
                  <a:cubicBezTo>
                    <a:pt x="520" y="490"/>
                    <a:pt x="517" y="484"/>
                    <a:pt x="516" y="484"/>
                  </a:cubicBezTo>
                  <a:cubicBezTo>
                    <a:pt x="515" y="484"/>
                    <a:pt x="514" y="484"/>
                    <a:pt x="514" y="484"/>
                  </a:cubicBezTo>
                  <a:cubicBezTo>
                    <a:pt x="514" y="482"/>
                    <a:pt x="515" y="471"/>
                    <a:pt x="514" y="469"/>
                  </a:cubicBezTo>
                  <a:cubicBezTo>
                    <a:pt x="514" y="468"/>
                    <a:pt x="512" y="467"/>
                    <a:pt x="512" y="467"/>
                  </a:cubicBezTo>
                  <a:cubicBezTo>
                    <a:pt x="512" y="465"/>
                    <a:pt x="514" y="462"/>
                    <a:pt x="514" y="461"/>
                  </a:cubicBezTo>
                  <a:cubicBezTo>
                    <a:pt x="515" y="459"/>
                    <a:pt x="514" y="457"/>
                    <a:pt x="514" y="455"/>
                  </a:cubicBezTo>
                  <a:cubicBezTo>
                    <a:pt x="513" y="454"/>
                    <a:pt x="508" y="452"/>
                    <a:pt x="508" y="452"/>
                  </a:cubicBezTo>
                  <a:cubicBezTo>
                    <a:pt x="506" y="452"/>
                    <a:pt x="506" y="453"/>
                    <a:pt x="504" y="453"/>
                  </a:cubicBezTo>
                  <a:cubicBezTo>
                    <a:pt x="504" y="453"/>
                    <a:pt x="502" y="451"/>
                    <a:pt x="502" y="451"/>
                  </a:cubicBezTo>
                  <a:cubicBezTo>
                    <a:pt x="498" y="450"/>
                    <a:pt x="495" y="452"/>
                    <a:pt x="491" y="451"/>
                  </a:cubicBezTo>
                  <a:cubicBezTo>
                    <a:pt x="491" y="451"/>
                    <a:pt x="489" y="450"/>
                    <a:pt x="488" y="449"/>
                  </a:cubicBezTo>
                  <a:cubicBezTo>
                    <a:pt x="488" y="448"/>
                    <a:pt x="488" y="448"/>
                    <a:pt x="488" y="448"/>
                  </a:cubicBezTo>
                  <a:cubicBezTo>
                    <a:pt x="486" y="447"/>
                    <a:pt x="485" y="448"/>
                    <a:pt x="483" y="447"/>
                  </a:cubicBezTo>
                  <a:cubicBezTo>
                    <a:pt x="483" y="447"/>
                    <a:pt x="482" y="445"/>
                    <a:pt x="482" y="445"/>
                  </a:cubicBezTo>
                  <a:cubicBezTo>
                    <a:pt x="480" y="444"/>
                    <a:pt x="479" y="446"/>
                    <a:pt x="476" y="445"/>
                  </a:cubicBezTo>
                  <a:cubicBezTo>
                    <a:pt x="474" y="444"/>
                    <a:pt x="473" y="441"/>
                    <a:pt x="472" y="441"/>
                  </a:cubicBezTo>
                  <a:cubicBezTo>
                    <a:pt x="470" y="440"/>
                    <a:pt x="469" y="441"/>
                    <a:pt x="466" y="441"/>
                  </a:cubicBezTo>
                  <a:cubicBezTo>
                    <a:pt x="466" y="439"/>
                    <a:pt x="467" y="438"/>
                    <a:pt x="466" y="437"/>
                  </a:cubicBezTo>
                  <a:cubicBezTo>
                    <a:pt x="466" y="436"/>
                    <a:pt x="464" y="435"/>
                    <a:pt x="464" y="433"/>
                  </a:cubicBezTo>
                  <a:cubicBezTo>
                    <a:pt x="464" y="433"/>
                    <a:pt x="464" y="432"/>
                    <a:pt x="464" y="431"/>
                  </a:cubicBezTo>
                  <a:cubicBezTo>
                    <a:pt x="463" y="430"/>
                    <a:pt x="460" y="431"/>
                    <a:pt x="459" y="431"/>
                  </a:cubicBezTo>
                  <a:cubicBezTo>
                    <a:pt x="458" y="430"/>
                    <a:pt x="457" y="428"/>
                    <a:pt x="456" y="427"/>
                  </a:cubicBezTo>
                  <a:cubicBezTo>
                    <a:pt x="455" y="427"/>
                    <a:pt x="454" y="428"/>
                    <a:pt x="453" y="427"/>
                  </a:cubicBezTo>
                  <a:cubicBezTo>
                    <a:pt x="451" y="427"/>
                    <a:pt x="449" y="425"/>
                    <a:pt x="448" y="424"/>
                  </a:cubicBezTo>
                  <a:cubicBezTo>
                    <a:pt x="447" y="424"/>
                    <a:pt x="445" y="424"/>
                    <a:pt x="445" y="424"/>
                  </a:cubicBezTo>
                  <a:cubicBezTo>
                    <a:pt x="443" y="424"/>
                    <a:pt x="441" y="420"/>
                    <a:pt x="440" y="420"/>
                  </a:cubicBezTo>
                  <a:cubicBezTo>
                    <a:pt x="436" y="419"/>
                    <a:pt x="430" y="423"/>
                    <a:pt x="427" y="423"/>
                  </a:cubicBezTo>
                  <a:cubicBezTo>
                    <a:pt x="427" y="421"/>
                    <a:pt x="427" y="418"/>
                    <a:pt x="426" y="415"/>
                  </a:cubicBezTo>
                  <a:cubicBezTo>
                    <a:pt x="426" y="415"/>
                    <a:pt x="424" y="413"/>
                    <a:pt x="423" y="412"/>
                  </a:cubicBezTo>
                  <a:cubicBezTo>
                    <a:pt x="423" y="411"/>
                    <a:pt x="424" y="409"/>
                    <a:pt x="423" y="408"/>
                  </a:cubicBezTo>
                  <a:cubicBezTo>
                    <a:pt x="423" y="408"/>
                    <a:pt x="421" y="407"/>
                    <a:pt x="421" y="407"/>
                  </a:cubicBezTo>
                  <a:cubicBezTo>
                    <a:pt x="421" y="406"/>
                    <a:pt x="421" y="405"/>
                    <a:pt x="421" y="405"/>
                  </a:cubicBezTo>
                  <a:cubicBezTo>
                    <a:pt x="421" y="403"/>
                    <a:pt x="419" y="401"/>
                    <a:pt x="418" y="399"/>
                  </a:cubicBezTo>
                  <a:cubicBezTo>
                    <a:pt x="413" y="400"/>
                    <a:pt x="406" y="401"/>
                    <a:pt x="405" y="398"/>
                  </a:cubicBezTo>
                  <a:cubicBezTo>
                    <a:pt x="404" y="396"/>
                    <a:pt x="405" y="393"/>
                    <a:pt x="404" y="391"/>
                  </a:cubicBezTo>
                  <a:cubicBezTo>
                    <a:pt x="404" y="391"/>
                    <a:pt x="401" y="388"/>
                    <a:pt x="401" y="388"/>
                  </a:cubicBezTo>
                  <a:cubicBezTo>
                    <a:pt x="402" y="388"/>
                    <a:pt x="403" y="387"/>
                    <a:pt x="403" y="387"/>
                  </a:cubicBezTo>
                  <a:cubicBezTo>
                    <a:pt x="404" y="385"/>
                    <a:pt x="403" y="383"/>
                    <a:pt x="403" y="381"/>
                  </a:cubicBezTo>
                  <a:cubicBezTo>
                    <a:pt x="404" y="380"/>
                    <a:pt x="407" y="377"/>
                    <a:pt x="407" y="377"/>
                  </a:cubicBezTo>
                  <a:cubicBezTo>
                    <a:pt x="408" y="376"/>
                    <a:pt x="407" y="375"/>
                    <a:pt x="407" y="374"/>
                  </a:cubicBezTo>
                  <a:cubicBezTo>
                    <a:pt x="406" y="374"/>
                    <a:pt x="406" y="374"/>
                    <a:pt x="405" y="374"/>
                  </a:cubicBezTo>
                  <a:cubicBezTo>
                    <a:pt x="406" y="373"/>
                    <a:pt x="406" y="372"/>
                    <a:pt x="406" y="372"/>
                  </a:cubicBezTo>
                  <a:cubicBezTo>
                    <a:pt x="408" y="372"/>
                    <a:pt x="410" y="372"/>
                    <a:pt x="412" y="372"/>
                  </a:cubicBezTo>
                  <a:cubicBezTo>
                    <a:pt x="412" y="370"/>
                    <a:pt x="410" y="369"/>
                    <a:pt x="411" y="367"/>
                  </a:cubicBezTo>
                  <a:cubicBezTo>
                    <a:pt x="411" y="366"/>
                    <a:pt x="417" y="362"/>
                    <a:pt x="417" y="362"/>
                  </a:cubicBezTo>
                  <a:cubicBezTo>
                    <a:pt x="417" y="362"/>
                    <a:pt x="416" y="360"/>
                    <a:pt x="417" y="360"/>
                  </a:cubicBezTo>
                  <a:cubicBezTo>
                    <a:pt x="417" y="359"/>
                    <a:pt x="421" y="359"/>
                    <a:pt x="421" y="359"/>
                  </a:cubicBezTo>
                  <a:cubicBezTo>
                    <a:pt x="421" y="357"/>
                    <a:pt x="422" y="356"/>
                    <a:pt x="422" y="353"/>
                  </a:cubicBezTo>
                  <a:cubicBezTo>
                    <a:pt x="422" y="353"/>
                    <a:pt x="424" y="353"/>
                    <a:pt x="425" y="353"/>
                  </a:cubicBezTo>
                  <a:cubicBezTo>
                    <a:pt x="425" y="353"/>
                    <a:pt x="425" y="351"/>
                    <a:pt x="425" y="350"/>
                  </a:cubicBezTo>
                  <a:cubicBezTo>
                    <a:pt x="425" y="350"/>
                    <a:pt x="427" y="350"/>
                    <a:pt x="426" y="351"/>
                  </a:cubicBezTo>
                  <a:cubicBezTo>
                    <a:pt x="427" y="351"/>
                    <a:pt x="429" y="351"/>
                    <a:pt x="430" y="351"/>
                  </a:cubicBezTo>
                  <a:cubicBezTo>
                    <a:pt x="429" y="351"/>
                    <a:pt x="430" y="349"/>
                    <a:pt x="428" y="350"/>
                  </a:cubicBezTo>
                  <a:cubicBezTo>
                    <a:pt x="428" y="349"/>
                    <a:pt x="427" y="348"/>
                    <a:pt x="427" y="348"/>
                  </a:cubicBezTo>
                  <a:cubicBezTo>
                    <a:pt x="428" y="348"/>
                    <a:pt x="430" y="348"/>
                    <a:pt x="431" y="348"/>
                  </a:cubicBezTo>
                  <a:cubicBezTo>
                    <a:pt x="431" y="348"/>
                    <a:pt x="433" y="345"/>
                    <a:pt x="430" y="346"/>
                  </a:cubicBezTo>
                  <a:cubicBezTo>
                    <a:pt x="430" y="344"/>
                    <a:pt x="430" y="344"/>
                    <a:pt x="430" y="344"/>
                  </a:cubicBezTo>
                  <a:cubicBezTo>
                    <a:pt x="435" y="346"/>
                    <a:pt x="436" y="346"/>
                    <a:pt x="441" y="344"/>
                  </a:cubicBezTo>
                  <a:cubicBezTo>
                    <a:pt x="441" y="343"/>
                    <a:pt x="442" y="344"/>
                    <a:pt x="443" y="343"/>
                  </a:cubicBezTo>
                  <a:cubicBezTo>
                    <a:pt x="443" y="343"/>
                    <a:pt x="443" y="341"/>
                    <a:pt x="443" y="341"/>
                  </a:cubicBezTo>
                  <a:cubicBezTo>
                    <a:pt x="443" y="341"/>
                    <a:pt x="443" y="339"/>
                    <a:pt x="443" y="338"/>
                  </a:cubicBezTo>
                  <a:cubicBezTo>
                    <a:pt x="442" y="338"/>
                    <a:pt x="440" y="338"/>
                    <a:pt x="440" y="338"/>
                  </a:cubicBezTo>
                  <a:cubicBezTo>
                    <a:pt x="439" y="337"/>
                    <a:pt x="440" y="335"/>
                    <a:pt x="440" y="334"/>
                  </a:cubicBezTo>
                  <a:cubicBezTo>
                    <a:pt x="438" y="333"/>
                    <a:pt x="443" y="334"/>
                    <a:pt x="444" y="334"/>
                  </a:cubicBezTo>
                  <a:cubicBezTo>
                    <a:pt x="445" y="332"/>
                    <a:pt x="445" y="332"/>
                    <a:pt x="445" y="332"/>
                  </a:cubicBezTo>
                  <a:cubicBezTo>
                    <a:pt x="446" y="332"/>
                    <a:pt x="446" y="332"/>
                    <a:pt x="446" y="332"/>
                  </a:cubicBezTo>
                  <a:cubicBezTo>
                    <a:pt x="446" y="331"/>
                    <a:pt x="446" y="330"/>
                    <a:pt x="447" y="329"/>
                  </a:cubicBezTo>
                  <a:cubicBezTo>
                    <a:pt x="444" y="328"/>
                    <a:pt x="445" y="327"/>
                    <a:pt x="446" y="324"/>
                  </a:cubicBezTo>
                  <a:cubicBezTo>
                    <a:pt x="447" y="324"/>
                    <a:pt x="448" y="324"/>
                    <a:pt x="451" y="324"/>
                  </a:cubicBezTo>
                  <a:cubicBezTo>
                    <a:pt x="451" y="323"/>
                    <a:pt x="450" y="321"/>
                    <a:pt x="451" y="321"/>
                  </a:cubicBezTo>
                  <a:cubicBezTo>
                    <a:pt x="452" y="321"/>
                    <a:pt x="459" y="323"/>
                    <a:pt x="459" y="323"/>
                  </a:cubicBezTo>
                  <a:cubicBezTo>
                    <a:pt x="460" y="323"/>
                    <a:pt x="459" y="325"/>
                    <a:pt x="461" y="325"/>
                  </a:cubicBezTo>
                  <a:cubicBezTo>
                    <a:pt x="461" y="323"/>
                    <a:pt x="461" y="323"/>
                    <a:pt x="461" y="323"/>
                  </a:cubicBezTo>
                  <a:cubicBezTo>
                    <a:pt x="462" y="322"/>
                    <a:pt x="464" y="323"/>
                    <a:pt x="465" y="322"/>
                  </a:cubicBezTo>
                  <a:cubicBezTo>
                    <a:pt x="466" y="322"/>
                    <a:pt x="468" y="320"/>
                    <a:pt x="469" y="320"/>
                  </a:cubicBezTo>
                  <a:cubicBezTo>
                    <a:pt x="468" y="314"/>
                    <a:pt x="469" y="312"/>
                    <a:pt x="472" y="310"/>
                  </a:cubicBezTo>
                  <a:cubicBezTo>
                    <a:pt x="468" y="309"/>
                    <a:pt x="465" y="307"/>
                    <a:pt x="461" y="307"/>
                  </a:cubicBezTo>
                  <a:cubicBezTo>
                    <a:pt x="455" y="307"/>
                    <a:pt x="447" y="308"/>
                    <a:pt x="443" y="308"/>
                  </a:cubicBezTo>
                  <a:cubicBezTo>
                    <a:pt x="443" y="308"/>
                    <a:pt x="443" y="306"/>
                    <a:pt x="443" y="306"/>
                  </a:cubicBezTo>
                  <a:cubicBezTo>
                    <a:pt x="445" y="306"/>
                    <a:pt x="446" y="307"/>
                    <a:pt x="447" y="306"/>
                  </a:cubicBezTo>
                  <a:cubicBezTo>
                    <a:pt x="448" y="306"/>
                    <a:pt x="451" y="305"/>
                    <a:pt x="452" y="305"/>
                  </a:cubicBezTo>
                  <a:cubicBezTo>
                    <a:pt x="452" y="304"/>
                    <a:pt x="452" y="304"/>
                    <a:pt x="452" y="304"/>
                  </a:cubicBezTo>
                  <a:cubicBezTo>
                    <a:pt x="451" y="304"/>
                    <a:pt x="449" y="303"/>
                    <a:pt x="451" y="303"/>
                  </a:cubicBezTo>
                  <a:cubicBezTo>
                    <a:pt x="451" y="302"/>
                    <a:pt x="451" y="301"/>
                    <a:pt x="451" y="300"/>
                  </a:cubicBezTo>
                  <a:cubicBezTo>
                    <a:pt x="453" y="301"/>
                    <a:pt x="455" y="303"/>
                    <a:pt x="458" y="302"/>
                  </a:cubicBezTo>
                  <a:cubicBezTo>
                    <a:pt x="459" y="302"/>
                    <a:pt x="458" y="301"/>
                    <a:pt x="461" y="301"/>
                  </a:cubicBezTo>
                  <a:cubicBezTo>
                    <a:pt x="461" y="301"/>
                    <a:pt x="463" y="303"/>
                    <a:pt x="464" y="303"/>
                  </a:cubicBezTo>
                  <a:cubicBezTo>
                    <a:pt x="465" y="303"/>
                    <a:pt x="466" y="302"/>
                    <a:pt x="467" y="302"/>
                  </a:cubicBezTo>
                  <a:cubicBezTo>
                    <a:pt x="468" y="303"/>
                    <a:pt x="472" y="307"/>
                    <a:pt x="474" y="308"/>
                  </a:cubicBezTo>
                  <a:cubicBezTo>
                    <a:pt x="474" y="308"/>
                    <a:pt x="475" y="307"/>
                    <a:pt x="476" y="307"/>
                  </a:cubicBezTo>
                  <a:cubicBezTo>
                    <a:pt x="476" y="306"/>
                    <a:pt x="475" y="306"/>
                    <a:pt x="476" y="304"/>
                  </a:cubicBezTo>
                  <a:cubicBezTo>
                    <a:pt x="477" y="302"/>
                    <a:pt x="480" y="302"/>
                    <a:pt x="479" y="297"/>
                  </a:cubicBezTo>
                  <a:cubicBezTo>
                    <a:pt x="479" y="296"/>
                    <a:pt x="476" y="294"/>
                    <a:pt x="476" y="294"/>
                  </a:cubicBezTo>
                  <a:cubicBezTo>
                    <a:pt x="477" y="294"/>
                    <a:pt x="484" y="292"/>
                    <a:pt x="484" y="292"/>
                  </a:cubicBezTo>
                  <a:cubicBezTo>
                    <a:pt x="484" y="292"/>
                    <a:pt x="490" y="297"/>
                    <a:pt x="490" y="298"/>
                  </a:cubicBezTo>
                  <a:cubicBezTo>
                    <a:pt x="490" y="298"/>
                    <a:pt x="493" y="298"/>
                    <a:pt x="494" y="298"/>
                  </a:cubicBezTo>
                  <a:cubicBezTo>
                    <a:pt x="494" y="297"/>
                    <a:pt x="494" y="297"/>
                    <a:pt x="494" y="297"/>
                  </a:cubicBezTo>
                  <a:cubicBezTo>
                    <a:pt x="496" y="297"/>
                    <a:pt x="497" y="296"/>
                    <a:pt x="499" y="296"/>
                  </a:cubicBezTo>
                  <a:cubicBezTo>
                    <a:pt x="499" y="296"/>
                    <a:pt x="498" y="295"/>
                    <a:pt x="498" y="294"/>
                  </a:cubicBezTo>
                  <a:cubicBezTo>
                    <a:pt x="498" y="294"/>
                    <a:pt x="497" y="295"/>
                    <a:pt x="496" y="294"/>
                  </a:cubicBezTo>
                  <a:cubicBezTo>
                    <a:pt x="496" y="293"/>
                    <a:pt x="496" y="293"/>
                    <a:pt x="496" y="293"/>
                  </a:cubicBezTo>
                  <a:cubicBezTo>
                    <a:pt x="496" y="292"/>
                    <a:pt x="495" y="293"/>
                    <a:pt x="494" y="292"/>
                  </a:cubicBezTo>
                  <a:cubicBezTo>
                    <a:pt x="494" y="292"/>
                    <a:pt x="493" y="291"/>
                    <a:pt x="493" y="290"/>
                  </a:cubicBezTo>
                  <a:cubicBezTo>
                    <a:pt x="492" y="289"/>
                    <a:pt x="492" y="290"/>
                    <a:pt x="492" y="288"/>
                  </a:cubicBezTo>
                  <a:cubicBezTo>
                    <a:pt x="491" y="288"/>
                    <a:pt x="490" y="289"/>
                    <a:pt x="489" y="288"/>
                  </a:cubicBezTo>
                  <a:cubicBezTo>
                    <a:pt x="490" y="288"/>
                    <a:pt x="488" y="289"/>
                    <a:pt x="491" y="286"/>
                  </a:cubicBezTo>
                  <a:cubicBezTo>
                    <a:pt x="490" y="286"/>
                    <a:pt x="492" y="286"/>
                    <a:pt x="492" y="286"/>
                  </a:cubicBezTo>
                  <a:cubicBezTo>
                    <a:pt x="493" y="286"/>
                    <a:pt x="493" y="288"/>
                    <a:pt x="494" y="288"/>
                  </a:cubicBezTo>
                  <a:cubicBezTo>
                    <a:pt x="495" y="288"/>
                    <a:pt x="495" y="287"/>
                    <a:pt x="496" y="287"/>
                  </a:cubicBezTo>
                  <a:cubicBezTo>
                    <a:pt x="497" y="288"/>
                    <a:pt x="496" y="290"/>
                    <a:pt x="497" y="291"/>
                  </a:cubicBezTo>
                  <a:cubicBezTo>
                    <a:pt x="498" y="292"/>
                    <a:pt x="499" y="291"/>
                    <a:pt x="500" y="292"/>
                  </a:cubicBezTo>
                  <a:cubicBezTo>
                    <a:pt x="501" y="292"/>
                    <a:pt x="501" y="294"/>
                    <a:pt x="502" y="294"/>
                  </a:cubicBezTo>
                  <a:cubicBezTo>
                    <a:pt x="503" y="294"/>
                    <a:pt x="503" y="294"/>
                    <a:pt x="503" y="294"/>
                  </a:cubicBezTo>
                  <a:cubicBezTo>
                    <a:pt x="503" y="294"/>
                    <a:pt x="507" y="289"/>
                    <a:pt x="508" y="288"/>
                  </a:cubicBezTo>
                  <a:cubicBezTo>
                    <a:pt x="508" y="288"/>
                    <a:pt x="508" y="288"/>
                    <a:pt x="508" y="288"/>
                  </a:cubicBezTo>
                  <a:cubicBezTo>
                    <a:pt x="509" y="287"/>
                    <a:pt x="511" y="288"/>
                    <a:pt x="512" y="287"/>
                  </a:cubicBezTo>
                  <a:cubicBezTo>
                    <a:pt x="513" y="287"/>
                    <a:pt x="516" y="284"/>
                    <a:pt x="518" y="283"/>
                  </a:cubicBezTo>
                  <a:cubicBezTo>
                    <a:pt x="520" y="282"/>
                    <a:pt x="520" y="284"/>
                    <a:pt x="522" y="283"/>
                  </a:cubicBezTo>
                  <a:cubicBezTo>
                    <a:pt x="524" y="282"/>
                    <a:pt x="527" y="278"/>
                    <a:pt x="526" y="275"/>
                  </a:cubicBezTo>
                  <a:cubicBezTo>
                    <a:pt x="525" y="273"/>
                    <a:pt x="525" y="273"/>
                    <a:pt x="525" y="273"/>
                  </a:cubicBezTo>
                  <a:cubicBezTo>
                    <a:pt x="523" y="269"/>
                    <a:pt x="523" y="272"/>
                    <a:pt x="520" y="271"/>
                  </a:cubicBezTo>
                  <a:cubicBezTo>
                    <a:pt x="519" y="270"/>
                    <a:pt x="516" y="265"/>
                    <a:pt x="516" y="264"/>
                  </a:cubicBezTo>
                  <a:cubicBezTo>
                    <a:pt x="517" y="263"/>
                    <a:pt x="514" y="260"/>
                    <a:pt x="516" y="258"/>
                  </a:cubicBezTo>
                  <a:cubicBezTo>
                    <a:pt x="517" y="257"/>
                    <a:pt x="519" y="257"/>
                    <a:pt x="520" y="257"/>
                  </a:cubicBezTo>
                  <a:cubicBezTo>
                    <a:pt x="521" y="254"/>
                    <a:pt x="521" y="254"/>
                    <a:pt x="521" y="254"/>
                  </a:cubicBezTo>
                  <a:cubicBezTo>
                    <a:pt x="520" y="254"/>
                    <a:pt x="518" y="254"/>
                    <a:pt x="518" y="254"/>
                  </a:cubicBezTo>
                  <a:cubicBezTo>
                    <a:pt x="518" y="253"/>
                    <a:pt x="517" y="254"/>
                    <a:pt x="517" y="252"/>
                  </a:cubicBezTo>
                  <a:cubicBezTo>
                    <a:pt x="517" y="252"/>
                    <a:pt x="526" y="244"/>
                    <a:pt x="521" y="243"/>
                  </a:cubicBezTo>
                  <a:cubicBezTo>
                    <a:pt x="520" y="242"/>
                    <a:pt x="516" y="244"/>
                    <a:pt x="514" y="244"/>
                  </a:cubicBezTo>
                  <a:cubicBezTo>
                    <a:pt x="513" y="242"/>
                    <a:pt x="511" y="239"/>
                    <a:pt x="514" y="239"/>
                  </a:cubicBezTo>
                  <a:cubicBezTo>
                    <a:pt x="512" y="238"/>
                    <a:pt x="511" y="238"/>
                    <a:pt x="510" y="237"/>
                  </a:cubicBezTo>
                  <a:cubicBezTo>
                    <a:pt x="510" y="236"/>
                    <a:pt x="511" y="236"/>
                    <a:pt x="510" y="235"/>
                  </a:cubicBezTo>
                  <a:cubicBezTo>
                    <a:pt x="508" y="234"/>
                    <a:pt x="506" y="234"/>
                    <a:pt x="504" y="234"/>
                  </a:cubicBezTo>
                  <a:cubicBezTo>
                    <a:pt x="503" y="235"/>
                    <a:pt x="503" y="236"/>
                    <a:pt x="502" y="236"/>
                  </a:cubicBezTo>
                  <a:cubicBezTo>
                    <a:pt x="502" y="236"/>
                    <a:pt x="500" y="234"/>
                    <a:pt x="500" y="234"/>
                  </a:cubicBezTo>
                  <a:cubicBezTo>
                    <a:pt x="496" y="232"/>
                    <a:pt x="493" y="233"/>
                    <a:pt x="488" y="233"/>
                  </a:cubicBezTo>
                  <a:cubicBezTo>
                    <a:pt x="488" y="234"/>
                    <a:pt x="490" y="234"/>
                    <a:pt x="490" y="235"/>
                  </a:cubicBezTo>
                  <a:cubicBezTo>
                    <a:pt x="490" y="235"/>
                    <a:pt x="489" y="241"/>
                    <a:pt x="490" y="244"/>
                  </a:cubicBezTo>
                  <a:cubicBezTo>
                    <a:pt x="492" y="245"/>
                    <a:pt x="492" y="245"/>
                    <a:pt x="492" y="245"/>
                  </a:cubicBezTo>
                  <a:cubicBezTo>
                    <a:pt x="493" y="246"/>
                    <a:pt x="494" y="247"/>
                    <a:pt x="494" y="247"/>
                  </a:cubicBezTo>
                  <a:cubicBezTo>
                    <a:pt x="493" y="247"/>
                    <a:pt x="493" y="249"/>
                    <a:pt x="493" y="249"/>
                  </a:cubicBezTo>
                  <a:cubicBezTo>
                    <a:pt x="493" y="250"/>
                    <a:pt x="494" y="250"/>
                    <a:pt x="494" y="251"/>
                  </a:cubicBezTo>
                  <a:cubicBezTo>
                    <a:pt x="494" y="251"/>
                    <a:pt x="493" y="250"/>
                    <a:pt x="492" y="251"/>
                  </a:cubicBezTo>
                  <a:cubicBezTo>
                    <a:pt x="492" y="252"/>
                    <a:pt x="492" y="252"/>
                    <a:pt x="492" y="252"/>
                  </a:cubicBezTo>
                  <a:cubicBezTo>
                    <a:pt x="494" y="252"/>
                    <a:pt x="492" y="253"/>
                    <a:pt x="492" y="253"/>
                  </a:cubicBezTo>
                  <a:cubicBezTo>
                    <a:pt x="492" y="253"/>
                    <a:pt x="489" y="253"/>
                    <a:pt x="488" y="253"/>
                  </a:cubicBezTo>
                  <a:cubicBezTo>
                    <a:pt x="487" y="255"/>
                    <a:pt x="487" y="258"/>
                    <a:pt x="486" y="260"/>
                  </a:cubicBezTo>
                  <a:cubicBezTo>
                    <a:pt x="486" y="260"/>
                    <a:pt x="485" y="261"/>
                    <a:pt x="485" y="261"/>
                  </a:cubicBezTo>
                  <a:cubicBezTo>
                    <a:pt x="485" y="262"/>
                    <a:pt x="486" y="262"/>
                    <a:pt x="486" y="263"/>
                  </a:cubicBezTo>
                  <a:cubicBezTo>
                    <a:pt x="486" y="263"/>
                    <a:pt x="484" y="264"/>
                    <a:pt x="484" y="264"/>
                  </a:cubicBezTo>
                  <a:cubicBezTo>
                    <a:pt x="483" y="264"/>
                    <a:pt x="483" y="266"/>
                    <a:pt x="483" y="267"/>
                  </a:cubicBezTo>
                  <a:cubicBezTo>
                    <a:pt x="482" y="268"/>
                    <a:pt x="478" y="270"/>
                    <a:pt x="479" y="274"/>
                  </a:cubicBezTo>
                  <a:cubicBezTo>
                    <a:pt x="479" y="274"/>
                    <a:pt x="480" y="275"/>
                    <a:pt x="480" y="276"/>
                  </a:cubicBezTo>
                  <a:cubicBezTo>
                    <a:pt x="478" y="277"/>
                    <a:pt x="477" y="277"/>
                    <a:pt x="474" y="278"/>
                  </a:cubicBezTo>
                  <a:cubicBezTo>
                    <a:pt x="475" y="278"/>
                    <a:pt x="475" y="280"/>
                    <a:pt x="475" y="281"/>
                  </a:cubicBezTo>
                  <a:cubicBezTo>
                    <a:pt x="473" y="281"/>
                    <a:pt x="473" y="279"/>
                    <a:pt x="472" y="279"/>
                  </a:cubicBezTo>
                  <a:cubicBezTo>
                    <a:pt x="471" y="279"/>
                    <a:pt x="471" y="279"/>
                    <a:pt x="469" y="280"/>
                  </a:cubicBezTo>
                  <a:cubicBezTo>
                    <a:pt x="468" y="278"/>
                    <a:pt x="467" y="274"/>
                    <a:pt x="466" y="273"/>
                  </a:cubicBezTo>
                  <a:cubicBezTo>
                    <a:pt x="465" y="272"/>
                    <a:pt x="463" y="272"/>
                    <a:pt x="463" y="272"/>
                  </a:cubicBezTo>
                  <a:cubicBezTo>
                    <a:pt x="462" y="271"/>
                    <a:pt x="459" y="265"/>
                    <a:pt x="459" y="264"/>
                  </a:cubicBezTo>
                  <a:cubicBezTo>
                    <a:pt x="460" y="263"/>
                    <a:pt x="460" y="261"/>
                    <a:pt x="462" y="261"/>
                  </a:cubicBezTo>
                  <a:cubicBezTo>
                    <a:pt x="463" y="261"/>
                    <a:pt x="463" y="261"/>
                    <a:pt x="463" y="261"/>
                  </a:cubicBezTo>
                  <a:cubicBezTo>
                    <a:pt x="463" y="259"/>
                    <a:pt x="462" y="257"/>
                    <a:pt x="463" y="255"/>
                  </a:cubicBezTo>
                  <a:cubicBezTo>
                    <a:pt x="463" y="255"/>
                    <a:pt x="464" y="254"/>
                    <a:pt x="464" y="253"/>
                  </a:cubicBezTo>
                  <a:cubicBezTo>
                    <a:pt x="466" y="251"/>
                    <a:pt x="466" y="251"/>
                    <a:pt x="466" y="251"/>
                  </a:cubicBezTo>
                  <a:cubicBezTo>
                    <a:pt x="466" y="250"/>
                    <a:pt x="465" y="248"/>
                    <a:pt x="465" y="248"/>
                  </a:cubicBezTo>
                  <a:cubicBezTo>
                    <a:pt x="464" y="246"/>
                    <a:pt x="463" y="243"/>
                    <a:pt x="462" y="241"/>
                  </a:cubicBezTo>
                  <a:cubicBezTo>
                    <a:pt x="460" y="242"/>
                    <a:pt x="455" y="243"/>
                    <a:pt x="454" y="245"/>
                  </a:cubicBezTo>
                  <a:cubicBezTo>
                    <a:pt x="453" y="246"/>
                    <a:pt x="453" y="250"/>
                    <a:pt x="453" y="251"/>
                  </a:cubicBezTo>
                  <a:cubicBezTo>
                    <a:pt x="454" y="251"/>
                    <a:pt x="453" y="255"/>
                    <a:pt x="453" y="257"/>
                  </a:cubicBezTo>
                  <a:cubicBezTo>
                    <a:pt x="452" y="257"/>
                    <a:pt x="452" y="256"/>
                    <a:pt x="451" y="257"/>
                  </a:cubicBezTo>
                  <a:cubicBezTo>
                    <a:pt x="449" y="258"/>
                    <a:pt x="449" y="258"/>
                    <a:pt x="449" y="258"/>
                  </a:cubicBezTo>
                  <a:cubicBezTo>
                    <a:pt x="448" y="264"/>
                    <a:pt x="451" y="262"/>
                    <a:pt x="445" y="262"/>
                  </a:cubicBezTo>
                  <a:cubicBezTo>
                    <a:pt x="445" y="261"/>
                    <a:pt x="445" y="261"/>
                    <a:pt x="445" y="261"/>
                  </a:cubicBezTo>
                  <a:cubicBezTo>
                    <a:pt x="445" y="261"/>
                    <a:pt x="446" y="259"/>
                    <a:pt x="446" y="258"/>
                  </a:cubicBezTo>
                  <a:cubicBezTo>
                    <a:pt x="446" y="257"/>
                    <a:pt x="444" y="254"/>
                    <a:pt x="444" y="253"/>
                  </a:cubicBezTo>
                  <a:cubicBezTo>
                    <a:pt x="443" y="252"/>
                    <a:pt x="443" y="252"/>
                    <a:pt x="442" y="251"/>
                  </a:cubicBezTo>
                  <a:cubicBezTo>
                    <a:pt x="445" y="251"/>
                    <a:pt x="441" y="246"/>
                    <a:pt x="441" y="246"/>
                  </a:cubicBezTo>
                  <a:cubicBezTo>
                    <a:pt x="440" y="246"/>
                    <a:pt x="440" y="244"/>
                    <a:pt x="440" y="242"/>
                  </a:cubicBezTo>
                  <a:cubicBezTo>
                    <a:pt x="437" y="242"/>
                    <a:pt x="434" y="242"/>
                    <a:pt x="431" y="241"/>
                  </a:cubicBezTo>
                  <a:cubicBezTo>
                    <a:pt x="431" y="240"/>
                    <a:pt x="430" y="238"/>
                    <a:pt x="429" y="238"/>
                  </a:cubicBezTo>
                  <a:cubicBezTo>
                    <a:pt x="429" y="238"/>
                    <a:pt x="427" y="238"/>
                    <a:pt x="427" y="237"/>
                  </a:cubicBezTo>
                  <a:cubicBezTo>
                    <a:pt x="426" y="237"/>
                    <a:pt x="426" y="236"/>
                    <a:pt x="426" y="235"/>
                  </a:cubicBezTo>
                  <a:cubicBezTo>
                    <a:pt x="425" y="235"/>
                    <a:pt x="425" y="235"/>
                    <a:pt x="425" y="235"/>
                  </a:cubicBezTo>
                  <a:cubicBezTo>
                    <a:pt x="426" y="235"/>
                    <a:pt x="427" y="233"/>
                    <a:pt x="427" y="233"/>
                  </a:cubicBezTo>
                  <a:cubicBezTo>
                    <a:pt x="428" y="232"/>
                    <a:pt x="429" y="233"/>
                    <a:pt x="429" y="233"/>
                  </a:cubicBezTo>
                  <a:cubicBezTo>
                    <a:pt x="429" y="233"/>
                    <a:pt x="432" y="230"/>
                    <a:pt x="433" y="230"/>
                  </a:cubicBezTo>
                  <a:cubicBezTo>
                    <a:pt x="433" y="230"/>
                    <a:pt x="433" y="227"/>
                    <a:pt x="433" y="227"/>
                  </a:cubicBezTo>
                  <a:cubicBezTo>
                    <a:pt x="433" y="227"/>
                    <a:pt x="430" y="227"/>
                    <a:pt x="431" y="227"/>
                  </a:cubicBezTo>
                  <a:cubicBezTo>
                    <a:pt x="430" y="228"/>
                    <a:pt x="429" y="228"/>
                    <a:pt x="428" y="229"/>
                  </a:cubicBezTo>
                  <a:cubicBezTo>
                    <a:pt x="429" y="227"/>
                    <a:pt x="429" y="225"/>
                    <a:pt x="430" y="223"/>
                  </a:cubicBezTo>
                  <a:cubicBezTo>
                    <a:pt x="430" y="223"/>
                    <a:pt x="431" y="223"/>
                    <a:pt x="431" y="223"/>
                  </a:cubicBezTo>
                  <a:cubicBezTo>
                    <a:pt x="433" y="225"/>
                    <a:pt x="433" y="225"/>
                    <a:pt x="433" y="225"/>
                  </a:cubicBezTo>
                  <a:cubicBezTo>
                    <a:pt x="434" y="225"/>
                    <a:pt x="436" y="225"/>
                    <a:pt x="437" y="225"/>
                  </a:cubicBezTo>
                  <a:cubicBezTo>
                    <a:pt x="437" y="220"/>
                    <a:pt x="437" y="220"/>
                    <a:pt x="437" y="220"/>
                  </a:cubicBezTo>
                  <a:cubicBezTo>
                    <a:pt x="436" y="220"/>
                    <a:pt x="435" y="220"/>
                    <a:pt x="435" y="221"/>
                  </a:cubicBezTo>
                  <a:cubicBezTo>
                    <a:pt x="433" y="217"/>
                    <a:pt x="433" y="217"/>
                    <a:pt x="433" y="217"/>
                  </a:cubicBezTo>
                  <a:cubicBezTo>
                    <a:pt x="431" y="216"/>
                    <a:pt x="430" y="217"/>
                    <a:pt x="429" y="217"/>
                  </a:cubicBezTo>
                  <a:cubicBezTo>
                    <a:pt x="428" y="216"/>
                    <a:pt x="426" y="213"/>
                    <a:pt x="425" y="212"/>
                  </a:cubicBezTo>
                  <a:cubicBezTo>
                    <a:pt x="423" y="212"/>
                    <a:pt x="422" y="212"/>
                    <a:pt x="421" y="212"/>
                  </a:cubicBezTo>
                  <a:cubicBezTo>
                    <a:pt x="421" y="211"/>
                    <a:pt x="421" y="211"/>
                    <a:pt x="421" y="211"/>
                  </a:cubicBezTo>
                  <a:cubicBezTo>
                    <a:pt x="419" y="211"/>
                    <a:pt x="418" y="209"/>
                    <a:pt x="417" y="209"/>
                  </a:cubicBezTo>
                  <a:cubicBezTo>
                    <a:pt x="417" y="209"/>
                    <a:pt x="416" y="209"/>
                    <a:pt x="415" y="209"/>
                  </a:cubicBezTo>
                  <a:cubicBezTo>
                    <a:pt x="415" y="207"/>
                    <a:pt x="415" y="207"/>
                    <a:pt x="415" y="207"/>
                  </a:cubicBezTo>
                  <a:cubicBezTo>
                    <a:pt x="411" y="203"/>
                    <a:pt x="411" y="203"/>
                    <a:pt x="411" y="203"/>
                  </a:cubicBezTo>
                  <a:cubicBezTo>
                    <a:pt x="410" y="204"/>
                    <a:pt x="410" y="204"/>
                    <a:pt x="409" y="204"/>
                  </a:cubicBezTo>
                  <a:cubicBezTo>
                    <a:pt x="409" y="204"/>
                    <a:pt x="409" y="202"/>
                    <a:pt x="409" y="201"/>
                  </a:cubicBezTo>
                  <a:cubicBezTo>
                    <a:pt x="407" y="201"/>
                    <a:pt x="408" y="203"/>
                    <a:pt x="406" y="202"/>
                  </a:cubicBezTo>
                  <a:cubicBezTo>
                    <a:pt x="406" y="202"/>
                    <a:pt x="406" y="200"/>
                    <a:pt x="406" y="199"/>
                  </a:cubicBezTo>
                  <a:cubicBezTo>
                    <a:pt x="407" y="199"/>
                    <a:pt x="408" y="199"/>
                    <a:pt x="409" y="199"/>
                  </a:cubicBezTo>
                  <a:cubicBezTo>
                    <a:pt x="408" y="199"/>
                    <a:pt x="409" y="198"/>
                    <a:pt x="409" y="198"/>
                  </a:cubicBezTo>
                  <a:cubicBezTo>
                    <a:pt x="410" y="198"/>
                    <a:pt x="408" y="197"/>
                    <a:pt x="408" y="197"/>
                  </a:cubicBezTo>
                  <a:cubicBezTo>
                    <a:pt x="408" y="197"/>
                    <a:pt x="409" y="195"/>
                    <a:pt x="409" y="195"/>
                  </a:cubicBezTo>
                  <a:cubicBezTo>
                    <a:pt x="410" y="194"/>
                    <a:pt x="411" y="194"/>
                    <a:pt x="413" y="193"/>
                  </a:cubicBezTo>
                  <a:cubicBezTo>
                    <a:pt x="413" y="193"/>
                    <a:pt x="413" y="193"/>
                    <a:pt x="413" y="193"/>
                  </a:cubicBezTo>
                  <a:cubicBezTo>
                    <a:pt x="414" y="192"/>
                    <a:pt x="410" y="190"/>
                    <a:pt x="409" y="189"/>
                  </a:cubicBezTo>
                  <a:cubicBezTo>
                    <a:pt x="410" y="189"/>
                    <a:pt x="409" y="187"/>
                    <a:pt x="409" y="187"/>
                  </a:cubicBezTo>
                  <a:cubicBezTo>
                    <a:pt x="409" y="187"/>
                    <a:pt x="411" y="187"/>
                    <a:pt x="410" y="186"/>
                  </a:cubicBezTo>
                  <a:cubicBezTo>
                    <a:pt x="411" y="186"/>
                    <a:pt x="411" y="185"/>
                    <a:pt x="411" y="185"/>
                  </a:cubicBezTo>
                  <a:cubicBezTo>
                    <a:pt x="414" y="184"/>
                    <a:pt x="417" y="185"/>
                    <a:pt x="420" y="185"/>
                  </a:cubicBezTo>
                  <a:cubicBezTo>
                    <a:pt x="423" y="185"/>
                    <a:pt x="431" y="183"/>
                    <a:pt x="434" y="182"/>
                  </a:cubicBezTo>
                  <a:cubicBezTo>
                    <a:pt x="436" y="181"/>
                    <a:pt x="436" y="178"/>
                    <a:pt x="438" y="177"/>
                  </a:cubicBezTo>
                  <a:cubicBezTo>
                    <a:pt x="439" y="176"/>
                    <a:pt x="440" y="176"/>
                    <a:pt x="441" y="175"/>
                  </a:cubicBezTo>
                  <a:cubicBezTo>
                    <a:pt x="441" y="174"/>
                    <a:pt x="440" y="173"/>
                    <a:pt x="441" y="172"/>
                  </a:cubicBezTo>
                  <a:cubicBezTo>
                    <a:pt x="441" y="172"/>
                    <a:pt x="442" y="172"/>
                    <a:pt x="442" y="171"/>
                  </a:cubicBezTo>
                  <a:cubicBezTo>
                    <a:pt x="443" y="170"/>
                    <a:pt x="443" y="168"/>
                    <a:pt x="444" y="166"/>
                  </a:cubicBezTo>
                  <a:cubicBezTo>
                    <a:pt x="438" y="165"/>
                    <a:pt x="436" y="164"/>
                    <a:pt x="430" y="164"/>
                  </a:cubicBezTo>
                  <a:cubicBezTo>
                    <a:pt x="429" y="165"/>
                    <a:pt x="430" y="165"/>
                    <a:pt x="429" y="166"/>
                  </a:cubicBezTo>
                  <a:cubicBezTo>
                    <a:pt x="428" y="165"/>
                    <a:pt x="428" y="163"/>
                    <a:pt x="427" y="163"/>
                  </a:cubicBezTo>
                  <a:cubicBezTo>
                    <a:pt x="425" y="161"/>
                    <a:pt x="416" y="160"/>
                    <a:pt x="412" y="160"/>
                  </a:cubicBezTo>
                  <a:cubicBezTo>
                    <a:pt x="411" y="161"/>
                    <a:pt x="410" y="163"/>
                    <a:pt x="409" y="165"/>
                  </a:cubicBezTo>
                  <a:cubicBezTo>
                    <a:pt x="408" y="164"/>
                    <a:pt x="408" y="164"/>
                    <a:pt x="407" y="163"/>
                  </a:cubicBezTo>
                  <a:cubicBezTo>
                    <a:pt x="404" y="163"/>
                    <a:pt x="402" y="163"/>
                    <a:pt x="399" y="164"/>
                  </a:cubicBezTo>
                  <a:cubicBezTo>
                    <a:pt x="401" y="170"/>
                    <a:pt x="401" y="168"/>
                    <a:pt x="397" y="168"/>
                  </a:cubicBezTo>
                  <a:cubicBezTo>
                    <a:pt x="397" y="168"/>
                    <a:pt x="397" y="171"/>
                    <a:pt x="397" y="171"/>
                  </a:cubicBezTo>
                  <a:cubicBezTo>
                    <a:pt x="398" y="172"/>
                    <a:pt x="398" y="172"/>
                    <a:pt x="398" y="172"/>
                  </a:cubicBezTo>
                  <a:cubicBezTo>
                    <a:pt x="398" y="172"/>
                    <a:pt x="397" y="173"/>
                    <a:pt x="397" y="174"/>
                  </a:cubicBezTo>
                  <a:cubicBezTo>
                    <a:pt x="397" y="175"/>
                    <a:pt x="399" y="177"/>
                    <a:pt x="399" y="177"/>
                  </a:cubicBezTo>
                  <a:cubicBezTo>
                    <a:pt x="400" y="179"/>
                    <a:pt x="399" y="180"/>
                    <a:pt x="400" y="183"/>
                  </a:cubicBezTo>
                  <a:cubicBezTo>
                    <a:pt x="401" y="183"/>
                    <a:pt x="401" y="183"/>
                    <a:pt x="401" y="183"/>
                  </a:cubicBezTo>
                  <a:cubicBezTo>
                    <a:pt x="402" y="184"/>
                    <a:pt x="401" y="185"/>
                    <a:pt x="401" y="186"/>
                  </a:cubicBezTo>
                  <a:cubicBezTo>
                    <a:pt x="400" y="187"/>
                    <a:pt x="400" y="187"/>
                    <a:pt x="399" y="188"/>
                  </a:cubicBezTo>
                  <a:cubicBezTo>
                    <a:pt x="400" y="189"/>
                    <a:pt x="402" y="190"/>
                    <a:pt x="403" y="191"/>
                  </a:cubicBezTo>
                  <a:cubicBezTo>
                    <a:pt x="403" y="192"/>
                    <a:pt x="401" y="199"/>
                    <a:pt x="403" y="199"/>
                  </a:cubicBezTo>
                  <a:cubicBezTo>
                    <a:pt x="403" y="199"/>
                    <a:pt x="401" y="200"/>
                    <a:pt x="402" y="201"/>
                  </a:cubicBezTo>
                  <a:cubicBezTo>
                    <a:pt x="401" y="201"/>
                    <a:pt x="400" y="201"/>
                    <a:pt x="399" y="201"/>
                  </a:cubicBezTo>
                  <a:cubicBezTo>
                    <a:pt x="398" y="202"/>
                    <a:pt x="397" y="204"/>
                    <a:pt x="397" y="205"/>
                  </a:cubicBezTo>
                  <a:cubicBezTo>
                    <a:pt x="399" y="206"/>
                    <a:pt x="400" y="207"/>
                    <a:pt x="401" y="209"/>
                  </a:cubicBezTo>
                  <a:cubicBezTo>
                    <a:pt x="401" y="209"/>
                    <a:pt x="400" y="210"/>
                    <a:pt x="399" y="209"/>
                  </a:cubicBezTo>
                  <a:cubicBezTo>
                    <a:pt x="399" y="209"/>
                    <a:pt x="397" y="208"/>
                    <a:pt x="397" y="207"/>
                  </a:cubicBezTo>
                  <a:cubicBezTo>
                    <a:pt x="397" y="207"/>
                    <a:pt x="395" y="207"/>
                    <a:pt x="395" y="207"/>
                  </a:cubicBezTo>
                  <a:cubicBezTo>
                    <a:pt x="394" y="208"/>
                    <a:pt x="395" y="209"/>
                    <a:pt x="395" y="210"/>
                  </a:cubicBezTo>
                  <a:cubicBezTo>
                    <a:pt x="395" y="210"/>
                    <a:pt x="393" y="211"/>
                    <a:pt x="393" y="211"/>
                  </a:cubicBezTo>
                  <a:cubicBezTo>
                    <a:pt x="392" y="211"/>
                    <a:pt x="393" y="213"/>
                    <a:pt x="392" y="213"/>
                  </a:cubicBezTo>
                  <a:cubicBezTo>
                    <a:pt x="392" y="212"/>
                    <a:pt x="393" y="215"/>
                    <a:pt x="393" y="215"/>
                  </a:cubicBezTo>
                  <a:cubicBezTo>
                    <a:pt x="392" y="215"/>
                    <a:pt x="392" y="215"/>
                    <a:pt x="392" y="215"/>
                  </a:cubicBezTo>
                  <a:cubicBezTo>
                    <a:pt x="393" y="220"/>
                    <a:pt x="392" y="219"/>
                    <a:pt x="395" y="222"/>
                  </a:cubicBezTo>
                  <a:cubicBezTo>
                    <a:pt x="393" y="222"/>
                    <a:pt x="392" y="222"/>
                    <a:pt x="389" y="223"/>
                  </a:cubicBezTo>
                  <a:cubicBezTo>
                    <a:pt x="390" y="224"/>
                    <a:pt x="389" y="226"/>
                    <a:pt x="391" y="225"/>
                  </a:cubicBezTo>
                  <a:cubicBezTo>
                    <a:pt x="390" y="227"/>
                    <a:pt x="390" y="227"/>
                    <a:pt x="390" y="227"/>
                  </a:cubicBezTo>
                  <a:cubicBezTo>
                    <a:pt x="393" y="230"/>
                    <a:pt x="393" y="230"/>
                    <a:pt x="393" y="230"/>
                  </a:cubicBezTo>
                  <a:cubicBezTo>
                    <a:pt x="394" y="230"/>
                    <a:pt x="395" y="230"/>
                    <a:pt x="396" y="230"/>
                  </a:cubicBezTo>
                  <a:cubicBezTo>
                    <a:pt x="397" y="230"/>
                    <a:pt x="396" y="232"/>
                    <a:pt x="396" y="232"/>
                  </a:cubicBezTo>
                  <a:cubicBezTo>
                    <a:pt x="396" y="232"/>
                    <a:pt x="394" y="233"/>
                    <a:pt x="394" y="233"/>
                  </a:cubicBezTo>
                  <a:cubicBezTo>
                    <a:pt x="394" y="235"/>
                    <a:pt x="393" y="238"/>
                    <a:pt x="395" y="237"/>
                  </a:cubicBezTo>
                  <a:cubicBezTo>
                    <a:pt x="395" y="237"/>
                    <a:pt x="397" y="235"/>
                    <a:pt x="396" y="235"/>
                  </a:cubicBezTo>
                  <a:cubicBezTo>
                    <a:pt x="398" y="236"/>
                    <a:pt x="396" y="236"/>
                    <a:pt x="397" y="237"/>
                  </a:cubicBezTo>
                  <a:cubicBezTo>
                    <a:pt x="397" y="237"/>
                    <a:pt x="400" y="236"/>
                    <a:pt x="399" y="235"/>
                  </a:cubicBezTo>
                  <a:cubicBezTo>
                    <a:pt x="399" y="234"/>
                    <a:pt x="398" y="233"/>
                    <a:pt x="399" y="232"/>
                  </a:cubicBezTo>
                  <a:cubicBezTo>
                    <a:pt x="400" y="231"/>
                    <a:pt x="400" y="231"/>
                    <a:pt x="400" y="231"/>
                  </a:cubicBezTo>
                  <a:cubicBezTo>
                    <a:pt x="405" y="233"/>
                    <a:pt x="407" y="236"/>
                    <a:pt x="409" y="240"/>
                  </a:cubicBezTo>
                  <a:cubicBezTo>
                    <a:pt x="411" y="239"/>
                    <a:pt x="412" y="240"/>
                    <a:pt x="414" y="239"/>
                  </a:cubicBezTo>
                  <a:cubicBezTo>
                    <a:pt x="416" y="238"/>
                    <a:pt x="418" y="235"/>
                    <a:pt x="421" y="235"/>
                  </a:cubicBezTo>
                  <a:cubicBezTo>
                    <a:pt x="422" y="234"/>
                    <a:pt x="422" y="235"/>
                    <a:pt x="423" y="235"/>
                  </a:cubicBezTo>
                  <a:cubicBezTo>
                    <a:pt x="423" y="235"/>
                    <a:pt x="423" y="237"/>
                    <a:pt x="423" y="237"/>
                  </a:cubicBezTo>
                  <a:cubicBezTo>
                    <a:pt x="422" y="237"/>
                    <a:pt x="420" y="237"/>
                    <a:pt x="419" y="237"/>
                  </a:cubicBezTo>
                  <a:cubicBezTo>
                    <a:pt x="418" y="237"/>
                    <a:pt x="417" y="238"/>
                    <a:pt x="417" y="239"/>
                  </a:cubicBezTo>
                  <a:cubicBezTo>
                    <a:pt x="416" y="241"/>
                    <a:pt x="417" y="243"/>
                    <a:pt x="417" y="245"/>
                  </a:cubicBezTo>
                  <a:cubicBezTo>
                    <a:pt x="415" y="245"/>
                    <a:pt x="411" y="243"/>
                    <a:pt x="410" y="243"/>
                  </a:cubicBezTo>
                  <a:cubicBezTo>
                    <a:pt x="409" y="243"/>
                    <a:pt x="408" y="245"/>
                    <a:pt x="407" y="245"/>
                  </a:cubicBezTo>
                  <a:cubicBezTo>
                    <a:pt x="407" y="246"/>
                    <a:pt x="408" y="247"/>
                    <a:pt x="407" y="247"/>
                  </a:cubicBezTo>
                  <a:cubicBezTo>
                    <a:pt x="407" y="247"/>
                    <a:pt x="409" y="250"/>
                    <a:pt x="409" y="250"/>
                  </a:cubicBezTo>
                  <a:cubicBezTo>
                    <a:pt x="407" y="251"/>
                    <a:pt x="406" y="256"/>
                    <a:pt x="411" y="255"/>
                  </a:cubicBezTo>
                  <a:cubicBezTo>
                    <a:pt x="412" y="255"/>
                    <a:pt x="414" y="252"/>
                    <a:pt x="415" y="252"/>
                  </a:cubicBezTo>
                  <a:cubicBezTo>
                    <a:pt x="414" y="254"/>
                    <a:pt x="414" y="254"/>
                    <a:pt x="415" y="255"/>
                  </a:cubicBezTo>
                  <a:cubicBezTo>
                    <a:pt x="415" y="256"/>
                    <a:pt x="415" y="255"/>
                    <a:pt x="415" y="257"/>
                  </a:cubicBezTo>
                  <a:cubicBezTo>
                    <a:pt x="414" y="257"/>
                    <a:pt x="411" y="259"/>
                    <a:pt x="409" y="259"/>
                  </a:cubicBezTo>
                  <a:cubicBezTo>
                    <a:pt x="409" y="259"/>
                    <a:pt x="407" y="259"/>
                    <a:pt x="407" y="259"/>
                  </a:cubicBezTo>
                  <a:cubicBezTo>
                    <a:pt x="404" y="260"/>
                    <a:pt x="404" y="265"/>
                    <a:pt x="401" y="267"/>
                  </a:cubicBezTo>
                  <a:cubicBezTo>
                    <a:pt x="401" y="267"/>
                    <a:pt x="398" y="266"/>
                    <a:pt x="397" y="266"/>
                  </a:cubicBezTo>
                  <a:cubicBezTo>
                    <a:pt x="397" y="267"/>
                    <a:pt x="397" y="267"/>
                    <a:pt x="397" y="267"/>
                  </a:cubicBezTo>
                  <a:cubicBezTo>
                    <a:pt x="398" y="267"/>
                    <a:pt x="398" y="267"/>
                    <a:pt x="398" y="268"/>
                  </a:cubicBezTo>
                  <a:cubicBezTo>
                    <a:pt x="398" y="268"/>
                    <a:pt x="396" y="269"/>
                    <a:pt x="396" y="269"/>
                  </a:cubicBezTo>
                  <a:cubicBezTo>
                    <a:pt x="396" y="270"/>
                    <a:pt x="396" y="271"/>
                    <a:pt x="396" y="272"/>
                  </a:cubicBezTo>
                  <a:cubicBezTo>
                    <a:pt x="396" y="272"/>
                    <a:pt x="393" y="273"/>
                    <a:pt x="393" y="273"/>
                  </a:cubicBezTo>
                  <a:cubicBezTo>
                    <a:pt x="393" y="275"/>
                    <a:pt x="393" y="275"/>
                    <a:pt x="393" y="275"/>
                  </a:cubicBezTo>
                  <a:cubicBezTo>
                    <a:pt x="394" y="275"/>
                    <a:pt x="396" y="275"/>
                    <a:pt x="397" y="276"/>
                  </a:cubicBezTo>
                  <a:cubicBezTo>
                    <a:pt x="397" y="277"/>
                    <a:pt x="396" y="278"/>
                    <a:pt x="396" y="279"/>
                  </a:cubicBezTo>
                  <a:cubicBezTo>
                    <a:pt x="397" y="280"/>
                    <a:pt x="398" y="280"/>
                    <a:pt x="400" y="281"/>
                  </a:cubicBezTo>
                  <a:cubicBezTo>
                    <a:pt x="400" y="282"/>
                    <a:pt x="400" y="282"/>
                    <a:pt x="400" y="282"/>
                  </a:cubicBezTo>
                  <a:cubicBezTo>
                    <a:pt x="399" y="282"/>
                    <a:pt x="399" y="282"/>
                    <a:pt x="399" y="282"/>
                  </a:cubicBezTo>
                  <a:cubicBezTo>
                    <a:pt x="398" y="283"/>
                    <a:pt x="398" y="283"/>
                    <a:pt x="398" y="283"/>
                  </a:cubicBezTo>
                  <a:cubicBezTo>
                    <a:pt x="397" y="283"/>
                    <a:pt x="393" y="280"/>
                    <a:pt x="391" y="280"/>
                  </a:cubicBezTo>
                  <a:cubicBezTo>
                    <a:pt x="392" y="280"/>
                    <a:pt x="392" y="278"/>
                    <a:pt x="391" y="278"/>
                  </a:cubicBezTo>
                  <a:cubicBezTo>
                    <a:pt x="391" y="278"/>
                    <a:pt x="390" y="278"/>
                    <a:pt x="389" y="278"/>
                  </a:cubicBezTo>
                  <a:cubicBezTo>
                    <a:pt x="388" y="277"/>
                    <a:pt x="386" y="275"/>
                    <a:pt x="385" y="274"/>
                  </a:cubicBezTo>
                  <a:cubicBezTo>
                    <a:pt x="387" y="271"/>
                    <a:pt x="387" y="268"/>
                    <a:pt x="388" y="263"/>
                  </a:cubicBezTo>
                  <a:cubicBezTo>
                    <a:pt x="388" y="263"/>
                    <a:pt x="386" y="264"/>
                    <a:pt x="387" y="265"/>
                  </a:cubicBezTo>
                  <a:cubicBezTo>
                    <a:pt x="386" y="265"/>
                    <a:pt x="386" y="263"/>
                    <a:pt x="387" y="263"/>
                  </a:cubicBezTo>
                  <a:cubicBezTo>
                    <a:pt x="386" y="260"/>
                    <a:pt x="386" y="260"/>
                    <a:pt x="386" y="260"/>
                  </a:cubicBezTo>
                  <a:cubicBezTo>
                    <a:pt x="386" y="261"/>
                    <a:pt x="384" y="261"/>
                    <a:pt x="384" y="262"/>
                  </a:cubicBezTo>
                  <a:cubicBezTo>
                    <a:pt x="384" y="263"/>
                    <a:pt x="384" y="263"/>
                    <a:pt x="384" y="263"/>
                  </a:cubicBezTo>
                  <a:cubicBezTo>
                    <a:pt x="384" y="263"/>
                    <a:pt x="379" y="262"/>
                    <a:pt x="381" y="262"/>
                  </a:cubicBezTo>
                  <a:cubicBezTo>
                    <a:pt x="381" y="262"/>
                    <a:pt x="380" y="261"/>
                    <a:pt x="379" y="261"/>
                  </a:cubicBezTo>
                  <a:cubicBezTo>
                    <a:pt x="379" y="259"/>
                    <a:pt x="379" y="259"/>
                    <a:pt x="379" y="259"/>
                  </a:cubicBezTo>
                  <a:cubicBezTo>
                    <a:pt x="379" y="259"/>
                    <a:pt x="378" y="259"/>
                    <a:pt x="377" y="259"/>
                  </a:cubicBezTo>
                  <a:cubicBezTo>
                    <a:pt x="376" y="259"/>
                    <a:pt x="374" y="257"/>
                    <a:pt x="373" y="256"/>
                  </a:cubicBezTo>
                  <a:cubicBezTo>
                    <a:pt x="372" y="256"/>
                    <a:pt x="372" y="259"/>
                    <a:pt x="373" y="259"/>
                  </a:cubicBezTo>
                  <a:cubicBezTo>
                    <a:pt x="373" y="259"/>
                    <a:pt x="371" y="259"/>
                    <a:pt x="371" y="259"/>
                  </a:cubicBezTo>
                  <a:cubicBezTo>
                    <a:pt x="371" y="261"/>
                    <a:pt x="371" y="266"/>
                    <a:pt x="373" y="267"/>
                  </a:cubicBezTo>
                  <a:cubicBezTo>
                    <a:pt x="373" y="268"/>
                    <a:pt x="372" y="268"/>
                    <a:pt x="372" y="269"/>
                  </a:cubicBezTo>
                  <a:cubicBezTo>
                    <a:pt x="371" y="269"/>
                    <a:pt x="371" y="268"/>
                    <a:pt x="369" y="268"/>
                  </a:cubicBezTo>
                  <a:cubicBezTo>
                    <a:pt x="368" y="268"/>
                    <a:pt x="368" y="270"/>
                    <a:pt x="367" y="271"/>
                  </a:cubicBezTo>
                  <a:cubicBezTo>
                    <a:pt x="366" y="271"/>
                    <a:pt x="364" y="269"/>
                    <a:pt x="363" y="269"/>
                  </a:cubicBezTo>
                  <a:cubicBezTo>
                    <a:pt x="353" y="268"/>
                    <a:pt x="351" y="266"/>
                    <a:pt x="344" y="272"/>
                  </a:cubicBezTo>
                  <a:cubicBezTo>
                    <a:pt x="344" y="271"/>
                    <a:pt x="344" y="271"/>
                    <a:pt x="344" y="271"/>
                  </a:cubicBezTo>
                  <a:cubicBezTo>
                    <a:pt x="343" y="271"/>
                    <a:pt x="342" y="269"/>
                    <a:pt x="342" y="269"/>
                  </a:cubicBezTo>
                  <a:cubicBezTo>
                    <a:pt x="341" y="268"/>
                    <a:pt x="341" y="269"/>
                    <a:pt x="340" y="270"/>
                  </a:cubicBezTo>
                  <a:cubicBezTo>
                    <a:pt x="340" y="270"/>
                    <a:pt x="339" y="270"/>
                    <a:pt x="338" y="270"/>
                  </a:cubicBezTo>
                  <a:cubicBezTo>
                    <a:pt x="338" y="268"/>
                    <a:pt x="338" y="268"/>
                    <a:pt x="338" y="268"/>
                  </a:cubicBezTo>
                  <a:cubicBezTo>
                    <a:pt x="336" y="267"/>
                    <a:pt x="334" y="268"/>
                    <a:pt x="333" y="268"/>
                  </a:cubicBezTo>
                  <a:cubicBezTo>
                    <a:pt x="332" y="268"/>
                    <a:pt x="333" y="266"/>
                    <a:pt x="332" y="266"/>
                  </a:cubicBezTo>
                  <a:cubicBezTo>
                    <a:pt x="332" y="265"/>
                    <a:pt x="331" y="266"/>
                    <a:pt x="330" y="266"/>
                  </a:cubicBezTo>
                  <a:cubicBezTo>
                    <a:pt x="329" y="266"/>
                    <a:pt x="330" y="264"/>
                    <a:pt x="330" y="263"/>
                  </a:cubicBezTo>
                  <a:cubicBezTo>
                    <a:pt x="328" y="263"/>
                    <a:pt x="329" y="264"/>
                    <a:pt x="328" y="264"/>
                  </a:cubicBezTo>
                  <a:cubicBezTo>
                    <a:pt x="327" y="263"/>
                    <a:pt x="327" y="263"/>
                    <a:pt x="327" y="263"/>
                  </a:cubicBezTo>
                  <a:cubicBezTo>
                    <a:pt x="325" y="263"/>
                    <a:pt x="326" y="264"/>
                    <a:pt x="326" y="265"/>
                  </a:cubicBezTo>
                  <a:cubicBezTo>
                    <a:pt x="324" y="265"/>
                    <a:pt x="321" y="265"/>
                    <a:pt x="319" y="265"/>
                  </a:cubicBezTo>
                  <a:cubicBezTo>
                    <a:pt x="321" y="261"/>
                    <a:pt x="321" y="263"/>
                    <a:pt x="319" y="259"/>
                  </a:cubicBezTo>
                  <a:cubicBezTo>
                    <a:pt x="317" y="261"/>
                    <a:pt x="314" y="264"/>
                    <a:pt x="312" y="261"/>
                  </a:cubicBezTo>
                  <a:cubicBezTo>
                    <a:pt x="310" y="260"/>
                    <a:pt x="312" y="252"/>
                    <a:pt x="308" y="251"/>
                  </a:cubicBezTo>
                  <a:cubicBezTo>
                    <a:pt x="304" y="248"/>
                    <a:pt x="302" y="251"/>
                    <a:pt x="298" y="251"/>
                  </a:cubicBezTo>
                  <a:cubicBezTo>
                    <a:pt x="298" y="251"/>
                    <a:pt x="296" y="250"/>
                    <a:pt x="295" y="250"/>
                  </a:cubicBezTo>
                  <a:cubicBezTo>
                    <a:pt x="294" y="250"/>
                    <a:pt x="293" y="252"/>
                    <a:pt x="292" y="252"/>
                  </a:cubicBezTo>
                  <a:cubicBezTo>
                    <a:pt x="291" y="252"/>
                    <a:pt x="287" y="251"/>
                    <a:pt x="285" y="251"/>
                  </a:cubicBezTo>
                  <a:cubicBezTo>
                    <a:pt x="285" y="252"/>
                    <a:pt x="284" y="258"/>
                    <a:pt x="283" y="259"/>
                  </a:cubicBezTo>
                  <a:cubicBezTo>
                    <a:pt x="283" y="260"/>
                    <a:pt x="281" y="260"/>
                    <a:pt x="281" y="260"/>
                  </a:cubicBezTo>
                  <a:cubicBezTo>
                    <a:pt x="280" y="261"/>
                    <a:pt x="281" y="262"/>
                    <a:pt x="280" y="263"/>
                  </a:cubicBezTo>
                  <a:cubicBezTo>
                    <a:pt x="282" y="262"/>
                    <a:pt x="281" y="263"/>
                    <a:pt x="282" y="263"/>
                  </a:cubicBezTo>
                  <a:cubicBezTo>
                    <a:pt x="283" y="263"/>
                    <a:pt x="283" y="262"/>
                    <a:pt x="284" y="262"/>
                  </a:cubicBezTo>
                  <a:cubicBezTo>
                    <a:pt x="285" y="262"/>
                    <a:pt x="286" y="263"/>
                    <a:pt x="286" y="263"/>
                  </a:cubicBezTo>
                  <a:cubicBezTo>
                    <a:pt x="286" y="263"/>
                    <a:pt x="287" y="262"/>
                    <a:pt x="287" y="261"/>
                  </a:cubicBezTo>
                  <a:cubicBezTo>
                    <a:pt x="286" y="262"/>
                    <a:pt x="286" y="260"/>
                    <a:pt x="286" y="260"/>
                  </a:cubicBezTo>
                  <a:cubicBezTo>
                    <a:pt x="286" y="260"/>
                    <a:pt x="288" y="259"/>
                    <a:pt x="288" y="259"/>
                  </a:cubicBezTo>
                  <a:cubicBezTo>
                    <a:pt x="289" y="260"/>
                    <a:pt x="290" y="260"/>
                    <a:pt x="291" y="261"/>
                  </a:cubicBezTo>
                  <a:cubicBezTo>
                    <a:pt x="295" y="256"/>
                    <a:pt x="294" y="258"/>
                    <a:pt x="301" y="257"/>
                  </a:cubicBezTo>
                  <a:cubicBezTo>
                    <a:pt x="301" y="257"/>
                    <a:pt x="301" y="255"/>
                    <a:pt x="302" y="255"/>
                  </a:cubicBezTo>
                  <a:cubicBezTo>
                    <a:pt x="300" y="255"/>
                    <a:pt x="300" y="252"/>
                    <a:pt x="303" y="253"/>
                  </a:cubicBezTo>
                  <a:cubicBezTo>
                    <a:pt x="303" y="253"/>
                    <a:pt x="305" y="255"/>
                    <a:pt x="305" y="255"/>
                  </a:cubicBezTo>
                  <a:cubicBezTo>
                    <a:pt x="308" y="258"/>
                    <a:pt x="304" y="257"/>
                    <a:pt x="302" y="257"/>
                  </a:cubicBezTo>
                  <a:cubicBezTo>
                    <a:pt x="301" y="258"/>
                    <a:pt x="301" y="259"/>
                    <a:pt x="301" y="259"/>
                  </a:cubicBezTo>
                  <a:cubicBezTo>
                    <a:pt x="300" y="260"/>
                    <a:pt x="299" y="259"/>
                    <a:pt x="298" y="259"/>
                  </a:cubicBezTo>
                  <a:cubicBezTo>
                    <a:pt x="297" y="259"/>
                    <a:pt x="296" y="261"/>
                    <a:pt x="295" y="262"/>
                  </a:cubicBezTo>
                  <a:cubicBezTo>
                    <a:pt x="295" y="263"/>
                    <a:pt x="295" y="263"/>
                    <a:pt x="295" y="263"/>
                  </a:cubicBezTo>
                  <a:cubicBezTo>
                    <a:pt x="294" y="264"/>
                    <a:pt x="292" y="263"/>
                    <a:pt x="291" y="264"/>
                  </a:cubicBezTo>
                  <a:cubicBezTo>
                    <a:pt x="290" y="264"/>
                    <a:pt x="290" y="266"/>
                    <a:pt x="289" y="267"/>
                  </a:cubicBezTo>
                  <a:cubicBezTo>
                    <a:pt x="288" y="267"/>
                    <a:pt x="287" y="266"/>
                    <a:pt x="286" y="267"/>
                  </a:cubicBezTo>
                  <a:cubicBezTo>
                    <a:pt x="286" y="267"/>
                    <a:pt x="286" y="268"/>
                    <a:pt x="286" y="269"/>
                  </a:cubicBezTo>
                  <a:cubicBezTo>
                    <a:pt x="286" y="269"/>
                    <a:pt x="284" y="269"/>
                    <a:pt x="284" y="270"/>
                  </a:cubicBezTo>
                  <a:cubicBezTo>
                    <a:pt x="284" y="272"/>
                    <a:pt x="285" y="274"/>
                    <a:pt x="286" y="275"/>
                  </a:cubicBezTo>
                  <a:cubicBezTo>
                    <a:pt x="286" y="275"/>
                    <a:pt x="286" y="275"/>
                    <a:pt x="286" y="275"/>
                  </a:cubicBezTo>
                  <a:cubicBezTo>
                    <a:pt x="287" y="277"/>
                    <a:pt x="285" y="278"/>
                    <a:pt x="285" y="279"/>
                  </a:cubicBezTo>
                  <a:cubicBezTo>
                    <a:pt x="286" y="280"/>
                    <a:pt x="288" y="280"/>
                    <a:pt x="288" y="281"/>
                  </a:cubicBezTo>
                  <a:cubicBezTo>
                    <a:pt x="289" y="282"/>
                    <a:pt x="288" y="283"/>
                    <a:pt x="288" y="283"/>
                  </a:cubicBezTo>
                  <a:cubicBezTo>
                    <a:pt x="288" y="283"/>
                    <a:pt x="286" y="283"/>
                    <a:pt x="286" y="283"/>
                  </a:cubicBezTo>
                  <a:cubicBezTo>
                    <a:pt x="286" y="284"/>
                    <a:pt x="285" y="286"/>
                    <a:pt x="285" y="287"/>
                  </a:cubicBezTo>
                  <a:cubicBezTo>
                    <a:pt x="280" y="283"/>
                    <a:pt x="280" y="279"/>
                    <a:pt x="279" y="271"/>
                  </a:cubicBezTo>
                  <a:cubicBezTo>
                    <a:pt x="279" y="273"/>
                    <a:pt x="278" y="275"/>
                    <a:pt x="278" y="278"/>
                  </a:cubicBezTo>
                  <a:cubicBezTo>
                    <a:pt x="276" y="279"/>
                    <a:pt x="276" y="279"/>
                    <a:pt x="276" y="279"/>
                  </a:cubicBezTo>
                  <a:cubicBezTo>
                    <a:pt x="276" y="279"/>
                    <a:pt x="275" y="275"/>
                    <a:pt x="275" y="275"/>
                  </a:cubicBezTo>
                  <a:cubicBezTo>
                    <a:pt x="276" y="275"/>
                    <a:pt x="276" y="273"/>
                    <a:pt x="276" y="273"/>
                  </a:cubicBezTo>
                  <a:cubicBezTo>
                    <a:pt x="276" y="273"/>
                    <a:pt x="275" y="271"/>
                    <a:pt x="274" y="269"/>
                  </a:cubicBezTo>
                  <a:cubicBezTo>
                    <a:pt x="274" y="269"/>
                    <a:pt x="272" y="269"/>
                    <a:pt x="272" y="269"/>
                  </a:cubicBezTo>
                  <a:cubicBezTo>
                    <a:pt x="269" y="268"/>
                    <a:pt x="268" y="267"/>
                    <a:pt x="266" y="264"/>
                  </a:cubicBezTo>
                  <a:cubicBezTo>
                    <a:pt x="265" y="265"/>
                    <a:pt x="264" y="264"/>
                    <a:pt x="262" y="265"/>
                  </a:cubicBezTo>
                  <a:cubicBezTo>
                    <a:pt x="262" y="266"/>
                    <a:pt x="261" y="268"/>
                    <a:pt x="260" y="268"/>
                  </a:cubicBezTo>
                  <a:cubicBezTo>
                    <a:pt x="259" y="268"/>
                    <a:pt x="257" y="268"/>
                    <a:pt x="256" y="268"/>
                  </a:cubicBezTo>
                  <a:cubicBezTo>
                    <a:pt x="255" y="268"/>
                    <a:pt x="252" y="270"/>
                    <a:pt x="251" y="270"/>
                  </a:cubicBezTo>
                  <a:cubicBezTo>
                    <a:pt x="250" y="270"/>
                    <a:pt x="250" y="269"/>
                    <a:pt x="249" y="269"/>
                  </a:cubicBezTo>
                  <a:cubicBezTo>
                    <a:pt x="247" y="271"/>
                    <a:pt x="247" y="271"/>
                    <a:pt x="247" y="271"/>
                  </a:cubicBezTo>
                  <a:cubicBezTo>
                    <a:pt x="241" y="272"/>
                    <a:pt x="234" y="272"/>
                    <a:pt x="229" y="270"/>
                  </a:cubicBezTo>
                  <a:cubicBezTo>
                    <a:pt x="229" y="265"/>
                    <a:pt x="228" y="265"/>
                    <a:pt x="231" y="263"/>
                  </a:cubicBezTo>
                  <a:cubicBezTo>
                    <a:pt x="231" y="263"/>
                    <a:pt x="231" y="261"/>
                    <a:pt x="231" y="261"/>
                  </a:cubicBezTo>
                  <a:cubicBezTo>
                    <a:pt x="233" y="261"/>
                    <a:pt x="235" y="261"/>
                    <a:pt x="237" y="261"/>
                  </a:cubicBezTo>
                  <a:cubicBezTo>
                    <a:pt x="238" y="259"/>
                    <a:pt x="238" y="259"/>
                    <a:pt x="238" y="259"/>
                  </a:cubicBezTo>
                  <a:cubicBezTo>
                    <a:pt x="237" y="259"/>
                    <a:pt x="237" y="259"/>
                    <a:pt x="237" y="259"/>
                  </a:cubicBezTo>
                  <a:cubicBezTo>
                    <a:pt x="235" y="258"/>
                    <a:pt x="236" y="257"/>
                    <a:pt x="235" y="255"/>
                  </a:cubicBezTo>
                  <a:cubicBezTo>
                    <a:pt x="231" y="252"/>
                    <a:pt x="231" y="252"/>
                    <a:pt x="231" y="252"/>
                  </a:cubicBezTo>
                  <a:cubicBezTo>
                    <a:pt x="230" y="252"/>
                    <a:pt x="230" y="253"/>
                    <a:pt x="229" y="253"/>
                  </a:cubicBezTo>
                  <a:cubicBezTo>
                    <a:pt x="228" y="252"/>
                    <a:pt x="227" y="250"/>
                    <a:pt x="227" y="250"/>
                  </a:cubicBezTo>
                  <a:cubicBezTo>
                    <a:pt x="225" y="250"/>
                    <a:pt x="224" y="250"/>
                    <a:pt x="224" y="251"/>
                  </a:cubicBezTo>
                  <a:cubicBezTo>
                    <a:pt x="222" y="251"/>
                    <a:pt x="222" y="251"/>
                    <a:pt x="220" y="251"/>
                  </a:cubicBezTo>
                  <a:cubicBezTo>
                    <a:pt x="220" y="251"/>
                    <a:pt x="221" y="253"/>
                    <a:pt x="222" y="253"/>
                  </a:cubicBezTo>
                  <a:cubicBezTo>
                    <a:pt x="222" y="253"/>
                    <a:pt x="224" y="254"/>
                    <a:pt x="221" y="255"/>
                  </a:cubicBezTo>
                  <a:cubicBezTo>
                    <a:pt x="221" y="255"/>
                    <a:pt x="218" y="254"/>
                    <a:pt x="217" y="254"/>
                  </a:cubicBezTo>
                  <a:cubicBezTo>
                    <a:pt x="217" y="253"/>
                    <a:pt x="217" y="253"/>
                    <a:pt x="217" y="253"/>
                  </a:cubicBezTo>
                  <a:cubicBezTo>
                    <a:pt x="215" y="252"/>
                    <a:pt x="213" y="253"/>
                    <a:pt x="211" y="252"/>
                  </a:cubicBezTo>
                  <a:cubicBezTo>
                    <a:pt x="210" y="252"/>
                    <a:pt x="208" y="249"/>
                    <a:pt x="207" y="249"/>
                  </a:cubicBezTo>
                  <a:cubicBezTo>
                    <a:pt x="207" y="248"/>
                    <a:pt x="202" y="249"/>
                    <a:pt x="200" y="248"/>
                  </a:cubicBezTo>
                  <a:cubicBezTo>
                    <a:pt x="199" y="245"/>
                    <a:pt x="199" y="245"/>
                    <a:pt x="199" y="245"/>
                  </a:cubicBezTo>
                  <a:cubicBezTo>
                    <a:pt x="194" y="245"/>
                    <a:pt x="188" y="243"/>
                    <a:pt x="185" y="241"/>
                  </a:cubicBezTo>
                  <a:cubicBezTo>
                    <a:pt x="184" y="240"/>
                    <a:pt x="184" y="238"/>
                    <a:pt x="183" y="238"/>
                  </a:cubicBezTo>
                  <a:cubicBezTo>
                    <a:pt x="182" y="238"/>
                    <a:pt x="181" y="238"/>
                    <a:pt x="180" y="238"/>
                  </a:cubicBezTo>
                  <a:cubicBezTo>
                    <a:pt x="178" y="238"/>
                    <a:pt x="175" y="235"/>
                    <a:pt x="173" y="235"/>
                  </a:cubicBezTo>
                  <a:cubicBezTo>
                    <a:pt x="169" y="234"/>
                    <a:pt x="167" y="235"/>
                    <a:pt x="163" y="235"/>
                  </a:cubicBezTo>
                  <a:cubicBezTo>
                    <a:pt x="163" y="235"/>
                    <a:pt x="163" y="237"/>
                    <a:pt x="163" y="237"/>
                  </a:cubicBezTo>
                  <a:cubicBezTo>
                    <a:pt x="161" y="239"/>
                    <a:pt x="159" y="240"/>
                    <a:pt x="157" y="241"/>
                  </a:cubicBezTo>
                  <a:cubicBezTo>
                    <a:pt x="155" y="237"/>
                    <a:pt x="154" y="236"/>
                    <a:pt x="153" y="231"/>
                  </a:cubicBezTo>
                  <a:cubicBezTo>
                    <a:pt x="155" y="230"/>
                    <a:pt x="154" y="231"/>
                    <a:pt x="155" y="229"/>
                  </a:cubicBezTo>
                  <a:cubicBezTo>
                    <a:pt x="155" y="229"/>
                    <a:pt x="153" y="229"/>
                    <a:pt x="153" y="229"/>
                  </a:cubicBezTo>
                  <a:cubicBezTo>
                    <a:pt x="152" y="231"/>
                    <a:pt x="150" y="232"/>
                    <a:pt x="152" y="234"/>
                  </a:cubicBezTo>
                  <a:cubicBezTo>
                    <a:pt x="149" y="234"/>
                    <a:pt x="151" y="236"/>
                    <a:pt x="151" y="239"/>
                  </a:cubicBezTo>
                  <a:cubicBezTo>
                    <a:pt x="151" y="239"/>
                    <a:pt x="149" y="240"/>
                    <a:pt x="149" y="240"/>
                  </a:cubicBezTo>
                  <a:cubicBezTo>
                    <a:pt x="149" y="241"/>
                    <a:pt x="151" y="241"/>
                    <a:pt x="150" y="243"/>
                  </a:cubicBezTo>
                  <a:cubicBezTo>
                    <a:pt x="150" y="243"/>
                    <a:pt x="148" y="243"/>
                    <a:pt x="147" y="243"/>
                  </a:cubicBezTo>
                  <a:cubicBezTo>
                    <a:pt x="144" y="239"/>
                    <a:pt x="141" y="237"/>
                    <a:pt x="137" y="233"/>
                  </a:cubicBezTo>
                  <a:cubicBezTo>
                    <a:pt x="136" y="233"/>
                    <a:pt x="136" y="231"/>
                    <a:pt x="135" y="231"/>
                  </a:cubicBezTo>
                  <a:cubicBezTo>
                    <a:pt x="135" y="231"/>
                    <a:pt x="134" y="232"/>
                    <a:pt x="134" y="231"/>
                  </a:cubicBezTo>
                  <a:cubicBezTo>
                    <a:pt x="133" y="230"/>
                    <a:pt x="133" y="228"/>
                    <a:pt x="132" y="227"/>
                  </a:cubicBezTo>
                  <a:cubicBezTo>
                    <a:pt x="131" y="227"/>
                    <a:pt x="130" y="227"/>
                    <a:pt x="129" y="227"/>
                  </a:cubicBezTo>
                  <a:cubicBezTo>
                    <a:pt x="122" y="221"/>
                    <a:pt x="122" y="221"/>
                    <a:pt x="122" y="221"/>
                  </a:cubicBezTo>
                  <a:cubicBezTo>
                    <a:pt x="121" y="220"/>
                    <a:pt x="121" y="218"/>
                    <a:pt x="120" y="217"/>
                  </a:cubicBezTo>
                  <a:cubicBezTo>
                    <a:pt x="119" y="215"/>
                    <a:pt x="116" y="214"/>
                    <a:pt x="114" y="213"/>
                  </a:cubicBezTo>
                  <a:cubicBezTo>
                    <a:pt x="112" y="215"/>
                    <a:pt x="111" y="215"/>
                    <a:pt x="112" y="219"/>
                  </a:cubicBezTo>
                  <a:cubicBezTo>
                    <a:pt x="112" y="220"/>
                    <a:pt x="114" y="219"/>
                    <a:pt x="114" y="221"/>
                  </a:cubicBezTo>
                  <a:cubicBezTo>
                    <a:pt x="113" y="223"/>
                    <a:pt x="109" y="229"/>
                    <a:pt x="108" y="231"/>
                  </a:cubicBezTo>
                  <a:cubicBezTo>
                    <a:pt x="106" y="231"/>
                    <a:pt x="98" y="232"/>
                    <a:pt x="96" y="234"/>
                  </a:cubicBezTo>
                  <a:cubicBezTo>
                    <a:pt x="95" y="236"/>
                    <a:pt x="96" y="238"/>
                    <a:pt x="95" y="239"/>
                  </a:cubicBezTo>
                  <a:cubicBezTo>
                    <a:pt x="95" y="240"/>
                    <a:pt x="89" y="242"/>
                    <a:pt x="88" y="242"/>
                  </a:cubicBezTo>
                  <a:cubicBezTo>
                    <a:pt x="88" y="241"/>
                    <a:pt x="88" y="239"/>
                    <a:pt x="88" y="239"/>
                  </a:cubicBezTo>
                  <a:cubicBezTo>
                    <a:pt x="87" y="239"/>
                    <a:pt x="86" y="240"/>
                    <a:pt x="86" y="239"/>
                  </a:cubicBezTo>
                  <a:cubicBezTo>
                    <a:pt x="85" y="241"/>
                    <a:pt x="85" y="239"/>
                    <a:pt x="84" y="240"/>
                  </a:cubicBezTo>
                  <a:cubicBezTo>
                    <a:pt x="84" y="241"/>
                    <a:pt x="84" y="241"/>
                    <a:pt x="84" y="241"/>
                  </a:cubicBezTo>
                  <a:cubicBezTo>
                    <a:pt x="85" y="241"/>
                    <a:pt x="85" y="242"/>
                    <a:pt x="85" y="243"/>
                  </a:cubicBezTo>
                  <a:cubicBezTo>
                    <a:pt x="84" y="243"/>
                    <a:pt x="83" y="243"/>
                    <a:pt x="82" y="243"/>
                  </a:cubicBezTo>
                  <a:cubicBezTo>
                    <a:pt x="82" y="243"/>
                    <a:pt x="82" y="244"/>
                    <a:pt x="82" y="245"/>
                  </a:cubicBezTo>
                  <a:cubicBezTo>
                    <a:pt x="82" y="245"/>
                    <a:pt x="80" y="245"/>
                    <a:pt x="81" y="244"/>
                  </a:cubicBezTo>
                  <a:cubicBezTo>
                    <a:pt x="80" y="244"/>
                    <a:pt x="80" y="244"/>
                    <a:pt x="80" y="244"/>
                  </a:cubicBezTo>
                  <a:cubicBezTo>
                    <a:pt x="79" y="244"/>
                    <a:pt x="79" y="247"/>
                    <a:pt x="79" y="247"/>
                  </a:cubicBezTo>
                  <a:cubicBezTo>
                    <a:pt x="79" y="248"/>
                    <a:pt x="77" y="248"/>
                    <a:pt x="77" y="249"/>
                  </a:cubicBezTo>
                  <a:cubicBezTo>
                    <a:pt x="76" y="250"/>
                    <a:pt x="77" y="251"/>
                    <a:pt x="78" y="252"/>
                  </a:cubicBezTo>
                  <a:cubicBezTo>
                    <a:pt x="75" y="253"/>
                    <a:pt x="74" y="253"/>
                    <a:pt x="72" y="253"/>
                  </a:cubicBezTo>
                  <a:cubicBezTo>
                    <a:pt x="73" y="248"/>
                    <a:pt x="71" y="250"/>
                    <a:pt x="76" y="247"/>
                  </a:cubicBezTo>
                  <a:cubicBezTo>
                    <a:pt x="75" y="246"/>
                    <a:pt x="75" y="244"/>
                    <a:pt x="75" y="243"/>
                  </a:cubicBezTo>
                  <a:cubicBezTo>
                    <a:pt x="76" y="242"/>
                    <a:pt x="78" y="242"/>
                    <a:pt x="79" y="241"/>
                  </a:cubicBezTo>
                  <a:cubicBezTo>
                    <a:pt x="79" y="240"/>
                    <a:pt x="80" y="237"/>
                    <a:pt x="80" y="237"/>
                  </a:cubicBezTo>
                  <a:cubicBezTo>
                    <a:pt x="84" y="236"/>
                    <a:pt x="88" y="234"/>
                    <a:pt x="91" y="234"/>
                  </a:cubicBezTo>
                  <a:cubicBezTo>
                    <a:pt x="93" y="234"/>
                    <a:pt x="93" y="235"/>
                    <a:pt x="95" y="234"/>
                  </a:cubicBezTo>
                  <a:cubicBezTo>
                    <a:pt x="95" y="234"/>
                    <a:pt x="98" y="230"/>
                    <a:pt x="98" y="229"/>
                  </a:cubicBezTo>
                  <a:cubicBezTo>
                    <a:pt x="102" y="227"/>
                    <a:pt x="102" y="227"/>
                    <a:pt x="102" y="227"/>
                  </a:cubicBezTo>
                  <a:cubicBezTo>
                    <a:pt x="102" y="226"/>
                    <a:pt x="101" y="225"/>
                    <a:pt x="102" y="224"/>
                  </a:cubicBezTo>
                  <a:cubicBezTo>
                    <a:pt x="97" y="224"/>
                    <a:pt x="95" y="224"/>
                    <a:pt x="91" y="223"/>
                  </a:cubicBezTo>
                  <a:cubicBezTo>
                    <a:pt x="90" y="226"/>
                    <a:pt x="89" y="228"/>
                    <a:pt x="88" y="231"/>
                  </a:cubicBezTo>
                  <a:cubicBezTo>
                    <a:pt x="85" y="230"/>
                    <a:pt x="84" y="230"/>
                    <a:pt x="82" y="230"/>
                  </a:cubicBezTo>
                  <a:cubicBezTo>
                    <a:pt x="82" y="230"/>
                    <a:pt x="81" y="231"/>
                    <a:pt x="81" y="231"/>
                  </a:cubicBezTo>
                  <a:cubicBezTo>
                    <a:pt x="80" y="232"/>
                    <a:pt x="78" y="231"/>
                    <a:pt x="77" y="231"/>
                  </a:cubicBezTo>
                  <a:cubicBezTo>
                    <a:pt x="76" y="233"/>
                    <a:pt x="76" y="233"/>
                    <a:pt x="76" y="233"/>
                  </a:cubicBezTo>
                  <a:cubicBezTo>
                    <a:pt x="75" y="233"/>
                    <a:pt x="74" y="232"/>
                    <a:pt x="73" y="233"/>
                  </a:cubicBezTo>
                  <a:cubicBezTo>
                    <a:pt x="72" y="234"/>
                    <a:pt x="72" y="237"/>
                    <a:pt x="72" y="238"/>
                  </a:cubicBezTo>
                  <a:cubicBezTo>
                    <a:pt x="70" y="239"/>
                    <a:pt x="68" y="239"/>
                    <a:pt x="66" y="239"/>
                  </a:cubicBezTo>
                  <a:cubicBezTo>
                    <a:pt x="65" y="239"/>
                    <a:pt x="66" y="237"/>
                    <a:pt x="66" y="237"/>
                  </a:cubicBezTo>
                  <a:cubicBezTo>
                    <a:pt x="65" y="236"/>
                    <a:pt x="61" y="235"/>
                    <a:pt x="61" y="235"/>
                  </a:cubicBezTo>
                  <a:cubicBezTo>
                    <a:pt x="60" y="233"/>
                    <a:pt x="61" y="233"/>
                    <a:pt x="60" y="233"/>
                  </a:cubicBezTo>
                  <a:cubicBezTo>
                    <a:pt x="60" y="234"/>
                    <a:pt x="61" y="237"/>
                    <a:pt x="60" y="237"/>
                  </a:cubicBezTo>
                  <a:cubicBezTo>
                    <a:pt x="60" y="238"/>
                    <a:pt x="59" y="238"/>
                    <a:pt x="58" y="239"/>
                  </a:cubicBezTo>
                  <a:cubicBezTo>
                    <a:pt x="58" y="239"/>
                    <a:pt x="59" y="240"/>
                    <a:pt x="58" y="241"/>
                  </a:cubicBezTo>
                  <a:cubicBezTo>
                    <a:pt x="57" y="240"/>
                    <a:pt x="57" y="240"/>
                    <a:pt x="55" y="240"/>
                  </a:cubicBezTo>
                  <a:cubicBezTo>
                    <a:pt x="55" y="241"/>
                    <a:pt x="55" y="244"/>
                    <a:pt x="55" y="244"/>
                  </a:cubicBezTo>
                  <a:cubicBezTo>
                    <a:pt x="54" y="244"/>
                    <a:pt x="54" y="244"/>
                    <a:pt x="53" y="244"/>
                  </a:cubicBezTo>
                  <a:cubicBezTo>
                    <a:pt x="52" y="244"/>
                    <a:pt x="53" y="243"/>
                    <a:pt x="52" y="242"/>
                  </a:cubicBezTo>
                  <a:cubicBezTo>
                    <a:pt x="47" y="242"/>
                    <a:pt x="47" y="242"/>
                    <a:pt x="47" y="242"/>
                  </a:cubicBezTo>
                  <a:cubicBezTo>
                    <a:pt x="47" y="243"/>
                    <a:pt x="47" y="244"/>
                    <a:pt x="47" y="245"/>
                  </a:cubicBezTo>
                  <a:cubicBezTo>
                    <a:pt x="52" y="247"/>
                    <a:pt x="53" y="248"/>
                    <a:pt x="53" y="253"/>
                  </a:cubicBezTo>
                  <a:cubicBezTo>
                    <a:pt x="52" y="253"/>
                    <a:pt x="52" y="253"/>
                    <a:pt x="52" y="253"/>
                  </a:cubicBezTo>
                  <a:cubicBezTo>
                    <a:pt x="50" y="251"/>
                    <a:pt x="50" y="249"/>
                    <a:pt x="48" y="247"/>
                  </a:cubicBezTo>
                  <a:cubicBezTo>
                    <a:pt x="47" y="247"/>
                    <a:pt x="38" y="243"/>
                    <a:pt x="38" y="243"/>
                  </a:cubicBezTo>
                  <a:cubicBezTo>
                    <a:pt x="37" y="242"/>
                    <a:pt x="36" y="243"/>
                    <a:pt x="35" y="243"/>
                  </a:cubicBezTo>
                  <a:cubicBezTo>
                    <a:pt x="34" y="242"/>
                    <a:pt x="33" y="240"/>
                    <a:pt x="32" y="239"/>
                  </a:cubicBezTo>
                  <a:cubicBezTo>
                    <a:pt x="31" y="239"/>
                    <a:pt x="30" y="240"/>
                    <a:pt x="28" y="239"/>
                  </a:cubicBezTo>
                  <a:cubicBezTo>
                    <a:pt x="28" y="239"/>
                    <a:pt x="26" y="236"/>
                    <a:pt x="25" y="236"/>
                  </a:cubicBezTo>
                  <a:cubicBezTo>
                    <a:pt x="24" y="236"/>
                    <a:pt x="23" y="236"/>
                    <a:pt x="22" y="236"/>
                  </a:cubicBezTo>
                  <a:cubicBezTo>
                    <a:pt x="21" y="235"/>
                    <a:pt x="20" y="232"/>
                    <a:pt x="18" y="232"/>
                  </a:cubicBezTo>
                  <a:cubicBezTo>
                    <a:pt x="14" y="231"/>
                    <a:pt x="10" y="234"/>
                    <a:pt x="7" y="233"/>
                  </a:cubicBezTo>
                  <a:cubicBezTo>
                    <a:pt x="7" y="232"/>
                    <a:pt x="7" y="232"/>
                    <a:pt x="7" y="232"/>
                  </a:cubicBezTo>
                  <a:cubicBezTo>
                    <a:pt x="4" y="231"/>
                    <a:pt x="2" y="232"/>
                    <a:pt x="0" y="231"/>
                  </a:cubicBezTo>
                  <a:cubicBezTo>
                    <a:pt x="3" y="370"/>
                    <a:pt x="3" y="370"/>
                    <a:pt x="3" y="370"/>
                  </a:cubicBezTo>
                  <a:cubicBezTo>
                    <a:pt x="3" y="370"/>
                    <a:pt x="9" y="367"/>
                    <a:pt x="11" y="368"/>
                  </a:cubicBezTo>
                  <a:cubicBezTo>
                    <a:pt x="12" y="369"/>
                    <a:pt x="15" y="371"/>
                    <a:pt x="16" y="370"/>
                  </a:cubicBezTo>
                  <a:cubicBezTo>
                    <a:pt x="22" y="364"/>
                    <a:pt x="19" y="370"/>
                    <a:pt x="20" y="373"/>
                  </a:cubicBezTo>
                  <a:cubicBezTo>
                    <a:pt x="21" y="376"/>
                    <a:pt x="21" y="376"/>
                    <a:pt x="23" y="379"/>
                  </a:cubicBezTo>
                  <a:cubicBezTo>
                    <a:pt x="25" y="382"/>
                    <a:pt x="31" y="385"/>
                    <a:pt x="33" y="388"/>
                  </a:cubicBezTo>
                  <a:cubicBezTo>
                    <a:pt x="35" y="391"/>
                    <a:pt x="32" y="395"/>
                    <a:pt x="37" y="390"/>
                  </a:cubicBezTo>
                  <a:cubicBezTo>
                    <a:pt x="40" y="388"/>
                    <a:pt x="43" y="389"/>
                    <a:pt x="44" y="386"/>
                  </a:cubicBezTo>
                  <a:cubicBezTo>
                    <a:pt x="45" y="383"/>
                    <a:pt x="42" y="381"/>
                    <a:pt x="44" y="381"/>
                  </a:cubicBezTo>
                  <a:cubicBezTo>
                    <a:pt x="47" y="381"/>
                    <a:pt x="50" y="378"/>
                    <a:pt x="52" y="381"/>
                  </a:cubicBezTo>
                  <a:cubicBezTo>
                    <a:pt x="53" y="384"/>
                    <a:pt x="58" y="383"/>
                    <a:pt x="58" y="386"/>
                  </a:cubicBezTo>
                  <a:cubicBezTo>
                    <a:pt x="58" y="388"/>
                    <a:pt x="58" y="390"/>
                    <a:pt x="61" y="390"/>
                  </a:cubicBezTo>
                  <a:cubicBezTo>
                    <a:pt x="65" y="391"/>
                    <a:pt x="67" y="395"/>
                    <a:pt x="69" y="397"/>
                  </a:cubicBezTo>
                  <a:cubicBezTo>
                    <a:pt x="70" y="400"/>
                    <a:pt x="77" y="406"/>
                    <a:pt x="79" y="409"/>
                  </a:cubicBezTo>
                  <a:cubicBezTo>
                    <a:pt x="81" y="412"/>
                    <a:pt x="81" y="416"/>
                    <a:pt x="85" y="418"/>
                  </a:cubicBezTo>
                  <a:cubicBezTo>
                    <a:pt x="88" y="420"/>
                    <a:pt x="87" y="423"/>
                    <a:pt x="91" y="425"/>
                  </a:cubicBezTo>
                  <a:cubicBezTo>
                    <a:pt x="94" y="427"/>
                    <a:pt x="97" y="422"/>
                    <a:pt x="97" y="425"/>
                  </a:cubicBezTo>
                  <a:cubicBezTo>
                    <a:pt x="97" y="428"/>
                    <a:pt x="98" y="430"/>
                    <a:pt x="99" y="433"/>
                  </a:cubicBezTo>
                  <a:cubicBezTo>
                    <a:pt x="100" y="436"/>
                    <a:pt x="100" y="434"/>
                    <a:pt x="102" y="435"/>
                  </a:cubicBezTo>
                  <a:cubicBezTo>
                    <a:pt x="104" y="437"/>
                    <a:pt x="103" y="441"/>
                    <a:pt x="105" y="441"/>
                  </a:cubicBezTo>
                  <a:cubicBezTo>
                    <a:pt x="107" y="441"/>
                    <a:pt x="103" y="443"/>
                    <a:pt x="104" y="445"/>
                  </a:cubicBezTo>
                  <a:cubicBezTo>
                    <a:pt x="104" y="447"/>
                    <a:pt x="104" y="448"/>
                    <a:pt x="104" y="449"/>
                  </a:cubicBezTo>
                  <a:cubicBezTo>
                    <a:pt x="103" y="450"/>
                    <a:pt x="101" y="453"/>
                    <a:pt x="101" y="453"/>
                  </a:cubicBezTo>
                  <a:close/>
                  <a:moveTo>
                    <a:pt x="506" y="620"/>
                  </a:moveTo>
                  <a:cubicBezTo>
                    <a:pt x="506" y="620"/>
                    <a:pt x="506" y="620"/>
                    <a:pt x="506" y="619"/>
                  </a:cubicBezTo>
                  <a:cubicBezTo>
                    <a:pt x="505" y="620"/>
                    <a:pt x="505" y="621"/>
                    <a:pt x="505" y="621"/>
                  </a:cubicBezTo>
                  <a:lnTo>
                    <a:pt x="506" y="620"/>
                  </a:lnTo>
                  <a:close/>
                  <a:moveTo>
                    <a:pt x="656" y="29"/>
                  </a:moveTo>
                  <a:cubicBezTo>
                    <a:pt x="657" y="29"/>
                    <a:pt x="657" y="30"/>
                    <a:pt x="657" y="31"/>
                  </a:cubicBezTo>
                  <a:cubicBezTo>
                    <a:pt x="653" y="30"/>
                    <a:pt x="653" y="29"/>
                    <a:pt x="656" y="29"/>
                  </a:cubicBezTo>
                  <a:close/>
                  <a:moveTo>
                    <a:pt x="386" y="265"/>
                  </a:moveTo>
                  <a:cubicBezTo>
                    <a:pt x="386" y="266"/>
                    <a:pt x="386" y="266"/>
                    <a:pt x="386" y="266"/>
                  </a:cubicBezTo>
                  <a:cubicBezTo>
                    <a:pt x="384" y="266"/>
                    <a:pt x="385" y="265"/>
                    <a:pt x="386" y="265"/>
                  </a:cubicBezTo>
                  <a:close/>
                  <a:moveTo>
                    <a:pt x="94" y="241"/>
                  </a:moveTo>
                  <a:cubicBezTo>
                    <a:pt x="95" y="241"/>
                    <a:pt x="94" y="242"/>
                    <a:pt x="94" y="242"/>
                  </a:cubicBezTo>
                  <a:cubicBezTo>
                    <a:pt x="94" y="241"/>
                    <a:pt x="93" y="240"/>
                    <a:pt x="94" y="241"/>
                  </a:cubicBezTo>
                  <a:close/>
                  <a:moveTo>
                    <a:pt x="147" y="518"/>
                  </a:moveTo>
                  <a:cubicBezTo>
                    <a:pt x="147" y="520"/>
                    <a:pt x="147" y="521"/>
                    <a:pt x="147" y="522"/>
                  </a:cubicBezTo>
                  <a:cubicBezTo>
                    <a:pt x="148" y="522"/>
                    <a:pt x="148" y="523"/>
                    <a:pt x="149" y="523"/>
                  </a:cubicBezTo>
                  <a:cubicBezTo>
                    <a:pt x="155" y="525"/>
                    <a:pt x="147" y="518"/>
                    <a:pt x="147" y="518"/>
                  </a:cubicBezTo>
                  <a:close/>
                  <a:moveTo>
                    <a:pt x="113" y="492"/>
                  </a:moveTo>
                  <a:cubicBezTo>
                    <a:pt x="112" y="492"/>
                    <a:pt x="114" y="494"/>
                    <a:pt x="114" y="494"/>
                  </a:cubicBezTo>
                  <a:cubicBezTo>
                    <a:pt x="114" y="494"/>
                    <a:pt x="115" y="491"/>
                    <a:pt x="113" y="492"/>
                  </a:cubicBezTo>
                  <a:close/>
                  <a:moveTo>
                    <a:pt x="111" y="472"/>
                  </a:moveTo>
                  <a:cubicBezTo>
                    <a:pt x="112" y="472"/>
                    <a:pt x="110" y="473"/>
                    <a:pt x="110" y="473"/>
                  </a:cubicBezTo>
                  <a:cubicBezTo>
                    <a:pt x="110" y="473"/>
                    <a:pt x="110" y="471"/>
                    <a:pt x="111" y="472"/>
                  </a:cubicBezTo>
                  <a:close/>
                  <a:moveTo>
                    <a:pt x="453" y="542"/>
                  </a:moveTo>
                  <a:cubicBezTo>
                    <a:pt x="452" y="543"/>
                    <a:pt x="454" y="544"/>
                    <a:pt x="454" y="544"/>
                  </a:cubicBezTo>
                  <a:cubicBezTo>
                    <a:pt x="454" y="544"/>
                    <a:pt x="456" y="542"/>
                    <a:pt x="453" y="542"/>
                  </a:cubicBezTo>
                  <a:close/>
                  <a:moveTo>
                    <a:pt x="464" y="536"/>
                  </a:moveTo>
                  <a:cubicBezTo>
                    <a:pt x="464" y="536"/>
                    <a:pt x="463" y="537"/>
                    <a:pt x="463" y="537"/>
                  </a:cubicBezTo>
                  <a:cubicBezTo>
                    <a:pt x="465" y="537"/>
                    <a:pt x="466" y="536"/>
                    <a:pt x="464" y="536"/>
                  </a:cubicBezTo>
                  <a:close/>
                  <a:moveTo>
                    <a:pt x="638" y="573"/>
                  </a:moveTo>
                  <a:cubicBezTo>
                    <a:pt x="639" y="573"/>
                    <a:pt x="637" y="574"/>
                    <a:pt x="637" y="574"/>
                  </a:cubicBezTo>
                  <a:cubicBezTo>
                    <a:pt x="637" y="574"/>
                    <a:pt x="637" y="572"/>
                    <a:pt x="638" y="573"/>
                  </a:cubicBezTo>
                  <a:close/>
                  <a:moveTo>
                    <a:pt x="693" y="583"/>
                  </a:moveTo>
                  <a:cubicBezTo>
                    <a:pt x="693" y="584"/>
                    <a:pt x="693" y="584"/>
                    <a:pt x="693" y="584"/>
                  </a:cubicBezTo>
                  <a:cubicBezTo>
                    <a:pt x="694" y="584"/>
                    <a:pt x="694" y="584"/>
                    <a:pt x="694" y="584"/>
                  </a:cubicBezTo>
                  <a:cubicBezTo>
                    <a:pt x="694" y="584"/>
                    <a:pt x="695" y="583"/>
                    <a:pt x="693" y="583"/>
                  </a:cubicBezTo>
                  <a:close/>
                  <a:moveTo>
                    <a:pt x="613" y="559"/>
                  </a:moveTo>
                  <a:cubicBezTo>
                    <a:pt x="617" y="558"/>
                    <a:pt x="612" y="562"/>
                    <a:pt x="611" y="562"/>
                  </a:cubicBezTo>
                  <a:cubicBezTo>
                    <a:pt x="607" y="564"/>
                    <a:pt x="612" y="559"/>
                    <a:pt x="613" y="559"/>
                  </a:cubicBezTo>
                  <a:close/>
                  <a:moveTo>
                    <a:pt x="667" y="520"/>
                  </a:moveTo>
                  <a:cubicBezTo>
                    <a:pt x="667" y="521"/>
                    <a:pt x="667" y="523"/>
                    <a:pt x="667" y="524"/>
                  </a:cubicBezTo>
                  <a:cubicBezTo>
                    <a:pt x="668" y="524"/>
                    <a:pt x="669" y="524"/>
                    <a:pt x="671" y="524"/>
                  </a:cubicBezTo>
                  <a:cubicBezTo>
                    <a:pt x="674" y="527"/>
                    <a:pt x="674" y="527"/>
                    <a:pt x="674" y="527"/>
                  </a:cubicBezTo>
                  <a:cubicBezTo>
                    <a:pt x="674" y="528"/>
                    <a:pt x="674" y="529"/>
                    <a:pt x="674" y="529"/>
                  </a:cubicBezTo>
                  <a:cubicBezTo>
                    <a:pt x="675" y="530"/>
                    <a:pt x="677" y="530"/>
                    <a:pt x="679" y="530"/>
                  </a:cubicBezTo>
                  <a:cubicBezTo>
                    <a:pt x="681" y="531"/>
                    <a:pt x="683" y="533"/>
                    <a:pt x="685" y="534"/>
                  </a:cubicBezTo>
                  <a:cubicBezTo>
                    <a:pt x="686" y="534"/>
                    <a:pt x="687" y="534"/>
                    <a:pt x="689" y="534"/>
                  </a:cubicBezTo>
                  <a:cubicBezTo>
                    <a:pt x="689" y="533"/>
                    <a:pt x="690" y="533"/>
                    <a:pt x="690" y="532"/>
                  </a:cubicBezTo>
                  <a:cubicBezTo>
                    <a:pt x="686" y="529"/>
                    <a:pt x="686" y="529"/>
                    <a:pt x="686" y="529"/>
                  </a:cubicBezTo>
                  <a:cubicBezTo>
                    <a:pt x="686" y="529"/>
                    <a:pt x="685" y="529"/>
                    <a:pt x="685" y="529"/>
                  </a:cubicBezTo>
                  <a:cubicBezTo>
                    <a:pt x="683" y="528"/>
                    <a:pt x="682" y="525"/>
                    <a:pt x="681" y="524"/>
                  </a:cubicBezTo>
                  <a:cubicBezTo>
                    <a:pt x="681" y="524"/>
                    <a:pt x="679" y="525"/>
                    <a:pt x="679" y="524"/>
                  </a:cubicBezTo>
                  <a:cubicBezTo>
                    <a:pt x="676" y="524"/>
                    <a:pt x="674" y="522"/>
                    <a:pt x="672" y="521"/>
                  </a:cubicBezTo>
                  <a:cubicBezTo>
                    <a:pt x="670" y="521"/>
                    <a:pt x="669" y="521"/>
                    <a:pt x="667" y="520"/>
                  </a:cubicBezTo>
                  <a:close/>
                  <a:moveTo>
                    <a:pt x="538" y="591"/>
                  </a:moveTo>
                  <a:cubicBezTo>
                    <a:pt x="538" y="592"/>
                    <a:pt x="539" y="593"/>
                    <a:pt x="539" y="593"/>
                  </a:cubicBezTo>
                  <a:cubicBezTo>
                    <a:pt x="538" y="596"/>
                    <a:pt x="538" y="596"/>
                    <a:pt x="538" y="596"/>
                  </a:cubicBezTo>
                  <a:cubicBezTo>
                    <a:pt x="534" y="594"/>
                    <a:pt x="537" y="593"/>
                    <a:pt x="538" y="591"/>
                  </a:cubicBezTo>
                  <a:close/>
                  <a:moveTo>
                    <a:pt x="518" y="583"/>
                  </a:moveTo>
                  <a:cubicBezTo>
                    <a:pt x="518" y="583"/>
                    <a:pt x="519" y="586"/>
                    <a:pt x="519" y="586"/>
                  </a:cubicBezTo>
                  <a:cubicBezTo>
                    <a:pt x="522" y="587"/>
                    <a:pt x="520" y="584"/>
                    <a:pt x="518" y="583"/>
                  </a:cubicBezTo>
                  <a:close/>
                  <a:moveTo>
                    <a:pt x="583" y="578"/>
                  </a:moveTo>
                  <a:cubicBezTo>
                    <a:pt x="584" y="579"/>
                    <a:pt x="586" y="580"/>
                    <a:pt x="587" y="580"/>
                  </a:cubicBezTo>
                  <a:cubicBezTo>
                    <a:pt x="586" y="581"/>
                    <a:pt x="585" y="583"/>
                    <a:pt x="583" y="582"/>
                  </a:cubicBezTo>
                  <a:cubicBezTo>
                    <a:pt x="583" y="582"/>
                    <a:pt x="584" y="581"/>
                    <a:pt x="584" y="580"/>
                  </a:cubicBezTo>
                  <a:cubicBezTo>
                    <a:pt x="583" y="580"/>
                    <a:pt x="580" y="580"/>
                    <a:pt x="582" y="579"/>
                  </a:cubicBezTo>
                  <a:cubicBezTo>
                    <a:pt x="584" y="578"/>
                    <a:pt x="581" y="578"/>
                    <a:pt x="583" y="578"/>
                  </a:cubicBezTo>
                  <a:close/>
                  <a:moveTo>
                    <a:pt x="506" y="575"/>
                  </a:moveTo>
                  <a:cubicBezTo>
                    <a:pt x="507" y="575"/>
                    <a:pt x="506" y="576"/>
                    <a:pt x="506" y="576"/>
                  </a:cubicBezTo>
                  <a:cubicBezTo>
                    <a:pt x="507" y="577"/>
                    <a:pt x="509" y="578"/>
                    <a:pt x="510" y="578"/>
                  </a:cubicBezTo>
                  <a:cubicBezTo>
                    <a:pt x="512" y="579"/>
                    <a:pt x="516" y="579"/>
                    <a:pt x="516" y="579"/>
                  </a:cubicBezTo>
                  <a:cubicBezTo>
                    <a:pt x="518" y="580"/>
                    <a:pt x="515" y="578"/>
                    <a:pt x="515" y="578"/>
                  </a:cubicBezTo>
                  <a:cubicBezTo>
                    <a:pt x="512" y="576"/>
                    <a:pt x="510" y="576"/>
                    <a:pt x="506" y="575"/>
                  </a:cubicBezTo>
                  <a:close/>
                  <a:moveTo>
                    <a:pt x="708" y="568"/>
                  </a:moveTo>
                  <a:cubicBezTo>
                    <a:pt x="707" y="569"/>
                    <a:pt x="707" y="570"/>
                    <a:pt x="707" y="570"/>
                  </a:cubicBezTo>
                  <a:cubicBezTo>
                    <a:pt x="706" y="571"/>
                    <a:pt x="705" y="570"/>
                    <a:pt x="704" y="570"/>
                  </a:cubicBezTo>
                  <a:cubicBezTo>
                    <a:pt x="703" y="571"/>
                    <a:pt x="702" y="572"/>
                    <a:pt x="702" y="573"/>
                  </a:cubicBezTo>
                  <a:cubicBezTo>
                    <a:pt x="703" y="574"/>
                    <a:pt x="703" y="574"/>
                    <a:pt x="702" y="574"/>
                  </a:cubicBezTo>
                  <a:cubicBezTo>
                    <a:pt x="702" y="576"/>
                    <a:pt x="701" y="578"/>
                    <a:pt x="701" y="579"/>
                  </a:cubicBezTo>
                  <a:cubicBezTo>
                    <a:pt x="703" y="578"/>
                    <a:pt x="705" y="579"/>
                    <a:pt x="706" y="578"/>
                  </a:cubicBezTo>
                  <a:cubicBezTo>
                    <a:pt x="707" y="577"/>
                    <a:pt x="706" y="576"/>
                    <a:pt x="706" y="576"/>
                  </a:cubicBezTo>
                  <a:cubicBezTo>
                    <a:pt x="706" y="576"/>
                    <a:pt x="713" y="571"/>
                    <a:pt x="708" y="574"/>
                  </a:cubicBezTo>
                  <a:cubicBezTo>
                    <a:pt x="708" y="573"/>
                    <a:pt x="708" y="572"/>
                    <a:pt x="708" y="572"/>
                  </a:cubicBezTo>
                  <a:cubicBezTo>
                    <a:pt x="711" y="571"/>
                    <a:pt x="709" y="570"/>
                    <a:pt x="708" y="568"/>
                  </a:cubicBezTo>
                  <a:close/>
                  <a:moveTo>
                    <a:pt x="532" y="566"/>
                  </a:moveTo>
                  <a:cubicBezTo>
                    <a:pt x="535" y="567"/>
                    <a:pt x="536" y="570"/>
                    <a:pt x="532" y="570"/>
                  </a:cubicBezTo>
                  <a:cubicBezTo>
                    <a:pt x="532" y="569"/>
                    <a:pt x="532" y="569"/>
                    <a:pt x="532" y="569"/>
                  </a:cubicBezTo>
                  <a:cubicBezTo>
                    <a:pt x="530" y="569"/>
                    <a:pt x="528" y="569"/>
                    <a:pt x="527" y="568"/>
                  </a:cubicBezTo>
                  <a:cubicBezTo>
                    <a:pt x="527" y="567"/>
                    <a:pt x="527" y="567"/>
                    <a:pt x="527" y="567"/>
                  </a:cubicBezTo>
                  <a:cubicBezTo>
                    <a:pt x="528" y="567"/>
                    <a:pt x="531" y="566"/>
                    <a:pt x="532" y="566"/>
                  </a:cubicBezTo>
                  <a:close/>
                  <a:moveTo>
                    <a:pt x="671" y="560"/>
                  </a:moveTo>
                  <a:cubicBezTo>
                    <a:pt x="670" y="560"/>
                    <a:pt x="670" y="561"/>
                    <a:pt x="670" y="562"/>
                  </a:cubicBezTo>
                  <a:cubicBezTo>
                    <a:pt x="670" y="563"/>
                    <a:pt x="668" y="564"/>
                    <a:pt x="668" y="564"/>
                  </a:cubicBezTo>
                  <a:cubicBezTo>
                    <a:pt x="669" y="566"/>
                    <a:pt x="669" y="566"/>
                    <a:pt x="669" y="566"/>
                  </a:cubicBezTo>
                  <a:cubicBezTo>
                    <a:pt x="669" y="566"/>
                    <a:pt x="671" y="566"/>
                    <a:pt x="671" y="566"/>
                  </a:cubicBezTo>
                  <a:cubicBezTo>
                    <a:pt x="672" y="567"/>
                    <a:pt x="671" y="569"/>
                    <a:pt x="672" y="569"/>
                  </a:cubicBezTo>
                  <a:cubicBezTo>
                    <a:pt x="672" y="569"/>
                    <a:pt x="674" y="569"/>
                    <a:pt x="674" y="569"/>
                  </a:cubicBezTo>
                  <a:cubicBezTo>
                    <a:pt x="679" y="570"/>
                    <a:pt x="678" y="570"/>
                    <a:pt x="683" y="568"/>
                  </a:cubicBezTo>
                  <a:cubicBezTo>
                    <a:pt x="683" y="569"/>
                    <a:pt x="683" y="570"/>
                    <a:pt x="682" y="570"/>
                  </a:cubicBezTo>
                  <a:cubicBezTo>
                    <a:pt x="682" y="572"/>
                    <a:pt x="682" y="572"/>
                    <a:pt x="682" y="572"/>
                  </a:cubicBezTo>
                  <a:cubicBezTo>
                    <a:pt x="683" y="572"/>
                    <a:pt x="683" y="573"/>
                    <a:pt x="683" y="573"/>
                  </a:cubicBezTo>
                  <a:cubicBezTo>
                    <a:pt x="684" y="573"/>
                    <a:pt x="685" y="573"/>
                    <a:pt x="686" y="573"/>
                  </a:cubicBezTo>
                  <a:cubicBezTo>
                    <a:pt x="685" y="572"/>
                    <a:pt x="686" y="572"/>
                    <a:pt x="686" y="572"/>
                  </a:cubicBezTo>
                  <a:cubicBezTo>
                    <a:pt x="686" y="572"/>
                    <a:pt x="687" y="571"/>
                    <a:pt x="687" y="571"/>
                  </a:cubicBezTo>
                  <a:cubicBezTo>
                    <a:pt x="686" y="571"/>
                    <a:pt x="685" y="570"/>
                    <a:pt x="685" y="570"/>
                  </a:cubicBezTo>
                  <a:cubicBezTo>
                    <a:pt x="685" y="569"/>
                    <a:pt x="685" y="568"/>
                    <a:pt x="685" y="568"/>
                  </a:cubicBezTo>
                  <a:cubicBezTo>
                    <a:pt x="685" y="568"/>
                    <a:pt x="687" y="567"/>
                    <a:pt x="686" y="567"/>
                  </a:cubicBezTo>
                  <a:cubicBezTo>
                    <a:pt x="684" y="567"/>
                    <a:pt x="680" y="568"/>
                    <a:pt x="677" y="568"/>
                  </a:cubicBezTo>
                  <a:cubicBezTo>
                    <a:pt x="677" y="566"/>
                    <a:pt x="677" y="566"/>
                    <a:pt x="677" y="566"/>
                  </a:cubicBezTo>
                  <a:cubicBezTo>
                    <a:pt x="676" y="566"/>
                    <a:pt x="676" y="567"/>
                    <a:pt x="676" y="567"/>
                  </a:cubicBezTo>
                  <a:cubicBezTo>
                    <a:pt x="674" y="568"/>
                    <a:pt x="672" y="566"/>
                    <a:pt x="671" y="565"/>
                  </a:cubicBezTo>
                  <a:cubicBezTo>
                    <a:pt x="671" y="565"/>
                    <a:pt x="672" y="562"/>
                    <a:pt x="671" y="562"/>
                  </a:cubicBezTo>
                  <a:cubicBezTo>
                    <a:pt x="672" y="562"/>
                    <a:pt x="673" y="559"/>
                    <a:pt x="671" y="560"/>
                  </a:cubicBezTo>
                  <a:close/>
                  <a:moveTo>
                    <a:pt x="707" y="558"/>
                  </a:moveTo>
                  <a:cubicBezTo>
                    <a:pt x="706" y="560"/>
                    <a:pt x="706" y="560"/>
                    <a:pt x="706" y="560"/>
                  </a:cubicBezTo>
                  <a:cubicBezTo>
                    <a:pt x="703" y="561"/>
                    <a:pt x="702" y="559"/>
                    <a:pt x="700" y="559"/>
                  </a:cubicBezTo>
                  <a:cubicBezTo>
                    <a:pt x="699" y="560"/>
                    <a:pt x="698" y="561"/>
                    <a:pt x="697" y="562"/>
                  </a:cubicBezTo>
                  <a:cubicBezTo>
                    <a:pt x="698" y="562"/>
                    <a:pt x="698" y="565"/>
                    <a:pt x="697" y="566"/>
                  </a:cubicBezTo>
                  <a:cubicBezTo>
                    <a:pt x="695" y="566"/>
                    <a:pt x="695" y="566"/>
                    <a:pt x="695" y="566"/>
                  </a:cubicBezTo>
                  <a:cubicBezTo>
                    <a:pt x="695" y="567"/>
                    <a:pt x="694" y="568"/>
                    <a:pt x="694" y="568"/>
                  </a:cubicBezTo>
                  <a:cubicBezTo>
                    <a:pt x="693" y="570"/>
                    <a:pt x="695" y="570"/>
                    <a:pt x="694" y="571"/>
                  </a:cubicBezTo>
                  <a:cubicBezTo>
                    <a:pt x="692" y="572"/>
                    <a:pt x="692" y="572"/>
                    <a:pt x="692" y="572"/>
                  </a:cubicBezTo>
                  <a:cubicBezTo>
                    <a:pt x="693" y="575"/>
                    <a:pt x="692" y="578"/>
                    <a:pt x="694" y="579"/>
                  </a:cubicBezTo>
                  <a:cubicBezTo>
                    <a:pt x="696" y="580"/>
                    <a:pt x="696" y="579"/>
                    <a:pt x="698" y="580"/>
                  </a:cubicBezTo>
                  <a:cubicBezTo>
                    <a:pt x="698" y="579"/>
                    <a:pt x="699" y="579"/>
                    <a:pt x="698" y="578"/>
                  </a:cubicBezTo>
                  <a:cubicBezTo>
                    <a:pt x="694" y="576"/>
                    <a:pt x="700" y="571"/>
                    <a:pt x="701" y="570"/>
                  </a:cubicBezTo>
                  <a:cubicBezTo>
                    <a:pt x="701" y="569"/>
                    <a:pt x="701" y="569"/>
                    <a:pt x="701" y="569"/>
                  </a:cubicBezTo>
                  <a:cubicBezTo>
                    <a:pt x="701" y="569"/>
                    <a:pt x="700" y="569"/>
                    <a:pt x="699" y="569"/>
                  </a:cubicBezTo>
                  <a:cubicBezTo>
                    <a:pt x="700" y="568"/>
                    <a:pt x="702" y="562"/>
                    <a:pt x="703" y="562"/>
                  </a:cubicBezTo>
                  <a:cubicBezTo>
                    <a:pt x="704" y="561"/>
                    <a:pt x="706" y="562"/>
                    <a:pt x="707" y="562"/>
                  </a:cubicBezTo>
                  <a:cubicBezTo>
                    <a:pt x="708" y="559"/>
                    <a:pt x="707" y="561"/>
                    <a:pt x="709" y="559"/>
                  </a:cubicBezTo>
                  <a:cubicBezTo>
                    <a:pt x="709" y="559"/>
                    <a:pt x="708" y="558"/>
                    <a:pt x="707" y="558"/>
                  </a:cubicBezTo>
                  <a:close/>
                  <a:moveTo>
                    <a:pt x="747" y="554"/>
                  </a:moveTo>
                  <a:cubicBezTo>
                    <a:pt x="747" y="555"/>
                    <a:pt x="746" y="560"/>
                    <a:pt x="748" y="558"/>
                  </a:cubicBezTo>
                  <a:cubicBezTo>
                    <a:pt x="750" y="558"/>
                    <a:pt x="749" y="556"/>
                    <a:pt x="749" y="554"/>
                  </a:cubicBezTo>
                  <a:cubicBezTo>
                    <a:pt x="748" y="554"/>
                    <a:pt x="747" y="554"/>
                    <a:pt x="747" y="554"/>
                  </a:cubicBezTo>
                  <a:close/>
                  <a:moveTo>
                    <a:pt x="692" y="549"/>
                  </a:moveTo>
                  <a:cubicBezTo>
                    <a:pt x="692" y="549"/>
                    <a:pt x="686" y="555"/>
                    <a:pt x="690" y="552"/>
                  </a:cubicBezTo>
                  <a:cubicBezTo>
                    <a:pt x="691" y="552"/>
                    <a:pt x="696" y="547"/>
                    <a:pt x="692" y="549"/>
                  </a:cubicBezTo>
                  <a:close/>
                  <a:moveTo>
                    <a:pt x="461" y="517"/>
                  </a:moveTo>
                  <a:cubicBezTo>
                    <a:pt x="464" y="520"/>
                    <a:pt x="464" y="521"/>
                    <a:pt x="465" y="526"/>
                  </a:cubicBezTo>
                  <a:cubicBezTo>
                    <a:pt x="464" y="526"/>
                    <a:pt x="462" y="526"/>
                    <a:pt x="463" y="526"/>
                  </a:cubicBezTo>
                  <a:cubicBezTo>
                    <a:pt x="463" y="526"/>
                    <a:pt x="460" y="526"/>
                    <a:pt x="462" y="526"/>
                  </a:cubicBezTo>
                  <a:cubicBezTo>
                    <a:pt x="461" y="526"/>
                    <a:pt x="459" y="526"/>
                    <a:pt x="459" y="526"/>
                  </a:cubicBezTo>
                  <a:cubicBezTo>
                    <a:pt x="459" y="523"/>
                    <a:pt x="459" y="523"/>
                    <a:pt x="459" y="523"/>
                  </a:cubicBezTo>
                  <a:cubicBezTo>
                    <a:pt x="457" y="522"/>
                    <a:pt x="459" y="525"/>
                    <a:pt x="458" y="525"/>
                  </a:cubicBezTo>
                  <a:cubicBezTo>
                    <a:pt x="457" y="525"/>
                    <a:pt x="457" y="525"/>
                    <a:pt x="457" y="525"/>
                  </a:cubicBezTo>
                  <a:cubicBezTo>
                    <a:pt x="457" y="525"/>
                    <a:pt x="457" y="519"/>
                    <a:pt x="457" y="518"/>
                  </a:cubicBezTo>
                  <a:cubicBezTo>
                    <a:pt x="458" y="517"/>
                    <a:pt x="460" y="517"/>
                    <a:pt x="461" y="517"/>
                  </a:cubicBezTo>
                  <a:close/>
                  <a:moveTo>
                    <a:pt x="603" y="505"/>
                  </a:moveTo>
                  <a:cubicBezTo>
                    <a:pt x="607" y="504"/>
                    <a:pt x="601" y="509"/>
                    <a:pt x="601" y="509"/>
                  </a:cubicBezTo>
                  <a:cubicBezTo>
                    <a:pt x="599" y="509"/>
                    <a:pt x="601" y="506"/>
                    <a:pt x="601" y="506"/>
                  </a:cubicBezTo>
                  <a:cubicBezTo>
                    <a:pt x="602" y="505"/>
                    <a:pt x="602" y="506"/>
                    <a:pt x="603" y="505"/>
                  </a:cubicBezTo>
                  <a:close/>
                  <a:moveTo>
                    <a:pt x="598" y="502"/>
                  </a:moveTo>
                  <a:cubicBezTo>
                    <a:pt x="598" y="502"/>
                    <a:pt x="597" y="502"/>
                    <a:pt x="599" y="503"/>
                  </a:cubicBezTo>
                  <a:cubicBezTo>
                    <a:pt x="600" y="503"/>
                    <a:pt x="599" y="504"/>
                    <a:pt x="599" y="505"/>
                  </a:cubicBezTo>
                  <a:cubicBezTo>
                    <a:pt x="599" y="506"/>
                    <a:pt x="592" y="512"/>
                    <a:pt x="591" y="512"/>
                  </a:cubicBezTo>
                  <a:cubicBezTo>
                    <a:pt x="590" y="512"/>
                    <a:pt x="590" y="511"/>
                    <a:pt x="589" y="511"/>
                  </a:cubicBezTo>
                  <a:cubicBezTo>
                    <a:pt x="589" y="511"/>
                    <a:pt x="588" y="511"/>
                    <a:pt x="587" y="511"/>
                  </a:cubicBezTo>
                  <a:cubicBezTo>
                    <a:pt x="589" y="509"/>
                    <a:pt x="591" y="506"/>
                    <a:pt x="593" y="505"/>
                  </a:cubicBezTo>
                  <a:cubicBezTo>
                    <a:pt x="594" y="504"/>
                    <a:pt x="596" y="505"/>
                    <a:pt x="596" y="504"/>
                  </a:cubicBezTo>
                  <a:cubicBezTo>
                    <a:pt x="597" y="503"/>
                    <a:pt x="597" y="502"/>
                    <a:pt x="598" y="502"/>
                  </a:cubicBezTo>
                  <a:close/>
                  <a:moveTo>
                    <a:pt x="738" y="499"/>
                  </a:moveTo>
                  <a:cubicBezTo>
                    <a:pt x="736" y="499"/>
                    <a:pt x="732" y="502"/>
                    <a:pt x="732" y="503"/>
                  </a:cubicBezTo>
                  <a:cubicBezTo>
                    <a:pt x="731" y="504"/>
                    <a:pt x="732" y="506"/>
                    <a:pt x="732" y="506"/>
                  </a:cubicBezTo>
                  <a:cubicBezTo>
                    <a:pt x="732" y="507"/>
                    <a:pt x="730" y="507"/>
                    <a:pt x="728" y="507"/>
                  </a:cubicBezTo>
                  <a:cubicBezTo>
                    <a:pt x="728" y="509"/>
                    <a:pt x="729" y="511"/>
                    <a:pt x="728" y="513"/>
                  </a:cubicBezTo>
                  <a:cubicBezTo>
                    <a:pt x="727" y="515"/>
                    <a:pt x="727" y="515"/>
                    <a:pt x="727" y="515"/>
                  </a:cubicBezTo>
                  <a:cubicBezTo>
                    <a:pt x="727" y="517"/>
                    <a:pt x="729" y="520"/>
                    <a:pt x="727" y="523"/>
                  </a:cubicBezTo>
                  <a:cubicBezTo>
                    <a:pt x="724" y="525"/>
                    <a:pt x="724" y="525"/>
                    <a:pt x="724" y="525"/>
                  </a:cubicBezTo>
                  <a:cubicBezTo>
                    <a:pt x="726" y="526"/>
                    <a:pt x="725" y="525"/>
                    <a:pt x="725" y="526"/>
                  </a:cubicBezTo>
                  <a:cubicBezTo>
                    <a:pt x="727" y="527"/>
                    <a:pt x="728" y="527"/>
                    <a:pt x="729" y="527"/>
                  </a:cubicBezTo>
                  <a:cubicBezTo>
                    <a:pt x="728" y="528"/>
                    <a:pt x="728" y="528"/>
                    <a:pt x="727" y="529"/>
                  </a:cubicBezTo>
                  <a:cubicBezTo>
                    <a:pt x="728" y="529"/>
                    <a:pt x="726" y="531"/>
                    <a:pt x="726" y="531"/>
                  </a:cubicBezTo>
                  <a:cubicBezTo>
                    <a:pt x="725" y="531"/>
                    <a:pt x="725" y="529"/>
                    <a:pt x="722" y="529"/>
                  </a:cubicBezTo>
                  <a:cubicBezTo>
                    <a:pt x="722" y="530"/>
                    <a:pt x="722" y="530"/>
                    <a:pt x="722" y="530"/>
                  </a:cubicBezTo>
                  <a:cubicBezTo>
                    <a:pt x="722" y="530"/>
                    <a:pt x="721" y="532"/>
                    <a:pt x="721" y="532"/>
                  </a:cubicBezTo>
                  <a:cubicBezTo>
                    <a:pt x="722" y="532"/>
                    <a:pt x="724" y="534"/>
                    <a:pt x="720" y="533"/>
                  </a:cubicBezTo>
                  <a:cubicBezTo>
                    <a:pt x="721" y="533"/>
                    <a:pt x="719" y="533"/>
                    <a:pt x="718" y="533"/>
                  </a:cubicBezTo>
                  <a:cubicBezTo>
                    <a:pt x="718" y="533"/>
                    <a:pt x="717" y="535"/>
                    <a:pt x="717" y="536"/>
                  </a:cubicBezTo>
                  <a:cubicBezTo>
                    <a:pt x="717" y="536"/>
                    <a:pt x="720" y="536"/>
                    <a:pt x="718" y="535"/>
                  </a:cubicBezTo>
                  <a:cubicBezTo>
                    <a:pt x="720" y="536"/>
                    <a:pt x="722" y="536"/>
                    <a:pt x="723" y="536"/>
                  </a:cubicBezTo>
                  <a:cubicBezTo>
                    <a:pt x="723" y="536"/>
                    <a:pt x="723" y="538"/>
                    <a:pt x="722" y="538"/>
                  </a:cubicBezTo>
                  <a:cubicBezTo>
                    <a:pt x="722" y="536"/>
                    <a:pt x="722" y="536"/>
                    <a:pt x="722" y="536"/>
                  </a:cubicBezTo>
                  <a:cubicBezTo>
                    <a:pt x="722" y="537"/>
                    <a:pt x="720" y="537"/>
                    <a:pt x="720" y="537"/>
                  </a:cubicBezTo>
                  <a:cubicBezTo>
                    <a:pt x="719" y="538"/>
                    <a:pt x="720" y="539"/>
                    <a:pt x="720" y="540"/>
                  </a:cubicBezTo>
                  <a:cubicBezTo>
                    <a:pt x="716" y="542"/>
                    <a:pt x="716" y="542"/>
                    <a:pt x="716" y="542"/>
                  </a:cubicBezTo>
                  <a:cubicBezTo>
                    <a:pt x="716" y="543"/>
                    <a:pt x="715" y="543"/>
                    <a:pt x="714" y="544"/>
                  </a:cubicBezTo>
                  <a:cubicBezTo>
                    <a:pt x="717" y="548"/>
                    <a:pt x="715" y="548"/>
                    <a:pt x="720" y="547"/>
                  </a:cubicBezTo>
                  <a:cubicBezTo>
                    <a:pt x="722" y="547"/>
                    <a:pt x="721" y="547"/>
                    <a:pt x="721" y="546"/>
                  </a:cubicBezTo>
                  <a:cubicBezTo>
                    <a:pt x="723" y="546"/>
                    <a:pt x="726" y="546"/>
                    <a:pt x="730" y="546"/>
                  </a:cubicBezTo>
                  <a:cubicBezTo>
                    <a:pt x="732" y="546"/>
                    <a:pt x="733" y="546"/>
                    <a:pt x="736" y="546"/>
                  </a:cubicBezTo>
                  <a:cubicBezTo>
                    <a:pt x="736" y="547"/>
                    <a:pt x="735" y="548"/>
                    <a:pt x="736" y="548"/>
                  </a:cubicBezTo>
                  <a:cubicBezTo>
                    <a:pt x="738" y="548"/>
                    <a:pt x="739" y="545"/>
                    <a:pt x="740" y="545"/>
                  </a:cubicBezTo>
                  <a:cubicBezTo>
                    <a:pt x="741" y="545"/>
                    <a:pt x="741" y="547"/>
                    <a:pt x="741" y="547"/>
                  </a:cubicBezTo>
                  <a:cubicBezTo>
                    <a:pt x="745" y="547"/>
                    <a:pt x="748" y="546"/>
                    <a:pt x="754" y="545"/>
                  </a:cubicBezTo>
                  <a:cubicBezTo>
                    <a:pt x="752" y="550"/>
                    <a:pt x="751" y="548"/>
                    <a:pt x="756" y="549"/>
                  </a:cubicBezTo>
                  <a:cubicBezTo>
                    <a:pt x="756" y="548"/>
                    <a:pt x="757" y="546"/>
                    <a:pt x="758" y="545"/>
                  </a:cubicBezTo>
                  <a:cubicBezTo>
                    <a:pt x="758" y="545"/>
                    <a:pt x="759" y="545"/>
                    <a:pt x="760" y="545"/>
                  </a:cubicBezTo>
                  <a:cubicBezTo>
                    <a:pt x="759" y="546"/>
                    <a:pt x="760" y="547"/>
                    <a:pt x="759" y="548"/>
                  </a:cubicBezTo>
                  <a:cubicBezTo>
                    <a:pt x="758" y="549"/>
                    <a:pt x="756" y="549"/>
                    <a:pt x="756" y="550"/>
                  </a:cubicBezTo>
                  <a:cubicBezTo>
                    <a:pt x="755" y="551"/>
                    <a:pt x="756" y="552"/>
                    <a:pt x="755" y="553"/>
                  </a:cubicBezTo>
                  <a:cubicBezTo>
                    <a:pt x="755" y="553"/>
                    <a:pt x="753" y="554"/>
                    <a:pt x="752" y="554"/>
                  </a:cubicBezTo>
                  <a:cubicBezTo>
                    <a:pt x="752" y="554"/>
                    <a:pt x="752" y="556"/>
                    <a:pt x="752" y="556"/>
                  </a:cubicBezTo>
                  <a:cubicBezTo>
                    <a:pt x="753" y="556"/>
                    <a:pt x="754" y="557"/>
                    <a:pt x="754" y="556"/>
                  </a:cubicBezTo>
                  <a:cubicBezTo>
                    <a:pt x="756" y="556"/>
                    <a:pt x="758" y="553"/>
                    <a:pt x="759" y="551"/>
                  </a:cubicBezTo>
                  <a:cubicBezTo>
                    <a:pt x="758" y="552"/>
                    <a:pt x="759" y="549"/>
                    <a:pt x="760" y="549"/>
                  </a:cubicBezTo>
                  <a:cubicBezTo>
                    <a:pt x="761" y="548"/>
                    <a:pt x="762" y="549"/>
                    <a:pt x="763" y="548"/>
                  </a:cubicBezTo>
                  <a:cubicBezTo>
                    <a:pt x="763" y="548"/>
                    <a:pt x="764" y="545"/>
                    <a:pt x="764" y="545"/>
                  </a:cubicBezTo>
                  <a:cubicBezTo>
                    <a:pt x="766" y="545"/>
                    <a:pt x="766" y="545"/>
                    <a:pt x="766" y="545"/>
                  </a:cubicBezTo>
                  <a:cubicBezTo>
                    <a:pt x="766" y="545"/>
                    <a:pt x="766" y="547"/>
                    <a:pt x="766" y="547"/>
                  </a:cubicBezTo>
                  <a:cubicBezTo>
                    <a:pt x="768" y="548"/>
                    <a:pt x="768" y="548"/>
                    <a:pt x="768" y="548"/>
                  </a:cubicBezTo>
                  <a:cubicBezTo>
                    <a:pt x="769" y="549"/>
                    <a:pt x="768" y="550"/>
                    <a:pt x="768" y="551"/>
                  </a:cubicBezTo>
                  <a:cubicBezTo>
                    <a:pt x="768" y="552"/>
                    <a:pt x="767" y="551"/>
                    <a:pt x="766" y="552"/>
                  </a:cubicBezTo>
                  <a:cubicBezTo>
                    <a:pt x="766" y="554"/>
                    <a:pt x="766" y="556"/>
                    <a:pt x="766" y="557"/>
                  </a:cubicBezTo>
                  <a:cubicBezTo>
                    <a:pt x="767" y="557"/>
                    <a:pt x="768" y="556"/>
                    <a:pt x="768" y="556"/>
                  </a:cubicBezTo>
                  <a:cubicBezTo>
                    <a:pt x="769" y="555"/>
                    <a:pt x="769" y="553"/>
                    <a:pt x="769" y="552"/>
                  </a:cubicBezTo>
                  <a:cubicBezTo>
                    <a:pt x="772" y="555"/>
                    <a:pt x="772" y="553"/>
                    <a:pt x="771" y="558"/>
                  </a:cubicBezTo>
                  <a:cubicBezTo>
                    <a:pt x="773" y="558"/>
                    <a:pt x="773" y="558"/>
                    <a:pt x="776" y="558"/>
                  </a:cubicBezTo>
                  <a:cubicBezTo>
                    <a:pt x="776" y="556"/>
                    <a:pt x="776" y="556"/>
                    <a:pt x="777" y="554"/>
                  </a:cubicBezTo>
                  <a:cubicBezTo>
                    <a:pt x="777" y="553"/>
                    <a:pt x="779" y="550"/>
                    <a:pt x="779" y="549"/>
                  </a:cubicBezTo>
                  <a:cubicBezTo>
                    <a:pt x="780" y="546"/>
                    <a:pt x="780" y="546"/>
                    <a:pt x="780" y="546"/>
                  </a:cubicBezTo>
                  <a:cubicBezTo>
                    <a:pt x="779" y="547"/>
                    <a:pt x="778" y="547"/>
                    <a:pt x="778" y="547"/>
                  </a:cubicBezTo>
                  <a:cubicBezTo>
                    <a:pt x="777" y="548"/>
                    <a:pt x="778" y="549"/>
                    <a:pt x="778" y="550"/>
                  </a:cubicBezTo>
                  <a:cubicBezTo>
                    <a:pt x="777" y="550"/>
                    <a:pt x="773" y="551"/>
                    <a:pt x="774" y="546"/>
                  </a:cubicBezTo>
                  <a:cubicBezTo>
                    <a:pt x="774" y="545"/>
                    <a:pt x="777" y="543"/>
                    <a:pt x="778" y="542"/>
                  </a:cubicBezTo>
                  <a:cubicBezTo>
                    <a:pt x="778" y="542"/>
                    <a:pt x="777" y="541"/>
                    <a:pt x="778" y="540"/>
                  </a:cubicBezTo>
                  <a:cubicBezTo>
                    <a:pt x="777" y="541"/>
                    <a:pt x="776" y="541"/>
                    <a:pt x="776" y="541"/>
                  </a:cubicBezTo>
                  <a:cubicBezTo>
                    <a:pt x="776" y="542"/>
                    <a:pt x="776" y="542"/>
                    <a:pt x="776" y="542"/>
                  </a:cubicBezTo>
                  <a:cubicBezTo>
                    <a:pt x="775" y="543"/>
                    <a:pt x="774" y="543"/>
                    <a:pt x="774" y="544"/>
                  </a:cubicBezTo>
                  <a:cubicBezTo>
                    <a:pt x="773" y="545"/>
                    <a:pt x="773" y="547"/>
                    <a:pt x="773" y="549"/>
                  </a:cubicBezTo>
                  <a:cubicBezTo>
                    <a:pt x="772" y="549"/>
                    <a:pt x="771" y="548"/>
                    <a:pt x="769" y="548"/>
                  </a:cubicBezTo>
                  <a:cubicBezTo>
                    <a:pt x="768" y="546"/>
                    <a:pt x="768" y="546"/>
                    <a:pt x="768" y="546"/>
                  </a:cubicBezTo>
                  <a:cubicBezTo>
                    <a:pt x="769" y="546"/>
                    <a:pt x="770" y="546"/>
                    <a:pt x="771" y="546"/>
                  </a:cubicBezTo>
                  <a:cubicBezTo>
                    <a:pt x="771" y="546"/>
                    <a:pt x="771" y="544"/>
                    <a:pt x="772" y="544"/>
                  </a:cubicBezTo>
                  <a:cubicBezTo>
                    <a:pt x="770" y="543"/>
                    <a:pt x="770" y="543"/>
                    <a:pt x="769" y="542"/>
                  </a:cubicBezTo>
                  <a:cubicBezTo>
                    <a:pt x="769" y="542"/>
                    <a:pt x="769" y="541"/>
                    <a:pt x="769" y="540"/>
                  </a:cubicBezTo>
                  <a:cubicBezTo>
                    <a:pt x="769" y="540"/>
                    <a:pt x="771" y="540"/>
                    <a:pt x="771" y="540"/>
                  </a:cubicBezTo>
                  <a:cubicBezTo>
                    <a:pt x="772" y="538"/>
                    <a:pt x="772" y="537"/>
                    <a:pt x="773" y="535"/>
                  </a:cubicBezTo>
                  <a:cubicBezTo>
                    <a:pt x="771" y="536"/>
                    <a:pt x="771" y="536"/>
                    <a:pt x="770" y="536"/>
                  </a:cubicBezTo>
                  <a:cubicBezTo>
                    <a:pt x="770" y="538"/>
                    <a:pt x="770" y="538"/>
                    <a:pt x="770" y="538"/>
                  </a:cubicBezTo>
                  <a:cubicBezTo>
                    <a:pt x="769" y="538"/>
                    <a:pt x="769" y="537"/>
                    <a:pt x="768" y="537"/>
                  </a:cubicBezTo>
                  <a:cubicBezTo>
                    <a:pt x="767" y="537"/>
                    <a:pt x="765" y="539"/>
                    <a:pt x="765" y="539"/>
                  </a:cubicBezTo>
                  <a:cubicBezTo>
                    <a:pt x="764" y="539"/>
                    <a:pt x="764" y="538"/>
                    <a:pt x="763" y="538"/>
                  </a:cubicBezTo>
                  <a:cubicBezTo>
                    <a:pt x="764" y="537"/>
                    <a:pt x="764" y="535"/>
                    <a:pt x="765" y="534"/>
                  </a:cubicBezTo>
                  <a:cubicBezTo>
                    <a:pt x="764" y="534"/>
                    <a:pt x="764" y="535"/>
                    <a:pt x="764" y="535"/>
                  </a:cubicBezTo>
                  <a:cubicBezTo>
                    <a:pt x="763" y="535"/>
                    <a:pt x="762" y="535"/>
                    <a:pt x="762" y="535"/>
                  </a:cubicBezTo>
                  <a:cubicBezTo>
                    <a:pt x="762" y="535"/>
                    <a:pt x="762" y="534"/>
                    <a:pt x="762" y="533"/>
                  </a:cubicBezTo>
                  <a:cubicBezTo>
                    <a:pt x="761" y="532"/>
                    <a:pt x="761" y="532"/>
                    <a:pt x="760" y="532"/>
                  </a:cubicBezTo>
                  <a:cubicBezTo>
                    <a:pt x="762" y="531"/>
                    <a:pt x="762" y="531"/>
                    <a:pt x="762" y="531"/>
                  </a:cubicBezTo>
                  <a:cubicBezTo>
                    <a:pt x="762" y="531"/>
                    <a:pt x="763" y="527"/>
                    <a:pt x="764" y="526"/>
                  </a:cubicBezTo>
                  <a:cubicBezTo>
                    <a:pt x="762" y="525"/>
                    <a:pt x="762" y="525"/>
                    <a:pt x="761" y="524"/>
                  </a:cubicBezTo>
                  <a:cubicBezTo>
                    <a:pt x="760" y="524"/>
                    <a:pt x="760" y="524"/>
                    <a:pt x="760" y="524"/>
                  </a:cubicBezTo>
                  <a:cubicBezTo>
                    <a:pt x="759" y="526"/>
                    <a:pt x="759" y="526"/>
                    <a:pt x="759" y="526"/>
                  </a:cubicBezTo>
                  <a:cubicBezTo>
                    <a:pt x="754" y="528"/>
                    <a:pt x="756" y="524"/>
                    <a:pt x="755" y="523"/>
                  </a:cubicBezTo>
                  <a:cubicBezTo>
                    <a:pt x="751" y="526"/>
                    <a:pt x="756" y="525"/>
                    <a:pt x="750" y="525"/>
                  </a:cubicBezTo>
                  <a:cubicBezTo>
                    <a:pt x="750" y="525"/>
                    <a:pt x="750" y="528"/>
                    <a:pt x="750" y="528"/>
                  </a:cubicBezTo>
                  <a:cubicBezTo>
                    <a:pt x="749" y="528"/>
                    <a:pt x="749" y="527"/>
                    <a:pt x="748" y="526"/>
                  </a:cubicBezTo>
                  <a:cubicBezTo>
                    <a:pt x="747" y="526"/>
                    <a:pt x="745" y="527"/>
                    <a:pt x="744" y="527"/>
                  </a:cubicBezTo>
                  <a:cubicBezTo>
                    <a:pt x="743" y="527"/>
                    <a:pt x="745" y="526"/>
                    <a:pt x="745" y="526"/>
                  </a:cubicBezTo>
                  <a:cubicBezTo>
                    <a:pt x="745" y="524"/>
                    <a:pt x="745" y="524"/>
                    <a:pt x="745" y="524"/>
                  </a:cubicBezTo>
                  <a:cubicBezTo>
                    <a:pt x="743" y="525"/>
                    <a:pt x="743" y="525"/>
                    <a:pt x="741" y="525"/>
                  </a:cubicBezTo>
                  <a:cubicBezTo>
                    <a:pt x="746" y="521"/>
                    <a:pt x="745" y="521"/>
                    <a:pt x="740" y="518"/>
                  </a:cubicBezTo>
                  <a:cubicBezTo>
                    <a:pt x="739" y="518"/>
                    <a:pt x="740" y="520"/>
                    <a:pt x="740" y="520"/>
                  </a:cubicBezTo>
                  <a:cubicBezTo>
                    <a:pt x="739" y="520"/>
                    <a:pt x="739" y="519"/>
                    <a:pt x="738" y="519"/>
                  </a:cubicBezTo>
                  <a:cubicBezTo>
                    <a:pt x="737" y="522"/>
                    <a:pt x="736" y="523"/>
                    <a:pt x="734" y="525"/>
                  </a:cubicBezTo>
                  <a:cubicBezTo>
                    <a:pt x="734" y="525"/>
                    <a:pt x="735" y="522"/>
                    <a:pt x="735" y="522"/>
                  </a:cubicBezTo>
                  <a:cubicBezTo>
                    <a:pt x="734" y="523"/>
                    <a:pt x="734" y="520"/>
                    <a:pt x="734" y="520"/>
                  </a:cubicBezTo>
                  <a:cubicBezTo>
                    <a:pt x="734" y="520"/>
                    <a:pt x="733" y="519"/>
                    <a:pt x="734" y="518"/>
                  </a:cubicBezTo>
                  <a:cubicBezTo>
                    <a:pt x="734" y="516"/>
                    <a:pt x="737" y="515"/>
                    <a:pt x="737" y="514"/>
                  </a:cubicBezTo>
                  <a:cubicBezTo>
                    <a:pt x="738" y="512"/>
                    <a:pt x="737" y="510"/>
                    <a:pt x="737" y="508"/>
                  </a:cubicBezTo>
                  <a:cubicBezTo>
                    <a:pt x="738" y="508"/>
                    <a:pt x="738" y="508"/>
                    <a:pt x="738" y="508"/>
                  </a:cubicBezTo>
                  <a:cubicBezTo>
                    <a:pt x="738" y="508"/>
                    <a:pt x="740" y="508"/>
                    <a:pt x="740" y="507"/>
                  </a:cubicBezTo>
                  <a:cubicBezTo>
                    <a:pt x="742" y="506"/>
                    <a:pt x="743" y="504"/>
                    <a:pt x="740" y="504"/>
                  </a:cubicBezTo>
                  <a:cubicBezTo>
                    <a:pt x="740" y="503"/>
                    <a:pt x="740" y="503"/>
                    <a:pt x="740" y="503"/>
                  </a:cubicBezTo>
                  <a:cubicBezTo>
                    <a:pt x="740" y="502"/>
                    <a:pt x="741" y="503"/>
                    <a:pt x="742" y="503"/>
                  </a:cubicBezTo>
                  <a:cubicBezTo>
                    <a:pt x="742" y="501"/>
                    <a:pt x="742" y="501"/>
                    <a:pt x="742" y="501"/>
                  </a:cubicBezTo>
                  <a:cubicBezTo>
                    <a:pt x="744" y="501"/>
                    <a:pt x="744" y="501"/>
                    <a:pt x="744" y="501"/>
                  </a:cubicBezTo>
                  <a:cubicBezTo>
                    <a:pt x="744" y="500"/>
                    <a:pt x="743" y="499"/>
                    <a:pt x="744" y="499"/>
                  </a:cubicBezTo>
                  <a:cubicBezTo>
                    <a:pt x="743" y="499"/>
                    <a:pt x="740" y="500"/>
                    <a:pt x="741" y="500"/>
                  </a:cubicBezTo>
                  <a:cubicBezTo>
                    <a:pt x="740" y="500"/>
                    <a:pt x="738" y="499"/>
                    <a:pt x="738" y="499"/>
                  </a:cubicBezTo>
                  <a:close/>
                  <a:moveTo>
                    <a:pt x="363" y="494"/>
                  </a:moveTo>
                  <a:cubicBezTo>
                    <a:pt x="366" y="494"/>
                    <a:pt x="366" y="496"/>
                    <a:pt x="367" y="498"/>
                  </a:cubicBezTo>
                  <a:cubicBezTo>
                    <a:pt x="368" y="498"/>
                    <a:pt x="369" y="497"/>
                    <a:pt x="369" y="497"/>
                  </a:cubicBezTo>
                  <a:cubicBezTo>
                    <a:pt x="370" y="498"/>
                    <a:pt x="369" y="501"/>
                    <a:pt x="369" y="502"/>
                  </a:cubicBezTo>
                  <a:cubicBezTo>
                    <a:pt x="370" y="503"/>
                    <a:pt x="372" y="504"/>
                    <a:pt x="373" y="505"/>
                  </a:cubicBezTo>
                  <a:cubicBezTo>
                    <a:pt x="374" y="506"/>
                    <a:pt x="373" y="507"/>
                    <a:pt x="373" y="509"/>
                  </a:cubicBezTo>
                  <a:cubicBezTo>
                    <a:pt x="374" y="510"/>
                    <a:pt x="375" y="511"/>
                    <a:pt x="376" y="513"/>
                  </a:cubicBezTo>
                  <a:cubicBezTo>
                    <a:pt x="375" y="514"/>
                    <a:pt x="376" y="514"/>
                    <a:pt x="375" y="515"/>
                  </a:cubicBezTo>
                  <a:cubicBezTo>
                    <a:pt x="374" y="515"/>
                    <a:pt x="372" y="515"/>
                    <a:pt x="371" y="515"/>
                  </a:cubicBezTo>
                  <a:cubicBezTo>
                    <a:pt x="371" y="512"/>
                    <a:pt x="371" y="508"/>
                    <a:pt x="369" y="505"/>
                  </a:cubicBezTo>
                  <a:cubicBezTo>
                    <a:pt x="369" y="505"/>
                    <a:pt x="368" y="505"/>
                    <a:pt x="367" y="505"/>
                  </a:cubicBezTo>
                  <a:cubicBezTo>
                    <a:pt x="367" y="504"/>
                    <a:pt x="368" y="503"/>
                    <a:pt x="367" y="503"/>
                  </a:cubicBezTo>
                  <a:cubicBezTo>
                    <a:pt x="367" y="500"/>
                    <a:pt x="362" y="499"/>
                    <a:pt x="362" y="497"/>
                  </a:cubicBezTo>
                  <a:cubicBezTo>
                    <a:pt x="362" y="495"/>
                    <a:pt x="362" y="494"/>
                    <a:pt x="363" y="494"/>
                  </a:cubicBezTo>
                  <a:close/>
                  <a:moveTo>
                    <a:pt x="625" y="481"/>
                  </a:moveTo>
                  <a:cubicBezTo>
                    <a:pt x="626" y="481"/>
                    <a:pt x="626" y="481"/>
                    <a:pt x="627" y="482"/>
                  </a:cubicBezTo>
                  <a:cubicBezTo>
                    <a:pt x="626" y="484"/>
                    <a:pt x="626" y="485"/>
                    <a:pt x="626" y="487"/>
                  </a:cubicBezTo>
                  <a:cubicBezTo>
                    <a:pt x="625" y="488"/>
                    <a:pt x="625" y="487"/>
                    <a:pt x="623" y="487"/>
                  </a:cubicBezTo>
                  <a:cubicBezTo>
                    <a:pt x="623" y="487"/>
                    <a:pt x="622" y="489"/>
                    <a:pt x="621" y="489"/>
                  </a:cubicBezTo>
                  <a:cubicBezTo>
                    <a:pt x="621" y="488"/>
                    <a:pt x="620" y="488"/>
                    <a:pt x="621" y="486"/>
                  </a:cubicBezTo>
                  <a:cubicBezTo>
                    <a:pt x="621" y="484"/>
                    <a:pt x="624" y="482"/>
                    <a:pt x="625" y="481"/>
                  </a:cubicBezTo>
                  <a:close/>
                  <a:moveTo>
                    <a:pt x="519" y="480"/>
                  </a:moveTo>
                  <a:cubicBezTo>
                    <a:pt x="519" y="480"/>
                    <a:pt x="517" y="483"/>
                    <a:pt x="517" y="483"/>
                  </a:cubicBezTo>
                  <a:cubicBezTo>
                    <a:pt x="520" y="484"/>
                    <a:pt x="522" y="485"/>
                    <a:pt x="526" y="486"/>
                  </a:cubicBezTo>
                  <a:cubicBezTo>
                    <a:pt x="526" y="486"/>
                    <a:pt x="526" y="483"/>
                    <a:pt x="526" y="483"/>
                  </a:cubicBezTo>
                  <a:cubicBezTo>
                    <a:pt x="525" y="483"/>
                    <a:pt x="524" y="483"/>
                    <a:pt x="524" y="483"/>
                  </a:cubicBezTo>
                  <a:cubicBezTo>
                    <a:pt x="522" y="481"/>
                    <a:pt x="522" y="481"/>
                    <a:pt x="519" y="480"/>
                  </a:cubicBezTo>
                  <a:close/>
                  <a:moveTo>
                    <a:pt x="357" y="474"/>
                  </a:moveTo>
                  <a:cubicBezTo>
                    <a:pt x="360" y="474"/>
                    <a:pt x="359" y="477"/>
                    <a:pt x="357" y="478"/>
                  </a:cubicBezTo>
                  <a:cubicBezTo>
                    <a:pt x="359" y="479"/>
                    <a:pt x="360" y="479"/>
                    <a:pt x="361" y="480"/>
                  </a:cubicBezTo>
                  <a:cubicBezTo>
                    <a:pt x="361" y="485"/>
                    <a:pt x="361" y="489"/>
                    <a:pt x="361" y="494"/>
                  </a:cubicBezTo>
                  <a:cubicBezTo>
                    <a:pt x="360" y="494"/>
                    <a:pt x="359" y="494"/>
                    <a:pt x="357" y="494"/>
                  </a:cubicBezTo>
                  <a:cubicBezTo>
                    <a:pt x="357" y="493"/>
                    <a:pt x="356" y="492"/>
                    <a:pt x="356" y="492"/>
                  </a:cubicBezTo>
                  <a:cubicBezTo>
                    <a:pt x="356" y="490"/>
                    <a:pt x="357" y="490"/>
                    <a:pt x="357" y="489"/>
                  </a:cubicBezTo>
                  <a:cubicBezTo>
                    <a:pt x="359" y="483"/>
                    <a:pt x="354" y="480"/>
                    <a:pt x="351" y="478"/>
                  </a:cubicBezTo>
                  <a:cubicBezTo>
                    <a:pt x="352" y="478"/>
                    <a:pt x="355" y="477"/>
                    <a:pt x="357" y="477"/>
                  </a:cubicBezTo>
                  <a:cubicBezTo>
                    <a:pt x="356" y="477"/>
                    <a:pt x="355" y="474"/>
                    <a:pt x="357" y="474"/>
                  </a:cubicBezTo>
                  <a:close/>
                  <a:moveTo>
                    <a:pt x="667" y="473"/>
                  </a:moveTo>
                  <a:cubicBezTo>
                    <a:pt x="667" y="473"/>
                    <a:pt x="672" y="476"/>
                    <a:pt x="672" y="476"/>
                  </a:cubicBezTo>
                  <a:cubicBezTo>
                    <a:pt x="672" y="476"/>
                    <a:pt x="672" y="478"/>
                    <a:pt x="672" y="478"/>
                  </a:cubicBezTo>
                  <a:cubicBezTo>
                    <a:pt x="671" y="478"/>
                    <a:pt x="669" y="479"/>
                    <a:pt x="669" y="479"/>
                  </a:cubicBezTo>
                  <a:cubicBezTo>
                    <a:pt x="668" y="479"/>
                    <a:pt x="666" y="473"/>
                    <a:pt x="667" y="473"/>
                  </a:cubicBezTo>
                  <a:close/>
                  <a:moveTo>
                    <a:pt x="634" y="463"/>
                  </a:moveTo>
                  <a:cubicBezTo>
                    <a:pt x="634" y="465"/>
                    <a:pt x="634" y="467"/>
                    <a:pt x="634" y="469"/>
                  </a:cubicBezTo>
                  <a:cubicBezTo>
                    <a:pt x="633" y="469"/>
                    <a:pt x="633" y="469"/>
                    <a:pt x="633" y="469"/>
                  </a:cubicBezTo>
                  <a:cubicBezTo>
                    <a:pt x="633" y="470"/>
                    <a:pt x="634" y="470"/>
                    <a:pt x="633" y="472"/>
                  </a:cubicBezTo>
                  <a:cubicBezTo>
                    <a:pt x="631" y="471"/>
                    <a:pt x="628" y="474"/>
                    <a:pt x="630" y="468"/>
                  </a:cubicBezTo>
                  <a:cubicBezTo>
                    <a:pt x="630" y="467"/>
                    <a:pt x="632" y="467"/>
                    <a:pt x="633" y="467"/>
                  </a:cubicBezTo>
                  <a:cubicBezTo>
                    <a:pt x="633" y="466"/>
                    <a:pt x="633" y="465"/>
                    <a:pt x="633" y="464"/>
                  </a:cubicBezTo>
                  <a:cubicBezTo>
                    <a:pt x="633" y="464"/>
                    <a:pt x="634" y="463"/>
                    <a:pt x="634" y="463"/>
                  </a:cubicBezTo>
                  <a:close/>
                  <a:moveTo>
                    <a:pt x="374" y="461"/>
                  </a:moveTo>
                  <a:cubicBezTo>
                    <a:pt x="374" y="461"/>
                    <a:pt x="374" y="463"/>
                    <a:pt x="374" y="463"/>
                  </a:cubicBezTo>
                  <a:cubicBezTo>
                    <a:pt x="375" y="464"/>
                    <a:pt x="376" y="463"/>
                    <a:pt x="376" y="463"/>
                  </a:cubicBezTo>
                  <a:cubicBezTo>
                    <a:pt x="376" y="467"/>
                    <a:pt x="375" y="470"/>
                    <a:pt x="377" y="474"/>
                  </a:cubicBezTo>
                  <a:cubicBezTo>
                    <a:pt x="377" y="474"/>
                    <a:pt x="379" y="476"/>
                    <a:pt x="379" y="476"/>
                  </a:cubicBezTo>
                  <a:cubicBezTo>
                    <a:pt x="379" y="477"/>
                    <a:pt x="378" y="478"/>
                    <a:pt x="379" y="479"/>
                  </a:cubicBezTo>
                  <a:cubicBezTo>
                    <a:pt x="379" y="479"/>
                    <a:pt x="379" y="479"/>
                    <a:pt x="379" y="479"/>
                  </a:cubicBezTo>
                  <a:cubicBezTo>
                    <a:pt x="380" y="481"/>
                    <a:pt x="381" y="483"/>
                    <a:pt x="383" y="485"/>
                  </a:cubicBezTo>
                  <a:cubicBezTo>
                    <a:pt x="384" y="486"/>
                    <a:pt x="384" y="486"/>
                    <a:pt x="384" y="486"/>
                  </a:cubicBezTo>
                  <a:cubicBezTo>
                    <a:pt x="385" y="488"/>
                    <a:pt x="383" y="488"/>
                    <a:pt x="383" y="489"/>
                  </a:cubicBezTo>
                  <a:cubicBezTo>
                    <a:pt x="384" y="490"/>
                    <a:pt x="387" y="497"/>
                    <a:pt x="389" y="497"/>
                  </a:cubicBezTo>
                  <a:cubicBezTo>
                    <a:pt x="389" y="498"/>
                    <a:pt x="389" y="498"/>
                    <a:pt x="389" y="498"/>
                  </a:cubicBezTo>
                  <a:cubicBezTo>
                    <a:pt x="390" y="499"/>
                    <a:pt x="392" y="498"/>
                    <a:pt x="393" y="499"/>
                  </a:cubicBezTo>
                  <a:cubicBezTo>
                    <a:pt x="391" y="503"/>
                    <a:pt x="392" y="505"/>
                    <a:pt x="393" y="510"/>
                  </a:cubicBezTo>
                  <a:cubicBezTo>
                    <a:pt x="392" y="510"/>
                    <a:pt x="390" y="510"/>
                    <a:pt x="389" y="511"/>
                  </a:cubicBezTo>
                  <a:cubicBezTo>
                    <a:pt x="389" y="511"/>
                    <a:pt x="389" y="512"/>
                    <a:pt x="389" y="513"/>
                  </a:cubicBezTo>
                  <a:cubicBezTo>
                    <a:pt x="389" y="513"/>
                    <a:pt x="387" y="512"/>
                    <a:pt x="387" y="513"/>
                  </a:cubicBezTo>
                  <a:cubicBezTo>
                    <a:pt x="386" y="508"/>
                    <a:pt x="387" y="503"/>
                    <a:pt x="385" y="499"/>
                  </a:cubicBezTo>
                  <a:cubicBezTo>
                    <a:pt x="385" y="498"/>
                    <a:pt x="383" y="499"/>
                    <a:pt x="383" y="499"/>
                  </a:cubicBezTo>
                  <a:cubicBezTo>
                    <a:pt x="383" y="498"/>
                    <a:pt x="383" y="497"/>
                    <a:pt x="383" y="496"/>
                  </a:cubicBezTo>
                  <a:cubicBezTo>
                    <a:pt x="383" y="495"/>
                    <a:pt x="383" y="495"/>
                    <a:pt x="383" y="495"/>
                  </a:cubicBezTo>
                  <a:cubicBezTo>
                    <a:pt x="382" y="495"/>
                    <a:pt x="380" y="495"/>
                    <a:pt x="379" y="495"/>
                  </a:cubicBezTo>
                  <a:cubicBezTo>
                    <a:pt x="379" y="491"/>
                    <a:pt x="378" y="492"/>
                    <a:pt x="380" y="489"/>
                  </a:cubicBezTo>
                  <a:cubicBezTo>
                    <a:pt x="378" y="488"/>
                    <a:pt x="378" y="486"/>
                    <a:pt x="376" y="487"/>
                  </a:cubicBezTo>
                  <a:cubicBezTo>
                    <a:pt x="376" y="488"/>
                    <a:pt x="377" y="488"/>
                    <a:pt x="375" y="488"/>
                  </a:cubicBezTo>
                  <a:cubicBezTo>
                    <a:pt x="374" y="488"/>
                    <a:pt x="374" y="485"/>
                    <a:pt x="373" y="485"/>
                  </a:cubicBezTo>
                  <a:cubicBezTo>
                    <a:pt x="372" y="484"/>
                    <a:pt x="369" y="483"/>
                    <a:pt x="368" y="482"/>
                  </a:cubicBezTo>
                  <a:cubicBezTo>
                    <a:pt x="367" y="481"/>
                    <a:pt x="368" y="480"/>
                    <a:pt x="367" y="478"/>
                  </a:cubicBezTo>
                  <a:cubicBezTo>
                    <a:pt x="368" y="478"/>
                    <a:pt x="369" y="478"/>
                    <a:pt x="369" y="477"/>
                  </a:cubicBezTo>
                  <a:cubicBezTo>
                    <a:pt x="364" y="475"/>
                    <a:pt x="366" y="477"/>
                    <a:pt x="363" y="473"/>
                  </a:cubicBezTo>
                  <a:cubicBezTo>
                    <a:pt x="365" y="471"/>
                    <a:pt x="367" y="468"/>
                    <a:pt x="368" y="465"/>
                  </a:cubicBezTo>
                  <a:cubicBezTo>
                    <a:pt x="369" y="465"/>
                    <a:pt x="371" y="465"/>
                    <a:pt x="373" y="465"/>
                  </a:cubicBezTo>
                  <a:cubicBezTo>
                    <a:pt x="373" y="465"/>
                    <a:pt x="373" y="463"/>
                    <a:pt x="373" y="463"/>
                  </a:cubicBezTo>
                  <a:cubicBezTo>
                    <a:pt x="373" y="463"/>
                    <a:pt x="372" y="463"/>
                    <a:pt x="372" y="462"/>
                  </a:cubicBezTo>
                  <a:lnTo>
                    <a:pt x="374" y="461"/>
                  </a:lnTo>
                  <a:close/>
                  <a:moveTo>
                    <a:pt x="592" y="457"/>
                  </a:moveTo>
                  <a:cubicBezTo>
                    <a:pt x="594" y="457"/>
                    <a:pt x="592" y="459"/>
                    <a:pt x="592" y="459"/>
                  </a:cubicBezTo>
                  <a:cubicBezTo>
                    <a:pt x="590" y="459"/>
                    <a:pt x="591" y="458"/>
                    <a:pt x="592" y="457"/>
                  </a:cubicBezTo>
                  <a:close/>
                  <a:moveTo>
                    <a:pt x="651" y="453"/>
                  </a:moveTo>
                  <a:cubicBezTo>
                    <a:pt x="652" y="453"/>
                    <a:pt x="654" y="456"/>
                    <a:pt x="652" y="455"/>
                  </a:cubicBezTo>
                  <a:cubicBezTo>
                    <a:pt x="652" y="455"/>
                    <a:pt x="650" y="452"/>
                    <a:pt x="651" y="453"/>
                  </a:cubicBezTo>
                  <a:close/>
                  <a:moveTo>
                    <a:pt x="591" y="442"/>
                  </a:moveTo>
                  <a:cubicBezTo>
                    <a:pt x="591" y="442"/>
                    <a:pt x="591" y="442"/>
                    <a:pt x="591" y="442"/>
                  </a:cubicBezTo>
                  <a:cubicBezTo>
                    <a:pt x="590" y="444"/>
                    <a:pt x="592" y="445"/>
                    <a:pt x="589" y="446"/>
                  </a:cubicBezTo>
                  <a:cubicBezTo>
                    <a:pt x="588" y="447"/>
                    <a:pt x="589" y="443"/>
                    <a:pt x="591" y="442"/>
                  </a:cubicBezTo>
                  <a:close/>
                  <a:moveTo>
                    <a:pt x="535" y="439"/>
                  </a:moveTo>
                  <a:cubicBezTo>
                    <a:pt x="534" y="439"/>
                    <a:pt x="534" y="440"/>
                    <a:pt x="536" y="441"/>
                  </a:cubicBezTo>
                  <a:cubicBezTo>
                    <a:pt x="536" y="441"/>
                    <a:pt x="537" y="438"/>
                    <a:pt x="535" y="439"/>
                  </a:cubicBezTo>
                  <a:close/>
                  <a:moveTo>
                    <a:pt x="579" y="435"/>
                  </a:moveTo>
                  <a:cubicBezTo>
                    <a:pt x="581" y="435"/>
                    <a:pt x="582" y="437"/>
                    <a:pt x="583" y="437"/>
                  </a:cubicBezTo>
                  <a:cubicBezTo>
                    <a:pt x="583" y="438"/>
                    <a:pt x="583" y="439"/>
                    <a:pt x="583" y="439"/>
                  </a:cubicBezTo>
                  <a:cubicBezTo>
                    <a:pt x="582" y="439"/>
                    <a:pt x="580" y="439"/>
                    <a:pt x="578" y="439"/>
                  </a:cubicBezTo>
                  <a:cubicBezTo>
                    <a:pt x="578" y="438"/>
                    <a:pt x="576" y="436"/>
                    <a:pt x="579" y="435"/>
                  </a:cubicBezTo>
                  <a:close/>
                  <a:moveTo>
                    <a:pt x="534" y="434"/>
                  </a:moveTo>
                  <a:cubicBezTo>
                    <a:pt x="532" y="434"/>
                    <a:pt x="533" y="436"/>
                    <a:pt x="534" y="436"/>
                  </a:cubicBezTo>
                  <a:cubicBezTo>
                    <a:pt x="534" y="436"/>
                    <a:pt x="536" y="433"/>
                    <a:pt x="534" y="434"/>
                  </a:cubicBezTo>
                  <a:close/>
                  <a:moveTo>
                    <a:pt x="330" y="432"/>
                  </a:moveTo>
                  <a:cubicBezTo>
                    <a:pt x="330" y="433"/>
                    <a:pt x="330" y="433"/>
                    <a:pt x="330" y="433"/>
                  </a:cubicBezTo>
                  <a:cubicBezTo>
                    <a:pt x="334" y="432"/>
                    <a:pt x="331" y="435"/>
                    <a:pt x="331" y="435"/>
                  </a:cubicBezTo>
                  <a:cubicBezTo>
                    <a:pt x="328" y="435"/>
                    <a:pt x="329" y="432"/>
                    <a:pt x="330" y="432"/>
                  </a:cubicBezTo>
                  <a:close/>
                  <a:moveTo>
                    <a:pt x="538" y="430"/>
                  </a:moveTo>
                  <a:cubicBezTo>
                    <a:pt x="538" y="434"/>
                    <a:pt x="537" y="437"/>
                    <a:pt x="537" y="440"/>
                  </a:cubicBezTo>
                  <a:cubicBezTo>
                    <a:pt x="537" y="440"/>
                    <a:pt x="539" y="440"/>
                    <a:pt x="539" y="440"/>
                  </a:cubicBezTo>
                  <a:cubicBezTo>
                    <a:pt x="540" y="437"/>
                    <a:pt x="541" y="434"/>
                    <a:pt x="541" y="431"/>
                  </a:cubicBezTo>
                  <a:cubicBezTo>
                    <a:pt x="540" y="430"/>
                    <a:pt x="539" y="431"/>
                    <a:pt x="538" y="430"/>
                  </a:cubicBezTo>
                  <a:close/>
                  <a:moveTo>
                    <a:pt x="535" y="429"/>
                  </a:moveTo>
                  <a:cubicBezTo>
                    <a:pt x="533" y="430"/>
                    <a:pt x="531" y="433"/>
                    <a:pt x="535" y="432"/>
                  </a:cubicBezTo>
                  <a:cubicBezTo>
                    <a:pt x="535" y="432"/>
                    <a:pt x="538" y="429"/>
                    <a:pt x="535" y="429"/>
                  </a:cubicBezTo>
                  <a:close/>
                  <a:moveTo>
                    <a:pt x="341" y="409"/>
                  </a:moveTo>
                  <a:cubicBezTo>
                    <a:pt x="342" y="410"/>
                    <a:pt x="342" y="411"/>
                    <a:pt x="342" y="411"/>
                  </a:cubicBezTo>
                  <a:cubicBezTo>
                    <a:pt x="343" y="411"/>
                    <a:pt x="344" y="411"/>
                    <a:pt x="345" y="411"/>
                  </a:cubicBezTo>
                  <a:cubicBezTo>
                    <a:pt x="344" y="413"/>
                    <a:pt x="344" y="414"/>
                    <a:pt x="344" y="415"/>
                  </a:cubicBezTo>
                  <a:cubicBezTo>
                    <a:pt x="343" y="416"/>
                    <a:pt x="342" y="416"/>
                    <a:pt x="342" y="417"/>
                  </a:cubicBezTo>
                  <a:cubicBezTo>
                    <a:pt x="341" y="419"/>
                    <a:pt x="343" y="419"/>
                    <a:pt x="343" y="421"/>
                  </a:cubicBezTo>
                  <a:cubicBezTo>
                    <a:pt x="343" y="421"/>
                    <a:pt x="341" y="422"/>
                    <a:pt x="341" y="422"/>
                  </a:cubicBezTo>
                  <a:cubicBezTo>
                    <a:pt x="338" y="428"/>
                    <a:pt x="342" y="429"/>
                    <a:pt x="335" y="431"/>
                  </a:cubicBezTo>
                  <a:cubicBezTo>
                    <a:pt x="335" y="429"/>
                    <a:pt x="335" y="429"/>
                    <a:pt x="335" y="426"/>
                  </a:cubicBezTo>
                  <a:cubicBezTo>
                    <a:pt x="334" y="421"/>
                    <a:pt x="332" y="423"/>
                    <a:pt x="335" y="418"/>
                  </a:cubicBezTo>
                  <a:cubicBezTo>
                    <a:pt x="337" y="415"/>
                    <a:pt x="339" y="412"/>
                    <a:pt x="341" y="409"/>
                  </a:cubicBezTo>
                  <a:close/>
                  <a:moveTo>
                    <a:pt x="334" y="402"/>
                  </a:moveTo>
                  <a:cubicBezTo>
                    <a:pt x="334" y="404"/>
                    <a:pt x="337" y="408"/>
                    <a:pt x="332" y="409"/>
                  </a:cubicBezTo>
                  <a:cubicBezTo>
                    <a:pt x="331" y="409"/>
                    <a:pt x="331" y="407"/>
                    <a:pt x="330" y="405"/>
                  </a:cubicBezTo>
                  <a:cubicBezTo>
                    <a:pt x="331" y="404"/>
                    <a:pt x="332" y="403"/>
                    <a:pt x="334" y="402"/>
                  </a:cubicBezTo>
                  <a:close/>
                  <a:moveTo>
                    <a:pt x="626" y="391"/>
                  </a:moveTo>
                  <a:cubicBezTo>
                    <a:pt x="627" y="392"/>
                    <a:pt x="627" y="392"/>
                    <a:pt x="627" y="392"/>
                  </a:cubicBezTo>
                  <a:cubicBezTo>
                    <a:pt x="626" y="391"/>
                    <a:pt x="627" y="391"/>
                    <a:pt x="626" y="391"/>
                  </a:cubicBezTo>
                  <a:close/>
                  <a:moveTo>
                    <a:pt x="635" y="374"/>
                  </a:moveTo>
                  <a:cubicBezTo>
                    <a:pt x="635" y="376"/>
                    <a:pt x="635" y="376"/>
                    <a:pt x="635" y="376"/>
                  </a:cubicBezTo>
                  <a:cubicBezTo>
                    <a:pt x="638" y="375"/>
                    <a:pt x="638" y="374"/>
                    <a:pt x="635" y="374"/>
                  </a:cubicBezTo>
                  <a:close/>
                  <a:moveTo>
                    <a:pt x="611" y="353"/>
                  </a:moveTo>
                  <a:cubicBezTo>
                    <a:pt x="611" y="353"/>
                    <a:pt x="613" y="355"/>
                    <a:pt x="613" y="356"/>
                  </a:cubicBezTo>
                  <a:cubicBezTo>
                    <a:pt x="620" y="354"/>
                    <a:pt x="613" y="354"/>
                    <a:pt x="611" y="353"/>
                  </a:cubicBezTo>
                  <a:close/>
                  <a:moveTo>
                    <a:pt x="586" y="328"/>
                  </a:moveTo>
                  <a:cubicBezTo>
                    <a:pt x="585" y="328"/>
                    <a:pt x="587" y="330"/>
                    <a:pt x="587" y="330"/>
                  </a:cubicBezTo>
                  <a:cubicBezTo>
                    <a:pt x="587" y="330"/>
                    <a:pt x="589" y="326"/>
                    <a:pt x="586" y="328"/>
                  </a:cubicBezTo>
                  <a:close/>
                  <a:moveTo>
                    <a:pt x="657" y="320"/>
                  </a:moveTo>
                  <a:cubicBezTo>
                    <a:pt x="657" y="321"/>
                    <a:pt x="659" y="324"/>
                    <a:pt x="657" y="322"/>
                  </a:cubicBezTo>
                  <a:cubicBezTo>
                    <a:pt x="657" y="322"/>
                    <a:pt x="655" y="320"/>
                    <a:pt x="657" y="320"/>
                  </a:cubicBezTo>
                  <a:close/>
                  <a:moveTo>
                    <a:pt x="485" y="299"/>
                  </a:moveTo>
                  <a:cubicBezTo>
                    <a:pt x="486" y="300"/>
                    <a:pt x="487" y="303"/>
                    <a:pt x="488" y="303"/>
                  </a:cubicBezTo>
                  <a:cubicBezTo>
                    <a:pt x="490" y="303"/>
                    <a:pt x="490" y="302"/>
                    <a:pt x="489" y="302"/>
                  </a:cubicBezTo>
                  <a:cubicBezTo>
                    <a:pt x="489" y="302"/>
                    <a:pt x="489" y="300"/>
                    <a:pt x="489" y="300"/>
                  </a:cubicBezTo>
                  <a:cubicBezTo>
                    <a:pt x="488" y="300"/>
                    <a:pt x="486" y="300"/>
                    <a:pt x="485" y="299"/>
                  </a:cubicBezTo>
                  <a:close/>
                  <a:moveTo>
                    <a:pt x="494" y="289"/>
                  </a:moveTo>
                  <a:cubicBezTo>
                    <a:pt x="494" y="290"/>
                    <a:pt x="494" y="290"/>
                    <a:pt x="494" y="290"/>
                  </a:cubicBezTo>
                  <a:cubicBezTo>
                    <a:pt x="496" y="290"/>
                    <a:pt x="496" y="289"/>
                    <a:pt x="494" y="289"/>
                  </a:cubicBezTo>
                  <a:close/>
                  <a:moveTo>
                    <a:pt x="530" y="236"/>
                  </a:moveTo>
                  <a:cubicBezTo>
                    <a:pt x="531" y="237"/>
                    <a:pt x="531" y="237"/>
                    <a:pt x="531" y="237"/>
                  </a:cubicBezTo>
                  <a:cubicBezTo>
                    <a:pt x="531" y="236"/>
                    <a:pt x="532" y="236"/>
                    <a:pt x="530" y="236"/>
                  </a:cubicBezTo>
                  <a:close/>
                  <a:moveTo>
                    <a:pt x="434" y="231"/>
                  </a:moveTo>
                  <a:cubicBezTo>
                    <a:pt x="435" y="233"/>
                    <a:pt x="435" y="233"/>
                    <a:pt x="435" y="233"/>
                  </a:cubicBezTo>
                  <a:cubicBezTo>
                    <a:pt x="434" y="232"/>
                    <a:pt x="435" y="231"/>
                    <a:pt x="434" y="231"/>
                  </a:cubicBezTo>
                  <a:close/>
                  <a:moveTo>
                    <a:pt x="476" y="226"/>
                  </a:moveTo>
                  <a:cubicBezTo>
                    <a:pt x="477" y="226"/>
                    <a:pt x="478" y="228"/>
                    <a:pt x="478" y="228"/>
                  </a:cubicBezTo>
                  <a:cubicBezTo>
                    <a:pt x="478" y="228"/>
                    <a:pt x="482" y="227"/>
                    <a:pt x="480" y="227"/>
                  </a:cubicBezTo>
                  <a:cubicBezTo>
                    <a:pt x="479" y="226"/>
                    <a:pt x="478" y="227"/>
                    <a:pt x="476" y="226"/>
                  </a:cubicBezTo>
                  <a:close/>
                  <a:moveTo>
                    <a:pt x="597" y="205"/>
                  </a:moveTo>
                  <a:cubicBezTo>
                    <a:pt x="596" y="207"/>
                    <a:pt x="596" y="207"/>
                    <a:pt x="596" y="207"/>
                  </a:cubicBezTo>
                  <a:cubicBezTo>
                    <a:pt x="597" y="207"/>
                    <a:pt x="597" y="207"/>
                    <a:pt x="597" y="207"/>
                  </a:cubicBezTo>
                  <a:cubicBezTo>
                    <a:pt x="597" y="207"/>
                    <a:pt x="599" y="204"/>
                    <a:pt x="597" y="205"/>
                  </a:cubicBezTo>
                  <a:close/>
                  <a:moveTo>
                    <a:pt x="546" y="198"/>
                  </a:moveTo>
                  <a:cubicBezTo>
                    <a:pt x="547" y="199"/>
                    <a:pt x="545" y="199"/>
                    <a:pt x="545" y="199"/>
                  </a:cubicBezTo>
                  <a:cubicBezTo>
                    <a:pt x="545" y="199"/>
                    <a:pt x="545" y="198"/>
                    <a:pt x="546" y="198"/>
                  </a:cubicBezTo>
                  <a:close/>
                  <a:moveTo>
                    <a:pt x="545" y="195"/>
                  </a:moveTo>
                  <a:cubicBezTo>
                    <a:pt x="546" y="196"/>
                    <a:pt x="544" y="197"/>
                    <a:pt x="544" y="197"/>
                  </a:cubicBezTo>
                  <a:cubicBezTo>
                    <a:pt x="544" y="196"/>
                    <a:pt x="544" y="195"/>
                    <a:pt x="545" y="195"/>
                  </a:cubicBezTo>
                  <a:close/>
                  <a:moveTo>
                    <a:pt x="533" y="149"/>
                  </a:moveTo>
                  <a:cubicBezTo>
                    <a:pt x="534" y="152"/>
                    <a:pt x="534" y="152"/>
                    <a:pt x="534" y="152"/>
                  </a:cubicBezTo>
                  <a:cubicBezTo>
                    <a:pt x="537" y="149"/>
                    <a:pt x="537" y="150"/>
                    <a:pt x="533" y="149"/>
                  </a:cubicBezTo>
                  <a:close/>
                  <a:moveTo>
                    <a:pt x="448" y="132"/>
                  </a:moveTo>
                  <a:cubicBezTo>
                    <a:pt x="449" y="132"/>
                    <a:pt x="447" y="133"/>
                    <a:pt x="447" y="133"/>
                  </a:cubicBezTo>
                  <a:cubicBezTo>
                    <a:pt x="447" y="132"/>
                    <a:pt x="447" y="131"/>
                    <a:pt x="448" y="132"/>
                  </a:cubicBezTo>
                  <a:close/>
                  <a:moveTo>
                    <a:pt x="504" y="114"/>
                  </a:moveTo>
                  <a:cubicBezTo>
                    <a:pt x="506" y="115"/>
                    <a:pt x="511" y="121"/>
                    <a:pt x="506" y="120"/>
                  </a:cubicBezTo>
                  <a:cubicBezTo>
                    <a:pt x="506" y="120"/>
                    <a:pt x="501" y="113"/>
                    <a:pt x="504" y="114"/>
                  </a:cubicBezTo>
                  <a:close/>
                  <a:moveTo>
                    <a:pt x="449" y="92"/>
                  </a:moveTo>
                  <a:cubicBezTo>
                    <a:pt x="449" y="92"/>
                    <a:pt x="449" y="93"/>
                    <a:pt x="448" y="93"/>
                  </a:cubicBezTo>
                  <a:cubicBezTo>
                    <a:pt x="448" y="92"/>
                    <a:pt x="447" y="91"/>
                    <a:pt x="449" y="92"/>
                  </a:cubicBezTo>
                  <a:close/>
                  <a:moveTo>
                    <a:pt x="447" y="88"/>
                  </a:moveTo>
                  <a:cubicBezTo>
                    <a:pt x="447" y="89"/>
                    <a:pt x="446" y="90"/>
                    <a:pt x="446" y="90"/>
                  </a:cubicBezTo>
                  <a:cubicBezTo>
                    <a:pt x="446" y="90"/>
                    <a:pt x="445" y="88"/>
                    <a:pt x="447" y="88"/>
                  </a:cubicBezTo>
                  <a:close/>
                  <a:moveTo>
                    <a:pt x="577" y="72"/>
                  </a:moveTo>
                  <a:cubicBezTo>
                    <a:pt x="577" y="73"/>
                    <a:pt x="577" y="74"/>
                    <a:pt x="576" y="76"/>
                  </a:cubicBezTo>
                  <a:cubicBezTo>
                    <a:pt x="579" y="77"/>
                    <a:pt x="581" y="77"/>
                    <a:pt x="584" y="78"/>
                  </a:cubicBezTo>
                  <a:cubicBezTo>
                    <a:pt x="585" y="79"/>
                    <a:pt x="585" y="79"/>
                    <a:pt x="585" y="79"/>
                  </a:cubicBezTo>
                  <a:cubicBezTo>
                    <a:pt x="587" y="79"/>
                    <a:pt x="585" y="78"/>
                    <a:pt x="587" y="78"/>
                  </a:cubicBezTo>
                  <a:cubicBezTo>
                    <a:pt x="587" y="77"/>
                    <a:pt x="586" y="76"/>
                    <a:pt x="586" y="74"/>
                  </a:cubicBezTo>
                  <a:cubicBezTo>
                    <a:pt x="588" y="74"/>
                    <a:pt x="587" y="73"/>
                    <a:pt x="587" y="72"/>
                  </a:cubicBezTo>
                  <a:cubicBezTo>
                    <a:pt x="584" y="73"/>
                    <a:pt x="582" y="73"/>
                    <a:pt x="577" y="72"/>
                  </a:cubicBezTo>
                  <a:close/>
                  <a:moveTo>
                    <a:pt x="423" y="56"/>
                  </a:moveTo>
                  <a:cubicBezTo>
                    <a:pt x="426" y="55"/>
                    <a:pt x="423" y="58"/>
                    <a:pt x="421" y="58"/>
                  </a:cubicBezTo>
                  <a:cubicBezTo>
                    <a:pt x="420" y="59"/>
                    <a:pt x="422" y="56"/>
                    <a:pt x="423" y="56"/>
                  </a:cubicBezTo>
                  <a:close/>
                  <a:moveTo>
                    <a:pt x="484" y="29"/>
                  </a:moveTo>
                  <a:cubicBezTo>
                    <a:pt x="485" y="29"/>
                    <a:pt x="488" y="36"/>
                    <a:pt x="486" y="33"/>
                  </a:cubicBezTo>
                  <a:cubicBezTo>
                    <a:pt x="486" y="33"/>
                    <a:pt x="482" y="27"/>
                    <a:pt x="484" y="29"/>
                  </a:cubicBezTo>
                  <a:close/>
                  <a:moveTo>
                    <a:pt x="498" y="27"/>
                  </a:moveTo>
                  <a:cubicBezTo>
                    <a:pt x="499" y="27"/>
                    <a:pt x="499" y="28"/>
                    <a:pt x="498" y="29"/>
                  </a:cubicBezTo>
                  <a:cubicBezTo>
                    <a:pt x="498" y="28"/>
                    <a:pt x="497" y="27"/>
                    <a:pt x="498" y="27"/>
                  </a:cubicBezTo>
                  <a:close/>
                  <a:moveTo>
                    <a:pt x="537" y="21"/>
                  </a:moveTo>
                  <a:cubicBezTo>
                    <a:pt x="540" y="21"/>
                    <a:pt x="541" y="22"/>
                    <a:pt x="543" y="23"/>
                  </a:cubicBezTo>
                  <a:cubicBezTo>
                    <a:pt x="541" y="23"/>
                    <a:pt x="541" y="23"/>
                    <a:pt x="539" y="24"/>
                  </a:cubicBezTo>
                  <a:cubicBezTo>
                    <a:pt x="539" y="24"/>
                    <a:pt x="539" y="22"/>
                    <a:pt x="539" y="22"/>
                  </a:cubicBezTo>
                  <a:cubicBezTo>
                    <a:pt x="538" y="22"/>
                    <a:pt x="535" y="20"/>
                    <a:pt x="537" y="21"/>
                  </a:cubicBezTo>
                  <a:close/>
                  <a:moveTo>
                    <a:pt x="660" y="359"/>
                  </a:moveTo>
                  <a:cubicBezTo>
                    <a:pt x="660" y="362"/>
                    <a:pt x="660" y="362"/>
                    <a:pt x="660" y="362"/>
                  </a:cubicBezTo>
                  <a:cubicBezTo>
                    <a:pt x="660" y="361"/>
                    <a:pt x="662" y="362"/>
                    <a:pt x="663" y="362"/>
                  </a:cubicBezTo>
                  <a:cubicBezTo>
                    <a:pt x="663" y="361"/>
                    <a:pt x="664" y="359"/>
                    <a:pt x="664" y="359"/>
                  </a:cubicBezTo>
                  <a:cubicBezTo>
                    <a:pt x="663" y="359"/>
                    <a:pt x="661" y="359"/>
                    <a:pt x="660" y="359"/>
                  </a:cubicBezTo>
                  <a:close/>
                  <a:moveTo>
                    <a:pt x="537" y="349"/>
                  </a:moveTo>
                  <a:cubicBezTo>
                    <a:pt x="535" y="350"/>
                    <a:pt x="533" y="355"/>
                    <a:pt x="532" y="356"/>
                  </a:cubicBezTo>
                  <a:cubicBezTo>
                    <a:pt x="533" y="357"/>
                    <a:pt x="535" y="357"/>
                    <a:pt x="536" y="358"/>
                  </a:cubicBezTo>
                  <a:cubicBezTo>
                    <a:pt x="537" y="358"/>
                    <a:pt x="540" y="348"/>
                    <a:pt x="537" y="349"/>
                  </a:cubicBezTo>
                  <a:close/>
                  <a:moveTo>
                    <a:pt x="585" y="343"/>
                  </a:moveTo>
                  <a:cubicBezTo>
                    <a:pt x="584" y="343"/>
                    <a:pt x="584" y="344"/>
                    <a:pt x="585" y="344"/>
                  </a:cubicBezTo>
                  <a:cubicBezTo>
                    <a:pt x="585" y="344"/>
                    <a:pt x="586" y="343"/>
                    <a:pt x="585" y="343"/>
                  </a:cubicBezTo>
                  <a:close/>
                  <a:moveTo>
                    <a:pt x="552" y="342"/>
                  </a:moveTo>
                  <a:cubicBezTo>
                    <a:pt x="552" y="342"/>
                    <a:pt x="551" y="343"/>
                    <a:pt x="551" y="343"/>
                  </a:cubicBezTo>
                  <a:cubicBezTo>
                    <a:pt x="551" y="343"/>
                    <a:pt x="554" y="344"/>
                    <a:pt x="554" y="344"/>
                  </a:cubicBezTo>
                  <a:cubicBezTo>
                    <a:pt x="554" y="344"/>
                    <a:pt x="554" y="342"/>
                    <a:pt x="554" y="342"/>
                  </a:cubicBezTo>
                  <a:cubicBezTo>
                    <a:pt x="553" y="342"/>
                    <a:pt x="552" y="342"/>
                    <a:pt x="552" y="342"/>
                  </a:cubicBezTo>
                  <a:close/>
                  <a:moveTo>
                    <a:pt x="560" y="341"/>
                  </a:moveTo>
                  <a:cubicBezTo>
                    <a:pt x="561" y="342"/>
                    <a:pt x="559" y="343"/>
                    <a:pt x="562" y="344"/>
                  </a:cubicBezTo>
                  <a:cubicBezTo>
                    <a:pt x="563" y="344"/>
                    <a:pt x="562" y="341"/>
                    <a:pt x="562" y="341"/>
                  </a:cubicBezTo>
                  <a:cubicBezTo>
                    <a:pt x="561" y="341"/>
                    <a:pt x="560" y="341"/>
                    <a:pt x="560" y="341"/>
                  </a:cubicBezTo>
                  <a:close/>
                  <a:moveTo>
                    <a:pt x="508" y="340"/>
                  </a:moveTo>
                  <a:cubicBezTo>
                    <a:pt x="508" y="340"/>
                    <a:pt x="508" y="342"/>
                    <a:pt x="507" y="342"/>
                  </a:cubicBezTo>
                  <a:cubicBezTo>
                    <a:pt x="507" y="343"/>
                    <a:pt x="501" y="345"/>
                    <a:pt x="501" y="346"/>
                  </a:cubicBezTo>
                  <a:cubicBezTo>
                    <a:pt x="500" y="346"/>
                    <a:pt x="497" y="347"/>
                    <a:pt x="496" y="348"/>
                  </a:cubicBezTo>
                  <a:cubicBezTo>
                    <a:pt x="495" y="348"/>
                    <a:pt x="494" y="349"/>
                    <a:pt x="493" y="350"/>
                  </a:cubicBezTo>
                  <a:cubicBezTo>
                    <a:pt x="494" y="350"/>
                    <a:pt x="492" y="352"/>
                    <a:pt x="492" y="352"/>
                  </a:cubicBezTo>
                  <a:cubicBezTo>
                    <a:pt x="500" y="352"/>
                    <a:pt x="496" y="351"/>
                    <a:pt x="500" y="349"/>
                  </a:cubicBezTo>
                  <a:cubicBezTo>
                    <a:pt x="502" y="348"/>
                    <a:pt x="504" y="349"/>
                    <a:pt x="505" y="348"/>
                  </a:cubicBezTo>
                  <a:cubicBezTo>
                    <a:pt x="506" y="348"/>
                    <a:pt x="506" y="345"/>
                    <a:pt x="507" y="344"/>
                  </a:cubicBezTo>
                  <a:cubicBezTo>
                    <a:pt x="508" y="343"/>
                    <a:pt x="515" y="343"/>
                    <a:pt x="508" y="340"/>
                  </a:cubicBezTo>
                  <a:close/>
                  <a:moveTo>
                    <a:pt x="668" y="337"/>
                  </a:moveTo>
                  <a:cubicBezTo>
                    <a:pt x="668" y="338"/>
                    <a:pt x="668" y="338"/>
                    <a:pt x="668" y="338"/>
                  </a:cubicBezTo>
                  <a:cubicBezTo>
                    <a:pt x="665" y="337"/>
                    <a:pt x="666" y="340"/>
                    <a:pt x="668" y="340"/>
                  </a:cubicBezTo>
                  <a:cubicBezTo>
                    <a:pt x="668" y="341"/>
                    <a:pt x="668" y="342"/>
                    <a:pt x="668" y="343"/>
                  </a:cubicBezTo>
                  <a:cubicBezTo>
                    <a:pt x="669" y="343"/>
                    <a:pt x="671" y="343"/>
                    <a:pt x="671" y="343"/>
                  </a:cubicBezTo>
                  <a:cubicBezTo>
                    <a:pt x="672" y="342"/>
                    <a:pt x="673" y="342"/>
                    <a:pt x="674" y="341"/>
                  </a:cubicBezTo>
                  <a:cubicBezTo>
                    <a:pt x="674" y="341"/>
                    <a:pt x="673" y="335"/>
                    <a:pt x="673" y="338"/>
                  </a:cubicBezTo>
                  <a:cubicBezTo>
                    <a:pt x="672" y="338"/>
                    <a:pt x="670" y="338"/>
                    <a:pt x="669" y="338"/>
                  </a:cubicBezTo>
                  <a:cubicBezTo>
                    <a:pt x="669" y="338"/>
                    <a:pt x="669" y="337"/>
                    <a:pt x="668" y="337"/>
                  </a:cubicBezTo>
                  <a:close/>
                  <a:moveTo>
                    <a:pt x="552" y="337"/>
                  </a:moveTo>
                  <a:cubicBezTo>
                    <a:pt x="551" y="339"/>
                    <a:pt x="551" y="339"/>
                    <a:pt x="551" y="339"/>
                  </a:cubicBezTo>
                  <a:cubicBezTo>
                    <a:pt x="552" y="339"/>
                    <a:pt x="554" y="339"/>
                    <a:pt x="554" y="339"/>
                  </a:cubicBezTo>
                  <a:cubicBezTo>
                    <a:pt x="555" y="340"/>
                    <a:pt x="552" y="337"/>
                    <a:pt x="552" y="337"/>
                  </a:cubicBezTo>
                  <a:close/>
                  <a:moveTo>
                    <a:pt x="607" y="308"/>
                  </a:moveTo>
                  <a:cubicBezTo>
                    <a:pt x="609" y="307"/>
                    <a:pt x="609" y="309"/>
                    <a:pt x="610" y="309"/>
                  </a:cubicBezTo>
                  <a:cubicBezTo>
                    <a:pt x="612" y="309"/>
                    <a:pt x="613" y="309"/>
                    <a:pt x="614" y="308"/>
                  </a:cubicBezTo>
                  <a:cubicBezTo>
                    <a:pt x="614" y="310"/>
                    <a:pt x="614" y="309"/>
                    <a:pt x="615" y="309"/>
                  </a:cubicBezTo>
                  <a:cubicBezTo>
                    <a:pt x="616" y="314"/>
                    <a:pt x="617" y="316"/>
                    <a:pt x="617" y="321"/>
                  </a:cubicBezTo>
                  <a:cubicBezTo>
                    <a:pt x="617" y="321"/>
                    <a:pt x="616" y="321"/>
                    <a:pt x="615" y="321"/>
                  </a:cubicBezTo>
                  <a:cubicBezTo>
                    <a:pt x="615" y="321"/>
                    <a:pt x="615" y="319"/>
                    <a:pt x="615" y="319"/>
                  </a:cubicBezTo>
                  <a:cubicBezTo>
                    <a:pt x="613" y="318"/>
                    <a:pt x="613" y="321"/>
                    <a:pt x="612" y="321"/>
                  </a:cubicBezTo>
                  <a:cubicBezTo>
                    <a:pt x="611" y="321"/>
                    <a:pt x="608" y="321"/>
                    <a:pt x="607" y="320"/>
                  </a:cubicBezTo>
                  <a:cubicBezTo>
                    <a:pt x="606" y="318"/>
                    <a:pt x="606" y="318"/>
                    <a:pt x="606" y="318"/>
                  </a:cubicBezTo>
                  <a:cubicBezTo>
                    <a:pt x="607" y="317"/>
                    <a:pt x="608" y="317"/>
                    <a:pt x="609" y="316"/>
                  </a:cubicBezTo>
                  <a:cubicBezTo>
                    <a:pt x="608" y="314"/>
                    <a:pt x="606" y="308"/>
                    <a:pt x="607" y="310"/>
                  </a:cubicBezTo>
                  <a:cubicBezTo>
                    <a:pt x="606" y="309"/>
                    <a:pt x="606" y="308"/>
                    <a:pt x="607" y="308"/>
                  </a:cubicBezTo>
                  <a:close/>
                  <a:moveTo>
                    <a:pt x="484" y="303"/>
                  </a:moveTo>
                  <a:cubicBezTo>
                    <a:pt x="482" y="309"/>
                    <a:pt x="482" y="317"/>
                    <a:pt x="483" y="324"/>
                  </a:cubicBezTo>
                  <a:cubicBezTo>
                    <a:pt x="481" y="325"/>
                    <a:pt x="478" y="328"/>
                    <a:pt x="475" y="329"/>
                  </a:cubicBezTo>
                  <a:cubicBezTo>
                    <a:pt x="475" y="329"/>
                    <a:pt x="474" y="333"/>
                    <a:pt x="475" y="334"/>
                  </a:cubicBezTo>
                  <a:cubicBezTo>
                    <a:pt x="478" y="335"/>
                    <a:pt x="480" y="332"/>
                    <a:pt x="482" y="332"/>
                  </a:cubicBezTo>
                  <a:cubicBezTo>
                    <a:pt x="485" y="332"/>
                    <a:pt x="484" y="334"/>
                    <a:pt x="482" y="334"/>
                  </a:cubicBezTo>
                  <a:cubicBezTo>
                    <a:pt x="483" y="336"/>
                    <a:pt x="483" y="337"/>
                    <a:pt x="483" y="339"/>
                  </a:cubicBezTo>
                  <a:cubicBezTo>
                    <a:pt x="488" y="339"/>
                    <a:pt x="487" y="339"/>
                    <a:pt x="491" y="338"/>
                  </a:cubicBezTo>
                  <a:cubicBezTo>
                    <a:pt x="491" y="337"/>
                    <a:pt x="491" y="336"/>
                    <a:pt x="491" y="336"/>
                  </a:cubicBezTo>
                  <a:cubicBezTo>
                    <a:pt x="491" y="335"/>
                    <a:pt x="493" y="334"/>
                    <a:pt x="493" y="334"/>
                  </a:cubicBezTo>
                  <a:cubicBezTo>
                    <a:pt x="494" y="331"/>
                    <a:pt x="492" y="328"/>
                    <a:pt x="493" y="325"/>
                  </a:cubicBezTo>
                  <a:cubicBezTo>
                    <a:pt x="493" y="325"/>
                    <a:pt x="496" y="322"/>
                    <a:pt x="496" y="322"/>
                  </a:cubicBezTo>
                  <a:cubicBezTo>
                    <a:pt x="497" y="321"/>
                    <a:pt x="498" y="322"/>
                    <a:pt x="499" y="322"/>
                  </a:cubicBezTo>
                  <a:cubicBezTo>
                    <a:pt x="498" y="321"/>
                    <a:pt x="501" y="321"/>
                    <a:pt x="501" y="321"/>
                  </a:cubicBezTo>
                  <a:cubicBezTo>
                    <a:pt x="502" y="324"/>
                    <a:pt x="501" y="323"/>
                    <a:pt x="502" y="324"/>
                  </a:cubicBezTo>
                  <a:cubicBezTo>
                    <a:pt x="502" y="325"/>
                    <a:pt x="503" y="326"/>
                    <a:pt x="502" y="326"/>
                  </a:cubicBezTo>
                  <a:cubicBezTo>
                    <a:pt x="502" y="327"/>
                    <a:pt x="500" y="327"/>
                    <a:pt x="500" y="328"/>
                  </a:cubicBezTo>
                  <a:cubicBezTo>
                    <a:pt x="500" y="328"/>
                    <a:pt x="500" y="329"/>
                    <a:pt x="500" y="330"/>
                  </a:cubicBezTo>
                  <a:cubicBezTo>
                    <a:pt x="501" y="330"/>
                    <a:pt x="502" y="330"/>
                    <a:pt x="502" y="330"/>
                  </a:cubicBezTo>
                  <a:cubicBezTo>
                    <a:pt x="503" y="330"/>
                    <a:pt x="504" y="332"/>
                    <a:pt x="504" y="332"/>
                  </a:cubicBezTo>
                  <a:cubicBezTo>
                    <a:pt x="509" y="333"/>
                    <a:pt x="511" y="332"/>
                    <a:pt x="515" y="334"/>
                  </a:cubicBezTo>
                  <a:cubicBezTo>
                    <a:pt x="515" y="334"/>
                    <a:pt x="517" y="333"/>
                    <a:pt x="517" y="332"/>
                  </a:cubicBezTo>
                  <a:cubicBezTo>
                    <a:pt x="517" y="332"/>
                    <a:pt x="517" y="329"/>
                    <a:pt x="517" y="328"/>
                  </a:cubicBezTo>
                  <a:cubicBezTo>
                    <a:pt x="519" y="330"/>
                    <a:pt x="518" y="327"/>
                    <a:pt x="518" y="326"/>
                  </a:cubicBezTo>
                  <a:cubicBezTo>
                    <a:pt x="517" y="326"/>
                    <a:pt x="514" y="326"/>
                    <a:pt x="514" y="326"/>
                  </a:cubicBezTo>
                  <a:cubicBezTo>
                    <a:pt x="513" y="326"/>
                    <a:pt x="512" y="325"/>
                    <a:pt x="511" y="326"/>
                  </a:cubicBezTo>
                  <a:cubicBezTo>
                    <a:pt x="511" y="326"/>
                    <a:pt x="509" y="328"/>
                    <a:pt x="509" y="328"/>
                  </a:cubicBezTo>
                  <a:cubicBezTo>
                    <a:pt x="508" y="325"/>
                    <a:pt x="509" y="322"/>
                    <a:pt x="507" y="320"/>
                  </a:cubicBezTo>
                  <a:cubicBezTo>
                    <a:pt x="506" y="320"/>
                    <a:pt x="506" y="320"/>
                    <a:pt x="506" y="320"/>
                  </a:cubicBezTo>
                  <a:cubicBezTo>
                    <a:pt x="506" y="318"/>
                    <a:pt x="506" y="318"/>
                    <a:pt x="506" y="318"/>
                  </a:cubicBezTo>
                  <a:cubicBezTo>
                    <a:pt x="500" y="314"/>
                    <a:pt x="500" y="314"/>
                    <a:pt x="500" y="314"/>
                  </a:cubicBezTo>
                  <a:cubicBezTo>
                    <a:pt x="500" y="313"/>
                    <a:pt x="500" y="313"/>
                    <a:pt x="500" y="313"/>
                  </a:cubicBezTo>
                  <a:cubicBezTo>
                    <a:pt x="499" y="313"/>
                    <a:pt x="499" y="313"/>
                    <a:pt x="499" y="313"/>
                  </a:cubicBezTo>
                  <a:cubicBezTo>
                    <a:pt x="499" y="312"/>
                    <a:pt x="499" y="311"/>
                    <a:pt x="498" y="310"/>
                  </a:cubicBezTo>
                  <a:cubicBezTo>
                    <a:pt x="496" y="309"/>
                    <a:pt x="494" y="311"/>
                    <a:pt x="492" y="310"/>
                  </a:cubicBezTo>
                  <a:cubicBezTo>
                    <a:pt x="491" y="308"/>
                    <a:pt x="491" y="308"/>
                    <a:pt x="491" y="308"/>
                  </a:cubicBezTo>
                  <a:cubicBezTo>
                    <a:pt x="489" y="308"/>
                    <a:pt x="490" y="310"/>
                    <a:pt x="488" y="311"/>
                  </a:cubicBezTo>
                  <a:cubicBezTo>
                    <a:pt x="487" y="310"/>
                    <a:pt x="487" y="310"/>
                    <a:pt x="486" y="310"/>
                  </a:cubicBezTo>
                  <a:cubicBezTo>
                    <a:pt x="485" y="308"/>
                    <a:pt x="485" y="308"/>
                    <a:pt x="485" y="308"/>
                  </a:cubicBezTo>
                  <a:cubicBezTo>
                    <a:pt x="487" y="306"/>
                    <a:pt x="490" y="305"/>
                    <a:pt x="486" y="304"/>
                  </a:cubicBezTo>
                  <a:lnTo>
                    <a:pt x="484" y="303"/>
                  </a:lnTo>
                  <a:close/>
                  <a:moveTo>
                    <a:pt x="613" y="275"/>
                  </a:moveTo>
                  <a:cubicBezTo>
                    <a:pt x="613" y="276"/>
                    <a:pt x="617" y="281"/>
                    <a:pt x="617" y="281"/>
                  </a:cubicBezTo>
                  <a:cubicBezTo>
                    <a:pt x="619" y="282"/>
                    <a:pt x="620" y="280"/>
                    <a:pt x="622" y="281"/>
                  </a:cubicBezTo>
                  <a:cubicBezTo>
                    <a:pt x="623" y="282"/>
                    <a:pt x="623" y="282"/>
                    <a:pt x="623" y="282"/>
                  </a:cubicBezTo>
                  <a:cubicBezTo>
                    <a:pt x="624" y="283"/>
                    <a:pt x="627" y="283"/>
                    <a:pt x="629" y="284"/>
                  </a:cubicBezTo>
                  <a:cubicBezTo>
                    <a:pt x="629" y="284"/>
                    <a:pt x="629" y="286"/>
                    <a:pt x="629" y="286"/>
                  </a:cubicBezTo>
                  <a:cubicBezTo>
                    <a:pt x="629" y="286"/>
                    <a:pt x="630" y="286"/>
                    <a:pt x="631" y="286"/>
                  </a:cubicBezTo>
                  <a:cubicBezTo>
                    <a:pt x="631" y="287"/>
                    <a:pt x="631" y="289"/>
                    <a:pt x="632" y="289"/>
                  </a:cubicBezTo>
                  <a:cubicBezTo>
                    <a:pt x="631" y="289"/>
                    <a:pt x="632" y="289"/>
                    <a:pt x="631" y="290"/>
                  </a:cubicBezTo>
                  <a:cubicBezTo>
                    <a:pt x="630" y="290"/>
                    <a:pt x="629" y="291"/>
                    <a:pt x="627" y="290"/>
                  </a:cubicBezTo>
                  <a:cubicBezTo>
                    <a:pt x="627" y="290"/>
                    <a:pt x="627" y="289"/>
                    <a:pt x="626" y="289"/>
                  </a:cubicBezTo>
                  <a:cubicBezTo>
                    <a:pt x="626" y="289"/>
                    <a:pt x="625" y="291"/>
                    <a:pt x="625" y="291"/>
                  </a:cubicBezTo>
                  <a:cubicBezTo>
                    <a:pt x="624" y="292"/>
                    <a:pt x="623" y="291"/>
                    <a:pt x="622" y="292"/>
                  </a:cubicBezTo>
                  <a:cubicBezTo>
                    <a:pt x="623" y="292"/>
                    <a:pt x="619" y="291"/>
                    <a:pt x="620" y="291"/>
                  </a:cubicBezTo>
                  <a:cubicBezTo>
                    <a:pt x="620" y="292"/>
                    <a:pt x="619" y="293"/>
                    <a:pt x="618" y="293"/>
                  </a:cubicBezTo>
                  <a:cubicBezTo>
                    <a:pt x="617" y="294"/>
                    <a:pt x="617" y="295"/>
                    <a:pt x="617" y="296"/>
                  </a:cubicBezTo>
                  <a:cubicBezTo>
                    <a:pt x="615" y="295"/>
                    <a:pt x="615" y="295"/>
                    <a:pt x="614" y="294"/>
                  </a:cubicBezTo>
                  <a:cubicBezTo>
                    <a:pt x="612" y="291"/>
                    <a:pt x="614" y="293"/>
                    <a:pt x="613" y="289"/>
                  </a:cubicBezTo>
                  <a:cubicBezTo>
                    <a:pt x="613" y="288"/>
                    <a:pt x="611" y="287"/>
                    <a:pt x="611" y="286"/>
                  </a:cubicBezTo>
                  <a:cubicBezTo>
                    <a:pt x="610" y="285"/>
                    <a:pt x="610" y="283"/>
                    <a:pt x="610" y="283"/>
                  </a:cubicBezTo>
                  <a:cubicBezTo>
                    <a:pt x="611" y="284"/>
                    <a:pt x="611" y="277"/>
                    <a:pt x="611" y="276"/>
                  </a:cubicBezTo>
                  <a:lnTo>
                    <a:pt x="613" y="275"/>
                  </a:lnTo>
                  <a:close/>
                  <a:moveTo>
                    <a:pt x="474" y="270"/>
                  </a:moveTo>
                  <a:cubicBezTo>
                    <a:pt x="474" y="272"/>
                    <a:pt x="474" y="272"/>
                    <a:pt x="474" y="272"/>
                  </a:cubicBezTo>
                  <a:cubicBezTo>
                    <a:pt x="474" y="272"/>
                    <a:pt x="475" y="272"/>
                    <a:pt x="476" y="273"/>
                  </a:cubicBezTo>
                  <a:cubicBezTo>
                    <a:pt x="475" y="271"/>
                    <a:pt x="477" y="269"/>
                    <a:pt x="474" y="270"/>
                  </a:cubicBezTo>
                  <a:close/>
                  <a:moveTo>
                    <a:pt x="583" y="262"/>
                  </a:moveTo>
                  <a:cubicBezTo>
                    <a:pt x="583" y="262"/>
                    <a:pt x="582" y="265"/>
                    <a:pt x="581" y="266"/>
                  </a:cubicBezTo>
                  <a:cubicBezTo>
                    <a:pt x="582" y="266"/>
                    <a:pt x="584" y="266"/>
                    <a:pt x="585" y="267"/>
                  </a:cubicBezTo>
                  <a:cubicBezTo>
                    <a:pt x="587" y="265"/>
                    <a:pt x="587" y="265"/>
                    <a:pt x="587" y="265"/>
                  </a:cubicBezTo>
                  <a:cubicBezTo>
                    <a:pt x="587" y="264"/>
                    <a:pt x="587" y="263"/>
                    <a:pt x="587" y="263"/>
                  </a:cubicBezTo>
                  <a:cubicBezTo>
                    <a:pt x="586" y="262"/>
                    <a:pt x="584" y="262"/>
                    <a:pt x="583" y="262"/>
                  </a:cubicBezTo>
                  <a:close/>
                  <a:moveTo>
                    <a:pt x="570" y="259"/>
                  </a:moveTo>
                  <a:cubicBezTo>
                    <a:pt x="567" y="260"/>
                    <a:pt x="563" y="263"/>
                    <a:pt x="564" y="267"/>
                  </a:cubicBezTo>
                  <a:cubicBezTo>
                    <a:pt x="566" y="269"/>
                    <a:pt x="566" y="269"/>
                    <a:pt x="566" y="269"/>
                  </a:cubicBezTo>
                  <a:cubicBezTo>
                    <a:pt x="566" y="269"/>
                    <a:pt x="565" y="270"/>
                    <a:pt x="566" y="271"/>
                  </a:cubicBezTo>
                  <a:cubicBezTo>
                    <a:pt x="566" y="271"/>
                    <a:pt x="568" y="272"/>
                    <a:pt x="568" y="273"/>
                  </a:cubicBezTo>
                  <a:cubicBezTo>
                    <a:pt x="570" y="272"/>
                    <a:pt x="572" y="271"/>
                    <a:pt x="574" y="271"/>
                  </a:cubicBezTo>
                  <a:cubicBezTo>
                    <a:pt x="574" y="269"/>
                    <a:pt x="574" y="268"/>
                    <a:pt x="574" y="266"/>
                  </a:cubicBezTo>
                  <a:cubicBezTo>
                    <a:pt x="575" y="265"/>
                    <a:pt x="575" y="265"/>
                    <a:pt x="575" y="265"/>
                  </a:cubicBezTo>
                  <a:cubicBezTo>
                    <a:pt x="575" y="264"/>
                    <a:pt x="575" y="263"/>
                    <a:pt x="575" y="263"/>
                  </a:cubicBezTo>
                  <a:cubicBezTo>
                    <a:pt x="575" y="262"/>
                    <a:pt x="574" y="262"/>
                    <a:pt x="573" y="261"/>
                  </a:cubicBezTo>
                  <a:cubicBezTo>
                    <a:pt x="572" y="261"/>
                    <a:pt x="572" y="259"/>
                    <a:pt x="572" y="259"/>
                  </a:cubicBezTo>
                  <a:cubicBezTo>
                    <a:pt x="571" y="258"/>
                    <a:pt x="570" y="259"/>
                    <a:pt x="570" y="259"/>
                  </a:cubicBezTo>
                  <a:close/>
                  <a:moveTo>
                    <a:pt x="585" y="254"/>
                  </a:moveTo>
                  <a:cubicBezTo>
                    <a:pt x="586" y="255"/>
                    <a:pt x="585" y="256"/>
                    <a:pt x="585" y="257"/>
                  </a:cubicBezTo>
                  <a:cubicBezTo>
                    <a:pt x="586" y="257"/>
                    <a:pt x="585" y="258"/>
                    <a:pt x="585" y="259"/>
                  </a:cubicBezTo>
                  <a:cubicBezTo>
                    <a:pt x="586" y="259"/>
                    <a:pt x="587" y="258"/>
                    <a:pt x="587" y="259"/>
                  </a:cubicBezTo>
                  <a:cubicBezTo>
                    <a:pt x="587" y="258"/>
                    <a:pt x="587" y="256"/>
                    <a:pt x="587" y="256"/>
                  </a:cubicBezTo>
                  <a:cubicBezTo>
                    <a:pt x="587" y="255"/>
                    <a:pt x="586" y="254"/>
                    <a:pt x="585" y="254"/>
                  </a:cubicBezTo>
                  <a:close/>
                  <a:moveTo>
                    <a:pt x="538" y="251"/>
                  </a:moveTo>
                  <a:cubicBezTo>
                    <a:pt x="538" y="251"/>
                    <a:pt x="538" y="254"/>
                    <a:pt x="538" y="254"/>
                  </a:cubicBezTo>
                  <a:cubicBezTo>
                    <a:pt x="538" y="254"/>
                    <a:pt x="540" y="254"/>
                    <a:pt x="540" y="254"/>
                  </a:cubicBezTo>
                  <a:cubicBezTo>
                    <a:pt x="540" y="254"/>
                    <a:pt x="543" y="254"/>
                    <a:pt x="542" y="254"/>
                  </a:cubicBezTo>
                  <a:cubicBezTo>
                    <a:pt x="544" y="255"/>
                    <a:pt x="543" y="252"/>
                    <a:pt x="543" y="252"/>
                  </a:cubicBezTo>
                  <a:cubicBezTo>
                    <a:pt x="541" y="251"/>
                    <a:pt x="540" y="251"/>
                    <a:pt x="538" y="251"/>
                  </a:cubicBezTo>
                  <a:close/>
                  <a:moveTo>
                    <a:pt x="544" y="241"/>
                  </a:moveTo>
                  <a:cubicBezTo>
                    <a:pt x="544" y="241"/>
                    <a:pt x="544" y="243"/>
                    <a:pt x="545" y="243"/>
                  </a:cubicBezTo>
                  <a:cubicBezTo>
                    <a:pt x="546" y="244"/>
                    <a:pt x="545" y="241"/>
                    <a:pt x="545" y="241"/>
                  </a:cubicBezTo>
                  <a:lnTo>
                    <a:pt x="544" y="241"/>
                  </a:lnTo>
                  <a:close/>
                  <a:moveTo>
                    <a:pt x="567" y="239"/>
                  </a:moveTo>
                  <a:cubicBezTo>
                    <a:pt x="567" y="239"/>
                    <a:pt x="566" y="241"/>
                    <a:pt x="566" y="241"/>
                  </a:cubicBezTo>
                  <a:cubicBezTo>
                    <a:pt x="566" y="241"/>
                    <a:pt x="566" y="241"/>
                    <a:pt x="566" y="242"/>
                  </a:cubicBezTo>
                  <a:cubicBezTo>
                    <a:pt x="567" y="242"/>
                    <a:pt x="568" y="242"/>
                    <a:pt x="569" y="242"/>
                  </a:cubicBezTo>
                  <a:cubicBezTo>
                    <a:pt x="570" y="239"/>
                    <a:pt x="570" y="239"/>
                    <a:pt x="570" y="239"/>
                  </a:cubicBezTo>
                  <a:cubicBezTo>
                    <a:pt x="569" y="239"/>
                    <a:pt x="567" y="240"/>
                    <a:pt x="567" y="239"/>
                  </a:cubicBezTo>
                  <a:close/>
                  <a:moveTo>
                    <a:pt x="548" y="237"/>
                  </a:moveTo>
                  <a:cubicBezTo>
                    <a:pt x="548" y="237"/>
                    <a:pt x="548" y="240"/>
                    <a:pt x="548" y="240"/>
                  </a:cubicBezTo>
                  <a:cubicBezTo>
                    <a:pt x="550" y="239"/>
                    <a:pt x="550" y="239"/>
                    <a:pt x="550" y="239"/>
                  </a:cubicBezTo>
                  <a:cubicBezTo>
                    <a:pt x="550" y="238"/>
                    <a:pt x="550" y="237"/>
                    <a:pt x="550" y="237"/>
                  </a:cubicBezTo>
                  <a:cubicBezTo>
                    <a:pt x="550" y="237"/>
                    <a:pt x="548" y="237"/>
                    <a:pt x="548" y="237"/>
                  </a:cubicBezTo>
                  <a:close/>
                  <a:moveTo>
                    <a:pt x="542" y="233"/>
                  </a:moveTo>
                  <a:cubicBezTo>
                    <a:pt x="541" y="233"/>
                    <a:pt x="539" y="235"/>
                    <a:pt x="538" y="235"/>
                  </a:cubicBezTo>
                  <a:cubicBezTo>
                    <a:pt x="536" y="236"/>
                    <a:pt x="534" y="235"/>
                    <a:pt x="532" y="235"/>
                  </a:cubicBezTo>
                  <a:cubicBezTo>
                    <a:pt x="532" y="236"/>
                    <a:pt x="531" y="237"/>
                    <a:pt x="532" y="237"/>
                  </a:cubicBezTo>
                  <a:cubicBezTo>
                    <a:pt x="531" y="237"/>
                    <a:pt x="533" y="238"/>
                    <a:pt x="533" y="238"/>
                  </a:cubicBezTo>
                  <a:cubicBezTo>
                    <a:pt x="532" y="238"/>
                    <a:pt x="534" y="239"/>
                    <a:pt x="534" y="239"/>
                  </a:cubicBezTo>
                  <a:cubicBezTo>
                    <a:pt x="534" y="238"/>
                    <a:pt x="536" y="237"/>
                    <a:pt x="536" y="237"/>
                  </a:cubicBezTo>
                  <a:cubicBezTo>
                    <a:pt x="536" y="238"/>
                    <a:pt x="537" y="240"/>
                    <a:pt x="537" y="240"/>
                  </a:cubicBezTo>
                  <a:cubicBezTo>
                    <a:pt x="538" y="240"/>
                    <a:pt x="538" y="240"/>
                    <a:pt x="538" y="240"/>
                  </a:cubicBezTo>
                  <a:cubicBezTo>
                    <a:pt x="539" y="240"/>
                    <a:pt x="550" y="232"/>
                    <a:pt x="542" y="233"/>
                  </a:cubicBezTo>
                  <a:close/>
                  <a:moveTo>
                    <a:pt x="623" y="232"/>
                  </a:moveTo>
                  <a:cubicBezTo>
                    <a:pt x="629" y="232"/>
                    <a:pt x="627" y="233"/>
                    <a:pt x="629" y="234"/>
                  </a:cubicBezTo>
                  <a:cubicBezTo>
                    <a:pt x="628" y="234"/>
                    <a:pt x="618" y="232"/>
                    <a:pt x="623" y="232"/>
                  </a:cubicBezTo>
                  <a:close/>
                  <a:moveTo>
                    <a:pt x="474" y="229"/>
                  </a:moveTo>
                  <a:cubicBezTo>
                    <a:pt x="475" y="236"/>
                    <a:pt x="474" y="236"/>
                    <a:pt x="481" y="237"/>
                  </a:cubicBezTo>
                  <a:cubicBezTo>
                    <a:pt x="478" y="235"/>
                    <a:pt x="475" y="232"/>
                    <a:pt x="474" y="229"/>
                  </a:cubicBezTo>
                  <a:close/>
                  <a:moveTo>
                    <a:pt x="622" y="227"/>
                  </a:moveTo>
                  <a:cubicBezTo>
                    <a:pt x="622" y="227"/>
                    <a:pt x="622" y="229"/>
                    <a:pt x="622" y="229"/>
                  </a:cubicBezTo>
                  <a:cubicBezTo>
                    <a:pt x="619" y="230"/>
                    <a:pt x="621" y="227"/>
                    <a:pt x="622" y="227"/>
                  </a:cubicBezTo>
                  <a:close/>
                  <a:moveTo>
                    <a:pt x="615" y="220"/>
                  </a:moveTo>
                  <a:cubicBezTo>
                    <a:pt x="618" y="220"/>
                    <a:pt x="616" y="223"/>
                    <a:pt x="616" y="223"/>
                  </a:cubicBezTo>
                  <a:cubicBezTo>
                    <a:pt x="616" y="223"/>
                    <a:pt x="614" y="223"/>
                    <a:pt x="614" y="223"/>
                  </a:cubicBezTo>
                  <a:cubicBezTo>
                    <a:pt x="614" y="222"/>
                    <a:pt x="613" y="220"/>
                    <a:pt x="615" y="220"/>
                  </a:cubicBezTo>
                  <a:close/>
                  <a:moveTo>
                    <a:pt x="604" y="216"/>
                  </a:moveTo>
                  <a:cubicBezTo>
                    <a:pt x="604" y="216"/>
                    <a:pt x="604" y="218"/>
                    <a:pt x="604" y="218"/>
                  </a:cubicBezTo>
                  <a:cubicBezTo>
                    <a:pt x="602" y="219"/>
                    <a:pt x="603" y="216"/>
                    <a:pt x="604" y="216"/>
                  </a:cubicBezTo>
                  <a:close/>
                  <a:moveTo>
                    <a:pt x="387" y="173"/>
                  </a:moveTo>
                  <a:cubicBezTo>
                    <a:pt x="387" y="176"/>
                    <a:pt x="387" y="176"/>
                    <a:pt x="387" y="176"/>
                  </a:cubicBezTo>
                  <a:cubicBezTo>
                    <a:pt x="387" y="176"/>
                    <a:pt x="389" y="176"/>
                    <a:pt x="389" y="176"/>
                  </a:cubicBezTo>
                  <a:cubicBezTo>
                    <a:pt x="389" y="173"/>
                    <a:pt x="389" y="173"/>
                    <a:pt x="389" y="173"/>
                  </a:cubicBezTo>
                  <a:cubicBezTo>
                    <a:pt x="388" y="173"/>
                    <a:pt x="387" y="174"/>
                    <a:pt x="387" y="173"/>
                  </a:cubicBezTo>
                  <a:close/>
                  <a:moveTo>
                    <a:pt x="550" y="163"/>
                  </a:moveTo>
                  <a:cubicBezTo>
                    <a:pt x="547" y="163"/>
                    <a:pt x="544" y="165"/>
                    <a:pt x="542" y="166"/>
                  </a:cubicBezTo>
                  <a:cubicBezTo>
                    <a:pt x="542" y="166"/>
                    <a:pt x="542" y="166"/>
                    <a:pt x="542" y="166"/>
                  </a:cubicBezTo>
                  <a:cubicBezTo>
                    <a:pt x="539" y="166"/>
                    <a:pt x="537" y="164"/>
                    <a:pt x="535" y="164"/>
                  </a:cubicBezTo>
                  <a:cubicBezTo>
                    <a:pt x="532" y="163"/>
                    <a:pt x="532" y="165"/>
                    <a:pt x="530" y="166"/>
                  </a:cubicBezTo>
                  <a:cubicBezTo>
                    <a:pt x="529" y="166"/>
                    <a:pt x="528" y="166"/>
                    <a:pt x="527" y="166"/>
                  </a:cubicBezTo>
                  <a:cubicBezTo>
                    <a:pt x="522" y="169"/>
                    <a:pt x="523" y="175"/>
                    <a:pt x="522" y="179"/>
                  </a:cubicBezTo>
                  <a:cubicBezTo>
                    <a:pt x="521" y="176"/>
                    <a:pt x="521" y="185"/>
                    <a:pt x="525" y="186"/>
                  </a:cubicBezTo>
                  <a:cubicBezTo>
                    <a:pt x="529" y="187"/>
                    <a:pt x="530" y="184"/>
                    <a:pt x="532" y="184"/>
                  </a:cubicBezTo>
                  <a:cubicBezTo>
                    <a:pt x="535" y="184"/>
                    <a:pt x="537" y="186"/>
                    <a:pt x="540" y="185"/>
                  </a:cubicBezTo>
                  <a:cubicBezTo>
                    <a:pt x="544" y="185"/>
                    <a:pt x="545" y="181"/>
                    <a:pt x="548" y="180"/>
                  </a:cubicBezTo>
                  <a:cubicBezTo>
                    <a:pt x="549" y="180"/>
                    <a:pt x="550" y="181"/>
                    <a:pt x="552" y="180"/>
                  </a:cubicBezTo>
                  <a:cubicBezTo>
                    <a:pt x="552" y="180"/>
                    <a:pt x="553" y="178"/>
                    <a:pt x="553" y="178"/>
                  </a:cubicBezTo>
                  <a:cubicBezTo>
                    <a:pt x="554" y="178"/>
                    <a:pt x="555" y="179"/>
                    <a:pt x="558" y="179"/>
                  </a:cubicBezTo>
                  <a:cubicBezTo>
                    <a:pt x="558" y="179"/>
                    <a:pt x="559" y="177"/>
                    <a:pt x="560" y="177"/>
                  </a:cubicBezTo>
                  <a:cubicBezTo>
                    <a:pt x="559" y="176"/>
                    <a:pt x="560" y="176"/>
                    <a:pt x="560" y="175"/>
                  </a:cubicBezTo>
                  <a:cubicBezTo>
                    <a:pt x="558" y="174"/>
                    <a:pt x="558" y="174"/>
                    <a:pt x="558" y="174"/>
                  </a:cubicBezTo>
                  <a:cubicBezTo>
                    <a:pt x="557" y="172"/>
                    <a:pt x="556" y="169"/>
                    <a:pt x="556" y="168"/>
                  </a:cubicBezTo>
                  <a:cubicBezTo>
                    <a:pt x="555" y="166"/>
                    <a:pt x="555" y="166"/>
                    <a:pt x="555" y="164"/>
                  </a:cubicBezTo>
                  <a:cubicBezTo>
                    <a:pt x="554" y="164"/>
                    <a:pt x="552" y="165"/>
                    <a:pt x="552" y="165"/>
                  </a:cubicBezTo>
                  <a:cubicBezTo>
                    <a:pt x="551" y="165"/>
                    <a:pt x="551" y="163"/>
                    <a:pt x="550" y="163"/>
                  </a:cubicBezTo>
                  <a:close/>
                  <a:moveTo>
                    <a:pt x="397" y="156"/>
                  </a:moveTo>
                  <a:cubicBezTo>
                    <a:pt x="397" y="156"/>
                    <a:pt x="397" y="157"/>
                    <a:pt x="397" y="158"/>
                  </a:cubicBezTo>
                  <a:cubicBezTo>
                    <a:pt x="399" y="158"/>
                    <a:pt x="399" y="156"/>
                    <a:pt x="397" y="156"/>
                  </a:cubicBezTo>
                  <a:close/>
                  <a:moveTo>
                    <a:pt x="381" y="153"/>
                  </a:moveTo>
                  <a:cubicBezTo>
                    <a:pt x="380" y="153"/>
                    <a:pt x="378" y="156"/>
                    <a:pt x="381" y="156"/>
                  </a:cubicBezTo>
                  <a:cubicBezTo>
                    <a:pt x="381" y="156"/>
                    <a:pt x="383" y="152"/>
                    <a:pt x="381" y="153"/>
                  </a:cubicBezTo>
                  <a:close/>
                  <a:moveTo>
                    <a:pt x="399" y="135"/>
                  </a:moveTo>
                  <a:cubicBezTo>
                    <a:pt x="399" y="137"/>
                    <a:pt x="398" y="141"/>
                    <a:pt x="396" y="142"/>
                  </a:cubicBezTo>
                  <a:cubicBezTo>
                    <a:pt x="395" y="142"/>
                    <a:pt x="394" y="141"/>
                    <a:pt x="393" y="142"/>
                  </a:cubicBezTo>
                  <a:cubicBezTo>
                    <a:pt x="393" y="143"/>
                    <a:pt x="394" y="144"/>
                    <a:pt x="393" y="145"/>
                  </a:cubicBezTo>
                  <a:cubicBezTo>
                    <a:pt x="393" y="145"/>
                    <a:pt x="391" y="147"/>
                    <a:pt x="391" y="147"/>
                  </a:cubicBezTo>
                  <a:cubicBezTo>
                    <a:pt x="391" y="148"/>
                    <a:pt x="392" y="150"/>
                    <a:pt x="392" y="150"/>
                  </a:cubicBezTo>
                  <a:cubicBezTo>
                    <a:pt x="393" y="150"/>
                    <a:pt x="393" y="149"/>
                    <a:pt x="393" y="149"/>
                  </a:cubicBezTo>
                  <a:cubicBezTo>
                    <a:pt x="394" y="149"/>
                    <a:pt x="395" y="149"/>
                    <a:pt x="396" y="150"/>
                  </a:cubicBezTo>
                  <a:cubicBezTo>
                    <a:pt x="397" y="150"/>
                    <a:pt x="397" y="151"/>
                    <a:pt x="397" y="152"/>
                  </a:cubicBezTo>
                  <a:cubicBezTo>
                    <a:pt x="398" y="152"/>
                    <a:pt x="404" y="154"/>
                    <a:pt x="405" y="154"/>
                  </a:cubicBezTo>
                  <a:cubicBezTo>
                    <a:pt x="405" y="154"/>
                    <a:pt x="405" y="152"/>
                    <a:pt x="407" y="153"/>
                  </a:cubicBezTo>
                  <a:cubicBezTo>
                    <a:pt x="407" y="153"/>
                    <a:pt x="408" y="155"/>
                    <a:pt x="409" y="156"/>
                  </a:cubicBezTo>
                  <a:cubicBezTo>
                    <a:pt x="410" y="155"/>
                    <a:pt x="411" y="155"/>
                    <a:pt x="412" y="155"/>
                  </a:cubicBezTo>
                  <a:cubicBezTo>
                    <a:pt x="413" y="151"/>
                    <a:pt x="415" y="145"/>
                    <a:pt x="413" y="141"/>
                  </a:cubicBezTo>
                  <a:cubicBezTo>
                    <a:pt x="413" y="140"/>
                    <a:pt x="411" y="140"/>
                    <a:pt x="410" y="139"/>
                  </a:cubicBezTo>
                  <a:cubicBezTo>
                    <a:pt x="409" y="138"/>
                    <a:pt x="410" y="137"/>
                    <a:pt x="409" y="136"/>
                  </a:cubicBezTo>
                  <a:cubicBezTo>
                    <a:pt x="408" y="135"/>
                    <a:pt x="401" y="135"/>
                    <a:pt x="399" y="135"/>
                  </a:cubicBezTo>
                  <a:close/>
                  <a:moveTo>
                    <a:pt x="395" y="133"/>
                  </a:moveTo>
                  <a:cubicBezTo>
                    <a:pt x="395" y="133"/>
                    <a:pt x="394" y="135"/>
                    <a:pt x="393" y="136"/>
                  </a:cubicBezTo>
                  <a:cubicBezTo>
                    <a:pt x="392" y="137"/>
                    <a:pt x="390" y="136"/>
                    <a:pt x="388" y="137"/>
                  </a:cubicBezTo>
                  <a:cubicBezTo>
                    <a:pt x="388" y="139"/>
                    <a:pt x="388" y="140"/>
                    <a:pt x="389" y="140"/>
                  </a:cubicBezTo>
                  <a:cubicBezTo>
                    <a:pt x="389" y="139"/>
                    <a:pt x="390" y="140"/>
                    <a:pt x="391" y="140"/>
                  </a:cubicBezTo>
                  <a:cubicBezTo>
                    <a:pt x="391" y="140"/>
                    <a:pt x="392" y="137"/>
                    <a:pt x="392" y="137"/>
                  </a:cubicBezTo>
                  <a:cubicBezTo>
                    <a:pt x="393" y="137"/>
                    <a:pt x="394" y="137"/>
                    <a:pt x="395" y="137"/>
                  </a:cubicBezTo>
                  <a:cubicBezTo>
                    <a:pt x="395" y="137"/>
                    <a:pt x="397" y="132"/>
                    <a:pt x="395" y="133"/>
                  </a:cubicBezTo>
                  <a:close/>
                  <a:moveTo>
                    <a:pt x="389" y="132"/>
                  </a:moveTo>
                  <a:cubicBezTo>
                    <a:pt x="390" y="134"/>
                    <a:pt x="390" y="134"/>
                    <a:pt x="390" y="134"/>
                  </a:cubicBezTo>
                  <a:cubicBezTo>
                    <a:pt x="390" y="133"/>
                    <a:pt x="391" y="132"/>
                    <a:pt x="389" y="132"/>
                  </a:cubicBezTo>
                  <a:close/>
                  <a:moveTo>
                    <a:pt x="386" y="132"/>
                  </a:moveTo>
                  <a:cubicBezTo>
                    <a:pt x="386" y="132"/>
                    <a:pt x="386" y="134"/>
                    <a:pt x="386" y="134"/>
                  </a:cubicBezTo>
                  <a:cubicBezTo>
                    <a:pt x="388" y="135"/>
                    <a:pt x="387" y="133"/>
                    <a:pt x="386" y="132"/>
                  </a:cubicBezTo>
                  <a:close/>
                  <a:moveTo>
                    <a:pt x="404" y="131"/>
                  </a:moveTo>
                  <a:cubicBezTo>
                    <a:pt x="402" y="131"/>
                    <a:pt x="404" y="133"/>
                    <a:pt x="405" y="133"/>
                  </a:cubicBezTo>
                  <a:cubicBezTo>
                    <a:pt x="405" y="133"/>
                    <a:pt x="407" y="130"/>
                    <a:pt x="404" y="131"/>
                  </a:cubicBezTo>
                  <a:close/>
                  <a:moveTo>
                    <a:pt x="538" y="128"/>
                  </a:moveTo>
                  <a:cubicBezTo>
                    <a:pt x="537" y="128"/>
                    <a:pt x="535" y="129"/>
                    <a:pt x="535" y="130"/>
                  </a:cubicBezTo>
                  <a:cubicBezTo>
                    <a:pt x="535" y="130"/>
                    <a:pt x="533" y="130"/>
                    <a:pt x="533" y="130"/>
                  </a:cubicBezTo>
                  <a:cubicBezTo>
                    <a:pt x="534" y="130"/>
                    <a:pt x="532" y="130"/>
                    <a:pt x="532" y="130"/>
                  </a:cubicBezTo>
                  <a:cubicBezTo>
                    <a:pt x="533" y="132"/>
                    <a:pt x="533" y="132"/>
                    <a:pt x="533" y="132"/>
                  </a:cubicBezTo>
                  <a:cubicBezTo>
                    <a:pt x="534" y="132"/>
                    <a:pt x="535" y="131"/>
                    <a:pt x="536" y="132"/>
                  </a:cubicBezTo>
                  <a:cubicBezTo>
                    <a:pt x="536" y="132"/>
                    <a:pt x="537" y="133"/>
                    <a:pt x="538" y="134"/>
                  </a:cubicBezTo>
                  <a:cubicBezTo>
                    <a:pt x="538" y="133"/>
                    <a:pt x="537" y="132"/>
                    <a:pt x="538" y="131"/>
                  </a:cubicBezTo>
                  <a:cubicBezTo>
                    <a:pt x="538" y="130"/>
                    <a:pt x="544" y="127"/>
                    <a:pt x="538" y="128"/>
                  </a:cubicBezTo>
                  <a:close/>
                  <a:moveTo>
                    <a:pt x="443" y="114"/>
                  </a:moveTo>
                  <a:cubicBezTo>
                    <a:pt x="442" y="114"/>
                    <a:pt x="441" y="114"/>
                    <a:pt x="440" y="114"/>
                  </a:cubicBezTo>
                  <a:cubicBezTo>
                    <a:pt x="439" y="116"/>
                    <a:pt x="439" y="116"/>
                    <a:pt x="439" y="116"/>
                  </a:cubicBezTo>
                  <a:cubicBezTo>
                    <a:pt x="441" y="119"/>
                    <a:pt x="441" y="119"/>
                    <a:pt x="446" y="120"/>
                  </a:cubicBezTo>
                  <a:cubicBezTo>
                    <a:pt x="446" y="120"/>
                    <a:pt x="445" y="118"/>
                    <a:pt x="445" y="118"/>
                  </a:cubicBezTo>
                  <a:cubicBezTo>
                    <a:pt x="445" y="118"/>
                    <a:pt x="445" y="115"/>
                    <a:pt x="445" y="114"/>
                  </a:cubicBezTo>
                  <a:cubicBezTo>
                    <a:pt x="444" y="114"/>
                    <a:pt x="443" y="114"/>
                    <a:pt x="443" y="114"/>
                  </a:cubicBezTo>
                  <a:close/>
                  <a:moveTo>
                    <a:pt x="395" y="111"/>
                  </a:moveTo>
                  <a:cubicBezTo>
                    <a:pt x="394" y="112"/>
                    <a:pt x="394" y="114"/>
                    <a:pt x="393" y="115"/>
                  </a:cubicBezTo>
                  <a:cubicBezTo>
                    <a:pt x="392" y="114"/>
                    <a:pt x="392" y="117"/>
                    <a:pt x="391" y="117"/>
                  </a:cubicBezTo>
                  <a:cubicBezTo>
                    <a:pt x="392" y="118"/>
                    <a:pt x="394" y="118"/>
                    <a:pt x="395" y="119"/>
                  </a:cubicBezTo>
                  <a:cubicBezTo>
                    <a:pt x="397" y="120"/>
                    <a:pt x="396" y="123"/>
                    <a:pt x="398" y="124"/>
                  </a:cubicBezTo>
                  <a:cubicBezTo>
                    <a:pt x="400" y="125"/>
                    <a:pt x="402" y="124"/>
                    <a:pt x="405" y="124"/>
                  </a:cubicBezTo>
                  <a:cubicBezTo>
                    <a:pt x="408" y="125"/>
                    <a:pt x="410" y="127"/>
                    <a:pt x="412" y="128"/>
                  </a:cubicBezTo>
                  <a:cubicBezTo>
                    <a:pt x="413" y="128"/>
                    <a:pt x="413" y="127"/>
                    <a:pt x="414" y="128"/>
                  </a:cubicBezTo>
                  <a:cubicBezTo>
                    <a:pt x="416" y="126"/>
                    <a:pt x="414" y="124"/>
                    <a:pt x="418" y="124"/>
                  </a:cubicBezTo>
                  <a:cubicBezTo>
                    <a:pt x="418" y="126"/>
                    <a:pt x="418" y="126"/>
                    <a:pt x="418" y="126"/>
                  </a:cubicBezTo>
                  <a:cubicBezTo>
                    <a:pt x="421" y="127"/>
                    <a:pt x="428" y="128"/>
                    <a:pt x="429" y="130"/>
                  </a:cubicBezTo>
                  <a:cubicBezTo>
                    <a:pt x="429" y="131"/>
                    <a:pt x="428" y="132"/>
                    <a:pt x="429" y="132"/>
                  </a:cubicBezTo>
                  <a:cubicBezTo>
                    <a:pt x="429" y="133"/>
                    <a:pt x="431" y="133"/>
                    <a:pt x="431" y="134"/>
                  </a:cubicBezTo>
                  <a:cubicBezTo>
                    <a:pt x="433" y="138"/>
                    <a:pt x="430" y="139"/>
                    <a:pt x="430" y="142"/>
                  </a:cubicBezTo>
                  <a:cubicBezTo>
                    <a:pt x="430" y="143"/>
                    <a:pt x="431" y="144"/>
                    <a:pt x="431" y="144"/>
                  </a:cubicBezTo>
                  <a:cubicBezTo>
                    <a:pt x="431" y="146"/>
                    <a:pt x="429" y="147"/>
                    <a:pt x="429" y="148"/>
                  </a:cubicBezTo>
                  <a:cubicBezTo>
                    <a:pt x="429" y="149"/>
                    <a:pt x="430" y="151"/>
                    <a:pt x="431" y="152"/>
                  </a:cubicBezTo>
                  <a:cubicBezTo>
                    <a:pt x="431" y="153"/>
                    <a:pt x="431" y="155"/>
                    <a:pt x="431" y="154"/>
                  </a:cubicBezTo>
                  <a:cubicBezTo>
                    <a:pt x="431" y="155"/>
                    <a:pt x="431" y="158"/>
                    <a:pt x="431" y="158"/>
                  </a:cubicBezTo>
                  <a:cubicBezTo>
                    <a:pt x="433" y="158"/>
                    <a:pt x="434" y="158"/>
                    <a:pt x="435" y="158"/>
                  </a:cubicBezTo>
                  <a:cubicBezTo>
                    <a:pt x="436" y="156"/>
                    <a:pt x="436" y="156"/>
                    <a:pt x="436" y="156"/>
                  </a:cubicBezTo>
                  <a:cubicBezTo>
                    <a:pt x="440" y="155"/>
                    <a:pt x="439" y="157"/>
                    <a:pt x="439" y="158"/>
                  </a:cubicBezTo>
                  <a:cubicBezTo>
                    <a:pt x="439" y="158"/>
                    <a:pt x="439" y="158"/>
                    <a:pt x="439" y="158"/>
                  </a:cubicBezTo>
                  <a:cubicBezTo>
                    <a:pt x="439" y="158"/>
                    <a:pt x="451" y="156"/>
                    <a:pt x="451" y="156"/>
                  </a:cubicBezTo>
                  <a:cubicBezTo>
                    <a:pt x="452" y="155"/>
                    <a:pt x="451" y="153"/>
                    <a:pt x="452" y="152"/>
                  </a:cubicBezTo>
                  <a:cubicBezTo>
                    <a:pt x="455" y="150"/>
                    <a:pt x="455" y="150"/>
                    <a:pt x="455" y="150"/>
                  </a:cubicBezTo>
                  <a:cubicBezTo>
                    <a:pt x="456" y="152"/>
                    <a:pt x="457" y="155"/>
                    <a:pt x="457" y="157"/>
                  </a:cubicBezTo>
                  <a:cubicBezTo>
                    <a:pt x="459" y="157"/>
                    <a:pt x="460" y="158"/>
                    <a:pt x="462" y="158"/>
                  </a:cubicBezTo>
                  <a:cubicBezTo>
                    <a:pt x="462" y="157"/>
                    <a:pt x="465" y="155"/>
                    <a:pt x="466" y="156"/>
                  </a:cubicBezTo>
                  <a:cubicBezTo>
                    <a:pt x="466" y="156"/>
                    <a:pt x="468" y="158"/>
                    <a:pt x="470" y="157"/>
                  </a:cubicBezTo>
                  <a:cubicBezTo>
                    <a:pt x="471" y="154"/>
                    <a:pt x="471" y="154"/>
                    <a:pt x="471" y="154"/>
                  </a:cubicBezTo>
                  <a:cubicBezTo>
                    <a:pt x="473" y="154"/>
                    <a:pt x="473" y="154"/>
                    <a:pt x="474" y="154"/>
                  </a:cubicBezTo>
                  <a:cubicBezTo>
                    <a:pt x="475" y="154"/>
                    <a:pt x="475" y="155"/>
                    <a:pt x="475" y="157"/>
                  </a:cubicBezTo>
                  <a:cubicBezTo>
                    <a:pt x="478" y="157"/>
                    <a:pt x="480" y="156"/>
                    <a:pt x="482" y="156"/>
                  </a:cubicBezTo>
                  <a:cubicBezTo>
                    <a:pt x="482" y="154"/>
                    <a:pt x="482" y="154"/>
                    <a:pt x="482" y="154"/>
                  </a:cubicBezTo>
                  <a:cubicBezTo>
                    <a:pt x="484" y="155"/>
                    <a:pt x="483" y="156"/>
                    <a:pt x="484" y="157"/>
                  </a:cubicBezTo>
                  <a:cubicBezTo>
                    <a:pt x="485" y="157"/>
                    <a:pt x="485" y="156"/>
                    <a:pt x="486" y="156"/>
                  </a:cubicBezTo>
                  <a:cubicBezTo>
                    <a:pt x="487" y="155"/>
                    <a:pt x="489" y="156"/>
                    <a:pt x="491" y="156"/>
                  </a:cubicBezTo>
                  <a:cubicBezTo>
                    <a:pt x="495" y="156"/>
                    <a:pt x="498" y="156"/>
                    <a:pt x="502" y="156"/>
                  </a:cubicBezTo>
                  <a:cubicBezTo>
                    <a:pt x="502" y="154"/>
                    <a:pt x="502" y="155"/>
                    <a:pt x="503" y="155"/>
                  </a:cubicBezTo>
                  <a:cubicBezTo>
                    <a:pt x="503" y="153"/>
                    <a:pt x="503" y="151"/>
                    <a:pt x="502" y="151"/>
                  </a:cubicBezTo>
                  <a:cubicBezTo>
                    <a:pt x="503" y="151"/>
                    <a:pt x="504" y="151"/>
                    <a:pt x="504" y="151"/>
                  </a:cubicBezTo>
                  <a:cubicBezTo>
                    <a:pt x="505" y="151"/>
                    <a:pt x="505" y="154"/>
                    <a:pt x="505" y="154"/>
                  </a:cubicBezTo>
                  <a:cubicBezTo>
                    <a:pt x="506" y="154"/>
                    <a:pt x="507" y="155"/>
                    <a:pt x="508" y="156"/>
                  </a:cubicBezTo>
                  <a:cubicBezTo>
                    <a:pt x="509" y="156"/>
                    <a:pt x="509" y="155"/>
                    <a:pt x="510" y="155"/>
                  </a:cubicBezTo>
                  <a:cubicBezTo>
                    <a:pt x="511" y="154"/>
                    <a:pt x="510" y="154"/>
                    <a:pt x="511" y="154"/>
                  </a:cubicBezTo>
                  <a:cubicBezTo>
                    <a:pt x="511" y="154"/>
                    <a:pt x="512" y="155"/>
                    <a:pt x="512" y="156"/>
                  </a:cubicBezTo>
                  <a:cubicBezTo>
                    <a:pt x="514" y="156"/>
                    <a:pt x="526" y="155"/>
                    <a:pt x="529" y="154"/>
                  </a:cubicBezTo>
                  <a:cubicBezTo>
                    <a:pt x="529" y="154"/>
                    <a:pt x="529" y="152"/>
                    <a:pt x="530" y="152"/>
                  </a:cubicBezTo>
                  <a:cubicBezTo>
                    <a:pt x="531" y="156"/>
                    <a:pt x="530" y="150"/>
                    <a:pt x="530" y="148"/>
                  </a:cubicBezTo>
                  <a:cubicBezTo>
                    <a:pt x="531" y="147"/>
                    <a:pt x="530" y="149"/>
                    <a:pt x="530" y="149"/>
                  </a:cubicBezTo>
                  <a:cubicBezTo>
                    <a:pt x="532" y="148"/>
                    <a:pt x="534" y="147"/>
                    <a:pt x="535" y="146"/>
                  </a:cubicBezTo>
                  <a:cubicBezTo>
                    <a:pt x="537" y="143"/>
                    <a:pt x="536" y="142"/>
                    <a:pt x="535" y="139"/>
                  </a:cubicBezTo>
                  <a:cubicBezTo>
                    <a:pt x="535" y="139"/>
                    <a:pt x="533" y="139"/>
                    <a:pt x="533" y="139"/>
                  </a:cubicBezTo>
                  <a:cubicBezTo>
                    <a:pt x="531" y="138"/>
                    <a:pt x="527" y="135"/>
                    <a:pt x="524" y="135"/>
                  </a:cubicBezTo>
                  <a:cubicBezTo>
                    <a:pt x="523" y="135"/>
                    <a:pt x="521" y="137"/>
                    <a:pt x="520" y="136"/>
                  </a:cubicBezTo>
                  <a:cubicBezTo>
                    <a:pt x="517" y="134"/>
                    <a:pt x="517" y="134"/>
                    <a:pt x="517" y="134"/>
                  </a:cubicBezTo>
                  <a:cubicBezTo>
                    <a:pt x="517" y="134"/>
                    <a:pt x="517" y="132"/>
                    <a:pt x="517" y="132"/>
                  </a:cubicBezTo>
                  <a:cubicBezTo>
                    <a:pt x="516" y="132"/>
                    <a:pt x="508" y="131"/>
                    <a:pt x="506" y="132"/>
                  </a:cubicBezTo>
                  <a:cubicBezTo>
                    <a:pt x="506" y="132"/>
                    <a:pt x="505" y="133"/>
                    <a:pt x="503" y="133"/>
                  </a:cubicBezTo>
                  <a:cubicBezTo>
                    <a:pt x="502" y="133"/>
                    <a:pt x="501" y="131"/>
                    <a:pt x="497" y="131"/>
                  </a:cubicBezTo>
                  <a:cubicBezTo>
                    <a:pt x="496" y="132"/>
                    <a:pt x="496" y="132"/>
                    <a:pt x="496" y="132"/>
                  </a:cubicBezTo>
                  <a:cubicBezTo>
                    <a:pt x="494" y="133"/>
                    <a:pt x="493" y="132"/>
                    <a:pt x="492" y="132"/>
                  </a:cubicBezTo>
                  <a:cubicBezTo>
                    <a:pt x="491" y="134"/>
                    <a:pt x="491" y="134"/>
                    <a:pt x="491" y="134"/>
                  </a:cubicBezTo>
                  <a:cubicBezTo>
                    <a:pt x="489" y="135"/>
                    <a:pt x="485" y="133"/>
                    <a:pt x="482" y="134"/>
                  </a:cubicBezTo>
                  <a:cubicBezTo>
                    <a:pt x="482" y="135"/>
                    <a:pt x="480" y="135"/>
                    <a:pt x="479" y="136"/>
                  </a:cubicBezTo>
                  <a:cubicBezTo>
                    <a:pt x="479" y="136"/>
                    <a:pt x="479" y="138"/>
                    <a:pt x="479" y="138"/>
                  </a:cubicBezTo>
                  <a:cubicBezTo>
                    <a:pt x="477" y="138"/>
                    <a:pt x="470" y="136"/>
                    <a:pt x="468" y="135"/>
                  </a:cubicBezTo>
                  <a:cubicBezTo>
                    <a:pt x="468" y="138"/>
                    <a:pt x="468" y="138"/>
                    <a:pt x="468" y="138"/>
                  </a:cubicBezTo>
                  <a:cubicBezTo>
                    <a:pt x="467" y="138"/>
                    <a:pt x="465" y="136"/>
                    <a:pt x="463" y="136"/>
                  </a:cubicBezTo>
                  <a:cubicBezTo>
                    <a:pt x="463" y="136"/>
                    <a:pt x="463" y="138"/>
                    <a:pt x="461" y="138"/>
                  </a:cubicBezTo>
                  <a:cubicBezTo>
                    <a:pt x="461" y="136"/>
                    <a:pt x="461" y="136"/>
                    <a:pt x="461" y="136"/>
                  </a:cubicBezTo>
                  <a:cubicBezTo>
                    <a:pt x="458" y="135"/>
                    <a:pt x="456" y="135"/>
                    <a:pt x="453" y="134"/>
                  </a:cubicBezTo>
                  <a:cubicBezTo>
                    <a:pt x="452" y="134"/>
                    <a:pt x="452" y="135"/>
                    <a:pt x="451" y="136"/>
                  </a:cubicBezTo>
                  <a:cubicBezTo>
                    <a:pt x="451" y="134"/>
                    <a:pt x="451" y="133"/>
                    <a:pt x="451" y="132"/>
                  </a:cubicBezTo>
                  <a:cubicBezTo>
                    <a:pt x="448" y="131"/>
                    <a:pt x="447" y="130"/>
                    <a:pt x="444" y="131"/>
                  </a:cubicBezTo>
                  <a:cubicBezTo>
                    <a:pt x="443" y="131"/>
                    <a:pt x="443" y="133"/>
                    <a:pt x="443" y="133"/>
                  </a:cubicBezTo>
                  <a:cubicBezTo>
                    <a:pt x="439" y="135"/>
                    <a:pt x="442" y="131"/>
                    <a:pt x="443" y="130"/>
                  </a:cubicBezTo>
                  <a:cubicBezTo>
                    <a:pt x="442" y="130"/>
                    <a:pt x="440" y="130"/>
                    <a:pt x="439" y="130"/>
                  </a:cubicBezTo>
                  <a:cubicBezTo>
                    <a:pt x="440" y="128"/>
                    <a:pt x="440" y="128"/>
                    <a:pt x="440" y="128"/>
                  </a:cubicBezTo>
                  <a:cubicBezTo>
                    <a:pt x="444" y="129"/>
                    <a:pt x="445" y="129"/>
                    <a:pt x="449" y="127"/>
                  </a:cubicBezTo>
                  <a:cubicBezTo>
                    <a:pt x="449" y="127"/>
                    <a:pt x="449" y="125"/>
                    <a:pt x="449" y="125"/>
                  </a:cubicBezTo>
                  <a:cubicBezTo>
                    <a:pt x="447" y="124"/>
                    <a:pt x="445" y="124"/>
                    <a:pt x="443" y="123"/>
                  </a:cubicBezTo>
                  <a:cubicBezTo>
                    <a:pt x="442" y="123"/>
                    <a:pt x="441" y="121"/>
                    <a:pt x="441" y="121"/>
                  </a:cubicBezTo>
                  <a:cubicBezTo>
                    <a:pt x="439" y="120"/>
                    <a:pt x="437" y="121"/>
                    <a:pt x="436" y="120"/>
                  </a:cubicBezTo>
                  <a:cubicBezTo>
                    <a:pt x="435" y="120"/>
                    <a:pt x="435" y="118"/>
                    <a:pt x="435" y="117"/>
                  </a:cubicBezTo>
                  <a:cubicBezTo>
                    <a:pt x="431" y="118"/>
                    <a:pt x="420" y="120"/>
                    <a:pt x="419" y="119"/>
                  </a:cubicBezTo>
                  <a:cubicBezTo>
                    <a:pt x="418" y="119"/>
                    <a:pt x="419" y="117"/>
                    <a:pt x="419" y="117"/>
                  </a:cubicBezTo>
                  <a:cubicBezTo>
                    <a:pt x="419" y="117"/>
                    <a:pt x="415" y="114"/>
                    <a:pt x="415" y="114"/>
                  </a:cubicBezTo>
                  <a:cubicBezTo>
                    <a:pt x="413" y="113"/>
                    <a:pt x="412" y="114"/>
                    <a:pt x="409" y="114"/>
                  </a:cubicBezTo>
                  <a:cubicBezTo>
                    <a:pt x="408" y="114"/>
                    <a:pt x="404" y="113"/>
                    <a:pt x="403" y="113"/>
                  </a:cubicBezTo>
                  <a:cubicBezTo>
                    <a:pt x="402" y="113"/>
                    <a:pt x="402" y="112"/>
                    <a:pt x="402" y="112"/>
                  </a:cubicBezTo>
                  <a:cubicBezTo>
                    <a:pt x="401" y="111"/>
                    <a:pt x="399" y="112"/>
                    <a:pt x="399" y="112"/>
                  </a:cubicBezTo>
                  <a:cubicBezTo>
                    <a:pt x="399" y="112"/>
                    <a:pt x="397" y="111"/>
                    <a:pt x="395" y="111"/>
                  </a:cubicBezTo>
                  <a:close/>
                  <a:moveTo>
                    <a:pt x="523" y="102"/>
                  </a:moveTo>
                  <a:cubicBezTo>
                    <a:pt x="524" y="102"/>
                    <a:pt x="524" y="103"/>
                    <a:pt x="524" y="104"/>
                  </a:cubicBezTo>
                  <a:cubicBezTo>
                    <a:pt x="525" y="104"/>
                    <a:pt x="525" y="105"/>
                    <a:pt x="526" y="105"/>
                  </a:cubicBezTo>
                  <a:cubicBezTo>
                    <a:pt x="523" y="105"/>
                    <a:pt x="520" y="105"/>
                    <a:pt x="518" y="105"/>
                  </a:cubicBezTo>
                  <a:cubicBezTo>
                    <a:pt x="519" y="105"/>
                    <a:pt x="518" y="104"/>
                    <a:pt x="518" y="104"/>
                  </a:cubicBezTo>
                  <a:cubicBezTo>
                    <a:pt x="518" y="104"/>
                    <a:pt x="522" y="102"/>
                    <a:pt x="523" y="102"/>
                  </a:cubicBezTo>
                  <a:close/>
                  <a:moveTo>
                    <a:pt x="411" y="99"/>
                  </a:moveTo>
                  <a:cubicBezTo>
                    <a:pt x="411" y="100"/>
                    <a:pt x="411" y="100"/>
                    <a:pt x="411" y="100"/>
                  </a:cubicBezTo>
                  <a:cubicBezTo>
                    <a:pt x="409" y="101"/>
                    <a:pt x="407" y="101"/>
                    <a:pt x="405" y="102"/>
                  </a:cubicBezTo>
                  <a:cubicBezTo>
                    <a:pt x="405" y="102"/>
                    <a:pt x="405" y="102"/>
                    <a:pt x="405" y="102"/>
                  </a:cubicBezTo>
                  <a:cubicBezTo>
                    <a:pt x="402" y="103"/>
                    <a:pt x="399" y="102"/>
                    <a:pt x="397" y="102"/>
                  </a:cubicBezTo>
                  <a:cubicBezTo>
                    <a:pt x="397" y="102"/>
                    <a:pt x="394" y="104"/>
                    <a:pt x="393" y="104"/>
                  </a:cubicBezTo>
                  <a:cubicBezTo>
                    <a:pt x="394" y="105"/>
                    <a:pt x="394" y="105"/>
                    <a:pt x="394" y="106"/>
                  </a:cubicBezTo>
                  <a:cubicBezTo>
                    <a:pt x="404" y="105"/>
                    <a:pt x="414" y="111"/>
                    <a:pt x="421" y="106"/>
                  </a:cubicBezTo>
                  <a:cubicBezTo>
                    <a:pt x="422" y="105"/>
                    <a:pt x="422" y="105"/>
                    <a:pt x="423" y="105"/>
                  </a:cubicBezTo>
                  <a:cubicBezTo>
                    <a:pt x="424" y="102"/>
                    <a:pt x="424" y="102"/>
                    <a:pt x="424" y="102"/>
                  </a:cubicBezTo>
                  <a:cubicBezTo>
                    <a:pt x="429" y="101"/>
                    <a:pt x="420" y="100"/>
                    <a:pt x="420" y="100"/>
                  </a:cubicBezTo>
                  <a:cubicBezTo>
                    <a:pt x="420" y="99"/>
                    <a:pt x="420" y="99"/>
                    <a:pt x="420" y="99"/>
                  </a:cubicBezTo>
                  <a:cubicBezTo>
                    <a:pt x="418" y="99"/>
                    <a:pt x="417" y="101"/>
                    <a:pt x="414" y="100"/>
                  </a:cubicBezTo>
                  <a:cubicBezTo>
                    <a:pt x="413" y="100"/>
                    <a:pt x="413" y="99"/>
                    <a:pt x="411" y="99"/>
                  </a:cubicBezTo>
                  <a:close/>
                  <a:moveTo>
                    <a:pt x="442" y="96"/>
                  </a:moveTo>
                  <a:cubicBezTo>
                    <a:pt x="441" y="97"/>
                    <a:pt x="442" y="98"/>
                    <a:pt x="442" y="98"/>
                  </a:cubicBezTo>
                  <a:cubicBezTo>
                    <a:pt x="442" y="99"/>
                    <a:pt x="440" y="100"/>
                    <a:pt x="439" y="100"/>
                  </a:cubicBezTo>
                  <a:cubicBezTo>
                    <a:pt x="439" y="101"/>
                    <a:pt x="439" y="103"/>
                    <a:pt x="439" y="102"/>
                  </a:cubicBezTo>
                  <a:cubicBezTo>
                    <a:pt x="440" y="105"/>
                    <a:pt x="440" y="106"/>
                    <a:pt x="440" y="108"/>
                  </a:cubicBezTo>
                  <a:cubicBezTo>
                    <a:pt x="441" y="107"/>
                    <a:pt x="441" y="106"/>
                    <a:pt x="441" y="106"/>
                  </a:cubicBezTo>
                  <a:cubicBezTo>
                    <a:pt x="442" y="106"/>
                    <a:pt x="444" y="106"/>
                    <a:pt x="445" y="106"/>
                  </a:cubicBezTo>
                  <a:cubicBezTo>
                    <a:pt x="446" y="104"/>
                    <a:pt x="447" y="102"/>
                    <a:pt x="447" y="99"/>
                  </a:cubicBezTo>
                  <a:cubicBezTo>
                    <a:pt x="445" y="98"/>
                    <a:pt x="444" y="97"/>
                    <a:pt x="442" y="96"/>
                  </a:cubicBezTo>
                  <a:close/>
                  <a:moveTo>
                    <a:pt x="510" y="94"/>
                  </a:moveTo>
                  <a:cubicBezTo>
                    <a:pt x="511" y="93"/>
                    <a:pt x="510" y="96"/>
                    <a:pt x="510" y="96"/>
                  </a:cubicBezTo>
                  <a:cubicBezTo>
                    <a:pt x="508" y="96"/>
                    <a:pt x="509" y="94"/>
                    <a:pt x="510" y="94"/>
                  </a:cubicBezTo>
                  <a:close/>
                  <a:moveTo>
                    <a:pt x="377" y="79"/>
                  </a:moveTo>
                  <a:cubicBezTo>
                    <a:pt x="373" y="88"/>
                    <a:pt x="374" y="92"/>
                    <a:pt x="384" y="92"/>
                  </a:cubicBezTo>
                  <a:cubicBezTo>
                    <a:pt x="384" y="92"/>
                    <a:pt x="385" y="94"/>
                    <a:pt x="385" y="94"/>
                  </a:cubicBezTo>
                  <a:cubicBezTo>
                    <a:pt x="384" y="94"/>
                    <a:pt x="383" y="93"/>
                    <a:pt x="382" y="94"/>
                  </a:cubicBezTo>
                  <a:cubicBezTo>
                    <a:pt x="382" y="94"/>
                    <a:pt x="381" y="96"/>
                    <a:pt x="382" y="96"/>
                  </a:cubicBezTo>
                  <a:cubicBezTo>
                    <a:pt x="383" y="96"/>
                    <a:pt x="383" y="98"/>
                    <a:pt x="384" y="98"/>
                  </a:cubicBezTo>
                  <a:cubicBezTo>
                    <a:pt x="385" y="99"/>
                    <a:pt x="388" y="100"/>
                    <a:pt x="388" y="101"/>
                  </a:cubicBezTo>
                  <a:cubicBezTo>
                    <a:pt x="388" y="102"/>
                    <a:pt x="387" y="102"/>
                    <a:pt x="388" y="103"/>
                  </a:cubicBezTo>
                  <a:cubicBezTo>
                    <a:pt x="389" y="103"/>
                    <a:pt x="390" y="103"/>
                    <a:pt x="391" y="103"/>
                  </a:cubicBezTo>
                  <a:cubicBezTo>
                    <a:pt x="392" y="103"/>
                    <a:pt x="392" y="101"/>
                    <a:pt x="393" y="100"/>
                  </a:cubicBezTo>
                  <a:cubicBezTo>
                    <a:pt x="395" y="99"/>
                    <a:pt x="402" y="99"/>
                    <a:pt x="404" y="99"/>
                  </a:cubicBezTo>
                  <a:cubicBezTo>
                    <a:pt x="404" y="98"/>
                    <a:pt x="404" y="97"/>
                    <a:pt x="404" y="96"/>
                  </a:cubicBezTo>
                  <a:cubicBezTo>
                    <a:pt x="404" y="96"/>
                    <a:pt x="402" y="95"/>
                    <a:pt x="402" y="94"/>
                  </a:cubicBezTo>
                  <a:cubicBezTo>
                    <a:pt x="402" y="93"/>
                    <a:pt x="403" y="93"/>
                    <a:pt x="403" y="93"/>
                  </a:cubicBezTo>
                  <a:cubicBezTo>
                    <a:pt x="403" y="93"/>
                    <a:pt x="401" y="90"/>
                    <a:pt x="401" y="90"/>
                  </a:cubicBezTo>
                  <a:cubicBezTo>
                    <a:pt x="401" y="90"/>
                    <a:pt x="400" y="90"/>
                    <a:pt x="399" y="90"/>
                  </a:cubicBezTo>
                  <a:cubicBezTo>
                    <a:pt x="399" y="90"/>
                    <a:pt x="397" y="88"/>
                    <a:pt x="397" y="88"/>
                  </a:cubicBezTo>
                  <a:cubicBezTo>
                    <a:pt x="396" y="87"/>
                    <a:pt x="395" y="89"/>
                    <a:pt x="394" y="88"/>
                  </a:cubicBezTo>
                  <a:cubicBezTo>
                    <a:pt x="394" y="88"/>
                    <a:pt x="394" y="88"/>
                    <a:pt x="394" y="88"/>
                  </a:cubicBezTo>
                  <a:cubicBezTo>
                    <a:pt x="394" y="87"/>
                    <a:pt x="392" y="86"/>
                    <a:pt x="392" y="86"/>
                  </a:cubicBezTo>
                  <a:cubicBezTo>
                    <a:pt x="389" y="84"/>
                    <a:pt x="386" y="84"/>
                    <a:pt x="383" y="83"/>
                  </a:cubicBezTo>
                  <a:cubicBezTo>
                    <a:pt x="381" y="82"/>
                    <a:pt x="379" y="80"/>
                    <a:pt x="377" y="79"/>
                  </a:cubicBezTo>
                  <a:close/>
                  <a:moveTo>
                    <a:pt x="363" y="57"/>
                  </a:moveTo>
                  <a:cubicBezTo>
                    <a:pt x="364" y="60"/>
                    <a:pt x="364" y="63"/>
                    <a:pt x="365" y="65"/>
                  </a:cubicBezTo>
                  <a:cubicBezTo>
                    <a:pt x="365" y="65"/>
                    <a:pt x="367" y="64"/>
                    <a:pt x="367" y="64"/>
                  </a:cubicBezTo>
                  <a:cubicBezTo>
                    <a:pt x="368" y="65"/>
                    <a:pt x="368" y="67"/>
                    <a:pt x="369" y="68"/>
                  </a:cubicBezTo>
                  <a:cubicBezTo>
                    <a:pt x="369" y="68"/>
                    <a:pt x="370" y="67"/>
                    <a:pt x="371" y="68"/>
                  </a:cubicBezTo>
                  <a:cubicBezTo>
                    <a:pt x="370" y="66"/>
                    <a:pt x="371" y="65"/>
                    <a:pt x="370" y="63"/>
                  </a:cubicBezTo>
                  <a:cubicBezTo>
                    <a:pt x="370" y="62"/>
                    <a:pt x="367" y="61"/>
                    <a:pt x="367" y="60"/>
                  </a:cubicBezTo>
                  <a:cubicBezTo>
                    <a:pt x="366" y="59"/>
                    <a:pt x="367" y="58"/>
                    <a:pt x="367" y="57"/>
                  </a:cubicBezTo>
                  <a:cubicBezTo>
                    <a:pt x="366" y="57"/>
                    <a:pt x="364" y="58"/>
                    <a:pt x="363" y="57"/>
                  </a:cubicBezTo>
                  <a:close/>
                  <a:moveTo>
                    <a:pt x="578" y="40"/>
                  </a:moveTo>
                  <a:cubicBezTo>
                    <a:pt x="581" y="40"/>
                    <a:pt x="580" y="41"/>
                    <a:pt x="579" y="41"/>
                  </a:cubicBezTo>
                  <a:cubicBezTo>
                    <a:pt x="573" y="42"/>
                    <a:pt x="573" y="40"/>
                    <a:pt x="578" y="40"/>
                  </a:cubicBezTo>
                  <a:close/>
                  <a:moveTo>
                    <a:pt x="374" y="160"/>
                  </a:moveTo>
                  <a:cubicBezTo>
                    <a:pt x="374" y="160"/>
                    <a:pt x="372" y="163"/>
                    <a:pt x="371" y="164"/>
                  </a:cubicBezTo>
                  <a:cubicBezTo>
                    <a:pt x="369" y="164"/>
                    <a:pt x="358" y="165"/>
                    <a:pt x="365" y="167"/>
                  </a:cubicBezTo>
                  <a:cubicBezTo>
                    <a:pt x="365" y="167"/>
                    <a:pt x="364" y="169"/>
                    <a:pt x="364" y="169"/>
                  </a:cubicBezTo>
                  <a:cubicBezTo>
                    <a:pt x="362" y="168"/>
                    <a:pt x="360" y="169"/>
                    <a:pt x="357" y="168"/>
                  </a:cubicBezTo>
                  <a:cubicBezTo>
                    <a:pt x="357" y="167"/>
                    <a:pt x="356" y="165"/>
                    <a:pt x="355" y="165"/>
                  </a:cubicBezTo>
                  <a:cubicBezTo>
                    <a:pt x="353" y="166"/>
                    <a:pt x="347" y="171"/>
                    <a:pt x="348" y="174"/>
                  </a:cubicBezTo>
                  <a:cubicBezTo>
                    <a:pt x="348" y="175"/>
                    <a:pt x="349" y="175"/>
                    <a:pt x="349" y="176"/>
                  </a:cubicBezTo>
                  <a:cubicBezTo>
                    <a:pt x="351" y="176"/>
                    <a:pt x="353" y="177"/>
                    <a:pt x="353" y="177"/>
                  </a:cubicBezTo>
                  <a:cubicBezTo>
                    <a:pt x="355" y="177"/>
                    <a:pt x="357" y="177"/>
                    <a:pt x="357" y="178"/>
                  </a:cubicBezTo>
                  <a:cubicBezTo>
                    <a:pt x="358" y="179"/>
                    <a:pt x="358" y="181"/>
                    <a:pt x="357" y="181"/>
                  </a:cubicBezTo>
                  <a:cubicBezTo>
                    <a:pt x="357" y="182"/>
                    <a:pt x="358" y="184"/>
                    <a:pt x="357" y="185"/>
                  </a:cubicBezTo>
                  <a:cubicBezTo>
                    <a:pt x="356" y="187"/>
                    <a:pt x="347" y="186"/>
                    <a:pt x="344" y="186"/>
                  </a:cubicBezTo>
                  <a:cubicBezTo>
                    <a:pt x="342" y="184"/>
                    <a:pt x="341" y="182"/>
                    <a:pt x="340" y="180"/>
                  </a:cubicBezTo>
                  <a:cubicBezTo>
                    <a:pt x="340" y="180"/>
                    <a:pt x="339" y="181"/>
                    <a:pt x="338" y="181"/>
                  </a:cubicBezTo>
                  <a:cubicBezTo>
                    <a:pt x="337" y="182"/>
                    <a:pt x="337" y="181"/>
                    <a:pt x="336" y="181"/>
                  </a:cubicBezTo>
                  <a:cubicBezTo>
                    <a:pt x="336" y="182"/>
                    <a:pt x="335" y="182"/>
                    <a:pt x="335" y="184"/>
                  </a:cubicBezTo>
                  <a:cubicBezTo>
                    <a:pt x="335" y="184"/>
                    <a:pt x="336" y="186"/>
                    <a:pt x="336" y="186"/>
                  </a:cubicBezTo>
                  <a:cubicBezTo>
                    <a:pt x="336" y="187"/>
                    <a:pt x="335" y="188"/>
                    <a:pt x="336" y="188"/>
                  </a:cubicBezTo>
                  <a:cubicBezTo>
                    <a:pt x="336" y="189"/>
                    <a:pt x="338" y="190"/>
                    <a:pt x="338" y="191"/>
                  </a:cubicBezTo>
                  <a:cubicBezTo>
                    <a:pt x="339" y="191"/>
                    <a:pt x="341" y="194"/>
                    <a:pt x="341" y="194"/>
                  </a:cubicBezTo>
                  <a:cubicBezTo>
                    <a:pt x="342" y="194"/>
                    <a:pt x="343" y="194"/>
                    <a:pt x="344" y="194"/>
                  </a:cubicBezTo>
                  <a:cubicBezTo>
                    <a:pt x="344" y="194"/>
                    <a:pt x="346" y="196"/>
                    <a:pt x="346" y="196"/>
                  </a:cubicBezTo>
                  <a:cubicBezTo>
                    <a:pt x="348" y="196"/>
                    <a:pt x="348" y="196"/>
                    <a:pt x="348" y="196"/>
                  </a:cubicBezTo>
                  <a:cubicBezTo>
                    <a:pt x="348" y="196"/>
                    <a:pt x="348" y="194"/>
                    <a:pt x="348" y="193"/>
                  </a:cubicBezTo>
                  <a:cubicBezTo>
                    <a:pt x="349" y="193"/>
                    <a:pt x="350" y="193"/>
                    <a:pt x="352" y="193"/>
                  </a:cubicBezTo>
                  <a:cubicBezTo>
                    <a:pt x="352" y="194"/>
                    <a:pt x="353" y="195"/>
                    <a:pt x="354" y="196"/>
                  </a:cubicBezTo>
                  <a:cubicBezTo>
                    <a:pt x="355" y="197"/>
                    <a:pt x="356" y="199"/>
                    <a:pt x="357" y="199"/>
                  </a:cubicBezTo>
                  <a:cubicBezTo>
                    <a:pt x="357" y="200"/>
                    <a:pt x="359" y="199"/>
                    <a:pt x="359" y="199"/>
                  </a:cubicBezTo>
                  <a:cubicBezTo>
                    <a:pt x="360" y="200"/>
                    <a:pt x="364" y="203"/>
                    <a:pt x="364" y="203"/>
                  </a:cubicBezTo>
                  <a:cubicBezTo>
                    <a:pt x="364" y="204"/>
                    <a:pt x="364" y="205"/>
                    <a:pt x="364" y="206"/>
                  </a:cubicBezTo>
                  <a:cubicBezTo>
                    <a:pt x="364" y="207"/>
                    <a:pt x="366" y="209"/>
                    <a:pt x="367" y="211"/>
                  </a:cubicBezTo>
                  <a:cubicBezTo>
                    <a:pt x="369" y="211"/>
                    <a:pt x="370" y="212"/>
                    <a:pt x="372" y="211"/>
                  </a:cubicBezTo>
                  <a:cubicBezTo>
                    <a:pt x="374" y="210"/>
                    <a:pt x="375" y="206"/>
                    <a:pt x="377" y="205"/>
                  </a:cubicBezTo>
                  <a:cubicBezTo>
                    <a:pt x="378" y="204"/>
                    <a:pt x="380" y="205"/>
                    <a:pt x="381" y="205"/>
                  </a:cubicBezTo>
                  <a:cubicBezTo>
                    <a:pt x="381" y="205"/>
                    <a:pt x="382" y="203"/>
                    <a:pt x="383" y="203"/>
                  </a:cubicBezTo>
                  <a:cubicBezTo>
                    <a:pt x="386" y="201"/>
                    <a:pt x="388" y="202"/>
                    <a:pt x="391" y="201"/>
                  </a:cubicBezTo>
                  <a:cubicBezTo>
                    <a:pt x="391" y="198"/>
                    <a:pt x="391" y="199"/>
                    <a:pt x="391" y="197"/>
                  </a:cubicBezTo>
                  <a:cubicBezTo>
                    <a:pt x="393" y="197"/>
                    <a:pt x="393" y="197"/>
                    <a:pt x="393" y="197"/>
                  </a:cubicBezTo>
                  <a:cubicBezTo>
                    <a:pt x="393" y="196"/>
                    <a:pt x="394" y="192"/>
                    <a:pt x="393" y="191"/>
                  </a:cubicBezTo>
                  <a:cubicBezTo>
                    <a:pt x="392" y="189"/>
                    <a:pt x="392" y="189"/>
                    <a:pt x="392" y="189"/>
                  </a:cubicBezTo>
                  <a:cubicBezTo>
                    <a:pt x="392" y="187"/>
                    <a:pt x="393" y="187"/>
                    <a:pt x="393" y="185"/>
                  </a:cubicBezTo>
                  <a:cubicBezTo>
                    <a:pt x="393" y="185"/>
                    <a:pt x="390" y="183"/>
                    <a:pt x="390" y="183"/>
                  </a:cubicBezTo>
                  <a:cubicBezTo>
                    <a:pt x="387" y="186"/>
                    <a:pt x="388" y="185"/>
                    <a:pt x="385" y="187"/>
                  </a:cubicBezTo>
                  <a:cubicBezTo>
                    <a:pt x="384" y="184"/>
                    <a:pt x="384" y="183"/>
                    <a:pt x="383" y="179"/>
                  </a:cubicBezTo>
                  <a:cubicBezTo>
                    <a:pt x="377" y="182"/>
                    <a:pt x="379" y="182"/>
                    <a:pt x="377" y="177"/>
                  </a:cubicBezTo>
                  <a:cubicBezTo>
                    <a:pt x="375" y="177"/>
                    <a:pt x="375" y="177"/>
                    <a:pt x="375" y="177"/>
                  </a:cubicBezTo>
                  <a:cubicBezTo>
                    <a:pt x="376" y="175"/>
                    <a:pt x="376" y="175"/>
                    <a:pt x="376" y="175"/>
                  </a:cubicBezTo>
                  <a:cubicBezTo>
                    <a:pt x="379" y="174"/>
                    <a:pt x="381" y="175"/>
                    <a:pt x="384" y="174"/>
                  </a:cubicBezTo>
                  <a:cubicBezTo>
                    <a:pt x="384" y="174"/>
                    <a:pt x="385" y="171"/>
                    <a:pt x="383" y="171"/>
                  </a:cubicBezTo>
                  <a:cubicBezTo>
                    <a:pt x="384" y="171"/>
                    <a:pt x="384" y="169"/>
                    <a:pt x="384" y="168"/>
                  </a:cubicBezTo>
                  <a:cubicBezTo>
                    <a:pt x="384" y="168"/>
                    <a:pt x="382" y="168"/>
                    <a:pt x="382" y="168"/>
                  </a:cubicBezTo>
                  <a:cubicBezTo>
                    <a:pt x="382" y="168"/>
                    <a:pt x="381" y="166"/>
                    <a:pt x="381" y="166"/>
                  </a:cubicBezTo>
                  <a:cubicBezTo>
                    <a:pt x="379" y="165"/>
                    <a:pt x="375" y="165"/>
                    <a:pt x="373" y="166"/>
                  </a:cubicBezTo>
                  <a:cubicBezTo>
                    <a:pt x="372" y="168"/>
                    <a:pt x="372" y="168"/>
                    <a:pt x="372" y="168"/>
                  </a:cubicBezTo>
                  <a:cubicBezTo>
                    <a:pt x="371" y="168"/>
                    <a:pt x="369" y="167"/>
                    <a:pt x="368" y="168"/>
                  </a:cubicBezTo>
                  <a:cubicBezTo>
                    <a:pt x="369" y="167"/>
                    <a:pt x="370" y="167"/>
                    <a:pt x="371" y="166"/>
                  </a:cubicBezTo>
                  <a:cubicBezTo>
                    <a:pt x="372" y="166"/>
                    <a:pt x="374" y="164"/>
                    <a:pt x="374" y="164"/>
                  </a:cubicBezTo>
                  <a:cubicBezTo>
                    <a:pt x="375" y="164"/>
                    <a:pt x="376" y="164"/>
                    <a:pt x="377" y="164"/>
                  </a:cubicBezTo>
                  <a:cubicBezTo>
                    <a:pt x="379" y="162"/>
                    <a:pt x="378" y="158"/>
                    <a:pt x="374" y="160"/>
                  </a:cubicBezTo>
                  <a:close/>
                  <a:moveTo>
                    <a:pt x="294" y="131"/>
                  </a:moveTo>
                  <a:cubicBezTo>
                    <a:pt x="294" y="131"/>
                    <a:pt x="294" y="133"/>
                    <a:pt x="294" y="133"/>
                  </a:cubicBezTo>
                  <a:cubicBezTo>
                    <a:pt x="291" y="134"/>
                    <a:pt x="293" y="131"/>
                    <a:pt x="294" y="131"/>
                  </a:cubicBezTo>
                  <a:close/>
                  <a:moveTo>
                    <a:pt x="188" y="120"/>
                  </a:moveTo>
                  <a:cubicBezTo>
                    <a:pt x="189" y="121"/>
                    <a:pt x="187" y="122"/>
                    <a:pt x="187" y="122"/>
                  </a:cubicBezTo>
                  <a:cubicBezTo>
                    <a:pt x="187" y="121"/>
                    <a:pt x="187" y="120"/>
                    <a:pt x="188" y="120"/>
                  </a:cubicBezTo>
                  <a:close/>
                  <a:moveTo>
                    <a:pt x="335" y="119"/>
                  </a:moveTo>
                  <a:cubicBezTo>
                    <a:pt x="333" y="119"/>
                    <a:pt x="327" y="121"/>
                    <a:pt x="326" y="122"/>
                  </a:cubicBezTo>
                  <a:cubicBezTo>
                    <a:pt x="325" y="122"/>
                    <a:pt x="324" y="123"/>
                    <a:pt x="324" y="124"/>
                  </a:cubicBezTo>
                  <a:cubicBezTo>
                    <a:pt x="322" y="122"/>
                    <a:pt x="321" y="125"/>
                    <a:pt x="324" y="127"/>
                  </a:cubicBezTo>
                  <a:cubicBezTo>
                    <a:pt x="324" y="128"/>
                    <a:pt x="324" y="128"/>
                    <a:pt x="324" y="128"/>
                  </a:cubicBezTo>
                  <a:cubicBezTo>
                    <a:pt x="328" y="127"/>
                    <a:pt x="330" y="127"/>
                    <a:pt x="334" y="126"/>
                  </a:cubicBezTo>
                  <a:cubicBezTo>
                    <a:pt x="334" y="126"/>
                    <a:pt x="332" y="128"/>
                    <a:pt x="332" y="128"/>
                  </a:cubicBezTo>
                  <a:cubicBezTo>
                    <a:pt x="329" y="128"/>
                    <a:pt x="328" y="129"/>
                    <a:pt x="326" y="130"/>
                  </a:cubicBezTo>
                  <a:cubicBezTo>
                    <a:pt x="325" y="132"/>
                    <a:pt x="325" y="132"/>
                    <a:pt x="325" y="132"/>
                  </a:cubicBezTo>
                  <a:cubicBezTo>
                    <a:pt x="329" y="131"/>
                    <a:pt x="337" y="131"/>
                    <a:pt x="334" y="132"/>
                  </a:cubicBezTo>
                  <a:cubicBezTo>
                    <a:pt x="333" y="132"/>
                    <a:pt x="331" y="132"/>
                    <a:pt x="331" y="133"/>
                  </a:cubicBezTo>
                  <a:cubicBezTo>
                    <a:pt x="330" y="133"/>
                    <a:pt x="330" y="135"/>
                    <a:pt x="330" y="136"/>
                  </a:cubicBezTo>
                  <a:cubicBezTo>
                    <a:pt x="329" y="136"/>
                    <a:pt x="327" y="136"/>
                    <a:pt x="327" y="136"/>
                  </a:cubicBezTo>
                  <a:cubicBezTo>
                    <a:pt x="327" y="137"/>
                    <a:pt x="327" y="138"/>
                    <a:pt x="327" y="138"/>
                  </a:cubicBezTo>
                  <a:cubicBezTo>
                    <a:pt x="329" y="138"/>
                    <a:pt x="332" y="139"/>
                    <a:pt x="335" y="138"/>
                  </a:cubicBezTo>
                  <a:cubicBezTo>
                    <a:pt x="336" y="137"/>
                    <a:pt x="336" y="135"/>
                    <a:pt x="338" y="134"/>
                  </a:cubicBezTo>
                  <a:cubicBezTo>
                    <a:pt x="339" y="133"/>
                    <a:pt x="341" y="133"/>
                    <a:pt x="342" y="132"/>
                  </a:cubicBezTo>
                  <a:cubicBezTo>
                    <a:pt x="342" y="132"/>
                    <a:pt x="342" y="130"/>
                    <a:pt x="341" y="131"/>
                  </a:cubicBezTo>
                  <a:cubicBezTo>
                    <a:pt x="341" y="130"/>
                    <a:pt x="341" y="130"/>
                    <a:pt x="341" y="130"/>
                  </a:cubicBezTo>
                  <a:cubicBezTo>
                    <a:pt x="342" y="128"/>
                    <a:pt x="342" y="128"/>
                    <a:pt x="342" y="128"/>
                  </a:cubicBezTo>
                  <a:cubicBezTo>
                    <a:pt x="341" y="127"/>
                    <a:pt x="344" y="125"/>
                    <a:pt x="340" y="125"/>
                  </a:cubicBezTo>
                  <a:cubicBezTo>
                    <a:pt x="338" y="125"/>
                    <a:pt x="337" y="125"/>
                    <a:pt x="336" y="126"/>
                  </a:cubicBezTo>
                  <a:cubicBezTo>
                    <a:pt x="337" y="124"/>
                    <a:pt x="341" y="120"/>
                    <a:pt x="335" y="119"/>
                  </a:cubicBezTo>
                  <a:close/>
                  <a:moveTo>
                    <a:pt x="325" y="114"/>
                  </a:moveTo>
                  <a:cubicBezTo>
                    <a:pt x="324" y="116"/>
                    <a:pt x="323" y="118"/>
                    <a:pt x="322" y="120"/>
                  </a:cubicBezTo>
                  <a:cubicBezTo>
                    <a:pt x="330" y="118"/>
                    <a:pt x="337" y="117"/>
                    <a:pt x="325" y="114"/>
                  </a:cubicBezTo>
                  <a:close/>
                  <a:moveTo>
                    <a:pt x="361" y="112"/>
                  </a:moveTo>
                  <a:cubicBezTo>
                    <a:pt x="361" y="114"/>
                    <a:pt x="361" y="114"/>
                    <a:pt x="361" y="114"/>
                  </a:cubicBezTo>
                  <a:cubicBezTo>
                    <a:pt x="359" y="114"/>
                    <a:pt x="358" y="114"/>
                    <a:pt x="357" y="114"/>
                  </a:cubicBezTo>
                  <a:cubicBezTo>
                    <a:pt x="358" y="115"/>
                    <a:pt x="356" y="116"/>
                    <a:pt x="356" y="116"/>
                  </a:cubicBezTo>
                  <a:cubicBezTo>
                    <a:pt x="357" y="118"/>
                    <a:pt x="357" y="118"/>
                    <a:pt x="357" y="118"/>
                  </a:cubicBezTo>
                  <a:cubicBezTo>
                    <a:pt x="359" y="118"/>
                    <a:pt x="361" y="119"/>
                    <a:pt x="363" y="119"/>
                  </a:cubicBezTo>
                  <a:cubicBezTo>
                    <a:pt x="362" y="119"/>
                    <a:pt x="362" y="119"/>
                    <a:pt x="362" y="120"/>
                  </a:cubicBezTo>
                  <a:cubicBezTo>
                    <a:pt x="360" y="120"/>
                    <a:pt x="357" y="121"/>
                    <a:pt x="355" y="121"/>
                  </a:cubicBezTo>
                  <a:cubicBezTo>
                    <a:pt x="356" y="122"/>
                    <a:pt x="355" y="122"/>
                    <a:pt x="355" y="123"/>
                  </a:cubicBezTo>
                  <a:cubicBezTo>
                    <a:pt x="356" y="124"/>
                    <a:pt x="359" y="125"/>
                    <a:pt x="360" y="126"/>
                  </a:cubicBezTo>
                  <a:cubicBezTo>
                    <a:pt x="360" y="127"/>
                    <a:pt x="360" y="129"/>
                    <a:pt x="359" y="131"/>
                  </a:cubicBezTo>
                  <a:cubicBezTo>
                    <a:pt x="363" y="131"/>
                    <a:pt x="361" y="134"/>
                    <a:pt x="360" y="134"/>
                  </a:cubicBezTo>
                  <a:cubicBezTo>
                    <a:pt x="360" y="134"/>
                    <a:pt x="358" y="133"/>
                    <a:pt x="357" y="134"/>
                  </a:cubicBezTo>
                  <a:cubicBezTo>
                    <a:pt x="357" y="133"/>
                    <a:pt x="358" y="131"/>
                    <a:pt x="357" y="130"/>
                  </a:cubicBezTo>
                  <a:cubicBezTo>
                    <a:pt x="357" y="130"/>
                    <a:pt x="352" y="126"/>
                    <a:pt x="351" y="125"/>
                  </a:cubicBezTo>
                  <a:cubicBezTo>
                    <a:pt x="350" y="124"/>
                    <a:pt x="350" y="120"/>
                    <a:pt x="350" y="120"/>
                  </a:cubicBezTo>
                  <a:cubicBezTo>
                    <a:pt x="345" y="116"/>
                    <a:pt x="345" y="121"/>
                    <a:pt x="344" y="121"/>
                  </a:cubicBezTo>
                  <a:cubicBezTo>
                    <a:pt x="344" y="120"/>
                    <a:pt x="344" y="123"/>
                    <a:pt x="344" y="123"/>
                  </a:cubicBezTo>
                  <a:cubicBezTo>
                    <a:pt x="344" y="123"/>
                    <a:pt x="345" y="123"/>
                    <a:pt x="346" y="123"/>
                  </a:cubicBezTo>
                  <a:cubicBezTo>
                    <a:pt x="344" y="127"/>
                    <a:pt x="345" y="127"/>
                    <a:pt x="346" y="130"/>
                  </a:cubicBezTo>
                  <a:cubicBezTo>
                    <a:pt x="346" y="130"/>
                    <a:pt x="348" y="130"/>
                    <a:pt x="348" y="130"/>
                  </a:cubicBezTo>
                  <a:cubicBezTo>
                    <a:pt x="348" y="130"/>
                    <a:pt x="349" y="135"/>
                    <a:pt x="350" y="135"/>
                  </a:cubicBezTo>
                  <a:cubicBezTo>
                    <a:pt x="349" y="135"/>
                    <a:pt x="348" y="136"/>
                    <a:pt x="347" y="136"/>
                  </a:cubicBezTo>
                  <a:cubicBezTo>
                    <a:pt x="347" y="136"/>
                    <a:pt x="346" y="134"/>
                    <a:pt x="346" y="134"/>
                  </a:cubicBezTo>
                  <a:cubicBezTo>
                    <a:pt x="343" y="135"/>
                    <a:pt x="343" y="135"/>
                    <a:pt x="340" y="136"/>
                  </a:cubicBezTo>
                  <a:cubicBezTo>
                    <a:pt x="341" y="136"/>
                    <a:pt x="339" y="136"/>
                    <a:pt x="342" y="137"/>
                  </a:cubicBezTo>
                  <a:cubicBezTo>
                    <a:pt x="341" y="139"/>
                    <a:pt x="341" y="139"/>
                    <a:pt x="341" y="139"/>
                  </a:cubicBezTo>
                  <a:cubicBezTo>
                    <a:pt x="340" y="139"/>
                    <a:pt x="339" y="139"/>
                    <a:pt x="338" y="139"/>
                  </a:cubicBezTo>
                  <a:cubicBezTo>
                    <a:pt x="338" y="139"/>
                    <a:pt x="339" y="142"/>
                    <a:pt x="338" y="142"/>
                  </a:cubicBezTo>
                  <a:cubicBezTo>
                    <a:pt x="340" y="143"/>
                    <a:pt x="339" y="144"/>
                    <a:pt x="342" y="144"/>
                  </a:cubicBezTo>
                  <a:cubicBezTo>
                    <a:pt x="344" y="143"/>
                    <a:pt x="346" y="140"/>
                    <a:pt x="348" y="140"/>
                  </a:cubicBezTo>
                  <a:cubicBezTo>
                    <a:pt x="351" y="138"/>
                    <a:pt x="353" y="140"/>
                    <a:pt x="357" y="140"/>
                  </a:cubicBezTo>
                  <a:cubicBezTo>
                    <a:pt x="358" y="139"/>
                    <a:pt x="360" y="138"/>
                    <a:pt x="361" y="138"/>
                  </a:cubicBezTo>
                  <a:cubicBezTo>
                    <a:pt x="361" y="138"/>
                    <a:pt x="362" y="139"/>
                    <a:pt x="361" y="140"/>
                  </a:cubicBezTo>
                  <a:cubicBezTo>
                    <a:pt x="360" y="140"/>
                    <a:pt x="360" y="140"/>
                    <a:pt x="360" y="140"/>
                  </a:cubicBezTo>
                  <a:cubicBezTo>
                    <a:pt x="360" y="140"/>
                    <a:pt x="359" y="141"/>
                    <a:pt x="359" y="142"/>
                  </a:cubicBezTo>
                  <a:cubicBezTo>
                    <a:pt x="358" y="142"/>
                    <a:pt x="356" y="143"/>
                    <a:pt x="355" y="144"/>
                  </a:cubicBezTo>
                  <a:cubicBezTo>
                    <a:pt x="355" y="151"/>
                    <a:pt x="357" y="149"/>
                    <a:pt x="364" y="149"/>
                  </a:cubicBezTo>
                  <a:cubicBezTo>
                    <a:pt x="365" y="149"/>
                    <a:pt x="368" y="150"/>
                    <a:pt x="368" y="150"/>
                  </a:cubicBezTo>
                  <a:cubicBezTo>
                    <a:pt x="373" y="149"/>
                    <a:pt x="376" y="149"/>
                    <a:pt x="383" y="149"/>
                  </a:cubicBezTo>
                  <a:cubicBezTo>
                    <a:pt x="383" y="148"/>
                    <a:pt x="383" y="148"/>
                    <a:pt x="384" y="148"/>
                  </a:cubicBezTo>
                  <a:cubicBezTo>
                    <a:pt x="384" y="147"/>
                    <a:pt x="383" y="146"/>
                    <a:pt x="383" y="146"/>
                  </a:cubicBezTo>
                  <a:cubicBezTo>
                    <a:pt x="383" y="145"/>
                    <a:pt x="383" y="145"/>
                    <a:pt x="383" y="145"/>
                  </a:cubicBezTo>
                  <a:cubicBezTo>
                    <a:pt x="383" y="145"/>
                    <a:pt x="384" y="145"/>
                    <a:pt x="385" y="145"/>
                  </a:cubicBezTo>
                  <a:cubicBezTo>
                    <a:pt x="384" y="144"/>
                    <a:pt x="386" y="144"/>
                    <a:pt x="385" y="142"/>
                  </a:cubicBezTo>
                  <a:cubicBezTo>
                    <a:pt x="384" y="142"/>
                    <a:pt x="382" y="142"/>
                    <a:pt x="382" y="141"/>
                  </a:cubicBezTo>
                  <a:cubicBezTo>
                    <a:pt x="382" y="140"/>
                    <a:pt x="382" y="139"/>
                    <a:pt x="382" y="138"/>
                  </a:cubicBezTo>
                  <a:cubicBezTo>
                    <a:pt x="384" y="139"/>
                    <a:pt x="383" y="135"/>
                    <a:pt x="383" y="135"/>
                  </a:cubicBezTo>
                  <a:cubicBezTo>
                    <a:pt x="381" y="135"/>
                    <a:pt x="380" y="135"/>
                    <a:pt x="379" y="134"/>
                  </a:cubicBezTo>
                  <a:cubicBezTo>
                    <a:pt x="380" y="133"/>
                    <a:pt x="381" y="131"/>
                    <a:pt x="380" y="129"/>
                  </a:cubicBezTo>
                  <a:cubicBezTo>
                    <a:pt x="379" y="127"/>
                    <a:pt x="379" y="127"/>
                    <a:pt x="379" y="127"/>
                  </a:cubicBezTo>
                  <a:cubicBezTo>
                    <a:pt x="379" y="126"/>
                    <a:pt x="378" y="121"/>
                    <a:pt x="379" y="121"/>
                  </a:cubicBezTo>
                  <a:cubicBezTo>
                    <a:pt x="377" y="120"/>
                    <a:pt x="374" y="119"/>
                    <a:pt x="373" y="118"/>
                  </a:cubicBezTo>
                  <a:cubicBezTo>
                    <a:pt x="373" y="118"/>
                    <a:pt x="375" y="118"/>
                    <a:pt x="374" y="117"/>
                  </a:cubicBezTo>
                  <a:cubicBezTo>
                    <a:pt x="373" y="115"/>
                    <a:pt x="370" y="115"/>
                    <a:pt x="369" y="114"/>
                  </a:cubicBezTo>
                  <a:cubicBezTo>
                    <a:pt x="368" y="115"/>
                    <a:pt x="368" y="117"/>
                    <a:pt x="367" y="118"/>
                  </a:cubicBezTo>
                  <a:cubicBezTo>
                    <a:pt x="369" y="118"/>
                    <a:pt x="368" y="119"/>
                    <a:pt x="369" y="120"/>
                  </a:cubicBezTo>
                  <a:cubicBezTo>
                    <a:pt x="370" y="121"/>
                    <a:pt x="366" y="121"/>
                    <a:pt x="364" y="121"/>
                  </a:cubicBezTo>
                  <a:cubicBezTo>
                    <a:pt x="364" y="120"/>
                    <a:pt x="364" y="119"/>
                    <a:pt x="363" y="119"/>
                  </a:cubicBezTo>
                  <a:cubicBezTo>
                    <a:pt x="364" y="120"/>
                    <a:pt x="365" y="118"/>
                    <a:pt x="365" y="118"/>
                  </a:cubicBezTo>
                  <a:cubicBezTo>
                    <a:pt x="364" y="116"/>
                    <a:pt x="362" y="114"/>
                    <a:pt x="361" y="112"/>
                  </a:cubicBezTo>
                  <a:close/>
                  <a:moveTo>
                    <a:pt x="346" y="97"/>
                  </a:moveTo>
                  <a:cubicBezTo>
                    <a:pt x="345" y="98"/>
                    <a:pt x="344" y="100"/>
                    <a:pt x="344" y="100"/>
                  </a:cubicBezTo>
                  <a:cubicBezTo>
                    <a:pt x="344" y="100"/>
                    <a:pt x="344" y="101"/>
                    <a:pt x="345" y="100"/>
                  </a:cubicBezTo>
                  <a:cubicBezTo>
                    <a:pt x="345" y="100"/>
                    <a:pt x="346" y="103"/>
                    <a:pt x="346" y="103"/>
                  </a:cubicBezTo>
                  <a:cubicBezTo>
                    <a:pt x="349" y="102"/>
                    <a:pt x="354" y="102"/>
                    <a:pt x="350" y="99"/>
                  </a:cubicBezTo>
                  <a:cubicBezTo>
                    <a:pt x="349" y="98"/>
                    <a:pt x="347" y="98"/>
                    <a:pt x="346" y="97"/>
                  </a:cubicBezTo>
                  <a:close/>
                  <a:moveTo>
                    <a:pt x="316" y="97"/>
                  </a:moveTo>
                  <a:cubicBezTo>
                    <a:pt x="316" y="98"/>
                    <a:pt x="316" y="97"/>
                    <a:pt x="315" y="98"/>
                  </a:cubicBezTo>
                  <a:cubicBezTo>
                    <a:pt x="315" y="99"/>
                    <a:pt x="314" y="101"/>
                    <a:pt x="315" y="102"/>
                  </a:cubicBezTo>
                  <a:cubicBezTo>
                    <a:pt x="315" y="103"/>
                    <a:pt x="317" y="103"/>
                    <a:pt x="318" y="104"/>
                  </a:cubicBezTo>
                  <a:cubicBezTo>
                    <a:pt x="318" y="105"/>
                    <a:pt x="318" y="107"/>
                    <a:pt x="319" y="108"/>
                  </a:cubicBezTo>
                  <a:cubicBezTo>
                    <a:pt x="319" y="107"/>
                    <a:pt x="321" y="106"/>
                    <a:pt x="321" y="106"/>
                  </a:cubicBezTo>
                  <a:cubicBezTo>
                    <a:pt x="321" y="104"/>
                    <a:pt x="321" y="104"/>
                    <a:pt x="321" y="102"/>
                  </a:cubicBezTo>
                  <a:cubicBezTo>
                    <a:pt x="321" y="102"/>
                    <a:pt x="319" y="101"/>
                    <a:pt x="319" y="100"/>
                  </a:cubicBezTo>
                  <a:cubicBezTo>
                    <a:pt x="319" y="100"/>
                    <a:pt x="319" y="99"/>
                    <a:pt x="319" y="98"/>
                  </a:cubicBezTo>
                  <a:cubicBezTo>
                    <a:pt x="319" y="98"/>
                    <a:pt x="317" y="97"/>
                    <a:pt x="316" y="97"/>
                  </a:cubicBezTo>
                  <a:close/>
                  <a:moveTo>
                    <a:pt x="273" y="80"/>
                  </a:moveTo>
                  <a:cubicBezTo>
                    <a:pt x="273" y="80"/>
                    <a:pt x="271" y="82"/>
                    <a:pt x="271" y="82"/>
                  </a:cubicBezTo>
                  <a:cubicBezTo>
                    <a:pt x="270" y="82"/>
                    <a:pt x="269" y="81"/>
                    <a:pt x="268" y="82"/>
                  </a:cubicBezTo>
                  <a:cubicBezTo>
                    <a:pt x="267" y="82"/>
                    <a:pt x="267" y="83"/>
                    <a:pt x="266" y="84"/>
                  </a:cubicBezTo>
                  <a:cubicBezTo>
                    <a:pt x="263" y="86"/>
                    <a:pt x="264" y="85"/>
                    <a:pt x="262" y="88"/>
                  </a:cubicBezTo>
                  <a:cubicBezTo>
                    <a:pt x="265" y="89"/>
                    <a:pt x="270" y="91"/>
                    <a:pt x="274" y="91"/>
                  </a:cubicBezTo>
                  <a:cubicBezTo>
                    <a:pt x="275" y="90"/>
                    <a:pt x="275" y="90"/>
                    <a:pt x="275" y="90"/>
                  </a:cubicBezTo>
                  <a:cubicBezTo>
                    <a:pt x="276" y="89"/>
                    <a:pt x="278" y="90"/>
                    <a:pt x="280" y="90"/>
                  </a:cubicBezTo>
                  <a:cubicBezTo>
                    <a:pt x="280" y="88"/>
                    <a:pt x="282" y="86"/>
                    <a:pt x="281" y="83"/>
                  </a:cubicBezTo>
                  <a:cubicBezTo>
                    <a:pt x="281" y="83"/>
                    <a:pt x="280" y="82"/>
                    <a:pt x="280" y="82"/>
                  </a:cubicBezTo>
                  <a:cubicBezTo>
                    <a:pt x="279" y="82"/>
                    <a:pt x="278" y="82"/>
                    <a:pt x="277" y="82"/>
                  </a:cubicBezTo>
                  <a:cubicBezTo>
                    <a:pt x="276" y="81"/>
                    <a:pt x="276" y="80"/>
                    <a:pt x="273" y="80"/>
                  </a:cubicBezTo>
                  <a:close/>
                  <a:moveTo>
                    <a:pt x="310" y="73"/>
                  </a:moveTo>
                  <a:cubicBezTo>
                    <a:pt x="306" y="77"/>
                    <a:pt x="307" y="76"/>
                    <a:pt x="308" y="81"/>
                  </a:cubicBezTo>
                  <a:cubicBezTo>
                    <a:pt x="309" y="81"/>
                    <a:pt x="311" y="80"/>
                    <a:pt x="312" y="80"/>
                  </a:cubicBezTo>
                  <a:cubicBezTo>
                    <a:pt x="312" y="80"/>
                    <a:pt x="311" y="83"/>
                    <a:pt x="312" y="84"/>
                  </a:cubicBezTo>
                  <a:cubicBezTo>
                    <a:pt x="314" y="83"/>
                    <a:pt x="313" y="81"/>
                    <a:pt x="316" y="82"/>
                  </a:cubicBezTo>
                  <a:cubicBezTo>
                    <a:pt x="316" y="83"/>
                    <a:pt x="315" y="86"/>
                    <a:pt x="315" y="86"/>
                  </a:cubicBezTo>
                  <a:cubicBezTo>
                    <a:pt x="316" y="86"/>
                    <a:pt x="317" y="86"/>
                    <a:pt x="318" y="86"/>
                  </a:cubicBezTo>
                  <a:cubicBezTo>
                    <a:pt x="318" y="85"/>
                    <a:pt x="318" y="85"/>
                    <a:pt x="318" y="85"/>
                  </a:cubicBezTo>
                  <a:cubicBezTo>
                    <a:pt x="318" y="85"/>
                    <a:pt x="320" y="86"/>
                    <a:pt x="320" y="86"/>
                  </a:cubicBezTo>
                  <a:cubicBezTo>
                    <a:pt x="320" y="86"/>
                    <a:pt x="321" y="87"/>
                    <a:pt x="320" y="87"/>
                  </a:cubicBezTo>
                  <a:cubicBezTo>
                    <a:pt x="317" y="88"/>
                    <a:pt x="320" y="89"/>
                    <a:pt x="321" y="90"/>
                  </a:cubicBezTo>
                  <a:cubicBezTo>
                    <a:pt x="320" y="90"/>
                    <a:pt x="318" y="90"/>
                    <a:pt x="316" y="90"/>
                  </a:cubicBezTo>
                  <a:cubicBezTo>
                    <a:pt x="316" y="90"/>
                    <a:pt x="316" y="92"/>
                    <a:pt x="316" y="92"/>
                  </a:cubicBezTo>
                  <a:cubicBezTo>
                    <a:pt x="317" y="93"/>
                    <a:pt x="317" y="92"/>
                    <a:pt x="318" y="93"/>
                  </a:cubicBezTo>
                  <a:cubicBezTo>
                    <a:pt x="318" y="93"/>
                    <a:pt x="320" y="93"/>
                    <a:pt x="321" y="92"/>
                  </a:cubicBezTo>
                  <a:cubicBezTo>
                    <a:pt x="322" y="92"/>
                    <a:pt x="323" y="90"/>
                    <a:pt x="324" y="90"/>
                  </a:cubicBezTo>
                  <a:cubicBezTo>
                    <a:pt x="325" y="89"/>
                    <a:pt x="326" y="90"/>
                    <a:pt x="328" y="90"/>
                  </a:cubicBezTo>
                  <a:cubicBezTo>
                    <a:pt x="329" y="88"/>
                    <a:pt x="329" y="88"/>
                    <a:pt x="329" y="88"/>
                  </a:cubicBezTo>
                  <a:cubicBezTo>
                    <a:pt x="332" y="88"/>
                    <a:pt x="330" y="91"/>
                    <a:pt x="334" y="90"/>
                  </a:cubicBezTo>
                  <a:cubicBezTo>
                    <a:pt x="334" y="90"/>
                    <a:pt x="334" y="88"/>
                    <a:pt x="334" y="88"/>
                  </a:cubicBezTo>
                  <a:cubicBezTo>
                    <a:pt x="335" y="88"/>
                    <a:pt x="336" y="89"/>
                    <a:pt x="336" y="89"/>
                  </a:cubicBezTo>
                  <a:cubicBezTo>
                    <a:pt x="338" y="90"/>
                    <a:pt x="340" y="89"/>
                    <a:pt x="342" y="89"/>
                  </a:cubicBezTo>
                  <a:cubicBezTo>
                    <a:pt x="342" y="89"/>
                    <a:pt x="344" y="91"/>
                    <a:pt x="344" y="92"/>
                  </a:cubicBezTo>
                  <a:cubicBezTo>
                    <a:pt x="345" y="92"/>
                    <a:pt x="346" y="92"/>
                    <a:pt x="348" y="92"/>
                  </a:cubicBezTo>
                  <a:cubicBezTo>
                    <a:pt x="349" y="93"/>
                    <a:pt x="351" y="96"/>
                    <a:pt x="353" y="97"/>
                  </a:cubicBezTo>
                  <a:cubicBezTo>
                    <a:pt x="354" y="98"/>
                    <a:pt x="355" y="97"/>
                    <a:pt x="357" y="98"/>
                  </a:cubicBezTo>
                  <a:cubicBezTo>
                    <a:pt x="359" y="100"/>
                    <a:pt x="360" y="104"/>
                    <a:pt x="363" y="104"/>
                  </a:cubicBezTo>
                  <a:cubicBezTo>
                    <a:pt x="371" y="104"/>
                    <a:pt x="368" y="94"/>
                    <a:pt x="365" y="91"/>
                  </a:cubicBezTo>
                  <a:cubicBezTo>
                    <a:pt x="363" y="88"/>
                    <a:pt x="360" y="86"/>
                    <a:pt x="355" y="86"/>
                  </a:cubicBezTo>
                  <a:cubicBezTo>
                    <a:pt x="355" y="86"/>
                    <a:pt x="354" y="88"/>
                    <a:pt x="353" y="87"/>
                  </a:cubicBezTo>
                  <a:cubicBezTo>
                    <a:pt x="353" y="87"/>
                    <a:pt x="351" y="83"/>
                    <a:pt x="351" y="83"/>
                  </a:cubicBezTo>
                  <a:cubicBezTo>
                    <a:pt x="348" y="81"/>
                    <a:pt x="346" y="82"/>
                    <a:pt x="344" y="82"/>
                  </a:cubicBezTo>
                  <a:cubicBezTo>
                    <a:pt x="344" y="82"/>
                    <a:pt x="343" y="79"/>
                    <a:pt x="343" y="79"/>
                  </a:cubicBezTo>
                  <a:cubicBezTo>
                    <a:pt x="339" y="77"/>
                    <a:pt x="338" y="80"/>
                    <a:pt x="336" y="81"/>
                  </a:cubicBezTo>
                  <a:cubicBezTo>
                    <a:pt x="335" y="81"/>
                    <a:pt x="335" y="81"/>
                    <a:pt x="334" y="81"/>
                  </a:cubicBezTo>
                  <a:cubicBezTo>
                    <a:pt x="334" y="80"/>
                    <a:pt x="334" y="79"/>
                    <a:pt x="334" y="78"/>
                  </a:cubicBezTo>
                  <a:cubicBezTo>
                    <a:pt x="332" y="77"/>
                    <a:pt x="329" y="76"/>
                    <a:pt x="327" y="75"/>
                  </a:cubicBezTo>
                  <a:cubicBezTo>
                    <a:pt x="327" y="76"/>
                    <a:pt x="326" y="76"/>
                    <a:pt x="326" y="76"/>
                  </a:cubicBezTo>
                  <a:cubicBezTo>
                    <a:pt x="325" y="78"/>
                    <a:pt x="326" y="79"/>
                    <a:pt x="326" y="80"/>
                  </a:cubicBezTo>
                  <a:cubicBezTo>
                    <a:pt x="323" y="81"/>
                    <a:pt x="323" y="81"/>
                    <a:pt x="323" y="81"/>
                  </a:cubicBezTo>
                  <a:cubicBezTo>
                    <a:pt x="322" y="80"/>
                    <a:pt x="320" y="75"/>
                    <a:pt x="320" y="75"/>
                  </a:cubicBezTo>
                  <a:cubicBezTo>
                    <a:pt x="318" y="74"/>
                    <a:pt x="316" y="75"/>
                    <a:pt x="315" y="75"/>
                  </a:cubicBezTo>
                  <a:cubicBezTo>
                    <a:pt x="314" y="75"/>
                    <a:pt x="312" y="74"/>
                    <a:pt x="310" y="73"/>
                  </a:cubicBezTo>
                  <a:close/>
                  <a:moveTo>
                    <a:pt x="83" y="478"/>
                  </a:moveTo>
                  <a:cubicBezTo>
                    <a:pt x="82" y="478"/>
                    <a:pt x="80" y="479"/>
                    <a:pt x="79" y="480"/>
                  </a:cubicBezTo>
                  <a:cubicBezTo>
                    <a:pt x="80" y="482"/>
                    <a:pt x="78" y="481"/>
                    <a:pt x="80" y="482"/>
                  </a:cubicBezTo>
                  <a:cubicBezTo>
                    <a:pt x="80" y="483"/>
                    <a:pt x="80" y="483"/>
                    <a:pt x="80" y="483"/>
                  </a:cubicBezTo>
                  <a:cubicBezTo>
                    <a:pt x="80" y="481"/>
                    <a:pt x="79" y="485"/>
                    <a:pt x="80" y="487"/>
                  </a:cubicBezTo>
                  <a:cubicBezTo>
                    <a:pt x="81" y="489"/>
                    <a:pt x="87" y="491"/>
                    <a:pt x="88" y="493"/>
                  </a:cubicBezTo>
                  <a:cubicBezTo>
                    <a:pt x="88" y="492"/>
                    <a:pt x="88" y="491"/>
                    <a:pt x="88" y="491"/>
                  </a:cubicBezTo>
                  <a:cubicBezTo>
                    <a:pt x="87" y="488"/>
                    <a:pt x="86" y="489"/>
                    <a:pt x="86" y="489"/>
                  </a:cubicBezTo>
                  <a:cubicBezTo>
                    <a:pt x="86" y="489"/>
                    <a:pt x="87" y="488"/>
                    <a:pt x="89" y="487"/>
                  </a:cubicBezTo>
                  <a:cubicBezTo>
                    <a:pt x="88" y="486"/>
                    <a:pt x="88" y="486"/>
                    <a:pt x="86" y="485"/>
                  </a:cubicBezTo>
                  <a:cubicBezTo>
                    <a:pt x="86" y="485"/>
                    <a:pt x="88" y="483"/>
                    <a:pt x="87" y="482"/>
                  </a:cubicBezTo>
                  <a:cubicBezTo>
                    <a:pt x="86" y="481"/>
                    <a:pt x="85" y="482"/>
                    <a:pt x="85" y="481"/>
                  </a:cubicBezTo>
                  <a:cubicBezTo>
                    <a:pt x="85" y="481"/>
                    <a:pt x="86" y="480"/>
                    <a:pt x="86" y="479"/>
                  </a:cubicBezTo>
                  <a:cubicBezTo>
                    <a:pt x="85" y="478"/>
                    <a:pt x="84" y="479"/>
                    <a:pt x="83" y="478"/>
                  </a:cubicBezTo>
                  <a:close/>
                  <a:moveTo>
                    <a:pt x="96" y="469"/>
                  </a:moveTo>
                  <a:cubicBezTo>
                    <a:pt x="96" y="470"/>
                    <a:pt x="96" y="470"/>
                    <a:pt x="96" y="470"/>
                  </a:cubicBezTo>
                  <a:cubicBezTo>
                    <a:pt x="94" y="470"/>
                    <a:pt x="96" y="470"/>
                    <a:pt x="97" y="471"/>
                  </a:cubicBezTo>
                  <a:cubicBezTo>
                    <a:pt x="97" y="471"/>
                    <a:pt x="98" y="468"/>
                    <a:pt x="96" y="469"/>
                  </a:cubicBezTo>
                  <a:close/>
                  <a:moveTo>
                    <a:pt x="74" y="467"/>
                  </a:moveTo>
                  <a:cubicBezTo>
                    <a:pt x="74" y="469"/>
                    <a:pt x="75" y="474"/>
                    <a:pt x="75" y="475"/>
                  </a:cubicBezTo>
                  <a:cubicBezTo>
                    <a:pt x="75" y="475"/>
                    <a:pt x="74" y="475"/>
                    <a:pt x="74" y="477"/>
                  </a:cubicBezTo>
                  <a:cubicBezTo>
                    <a:pt x="76" y="477"/>
                    <a:pt x="76" y="477"/>
                    <a:pt x="76" y="477"/>
                  </a:cubicBezTo>
                  <a:cubicBezTo>
                    <a:pt x="76" y="477"/>
                    <a:pt x="76" y="479"/>
                    <a:pt x="76" y="478"/>
                  </a:cubicBezTo>
                  <a:cubicBezTo>
                    <a:pt x="76" y="478"/>
                    <a:pt x="76" y="480"/>
                    <a:pt x="76" y="480"/>
                  </a:cubicBezTo>
                  <a:cubicBezTo>
                    <a:pt x="77" y="481"/>
                    <a:pt x="79" y="479"/>
                    <a:pt x="79" y="479"/>
                  </a:cubicBezTo>
                  <a:cubicBezTo>
                    <a:pt x="80" y="478"/>
                    <a:pt x="82" y="478"/>
                    <a:pt x="82" y="477"/>
                  </a:cubicBezTo>
                  <a:cubicBezTo>
                    <a:pt x="83" y="476"/>
                    <a:pt x="82" y="474"/>
                    <a:pt x="82" y="473"/>
                  </a:cubicBezTo>
                  <a:cubicBezTo>
                    <a:pt x="83" y="471"/>
                    <a:pt x="84" y="469"/>
                    <a:pt x="84" y="467"/>
                  </a:cubicBezTo>
                  <a:cubicBezTo>
                    <a:pt x="79" y="468"/>
                    <a:pt x="78" y="470"/>
                    <a:pt x="74" y="467"/>
                  </a:cubicBezTo>
                  <a:close/>
                  <a:moveTo>
                    <a:pt x="278" y="385"/>
                  </a:moveTo>
                  <a:cubicBezTo>
                    <a:pt x="279" y="385"/>
                    <a:pt x="280" y="385"/>
                    <a:pt x="281" y="385"/>
                  </a:cubicBezTo>
                  <a:cubicBezTo>
                    <a:pt x="282" y="385"/>
                    <a:pt x="282" y="387"/>
                    <a:pt x="283" y="388"/>
                  </a:cubicBezTo>
                  <a:cubicBezTo>
                    <a:pt x="283" y="388"/>
                    <a:pt x="287" y="387"/>
                    <a:pt x="288" y="387"/>
                  </a:cubicBezTo>
                  <a:cubicBezTo>
                    <a:pt x="288" y="386"/>
                    <a:pt x="288" y="386"/>
                    <a:pt x="288" y="386"/>
                  </a:cubicBezTo>
                  <a:cubicBezTo>
                    <a:pt x="290" y="385"/>
                    <a:pt x="295" y="385"/>
                    <a:pt x="296" y="386"/>
                  </a:cubicBezTo>
                  <a:cubicBezTo>
                    <a:pt x="297" y="386"/>
                    <a:pt x="304" y="389"/>
                    <a:pt x="299" y="388"/>
                  </a:cubicBezTo>
                  <a:cubicBezTo>
                    <a:pt x="299" y="388"/>
                    <a:pt x="297" y="388"/>
                    <a:pt x="296" y="388"/>
                  </a:cubicBezTo>
                  <a:cubicBezTo>
                    <a:pt x="296" y="388"/>
                    <a:pt x="293" y="387"/>
                    <a:pt x="291" y="388"/>
                  </a:cubicBezTo>
                  <a:cubicBezTo>
                    <a:pt x="291" y="388"/>
                    <a:pt x="291" y="389"/>
                    <a:pt x="290" y="390"/>
                  </a:cubicBezTo>
                  <a:cubicBezTo>
                    <a:pt x="289" y="391"/>
                    <a:pt x="288" y="390"/>
                    <a:pt x="286" y="390"/>
                  </a:cubicBezTo>
                  <a:cubicBezTo>
                    <a:pt x="284" y="391"/>
                    <a:pt x="283" y="393"/>
                    <a:pt x="282" y="394"/>
                  </a:cubicBezTo>
                  <a:cubicBezTo>
                    <a:pt x="278" y="395"/>
                    <a:pt x="276" y="396"/>
                    <a:pt x="273" y="399"/>
                  </a:cubicBezTo>
                  <a:cubicBezTo>
                    <a:pt x="272" y="400"/>
                    <a:pt x="269" y="402"/>
                    <a:pt x="269" y="403"/>
                  </a:cubicBezTo>
                  <a:cubicBezTo>
                    <a:pt x="269" y="404"/>
                    <a:pt x="269" y="405"/>
                    <a:pt x="269" y="405"/>
                  </a:cubicBezTo>
                  <a:cubicBezTo>
                    <a:pt x="267" y="405"/>
                    <a:pt x="265" y="406"/>
                    <a:pt x="264" y="405"/>
                  </a:cubicBezTo>
                  <a:cubicBezTo>
                    <a:pt x="264" y="405"/>
                    <a:pt x="263" y="404"/>
                    <a:pt x="263" y="404"/>
                  </a:cubicBezTo>
                  <a:cubicBezTo>
                    <a:pt x="261" y="405"/>
                    <a:pt x="262" y="402"/>
                    <a:pt x="262" y="402"/>
                  </a:cubicBezTo>
                  <a:cubicBezTo>
                    <a:pt x="263" y="401"/>
                    <a:pt x="263" y="402"/>
                    <a:pt x="264" y="401"/>
                  </a:cubicBezTo>
                  <a:cubicBezTo>
                    <a:pt x="266" y="400"/>
                    <a:pt x="267" y="397"/>
                    <a:pt x="268" y="396"/>
                  </a:cubicBezTo>
                  <a:cubicBezTo>
                    <a:pt x="270" y="394"/>
                    <a:pt x="274" y="393"/>
                    <a:pt x="275" y="391"/>
                  </a:cubicBezTo>
                  <a:cubicBezTo>
                    <a:pt x="275" y="390"/>
                    <a:pt x="275" y="389"/>
                    <a:pt x="275" y="388"/>
                  </a:cubicBezTo>
                  <a:cubicBezTo>
                    <a:pt x="275" y="387"/>
                    <a:pt x="278" y="386"/>
                    <a:pt x="278" y="385"/>
                  </a:cubicBezTo>
                  <a:close/>
                  <a:moveTo>
                    <a:pt x="274" y="332"/>
                  </a:moveTo>
                  <a:cubicBezTo>
                    <a:pt x="277" y="332"/>
                    <a:pt x="278" y="333"/>
                    <a:pt x="280" y="334"/>
                  </a:cubicBezTo>
                  <a:cubicBezTo>
                    <a:pt x="280" y="335"/>
                    <a:pt x="280" y="335"/>
                    <a:pt x="280" y="335"/>
                  </a:cubicBezTo>
                  <a:cubicBezTo>
                    <a:pt x="278" y="335"/>
                    <a:pt x="277" y="334"/>
                    <a:pt x="275" y="334"/>
                  </a:cubicBezTo>
                  <a:cubicBezTo>
                    <a:pt x="276" y="335"/>
                    <a:pt x="275" y="336"/>
                    <a:pt x="276" y="336"/>
                  </a:cubicBezTo>
                  <a:cubicBezTo>
                    <a:pt x="276" y="336"/>
                    <a:pt x="277" y="337"/>
                    <a:pt x="277" y="338"/>
                  </a:cubicBezTo>
                  <a:cubicBezTo>
                    <a:pt x="276" y="338"/>
                    <a:pt x="274" y="337"/>
                    <a:pt x="273" y="338"/>
                  </a:cubicBezTo>
                  <a:cubicBezTo>
                    <a:pt x="272" y="338"/>
                    <a:pt x="273" y="340"/>
                    <a:pt x="272" y="341"/>
                  </a:cubicBezTo>
                  <a:cubicBezTo>
                    <a:pt x="272" y="341"/>
                    <a:pt x="270" y="341"/>
                    <a:pt x="270" y="341"/>
                  </a:cubicBezTo>
                  <a:cubicBezTo>
                    <a:pt x="269" y="343"/>
                    <a:pt x="268" y="346"/>
                    <a:pt x="266" y="347"/>
                  </a:cubicBezTo>
                  <a:cubicBezTo>
                    <a:pt x="264" y="348"/>
                    <a:pt x="264" y="346"/>
                    <a:pt x="262" y="347"/>
                  </a:cubicBezTo>
                  <a:cubicBezTo>
                    <a:pt x="262" y="347"/>
                    <a:pt x="254" y="355"/>
                    <a:pt x="254" y="355"/>
                  </a:cubicBezTo>
                  <a:cubicBezTo>
                    <a:pt x="253" y="356"/>
                    <a:pt x="254" y="357"/>
                    <a:pt x="253" y="358"/>
                  </a:cubicBezTo>
                  <a:cubicBezTo>
                    <a:pt x="252" y="359"/>
                    <a:pt x="250" y="359"/>
                    <a:pt x="248" y="360"/>
                  </a:cubicBezTo>
                  <a:cubicBezTo>
                    <a:pt x="248" y="359"/>
                    <a:pt x="247" y="358"/>
                    <a:pt x="246" y="358"/>
                  </a:cubicBezTo>
                  <a:cubicBezTo>
                    <a:pt x="245" y="357"/>
                    <a:pt x="244" y="358"/>
                    <a:pt x="243" y="358"/>
                  </a:cubicBezTo>
                  <a:cubicBezTo>
                    <a:pt x="242" y="360"/>
                    <a:pt x="239" y="365"/>
                    <a:pt x="237" y="366"/>
                  </a:cubicBezTo>
                  <a:cubicBezTo>
                    <a:pt x="237" y="366"/>
                    <a:pt x="234" y="365"/>
                    <a:pt x="233" y="365"/>
                  </a:cubicBezTo>
                  <a:cubicBezTo>
                    <a:pt x="229" y="365"/>
                    <a:pt x="226" y="366"/>
                    <a:pt x="223" y="368"/>
                  </a:cubicBezTo>
                  <a:cubicBezTo>
                    <a:pt x="222" y="367"/>
                    <a:pt x="221" y="367"/>
                    <a:pt x="220" y="366"/>
                  </a:cubicBezTo>
                  <a:cubicBezTo>
                    <a:pt x="219" y="365"/>
                    <a:pt x="219" y="362"/>
                    <a:pt x="218" y="362"/>
                  </a:cubicBezTo>
                  <a:cubicBezTo>
                    <a:pt x="216" y="361"/>
                    <a:pt x="214" y="362"/>
                    <a:pt x="212" y="361"/>
                  </a:cubicBezTo>
                  <a:cubicBezTo>
                    <a:pt x="212" y="361"/>
                    <a:pt x="210" y="359"/>
                    <a:pt x="209" y="359"/>
                  </a:cubicBezTo>
                  <a:cubicBezTo>
                    <a:pt x="205" y="354"/>
                    <a:pt x="214" y="359"/>
                    <a:pt x="218" y="358"/>
                  </a:cubicBezTo>
                  <a:cubicBezTo>
                    <a:pt x="218" y="358"/>
                    <a:pt x="220" y="356"/>
                    <a:pt x="220" y="356"/>
                  </a:cubicBezTo>
                  <a:cubicBezTo>
                    <a:pt x="222" y="355"/>
                    <a:pt x="224" y="354"/>
                    <a:pt x="227" y="352"/>
                  </a:cubicBezTo>
                  <a:cubicBezTo>
                    <a:pt x="227" y="352"/>
                    <a:pt x="228" y="350"/>
                    <a:pt x="229" y="350"/>
                  </a:cubicBezTo>
                  <a:cubicBezTo>
                    <a:pt x="231" y="349"/>
                    <a:pt x="232" y="350"/>
                    <a:pt x="234" y="350"/>
                  </a:cubicBezTo>
                  <a:cubicBezTo>
                    <a:pt x="233" y="349"/>
                    <a:pt x="234" y="349"/>
                    <a:pt x="235" y="348"/>
                  </a:cubicBezTo>
                  <a:cubicBezTo>
                    <a:pt x="231" y="345"/>
                    <a:pt x="229" y="344"/>
                    <a:pt x="228" y="340"/>
                  </a:cubicBezTo>
                  <a:cubicBezTo>
                    <a:pt x="228" y="339"/>
                    <a:pt x="228" y="338"/>
                    <a:pt x="228" y="337"/>
                  </a:cubicBezTo>
                  <a:cubicBezTo>
                    <a:pt x="228" y="336"/>
                    <a:pt x="226" y="335"/>
                    <a:pt x="225" y="335"/>
                  </a:cubicBezTo>
                  <a:cubicBezTo>
                    <a:pt x="225" y="333"/>
                    <a:pt x="225" y="333"/>
                    <a:pt x="225" y="333"/>
                  </a:cubicBezTo>
                  <a:cubicBezTo>
                    <a:pt x="227" y="334"/>
                    <a:pt x="229" y="333"/>
                    <a:pt x="231" y="334"/>
                  </a:cubicBezTo>
                  <a:cubicBezTo>
                    <a:pt x="231" y="334"/>
                    <a:pt x="233" y="337"/>
                    <a:pt x="233" y="337"/>
                  </a:cubicBezTo>
                  <a:cubicBezTo>
                    <a:pt x="234" y="338"/>
                    <a:pt x="234" y="336"/>
                    <a:pt x="236" y="336"/>
                  </a:cubicBezTo>
                  <a:cubicBezTo>
                    <a:pt x="236" y="340"/>
                    <a:pt x="237" y="342"/>
                    <a:pt x="238" y="346"/>
                  </a:cubicBezTo>
                  <a:cubicBezTo>
                    <a:pt x="242" y="346"/>
                    <a:pt x="250" y="347"/>
                    <a:pt x="253" y="346"/>
                  </a:cubicBezTo>
                  <a:cubicBezTo>
                    <a:pt x="256" y="346"/>
                    <a:pt x="258" y="341"/>
                    <a:pt x="260" y="340"/>
                  </a:cubicBezTo>
                  <a:cubicBezTo>
                    <a:pt x="261" y="339"/>
                    <a:pt x="262" y="339"/>
                    <a:pt x="264" y="338"/>
                  </a:cubicBezTo>
                  <a:cubicBezTo>
                    <a:pt x="265" y="337"/>
                    <a:pt x="266" y="334"/>
                    <a:pt x="268" y="334"/>
                  </a:cubicBezTo>
                  <a:cubicBezTo>
                    <a:pt x="270" y="333"/>
                    <a:pt x="271" y="334"/>
                    <a:pt x="272" y="334"/>
                  </a:cubicBezTo>
                  <a:cubicBezTo>
                    <a:pt x="273" y="334"/>
                    <a:pt x="274" y="332"/>
                    <a:pt x="274" y="332"/>
                  </a:cubicBezTo>
                  <a:close/>
                  <a:moveTo>
                    <a:pt x="189" y="328"/>
                  </a:moveTo>
                  <a:cubicBezTo>
                    <a:pt x="190" y="328"/>
                    <a:pt x="194" y="329"/>
                    <a:pt x="197" y="330"/>
                  </a:cubicBezTo>
                  <a:cubicBezTo>
                    <a:pt x="197" y="330"/>
                    <a:pt x="197" y="332"/>
                    <a:pt x="197" y="332"/>
                  </a:cubicBezTo>
                  <a:cubicBezTo>
                    <a:pt x="199" y="332"/>
                    <a:pt x="202" y="332"/>
                    <a:pt x="206" y="332"/>
                  </a:cubicBezTo>
                  <a:cubicBezTo>
                    <a:pt x="205" y="334"/>
                    <a:pt x="205" y="334"/>
                    <a:pt x="205" y="334"/>
                  </a:cubicBezTo>
                  <a:cubicBezTo>
                    <a:pt x="202" y="334"/>
                    <a:pt x="199" y="335"/>
                    <a:pt x="197" y="336"/>
                  </a:cubicBezTo>
                  <a:cubicBezTo>
                    <a:pt x="193" y="336"/>
                    <a:pt x="191" y="334"/>
                    <a:pt x="188" y="334"/>
                  </a:cubicBezTo>
                  <a:cubicBezTo>
                    <a:pt x="186" y="334"/>
                    <a:pt x="186" y="335"/>
                    <a:pt x="184" y="334"/>
                  </a:cubicBezTo>
                  <a:cubicBezTo>
                    <a:pt x="183" y="334"/>
                    <a:pt x="182" y="333"/>
                    <a:pt x="181" y="332"/>
                  </a:cubicBezTo>
                  <a:cubicBezTo>
                    <a:pt x="183" y="332"/>
                    <a:pt x="184" y="332"/>
                    <a:pt x="185" y="331"/>
                  </a:cubicBezTo>
                  <a:cubicBezTo>
                    <a:pt x="185" y="331"/>
                    <a:pt x="187" y="331"/>
                    <a:pt x="188" y="330"/>
                  </a:cubicBezTo>
                  <a:cubicBezTo>
                    <a:pt x="189" y="330"/>
                    <a:pt x="188" y="329"/>
                    <a:pt x="189" y="328"/>
                  </a:cubicBezTo>
                  <a:close/>
                  <a:moveTo>
                    <a:pt x="185" y="279"/>
                  </a:moveTo>
                  <a:cubicBezTo>
                    <a:pt x="188" y="278"/>
                    <a:pt x="190" y="280"/>
                    <a:pt x="193" y="281"/>
                  </a:cubicBezTo>
                  <a:cubicBezTo>
                    <a:pt x="194" y="281"/>
                    <a:pt x="196" y="281"/>
                    <a:pt x="197" y="282"/>
                  </a:cubicBezTo>
                  <a:cubicBezTo>
                    <a:pt x="197" y="282"/>
                    <a:pt x="198" y="282"/>
                    <a:pt x="199" y="282"/>
                  </a:cubicBezTo>
                  <a:cubicBezTo>
                    <a:pt x="198" y="283"/>
                    <a:pt x="198" y="283"/>
                    <a:pt x="198" y="283"/>
                  </a:cubicBezTo>
                  <a:cubicBezTo>
                    <a:pt x="193" y="283"/>
                    <a:pt x="182" y="285"/>
                    <a:pt x="189" y="287"/>
                  </a:cubicBezTo>
                  <a:cubicBezTo>
                    <a:pt x="190" y="288"/>
                    <a:pt x="191" y="287"/>
                    <a:pt x="192" y="287"/>
                  </a:cubicBezTo>
                  <a:cubicBezTo>
                    <a:pt x="194" y="287"/>
                    <a:pt x="197" y="290"/>
                    <a:pt x="198" y="290"/>
                  </a:cubicBezTo>
                  <a:cubicBezTo>
                    <a:pt x="202" y="291"/>
                    <a:pt x="205" y="289"/>
                    <a:pt x="208" y="288"/>
                  </a:cubicBezTo>
                  <a:cubicBezTo>
                    <a:pt x="208" y="290"/>
                    <a:pt x="209" y="290"/>
                    <a:pt x="209" y="292"/>
                  </a:cubicBezTo>
                  <a:cubicBezTo>
                    <a:pt x="209" y="294"/>
                    <a:pt x="206" y="297"/>
                    <a:pt x="205" y="298"/>
                  </a:cubicBezTo>
                  <a:cubicBezTo>
                    <a:pt x="206" y="299"/>
                    <a:pt x="206" y="299"/>
                    <a:pt x="207" y="299"/>
                  </a:cubicBezTo>
                  <a:cubicBezTo>
                    <a:pt x="207" y="299"/>
                    <a:pt x="207" y="301"/>
                    <a:pt x="207" y="301"/>
                  </a:cubicBezTo>
                  <a:cubicBezTo>
                    <a:pt x="205" y="302"/>
                    <a:pt x="202" y="303"/>
                    <a:pt x="198" y="302"/>
                  </a:cubicBezTo>
                  <a:cubicBezTo>
                    <a:pt x="198" y="302"/>
                    <a:pt x="196" y="300"/>
                    <a:pt x="196" y="300"/>
                  </a:cubicBezTo>
                  <a:cubicBezTo>
                    <a:pt x="194" y="300"/>
                    <a:pt x="194" y="301"/>
                    <a:pt x="192" y="301"/>
                  </a:cubicBezTo>
                  <a:cubicBezTo>
                    <a:pt x="192" y="301"/>
                    <a:pt x="191" y="303"/>
                    <a:pt x="191" y="304"/>
                  </a:cubicBezTo>
                  <a:cubicBezTo>
                    <a:pt x="192" y="305"/>
                    <a:pt x="203" y="310"/>
                    <a:pt x="199" y="309"/>
                  </a:cubicBezTo>
                  <a:cubicBezTo>
                    <a:pt x="198" y="309"/>
                    <a:pt x="196" y="308"/>
                    <a:pt x="195" y="308"/>
                  </a:cubicBezTo>
                  <a:cubicBezTo>
                    <a:pt x="194" y="308"/>
                    <a:pt x="191" y="308"/>
                    <a:pt x="191" y="308"/>
                  </a:cubicBezTo>
                  <a:cubicBezTo>
                    <a:pt x="188" y="309"/>
                    <a:pt x="185" y="309"/>
                    <a:pt x="182" y="311"/>
                  </a:cubicBezTo>
                  <a:cubicBezTo>
                    <a:pt x="181" y="312"/>
                    <a:pt x="179" y="315"/>
                    <a:pt x="177" y="316"/>
                  </a:cubicBezTo>
                  <a:cubicBezTo>
                    <a:pt x="176" y="316"/>
                    <a:pt x="177" y="313"/>
                    <a:pt x="177" y="312"/>
                  </a:cubicBezTo>
                  <a:cubicBezTo>
                    <a:pt x="178" y="311"/>
                    <a:pt x="178" y="313"/>
                    <a:pt x="180" y="312"/>
                  </a:cubicBezTo>
                  <a:cubicBezTo>
                    <a:pt x="181" y="311"/>
                    <a:pt x="180" y="310"/>
                    <a:pt x="181" y="310"/>
                  </a:cubicBezTo>
                  <a:cubicBezTo>
                    <a:pt x="182" y="307"/>
                    <a:pt x="185" y="307"/>
                    <a:pt x="189" y="306"/>
                  </a:cubicBezTo>
                  <a:cubicBezTo>
                    <a:pt x="189" y="305"/>
                    <a:pt x="189" y="305"/>
                    <a:pt x="189" y="305"/>
                  </a:cubicBezTo>
                  <a:cubicBezTo>
                    <a:pt x="183" y="303"/>
                    <a:pt x="183" y="303"/>
                    <a:pt x="179" y="306"/>
                  </a:cubicBezTo>
                  <a:cubicBezTo>
                    <a:pt x="178" y="307"/>
                    <a:pt x="176" y="308"/>
                    <a:pt x="175" y="309"/>
                  </a:cubicBezTo>
                  <a:cubicBezTo>
                    <a:pt x="175" y="310"/>
                    <a:pt x="176" y="311"/>
                    <a:pt x="175" y="312"/>
                  </a:cubicBezTo>
                  <a:cubicBezTo>
                    <a:pt x="175" y="313"/>
                    <a:pt x="174" y="314"/>
                    <a:pt x="173" y="314"/>
                  </a:cubicBezTo>
                  <a:cubicBezTo>
                    <a:pt x="168" y="313"/>
                    <a:pt x="165" y="313"/>
                    <a:pt x="161" y="310"/>
                  </a:cubicBezTo>
                  <a:cubicBezTo>
                    <a:pt x="161" y="308"/>
                    <a:pt x="161" y="308"/>
                    <a:pt x="161" y="308"/>
                  </a:cubicBezTo>
                  <a:cubicBezTo>
                    <a:pt x="165" y="307"/>
                    <a:pt x="163" y="307"/>
                    <a:pt x="163" y="304"/>
                  </a:cubicBezTo>
                  <a:cubicBezTo>
                    <a:pt x="165" y="303"/>
                    <a:pt x="166" y="301"/>
                    <a:pt x="168" y="300"/>
                  </a:cubicBezTo>
                  <a:cubicBezTo>
                    <a:pt x="168" y="299"/>
                    <a:pt x="168" y="299"/>
                    <a:pt x="168" y="298"/>
                  </a:cubicBezTo>
                  <a:cubicBezTo>
                    <a:pt x="168" y="297"/>
                    <a:pt x="165" y="295"/>
                    <a:pt x="165" y="294"/>
                  </a:cubicBezTo>
                  <a:cubicBezTo>
                    <a:pt x="161" y="292"/>
                    <a:pt x="168" y="294"/>
                    <a:pt x="169" y="294"/>
                  </a:cubicBezTo>
                  <a:cubicBezTo>
                    <a:pt x="171" y="295"/>
                    <a:pt x="173" y="295"/>
                    <a:pt x="175" y="295"/>
                  </a:cubicBezTo>
                  <a:cubicBezTo>
                    <a:pt x="174" y="294"/>
                    <a:pt x="177" y="292"/>
                    <a:pt x="173" y="292"/>
                  </a:cubicBezTo>
                  <a:cubicBezTo>
                    <a:pt x="173" y="292"/>
                    <a:pt x="173" y="291"/>
                    <a:pt x="173" y="290"/>
                  </a:cubicBezTo>
                  <a:cubicBezTo>
                    <a:pt x="169" y="287"/>
                    <a:pt x="157" y="287"/>
                    <a:pt x="153" y="288"/>
                  </a:cubicBezTo>
                  <a:cubicBezTo>
                    <a:pt x="153" y="287"/>
                    <a:pt x="152" y="284"/>
                    <a:pt x="154" y="284"/>
                  </a:cubicBezTo>
                  <a:cubicBezTo>
                    <a:pt x="154" y="284"/>
                    <a:pt x="156" y="285"/>
                    <a:pt x="157" y="285"/>
                  </a:cubicBezTo>
                  <a:cubicBezTo>
                    <a:pt x="159" y="284"/>
                    <a:pt x="159" y="284"/>
                    <a:pt x="159" y="284"/>
                  </a:cubicBezTo>
                  <a:cubicBezTo>
                    <a:pt x="161" y="283"/>
                    <a:pt x="160" y="284"/>
                    <a:pt x="160" y="283"/>
                  </a:cubicBezTo>
                  <a:cubicBezTo>
                    <a:pt x="163" y="283"/>
                    <a:pt x="164" y="284"/>
                    <a:pt x="167" y="284"/>
                  </a:cubicBezTo>
                  <a:cubicBezTo>
                    <a:pt x="169" y="283"/>
                    <a:pt x="169" y="283"/>
                    <a:pt x="169" y="283"/>
                  </a:cubicBezTo>
                  <a:cubicBezTo>
                    <a:pt x="170" y="282"/>
                    <a:pt x="172" y="283"/>
                    <a:pt x="174" y="283"/>
                  </a:cubicBezTo>
                  <a:cubicBezTo>
                    <a:pt x="175" y="281"/>
                    <a:pt x="175" y="281"/>
                    <a:pt x="175" y="281"/>
                  </a:cubicBezTo>
                  <a:cubicBezTo>
                    <a:pt x="177" y="280"/>
                    <a:pt x="179" y="281"/>
                    <a:pt x="181" y="281"/>
                  </a:cubicBezTo>
                  <a:cubicBezTo>
                    <a:pt x="182" y="280"/>
                    <a:pt x="184" y="279"/>
                    <a:pt x="185" y="279"/>
                  </a:cubicBezTo>
                  <a:close/>
                  <a:moveTo>
                    <a:pt x="365" y="263"/>
                  </a:moveTo>
                  <a:cubicBezTo>
                    <a:pt x="365" y="263"/>
                    <a:pt x="366" y="264"/>
                    <a:pt x="366" y="265"/>
                  </a:cubicBezTo>
                  <a:cubicBezTo>
                    <a:pt x="367" y="265"/>
                    <a:pt x="366" y="264"/>
                    <a:pt x="367" y="264"/>
                  </a:cubicBezTo>
                  <a:cubicBezTo>
                    <a:pt x="366" y="264"/>
                    <a:pt x="366" y="263"/>
                    <a:pt x="365" y="263"/>
                  </a:cubicBezTo>
                  <a:close/>
                  <a:moveTo>
                    <a:pt x="361" y="259"/>
                  </a:moveTo>
                  <a:cubicBezTo>
                    <a:pt x="363" y="262"/>
                    <a:pt x="363" y="265"/>
                    <a:pt x="362" y="259"/>
                  </a:cubicBezTo>
                  <a:lnTo>
                    <a:pt x="361" y="259"/>
                  </a:lnTo>
                  <a:close/>
                  <a:moveTo>
                    <a:pt x="318" y="253"/>
                  </a:moveTo>
                  <a:cubicBezTo>
                    <a:pt x="318" y="254"/>
                    <a:pt x="318" y="254"/>
                    <a:pt x="318" y="254"/>
                  </a:cubicBezTo>
                  <a:cubicBezTo>
                    <a:pt x="316" y="255"/>
                    <a:pt x="313" y="253"/>
                    <a:pt x="316" y="255"/>
                  </a:cubicBezTo>
                  <a:cubicBezTo>
                    <a:pt x="316" y="255"/>
                    <a:pt x="317" y="256"/>
                    <a:pt x="318" y="257"/>
                  </a:cubicBezTo>
                  <a:cubicBezTo>
                    <a:pt x="319" y="256"/>
                    <a:pt x="322" y="256"/>
                    <a:pt x="320" y="254"/>
                  </a:cubicBezTo>
                  <a:cubicBezTo>
                    <a:pt x="319" y="253"/>
                    <a:pt x="320" y="253"/>
                    <a:pt x="318" y="253"/>
                  </a:cubicBezTo>
                  <a:close/>
                  <a:moveTo>
                    <a:pt x="346" y="249"/>
                  </a:moveTo>
                  <a:cubicBezTo>
                    <a:pt x="343" y="249"/>
                    <a:pt x="341" y="253"/>
                    <a:pt x="344" y="253"/>
                  </a:cubicBezTo>
                  <a:cubicBezTo>
                    <a:pt x="345" y="252"/>
                    <a:pt x="349" y="248"/>
                    <a:pt x="346" y="249"/>
                  </a:cubicBezTo>
                  <a:close/>
                  <a:moveTo>
                    <a:pt x="357" y="245"/>
                  </a:moveTo>
                  <a:cubicBezTo>
                    <a:pt x="357" y="247"/>
                    <a:pt x="357" y="247"/>
                    <a:pt x="357" y="247"/>
                  </a:cubicBezTo>
                  <a:cubicBezTo>
                    <a:pt x="356" y="247"/>
                    <a:pt x="355" y="246"/>
                    <a:pt x="353" y="246"/>
                  </a:cubicBezTo>
                  <a:cubicBezTo>
                    <a:pt x="353" y="248"/>
                    <a:pt x="353" y="248"/>
                    <a:pt x="353" y="248"/>
                  </a:cubicBezTo>
                  <a:cubicBezTo>
                    <a:pt x="354" y="248"/>
                    <a:pt x="356" y="249"/>
                    <a:pt x="358" y="249"/>
                  </a:cubicBezTo>
                  <a:cubicBezTo>
                    <a:pt x="360" y="248"/>
                    <a:pt x="358" y="244"/>
                    <a:pt x="357" y="245"/>
                  </a:cubicBezTo>
                  <a:close/>
                  <a:moveTo>
                    <a:pt x="352" y="241"/>
                  </a:moveTo>
                  <a:cubicBezTo>
                    <a:pt x="352" y="241"/>
                    <a:pt x="353" y="243"/>
                    <a:pt x="353" y="243"/>
                  </a:cubicBezTo>
                  <a:cubicBezTo>
                    <a:pt x="355" y="243"/>
                    <a:pt x="354" y="241"/>
                    <a:pt x="352" y="241"/>
                  </a:cubicBezTo>
                  <a:close/>
                  <a:moveTo>
                    <a:pt x="377" y="233"/>
                  </a:moveTo>
                  <a:cubicBezTo>
                    <a:pt x="377" y="233"/>
                    <a:pt x="376" y="234"/>
                    <a:pt x="376" y="234"/>
                  </a:cubicBezTo>
                  <a:cubicBezTo>
                    <a:pt x="376" y="235"/>
                    <a:pt x="376" y="236"/>
                    <a:pt x="376" y="237"/>
                  </a:cubicBezTo>
                  <a:cubicBezTo>
                    <a:pt x="375" y="237"/>
                    <a:pt x="375" y="236"/>
                    <a:pt x="375" y="236"/>
                  </a:cubicBezTo>
                  <a:cubicBezTo>
                    <a:pt x="373" y="235"/>
                    <a:pt x="373" y="237"/>
                    <a:pt x="372" y="237"/>
                  </a:cubicBezTo>
                  <a:cubicBezTo>
                    <a:pt x="372" y="240"/>
                    <a:pt x="371" y="244"/>
                    <a:pt x="368" y="245"/>
                  </a:cubicBezTo>
                  <a:cubicBezTo>
                    <a:pt x="368" y="245"/>
                    <a:pt x="367" y="245"/>
                    <a:pt x="366" y="245"/>
                  </a:cubicBezTo>
                  <a:cubicBezTo>
                    <a:pt x="366" y="246"/>
                    <a:pt x="366" y="247"/>
                    <a:pt x="365" y="247"/>
                  </a:cubicBezTo>
                  <a:cubicBezTo>
                    <a:pt x="367" y="248"/>
                    <a:pt x="366" y="248"/>
                    <a:pt x="367" y="249"/>
                  </a:cubicBezTo>
                  <a:cubicBezTo>
                    <a:pt x="368" y="249"/>
                    <a:pt x="368" y="248"/>
                    <a:pt x="369" y="248"/>
                  </a:cubicBezTo>
                  <a:cubicBezTo>
                    <a:pt x="369" y="250"/>
                    <a:pt x="369" y="250"/>
                    <a:pt x="369" y="250"/>
                  </a:cubicBezTo>
                  <a:cubicBezTo>
                    <a:pt x="370" y="250"/>
                    <a:pt x="371" y="250"/>
                    <a:pt x="371" y="251"/>
                  </a:cubicBezTo>
                  <a:cubicBezTo>
                    <a:pt x="372" y="250"/>
                    <a:pt x="373" y="247"/>
                    <a:pt x="375" y="248"/>
                  </a:cubicBezTo>
                  <a:cubicBezTo>
                    <a:pt x="376" y="248"/>
                    <a:pt x="375" y="251"/>
                    <a:pt x="375" y="251"/>
                  </a:cubicBezTo>
                  <a:cubicBezTo>
                    <a:pt x="375" y="252"/>
                    <a:pt x="375" y="252"/>
                    <a:pt x="375" y="252"/>
                  </a:cubicBezTo>
                  <a:cubicBezTo>
                    <a:pt x="379" y="254"/>
                    <a:pt x="377" y="253"/>
                    <a:pt x="379" y="257"/>
                  </a:cubicBezTo>
                  <a:cubicBezTo>
                    <a:pt x="380" y="257"/>
                    <a:pt x="382" y="257"/>
                    <a:pt x="381" y="256"/>
                  </a:cubicBezTo>
                  <a:cubicBezTo>
                    <a:pt x="382" y="256"/>
                    <a:pt x="383" y="257"/>
                    <a:pt x="384" y="257"/>
                  </a:cubicBezTo>
                  <a:cubicBezTo>
                    <a:pt x="385" y="256"/>
                    <a:pt x="387" y="254"/>
                    <a:pt x="385" y="255"/>
                  </a:cubicBezTo>
                  <a:cubicBezTo>
                    <a:pt x="385" y="254"/>
                    <a:pt x="385" y="253"/>
                    <a:pt x="385" y="253"/>
                  </a:cubicBezTo>
                  <a:cubicBezTo>
                    <a:pt x="390" y="254"/>
                    <a:pt x="389" y="254"/>
                    <a:pt x="393" y="253"/>
                  </a:cubicBezTo>
                  <a:cubicBezTo>
                    <a:pt x="393" y="252"/>
                    <a:pt x="396" y="252"/>
                    <a:pt x="397" y="252"/>
                  </a:cubicBezTo>
                  <a:cubicBezTo>
                    <a:pt x="397" y="252"/>
                    <a:pt x="399" y="250"/>
                    <a:pt x="399" y="250"/>
                  </a:cubicBezTo>
                  <a:cubicBezTo>
                    <a:pt x="397" y="250"/>
                    <a:pt x="396" y="250"/>
                    <a:pt x="395" y="249"/>
                  </a:cubicBezTo>
                  <a:cubicBezTo>
                    <a:pt x="395" y="247"/>
                    <a:pt x="396" y="243"/>
                    <a:pt x="395" y="241"/>
                  </a:cubicBezTo>
                  <a:cubicBezTo>
                    <a:pt x="388" y="235"/>
                    <a:pt x="388" y="235"/>
                    <a:pt x="388" y="235"/>
                  </a:cubicBezTo>
                  <a:cubicBezTo>
                    <a:pt x="387" y="235"/>
                    <a:pt x="385" y="236"/>
                    <a:pt x="384" y="235"/>
                  </a:cubicBezTo>
                  <a:cubicBezTo>
                    <a:pt x="383" y="234"/>
                    <a:pt x="383" y="234"/>
                    <a:pt x="383" y="234"/>
                  </a:cubicBezTo>
                  <a:cubicBezTo>
                    <a:pt x="381" y="234"/>
                    <a:pt x="381" y="235"/>
                    <a:pt x="380" y="235"/>
                  </a:cubicBezTo>
                  <a:cubicBezTo>
                    <a:pt x="380" y="235"/>
                    <a:pt x="380" y="233"/>
                    <a:pt x="380" y="233"/>
                  </a:cubicBezTo>
                  <a:cubicBezTo>
                    <a:pt x="379" y="232"/>
                    <a:pt x="378" y="233"/>
                    <a:pt x="377" y="233"/>
                  </a:cubicBezTo>
                  <a:close/>
                  <a:moveTo>
                    <a:pt x="355" y="218"/>
                  </a:moveTo>
                  <a:cubicBezTo>
                    <a:pt x="355" y="219"/>
                    <a:pt x="355" y="219"/>
                    <a:pt x="355" y="219"/>
                  </a:cubicBezTo>
                  <a:cubicBezTo>
                    <a:pt x="351" y="222"/>
                    <a:pt x="353" y="221"/>
                    <a:pt x="353" y="224"/>
                  </a:cubicBezTo>
                  <a:cubicBezTo>
                    <a:pt x="353" y="224"/>
                    <a:pt x="354" y="223"/>
                    <a:pt x="355" y="223"/>
                  </a:cubicBezTo>
                  <a:cubicBezTo>
                    <a:pt x="355" y="222"/>
                    <a:pt x="357" y="217"/>
                    <a:pt x="355" y="218"/>
                  </a:cubicBezTo>
                  <a:close/>
                  <a:moveTo>
                    <a:pt x="295" y="171"/>
                  </a:moveTo>
                  <a:cubicBezTo>
                    <a:pt x="294" y="178"/>
                    <a:pt x="294" y="182"/>
                    <a:pt x="296" y="188"/>
                  </a:cubicBezTo>
                  <a:cubicBezTo>
                    <a:pt x="297" y="188"/>
                    <a:pt x="301" y="188"/>
                    <a:pt x="303" y="189"/>
                  </a:cubicBezTo>
                  <a:cubicBezTo>
                    <a:pt x="304" y="189"/>
                    <a:pt x="305" y="191"/>
                    <a:pt x="305" y="191"/>
                  </a:cubicBezTo>
                  <a:cubicBezTo>
                    <a:pt x="307" y="192"/>
                    <a:pt x="308" y="191"/>
                    <a:pt x="310" y="191"/>
                  </a:cubicBezTo>
                  <a:cubicBezTo>
                    <a:pt x="310" y="191"/>
                    <a:pt x="310" y="190"/>
                    <a:pt x="310" y="190"/>
                  </a:cubicBezTo>
                  <a:cubicBezTo>
                    <a:pt x="310" y="188"/>
                    <a:pt x="310" y="187"/>
                    <a:pt x="310" y="185"/>
                  </a:cubicBezTo>
                  <a:cubicBezTo>
                    <a:pt x="309" y="184"/>
                    <a:pt x="306" y="183"/>
                    <a:pt x="306" y="182"/>
                  </a:cubicBezTo>
                  <a:cubicBezTo>
                    <a:pt x="304" y="181"/>
                    <a:pt x="305" y="179"/>
                    <a:pt x="304" y="177"/>
                  </a:cubicBezTo>
                  <a:cubicBezTo>
                    <a:pt x="298" y="171"/>
                    <a:pt x="298" y="171"/>
                    <a:pt x="298" y="171"/>
                  </a:cubicBezTo>
                  <a:cubicBezTo>
                    <a:pt x="297" y="171"/>
                    <a:pt x="296" y="172"/>
                    <a:pt x="295" y="171"/>
                  </a:cubicBezTo>
                  <a:close/>
                  <a:moveTo>
                    <a:pt x="177" y="153"/>
                  </a:moveTo>
                  <a:cubicBezTo>
                    <a:pt x="176" y="153"/>
                    <a:pt x="173" y="155"/>
                    <a:pt x="172" y="156"/>
                  </a:cubicBezTo>
                  <a:cubicBezTo>
                    <a:pt x="169" y="157"/>
                    <a:pt x="166" y="156"/>
                    <a:pt x="163" y="157"/>
                  </a:cubicBezTo>
                  <a:cubicBezTo>
                    <a:pt x="161" y="158"/>
                    <a:pt x="161" y="158"/>
                    <a:pt x="161" y="158"/>
                  </a:cubicBezTo>
                  <a:cubicBezTo>
                    <a:pt x="160" y="159"/>
                    <a:pt x="159" y="158"/>
                    <a:pt x="157" y="159"/>
                  </a:cubicBezTo>
                  <a:cubicBezTo>
                    <a:pt x="155" y="160"/>
                    <a:pt x="152" y="161"/>
                    <a:pt x="150" y="162"/>
                  </a:cubicBezTo>
                  <a:cubicBezTo>
                    <a:pt x="151" y="164"/>
                    <a:pt x="153" y="168"/>
                    <a:pt x="153" y="169"/>
                  </a:cubicBezTo>
                  <a:cubicBezTo>
                    <a:pt x="151" y="172"/>
                    <a:pt x="151" y="172"/>
                    <a:pt x="151" y="172"/>
                  </a:cubicBezTo>
                  <a:cubicBezTo>
                    <a:pt x="151" y="176"/>
                    <a:pt x="152" y="177"/>
                    <a:pt x="151" y="179"/>
                  </a:cubicBezTo>
                  <a:cubicBezTo>
                    <a:pt x="153" y="179"/>
                    <a:pt x="153" y="179"/>
                    <a:pt x="153" y="179"/>
                  </a:cubicBezTo>
                  <a:cubicBezTo>
                    <a:pt x="153" y="180"/>
                    <a:pt x="152" y="181"/>
                    <a:pt x="153" y="181"/>
                  </a:cubicBezTo>
                  <a:cubicBezTo>
                    <a:pt x="152" y="181"/>
                    <a:pt x="150" y="181"/>
                    <a:pt x="149" y="181"/>
                  </a:cubicBezTo>
                  <a:cubicBezTo>
                    <a:pt x="150" y="184"/>
                    <a:pt x="152" y="188"/>
                    <a:pt x="151" y="191"/>
                  </a:cubicBezTo>
                  <a:cubicBezTo>
                    <a:pt x="150" y="192"/>
                    <a:pt x="148" y="193"/>
                    <a:pt x="148" y="193"/>
                  </a:cubicBezTo>
                  <a:cubicBezTo>
                    <a:pt x="147" y="196"/>
                    <a:pt x="148" y="197"/>
                    <a:pt x="147" y="199"/>
                  </a:cubicBezTo>
                  <a:cubicBezTo>
                    <a:pt x="147" y="200"/>
                    <a:pt x="149" y="200"/>
                    <a:pt x="149" y="200"/>
                  </a:cubicBezTo>
                  <a:cubicBezTo>
                    <a:pt x="151" y="201"/>
                    <a:pt x="151" y="203"/>
                    <a:pt x="153" y="203"/>
                  </a:cubicBezTo>
                  <a:cubicBezTo>
                    <a:pt x="153" y="204"/>
                    <a:pt x="153" y="204"/>
                    <a:pt x="153" y="204"/>
                  </a:cubicBezTo>
                  <a:cubicBezTo>
                    <a:pt x="154" y="204"/>
                    <a:pt x="154" y="204"/>
                    <a:pt x="154" y="204"/>
                  </a:cubicBezTo>
                  <a:cubicBezTo>
                    <a:pt x="156" y="206"/>
                    <a:pt x="156" y="211"/>
                    <a:pt x="159" y="212"/>
                  </a:cubicBezTo>
                  <a:cubicBezTo>
                    <a:pt x="166" y="215"/>
                    <a:pt x="170" y="206"/>
                    <a:pt x="172" y="203"/>
                  </a:cubicBezTo>
                  <a:cubicBezTo>
                    <a:pt x="173" y="204"/>
                    <a:pt x="173" y="203"/>
                    <a:pt x="174" y="203"/>
                  </a:cubicBezTo>
                  <a:cubicBezTo>
                    <a:pt x="175" y="205"/>
                    <a:pt x="175" y="205"/>
                    <a:pt x="175" y="205"/>
                  </a:cubicBezTo>
                  <a:cubicBezTo>
                    <a:pt x="179" y="206"/>
                    <a:pt x="181" y="205"/>
                    <a:pt x="185" y="204"/>
                  </a:cubicBezTo>
                  <a:cubicBezTo>
                    <a:pt x="186" y="204"/>
                    <a:pt x="187" y="204"/>
                    <a:pt x="187" y="203"/>
                  </a:cubicBezTo>
                  <a:cubicBezTo>
                    <a:pt x="188" y="203"/>
                    <a:pt x="187" y="201"/>
                    <a:pt x="188" y="200"/>
                  </a:cubicBezTo>
                  <a:cubicBezTo>
                    <a:pt x="188" y="200"/>
                    <a:pt x="190" y="199"/>
                    <a:pt x="190" y="199"/>
                  </a:cubicBezTo>
                  <a:cubicBezTo>
                    <a:pt x="191" y="197"/>
                    <a:pt x="190" y="195"/>
                    <a:pt x="190" y="195"/>
                  </a:cubicBezTo>
                  <a:cubicBezTo>
                    <a:pt x="190" y="195"/>
                    <a:pt x="190" y="193"/>
                    <a:pt x="190" y="193"/>
                  </a:cubicBezTo>
                  <a:cubicBezTo>
                    <a:pt x="191" y="192"/>
                    <a:pt x="192" y="193"/>
                    <a:pt x="193" y="192"/>
                  </a:cubicBezTo>
                  <a:cubicBezTo>
                    <a:pt x="194" y="191"/>
                    <a:pt x="194" y="189"/>
                    <a:pt x="195" y="188"/>
                  </a:cubicBezTo>
                  <a:cubicBezTo>
                    <a:pt x="196" y="187"/>
                    <a:pt x="198" y="187"/>
                    <a:pt x="199" y="186"/>
                  </a:cubicBezTo>
                  <a:cubicBezTo>
                    <a:pt x="199" y="185"/>
                    <a:pt x="199" y="185"/>
                    <a:pt x="199" y="185"/>
                  </a:cubicBezTo>
                  <a:cubicBezTo>
                    <a:pt x="204" y="180"/>
                    <a:pt x="204" y="180"/>
                    <a:pt x="204" y="180"/>
                  </a:cubicBezTo>
                  <a:cubicBezTo>
                    <a:pt x="206" y="179"/>
                    <a:pt x="207" y="180"/>
                    <a:pt x="209" y="179"/>
                  </a:cubicBezTo>
                  <a:cubicBezTo>
                    <a:pt x="211" y="178"/>
                    <a:pt x="213" y="175"/>
                    <a:pt x="215" y="175"/>
                  </a:cubicBezTo>
                  <a:cubicBezTo>
                    <a:pt x="217" y="174"/>
                    <a:pt x="218" y="176"/>
                    <a:pt x="219" y="175"/>
                  </a:cubicBezTo>
                  <a:cubicBezTo>
                    <a:pt x="221" y="174"/>
                    <a:pt x="221" y="174"/>
                    <a:pt x="221" y="174"/>
                  </a:cubicBezTo>
                  <a:cubicBezTo>
                    <a:pt x="222" y="174"/>
                    <a:pt x="224" y="175"/>
                    <a:pt x="226" y="174"/>
                  </a:cubicBezTo>
                  <a:cubicBezTo>
                    <a:pt x="226" y="174"/>
                    <a:pt x="228" y="172"/>
                    <a:pt x="229" y="172"/>
                  </a:cubicBezTo>
                  <a:cubicBezTo>
                    <a:pt x="228" y="172"/>
                    <a:pt x="229" y="170"/>
                    <a:pt x="229" y="169"/>
                  </a:cubicBezTo>
                  <a:cubicBezTo>
                    <a:pt x="227" y="169"/>
                    <a:pt x="225" y="169"/>
                    <a:pt x="223" y="168"/>
                  </a:cubicBezTo>
                  <a:cubicBezTo>
                    <a:pt x="222" y="167"/>
                    <a:pt x="222" y="164"/>
                    <a:pt x="221" y="164"/>
                  </a:cubicBezTo>
                  <a:cubicBezTo>
                    <a:pt x="219" y="162"/>
                    <a:pt x="207" y="160"/>
                    <a:pt x="203" y="160"/>
                  </a:cubicBezTo>
                  <a:cubicBezTo>
                    <a:pt x="203" y="160"/>
                    <a:pt x="202" y="162"/>
                    <a:pt x="202" y="162"/>
                  </a:cubicBezTo>
                  <a:cubicBezTo>
                    <a:pt x="196" y="161"/>
                    <a:pt x="189" y="160"/>
                    <a:pt x="183" y="157"/>
                  </a:cubicBezTo>
                  <a:cubicBezTo>
                    <a:pt x="181" y="156"/>
                    <a:pt x="178" y="153"/>
                    <a:pt x="177" y="153"/>
                  </a:cubicBezTo>
                  <a:close/>
                  <a:moveTo>
                    <a:pt x="277" y="149"/>
                  </a:moveTo>
                  <a:cubicBezTo>
                    <a:pt x="276" y="149"/>
                    <a:pt x="275" y="152"/>
                    <a:pt x="278" y="151"/>
                  </a:cubicBezTo>
                  <a:cubicBezTo>
                    <a:pt x="279" y="151"/>
                    <a:pt x="280" y="148"/>
                    <a:pt x="277" y="149"/>
                  </a:cubicBezTo>
                  <a:close/>
                  <a:moveTo>
                    <a:pt x="325" y="141"/>
                  </a:moveTo>
                  <a:cubicBezTo>
                    <a:pt x="325" y="142"/>
                    <a:pt x="324" y="145"/>
                    <a:pt x="324" y="146"/>
                  </a:cubicBezTo>
                  <a:cubicBezTo>
                    <a:pt x="326" y="146"/>
                    <a:pt x="326" y="146"/>
                    <a:pt x="326" y="146"/>
                  </a:cubicBezTo>
                  <a:cubicBezTo>
                    <a:pt x="324" y="148"/>
                    <a:pt x="328" y="146"/>
                    <a:pt x="327" y="146"/>
                  </a:cubicBezTo>
                  <a:cubicBezTo>
                    <a:pt x="327" y="146"/>
                    <a:pt x="328" y="144"/>
                    <a:pt x="327" y="142"/>
                  </a:cubicBezTo>
                  <a:cubicBezTo>
                    <a:pt x="327" y="142"/>
                    <a:pt x="325" y="141"/>
                    <a:pt x="325" y="141"/>
                  </a:cubicBezTo>
                  <a:close/>
                  <a:moveTo>
                    <a:pt x="206" y="126"/>
                  </a:moveTo>
                  <a:cubicBezTo>
                    <a:pt x="206" y="127"/>
                    <a:pt x="204" y="128"/>
                    <a:pt x="204" y="128"/>
                  </a:cubicBezTo>
                  <a:cubicBezTo>
                    <a:pt x="204" y="129"/>
                    <a:pt x="204" y="130"/>
                    <a:pt x="204" y="131"/>
                  </a:cubicBezTo>
                  <a:cubicBezTo>
                    <a:pt x="203" y="132"/>
                    <a:pt x="200" y="133"/>
                    <a:pt x="199" y="134"/>
                  </a:cubicBezTo>
                  <a:cubicBezTo>
                    <a:pt x="198" y="134"/>
                    <a:pt x="198" y="136"/>
                    <a:pt x="197" y="137"/>
                  </a:cubicBezTo>
                  <a:cubicBezTo>
                    <a:pt x="196" y="136"/>
                    <a:pt x="197" y="140"/>
                    <a:pt x="197" y="140"/>
                  </a:cubicBezTo>
                  <a:cubicBezTo>
                    <a:pt x="200" y="141"/>
                    <a:pt x="201" y="140"/>
                    <a:pt x="204" y="141"/>
                  </a:cubicBezTo>
                  <a:cubicBezTo>
                    <a:pt x="205" y="138"/>
                    <a:pt x="204" y="136"/>
                    <a:pt x="205" y="134"/>
                  </a:cubicBezTo>
                  <a:cubicBezTo>
                    <a:pt x="206" y="133"/>
                    <a:pt x="207" y="133"/>
                    <a:pt x="207" y="133"/>
                  </a:cubicBezTo>
                  <a:cubicBezTo>
                    <a:pt x="208" y="132"/>
                    <a:pt x="208" y="129"/>
                    <a:pt x="209" y="127"/>
                  </a:cubicBezTo>
                  <a:cubicBezTo>
                    <a:pt x="208" y="127"/>
                    <a:pt x="206" y="126"/>
                    <a:pt x="206" y="126"/>
                  </a:cubicBezTo>
                  <a:close/>
                  <a:moveTo>
                    <a:pt x="223" y="120"/>
                  </a:moveTo>
                  <a:cubicBezTo>
                    <a:pt x="220" y="123"/>
                    <a:pt x="223" y="123"/>
                    <a:pt x="225" y="124"/>
                  </a:cubicBezTo>
                  <a:cubicBezTo>
                    <a:pt x="225" y="121"/>
                    <a:pt x="225" y="121"/>
                    <a:pt x="225" y="121"/>
                  </a:cubicBezTo>
                  <a:lnTo>
                    <a:pt x="223" y="120"/>
                  </a:lnTo>
                  <a:close/>
                  <a:moveTo>
                    <a:pt x="230" y="112"/>
                  </a:moveTo>
                  <a:cubicBezTo>
                    <a:pt x="230" y="112"/>
                    <a:pt x="230" y="114"/>
                    <a:pt x="230" y="114"/>
                  </a:cubicBezTo>
                  <a:cubicBezTo>
                    <a:pt x="229" y="114"/>
                    <a:pt x="229" y="116"/>
                    <a:pt x="229" y="117"/>
                  </a:cubicBezTo>
                  <a:cubicBezTo>
                    <a:pt x="231" y="117"/>
                    <a:pt x="231" y="116"/>
                    <a:pt x="233" y="116"/>
                  </a:cubicBezTo>
                  <a:cubicBezTo>
                    <a:pt x="233" y="115"/>
                    <a:pt x="235" y="111"/>
                    <a:pt x="230" y="112"/>
                  </a:cubicBezTo>
                  <a:close/>
                  <a:moveTo>
                    <a:pt x="276" y="110"/>
                  </a:moveTo>
                  <a:cubicBezTo>
                    <a:pt x="276" y="112"/>
                    <a:pt x="276" y="112"/>
                    <a:pt x="276" y="112"/>
                  </a:cubicBezTo>
                  <a:cubicBezTo>
                    <a:pt x="274" y="112"/>
                    <a:pt x="274" y="112"/>
                    <a:pt x="274" y="112"/>
                  </a:cubicBezTo>
                  <a:cubicBezTo>
                    <a:pt x="275" y="112"/>
                    <a:pt x="272" y="112"/>
                    <a:pt x="272" y="112"/>
                  </a:cubicBezTo>
                  <a:cubicBezTo>
                    <a:pt x="274" y="114"/>
                    <a:pt x="273" y="115"/>
                    <a:pt x="274" y="118"/>
                  </a:cubicBezTo>
                  <a:cubicBezTo>
                    <a:pt x="272" y="118"/>
                    <a:pt x="273" y="117"/>
                    <a:pt x="272" y="119"/>
                  </a:cubicBezTo>
                  <a:cubicBezTo>
                    <a:pt x="274" y="119"/>
                    <a:pt x="273" y="124"/>
                    <a:pt x="272" y="126"/>
                  </a:cubicBezTo>
                  <a:cubicBezTo>
                    <a:pt x="274" y="126"/>
                    <a:pt x="277" y="127"/>
                    <a:pt x="278" y="128"/>
                  </a:cubicBezTo>
                  <a:cubicBezTo>
                    <a:pt x="277" y="130"/>
                    <a:pt x="277" y="131"/>
                    <a:pt x="276" y="133"/>
                  </a:cubicBezTo>
                  <a:cubicBezTo>
                    <a:pt x="277" y="133"/>
                    <a:pt x="278" y="133"/>
                    <a:pt x="279" y="133"/>
                  </a:cubicBezTo>
                  <a:cubicBezTo>
                    <a:pt x="279" y="133"/>
                    <a:pt x="280" y="134"/>
                    <a:pt x="280" y="134"/>
                  </a:cubicBezTo>
                  <a:cubicBezTo>
                    <a:pt x="280" y="134"/>
                    <a:pt x="280" y="137"/>
                    <a:pt x="280" y="137"/>
                  </a:cubicBezTo>
                  <a:cubicBezTo>
                    <a:pt x="276" y="136"/>
                    <a:pt x="270" y="136"/>
                    <a:pt x="268" y="136"/>
                  </a:cubicBezTo>
                  <a:cubicBezTo>
                    <a:pt x="266" y="135"/>
                    <a:pt x="262" y="136"/>
                    <a:pt x="260" y="136"/>
                  </a:cubicBezTo>
                  <a:cubicBezTo>
                    <a:pt x="260" y="136"/>
                    <a:pt x="260" y="133"/>
                    <a:pt x="260" y="133"/>
                  </a:cubicBezTo>
                  <a:cubicBezTo>
                    <a:pt x="259" y="132"/>
                    <a:pt x="257" y="133"/>
                    <a:pt x="256" y="133"/>
                  </a:cubicBezTo>
                  <a:cubicBezTo>
                    <a:pt x="256" y="133"/>
                    <a:pt x="255" y="131"/>
                    <a:pt x="254" y="131"/>
                  </a:cubicBezTo>
                  <a:cubicBezTo>
                    <a:pt x="254" y="130"/>
                    <a:pt x="254" y="130"/>
                    <a:pt x="254" y="130"/>
                  </a:cubicBezTo>
                  <a:cubicBezTo>
                    <a:pt x="252" y="129"/>
                    <a:pt x="250" y="130"/>
                    <a:pt x="247" y="130"/>
                  </a:cubicBezTo>
                  <a:cubicBezTo>
                    <a:pt x="246" y="129"/>
                    <a:pt x="244" y="127"/>
                    <a:pt x="243" y="126"/>
                  </a:cubicBezTo>
                  <a:cubicBezTo>
                    <a:pt x="240" y="125"/>
                    <a:pt x="236" y="127"/>
                    <a:pt x="234" y="126"/>
                  </a:cubicBezTo>
                  <a:cubicBezTo>
                    <a:pt x="234" y="126"/>
                    <a:pt x="233" y="124"/>
                    <a:pt x="233" y="124"/>
                  </a:cubicBezTo>
                  <a:cubicBezTo>
                    <a:pt x="231" y="124"/>
                    <a:pt x="229" y="124"/>
                    <a:pt x="227" y="124"/>
                  </a:cubicBezTo>
                  <a:cubicBezTo>
                    <a:pt x="227" y="126"/>
                    <a:pt x="227" y="126"/>
                    <a:pt x="227" y="126"/>
                  </a:cubicBezTo>
                  <a:cubicBezTo>
                    <a:pt x="225" y="127"/>
                    <a:pt x="223" y="126"/>
                    <a:pt x="221" y="126"/>
                  </a:cubicBezTo>
                  <a:cubicBezTo>
                    <a:pt x="220" y="131"/>
                    <a:pt x="218" y="132"/>
                    <a:pt x="225" y="133"/>
                  </a:cubicBezTo>
                  <a:cubicBezTo>
                    <a:pt x="223" y="133"/>
                    <a:pt x="221" y="135"/>
                    <a:pt x="220" y="135"/>
                  </a:cubicBezTo>
                  <a:cubicBezTo>
                    <a:pt x="218" y="135"/>
                    <a:pt x="217" y="134"/>
                    <a:pt x="217" y="134"/>
                  </a:cubicBezTo>
                  <a:cubicBezTo>
                    <a:pt x="216" y="134"/>
                    <a:pt x="216" y="136"/>
                    <a:pt x="215" y="136"/>
                  </a:cubicBezTo>
                  <a:cubicBezTo>
                    <a:pt x="216" y="138"/>
                    <a:pt x="216" y="138"/>
                    <a:pt x="216" y="138"/>
                  </a:cubicBezTo>
                  <a:cubicBezTo>
                    <a:pt x="219" y="138"/>
                    <a:pt x="226" y="137"/>
                    <a:pt x="221" y="139"/>
                  </a:cubicBezTo>
                  <a:cubicBezTo>
                    <a:pt x="220" y="140"/>
                    <a:pt x="220" y="140"/>
                    <a:pt x="220" y="140"/>
                  </a:cubicBezTo>
                  <a:cubicBezTo>
                    <a:pt x="218" y="141"/>
                    <a:pt x="216" y="140"/>
                    <a:pt x="215" y="141"/>
                  </a:cubicBezTo>
                  <a:cubicBezTo>
                    <a:pt x="214" y="142"/>
                    <a:pt x="214" y="142"/>
                    <a:pt x="213" y="142"/>
                  </a:cubicBezTo>
                  <a:cubicBezTo>
                    <a:pt x="214" y="142"/>
                    <a:pt x="214" y="144"/>
                    <a:pt x="214" y="144"/>
                  </a:cubicBezTo>
                  <a:cubicBezTo>
                    <a:pt x="217" y="146"/>
                    <a:pt x="221" y="145"/>
                    <a:pt x="224" y="144"/>
                  </a:cubicBezTo>
                  <a:cubicBezTo>
                    <a:pt x="224" y="145"/>
                    <a:pt x="224" y="144"/>
                    <a:pt x="225" y="144"/>
                  </a:cubicBezTo>
                  <a:cubicBezTo>
                    <a:pt x="225" y="145"/>
                    <a:pt x="225" y="147"/>
                    <a:pt x="225" y="147"/>
                  </a:cubicBezTo>
                  <a:cubicBezTo>
                    <a:pt x="226" y="147"/>
                    <a:pt x="227" y="147"/>
                    <a:pt x="227" y="147"/>
                  </a:cubicBezTo>
                  <a:cubicBezTo>
                    <a:pt x="227" y="146"/>
                    <a:pt x="227" y="143"/>
                    <a:pt x="227" y="143"/>
                  </a:cubicBezTo>
                  <a:cubicBezTo>
                    <a:pt x="228" y="143"/>
                    <a:pt x="229" y="143"/>
                    <a:pt x="230" y="143"/>
                  </a:cubicBezTo>
                  <a:cubicBezTo>
                    <a:pt x="229" y="143"/>
                    <a:pt x="230" y="148"/>
                    <a:pt x="230" y="148"/>
                  </a:cubicBezTo>
                  <a:cubicBezTo>
                    <a:pt x="230" y="148"/>
                    <a:pt x="232" y="147"/>
                    <a:pt x="232" y="148"/>
                  </a:cubicBezTo>
                  <a:cubicBezTo>
                    <a:pt x="232" y="147"/>
                    <a:pt x="233" y="145"/>
                    <a:pt x="233" y="145"/>
                  </a:cubicBezTo>
                  <a:cubicBezTo>
                    <a:pt x="235" y="145"/>
                    <a:pt x="235" y="145"/>
                    <a:pt x="235" y="145"/>
                  </a:cubicBezTo>
                  <a:cubicBezTo>
                    <a:pt x="235" y="143"/>
                    <a:pt x="232" y="140"/>
                    <a:pt x="235" y="140"/>
                  </a:cubicBezTo>
                  <a:cubicBezTo>
                    <a:pt x="235" y="140"/>
                    <a:pt x="235" y="136"/>
                    <a:pt x="235" y="138"/>
                  </a:cubicBezTo>
                  <a:cubicBezTo>
                    <a:pt x="235" y="138"/>
                    <a:pt x="235" y="135"/>
                    <a:pt x="235" y="135"/>
                  </a:cubicBezTo>
                  <a:cubicBezTo>
                    <a:pt x="235" y="135"/>
                    <a:pt x="237" y="135"/>
                    <a:pt x="237" y="135"/>
                  </a:cubicBezTo>
                  <a:cubicBezTo>
                    <a:pt x="237" y="137"/>
                    <a:pt x="237" y="141"/>
                    <a:pt x="237" y="144"/>
                  </a:cubicBezTo>
                  <a:cubicBezTo>
                    <a:pt x="242" y="143"/>
                    <a:pt x="245" y="145"/>
                    <a:pt x="250" y="142"/>
                  </a:cubicBezTo>
                  <a:cubicBezTo>
                    <a:pt x="250" y="142"/>
                    <a:pt x="251" y="140"/>
                    <a:pt x="251" y="140"/>
                  </a:cubicBezTo>
                  <a:cubicBezTo>
                    <a:pt x="252" y="140"/>
                    <a:pt x="253" y="140"/>
                    <a:pt x="254" y="140"/>
                  </a:cubicBezTo>
                  <a:cubicBezTo>
                    <a:pt x="255" y="140"/>
                    <a:pt x="256" y="142"/>
                    <a:pt x="256" y="142"/>
                  </a:cubicBezTo>
                  <a:cubicBezTo>
                    <a:pt x="256" y="142"/>
                    <a:pt x="259" y="142"/>
                    <a:pt x="258" y="142"/>
                  </a:cubicBezTo>
                  <a:cubicBezTo>
                    <a:pt x="262" y="143"/>
                    <a:pt x="262" y="142"/>
                    <a:pt x="265" y="141"/>
                  </a:cubicBezTo>
                  <a:cubicBezTo>
                    <a:pt x="265" y="141"/>
                    <a:pt x="265" y="139"/>
                    <a:pt x="265" y="139"/>
                  </a:cubicBezTo>
                  <a:cubicBezTo>
                    <a:pt x="265" y="138"/>
                    <a:pt x="267" y="139"/>
                    <a:pt x="267" y="138"/>
                  </a:cubicBezTo>
                  <a:cubicBezTo>
                    <a:pt x="267" y="139"/>
                    <a:pt x="267" y="140"/>
                    <a:pt x="267" y="141"/>
                  </a:cubicBezTo>
                  <a:cubicBezTo>
                    <a:pt x="267" y="142"/>
                    <a:pt x="263" y="146"/>
                    <a:pt x="261" y="147"/>
                  </a:cubicBezTo>
                  <a:cubicBezTo>
                    <a:pt x="257" y="148"/>
                    <a:pt x="255" y="146"/>
                    <a:pt x="250" y="148"/>
                  </a:cubicBezTo>
                  <a:cubicBezTo>
                    <a:pt x="250" y="148"/>
                    <a:pt x="247" y="148"/>
                    <a:pt x="246" y="149"/>
                  </a:cubicBezTo>
                  <a:cubicBezTo>
                    <a:pt x="246" y="149"/>
                    <a:pt x="246" y="151"/>
                    <a:pt x="245" y="151"/>
                  </a:cubicBezTo>
                  <a:cubicBezTo>
                    <a:pt x="244" y="151"/>
                    <a:pt x="243" y="151"/>
                    <a:pt x="242" y="151"/>
                  </a:cubicBezTo>
                  <a:cubicBezTo>
                    <a:pt x="239" y="152"/>
                    <a:pt x="237" y="155"/>
                    <a:pt x="240" y="158"/>
                  </a:cubicBezTo>
                  <a:cubicBezTo>
                    <a:pt x="240" y="158"/>
                    <a:pt x="242" y="159"/>
                    <a:pt x="242" y="160"/>
                  </a:cubicBezTo>
                  <a:cubicBezTo>
                    <a:pt x="245" y="160"/>
                    <a:pt x="251" y="159"/>
                    <a:pt x="253" y="158"/>
                  </a:cubicBezTo>
                  <a:cubicBezTo>
                    <a:pt x="254" y="158"/>
                    <a:pt x="254" y="156"/>
                    <a:pt x="255" y="156"/>
                  </a:cubicBezTo>
                  <a:cubicBezTo>
                    <a:pt x="257" y="154"/>
                    <a:pt x="258" y="155"/>
                    <a:pt x="260" y="154"/>
                  </a:cubicBezTo>
                  <a:cubicBezTo>
                    <a:pt x="261" y="153"/>
                    <a:pt x="262" y="149"/>
                    <a:pt x="264" y="149"/>
                  </a:cubicBezTo>
                  <a:cubicBezTo>
                    <a:pt x="266" y="148"/>
                    <a:pt x="267" y="150"/>
                    <a:pt x="269" y="150"/>
                  </a:cubicBezTo>
                  <a:cubicBezTo>
                    <a:pt x="269" y="149"/>
                    <a:pt x="271" y="148"/>
                    <a:pt x="272" y="148"/>
                  </a:cubicBezTo>
                  <a:cubicBezTo>
                    <a:pt x="275" y="147"/>
                    <a:pt x="277" y="148"/>
                    <a:pt x="279" y="147"/>
                  </a:cubicBezTo>
                  <a:cubicBezTo>
                    <a:pt x="279" y="147"/>
                    <a:pt x="280" y="145"/>
                    <a:pt x="280" y="145"/>
                  </a:cubicBezTo>
                  <a:cubicBezTo>
                    <a:pt x="281" y="145"/>
                    <a:pt x="282" y="145"/>
                    <a:pt x="283" y="145"/>
                  </a:cubicBezTo>
                  <a:cubicBezTo>
                    <a:pt x="285" y="147"/>
                    <a:pt x="282" y="149"/>
                    <a:pt x="288" y="148"/>
                  </a:cubicBezTo>
                  <a:cubicBezTo>
                    <a:pt x="291" y="148"/>
                    <a:pt x="292" y="144"/>
                    <a:pt x="292" y="144"/>
                  </a:cubicBezTo>
                  <a:cubicBezTo>
                    <a:pt x="293" y="144"/>
                    <a:pt x="295" y="145"/>
                    <a:pt x="296" y="146"/>
                  </a:cubicBezTo>
                  <a:cubicBezTo>
                    <a:pt x="300" y="146"/>
                    <a:pt x="303" y="144"/>
                    <a:pt x="305" y="146"/>
                  </a:cubicBezTo>
                  <a:cubicBezTo>
                    <a:pt x="306" y="146"/>
                    <a:pt x="306" y="146"/>
                    <a:pt x="306" y="146"/>
                  </a:cubicBezTo>
                  <a:cubicBezTo>
                    <a:pt x="306" y="145"/>
                    <a:pt x="307" y="143"/>
                    <a:pt x="308" y="143"/>
                  </a:cubicBezTo>
                  <a:cubicBezTo>
                    <a:pt x="308" y="142"/>
                    <a:pt x="309" y="143"/>
                    <a:pt x="310" y="142"/>
                  </a:cubicBezTo>
                  <a:cubicBezTo>
                    <a:pt x="309" y="137"/>
                    <a:pt x="309" y="130"/>
                    <a:pt x="306" y="126"/>
                  </a:cubicBezTo>
                  <a:cubicBezTo>
                    <a:pt x="306" y="125"/>
                    <a:pt x="304" y="125"/>
                    <a:pt x="303" y="124"/>
                  </a:cubicBezTo>
                  <a:cubicBezTo>
                    <a:pt x="304" y="123"/>
                    <a:pt x="301" y="124"/>
                    <a:pt x="301" y="124"/>
                  </a:cubicBezTo>
                  <a:cubicBezTo>
                    <a:pt x="301" y="126"/>
                    <a:pt x="301" y="127"/>
                    <a:pt x="301" y="128"/>
                  </a:cubicBezTo>
                  <a:cubicBezTo>
                    <a:pt x="302" y="129"/>
                    <a:pt x="302" y="129"/>
                    <a:pt x="302" y="129"/>
                  </a:cubicBezTo>
                  <a:cubicBezTo>
                    <a:pt x="302" y="131"/>
                    <a:pt x="301" y="130"/>
                    <a:pt x="300" y="132"/>
                  </a:cubicBezTo>
                  <a:cubicBezTo>
                    <a:pt x="300" y="132"/>
                    <a:pt x="300" y="134"/>
                    <a:pt x="300" y="134"/>
                  </a:cubicBezTo>
                  <a:cubicBezTo>
                    <a:pt x="300" y="134"/>
                    <a:pt x="299" y="136"/>
                    <a:pt x="299" y="136"/>
                  </a:cubicBezTo>
                  <a:cubicBezTo>
                    <a:pt x="298" y="133"/>
                    <a:pt x="298" y="132"/>
                    <a:pt x="298" y="130"/>
                  </a:cubicBezTo>
                  <a:cubicBezTo>
                    <a:pt x="296" y="130"/>
                    <a:pt x="295" y="131"/>
                    <a:pt x="294" y="131"/>
                  </a:cubicBezTo>
                  <a:cubicBezTo>
                    <a:pt x="294" y="129"/>
                    <a:pt x="295" y="126"/>
                    <a:pt x="294" y="124"/>
                  </a:cubicBezTo>
                  <a:cubicBezTo>
                    <a:pt x="294" y="123"/>
                    <a:pt x="294" y="123"/>
                    <a:pt x="294" y="123"/>
                  </a:cubicBezTo>
                  <a:cubicBezTo>
                    <a:pt x="293" y="123"/>
                    <a:pt x="292" y="123"/>
                    <a:pt x="291" y="123"/>
                  </a:cubicBezTo>
                  <a:cubicBezTo>
                    <a:pt x="291" y="123"/>
                    <a:pt x="291" y="125"/>
                    <a:pt x="290" y="125"/>
                  </a:cubicBezTo>
                  <a:cubicBezTo>
                    <a:pt x="289" y="126"/>
                    <a:pt x="289" y="125"/>
                    <a:pt x="288" y="126"/>
                  </a:cubicBezTo>
                  <a:cubicBezTo>
                    <a:pt x="286" y="124"/>
                    <a:pt x="285" y="122"/>
                    <a:pt x="284" y="121"/>
                  </a:cubicBezTo>
                  <a:cubicBezTo>
                    <a:pt x="282" y="120"/>
                    <a:pt x="281" y="120"/>
                    <a:pt x="280" y="119"/>
                  </a:cubicBezTo>
                  <a:cubicBezTo>
                    <a:pt x="278" y="117"/>
                    <a:pt x="280" y="111"/>
                    <a:pt x="276" y="110"/>
                  </a:cubicBezTo>
                  <a:close/>
                  <a:moveTo>
                    <a:pt x="213" y="94"/>
                  </a:moveTo>
                  <a:cubicBezTo>
                    <a:pt x="213" y="94"/>
                    <a:pt x="212" y="96"/>
                    <a:pt x="212" y="96"/>
                  </a:cubicBezTo>
                  <a:cubicBezTo>
                    <a:pt x="211" y="97"/>
                    <a:pt x="210" y="96"/>
                    <a:pt x="208" y="97"/>
                  </a:cubicBezTo>
                  <a:cubicBezTo>
                    <a:pt x="211" y="99"/>
                    <a:pt x="209" y="100"/>
                    <a:pt x="207" y="102"/>
                  </a:cubicBezTo>
                  <a:cubicBezTo>
                    <a:pt x="202" y="100"/>
                    <a:pt x="195" y="99"/>
                    <a:pt x="189" y="101"/>
                  </a:cubicBezTo>
                  <a:cubicBezTo>
                    <a:pt x="185" y="102"/>
                    <a:pt x="182" y="107"/>
                    <a:pt x="179" y="109"/>
                  </a:cubicBezTo>
                  <a:cubicBezTo>
                    <a:pt x="175" y="111"/>
                    <a:pt x="174" y="111"/>
                    <a:pt x="171" y="111"/>
                  </a:cubicBezTo>
                  <a:cubicBezTo>
                    <a:pt x="170" y="112"/>
                    <a:pt x="171" y="114"/>
                    <a:pt x="169" y="114"/>
                  </a:cubicBezTo>
                  <a:cubicBezTo>
                    <a:pt x="169" y="115"/>
                    <a:pt x="167" y="114"/>
                    <a:pt x="167" y="114"/>
                  </a:cubicBezTo>
                  <a:cubicBezTo>
                    <a:pt x="165" y="116"/>
                    <a:pt x="165" y="118"/>
                    <a:pt x="165" y="120"/>
                  </a:cubicBezTo>
                  <a:cubicBezTo>
                    <a:pt x="162" y="120"/>
                    <a:pt x="161" y="119"/>
                    <a:pt x="159" y="120"/>
                  </a:cubicBezTo>
                  <a:cubicBezTo>
                    <a:pt x="158" y="121"/>
                    <a:pt x="157" y="122"/>
                    <a:pt x="157" y="122"/>
                  </a:cubicBezTo>
                  <a:cubicBezTo>
                    <a:pt x="155" y="123"/>
                    <a:pt x="154" y="122"/>
                    <a:pt x="153" y="123"/>
                  </a:cubicBezTo>
                  <a:cubicBezTo>
                    <a:pt x="152" y="123"/>
                    <a:pt x="152" y="125"/>
                    <a:pt x="152" y="125"/>
                  </a:cubicBezTo>
                  <a:cubicBezTo>
                    <a:pt x="153" y="125"/>
                    <a:pt x="155" y="125"/>
                    <a:pt x="156" y="126"/>
                  </a:cubicBezTo>
                  <a:cubicBezTo>
                    <a:pt x="157" y="126"/>
                    <a:pt x="160" y="133"/>
                    <a:pt x="161" y="134"/>
                  </a:cubicBezTo>
                  <a:cubicBezTo>
                    <a:pt x="161" y="133"/>
                    <a:pt x="163" y="134"/>
                    <a:pt x="163" y="134"/>
                  </a:cubicBezTo>
                  <a:cubicBezTo>
                    <a:pt x="164" y="133"/>
                    <a:pt x="165" y="131"/>
                    <a:pt x="165" y="131"/>
                  </a:cubicBezTo>
                  <a:cubicBezTo>
                    <a:pt x="170" y="130"/>
                    <a:pt x="169" y="132"/>
                    <a:pt x="170" y="133"/>
                  </a:cubicBezTo>
                  <a:cubicBezTo>
                    <a:pt x="170" y="133"/>
                    <a:pt x="173" y="133"/>
                    <a:pt x="172" y="132"/>
                  </a:cubicBezTo>
                  <a:cubicBezTo>
                    <a:pt x="172" y="132"/>
                    <a:pt x="174" y="132"/>
                    <a:pt x="174" y="132"/>
                  </a:cubicBezTo>
                  <a:cubicBezTo>
                    <a:pt x="175" y="130"/>
                    <a:pt x="174" y="131"/>
                    <a:pt x="176" y="130"/>
                  </a:cubicBezTo>
                  <a:cubicBezTo>
                    <a:pt x="177" y="131"/>
                    <a:pt x="176" y="131"/>
                    <a:pt x="177" y="132"/>
                  </a:cubicBezTo>
                  <a:cubicBezTo>
                    <a:pt x="177" y="128"/>
                    <a:pt x="177" y="128"/>
                    <a:pt x="177" y="128"/>
                  </a:cubicBezTo>
                  <a:cubicBezTo>
                    <a:pt x="176" y="128"/>
                    <a:pt x="176" y="124"/>
                    <a:pt x="178" y="126"/>
                  </a:cubicBezTo>
                  <a:cubicBezTo>
                    <a:pt x="179" y="126"/>
                    <a:pt x="180" y="132"/>
                    <a:pt x="181" y="133"/>
                  </a:cubicBezTo>
                  <a:cubicBezTo>
                    <a:pt x="182" y="134"/>
                    <a:pt x="182" y="134"/>
                    <a:pt x="182" y="134"/>
                  </a:cubicBezTo>
                  <a:cubicBezTo>
                    <a:pt x="187" y="131"/>
                    <a:pt x="188" y="128"/>
                    <a:pt x="188" y="122"/>
                  </a:cubicBezTo>
                  <a:cubicBezTo>
                    <a:pt x="188" y="123"/>
                    <a:pt x="190" y="125"/>
                    <a:pt x="190" y="126"/>
                  </a:cubicBezTo>
                  <a:cubicBezTo>
                    <a:pt x="189" y="127"/>
                    <a:pt x="192" y="126"/>
                    <a:pt x="192" y="126"/>
                  </a:cubicBezTo>
                  <a:cubicBezTo>
                    <a:pt x="192" y="125"/>
                    <a:pt x="192" y="124"/>
                    <a:pt x="192" y="124"/>
                  </a:cubicBezTo>
                  <a:cubicBezTo>
                    <a:pt x="193" y="123"/>
                    <a:pt x="194" y="123"/>
                    <a:pt x="195" y="123"/>
                  </a:cubicBezTo>
                  <a:cubicBezTo>
                    <a:pt x="194" y="120"/>
                    <a:pt x="195" y="120"/>
                    <a:pt x="194" y="117"/>
                  </a:cubicBezTo>
                  <a:cubicBezTo>
                    <a:pt x="194" y="117"/>
                    <a:pt x="195" y="116"/>
                    <a:pt x="195" y="116"/>
                  </a:cubicBezTo>
                  <a:cubicBezTo>
                    <a:pt x="195" y="115"/>
                    <a:pt x="195" y="115"/>
                    <a:pt x="195" y="115"/>
                  </a:cubicBezTo>
                  <a:cubicBezTo>
                    <a:pt x="197" y="115"/>
                    <a:pt x="196" y="116"/>
                    <a:pt x="197" y="117"/>
                  </a:cubicBezTo>
                  <a:cubicBezTo>
                    <a:pt x="197" y="117"/>
                    <a:pt x="199" y="116"/>
                    <a:pt x="199" y="116"/>
                  </a:cubicBezTo>
                  <a:cubicBezTo>
                    <a:pt x="199" y="116"/>
                    <a:pt x="199" y="114"/>
                    <a:pt x="199" y="113"/>
                  </a:cubicBezTo>
                  <a:cubicBezTo>
                    <a:pt x="200" y="112"/>
                    <a:pt x="201" y="113"/>
                    <a:pt x="201" y="112"/>
                  </a:cubicBezTo>
                  <a:cubicBezTo>
                    <a:pt x="202" y="112"/>
                    <a:pt x="203" y="112"/>
                    <a:pt x="203" y="112"/>
                  </a:cubicBezTo>
                  <a:cubicBezTo>
                    <a:pt x="202" y="115"/>
                    <a:pt x="201" y="117"/>
                    <a:pt x="200" y="120"/>
                  </a:cubicBezTo>
                  <a:cubicBezTo>
                    <a:pt x="201" y="121"/>
                    <a:pt x="203" y="122"/>
                    <a:pt x="205" y="123"/>
                  </a:cubicBezTo>
                  <a:cubicBezTo>
                    <a:pt x="208" y="117"/>
                    <a:pt x="206" y="121"/>
                    <a:pt x="211" y="119"/>
                  </a:cubicBezTo>
                  <a:cubicBezTo>
                    <a:pt x="215" y="117"/>
                    <a:pt x="212" y="109"/>
                    <a:pt x="215" y="109"/>
                  </a:cubicBezTo>
                  <a:cubicBezTo>
                    <a:pt x="221" y="112"/>
                    <a:pt x="221" y="112"/>
                    <a:pt x="221" y="112"/>
                  </a:cubicBezTo>
                  <a:cubicBezTo>
                    <a:pt x="221" y="110"/>
                    <a:pt x="220" y="110"/>
                    <a:pt x="220" y="110"/>
                  </a:cubicBezTo>
                  <a:cubicBezTo>
                    <a:pt x="220" y="109"/>
                    <a:pt x="220" y="108"/>
                    <a:pt x="220" y="108"/>
                  </a:cubicBezTo>
                  <a:cubicBezTo>
                    <a:pt x="220" y="107"/>
                    <a:pt x="221" y="107"/>
                    <a:pt x="222" y="107"/>
                  </a:cubicBezTo>
                  <a:cubicBezTo>
                    <a:pt x="223" y="106"/>
                    <a:pt x="223" y="103"/>
                    <a:pt x="224" y="102"/>
                  </a:cubicBezTo>
                  <a:cubicBezTo>
                    <a:pt x="222" y="99"/>
                    <a:pt x="218" y="93"/>
                    <a:pt x="213" y="94"/>
                  </a:cubicBezTo>
                  <a:close/>
                  <a:moveTo>
                    <a:pt x="269" y="92"/>
                  </a:moveTo>
                  <a:cubicBezTo>
                    <a:pt x="268" y="92"/>
                    <a:pt x="267" y="94"/>
                    <a:pt x="266" y="94"/>
                  </a:cubicBezTo>
                  <a:cubicBezTo>
                    <a:pt x="264" y="95"/>
                    <a:pt x="264" y="93"/>
                    <a:pt x="262" y="94"/>
                  </a:cubicBezTo>
                  <a:cubicBezTo>
                    <a:pt x="260" y="95"/>
                    <a:pt x="260" y="95"/>
                    <a:pt x="260" y="95"/>
                  </a:cubicBezTo>
                  <a:cubicBezTo>
                    <a:pt x="259" y="96"/>
                    <a:pt x="258" y="95"/>
                    <a:pt x="256" y="96"/>
                  </a:cubicBezTo>
                  <a:cubicBezTo>
                    <a:pt x="256" y="96"/>
                    <a:pt x="256" y="97"/>
                    <a:pt x="256" y="97"/>
                  </a:cubicBezTo>
                  <a:cubicBezTo>
                    <a:pt x="253" y="99"/>
                    <a:pt x="250" y="99"/>
                    <a:pt x="245" y="100"/>
                  </a:cubicBezTo>
                  <a:cubicBezTo>
                    <a:pt x="245" y="103"/>
                    <a:pt x="245" y="107"/>
                    <a:pt x="245" y="110"/>
                  </a:cubicBezTo>
                  <a:cubicBezTo>
                    <a:pt x="246" y="110"/>
                    <a:pt x="247" y="110"/>
                    <a:pt x="248" y="110"/>
                  </a:cubicBezTo>
                  <a:cubicBezTo>
                    <a:pt x="249" y="111"/>
                    <a:pt x="253" y="114"/>
                    <a:pt x="255" y="114"/>
                  </a:cubicBezTo>
                  <a:cubicBezTo>
                    <a:pt x="258" y="114"/>
                    <a:pt x="261" y="111"/>
                    <a:pt x="263" y="110"/>
                  </a:cubicBezTo>
                  <a:cubicBezTo>
                    <a:pt x="265" y="110"/>
                    <a:pt x="266" y="111"/>
                    <a:pt x="268" y="110"/>
                  </a:cubicBezTo>
                  <a:cubicBezTo>
                    <a:pt x="268" y="110"/>
                    <a:pt x="270" y="108"/>
                    <a:pt x="271" y="107"/>
                  </a:cubicBezTo>
                  <a:cubicBezTo>
                    <a:pt x="271" y="106"/>
                    <a:pt x="271" y="105"/>
                    <a:pt x="271" y="104"/>
                  </a:cubicBezTo>
                  <a:cubicBezTo>
                    <a:pt x="271" y="103"/>
                    <a:pt x="266" y="101"/>
                    <a:pt x="268" y="100"/>
                  </a:cubicBezTo>
                  <a:cubicBezTo>
                    <a:pt x="269" y="100"/>
                    <a:pt x="273" y="100"/>
                    <a:pt x="274" y="100"/>
                  </a:cubicBezTo>
                  <a:cubicBezTo>
                    <a:pt x="275" y="99"/>
                    <a:pt x="276" y="96"/>
                    <a:pt x="276" y="94"/>
                  </a:cubicBezTo>
                  <a:cubicBezTo>
                    <a:pt x="275" y="93"/>
                    <a:pt x="274" y="94"/>
                    <a:pt x="272" y="94"/>
                  </a:cubicBezTo>
                  <a:cubicBezTo>
                    <a:pt x="272" y="93"/>
                    <a:pt x="271" y="92"/>
                    <a:pt x="269" y="92"/>
                  </a:cubicBezTo>
                  <a:close/>
                  <a:moveTo>
                    <a:pt x="231" y="90"/>
                  </a:moveTo>
                  <a:cubicBezTo>
                    <a:pt x="226" y="90"/>
                    <a:pt x="224" y="97"/>
                    <a:pt x="229" y="100"/>
                  </a:cubicBezTo>
                  <a:cubicBezTo>
                    <a:pt x="230" y="101"/>
                    <a:pt x="232" y="100"/>
                    <a:pt x="235" y="100"/>
                  </a:cubicBezTo>
                  <a:cubicBezTo>
                    <a:pt x="235" y="100"/>
                    <a:pt x="237" y="97"/>
                    <a:pt x="237" y="97"/>
                  </a:cubicBezTo>
                  <a:cubicBezTo>
                    <a:pt x="238" y="94"/>
                    <a:pt x="234" y="90"/>
                    <a:pt x="231" y="90"/>
                  </a:cubicBezTo>
                  <a:close/>
                  <a:moveTo>
                    <a:pt x="250" y="84"/>
                  </a:moveTo>
                  <a:cubicBezTo>
                    <a:pt x="250" y="85"/>
                    <a:pt x="250" y="85"/>
                    <a:pt x="250" y="85"/>
                  </a:cubicBezTo>
                  <a:cubicBezTo>
                    <a:pt x="245" y="85"/>
                    <a:pt x="245" y="85"/>
                    <a:pt x="242" y="87"/>
                  </a:cubicBezTo>
                  <a:cubicBezTo>
                    <a:pt x="242" y="88"/>
                    <a:pt x="242" y="88"/>
                    <a:pt x="241" y="89"/>
                  </a:cubicBezTo>
                  <a:cubicBezTo>
                    <a:pt x="242" y="89"/>
                    <a:pt x="242" y="90"/>
                    <a:pt x="244" y="90"/>
                  </a:cubicBezTo>
                  <a:cubicBezTo>
                    <a:pt x="246" y="89"/>
                    <a:pt x="246" y="89"/>
                    <a:pt x="246" y="89"/>
                  </a:cubicBezTo>
                  <a:cubicBezTo>
                    <a:pt x="246" y="89"/>
                    <a:pt x="252" y="89"/>
                    <a:pt x="253" y="89"/>
                  </a:cubicBezTo>
                  <a:cubicBezTo>
                    <a:pt x="254" y="89"/>
                    <a:pt x="254" y="91"/>
                    <a:pt x="254" y="92"/>
                  </a:cubicBezTo>
                  <a:cubicBezTo>
                    <a:pt x="256" y="92"/>
                    <a:pt x="257" y="92"/>
                    <a:pt x="258" y="92"/>
                  </a:cubicBezTo>
                  <a:cubicBezTo>
                    <a:pt x="258" y="92"/>
                    <a:pt x="258" y="91"/>
                    <a:pt x="258" y="90"/>
                  </a:cubicBezTo>
                  <a:cubicBezTo>
                    <a:pt x="258" y="89"/>
                    <a:pt x="260" y="89"/>
                    <a:pt x="261" y="88"/>
                  </a:cubicBezTo>
                  <a:cubicBezTo>
                    <a:pt x="261" y="88"/>
                    <a:pt x="262" y="87"/>
                    <a:pt x="260" y="88"/>
                  </a:cubicBezTo>
                  <a:cubicBezTo>
                    <a:pt x="260" y="86"/>
                    <a:pt x="260" y="87"/>
                    <a:pt x="260" y="85"/>
                  </a:cubicBezTo>
                  <a:cubicBezTo>
                    <a:pt x="259" y="85"/>
                    <a:pt x="257" y="85"/>
                    <a:pt x="256" y="85"/>
                  </a:cubicBezTo>
                  <a:cubicBezTo>
                    <a:pt x="254" y="85"/>
                    <a:pt x="253" y="83"/>
                    <a:pt x="250" y="84"/>
                  </a:cubicBezTo>
                  <a:close/>
                </a:path>
              </a:pathLst>
            </a:custGeom>
            <a:grpFill/>
            <a:ln w="9525">
              <a:solidFill>
                <a:schemeClr val="tx2">
                  <a:lumMod val="2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295"/>
            <p:cNvSpPr>
              <a:spLocks noEditPoints="1"/>
            </p:cNvSpPr>
            <p:nvPr/>
          </p:nvSpPr>
          <p:spPr bwMode="auto">
            <a:xfrm>
              <a:off x="1666273" y="376907"/>
              <a:ext cx="2748500" cy="2191615"/>
            </a:xfrm>
            <a:custGeom>
              <a:avLst/>
              <a:gdLst>
                <a:gd name="T0" fmla="*/ 256 w 780"/>
                <a:gd name="T1" fmla="*/ 253 h 622"/>
                <a:gd name="T2" fmla="*/ 316 w 780"/>
                <a:gd name="T3" fmla="*/ 199 h 622"/>
                <a:gd name="T4" fmla="*/ 534 w 780"/>
                <a:gd name="T5" fmla="*/ 193 h 622"/>
                <a:gd name="T6" fmla="*/ 457 w 780"/>
                <a:gd name="T7" fmla="*/ 181 h 622"/>
                <a:gd name="T8" fmla="*/ 548 w 780"/>
                <a:gd name="T9" fmla="*/ 219 h 622"/>
                <a:gd name="T10" fmla="*/ 582 w 780"/>
                <a:gd name="T11" fmla="*/ 313 h 622"/>
                <a:gd name="T12" fmla="*/ 622 w 780"/>
                <a:gd name="T13" fmla="*/ 348 h 622"/>
                <a:gd name="T14" fmla="*/ 639 w 780"/>
                <a:gd name="T15" fmla="*/ 286 h 622"/>
                <a:gd name="T16" fmla="*/ 690 w 780"/>
                <a:gd name="T17" fmla="*/ 273 h 622"/>
                <a:gd name="T18" fmla="*/ 644 w 780"/>
                <a:gd name="T19" fmla="*/ 243 h 622"/>
                <a:gd name="T20" fmla="*/ 586 w 780"/>
                <a:gd name="T21" fmla="*/ 191 h 622"/>
                <a:gd name="T22" fmla="*/ 565 w 780"/>
                <a:gd name="T23" fmla="*/ 41 h 622"/>
                <a:gd name="T24" fmla="*/ 400 w 780"/>
                <a:gd name="T25" fmla="*/ 45 h 622"/>
                <a:gd name="T26" fmla="*/ 478 w 780"/>
                <a:gd name="T27" fmla="*/ 82 h 622"/>
                <a:gd name="T28" fmla="*/ 455 w 780"/>
                <a:gd name="T29" fmla="*/ 123 h 622"/>
                <a:gd name="T30" fmla="*/ 576 w 780"/>
                <a:gd name="T31" fmla="*/ 82 h 622"/>
                <a:gd name="T32" fmla="*/ 655 w 780"/>
                <a:gd name="T33" fmla="*/ 33 h 622"/>
                <a:gd name="T34" fmla="*/ 566 w 780"/>
                <a:gd name="T35" fmla="*/ 20 h 622"/>
                <a:gd name="T36" fmla="*/ 96 w 780"/>
                <a:gd name="T37" fmla="*/ 464 h 622"/>
                <a:gd name="T38" fmla="*/ 128 w 780"/>
                <a:gd name="T39" fmla="*/ 514 h 622"/>
                <a:gd name="T40" fmla="*/ 525 w 780"/>
                <a:gd name="T41" fmla="*/ 574 h 622"/>
                <a:gd name="T42" fmla="*/ 643 w 780"/>
                <a:gd name="T43" fmla="*/ 584 h 622"/>
                <a:gd name="T44" fmla="*/ 683 w 780"/>
                <a:gd name="T45" fmla="*/ 580 h 622"/>
                <a:gd name="T46" fmla="*/ 615 w 780"/>
                <a:gd name="T47" fmla="*/ 558 h 622"/>
                <a:gd name="T48" fmla="*/ 731 w 780"/>
                <a:gd name="T49" fmla="*/ 471 h 622"/>
                <a:gd name="T50" fmla="*/ 678 w 780"/>
                <a:gd name="T51" fmla="*/ 399 h 622"/>
                <a:gd name="T52" fmla="*/ 564 w 780"/>
                <a:gd name="T53" fmla="*/ 349 h 622"/>
                <a:gd name="T54" fmla="*/ 524 w 780"/>
                <a:gd name="T55" fmla="*/ 498 h 622"/>
                <a:gd name="T56" fmla="*/ 443 w 780"/>
                <a:gd name="T57" fmla="*/ 341 h 622"/>
                <a:gd name="T58" fmla="*/ 516 w 780"/>
                <a:gd name="T59" fmla="*/ 264 h 622"/>
                <a:gd name="T60" fmla="*/ 425 w 780"/>
                <a:gd name="T61" fmla="*/ 235 h 622"/>
                <a:gd name="T62" fmla="*/ 399 w 780"/>
                <a:gd name="T63" fmla="*/ 201 h 622"/>
                <a:gd name="T64" fmla="*/ 387 w 780"/>
                <a:gd name="T65" fmla="*/ 265 h 622"/>
                <a:gd name="T66" fmla="*/ 286 w 780"/>
                <a:gd name="T67" fmla="*/ 275 h 622"/>
                <a:gd name="T68" fmla="*/ 120 w 780"/>
                <a:gd name="T69" fmla="*/ 217 h 622"/>
                <a:gd name="T70" fmla="*/ 7 w 780"/>
                <a:gd name="T71" fmla="*/ 232 h 622"/>
                <a:gd name="T72" fmla="*/ 611 w 780"/>
                <a:gd name="T73" fmla="*/ 562 h 622"/>
                <a:gd name="T74" fmla="*/ 682 w 780"/>
                <a:gd name="T75" fmla="*/ 572 h 622"/>
                <a:gd name="T76" fmla="*/ 598 w 780"/>
                <a:gd name="T77" fmla="*/ 502 h 622"/>
                <a:gd name="T78" fmla="*/ 778 w 780"/>
                <a:gd name="T79" fmla="*/ 550 h 622"/>
                <a:gd name="T80" fmla="*/ 373 w 780"/>
                <a:gd name="T81" fmla="*/ 505 h 622"/>
                <a:gd name="T82" fmla="*/ 387 w 780"/>
                <a:gd name="T83" fmla="*/ 513 h 622"/>
                <a:gd name="T84" fmla="*/ 341 w 780"/>
                <a:gd name="T85" fmla="*/ 409 h 622"/>
                <a:gd name="T86" fmla="*/ 447 w 780"/>
                <a:gd name="T87" fmla="*/ 88 h 622"/>
                <a:gd name="T88" fmla="*/ 668 w 780"/>
                <a:gd name="T89" fmla="*/ 337 h 622"/>
                <a:gd name="T90" fmla="*/ 623 w 780"/>
                <a:gd name="T91" fmla="*/ 282 h 622"/>
                <a:gd name="T92" fmla="*/ 567 w 780"/>
                <a:gd name="T93" fmla="*/ 239 h 622"/>
                <a:gd name="T94" fmla="*/ 381 w 780"/>
                <a:gd name="T95" fmla="*/ 156 h 622"/>
                <a:gd name="T96" fmla="*/ 429 w 780"/>
                <a:gd name="T97" fmla="*/ 130 h 622"/>
                <a:gd name="T98" fmla="*/ 453 w 780"/>
                <a:gd name="T99" fmla="*/ 134 h 622"/>
                <a:gd name="T100" fmla="*/ 391 w 780"/>
                <a:gd name="T101" fmla="*/ 103 h 622"/>
                <a:gd name="T102" fmla="*/ 391 w 780"/>
                <a:gd name="T103" fmla="*/ 201 h 622"/>
                <a:gd name="T104" fmla="*/ 362 w 780"/>
                <a:gd name="T105" fmla="*/ 120 h 622"/>
                <a:gd name="T106" fmla="*/ 315 w 780"/>
                <a:gd name="T107" fmla="*/ 98 h 622"/>
                <a:gd name="T108" fmla="*/ 315 w 780"/>
                <a:gd name="T109" fmla="*/ 75 h 622"/>
                <a:gd name="T110" fmla="*/ 270 w 780"/>
                <a:gd name="T111" fmla="*/ 341 h 622"/>
                <a:gd name="T112" fmla="*/ 192 w 780"/>
                <a:gd name="T113" fmla="*/ 301 h 622"/>
                <a:gd name="T114" fmla="*/ 377 w 780"/>
                <a:gd name="T115" fmla="*/ 233 h 622"/>
                <a:gd name="T116" fmla="*/ 149 w 780"/>
                <a:gd name="T117" fmla="*/ 200 h 622"/>
                <a:gd name="T118" fmla="*/ 276 w 780"/>
                <a:gd name="T119" fmla="*/ 112 h 622"/>
                <a:gd name="T120" fmla="*/ 242 w 780"/>
                <a:gd name="T121" fmla="*/ 151 h 622"/>
                <a:gd name="T122" fmla="*/ 181 w 780"/>
                <a:gd name="T123" fmla="*/ 133 h 622"/>
                <a:gd name="T124" fmla="*/ 256 w 780"/>
                <a:gd name="T125" fmla="*/ 85 h 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780" h="622">
                  <a:moveTo>
                    <a:pt x="204" y="193"/>
                  </a:moveTo>
                  <a:cubicBezTo>
                    <a:pt x="204" y="194"/>
                    <a:pt x="201" y="194"/>
                    <a:pt x="200" y="194"/>
                  </a:cubicBezTo>
                  <a:cubicBezTo>
                    <a:pt x="199" y="195"/>
                    <a:pt x="200" y="196"/>
                    <a:pt x="199" y="197"/>
                  </a:cubicBezTo>
                  <a:cubicBezTo>
                    <a:pt x="198" y="199"/>
                    <a:pt x="196" y="199"/>
                    <a:pt x="195" y="201"/>
                  </a:cubicBezTo>
                  <a:cubicBezTo>
                    <a:pt x="195" y="202"/>
                    <a:pt x="194" y="202"/>
                    <a:pt x="193" y="202"/>
                  </a:cubicBezTo>
                  <a:cubicBezTo>
                    <a:pt x="195" y="203"/>
                    <a:pt x="192" y="206"/>
                    <a:pt x="199" y="206"/>
                  </a:cubicBezTo>
                  <a:cubicBezTo>
                    <a:pt x="204" y="206"/>
                    <a:pt x="201" y="204"/>
                    <a:pt x="203" y="203"/>
                  </a:cubicBezTo>
                  <a:cubicBezTo>
                    <a:pt x="206" y="202"/>
                    <a:pt x="207" y="205"/>
                    <a:pt x="205" y="205"/>
                  </a:cubicBezTo>
                  <a:cubicBezTo>
                    <a:pt x="205" y="205"/>
                    <a:pt x="205" y="206"/>
                    <a:pt x="205" y="206"/>
                  </a:cubicBezTo>
                  <a:cubicBezTo>
                    <a:pt x="208" y="206"/>
                    <a:pt x="207" y="207"/>
                    <a:pt x="207" y="207"/>
                  </a:cubicBezTo>
                  <a:cubicBezTo>
                    <a:pt x="206" y="207"/>
                    <a:pt x="204" y="207"/>
                    <a:pt x="203" y="207"/>
                  </a:cubicBezTo>
                  <a:cubicBezTo>
                    <a:pt x="203" y="210"/>
                    <a:pt x="203" y="210"/>
                    <a:pt x="203" y="210"/>
                  </a:cubicBezTo>
                  <a:cubicBezTo>
                    <a:pt x="210" y="210"/>
                    <a:pt x="210" y="210"/>
                    <a:pt x="210" y="210"/>
                  </a:cubicBezTo>
                  <a:cubicBezTo>
                    <a:pt x="210" y="209"/>
                    <a:pt x="211" y="207"/>
                    <a:pt x="211" y="206"/>
                  </a:cubicBezTo>
                  <a:cubicBezTo>
                    <a:pt x="212" y="206"/>
                    <a:pt x="217" y="208"/>
                    <a:pt x="219" y="208"/>
                  </a:cubicBezTo>
                  <a:cubicBezTo>
                    <a:pt x="220" y="208"/>
                    <a:pt x="221" y="206"/>
                    <a:pt x="222" y="205"/>
                  </a:cubicBezTo>
                  <a:cubicBezTo>
                    <a:pt x="225" y="204"/>
                    <a:pt x="230" y="205"/>
                    <a:pt x="233" y="205"/>
                  </a:cubicBezTo>
                  <a:cubicBezTo>
                    <a:pt x="233" y="205"/>
                    <a:pt x="233" y="207"/>
                    <a:pt x="233" y="207"/>
                  </a:cubicBezTo>
                  <a:cubicBezTo>
                    <a:pt x="227" y="207"/>
                    <a:pt x="226" y="207"/>
                    <a:pt x="222" y="209"/>
                  </a:cubicBezTo>
                  <a:cubicBezTo>
                    <a:pt x="222" y="209"/>
                    <a:pt x="222" y="211"/>
                    <a:pt x="222" y="211"/>
                  </a:cubicBezTo>
                  <a:cubicBezTo>
                    <a:pt x="221" y="211"/>
                    <a:pt x="219" y="210"/>
                    <a:pt x="219" y="210"/>
                  </a:cubicBezTo>
                  <a:cubicBezTo>
                    <a:pt x="217" y="210"/>
                    <a:pt x="217" y="211"/>
                    <a:pt x="215" y="211"/>
                  </a:cubicBezTo>
                  <a:cubicBezTo>
                    <a:pt x="211" y="212"/>
                    <a:pt x="201" y="213"/>
                    <a:pt x="207" y="217"/>
                  </a:cubicBezTo>
                  <a:cubicBezTo>
                    <a:pt x="208" y="219"/>
                    <a:pt x="210" y="219"/>
                    <a:pt x="213" y="219"/>
                  </a:cubicBezTo>
                  <a:cubicBezTo>
                    <a:pt x="213" y="219"/>
                    <a:pt x="213" y="217"/>
                    <a:pt x="214" y="217"/>
                  </a:cubicBezTo>
                  <a:cubicBezTo>
                    <a:pt x="214" y="217"/>
                    <a:pt x="217" y="220"/>
                    <a:pt x="218" y="220"/>
                  </a:cubicBezTo>
                  <a:cubicBezTo>
                    <a:pt x="219" y="220"/>
                    <a:pt x="221" y="218"/>
                    <a:pt x="223" y="218"/>
                  </a:cubicBezTo>
                  <a:cubicBezTo>
                    <a:pt x="223" y="218"/>
                    <a:pt x="230" y="218"/>
                    <a:pt x="231" y="218"/>
                  </a:cubicBezTo>
                  <a:cubicBezTo>
                    <a:pt x="231" y="218"/>
                    <a:pt x="232" y="219"/>
                    <a:pt x="234" y="219"/>
                  </a:cubicBezTo>
                  <a:cubicBezTo>
                    <a:pt x="235" y="219"/>
                    <a:pt x="239" y="217"/>
                    <a:pt x="241" y="217"/>
                  </a:cubicBezTo>
                  <a:cubicBezTo>
                    <a:pt x="242" y="218"/>
                    <a:pt x="242" y="220"/>
                    <a:pt x="244" y="219"/>
                  </a:cubicBezTo>
                  <a:cubicBezTo>
                    <a:pt x="244" y="219"/>
                    <a:pt x="248" y="218"/>
                    <a:pt x="248" y="218"/>
                  </a:cubicBezTo>
                  <a:cubicBezTo>
                    <a:pt x="248" y="216"/>
                    <a:pt x="248" y="216"/>
                    <a:pt x="248" y="216"/>
                  </a:cubicBezTo>
                  <a:cubicBezTo>
                    <a:pt x="250" y="216"/>
                    <a:pt x="252" y="217"/>
                    <a:pt x="253" y="218"/>
                  </a:cubicBezTo>
                  <a:cubicBezTo>
                    <a:pt x="253" y="218"/>
                    <a:pt x="253" y="220"/>
                    <a:pt x="253" y="220"/>
                  </a:cubicBezTo>
                  <a:cubicBezTo>
                    <a:pt x="254" y="220"/>
                    <a:pt x="255" y="220"/>
                    <a:pt x="256" y="220"/>
                  </a:cubicBezTo>
                  <a:cubicBezTo>
                    <a:pt x="257" y="220"/>
                    <a:pt x="258" y="217"/>
                    <a:pt x="260" y="217"/>
                  </a:cubicBezTo>
                  <a:cubicBezTo>
                    <a:pt x="261" y="217"/>
                    <a:pt x="261" y="218"/>
                    <a:pt x="262" y="218"/>
                  </a:cubicBezTo>
                  <a:cubicBezTo>
                    <a:pt x="262" y="218"/>
                    <a:pt x="262" y="220"/>
                    <a:pt x="262" y="220"/>
                  </a:cubicBezTo>
                  <a:cubicBezTo>
                    <a:pt x="261" y="220"/>
                    <a:pt x="260" y="220"/>
                    <a:pt x="259" y="220"/>
                  </a:cubicBezTo>
                  <a:cubicBezTo>
                    <a:pt x="258" y="225"/>
                    <a:pt x="260" y="222"/>
                    <a:pt x="256" y="224"/>
                  </a:cubicBezTo>
                  <a:cubicBezTo>
                    <a:pt x="256" y="224"/>
                    <a:pt x="255" y="226"/>
                    <a:pt x="255" y="226"/>
                  </a:cubicBezTo>
                  <a:cubicBezTo>
                    <a:pt x="253" y="227"/>
                    <a:pt x="246" y="227"/>
                    <a:pt x="244" y="226"/>
                  </a:cubicBezTo>
                  <a:cubicBezTo>
                    <a:pt x="243" y="226"/>
                    <a:pt x="242" y="224"/>
                    <a:pt x="241" y="224"/>
                  </a:cubicBezTo>
                  <a:cubicBezTo>
                    <a:pt x="240" y="224"/>
                    <a:pt x="232" y="225"/>
                    <a:pt x="231" y="226"/>
                  </a:cubicBezTo>
                  <a:cubicBezTo>
                    <a:pt x="230" y="226"/>
                    <a:pt x="230" y="228"/>
                    <a:pt x="230" y="228"/>
                  </a:cubicBezTo>
                  <a:cubicBezTo>
                    <a:pt x="226" y="229"/>
                    <a:pt x="218" y="228"/>
                    <a:pt x="214" y="228"/>
                  </a:cubicBezTo>
                  <a:cubicBezTo>
                    <a:pt x="216" y="229"/>
                    <a:pt x="213" y="233"/>
                    <a:pt x="213" y="233"/>
                  </a:cubicBezTo>
                  <a:cubicBezTo>
                    <a:pt x="213" y="237"/>
                    <a:pt x="214" y="234"/>
                    <a:pt x="215" y="235"/>
                  </a:cubicBezTo>
                  <a:cubicBezTo>
                    <a:pt x="215" y="236"/>
                    <a:pt x="215" y="237"/>
                    <a:pt x="215" y="237"/>
                  </a:cubicBezTo>
                  <a:cubicBezTo>
                    <a:pt x="216" y="238"/>
                    <a:pt x="218" y="238"/>
                    <a:pt x="219" y="239"/>
                  </a:cubicBezTo>
                  <a:cubicBezTo>
                    <a:pt x="219" y="239"/>
                    <a:pt x="219" y="241"/>
                    <a:pt x="219" y="241"/>
                  </a:cubicBezTo>
                  <a:cubicBezTo>
                    <a:pt x="221" y="242"/>
                    <a:pt x="225" y="244"/>
                    <a:pt x="228" y="245"/>
                  </a:cubicBezTo>
                  <a:cubicBezTo>
                    <a:pt x="229" y="245"/>
                    <a:pt x="231" y="244"/>
                    <a:pt x="231" y="244"/>
                  </a:cubicBezTo>
                  <a:cubicBezTo>
                    <a:pt x="233" y="244"/>
                    <a:pt x="237" y="245"/>
                    <a:pt x="239" y="246"/>
                  </a:cubicBezTo>
                  <a:cubicBezTo>
                    <a:pt x="240" y="247"/>
                    <a:pt x="240" y="252"/>
                    <a:pt x="241" y="254"/>
                  </a:cubicBezTo>
                  <a:cubicBezTo>
                    <a:pt x="242" y="254"/>
                    <a:pt x="243" y="253"/>
                    <a:pt x="245" y="253"/>
                  </a:cubicBezTo>
                  <a:cubicBezTo>
                    <a:pt x="246" y="255"/>
                    <a:pt x="246" y="255"/>
                    <a:pt x="246" y="255"/>
                  </a:cubicBezTo>
                  <a:cubicBezTo>
                    <a:pt x="246" y="255"/>
                    <a:pt x="247" y="255"/>
                    <a:pt x="248" y="255"/>
                  </a:cubicBezTo>
                  <a:cubicBezTo>
                    <a:pt x="248" y="256"/>
                    <a:pt x="248" y="256"/>
                    <a:pt x="248" y="256"/>
                  </a:cubicBezTo>
                  <a:cubicBezTo>
                    <a:pt x="250" y="256"/>
                    <a:pt x="254" y="256"/>
                    <a:pt x="256" y="255"/>
                  </a:cubicBezTo>
                  <a:cubicBezTo>
                    <a:pt x="256" y="255"/>
                    <a:pt x="256" y="253"/>
                    <a:pt x="256" y="253"/>
                  </a:cubicBezTo>
                  <a:cubicBezTo>
                    <a:pt x="257" y="253"/>
                    <a:pt x="258" y="253"/>
                    <a:pt x="258" y="253"/>
                  </a:cubicBezTo>
                  <a:cubicBezTo>
                    <a:pt x="260" y="252"/>
                    <a:pt x="260" y="253"/>
                    <a:pt x="262" y="253"/>
                  </a:cubicBezTo>
                  <a:cubicBezTo>
                    <a:pt x="263" y="253"/>
                    <a:pt x="268" y="254"/>
                    <a:pt x="270" y="253"/>
                  </a:cubicBezTo>
                  <a:cubicBezTo>
                    <a:pt x="270" y="253"/>
                    <a:pt x="270" y="253"/>
                    <a:pt x="270" y="253"/>
                  </a:cubicBezTo>
                  <a:cubicBezTo>
                    <a:pt x="272" y="252"/>
                    <a:pt x="275" y="251"/>
                    <a:pt x="276" y="251"/>
                  </a:cubicBezTo>
                  <a:cubicBezTo>
                    <a:pt x="277" y="250"/>
                    <a:pt x="279" y="251"/>
                    <a:pt x="280" y="251"/>
                  </a:cubicBezTo>
                  <a:cubicBezTo>
                    <a:pt x="280" y="248"/>
                    <a:pt x="280" y="248"/>
                    <a:pt x="280" y="248"/>
                  </a:cubicBezTo>
                  <a:cubicBezTo>
                    <a:pt x="281" y="248"/>
                    <a:pt x="282" y="249"/>
                    <a:pt x="283" y="249"/>
                  </a:cubicBezTo>
                  <a:cubicBezTo>
                    <a:pt x="285" y="248"/>
                    <a:pt x="289" y="245"/>
                    <a:pt x="291" y="245"/>
                  </a:cubicBezTo>
                  <a:cubicBezTo>
                    <a:pt x="294" y="244"/>
                    <a:pt x="295" y="245"/>
                    <a:pt x="298" y="243"/>
                  </a:cubicBezTo>
                  <a:cubicBezTo>
                    <a:pt x="298" y="243"/>
                    <a:pt x="300" y="240"/>
                    <a:pt x="300" y="239"/>
                  </a:cubicBezTo>
                  <a:cubicBezTo>
                    <a:pt x="301" y="239"/>
                    <a:pt x="303" y="239"/>
                    <a:pt x="304" y="239"/>
                  </a:cubicBezTo>
                  <a:cubicBezTo>
                    <a:pt x="305" y="238"/>
                    <a:pt x="307" y="236"/>
                    <a:pt x="308" y="235"/>
                  </a:cubicBezTo>
                  <a:cubicBezTo>
                    <a:pt x="308" y="235"/>
                    <a:pt x="308" y="235"/>
                    <a:pt x="308" y="235"/>
                  </a:cubicBezTo>
                  <a:cubicBezTo>
                    <a:pt x="310" y="234"/>
                    <a:pt x="311" y="235"/>
                    <a:pt x="312" y="235"/>
                  </a:cubicBezTo>
                  <a:cubicBezTo>
                    <a:pt x="311" y="237"/>
                    <a:pt x="310" y="239"/>
                    <a:pt x="309" y="241"/>
                  </a:cubicBezTo>
                  <a:cubicBezTo>
                    <a:pt x="310" y="241"/>
                    <a:pt x="310" y="243"/>
                    <a:pt x="310" y="243"/>
                  </a:cubicBezTo>
                  <a:cubicBezTo>
                    <a:pt x="313" y="244"/>
                    <a:pt x="315" y="243"/>
                    <a:pt x="318" y="244"/>
                  </a:cubicBezTo>
                  <a:cubicBezTo>
                    <a:pt x="318" y="244"/>
                    <a:pt x="317" y="247"/>
                    <a:pt x="318" y="247"/>
                  </a:cubicBezTo>
                  <a:cubicBezTo>
                    <a:pt x="318" y="247"/>
                    <a:pt x="320" y="248"/>
                    <a:pt x="320" y="247"/>
                  </a:cubicBezTo>
                  <a:cubicBezTo>
                    <a:pt x="321" y="247"/>
                    <a:pt x="321" y="246"/>
                    <a:pt x="322" y="245"/>
                  </a:cubicBezTo>
                  <a:cubicBezTo>
                    <a:pt x="323" y="246"/>
                    <a:pt x="325" y="249"/>
                    <a:pt x="327" y="249"/>
                  </a:cubicBezTo>
                  <a:cubicBezTo>
                    <a:pt x="328" y="249"/>
                    <a:pt x="329" y="247"/>
                    <a:pt x="330" y="247"/>
                  </a:cubicBezTo>
                  <a:cubicBezTo>
                    <a:pt x="331" y="248"/>
                    <a:pt x="331" y="250"/>
                    <a:pt x="334" y="250"/>
                  </a:cubicBezTo>
                  <a:cubicBezTo>
                    <a:pt x="335" y="250"/>
                    <a:pt x="335" y="248"/>
                    <a:pt x="335" y="247"/>
                  </a:cubicBezTo>
                  <a:cubicBezTo>
                    <a:pt x="337" y="248"/>
                    <a:pt x="339" y="248"/>
                    <a:pt x="341" y="248"/>
                  </a:cubicBezTo>
                  <a:cubicBezTo>
                    <a:pt x="342" y="246"/>
                    <a:pt x="342" y="246"/>
                    <a:pt x="342" y="246"/>
                  </a:cubicBezTo>
                  <a:cubicBezTo>
                    <a:pt x="344" y="245"/>
                    <a:pt x="344" y="246"/>
                    <a:pt x="346" y="245"/>
                  </a:cubicBezTo>
                  <a:cubicBezTo>
                    <a:pt x="347" y="244"/>
                    <a:pt x="346" y="243"/>
                    <a:pt x="347" y="242"/>
                  </a:cubicBezTo>
                  <a:cubicBezTo>
                    <a:pt x="346" y="242"/>
                    <a:pt x="345" y="242"/>
                    <a:pt x="345" y="242"/>
                  </a:cubicBezTo>
                  <a:cubicBezTo>
                    <a:pt x="345" y="241"/>
                    <a:pt x="345" y="240"/>
                    <a:pt x="345" y="239"/>
                  </a:cubicBezTo>
                  <a:cubicBezTo>
                    <a:pt x="343" y="240"/>
                    <a:pt x="342" y="239"/>
                    <a:pt x="340" y="239"/>
                  </a:cubicBezTo>
                  <a:cubicBezTo>
                    <a:pt x="338" y="240"/>
                    <a:pt x="341" y="243"/>
                    <a:pt x="336" y="241"/>
                  </a:cubicBezTo>
                  <a:cubicBezTo>
                    <a:pt x="334" y="241"/>
                    <a:pt x="335" y="239"/>
                    <a:pt x="334" y="238"/>
                  </a:cubicBezTo>
                  <a:cubicBezTo>
                    <a:pt x="333" y="238"/>
                    <a:pt x="331" y="237"/>
                    <a:pt x="331" y="237"/>
                  </a:cubicBezTo>
                  <a:cubicBezTo>
                    <a:pt x="332" y="234"/>
                    <a:pt x="332" y="234"/>
                    <a:pt x="332" y="234"/>
                  </a:cubicBezTo>
                  <a:cubicBezTo>
                    <a:pt x="333" y="235"/>
                    <a:pt x="334" y="234"/>
                    <a:pt x="336" y="235"/>
                  </a:cubicBezTo>
                  <a:cubicBezTo>
                    <a:pt x="336" y="235"/>
                    <a:pt x="337" y="237"/>
                    <a:pt x="338" y="237"/>
                  </a:cubicBezTo>
                  <a:cubicBezTo>
                    <a:pt x="340" y="238"/>
                    <a:pt x="343" y="238"/>
                    <a:pt x="346" y="238"/>
                  </a:cubicBezTo>
                  <a:cubicBezTo>
                    <a:pt x="346" y="238"/>
                    <a:pt x="346" y="236"/>
                    <a:pt x="346" y="236"/>
                  </a:cubicBezTo>
                  <a:cubicBezTo>
                    <a:pt x="344" y="236"/>
                    <a:pt x="344" y="236"/>
                    <a:pt x="343" y="235"/>
                  </a:cubicBezTo>
                  <a:cubicBezTo>
                    <a:pt x="340" y="234"/>
                    <a:pt x="344" y="234"/>
                    <a:pt x="345" y="233"/>
                  </a:cubicBezTo>
                  <a:cubicBezTo>
                    <a:pt x="344" y="233"/>
                    <a:pt x="346" y="232"/>
                    <a:pt x="346" y="232"/>
                  </a:cubicBezTo>
                  <a:cubicBezTo>
                    <a:pt x="348" y="233"/>
                    <a:pt x="349" y="234"/>
                    <a:pt x="352" y="235"/>
                  </a:cubicBezTo>
                  <a:cubicBezTo>
                    <a:pt x="352" y="236"/>
                    <a:pt x="351" y="238"/>
                    <a:pt x="352" y="238"/>
                  </a:cubicBezTo>
                  <a:cubicBezTo>
                    <a:pt x="352" y="239"/>
                    <a:pt x="354" y="238"/>
                    <a:pt x="355" y="239"/>
                  </a:cubicBezTo>
                  <a:cubicBezTo>
                    <a:pt x="356" y="238"/>
                    <a:pt x="355" y="237"/>
                    <a:pt x="356" y="237"/>
                  </a:cubicBezTo>
                  <a:cubicBezTo>
                    <a:pt x="356" y="237"/>
                    <a:pt x="356" y="236"/>
                    <a:pt x="356" y="235"/>
                  </a:cubicBezTo>
                  <a:cubicBezTo>
                    <a:pt x="356" y="235"/>
                    <a:pt x="354" y="234"/>
                    <a:pt x="354" y="234"/>
                  </a:cubicBezTo>
                  <a:cubicBezTo>
                    <a:pt x="355" y="231"/>
                    <a:pt x="355" y="231"/>
                    <a:pt x="355" y="227"/>
                  </a:cubicBezTo>
                  <a:cubicBezTo>
                    <a:pt x="354" y="227"/>
                    <a:pt x="353" y="226"/>
                    <a:pt x="353" y="226"/>
                  </a:cubicBezTo>
                  <a:cubicBezTo>
                    <a:pt x="351" y="226"/>
                    <a:pt x="350" y="227"/>
                    <a:pt x="349" y="227"/>
                  </a:cubicBezTo>
                  <a:cubicBezTo>
                    <a:pt x="341" y="228"/>
                    <a:pt x="337" y="223"/>
                    <a:pt x="335" y="217"/>
                  </a:cubicBezTo>
                  <a:cubicBezTo>
                    <a:pt x="334" y="217"/>
                    <a:pt x="334" y="217"/>
                    <a:pt x="334" y="217"/>
                  </a:cubicBezTo>
                  <a:cubicBezTo>
                    <a:pt x="333" y="219"/>
                    <a:pt x="334" y="221"/>
                    <a:pt x="334" y="223"/>
                  </a:cubicBezTo>
                  <a:cubicBezTo>
                    <a:pt x="333" y="223"/>
                    <a:pt x="332" y="221"/>
                    <a:pt x="332" y="221"/>
                  </a:cubicBezTo>
                  <a:cubicBezTo>
                    <a:pt x="330" y="221"/>
                    <a:pt x="328" y="221"/>
                    <a:pt x="327" y="221"/>
                  </a:cubicBezTo>
                  <a:cubicBezTo>
                    <a:pt x="327" y="220"/>
                    <a:pt x="326" y="218"/>
                    <a:pt x="326" y="218"/>
                  </a:cubicBezTo>
                  <a:cubicBezTo>
                    <a:pt x="325" y="216"/>
                    <a:pt x="323" y="215"/>
                    <a:pt x="322" y="213"/>
                  </a:cubicBezTo>
                  <a:cubicBezTo>
                    <a:pt x="321" y="211"/>
                    <a:pt x="321" y="208"/>
                    <a:pt x="320" y="206"/>
                  </a:cubicBezTo>
                  <a:cubicBezTo>
                    <a:pt x="320" y="205"/>
                    <a:pt x="317" y="205"/>
                    <a:pt x="316" y="204"/>
                  </a:cubicBezTo>
                  <a:cubicBezTo>
                    <a:pt x="315" y="202"/>
                    <a:pt x="317" y="200"/>
                    <a:pt x="316" y="199"/>
                  </a:cubicBezTo>
                  <a:cubicBezTo>
                    <a:pt x="316" y="198"/>
                    <a:pt x="314" y="196"/>
                    <a:pt x="314" y="195"/>
                  </a:cubicBezTo>
                  <a:cubicBezTo>
                    <a:pt x="313" y="195"/>
                    <a:pt x="314" y="194"/>
                    <a:pt x="313" y="193"/>
                  </a:cubicBezTo>
                  <a:cubicBezTo>
                    <a:pt x="312" y="193"/>
                    <a:pt x="309" y="194"/>
                    <a:pt x="308" y="193"/>
                  </a:cubicBezTo>
                  <a:cubicBezTo>
                    <a:pt x="307" y="193"/>
                    <a:pt x="304" y="192"/>
                    <a:pt x="302" y="192"/>
                  </a:cubicBezTo>
                  <a:cubicBezTo>
                    <a:pt x="302" y="193"/>
                    <a:pt x="302" y="193"/>
                    <a:pt x="302" y="193"/>
                  </a:cubicBezTo>
                  <a:cubicBezTo>
                    <a:pt x="300" y="193"/>
                    <a:pt x="300" y="195"/>
                    <a:pt x="298" y="194"/>
                  </a:cubicBezTo>
                  <a:cubicBezTo>
                    <a:pt x="297" y="191"/>
                    <a:pt x="297" y="191"/>
                    <a:pt x="297" y="191"/>
                  </a:cubicBezTo>
                  <a:cubicBezTo>
                    <a:pt x="296" y="191"/>
                    <a:pt x="296" y="191"/>
                    <a:pt x="296" y="191"/>
                  </a:cubicBezTo>
                  <a:cubicBezTo>
                    <a:pt x="295" y="192"/>
                    <a:pt x="292" y="197"/>
                    <a:pt x="292" y="197"/>
                  </a:cubicBezTo>
                  <a:cubicBezTo>
                    <a:pt x="292" y="198"/>
                    <a:pt x="293" y="199"/>
                    <a:pt x="292" y="200"/>
                  </a:cubicBezTo>
                  <a:cubicBezTo>
                    <a:pt x="292" y="201"/>
                    <a:pt x="288" y="202"/>
                    <a:pt x="287" y="203"/>
                  </a:cubicBezTo>
                  <a:cubicBezTo>
                    <a:pt x="285" y="197"/>
                    <a:pt x="288" y="194"/>
                    <a:pt x="290" y="188"/>
                  </a:cubicBezTo>
                  <a:cubicBezTo>
                    <a:pt x="290" y="188"/>
                    <a:pt x="289" y="188"/>
                    <a:pt x="288" y="188"/>
                  </a:cubicBezTo>
                  <a:cubicBezTo>
                    <a:pt x="284" y="183"/>
                    <a:pt x="284" y="183"/>
                    <a:pt x="284" y="183"/>
                  </a:cubicBezTo>
                  <a:cubicBezTo>
                    <a:pt x="284" y="182"/>
                    <a:pt x="285" y="181"/>
                    <a:pt x="284" y="181"/>
                  </a:cubicBezTo>
                  <a:cubicBezTo>
                    <a:pt x="284" y="180"/>
                    <a:pt x="282" y="180"/>
                    <a:pt x="282" y="181"/>
                  </a:cubicBezTo>
                  <a:cubicBezTo>
                    <a:pt x="281" y="180"/>
                    <a:pt x="280" y="179"/>
                    <a:pt x="279" y="178"/>
                  </a:cubicBezTo>
                  <a:cubicBezTo>
                    <a:pt x="279" y="178"/>
                    <a:pt x="277" y="178"/>
                    <a:pt x="276" y="178"/>
                  </a:cubicBezTo>
                  <a:cubicBezTo>
                    <a:pt x="276" y="179"/>
                    <a:pt x="277" y="181"/>
                    <a:pt x="276" y="181"/>
                  </a:cubicBezTo>
                  <a:cubicBezTo>
                    <a:pt x="276" y="182"/>
                    <a:pt x="273" y="183"/>
                    <a:pt x="272" y="184"/>
                  </a:cubicBezTo>
                  <a:cubicBezTo>
                    <a:pt x="272" y="185"/>
                    <a:pt x="273" y="187"/>
                    <a:pt x="272" y="187"/>
                  </a:cubicBezTo>
                  <a:cubicBezTo>
                    <a:pt x="272" y="187"/>
                    <a:pt x="270" y="187"/>
                    <a:pt x="270" y="187"/>
                  </a:cubicBezTo>
                  <a:cubicBezTo>
                    <a:pt x="269" y="186"/>
                    <a:pt x="269" y="187"/>
                    <a:pt x="268" y="187"/>
                  </a:cubicBezTo>
                  <a:cubicBezTo>
                    <a:pt x="267" y="186"/>
                    <a:pt x="268" y="184"/>
                    <a:pt x="268" y="183"/>
                  </a:cubicBezTo>
                  <a:cubicBezTo>
                    <a:pt x="267" y="182"/>
                    <a:pt x="263" y="180"/>
                    <a:pt x="261" y="179"/>
                  </a:cubicBezTo>
                  <a:cubicBezTo>
                    <a:pt x="259" y="178"/>
                    <a:pt x="258" y="178"/>
                    <a:pt x="255" y="177"/>
                  </a:cubicBezTo>
                  <a:cubicBezTo>
                    <a:pt x="255" y="179"/>
                    <a:pt x="254" y="183"/>
                    <a:pt x="254" y="185"/>
                  </a:cubicBezTo>
                  <a:cubicBezTo>
                    <a:pt x="254" y="187"/>
                    <a:pt x="255" y="187"/>
                    <a:pt x="255" y="188"/>
                  </a:cubicBezTo>
                  <a:cubicBezTo>
                    <a:pt x="255" y="190"/>
                    <a:pt x="255" y="191"/>
                    <a:pt x="255" y="193"/>
                  </a:cubicBezTo>
                  <a:cubicBezTo>
                    <a:pt x="255" y="194"/>
                    <a:pt x="252" y="195"/>
                    <a:pt x="252" y="195"/>
                  </a:cubicBezTo>
                  <a:cubicBezTo>
                    <a:pt x="252" y="194"/>
                    <a:pt x="252" y="193"/>
                    <a:pt x="251" y="193"/>
                  </a:cubicBezTo>
                  <a:cubicBezTo>
                    <a:pt x="250" y="192"/>
                    <a:pt x="249" y="193"/>
                    <a:pt x="248" y="192"/>
                  </a:cubicBezTo>
                  <a:cubicBezTo>
                    <a:pt x="247" y="192"/>
                    <a:pt x="241" y="187"/>
                    <a:pt x="241" y="187"/>
                  </a:cubicBezTo>
                  <a:cubicBezTo>
                    <a:pt x="240" y="184"/>
                    <a:pt x="242" y="183"/>
                    <a:pt x="242" y="181"/>
                  </a:cubicBezTo>
                  <a:cubicBezTo>
                    <a:pt x="242" y="177"/>
                    <a:pt x="241" y="174"/>
                    <a:pt x="241" y="171"/>
                  </a:cubicBezTo>
                  <a:cubicBezTo>
                    <a:pt x="238" y="171"/>
                    <a:pt x="237" y="171"/>
                    <a:pt x="235" y="171"/>
                  </a:cubicBezTo>
                  <a:cubicBezTo>
                    <a:pt x="232" y="175"/>
                    <a:pt x="229" y="176"/>
                    <a:pt x="225" y="178"/>
                  </a:cubicBezTo>
                  <a:cubicBezTo>
                    <a:pt x="225" y="179"/>
                    <a:pt x="225" y="179"/>
                    <a:pt x="225" y="179"/>
                  </a:cubicBezTo>
                  <a:cubicBezTo>
                    <a:pt x="221" y="180"/>
                    <a:pt x="218" y="179"/>
                    <a:pt x="216" y="179"/>
                  </a:cubicBezTo>
                  <a:cubicBezTo>
                    <a:pt x="214" y="180"/>
                    <a:pt x="212" y="182"/>
                    <a:pt x="211" y="183"/>
                  </a:cubicBezTo>
                  <a:cubicBezTo>
                    <a:pt x="209" y="183"/>
                    <a:pt x="208" y="183"/>
                    <a:pt x="207" y="183"/>
                  </a:cubicBezTo>
                  <a:cubicBezTo>
                    <a:pt x="203" y="186"/>
                    <a:pt x="204" y="190"/>
                    <a:pt x="204" y="193"/>
                  </a:cubicBezTo>
                  <a:close/>
                  <a:moveTo>
                    <a:pt x="566" y="186"/>
                  </a:moveTo>
                  <a:cubicBezTo>
                    <a:pt x="563" y="185"/>
                    <a:pt x="561" y="186"/>
                    <a:pt x="559" y="185"/>
                  </a:cubicBezTo>
                  <a:cubicBezTo>
                    <a:pt x="558" y="185"/>
                    <a:pt x="558" y="183"/>
                    <a:pt x="558" y="183"/>
                  </a:cubicBezTo>
                  <a:cubicBezTo>
                    <a:pt x="556" y="182"/>
                    <a:pt x="552" y="182"/>
                    <a:pt x="549" y="182"/>
                  </a:cubicBezTo>
                  <a:cubicBezTo>
                    <a:pt x="543" y="183"/>
                    <a:pt x="544" y="187"/>
                    <a:pt x="548" y="189"/>
                  </a:cubicBezTo>
                  <a:cubicBezTo>
                    <a:pt x="548" y="189"/>
                    <a:pt x="559" y="193"/>
                    <a:pt x="555" y="193"/>
                  </a:cubicBezTo>
                  <a:cubicBezTo>
                    <a:pt x="554" y="194"/>
                    <a:pt x="555" y="193"/>
                    <a:pt x="554" y="193"/>
                  </a:cubicBezTo>
                  <a:cubicBezTo>
                    <a:pt x="554" y="193"/>
                    <a:pt x="551" y="193"/>
                    <a:pt x="551" y="193"/>
                  </a:cubicBezTo>
                  <a:cubicBezTo>
                    <a:pt x="548" y="192"/>
                    <a:pt x="548" y="191"/>
                    <a:pt x="546" y="190"/>
                  </a:cubicBezTo>
                  <a:cubicBezTo>
                    <a:pt x="545" y="190"/>
                    <a:pt x="544" y="190"/>
                    <a:pt x="544" y="190"/>
                  </a:cubicBezTo>
                  <a:cubicBezTo>
                    <a:pt x="543" y="193"/>
                    <a:pt x="543" y="193"/>
                    <a:pt x="543" y="193"/>
                  </a:cubicBezTo>
                  <a:cubicBezTo>
                    <a:pt x="545" y="193"/>
                    <a:pt x="544" y="194"/>
                    <a:pt x="544" y="195"/>
                  </a:cubicBezTo>
                  <a:cubicBezTo>
                    <a:pt x="544" y="195"/>
                    <a:pt x="543" y="195"/>
                    <a:pt x="542" y="195"/>
                  </a:cubicBezTo>
                  <a:cubicBezTo>
                    <a:pt x="542" y="195"/>
                    <a:pt x="541" y="197"/>
                    <a:pt x="541" y="197"/>
                  </a:cubicBezTo>
                  <a:cubicBezTo>
                    <a:pt x="540" y="196"/>
                    <a:pt x="540" y="199"/>
                    <a:pt x="540" y="199"/>
                  </a:cubicBezTo>
                  <a:cubicBezTo>
                    <a:pt x="542" y="200"/>
                    <a:pt x="542" y="199"/>
                    <a:pt x="542" y="201"/>
                  </a:cubicBezTo>
                  <a:cubicBezTo>
                    <a:pt x="542" y="201"/>
                    <a:pt x="540" y="201"/>
                    <a:pt x="540" y="201"/>
                  </a:cubicBezTo>
                  <a:cubicBezTo>
                    <a:pt x="540" y="201"/>
                    <a:pt x="538" y="200"/>
                    <a:pt x="540" y="200"/>
                  </a:cubicBezTo>
                  <a:cubicBezTo>
                    <a:pt x="538" y="200"/>
                    <a:pt x="540" y="197"/>
                    <a:pt x="540" y="197"/>
                  </a:cubicBezTo>
                  <a:cubicBezTo>
                    <a:pt x="541" y="188"/>
                    <a:pt x="539" y="191"/>
                    <a:pt x="534" y="193"/>
                  </a:cubicBezTo>
                  <a:cubicBezTo>
                    <a:pt x="533" y="191"/>
                    <a:pt x="533" y="191"/>
                    <a:pt x="533" y="191"/>
                  </a:cubicBezTo>
                  <a:cubicBezTo>
                    <a:pt x="535" y="193"/>
                    <a:pt x="534" y="189"/>
                    <a:pt x="531" y="189"/>
                  </a:cubicBezTo>
                  <a:cubicBezTo>
                    <a:pt x="530" y="191"/>
                    <a:pt x="530" y="191"/>
                    <a:pt x="530" y="191"/>
                  </a:cubicBezTo>
                  <a:cubicBezTo>
                    <a:pt x="527" y="192"/>
                    <a:pt x="527" y="193"/>
                    <a:pt x="524" y="195"/>
                  </a:cubicBezTo>
                  <a:cubicBezTo>
                    <a:pt x="525" y="196"/>
                    <a:pt x="526" y="197"/>
                    <a:pt x="527" y="197"/>
                  </a:cubicBezTo>
                  <a:cubicBezTo>
                    <a:pt x="527" y="198"/>
                    <a:pt x="526" y="199"/>
                    <a:pt x="526" y="200"/>
                  </a:cubicBezTo>
                  <a:cubicBezTo>
                    <a:pt x="522" y="200"/>
                    <a:pt x="522" y="200"/>
                    <a:pt x="519" y="199"/>
                  </a:cubicBezTo>
                  <a:cubicBezTo>
                    <a:pt x="519" y="198"/>
                    <a:pt x="519" y="198"/>
                    <a:pt x="519" y="198"/>
                  </a:cubicBezTo>
                  <a:cubicBezTo>
                    <a:pt x="520" y="198"/>
                    <a:pt x="521" y="198"/>
                    <a:pt x="522" y="198"/>
                  </a:cubicBezTo>
                  <a:cubicBezTo>
                    <a:pt x="523" y="196"/>
                    <a:pt x="521" y="195"/>
                    <a:pt x="523" y="193"/>
                  </a:cubicBezTo>
                  <a:cubicBezTo>
                    <a:pt x="525" y="192"/>
                    <a:pt x="523" y="192"/>
                    <a:pt x="522" y="191"/>
                  </a:cubicBezTo>
                  <a:cubicBezTo>
                    <a:pt x="522" y="190"/>
                    <a:pt x="522" y="190"/>
                    <a:pt x="522" y="190"/>
                  </a:cubicBezTo>
                  <a:cubicBezTo>
                    <a:pt x="522" y="190"/>
                    <a:pt x="523" y="188"/>
                    <a:pt x="522" y="187"/>
                  </a:cubicBezTo>
                  <a:cubicBezTo>
                    <a:pt x="522" y="187"/>
                    <a:pt x="522" y="187"/>
                    <a:pt x="522" y="187"/>
                  </a:cubicBezTo>
                  <a:cubicBezTo>
                    <a:pt x="521" y="186"/>
                    <a:pt x="521" y="184"/>
                    <a:pt x="520" y="183"/>
                  </a:cubicBezTo>
                  <a:cubicBezTo>
                    <a:pt x="518" y="183"/>
                    <a:pt x="518" y="183"/>
                    <a:pt x="518" y="183"/>
                  </a:cubicBezTo>
                  <a:cubicBezTo>
                    <a:pt x="517" y="178"/>
                    <a:pt x="521" y="178"/>
                    <a:pt x="521" y="177"/>
                  </a:cubicBezTo>
                  <a:cubicBezTo>
                    <a:pt x="521" y="177"/>
                    <a:pt x="521" y="176"/>
                    <a:pt x="521" y="175"/>
                  </a:cubicBezTo>
                  <a:cubicBezTo>
                    <a:pt x="521" y="176"/>
                    <a:pt x="520" y="175"/>
                    <a:pt x="520" y="175"/>
                  </a:cubicBezTo>
                  <a:cubicBezTo>
                    <a:pt x="521" y="170"/>
                    <a:pt x="525" y="169"/>
                    <a:pt x="518" y="167"/>
                  </a:cubicBezTo>
                  <a:cubicBezTo>
                    <a:pt x="517" y="166"/>
                    <a:pt x="513" y="165"/>
                    <a:pt x="510" y="166"/>
                  </a:cubicBezTo>
                  <a:cubicBezTo>
                    <a:pt x="510" y="166"/>
                    <a:pt x="510" y="166"/>
                    <a:pt x="510" y="166"/>
                  </a:cubicBezTo>
                  <a:cubicBezTo>
                    <a:pt x="510" y="166"/>
                    <a:pt x="508" y="168"/>
                    <a:pt x="508" y="168"/>
                  </a:cubicBezTo>
                  <a:cubicBezTo>
                    <a:pt x="507" y="168"/>
                    <a:pt x="505" y="168"/>
                    <a:pt x="504" y="168"/>
                  </a:cubicBezTo>
                  <a:cubicBezTo>
                    <a:pt x="504" y="169"/>
                    <a:pt x="504" y="170"/>
                    <a:pt x="504" y="171"/>
                  </a:cubicBezTo>
                  <a:cubicBezTo>
                    <a:pt x="498" y="171"/>
                    <a:pt x="498" y="171"/>
                    <a:pt x="498" y="171"/>
                  </a:cubicBezTo>
                  <a:cubicBezTo>
                    <a:pt x="498" y="172"/>
                    <a:pt x="498" y="173"/>
                    <a:pt x="498" y="173"/>
                  </a:cubicBezTo>
                  <a:cubicBezTo>
                    <a:pt x="497" y="174"/>
                    <a:pt x="495" y="173"/>
                    <a:pt x="493" y="174"/>
                  </a:cubicBezTo>
                  <a:cubicBezTo>
                    <a:pt x="492" y="175"/>
                    <a:pt x="494" y="175"/>
                    <a:pt x="494" y="175"/>
                  </a:cubicBezTo>
                  <a:cubicBezTo>
                    <a:pt x="493" y="175"/>
                    <a:pt x="494" y="176"/>
                    <a:pt x="494" y="176"/>
                  </a:cubicBezTo>
                  <a:cubicBezTo>
                    <a:pt x="494" y="177"/>
                    <a:pt x="493" y="177"/>
                    <a:pt x="492" y="179"/>
                  </a:cubicBezTo>
                  <a:cubicBezTo>
                    <a:pt x="492" y="179"/>
                    <a:pt x="495" y="179"/>
                    <a:pt x="494" y="179"/>
                  </a:cubicBezTo>
                  <a:cubicBezTo>
                    <a:pt x="492" y="180"/>
                    <a:pt x="492" y="179"/>
                    <a:pt x="490" y="179"/>
                  </a:cubicBezTo>
                  <a:cubicBezTo>
                    <a:pt x="488" y="179"/>
                    <a:pt x="487" y="181"/>
                    <a:pt x="487" y="181"/>
                  </a:cubicBezTo>
                  <a:cubicBezTo>
                    <a:pt x="487" y="181"/>
                    <a:pt x="487" y="186"/>
                    <a:pt x="487" y="188"/>
                  </a:cubicBezTo>
                  <a:cubicBezTo>
                    <a:pt x="488" y="188"/>
                    <a:pt x="489" y="189"/>
                    <a:pt x="489" y="189"/>
                  </a:cubicBezTo>
                  <a:cubicBezTo>
                    <a:pt x="490" y="190"/>
                    <a:pt x="494" y="188"/>
                    <a:pt x="496" y="189"/>
                  </a:cubicBezTo>
                  <a:cubicBezTo>
                    <a:pt x="496" y="189"/>
                    <a:pt x="495" y="194"/>
                    <a:pt x="496" y="195"/>
                  </a:cubicBezTo>
                  <a:cubicBezTo>
                    <a:pt x="493" y="193"/>
                    <a:pt x="492" y="192"/>
                    <a:pt x="486" y="192"/>
                  </a:cubicBezTo>
                  <a:cubicBezTo>
                    <a:pt x="486" y="194"/>
                    <a:pt x="486" y="195"/>
                    <a:pt x="486" y="196"/>
                  </a:cubicBezTo>
                  <a:cubicBezTo>
                    <a:pt x="491" y="200"/>
                    <a:pt x="495" y="197"/>
                    <a:pt x="490" y="203"/>
                  </a:cubicBezTo>
                  <a:cubicBezTo>
                    <a:pt x="490" y="201"/>
                    <a:pt x="491" y="208"/>
                    <a:pt x="492" y="210"/>
                  </a:cubicBezTo>
                  <a:cubicBezTo>
                    <a:pt x="486" y="207"/>
                    <a:pt x="485" y="208"/>
                    <a:pt x="478" y="209"/>
                  </a:cubicBezTo>
                  <a:cubicBezTo>
                    <a:pt x="480" y="208"/>
                    <a:pt x="482" y="206"/>
                    <a:pt x="484" y="205"/>
                  </a:cubicBezTo>
                  <a:cubicBezTo>
                    <a:pt x="484" y="205"/>
                    <a:pt x="485" y="206"/>
                    <a:pt x="486" y="205"/>
                  </a:cubicBezTo>
                  <a:cubicBezTo>
                    <a:pt x="485" y="204"/>
                    <a:pt x="486" y="203"/>
                    <a:pt x="485" y="202"/>
                  </a:cubicBezTo>
                  <a:cubicBezTo>
                    <a:pt x="484" y="201"/>
                    <a:pt x="481" y="201"/>
                    <a:pt x="480" y="199"/>
                  </a:cubicBezTo>
                  <a:cubicBezTo>
                    <a:pt x="478" y="196"/>
                    <a:pt x="479" y="183"/>
                    <a:pt x="480" y="179"/>
                  </a:cubicBezTo>
                  <a:cubicBezTo>
                    <a:pt x="482" y="172"/>
                    <a:pt x="491" y="170"/>
                    <a:pt x="500" y="169"/>
                  </a:cubicBezTo>
                  <a:cubicBezTo>
                    <a:pt x="499" y="169"/>
                    <a:pt x="501" y="169"/>
                    <a:pt x="501" y="169"/>
                  </a:cubicBezTo>
                  <a:cubicBezTo>
                    <a:pt x="501" y="169"/>
                    <a:pt x="501" y="167"/>
                    <a:pt x="501" y="167"/>
                  </a:cubicBezTo>
                  <a:cubicBezTo>
                    <a:pt x="500" y="167"/>
                    <a:pt x="497" y="166"/>
                    <a:pt x="496" y="166"/>
                  </a:cubicBezTo>
                  <a:cubicBezTo>
                    <a:pt x="493" y="165"/>
                    <a:pt x="486" y="165"/>
                    <a:pt x="482" y="166"/>
                  </a:cubicBezTo>
                  <a:cubicBezTo>
                    <a:pt x="480" y="168"/>
                    <a:pt x="480" y="168"/>
                    <a:pt x="480" y="168"/>
                  </a:cubicBezTo>
                  <a:cubicBezTo>
                    <a:pt x="478" y="168"/>
                    <a:pt x="477" y="166"/>
                    <a:pt x="474" y="166"/>
                  </a:cubicBezTo>
                  <a:cubicBezTo>
                    <a:pt x="473" y="166"/>
                    <a:pt x="471" y="168"/>
                    <a:pt x="470" y="168"/>
                  </a:cubicBezTo>
                  <a:cubicBezTo>
                    <a:pt x="467" y="168"/>
                    <a:pt x="467" y="167"/>
                    <a:pt x="464" y="168"/>
                  </a:cubicBezTo>
                  <a:cubicBezTo>
                    <a:pt x="464" y="168"/>
                    <a:pt x="464" y="168"/>
                    <a:pt x="464" y="168"/>
                  </a:cubicBezTo>
                  <a:cubicBezTo>
                    <a:pt x="463" y="169"/>
                    <a:pt x="461" y="171"/>
                    <a:pt x="460" y="172"/>
                  </a:cubicBezTo>
                  <a:cubicBezTo>
                    <a:pt x="460" y="173"/>
                    <a:pt x="461" y="175"/>
                    <a:pt x="461" y="175"/>
                  </a:cubicBezTo>
                  <a:cubicBezTo>
                    <a:pt x="461" y="175"/>
                    <a:pt x="456" y="178"/>
                    <a:pt x="456" y="178"/>
                  </a:cubicBezTo>
                  <a:cubicBezTo>
                    <a:pt x="457" y="181"/>
                    <a:pt x="457" y="181"/>
                    <a:pt x="457" y="181"/>
                  </a:cubicBezTo>
                  <a:cubicBezTo>
                    <a:pt x="456" y="183"/>
                    <a:pt x="449" y="189"/>
                    <a:pt x="449" y="190"/>
                  </a:cubicBezTo>
                  <a:cubicBezTo>
                    <a:pt x="448" y="191"/>
                    <a:pt x="450" y="192"/>
                    <a:pt x="450" y="194"/>
                  </a:cubicBezTo>
                  <a:cubicBezTo>
                    <a:pt x="450" y="195"/>
                    <a:pt x="447" y="197"/>
                    <a:pt x="447" y="197"/>
                  </a:cubicBezTo>
                  <a:cubicBezTo>
                    <a:pt x="446" y="199"/>
                    <a:pt x="446" y="199"/>
                    <a:pt x="446" y="201"/>
                  </a:cubicBezTo>
                  <a:cubicBezTo>
                    <a:pt x="448" y="202"/>
                    <a:pt x="450" y="203"/>
                    <a:pt x="453" y="204"/>
                  </a:cubicBezTo>
                  <a:cubicBezTo>
                    <a:pt x="453" y="205"/>
                    <a:pt x="453" y="205"/>
                    <a:pt x="453" y="205"/>
                  </a:cubicBezTo>
                  <a:cubicBezTo>
                    <a:pt x="452" y="205"/>
                    <a:pt x="452" y="205"/>
                    <a:pt x="452" y="205"/>
                  </a:cubicBezTo>
                  <a:cubicBezTo>
                    <a:pt x="450" y="205"/>
                    <a:pt x="454" y="209"/>
                    <a:pt x="455" y="209"/>
                  </a:cubicBezTo>
                  <a:cubicBezTo>
                    <a:pt x="455" y="210"/>
                    <a:pt x="455" y="210"/>
                    <a:pt x="455" y="210"/>
                  </a:cubicBezTo>
                  <a:cubicBezTo>
                    <a:pt x="458" y="211"/>
                    <a:pt x="463" y="210"/>
                    <a:pt x="466" y="210"/>
                  </a:cubicBezTo>
                  <a:cubicBezTo>
                    <a:pt x="467" y="213"/>
                    <a:pt x="467" y="213"/>
                    <a:pt x="467" y="213"/>
                  </a:cubicBezTo>
                  <a:cubicBezTo>
                    <a:pt x="465" y="212"/>
                    <a:pt x="463" y="213"/>
                    <a:pt x="461" y="213"/>
                  </a:cubicBezTo>
                  <a:cubicBezTo>
                    <a:pt x="461" y="213"/>
                    <a:pt x="461" y="215"/>
                    <a:pt x="461" y="215"/>
                  </a:cubicBezTo>
                  <a:cubicBezTo>
                    <a:pt x="461" y="215"/>
                    <a:pt x="464" y="218"/>
                    <a:pt x="464" y="218"/>
                  </a:cubicBezTo>
                  <a:cubicBezTo>
                    <a:pt x="464" y="219"/>
                    <a:pt x="464" y="219"/>
                    <a:pt x="464" y="219"/>
                  </a:cubicBezTo>
                  <a:cubicBezTo>
                    <a:pt x="464" y="219"/>
                    <a:pt x="464" y="218"/>
                    <a:pt x="466" y="218"/>
                  </a:cubicBezTo>
                  <a:cubicBezTo>
                    <a:pt x="466" y="218"/>
                    <a:pt x="469" y="220"/>
                    <a:pt x="470" y="221"/>
                  </a:cubicBezTo>
                  <a:cubicBezTo>
                    <a:pt x="469" y="221"/>
                    <a:pt x="468" y="221"/>
                    <a:pt x="468" y="221"/>
                  </a:cubicBezTo>
                  <a:cubicBezTo>
                    <a:pt x="468" y="223"/>
                    <a:pt x="468" y="223"/>
                    <a:pt x="468" y="223"/>
                  </a:cubicBezTo>
                  <a:cubicBezTo>
                    <a:pt x="469" y="223"/>
                    <a:pt x="471" y="223"/>
                    <a:pt x="472" y="223"/>
                  </a:cubicBezTo>
                  <a:cubicBezTo>
                    <a:pt x="474" y="221"/>
                    <a:pt x="475" y="219"/>
                    <a:pt x="478" y="221"/>
                  </a:cubicBezTo>
                  <a:cubicBezTo>
                    <a:pt x="479" y="221"/>
                    <a:pt x="478" y="222"/>
                    <a:pt x="478" y="223"/>
                  </a:cubicBezTo>
                  <a:cubicBezTo>
                    <a:pt x="479" y="223"/>
                    <a:pt x="483" y="226"/>
                    <a:pt x="484" y="227"/>
                  </a:cubicBezTo>
                  <a:cubicBezTo>
                    <a:pt x="484" y="227"/>
                    <a:pt x="483" y="227"/>
                    <a:pt x="483" y="229"/>
                  </a:cubicBezTo>
                  <a:cubicBezTo>
                    <a:pt x="483" y="229"/>
                    <a:pt x="484" y="229"/>
                    <a:pt x="484" y="229"/>
                  </a:cubicBezTo>
                  <a:cubicBezTo>
                    <a:pt x="487" y="229"/>
                    <a:pt x="488" y="229"/>
                    <a:pt x="490" y="229"/>
                  </a:cubicBezTo>
                  <a:cubicBezTo>
                    <a:pt x="490" y="229"/>
                    <a:pt x="488" y="226"/>
                    <a:pt x="489" y="226"/>
                  </a:cubicBezTo>
                  <a:cubicBezTo>
                    <a:pt x="490" y="226"/>
                    <a:pt x="490" y="226"/>
                    <a:pt x="490" y="226"/>
                  </a:cubicBezTo>
                  <a:cubicBezTo>
                    <a:pt x="491" y="226"/>
                    <a:pt x="493" y="229"/>
                    <a:pt x="493" y="229"/>
                  </a:cubicBezTo>
                  <a:cubicBezTo>
                    <a:pt x="495" y="230"/>
                    <a:pt x="497" y="229"/>
                    <a:pt x="499" y="229"/>
                  </a:cubicBezTo>
                  <a:cubicBezTo>
                    <a:pt x="500" y="231"/>
                    <a:pt x="500" y="231"/>
                    <a:pt x="500" y="231"/>
                  </a:cubicBezTo>
                  <a:cubicBezTo>
                    <a:pt x="501" y="231"/>
                    <a:pt x="502" y="231"/>
                    <a:pt x="504" y="231"/>
                  </a:cubicBezTo>
                  <a:cubicBezTo>
                    <a:pt x="505" y="231"/>
                    <a:pt x="509" y="229"/>
                    <a:pt x="510" y="229"/>
                  </a:cubicBezTo>
                  <a:cubicBezTo>
                    <a:pt x="511" y="229"/>
                    <a:pt x="511" y="231"/>
                    <a:pt x="512" y="231"/>
                  </a:cubicBezTo>
                  <a:cubicBezTo>
                    <a:pt x="513" y="232"/>
                    <a:pt x="517" y="233"/>
                    <a:pt x="518" y="233"/>
                  </a:cubicBezTo>
                  <a:cubicBezTo>
                    <a:pt x="524" y="233"/>
                    <a:pt x="520" y="231"/>
                    <a:pt x="518" y="229"/>
                  </a:cubicBezTo>
                  <a:cubicBezTo>
                    <a:pt x="518" y="229"/>
                    <a:pt x="518" y="228"/>
                    <a:pt x="518" y="227"/>
                  </a:cubicBezTo>
                  <a:cubicBezTo>
                    <a:pt x="516" y="226"/>
                    <a:pt x="515" y="225"/>
                    <a:pt x="514" y="224"/>
                  </a:cubicBezTo>
                  <a:cubicBezTo>
                    <a:pt x="512" y="223"/>
                    <a:pt x="513" y="222"/>
                    <a:pt x="516" y="223"/>
                  </a:cubicBezTo>
                  <a:cubicBezTo>
                    <a:pt x="517" y="223"/>
                    <a:pt x="520" y="228"/>
                    <a:pt x="521" y="229"/>
                  </a:cubicBezTo>
                  <a:cubicBezTo>
                    <a:pt x="521" y="230"/>
                    <a:pt x="522" y="229"/>
                    <a:pt x="523" y="229"/>
                  </a:cubicBezTo>
                  <a:cubicBezTo>
                    <a:pt x="525" y="230"/>
                    <a:pt x="526" y="233"/>
                    <a:pt x="528" y="235"/>
                  </a:cubicBezTo>
                  <a:cubicBezTo>
                    <a:pt x="528" y="235"/>
                    <a:pt x="529" y="235"/>
                    <a:pt x="530" y="235"/>
                  </a:cubicBezTo>
                  <a:cubicBezTo>
                    <a:pt x="529" y="234"/>
                    <a:pt x="531" y="233"/>
                    <a:pt x="530" y="231"/>
                  </a:cubicBezTo>
                  <a:cubicBezTo>
                    <a:pt x="530" y="231"/>
                    <a:pt x="527" y="230"/>
                    <a:pt x="527" y="229"/>
                  </a:cubicBezTo>
                  <a:cubicBezTo>
                    <a:pt x="527" y="229"/>
                    <a:pt x="527" y="228"/>
                    <a:pt x="527" y="227"/>
                  </a:cubicBezTo>
                  <a:cubicBezTo>
                    <a:pt x="527" y="227"/>
                    <a:pt x="525" y="226"/>
                    <a:pt x="525" y="226"/>
                  </a:cubicBezTo>
                  <a:cubicBezTo>
                    <a:pt x="525" y="224"/>
                    <a:pt x="526" y="225"/>
                    <a:pt x="526" y="224"/>
                  </a:cubicBezTo>
                  <a:cubicBezTo>
                    <a:pt x="527" y="224"/>
                    <a:pt x="529" y="224"/>
                    <a:pt x="531" y="224"/>
                  </a:cubicBezTo>
                  <a:cubicBezTo>
                    <a:pt x="531" y="223"/>
                    <a:pt x="531" y="223"/>
                    <a:pt x="531" y="223"/>
                  </a:cubicBezTo>
                  <a:cubicBezTo>
                    <a:pt x="531" y="223"/>
                    <a:pt x="534" y="223"/>
                    <a:pt x="534" y="223"/>
                  </a:cubicBezTo>
                  <a:cubicBezTo>
                    <a:pt x="534" y="224"/>
                    <a:pt x="535" y="223"/>
                    <a:pt x="536" y="223"/>
                  </a:cubicBezTo>
                  <a:cubicBezTo>
                    <a:pt x="537" y="224"/>
                    <a:pt x="537" y="226"/>
                    <a:pt x="538" y="227"/>
                  </a:cubicBezTo>
                  <a:cubicBezTo>
                    <a:pt x="542" y="230"/>
                    <a:pt x="542" y="228"/>
                    <a:pt x="545" y="227"/>
                  </a:cubicBezTo>
                  <a:cubicBezTo>
                    <a:pt x="546" y="227"/>
                    <a:pt x="546" y="228"/>
                    <a:pt x="548" y="228"/>
                  </a:cubicBezTo>
                  <a:cubicBezTo>
                    <a:pt x="548" y="228"/>
                    <a:pt x="548" y="227"/>
                    <a:pt x="549" y="227"/>
                  </a:cubicBezTo>
                  <a:cubicBezTo>
                    <a:pt x="548" y="224"/>
                    <a:pt x="548" y="223"/>
                    <a:pt x="548" y="221"/>
                  </a:cubicBezTo>
                  <a:cubicBezTo>
                    <a:pt x="546" y="221"/>
                    <a:pt x="546" y="221"/>
                    <a:pt x="546" y="221"/>
                  </a:cubicBezTo>
                  <a:cubicBezTo>
                    <a:pt x="546" y="222"/>
                    <a:pt x="545" y="223"/>
                    <a:pt x="545" y="223"/>
                  </a:cubicBezTo>
                  <a:cubicBezTo>
                    <a:pt x="544" y="224"/>
                    <a:pt x="544" y="223"/>
                    <a:pt x="543" y="223"/>
                  </a:cubicBezTo>
                  <a:cubicBezTo>
                    <a:pt x="543" y="223"/>
                    <a:pt x="543" y="221"/>
                    <a:pt x="543" y="221"/>
                  </a:cubicBezTo>
                  <a:cubicBezTo>
                    <a:pt x="545" y="220"/>
                    <a:pt x="546" y="220"/>
                    <a:pt x="548" y="219"/>
                  </a:cubicBezTo>
                  <a:cubicBezTo>
                    <a:pt x="549" y="220"/>
                    <a:pt x="550" y="222"/>
                    <a:pt x="550" y="224"/>
                  </a:cubicBezTo>
                  <a:cubicBezTo>
                    <a:pt x="551" y="224"/>
                    <a:pt x="552" y="224"/>
                    <a:pt x="553" y="225"/>
                  </a:cubicBezTo>
                  <a:cubicBezTo>
                    <a:pt x="553" y="223"/>
                    <a:pt x="553" y="223"/>
                    <a:pt x="553" y="223"/>
                  </a:cubicBezTo>
                  <a:cubicBezTo>
                    <a:pt x="553" y="223"/>
                    <a:pt x="555" y="223"/>
                    <a:pt x="556" y="223"/>
                  </a:cubicBezTo>
                  <a:cubicBezTo>
                    <a:pt x="557" y="226"/>
                    <a:pt x="557" y="230"/>
                    <a:pt x="558" y="233"/>
                  </a:cubicBezTo>
                  <a:cubicBezTo>
                    <a:pt x="560" y="233"/>
                    <a:pt x="560" y="233"/>
                    <a:pt x="560" y="233"/>
                  </a:cubicBezTo>
                  <a:cubicBezTo>
                    <a:pt x="560" y="232"/>
                    <a:pt x="560" y="230"/>
                    <a:pt x="560" y="229"/>
                  </a:cubicBezTo>
                  <a:cubicBezTo>
                    <a:pt x="561" y="229"/>
                    <a:pt x="560" y="229"/>
                    <a:pt x="562" y="229"/>
                  </a:cubicBezTo>
                  <a:cubicBezTo>
                    <a:pt x="562" y="229"/>
                    <a:pt x="563" y="228"/>
                    <a:pt x="563" y="228"/>
                  </a:cubicBezTo>
                  <a:cubicBezTo>
                    <a:pt x="564" y="228"/>
                    <a:pt x="564" y="229"/>
                    <a:pt x="566" y="229"/>
                  </a:cubicBezTo>
                  <a:cubicBezTo>
                    <a:pt x="566" y="230"/>
                    <a:pt x="565" y="231"/>
                    <a:pt x="566" y="231"/>
                  </a:cubicBezTo>
                  <a:cubicBezTo>
                    <a:pt x="567" y="232"/>
                    <a:pt x="568" y="231"/>
                    <a:pt x="568" y="231"/>
                  </a:cubicBezTo>
                  <a:cubicBezTo>
                    <a:pt x="568" y="233"/>
                    <a:pt x="567" y="233"/>
                    <a:pt x="567" y="235"/>
                  </a:cubicBezTo>
                  <a:cubicBezTo>
                    <a:pt x="568" y="235"/>
                    <a:pt x="569" y="235"/>
                    <a:pt x="570" y="235"/>
                  </a:cubicBezTo>
                  <a:cubicBezTo>
                    <a:pt x="572" y="231"/>
                    <a:pt x="571" y="232"/>
                    <a:pt x="575" y="232"/>
                  </a:cubicBezTo>
                  <a:cubicBezTo>
                    <a:pt x="576" y="235"/>
                    <a:pt x="576" y="235"/>
                    <a:pt x="576" y="235"/>
                  </a:cubicBezTo>
                  <a:cubicBezTo>
                    <a:pt x="575" y="235"/>
                    <a:pt x="574" y="234"/>
                    <a:pt x="573" y="234"/>
                  </a:cubicBezTo>
                  <a:cubicBezTo>
                    <a:pt x="573" y="235"/>
                    <a:pt x="573" y="235"/>
                    <a:pt x="572" y="235"/>
                  </a:cubicBezTo>
                  <a:cubicBezTo>
                    <a:pt x="572" y="236"/>
                    <a:pt x="572" y="238"/>
                    <a:pt x="572" y="239"/>
                  </a:cubicBezTo>
                  <a:cubicBezTo>
                    <a:pt x="573" y="239"/>
                    <a:pt x="573" y="240"/>
                    <a:pt x="574" y="241"/>
                  </a:cubicBezTo>
                  <a:cubicBezTo>
                    <a:pt x="575" y="241"/>
                    <a:pt x="577" y="241"/>
                    <a:pt x="578" y="241"/>
                  </a:cubicBezTo>
                  <a:cubicBezTo>
                    <a:pt x="579" y="242"/>
                    <a:pt x="579" y="245"/>
                    <a:pt x="578" y="244"/>
                  </a:cubicBezTo>
                  <a:cubicBezTo>
                    <a:pt x="578" y="244"/>
                    <a:pt x="578" y="243"/>
                    <a:pt x="577" y="243"/>
                  </a:cubicBezTo>
                  <a:cubicBezTo>
                    <a:pt x="577" y="243"/>
                    <a:pt x="576" y="243"/>
                    <a:pt x="575" y="243"/>
                  </a:cubicBezTo>
                  <a:cubicBezTo>
                    <a:pt x="575" y="243"/>
                    <a:pt x="575" y="244"/>
                    <a:pt x="575" y="245"/>
                  </a:cubicBezTo>
                  <a:cubicBezTo>
                    <a:pt x="574" y="246"/>
                    <a:pt x="575" y="246"/>
                    <a:pt x="574" y="247"/>
                  </a:cubicBezTo>
                  <a:cubicBezTo>
                    <a:pt x="572" y="246"/>
                    <a:pt x="574" y="251"/>
                    <a:pt x="574" y="251"/>
                  </a:cubicBezTo>
                  <a:cubicBezTo>
                    <a:pt x="574" y="251"/>
                    <a:pt x="576" y="250"/>
                    <a:pt x="576" y="251"/>
                  </a:cubicBezTo>
                  <a:cubicBezTo>
                    <a:pt x="577" y="251"/>
                    <a:pt x="575" y="254"/>
                    <a:pt x="576" y="255"/>
                  </a:cubicBezTo>
                  <a:cubicBezTo>
                    <a:pt x="577" y="254"/>
                    <a:pt x="577" y="255"/>
                    <a:pt x="578" y="255"/>
                  </a:cubicBezTo>
                  <a:cubicBezTo>
                    <a:pt x="580" y="254"/>
                    <a:pt x="584" y="249"/>
                    <a:pt x="585" y="247"/>
                  </a:cubicBezTo>
                  <a:cubicBezTo>
                    <a:pt x="586" y="248"/>
                    <a:pt x="587" y="248"/>
                    <a:pt x="588" y="248"/>
                  </a:cubicBezTo>
                  <a:cubicBezTo>
                    <a:pt x="589" y="248"/>
                    <a:pt x="589" y="245"/>
                    <a:pt x="590" y="245"/>
                  </a:cubicBezTo>
                  <a:cubicBezTo>
                    <a:pt x="591" y="245"/>
                    <a:pt x="591" y="249"/>
                    <a:pt x="591" y="250"/>
                  </a:cubicBezTo>
                  <a:cubicBezTo>
                    <a:pt x="591" y="250"/>
                    <a:pt x="589" y="251"/>
                    <a:pt x="588" y="251"/>
                  </a:cubicBezTo>
                  <a:cubicBezTo>
                    <a:pt x="588" y="252"/>
                    <a:pt x="588" y="253"/>
                    <a:pt x="589" y="253"/>
                  </a:cubicBezTo>
                  <a:cubicBezTo>
                    <a:pt x="589" y="254"/>
                    <a:pt x="589" y="254"/>
                    <a:pt x="589" y="255"/>
                  </a:cubicBezTo>
                  <a:cubicBezTo>
                    <a:pt x="589" y="256"/>
                    <a:pt x="589" y="256"/>
                    <a:pt x="589" y="256"/>
                  </a:cubicBezTo>
                  <a:cubicBezTo>
                    <a:pt x="591" y="256"/>
                    <a:pt x="592" y="256"/>
                    <a:pt x="593" y="256"/>
                  </a:cubicBezTo>
                  <a:cubicBezTo>
                    <a:pt x="593" y="256"/>
                    <a:pt x="595" y="258"/>
                    <a:pt x="593" y="257"/>
                  </a:cubicBezTo>
                  <a:cubicBezTo>
                    <a:pt x="594" y="257"/>
                    <a:pt x="594" y="259"/>
                    <a:pt x="594" y="259"/>
                  </a:cubicBezTo>
                  <a:cubicBezTo>
                    <a:pt x="595" y="260"/>
                    <a:pt x="596" y="259"/>
                    <a:pt x="597" y="260"/>
                  </a:cubicBezTo>
                  <a:cubicBezTo>
                    <a:pt x="597" y="263"/>
                    <a:pt x="596" y="263"/>
                    <a:pt x="597" y="267"/>
                  </a:cubicBezTo>
                  <a:cubicBezTo>
                    <a:pt x="599" y="267"/>
                    <a:pt x="599" y="267"/>
                    <a:pt x="599" y="267"/>
                  </a:cubicBezTo>
                  <a:cubicBezTo>
                    <a:pt x="599" y="268"/>
                    <a:pt x="598" y="269"/>
                    <a:pt x="598" y="271"/>
                  </a:cubicBezTo>
                  <a:cubicBezTo>
                    <a:pt x="598" y="271"/>
                    <a:pt x="600" y="271"/>
                    <a:pt x="601" y="271"/>
                  </a:cubicBezTo>
                  <a:cubicBezTo>
                    <a:pt x="601" y="271"/>
                    <a:pt x="600" y="273"/>
                    <a:pt x="601" y="273"/>
                  </a:cubicBezTo>
                  <a:cubicBezTo>
                    <a:pt x="600" y="273"/>
                    <a:pt x="600" y="273"/>
                    <a:pt x="600" y="275"/>
                  </a:cubicBezTo>
                  <a:cubicBezTo>
                    <a:pt x="598" y="275"/>
                    <a:pt x="599" y="274"/>
                    <a:pt x="597" y="274"/>
                  </a:cubicBezTo>
                  <a:cubicBezTo>
                    <a:pt x="597" y="275"/>
                    <a:pt x="596" y="274"/>
                    <a:pt x="595" y="275"/>
                  </a:cubicBezTo>
                  <a:cubicBezTo>
                    <a:pt x="593" y="280"/>
                    <a:pt x="596" y="282"/>
                    <a:pt x="599" y="283"/>
                  </a:cubicBezTo>
                  <a:cubicBezTo>
                    <a:pt x="595" y="283"/>
                    <a:pt x="593" y="285"/>
                    <a:pt x="591" y="288"/>
                  </a:cubicBezTo>
                  <a:cubicBezTo>
                    <a:pt x="590" y="289"/>
                    <a:pt x="590" y="291"/>
                    <a:pt x="589" y="292"/>
                  </a:cubicBezTo>
                  <a:cubicBezTo>
                    <a:pt x="587" y="293"/>
                    <a:pt x="586" y="293"/>
                    <a:pt x="584" y="294"/>
                  </a:cubicBezTo>
                  <a:cubicBezTo>
                    <a:pt x="584" y="294"/>
                    <a:pt x="584" y="296"/>
                    <a:pt x="584" y="296"/>
                  </a:cubicBezTo>
                  <a:cubicBezTo>
                    <a:pt x="585" y="297"/>
                    <a:pt x="587" y="300"/>
                    <a:pt x="587" y="300"/>
                  </a:cubicBezTo>
                  <a:cubicBezTo>
                    <a:pt x="588" y="300"/>
                    <a:pt x="589" y="299"/>
                    <a:pt x="589" y="300"/>
                  </a:cubicBezTo>
                  <a:cubicBezTo>
                    <a:pt x="590" y="301"/>
                    <a:pt x="590" y="302"/>
                    <a:pt x="590" y="303"/>
                  </a:cubicBezTo>
                  <a:cubicBezTo>
                    <a:pt x="591" y="304"/>
                    <a:pt x="593" y="305"/>
                    <a:pt x="594" y="306"/>
                  </a:cubicBezTo>
                  <a:cubicBezTo>
                    <a:pt x="595" y="308"/>
                    <a:pt x="595" y="309"/>
                    <a:pt x="595" y="310"/>
                  </a:cubicBezTo>
                  <a:cubicBezTo>
                    <a:pt x="593" y="310"/>
                    <a:pt x="589" y="310"/>
                    <a:pt x="585" y="311"/>
                  </a:cubicBezTo>
                  <a:cubicBezTo>
                    <a:pt x="584" y="311"/>
                    <a:pt x="582" y="313"/>
                    <a:pt x="582" y="313"/>
                  </a:cubicBezTo>
                  <a:cubicBezTo>
                    <a:pt x="580" y="313"/>
                    <a:pt x="580" y="312"/>
                    <a:pt x="577" y="312"/>
                  </a:cubicBezTo>
                  <a:cubicBezTo>
                    <a:pt x="577" y="312"/>
                    <a:pt x="576" y="312"/>
                    <a:pt x="575" y="312"/>
                  </a:cubicBezTo>
                  <a:cubicBezTo>
                    <a:pt x="575" y="314"/>
                    <a:pt x="575" y="314"/>
                    <a:pt x="575" y="314"/>
                  </a:cubicBezTo>
                  <a:cubicBezTo>
                    <a:pt x="574" y="314"/>
                    <a:pt x="573" y="312"/>
                    <a:pt x="572" y="312"/>
                  </a:cubicBezTo>
                  <a:cubicBezTo>
                    <a:pt x="572" y="313"/>
                    <a:pt x="572" y="313"/>
                    <a:pt x="572" y="313"/>
                  </a:cubicBezTo>
                  <a:cubicBezTo>
                    <a:pt x="571" y="313"/>
                    <a:pt x="571" y="314"/>
                    <a:pt x="571" y="314"/>
                  </a:cubicBezTo>
                  <a:cubicBezTo>
                    <a:pt x="570" y="315"/>
                    <a:pt x="569" y="314"/>
                    <a:pt x="568" y="314"/>
                  </a:cubicBezTo>
                  <a:cubicBezTo>
                    <a:pt x="567" y="316"/>
                    <a:pt x="567" y="316"/>
                    <a:pt x="567" y="316"/>
                  </a:cubicBezTo>
                  <a:cubicBezTo>
                    <a:pt x="565" y="316"/>
                    <a:pt x="564" y="315"/>
                    <a:pt x="563" y="314"/>
                  </a:cubicBezTo>
                  <a:cubicBezTo>
                    <a:pt x="561" y="314"/>
                    <a:pt x="557" y="314"/>
                    <a:pt x="555" y="314"/>
                  </a:cubicBezTo>
                  <a:cubicBezTo>
                    <a:pt x="554" y="316"/>
                    <a:pt x="552" y="320"/>
                    <a:pt x="552" y="321"/>
                  </a:cubicBezTo>
                  <a:cubicBezTo>
                    <a:pt x="552" y="323"/>
                    <a:pt x="553" y="322"/>
                    <a:pt x="554" y="323"/>
                  </a:cubicBezTo>
                  <a:cubicBezTo>
                    <a:pt x="552" y="325"/>
                    <a:pt x="552" y="327"/>
                    <a:pt x="550" y="328"/>
                  </a:cubicBezTo>
                  <a:cubicBezTo>
                    <a:pt x="550" y="328"/>
                    <a:pt x="551" y="331"/>
                    <a:pt x="552" y="332"/>
                  </a:cubicBezTo>
                  <a:cubicBezTo>
                    <a:pt x="553" y="333"/>
                    <a:pt x="554" y="332"/>
                    <a:pt x="556" y="333"/>
                  </a:cubicBezTo>
                  <a:cubicBezTo>
                    <a:pt x="556" y="334"/>
                    <a:pt x="556" y="334"/>
                    <a:pt x="556" y="334"/>
                  </a:cubicBezTo>
                  <a:cubicBezTo>
                    <a:pt x="558" y="335"/>
                    <a:pt x="557" y="333"/>
                    <a:pt x="559" y="334"/>
                  </a:cubicBezTo>
                  <a:cubicBezTo>
                    <a:pt x="560" y="335"/>
                    <a:pt x="560" y="335"/>
                    <a:pt x="560" y="335"/>
                  </a:cubicBezTo>
                  <a:cubicBezTo>
                    <a:pt x="562" y="335"/>
                    <a:pt x="563" y="335"/>
                    <a:pt x="566" y="334"/>
                  </a:cubicBezTo>
                  <a:cubicBezTo>
                    <a:pt x="566" y="332"/>
                    <a:pt x="566" y="332"/>
                    <a:pt x="566" y="332"/>
                  </a:cubicBezTo>
                  <a:cubicBezTo>
                    <a:pt x="567" y="332"/>
                    <a:pt x="568" y="333"/>
                    <a:pt x="570" y="332"/>
                  </a:cubicBezTo>
                  <a:cubicBezTo>
                    <a:pt x="570" y="331"/>
                    <a:pt x="569" y="330"/>
                    <a:pt x="570" y="330"/>
                  </a:cubicBezTo>
                  <a:cubicBezTo>
                    <a:pt x="570" y="330"/>
                    <a:pt x="571" y="329"/>
                    <a:pt x="572" y="329"/>
                  </a:cubicBezTo>
                  <a:cubicBezTo>
                    <a:pt x="572" y="328"/>
                    <a:pt x="572" y="327"/>
                    <a:pt x="573" y="326"/>
                  </a:cubicBezTo>
                  <a:cubicBezTo>
                    <a:pt x="574" y="329"/>
                    <a:pt x="574" y="329"/>
                    <a:pt x="574" y="329"/>
                  </a:cubicBezTo>
                  <a:cubicBezTo>
                    <a:pt x="575" y="329"/>
                    <a:pt x="578" y="331"/>
                    <a:pt x="579" y="330"/>
                  </a:cubicBezTo>
                  <a:cubicBezTo>
                    <a:pt x="579" y="330"/>
                    <a:pt x="579" y="329"/>
                    <a:pt x="580" y="329"/>
                  </a:cubicBezTo>
                  <a:cubicBezTo>
                    <a:pt x="580" y="329"/>
                    <a:pt x="580" y="327"/>
                    <a:pt x="580" y="327"/>
                  </a:cubicBezTo>
                  <a:cubicBezTo>
                    <a:pt x="579" y="326"/>
                    <a:pt x="577" y="325"/>
                    <a:pt x="576" y="324"/>
                  </a:cubicBezTo>
                  <a:cubicBezTo>
                    <a:pt x="576" y="323"/>
                    <a:pt x="576" y="323"/>
                    <a:pt x="576" y="323"/>
                  </a:cubicBezTo>
                  <a:cubicBezTo>
                    <a:pt x="578" y="322"/>
                    <a:pt x="577" y="322"/>
                    <a:pt x="578" y="321"/>
                  </a:cubicBezTo>
                  <a:cubicBezTo>
                    <a:pt x="579" y="321"/>
                    <a:pt x="579" y="321"/>
                    <a:pt x="579" y="321"/>
                  </a:cubicBezTo>
                  <a:cubicBezTo>
                    <a:pt x="580" y="322"/>
                    <a:pt x="579" y="323"/>
                    <a:pt x="579" y="324"/>
                  </a:cubicBezTo>
                  <a:cubicBezTo>
                    <a:pt x="580" y="324"/>
                    <a:pt x="581" y="326"/>
                    <a:pt x="581" y="326"/>
                  </a:cubicBezTo>
                  <a:cubicBezTo>
                    <a:pt x="583" y="326"/>
                    <a:pt x="583" y="326"/>
                    <a:pt x="584" y="326"/>
                  </a:cubicBezTo>
                  <a:cubicBezTo>
                    <a:pt x="585" y="326"/>
                    <a:pt x="585" y="323"/>
                    <a:pt x="584" y="323"/>
                  </a:cubicBezTo>
                  <a:cubicBezTo>
                    <a:pt x="585" y="323"/>
                    <a:pt x="586" y="324"/>
                    <a:pt x="586" y="324"/>
                  </a:cubicBezTo>
                  <a:cubicBezTo>
                    <a:pt x="586" y="324"/>
                    <a:pt x="586" y="326"/>
                    <a:pt x="586" y="326"/>
                  </a:cubicBezTo>
                  <a:cubicBezTo>
                    <a:pt x="587" y="326"/>
                    <a:pt x="588" y="326"/>
                    <a:pt x="589" y="327"/>
                  </a:cubicBezTo>
                  <a:cubicBezTo>
                    <a:pt x="589" y="327"/>
                    <a:pt x="589" y="329"/>
                    <a:pt x="589" y="330"/>
                  </a:cubicBezTo>
                  <a:cubicBezTo>
                    <a:pt x="589" y="329"/>
                    <a:pt x="590" y="327"/>
                    <a:pt x="591" y="327"/>
                  </a:cubicBezTo>
                  <a:cubicBezTo>
                    <a:pt x="591" y="327"/>
                    <a:pt x="593" y="327"/>
                    <a:pt x="593" y="327"/>
                  </a:cubicBezTo>
                  <a:cubicBezTo>
                    <a:pt x="594" y="328"/>
                    <a:pt x="595" y="334"/>
                    <a:pt x="596" y="335"/>
                  </a:cubicBezTo>
                  <a:cubicBezTo>
                    <a:pt x="596" y="335"/>
                    <a:pt x="598" y="335"/>
                    <a:pt x="599" y="335"/>
                  </a:cubicBezTo>
                  <a:cubicBezTo>
                    <a:pt x="599" y="337"/>
                    <a:pt x="600" y="340"/>
                    <a:pt x="600" y="342"/>
                  </a:cubicBezTo>
                  <a:cubicBezTo>
                    <a:pt x="602" y="342"/>
                    <a:pt x="602" y="342"/>
                    <a:pt x="603" y="341"/>
                  </a:cubicBezTo>
                  <a:cubicBezTo>
                    <a:pt x="603" y="343"/>
                    <a:pt x="603" y="343"/>
                    <a:pt x="603" y="343"/>
                  </a:cubicBezTo>
                  <a:cubicBezTo>
                    <a:pt x="605" y="344"/>
                    <a:pt x="605" y="344"/>
                    <a:pt x="605" y="344"/>
                  </a:cubicBezTo>
                  <a:cubicBezTo>
                    <a:pt x="605" y="343"/>
                    <a:pt x="605" y="344"/>
                    <a:pt x="606" y="344"/>
                  </a:cubicBezTo>
                  <a:cubicBezTo>
                    <a:pt x="606" y="343"/>
                    <a:pt x="606" y="341"/>
                    <a:pt x="606" y="341"/>
                  </a:cubicBezTo>
                  <a:cubicBezTo>
                    <a:pt x="607" y="341"/>
                    <a:pt x="608" y="342"/>
                    <a:pt x="608" y="342"/>
                  </a:cubicBezTo>
                  <a:cubicBezTo>
                    <a:pt x="608" y="342"/>
                    <a:pt x="610" y="342"/>
                    <a:pt x="610" y="342"/>
                  </a:cubicBezTo>
                  <a:cubicBezTo>
                    <a:pt x="610" y="343"/>
                    <a:pt x="611" y="343"/>
                    <a:pt x="611" y="344"/>
                  </a:cubicBezTo>
                  <a:cubicBezTo>
                    <a:pt x="610" y="344"/>
                    <a:pt x="610" y="344"/>
                    <a:pt x="610" y="346"/>
                  </a:cubicBezTo>
                  <a:cubicBezTo>
                    <a:pt x="608" y="346"/>
                    <a:pt x="606" y="347"/>
                    <a:pt x="604" y="347"/>
                  </a:cubicBezTo>
                  <a:cubicBezTo>
                    <a:pt x="604" y="348"/>
                    <a:pt x="604" y="348"/>
                    <a:pt x="604" y="348"/>
                  </a:cubicBezTo>
                  <a:cubicBezTo>
                    <a:pt x="605" y="349"/>
                    <a:pt x="606" y="348"/>
                    <a:pt x="607" y="348"/>
                  </a:cubicBezTo>
                  <a:cubicBezTo>
                    <a:pt x="608" y="349"/>
                    <a:pt x="610" y="351"/>
                    <a:pt x="610" y="351"/>
                  </a:cubicBezTo>
                  <a:cubicBezTo>
                    <a:pt x="612" y="351"/>
                    <a:pt x="612" y="349"/>
                    <a:pt x="613" y="349"/>
                  </a:cubicBezTo>
                  <a:cubicBezTo>
                    <a:pt x="614" y="349"/>
                    <a:pt x="614" y="350"/>
                    <a:pt x="615" y="351"/>
                  </a:cubicBezTo>
                  <a:cubicBezTo>
                    <a:pt x="617" y="351"/>
                    <a:pt x="619" y="351"/>
                    <a:pt x="621" y="351"/>
                  </a:cubicBezTo>
                  <a:cubicBezTo>
                    <a:pt x="621" y="350"/>
                    <a:pt x="622" y="348"/>
                    <a:pt x="622" y="348"/>
                  </a:cubicBezTo>
                  <a:cubicBezTo>
                    <a:pt x="623" y="348"/>
                    <a:pt x="623" y="349"/>
                    <a:pt x="624" y="350"/>
                  </a:cubicBezTo>
                  <a:cubicBezTo>
                    <a:pt x="625" y="350"/>
                    <a:pt x="625" y="349"/>
                    <a:pt x="626" y="349"/>
                  </a:cubicBezTo>
                  <a:cubicBezTo>
                    <a:pt x="628" y="349"/>
                    <a:pt x="631" y="350"/>
                    <a:pt x="633" y="351"/>
                  </a:cubicBezTo>
                  <a:cubicBezTo>
                    <a:pt x="634" y="350"/>
                    <a:pt x="634" y="349"/>
                    <a:pt x="635" y="349"/>
                  </a:cubicBezTo>
                  <a:cubicBezTo>
                    <a:pt x="635" y="349"/>
                    <a:pt x="637" y="351"/>
                    <a:pt x="637" y="351"/>
                  </a:cubicBezTo>
                  <a:cubicBezTo>
                    <a:pt x="640" y="352"/>
                    <a:pt x="642" y="350"/>
                    <a:pt x="644" y="350"/>
                  </a:cubicBezTo>
                  <a:cubicBezTo>
                    <a:pt x="645" y="350"/>
                    <a:pt x="647" y="353"/>
                    <a:pt x="649" y="353"/>
                  </a:cubicBezTo>
                  <a:cubicBezTo>
                    <a:pt x="650" y="353"/>
                    <a:pt x="649" y="352"/>
                    <a:pt x="651" y="352"/>
                  </a:cubicBezTo>
                  <a:cubicBezTo>
                    <a:pt x="651" y="352"/>
                    <a:pt x="654" y="354"/>
                    <a:pt x="655" y="354"/>
                  </a:cubicBezTo>
                  <a:cubicBezTo>
                    <a:pt x="657" y="353"/>
                    <a:pt x="656" y="352"/>
                    <a:pt x="657" y="350"/>
                  </a:cubicBezTo>
                  <a:cubicBezTo>
                    <a:pt x="657" y="348"/>
                    <a:pt x="657" y="348"/>
                    <a:pt x="657" y="348"/>
                  </a:cubicBezTo>
                  <a:cubicBezTo>
                    <a:pt x="658" y="349"/>
                    <a:pt x="657" y="347"/>
                    <a:pt x="657" y="347"/>
                  </a:cubicBezTo>
                  <a:cubicBezTo>
                    <a:pt x="654" y="346"/>
                    <a:pt x="652" y="347"/>
                    <a:pt x="649" y="346"/>
                  </a:cubicBezTo>
                  <a:cubicBezTo>
                    <a:pt x="648" y="345"/>
                    <a:pt x="649" y="344"/>
                    <a:pt x="649" y="343"/>
                  </a:cubicBezTo>
                  <a:cubicBezTo>
                    <a:pt x="647" y="343"/>
                    <a:pt x="647" y="343"/>
                    <a:pt x="647" y="343"/>
                  </a:cubicBezTo>
                  <a:cubicBezTo>
                    <a:pt x="647" y="343"/>
                    <a:pt x="645" y="341"/>
                    <a:pt x="645" y="340"/>
                  </a:cubicBezTo>
                  <a:cubicBezTo>
                    <a:pt x="643" y="340"/>
                    <a:pt x="640" y="341"/>
                    <a:pt x="639" y="340"/>
                  </a:cubicBezTo>
                  <a:cubicBezTo>
                    <a:pt x="639" y="340"/>
                    <a:pt x="639" y="338"/>
                    <a:pt x="639" y="338"/>
                  </a:cubicBezTo>
                  <a:cubicBezTo>
                    <a:pt x="638" y="338"/>
                    <a:pt x="638" y="338"/>
                    <a:pt x="638" y="338"/>
                  </a:cubicBezTo>
                  <a:cubicBezTo>
                    <a:pt x="634" y="336"/>
                    <a:pt x="631" y="333"/>
                    <a:pt x="627" y="330"/>
                  </a:cubicBezTo>
                  <a:cubicBezTo>
                    <a:pt x="627" y="330"/>
                    <a:pt x="627" y="328"/>
                    <a:pt x="627" y="329"/>
                  </a:cubicBezTo>
                  <a:cubicBezTo>
                    <a:pt x="627" y="329"/>
                    <a:pt x="629" y="327"/>
                    <a:pt x="629" y="327"/>
                  </a:cubicBezTo>
                  <a:cubicBezTo>
                    <a:pt x="632" y="326"/>
                    <a:pt x="637" y="331"/>
                    <a:pt x="639" y="331"/>
                  </a:cubicBezTo>
                  <a:cubicBezTo>
                    <a:pt x="639" y="331"/>
                    <a:pt x="639" y="329"/>
                    <a:pt x="639" y="328"/>
                  </a:cubicBezTo>
                  <a:cubicBezTo>
                    <a:pt x="641" y="328"/>
                    <a:pt x="641" y="328"/>
                    <a:pt x="641" y="328"/>
                  </a:cubicBezTo>
                  <a:cubicBezTo>
                    <a:pt x="643" y="329"/>
                    <a:pt x="644" y="332"/>
                    <a:pt x="646" y="332"/>
                  </a:cubicBezTo>
                  <a:cubicBezTo>
                    <a:pt x="647" y="332"/>
                    <a:pt x="647" y="330"/>
                    <a:pt x="647" y="330"/>
                  </a:cubicBezTo>
                  <a:cubicBezTo>
                    <a:pt x="650" y="330"/>
                    <a:pt x="652" y="330"/>
                    <a:pt x="654" y="330"/>
                  </a:cubicBezTo>
                  <a:cubicBezTo>
                    <a:pt x="655" y="331"/>
                    <a:pt x="655" y="332"/>
                    <a:pt x="655" y="333"/>
                  </a:cubicBezTo>
                  <a:cubicBezTo>
                    <a:pt x="656" y="333"/>
                    <a:pt x="656" y="332"/>
                    <a:pt x="657" y="332"/>
                  </a:cubicBezTo>
                  <a:cubicBezTo>
                    <a:pt x="659" y="333"/>
                    <a:pt x="660" y="334"/>
                    <a:pt x="661" y="337"/>
                  </a:cubicBezTo>
                  <a:cubicBezTo>
                    <a:pt x="662" y="337"/>
                    <a:pt x="664" y="336"/>
                    <a:pt x="665" y="336"/>
                  </a:cubicBezTo>
                  <a:cubicBezTo>
                    <a:pt x="664" y="335"/>
                    <a:pt x="664" y="335"/>
                    <a:pt x="664" y="335"/>
                  </a:cubicBezTo>
                  <a:cubicBezTo>
                    <a:pt x="664" y="335"/>
                    <a:pt x="663" y="335"/>
                    <a:pt x="662" y="336"/>
                  </a:cubicBezTo>
                  <a:cubicBezTo>
                    <a:pt x="661" y="334"/>
                    <a:pt x="660" y="332"/>
                    <a:pt x="660" y="330"/>
                  </a:cubicBezTo>
                  <a:cubicBezTo>
                    <a:pt x="659" y="330"/>
                    <a:pt x="658" y="331"/>
                    <a:pt x="657" y="330"/>
                  </a:cubicBezTo>
                  <a:cubicBezTo>
                    <a:pt x="657" y="330"/>
                    <a:pt x="657" y="328"/>
                    <a:pt x="657" y="328"/>
                  </a:cubicBezTo>
                  <a:cubicBezTo>
                    <a:pt x="663" y="328"/>
                    <a:pt x="662" y="330"/>
                    <a:pt x="661" y="324"/>
                  </a:cubicBezTo>
                  <a:cubicBezTo>
                    <a:pt x="660" y="324"/>
                    <a:pt x="659" y="323"/>
                    <a:pt x="661" y="323"/>
                  </a:cubicBezTo>
                  <a:cubicBezTo>
                    <a:pt x="661" y="323"/>
                    <a:pt x="662" y="324"/>
                    <a:pt x="663" y="324"/>
                  </a:cubicBezTo>
                  <a:cubicBezTo>
                    <a:pt x="664" y="324"/>
                    <a:pt x="664" y="323"/>
                    <a:pt x="665" y="322"/>
                  </a:cubicBezTo>
                  <a:cubicBezTo>
                    <a:pt x="663" y="320"/>
                    <a:pt x="663" y="318"/>
                    <a:pt x="661" y="315"/>
                  </a:cubicBezTo>
                  <a:cubicBezTo>
                    <a:pt x="659" y="316"/>
                    <a:pt x="660" y="314"/>
                    <a:pt x="659" y="314"/>
                  </a:cubicBezTo>
                  <a:cubicBezTo>
                    <a:pt x="659" y="314"/>
                    <a:pt x="657" y="316"/>
                    <a:pt x="659" y="316"/>
                  </a:cubicBezTo>
                  <a:cubicBezTo>
                    <a:pt x="659" y="317"/>
                    <a:pt x="659" y="318"/>
                    <a:pt x="660" y="318"/>
                  </a:cubicBezTo>
                  <a:cubicBezTo>
                    <a:pt x="660" y="318"/>
                    <a:pt x="660" y="319"/>
                    <a:pt x="659" y="318"/>
                  </a:cubicBezTo>
                  <a:cubicBezTo>
                    <a:pt x="657" y="318"/>
                    <a:pt x="658" y="317"/>
                    <a:pt x="657" y="315"/>
                  </a:cubicBezTo>
                  <a:cubicBezTo>
                    <a:pt x="656" y="315"/>
                    <a:pt x="656" y="316"/>
                    <a:pt x="655" y="316"/>
                  </a:cubicBezTo>
                  <a:cubicBezTo>
                    <a:pt x="654" y="316"/>
                    <a:pt x="655" y="314"/>
                    <a:pt x="655" y="314"/>
                  </a:cubicBezTo>
                  <a:cubicBezTo>
                    <a:pt x="654" y="313"/>
                    <a:pt x="652" y="312"/>
                    <a:pt x="652" y="312"/>
                  </a:cubicBezTo>
                  <a:cubicBezTo>
                    <a:pt x="651" y="311"/>
                    <a:pt x="649" y="312"/>
                    <a:pt x="649" y="312"/>
                  </a:cubicBezTo>
                  <a:cubicBezTo>
                    <a:pt x="648" y="311"/>
                    <a:pt x="648" y="310"/>
                    <a:pt x="648" y="309"/>
                  </a:cubicBezTo>
                  <a:cubicBezTo>
                    <a:pt x="648" y="308"/>
                    <a:pt x="646" y="308"/>
                    <a:pt x="645" y="308"/>
                  </a:cubicBezTo>
                  <a:cubicBezTo>
                    <a:pt x="644" y="306"/>
                    <a:pt x="644" y="304"/>
                    <a:pt x="643" y="301"/>
                  </a:cubicBezTo>
                  <a:cubicBezTo>
                    <a:pt x="638" y="302"/>
                    <a:pt x="638" y="300"/>
                    <a:pt x="636" y="294"/>
                  </a:cubicBezTo>
                  <a:cubicBezTo>
                    <a:pt x="637" y="295"/>
                    <a:pt x="637" y="294"/>
                    <a:pt x="639" y="294"/>
                  </a:cubicBezTo>
                  <a:cubicBezTo>
                    <a:pt x="639" y="296"/>
                    <a:pt x="639" y="296"/>
                    <a:pt x="639" y="296"/>
                  </a:cubicBezTo>
                  <a:cubicBezTo>
                    <a:pt x="640" y="296"/>
                    <a:pt x="642" y="296"/>
                    <a:pt x="643" y="296"/>
                  </a:cubicBezTo>
                  <a:cubicBezTo>
                    <a:pt x="643" y="296"/>
                    <a:pt x="643" y="294"/>
                    <a:pt x="643" y="294"/>
                  </a:cubicBezTo>
                  <a:cubicBezTo>
                    <a:pt x="643" y="294"/>
                    <a:pt x="641" y="294"/>
                    <a:pt x="642" y="293"/>
                  </a:cubicBezTo>
                  <a:cubicBezTo>
                    <a:pt x="641" y="293"/>
                    <a:pt x="641" y="293"/>
                    <a:pt x="641" y="293"/>
                  </a:cubicBezTo>
                  <a:cubicBezTo>
                    <a:pt x="640" y="291"/>
                    <a:pt x="639" y="290"/>
                    <a:pt x="639" y="286"/>
                  </a:cubicBezTo>
                  <a:cubicBezTo>
                    <a:pt x="639" y="287"/>
                    <a:pt x="640" y="287"/>
                    <a:pt x="641" y="287"/>
                  </a:cubicBezTo>
                  <a:cubicBezTo>
                    <a:pt x="641" y="289"/>
                    <a:pt x="641" y="290"/>
                    <a:pt x="642" y="291"/>
                  </a:cubicBezTo>
                  <a:cubicBezTo>
                    <a:pt x="644" y="290"/>
                    <a:pt x="644" y="290"/>
                    <a:pt x="644" y="290"/>
                  </a:cubicBezTo>
                  <a:cubicBezTo>
                    <a:pt x="644" y="289"/>
                    <a:pt x="644" y="289"/>
                    <a:pt x="644" y="289"/>
                  </a:cubicBezTo>
                  <a:cubicBezTo>
                    <a:pt x="644" y="289"/>
                    <a:pt x="644" y="288"/>
                    <a:pt x="644" y="286"/>
                  </a:cubicBezTo>
                  <a:cubicBezTo>
                    <a:pt x="643" y="285"/>
                    <a:pt x="641" y="284"/>
                    <a:pt x="643" y="284"/>
                  </a:cubicBezTo>
                  <a:cubicBezTo>
                    <a:pt x="645" y="286"/>
                    <a:pt x="645" y="286"/>
                    <a:pt x="645" y="286"/>
                  </a:cubicBezTo>
                  <a:cubicBezTo>
                    <a:pt x="645" y="286"/>
                    <a:pt x="646" y="284"/>
                    <a:pt x="647" y="285"/>
                  </a:cubicBezTo>
                  <a:cubicBezTo>
                    <a:pt x="648" y="286"/>
                    <a:pt x="646" y="287"/>
                    <a:pt x="647" y="288"/>
                  </a:cubicBezTo>
                  <a:cubicBezTo>
                    <a:pt x="647" y="289"/>
                    <a:pt x="648" y="289"/>
                    <a:pt x="649" y="289"/>
                  </a:cubicBezTo>
                  <a:cubicBezTo>
                    <a:pt x="650" y="290"/>
                    <a:pt x="649" y="293"/>
                    <a:pt x="650" y="294"/>
                  </a:cubicBezTo>
                  <a:cubicBezTo>
                    <a:pt x="651" y="295"/>
                    <a:pt x="651" y="294"/>
                    <a:pt x="653" y="294"/>
                  </a:cubicBezTo>
                  <a:cubicBezTo>
                    <a:pt x="653" y="295"/>
                    <a:pt x="655" y="296"/>
                    <a:pt x="655" y="296"/>
                  </a:cubicBezTo>
                  <a:cubicBezTo>
                    <a:pt x="658" y="297"/>
                    <a:pt x="661" y="295"/>
                    <a:pt x="663" y="294"/>
                  </a:cubicBezTo>
                  <a:cubicBezTo>
                    <a:pt x="662" y="295"/>
                    <a:pt x="662" y="297"/>
                    <a:pt x="661" y="297"/>
                  </a:cubicBezTo>
                  <a:cubicBezTo>
                    <a:pt x="660" y="298"/>
                    <a:pt x="660" y="297"/>
                    <a:pt x="659" y="298"/>
                  </a:cubicBezTo>
                  <a:cubicBezTo>
                    <a:pt x="659" y="299"/>
                    <a:pt x="659" y="299"/>
                    <a:pt x="659" y="299"/>
                  </a:cubicBezTo>
                  <a:cubicBezTo>
                    <a:pt x="660" y="299"/>
                    <a:pt x="663" y="298"/>
                    <a:pt x="663" y="298"/>
                  </a:cubicBezTo>
                  <a:cubicBezTo>
                    <a:pt x="663" y="301"/>
                    <a:pt x="663" y="301"/>
                    <a:pt x="663" y="301"/>
                  </a:cubicBezTo>
                  <a:cubicBezTo>
                    <a:pt x="663" y="301"/>
                    <a:pt x="664" y="301"/>
                    <a:pt x="665" y="301"/>
                  </a:cubicBezTo>
                  <a:cubicBezTo>
                    <a:pt x="664" y="301"/>
                    <a:pt x="667" y="300"/>
                    <a:pt x="667" y="300"/>
                  </a:cubicBezTo>
                  <a:cubicBezTo>
                    <a:pt x="666" y="301"/>
                    <a:pt x="666" y="303"/>
                    <a:pt x="665" y="303"/>
                  </a:cubicBezTo>
                  <a:cubicBezTo>
                    <a:pt x="664" y="303"/>
                    <a:pt x="665" y="304"/>
                    <a:pt x="665" y="304"/>
                  </a:cubicBezTo>
                  <a:cubicBezTo>
                    <a:pt x="666" y="304"/>
                    <a:pt x="675" y="302"/>
                    <a:pt x="669" y="306"/>
                  </a:cubicBezTo>
                  <a:cubicBezTo>
                    <a:pt x="667" y="307"/>
                    <a:pt x="668" y="307"/>
                    <a:pt x="670" y="308"/>
                  </a:cubicBezTo>
                  <a:cubicBezTo>
                    <a:pt x="671" y="308"/>
                    <a:pt x="671" y="307"/>
                    <a:pt x="672" y="306"/>
                  </a:cubicBezTo>
                  <a:cubicBezTo>
                    <a:pt x="672" y="307"/>
                    <a:pt x="672" y="308"/>
                    <a:pt x="672" y="308"/>
                  </a:cubicBezTo>
                  <a:cubicBezTo>
                    <a:pt x="673" y="309"/>
                    <a:pt x="673" y="310"/>
                    <a:pt x="674" y="310"/>
                  </a:cubicBezTo>
                  <a:cubicBezTo>
                    <a:pt x="675" y="311"/>
                    <a:pt x="675" y="309"/>
                    <a:pt x="677" y="310"/>
                  </a:cubicBezTo>
                  <a:cubicBezTo>
                    <a:pt x="677" y="311"/>
                    <a:pt x="677" y="311"/>
                    <a:pt x="677" y="311"/>
                  </a:cubicBezTo>
                  <a:cubicBezTo>
                    <a:pt x="681" y="311"/>
                    <a:pt x="678" y="311"/>
                    <a:pt x="679" y="310"/>
                  </a:cubicBezTo>
                  <a:cubicBezTo>
                    <a:pt x="683" y="307"/>
                    <a:pt x="680" y="308"/>
                    <a:pt x="679" y="305"/>
                  </a:cubicBezTo>
                  <a:cubicBezTo>
                    <a:pt x="679" y="304"/>
                    <a:pt x="679" y="303"/>
                    <a:pt x="679" y="302"/>
                  </a:cubicBezTo>
                  <a:cubicBezTo>
                    <a:pt x="679" y="302"/>
                    <a:pt x="677" y="302"/>
                    <a:pt x="677" y="302"/>
                  </a:cubicBezTo>
                  <a:cubicBezTo>
                    <a:pt x="677" y="301"/>
                    <a:pt x="679" y="298"/>
                    <a:pt x="679" y="299"/>
                  </a:cubicBezTo>
                  <a:cubicBezTo>
                    <a:pt x="679" y="299"/>
                    <a:pt x="679" y="300"/>
                    <a:pt x="680" y="301"/>
                  </a:cubicBezTo>
                  <a:cubicBezTo>
                    <a:pt x="680" y="301"/>
                    <a:pt x="684" y="300"/>
                    <a:pt x="683" y="300"/>
                  </a:cubicBezTo>
                  <a:cubicBezTo>
                    <a:pt x="684" y="300"/>
                    <a:pt x="684" y="300"/>
                    <a:pt x="686" y="300"/>
                  </a:cubicBezTo>
                  <a:cubicBezTo>
                    <a:pt x="685" y="300"/>
                    <a:pt x="686" y="299"/>
                    <a:pt x="686" y="298"/>
                  </a:cubicBezTo>
                  <a:cubicBezTo>
                    <a:pt x="686" y="298"/>
                    <a:pt x="685" y="298"/>
                    <a:pt x="684" y="298"/>
                  </a:cubicBezTo>
                  <a:cubicBezTo>
                    <a:pt x="684" y="296"/>
                    <a:pt x="684" y="296"/>
                    <a:pt x="684" y="296"/>
                  </a:cubicBezTo>
                  <a:cubicBezTo>
                    <a:pt x="682" y="295"/>
                    <a:pt x="684" y="296"/>
                    <a:pt x="686" y="296"/>
                  </a:cubicBezTo>
                  <a:cubicBezTo>
                    <a:pt x="686" y="294"/>
                    <a:pt x="686" y="294"/>
                    <a:pt x="686" y="294"/>
                  </a:cubicBezTo>
                  <a:cubicBezTo>
                    <a:pt x="685" y="294"/>
                    <a:pt x="685" y="294"/>
                    <a:pt x="685" y="294"/>
                  </a:cubicBezTo>
                  <a:cubicBezTo>
                    <a:pt x="685" y="294"/>
                    <a:pt x="685" y="291"/>
                    <a:pt x="685" y="291"/>
                  </a:cubicBezTo>
                  <a:cubicBezTo>
                    <a:pt x="686" y="291"/>
                    <a:pt x="687" y="291"/>
                    <a:pt x="688" y="290"/>
                  </a:cubicBezTo>
                  <a:cubicBezTo>
                    <a:pt x="688" y="290"/>
                    <a:pt x="690" y="286"/>
                    <a:pt x="688" y="288"/>
                  </a:cubicBezTo>
                  <a:cubicBezTo>
                    <a:pt x="688" y="287"/>
                    <a:pt x="689" y="286"/>
                    <a:pt x="688" y="286"/>
                  </a:cubicBezTo>
                  <a:cubicBezTo>
                    <a:pt x="689" y="286"/>
                    <a:pt x="691" y="286"/>
                    <a:pt x="691" y="286"/>
                  </a:cubicBezTo>
                  <a:cubicBezTo>
                    <a:pt x="692" y="288"/>
                    <a:pt x="692" y="288"/>
                    <a:pt x="692" y="288"/>
                  </a:cubicBezTo>
                  <a:cubicBezTo>
                    <a:pt x="693" y="289"/>
                    <a:pt x="695" y="289"/>
                    <a:pt x="695" y="288"/>
                  </a:cubicBezTo>
                  <a:cubicBezTo>
                    <a:pt x="695" y="290"/>
                    <a:pt x="696" y="288"/>
                    <a:pt x="696" y="288"/>
                  </a:cubicBezTo>
                  <a:cubicBezTo>
                    <a:pt x="693" y="287"/>
                    <a:pt x="696" y="286"/>
                    <a:pt x="695" y="284"/>
                  </a:cubicBezTo>
                  <a:cubicBezTo>
                    <a:pt x="695" y="283"/>
                    <a:pt x="694" y="283"/>
                    <a:pt x="694" y="283"/>
                  </a:cubicBezTo>
                  <a:cubicBezTo>
                    <a:pt x="695" y="283"/>
                    <a:pt x="695" y="283"/>
                    <a:pt x="696" y="283"/>
                  </a:cubicBezTo>
                  <a:cubicBezTo>
                    <a:pt x="695" y="284"/>
                    <a:pt x="698" y="284"/>
                    <a:pt x="698" y="284"/>
                  </a:cubicBezTo>
                  <a:cubicBezTo>
                    <a:pt x="698" y="283"/>
                    <a:pt x="697" y="282"/>
                    <a:pt x="698" y="282"/>
                  </a:cubicBezTo>
                  <a:cubicBezTo>
                    <a:pt x="698" y="281"/>
                    <a:pt x="698" y="281"/>
                    <a:pt x="698" y="281"/>
                  </a:cubicBezTo>
                  <a:cubicBezTo>
                    <a:pt x="696" y="280"/>
                    <a:pt x="696" y="280"/>
                    <a:pt x="696" y="280"/>
                  </a:cubicBezTo>
                  <a:cubicBezTo>
                    <a:pt x="696" y="279"/>
                    <a:pt x="696" y="276"/>
                    <a:pt x="695" y="276"/>
                  </a:cubicBezTo>
                  <a:cubicBezTo>
                    <a:pt x="694" y="275"/>
                    <a:pt x="692" y="275"/>
                    <a:pt x="691" y="275"/>
                  </a:cubicBezTo>
                  <a:cubicBezTo>
                    <a:pt x="691" y="274"/>
                    <a:pt x="691" y="273"/>
                    <a:pt x="690" y="273"/>
                  </a:cubicBezTo>
                  <a:cubicBezTo>
                    <a:pt x="689" y="272"/>
                    <a:pt x="690" y="277"/>
                    <a:pt x="690" y="278"/>
                  </a:cubicBezTo>
                  <a:cubicBezTo>
                    <a:pt x="689" y="278"/>
                    <a:pt x="690" y="277"/>
                    <a:pt x="689" y="277"/>
                  </a:cubicBezTo>
                  <a:cubicBezTo>
                    <a:pt x="688" y="277"/>
                    <a:pt x="687" y="278"/>
                    <a:pt x="686" y="279"/>
                  </a:cubicBezTo>
                  <a:cubicBezTo>
                    <a:pt x="686" y="277"/>
                    <a:pt x="686" y="277"/>
                    <a:pt x="686" y="277"/>
                  </a:cubicBezTo>
                  <a:cubicBezTo>
                    <a:pt x="685" y="277"/>
                    <a:pt x="685" y="277"/>
                    <a:pt x="685" y="277"/>
                  </a:cubicBezTo>
                  <a:cubicBezTo>
                    <a:pt x="687" y="276"/>
                    <a:pt x="682" y="278"/>
                    <a:pt x="684" y="278"/>
                  </a:cubicBezTo>
                  <a:cubicBezTo>
                    <a:pt x="684" y="278"/>
                    <a:pt x="683" y="281"/>
                    <a:pt x="683" y="281"/>
                  </a:cubicBezTo>
                  <a:cubicBezTo>
                    <a:pt x="683" y="281"/>
                    <a:pt x="681" y="281"/>
                    <a:pt x="681" y="281"/>
                  </a:cubicBezTo>
                  <a:cubicBezTo>
                    <a:pt x="681" y="280"/>
                    <a:pt x="681" y="278"/>
                    <a:pt x="681" y="277"/>
                  </a:cubicBezTo>
                  <a:cubicBezTo>
                    <a:pt x="681" y="277"/>
                    <a:pt x="683" y="275"/>
                    <a:pt x="683" y="275"/>
                  </a:cubicBezTo>
                  <a:cubicBezTo>
                    <a:pt x="683" y="274"/>
                    <a:pt x="684" y="273"/>
                    <a:pt x="683" y="274"/>
                  </a:cubicBezTo>
                  <a:cubicBezTo>
                    <a:pt x="683" y="275"/>
                    <a:pt x="683" y="275"/>
                    <a:pt x="683" y="275"/>
                  </a:cubicBezTo>
                  <a:cubicBezTo>
                    <a:pt x="682" y="275"/>
                    <a:pt x="680" y="274"/>
                    <a:pt x="680" y="273"/>
                  </a:cubicBezTo>
                  <a:cubicBezTo>
                    <a:pt x="680" y="275"/>
                    <a:pt x="680" y="275"/>
                    <a:pt x="680" y="275"/>
                  </a:cubicBezTo>
                  <a:cubicBezTo>
                    <a:pt x="679" y="275"/>
                    <a:pt x="679" y="275"/>
                    <a:pt x="679" y="275"/>
                  </a:cubicBezTo>
                  <a:cubicBezTo>
                    <a:pt x="679" y="276"/>
                    <a:pt x="679" y="277"/>
                    <a:pt x="679" y="279"/>
                  </a:cubicBezTo>
                  <a:cubicBezTo>
                    <a:pt x="674" y="275"/>
                    <a:pt x="678" y="277"/>
                    <a:pt x="672" y="277"/>
                  </a:cubicBezTo>
                  <a:cubicBezTo>
                    <a:pt x="672" y="275"/>
                    <a:pt x="672" y="275"/>
                    <a:pt x="672" y="275"/>
                  </a:cubicBezTo>
                  <a:cubicBezTo>
                    <a:pt x="671" y="275"/>
                    <a:pt x="670" y="275"/>
                    <a:pt x="669" y="276"/>
                  </a:cubicBezTo>
                  <a:cubicBezTo>
                    <a:pt x="669" y="275"/>
                    <a:pt x="669" y="275"/>
                    <a:pt x="669" y="275"/>
                  </a:cubicBezTo>
                  <a:cubicBezTo>
                    <a:pt x="669" y="274"/>
                    <a:pt x="671" y="274"/>
                    <a:pt x="672" y="273"/>
                  </a:cubicBezTo>
                  <a:cubicBezTo>
                    <a:pt x="672" y="273"/>
                    <a:pt x="671" y="272"/>
                    <a:pt x="671" y="272"/>
                  </a:cubicBezTo>
                  <a:cubicBezTo>
                    <a:pt x="671" y="272"/>
                    <a:pt x="671" y="270"/>
                    <a:pt x="671" y="269"/>
                  </a:cubicBezTo>
                  <a:cubicBezTo>
                    <a:pt x="669" y="269"/>
                    <a:pt x="668" y="268"/>
                    <a:pt x="666" y="267"/>
                  </a:cubicBezTo>
                  <a:cubicBezTo>
                    <a:pt x="666" y="267"/>
                    <a:pt x="666" y="269"/>
                    <a:pt x="666" y="270"/>
                  </a:cubicBezTo>
                  <a:cubicBezTo>
                    <a:pt x="666" y="270"/>
                    <a:pt x="663" y="270"/>
                    <a:pt x="663" y="271"/>
                  </a:cubicBezTo>
                  <a:cubicBezTo>
                    <a:pt x="663" y="271"/>
                    <a:pt x="664" y="265"/>
                    <a:pt x="665" y="263"/>
                  </a:cubicBezTo>
                  <a:cubicBezTo>
                    <a:pt x="663" y="264"/>
                    <a:pt x="664" y="262"/>
                    <a:pt x="663" y="263"/>
                  </a:cubicBezTo>
                  <a:cubicBezTo>
                    <a:pt x="662" y="263"/>
                    <a:pt x="660" y="266"/>
                    <a:pt x="661" y="265"/>
                  </a:cubicBezTo>
                  <a:cubicBezTo>
                    <a:pt x="660" y="266"/>
                    <a:pt x="660" y="267"/>
                    <a:pt x="660" y="268"/>
                  </a:cubicBezTo>
                  <a:cubicBezTo>
                    <a:pt x="660" y="268"/>
                    <a:pt x="659" y="268"/>
                    <a:pt x="659" y="269"/>
                  </a:cubicBezTo>
                  <a:cubicBezTo>
                    <a:pt x="658" y="268"/>
                    <a:pt x="659" y="266"/>
                    <a:pt x="659" y="265"/>
                  </a:cubicBezTo>
                  <a:cubicBezTo>
                    <a:pt x="658" y="265"/>
                    <a:pt x="658" y="265"/>
                    <a:pt x="657" y="265"/>
                  </a:cubicBezTo>
                  <a:cubicBezTo>
                    <a:pt x="657" y="265"/>
                    <a:pt x="657" y="266"/>
                    <a:pt x="656" y="267"/>
                  </a:cubicBezTo>
                  <a:cubicBezTo>
                    <a:pt x="657" y="267"/>
                    <a:pt x="655" y="269"/>
                    <a:pt x="655" y="269"/>
                  </a:cubicBezTo>
                  <a:cubicBezTo>
                    <a:pt x="655" y="269"/>
                    <a:pt x="655" y="267"/>
                    <a:pt x="655" y="267"/>
                  </a:cubicBezTo>
                  <a:cubicBezTo>
                    <a:pt x="653" y="267"/>
                    <a:pt x="653" y="267"/>
                    <a:pt x="653" y="267"/>
                  </a:cubicBezTo>
                  <a:cubicBezTo>
                    <a:pt x="652" y="268"/>
                    <a:pt x="653" y="268"/>
                    <a:pt x="652" y="270"/>
                  </a:cubicBezTo>
                  <a:cubicBezTo>
                    <a:pt x="651" y="270"/>
                    <a:pt x="650" y="270"/>
                    <a:pt x="650" y="270"/>
                  </a:cubicBezTo>
                  <a:cubicBezTo>
                    <a:pt x="651" y="268"/>
                    <a:pt x="651" y="266"/>
                    <a:pt x="651" y="265"/>
                  </a:cubicBezTo>
                  <a:cubicBezTo>
                    <a:pt x="653" y="264"/>
                    <a:pt x="650" y="263"/>
                    <a:pt x="650" y="263"/>
                  </a:cubicBezTo>
                  <a:cubicBezTo>
                    <a:pt x="650" y="264"/>
                    <a:pt x="651" y="265"/>
                    <a:pt x="649" y="265"/>
                  </a:cubicBezTo>
                  <a:cubicBezTo>
                    <a:pt x="649" y="265"/>
                    <a:pt x="649" y="263"/>
                    <a:pt x="649" y="263"/>
                  </a:cubicBezTo>
                  <a:cubicBezTo>
                    <a:pt x="649" y="263"/>
                    <a:pt x="648" y="264"/>
                    <a:pt x="647" y="263"/>
                  </a:cubicBezTo>
                  <a:cubicBezTo>
                    <a:pt x="647" y="263"/>
                    <a:pt x="647" y="261"/>
                    <a:pt x="647" y="261"/>
                  </a:cubicBezTo>
                  <a:cubicBezTo>
                    <a:pt x="646" y="262"/>
                    <a:pt x="644" y="262"/>
                    <a:pt x="643" y="262"/>
                  </a:cubicBezTo>
                  <a:cubicBezTo>
                    <a:pt x="647" y="258"/>
                    <a:pt x="646" y="260"/>
                    <a:pt x="643" y="257"/>
                  </a:cubicBezTo>
                  <a:cubicBezTo>
                    <a:pt x="642" y="258"/>
                    <a:pt x="642" y="259"/>
                    <a:pt x="641" y="259"/>
                  </a:cubicBezTo>
                  <a:cubicBezTo>
                    <a:pt x="641" y="258"/>
                    <a:pt x="641" y="257"/>
                    <a:pt x="641" y="256"/>
                  </a:cubicBezTo>
                  <a:cubicBezTo>
                    <a:pt x="640" y="256"/>
                    <a:pt x="636" y="256"/>
                    <a:pt x="634" y="255"/>
                  </a:cubicBezTo>
                  <a:cubicBezTo>
                    <a:pt x="633" y="255"/>
                    <a:pt x="634" y="253"/>
                    <a:pt x="634" y="253"/>
                  </a:cubicBezTo>
                  <a:cubicBezTo>
                    <a:pt x="633" y="252"/>
                    <a:pt x="632" y="253"/>
                    <a:pt x="631" y="253"/>
                  </a:cubicBezTo>
                  <a:cubicBezTo>
                    <a:pt x="631" y="251"/>
                    <a:pt x="631" y="251"/>
                    <a:pt x="631" y="251"/>
                  </a:cubicBezTo>
                  <a:cubicBezTo>
                    <a:pt x="633" y="251"/>
                    <a:pt x="636" y="251"/>
                    <a:pt x="637" y="251"/>
                  </a:cubicBezTo>
                  <a:cubicBezTo>
                    <a:pt x="637" y="250"/>
                    <a:pt x="637" y="249"/>
                    <a:pt x="637" y="249"/>
                  </a:cubicBezTo>
                  <a:cubicBezTo>
                    <a:pt x="638" y="248"/>
                    <a:pt x="639" y="248"/>
                    <a:pt x="639" y="248"/>
                  </a:cubicBezTo>
                  <a:cubicBezTo>
                    <a:pt x="639" y="247"/>
                    <a:pt x="639" y="247"/>
                    <a:pt x="639" y="247"/>
                  </a:cubicBezTo>
                  <a:cubicBezTo>
                    <a:pt x="639" y="246"/>
                    <a:pt x="636" y="244"/>
                    <a:pt x="635" y="244"/>
                  </a:cubicBezTo>
                  <a:cubicBezTo>
                    <a:pt x="635" y="242"/>
                    <a:pt x="635" y="242"/>
                    <a:pt x="635" y="242"/>
                  </a:cubicBezTo>
                  <a:cubicBezTo>
                    <a:pt x="634" y="242"/>
                    <a:pt x="635" y="241"/>
                    <a:pt x="636" y="241"/>
                  </a:cubicBezTo>
                  <a:cubicBezTo>
                    <a:pt x="637" y="243"/>
                    <a:pt x="637" y="243"/>
                    <a:pt x="637" y="243"/>
                  </a:cubicBezTo>
                  <a:cubicBezTo>
                    <a:pt x="639" y="243"/>
                    <a:pt x="642" y="243"/>
                    <a:pt x="644" y="243"/>
                  </a:cubicBezTo>
                  <a:cubicBezTo>
                    <a:pt x="648" y="242"/>
                    <a:pt x="640" y="238"/>
                    <a:pt x="638" y="237"/>
                  </a:cubicBezTo>
                  <a:cubicBezTo>
                    <a:pt x="637" y="237"/>
                    <a:pt x="634" y="238"/>
                    <a:pt x="634" y="238"/>
                  </a:cubicBezTo>
                  <a:cubicBezTo>
                    <a:pt x="634" y="237"/>
                    <a:pt x="634" y="237"/>
                    <a:pt x="634" y="237"/>
                  </a:cubicBezTo>
                  <a:cubicBezTo>
                    <a:pt x="634" y="236"/>
                    <a:pt x="631" y="234"/>
                    <a:pt x="631" y="234"/>
                  </a:cubicBezTo>
                  <a:cubicBezTo>
                    <a:pt x="632" y="234"/>
                    <a:pt x="634" y="234"/>
                    <a:pt x="636" y="234"/>
                  </a:cubicBezTo>
                  <a:cubicBezTo>
                    <a:pt x="636" y="234"/>
                    <a:pt x="637" y="232"/>
                    <a:pt x="637" y="232"/>
                  </a:cubicBezTo>
                  <a:cubicBezTo>
                    <a:pt x="638" y="232"/>
                    <a:pt x="640" y="232"/>
                    <a:pt x="641" y="232"/>
                  </a:cubicBezTo>
                  <a:cubicBezTo>
                    <a:pt x="641" y="230"/>
                    <a:pt x="642" y="229"/>
                    <a:pt x="641" y="227"/>
                  </a:cubicBezTo>
                  <a:cubicBezTo>
                    <a:pt x="641" y="226"/>
                    <a:pt x="639" y="225"/>
                    <a:pt x="639" y="225"/>
                  </a:cubicBezTo>
                  <a:cubicBezTo>
                    <a:pt x="638" y="224"/>
                    <a:pt x="638" y="223"/>
                    <a:pt x="637" y="223"/>
                  </a:cubicBezTo>
                  <a:cubicBezTo>
                    <a:pt x="637" y="223"/>
                    <a:pt x="635" y="223"/>
                    <a:pt x="636" y="223"/>
                  </a:cubicBezTo>
                  <a:cubicBezTo>
                    <a:pt x="636" y="224"/>
                    <a:pt x="633" y="228"/>
                    <a:pt x="632" y="228"/>
                  </a:cubicBezTo>
                  <a:cubicBezTo>
                    <a:pt x="629" y="229"/>
                    <a:pt x="632" y="227"/>
                    <a:pt x="630" y="225"/>
                  </a:cubicBezTo>
                  <a:cubicBezTo>
                    <a:pt x="629" y="225"/>
                    <a:pt x="627" y="225"/>
                    <a:pt x="626" y="225"/>
                  </a:cubicBezTo>
                  <a:cubicBezTo>
                    <a:pt x="626" y="225"/>
                    <a:pt x="627" y="224"/>
                    <a:pt x="627" y="224"/>
                  </a:cubicBezTo>
                  <a:cubicBezTo>
                    <a:pt x="628" y="224"/>
                    <a:pt x="628" y="224"/>
                    <a:pt x="629" y="223"/>
                  </a:cubicBezTo>
                  <a:cubicBezTo>
                    <a:pt x="630" y="223"/>
                    <a:pt x="630" y="222"/>
                    <a:pt x="630" y="221"/>
                  </a:cubicBezTo>
                  <a:cubicBezTo>
                    <a:pt x="631" y="221"/>
                    <a:pt x="632" y="222"/>
                    <a:pt x="633" y="222"/>
                  </a:cubicBezTo>
                  <a:cubicBezTo>
                    <a:pt x="633" y="222"/>
                    <a:pt x="633" y="220"/>
                    <a:pt x="633" y="220"/>
                  </a:cubicBezTo>
                  <a:cubicBezTo>
                    <a:pt x="631" y="219"/>
                    <a:pt x="630" y="220"/>
                    <a:pt x="629" y="219"/>
                  </a:cubicBezTo>
                  <a:cubicBezTo>
                    <a:pt x="628" y="219"/>
                    <a:pt x="627" y="216"/>
                    <a:pt x="627" y="216"/>
                  </a:cubicBezTo>
                  <a:cubicBezTo>
                    <a:pt x="626" y="216"/>
                    <a:pt x="624" y="216"/>
                    <a:pt x="623" y="216"/>
                  </a:cubicBezTo>
                  <a:cubicBezTo>
                    <a:pt x="622" y="217"/>
                    <a:pt x="621" y="218"/>
                    <a:pt x="621" y="219"/>
                  </a:cubicBezTo>
                  <a:cubicBezTo>
                    <a:pt x="620" y="219"/>
                    <a:pt x="619" y="218"/>
                    <a:pt x="620" y="218"/>
                  </a:cubicBezTo>
                  <a:cubicBezTo>
                    <a:pt x="620" y="218"/>
                    <a:pt x="621" y="216"/>
                    <a:pt x="621" y="216"/>
                  </a:cubicBezTo>
                  <a:cubicBezTo>
                    <a:pt x="619" y="216"/>
                    <a:pt x="616" y="215"/>
                    <a:pt x="615" y="218"/>
                  </a:cubicBezTo>
                  <a:cubicBezTo>
                    <a:pt x="615" y="219"/>
                    <a:pt x="615" y="219"/>
                    <a:pt x="615" y="219"/>
                  </a:cubicBezTo>
                  <a:cubicBezTo>
                    <a:pt x="613" y="219"/>
                    <a:pt x="613" y="219"/>
                    <a:pt x="613" y="219"/>
                  </a:cubicBezTo>
                  <a:cubicBezTo>
                    <a:pt x="614" y="219"/>
                    <a:pt x="613" y="216"/>
                    <a:pt x="613" y="216"/>
                  </a:cubicBezTo>
                  <a:cubicBezTo>
                    <a:pt x="614" y="216"/>
                    <a:pt x="615" y="216"/>
                    <a:pt x="615" y="216"/>
                  </a:cubicBezTo>
                  <a:cubicBezTo>
                    <a:pt x="616" y="216"/>
                    <a:pt x="617" y="214"/>
                    <a:pt x="617" y="214"/>
                  </a:cubicBezTo>
                  <a:cubicBezTo>
                    <a:pt x="617" y="211"/>
                    <a:pt x="617" y="211"/>
                    <a:pt x="617" y="211"/>
                  </a:cubicBezTo>
                  <a:cubicBezTo>
                    <a:pt x="617" y="211"/>
                    <a:pt x="614" y="213"/>
                    <a:pt x="615" y="213"/>
                  </a:cubicBezTo>
                  <a:cubicBezTo>
                    <a:pt x="614" y="212"/>
                    <a:pt x="613" y="213"/>
                    <a:pt x="613" y="213"/>
                  </a:cubicBezTo>
                  <a:cubicBezTo>
                    <a:pt x="613" y="213"/>
                    <a:pt x="613" y="211"/>
                    <a:pt x="613" y="211"/>
                  </a:cubicBezTo>
                  <a:cubicBezTo>
                    <a:pt x="613" y="211"/>
                    <a:pt x="611" y="211"/>
                    <a:pt x="612" y="211"/>
                  </a:cubicBezTo>
                  <a:cubicBezTo>
                    <a:pt x="611" y="211"/>
                    <a:pt x="611" y="211"/>
                    <a:pt x="611" y="211"/>
                  </a:cubicBezTo>
                  <a:cubicBezTo>
                    <a:pt x="612" y="212"/>
                    <a:pt x="612" y="213"/>
                    <a:pt x="612" y="213"/>
                  </a:cubicBezTo>
                  <a:cubicBezTo>
                    <a:pt x="612" y="214"/>
                    <a:pt x="610" y="214"/>
                    <a:pt x="610" y="215"/>
                  </a:cubicBezTo>
                  <a:cubicBezTo>
                    <a:pt x="606" y="214"/>
                    <a:pt x="605" y="215"/>
                    <a:pt x="608" y="212"/>
                  </a:cubicBezTo>
                  <a:cubicBezTo>
                    <a:pt x="609" y="211"/>
                    <a:pt x="610" y="211"/>
                    <a:pt x="611" y="211"/>
                  </a:cubicBezTo>
                  <a:cubicBezTo>
                    <a:pt x="611" y="210"/>
                    <a:pt x="611" y="209"/>
                    <a:pt x="610" y="209"/>
                  </a:cubicBezTo>
                  <a:cubicBezTo>
                    <a:pt x="610" y="209"/>
                    <a:pt x="606" y="209"/>
                    <a:pt x="606" y="209"/>
                  </a:cubicBezTo>
                  <a:cubicBezTo>
                    <a:pt x="605" y="208"/>
                    <a:pt x="605" y="206"/>
                    <a:pt x="604" y="205"/>
                  </a:cubicBezTo>
                  <a:cubicBezTo>
                    <a:pt x="603" y="205"/>
                    <a:pt x="603" y="204"/>
                    <a:pt x="602" y="204"/>
                  </a:cubicBezTo>
                  <a:cubicBezTo>
                    <a:pt x="598" y="204"/>
                    <a:pt x="599" y="208"/>
                    <a:pt x="599" y="211"/>
                  </a:cubicBezTo>
                  <a:cubicBezTo>
                    <a:pt x="599" y="211"/>
                    <a:pt x="599" y="211"/>
                    <a:pt x="598" y="211"/>
                  </a:cubicBezTo>
                  <a:cubicBezTo>
                    <a:pt x="598" y="211"/>
                    <a:pt x="598" y="209"/>
                    <a:pt x="598" y="209"/>
                  </a:cubicBezTo>
                  <a:cubicBezTo>
                    <a:pt x="596" y="210"/>
                    <a:pt x="597" y="209"/>
                    <a:pt x="596" y="209"/>
                  </a:cubicBezTo>
                  <a:cubicBezTo>
                    <a:pt x="596" y="209"/>
                    <a:pt x="595" y="211"/>
                    <a:pt x="594" y="211"/>
                  </a:cubicBezTo>
                  <a:cubicBezTo>
                    <a:pt x="593" y="208"/>
                    <a:pt x="593" y="199"/>
                    <a:pt x="590" y="206"/>
                  </a:cubicBezTo>
                  <a:cubicBezTo>
                    <a:pt x="590" y="207"/>
                    <a:pt x="590" y="208"/>
                    <a:pt x="589" y="209"/>
                  </a:cubicBezTo>
                  <a:cubicBezTo>
                    <a:pt x="589" y="210"/>
                    <a:pt x="588" y="210"/>
                    <a:pt x="587" y="210"/>
                  </a:cubicBezTo>
                  <a:cubicBezTo>
                    <a:pt x="588" y="210"/>
                    <a:pt x="586" y="209"/>
                    <a:pt x="586" y="209"/>
                  </a:cubicBezTo>
                  <a:cubicBezTo>
                    <a:pt x="587" y="209"/>
                    <a:pt x="587" y="207"/>
                    <a:pt x="587" y="207"/>
                  </a:cubicBezTo>
                  <a:cubicBezTo>
                    <a:pt x="588" y="207"/>
                    <a:pt x="587" y="205"/>
                    <a:pt x="587" y="205"/>
                  </a:cubicBezTo>
                  <a:cubicBezTo>
                    <a:pt x="586" y="205"/>
                    <a:pt x="586" y="206"/>
                    <a:pt x="585" y="205"/>
                  </a:cubicBezTo>
                  <a:cubicBezTo>
                    <a:pt x="585" y="205"/>
                    <a:pt x="584" y="203"/>
                    <a:pt x="584" y="203"/>
                  </a:cubicBezTo>
                  <a:cubicBezTo>
                    <a:pt x="586" y="203"/>
                    <a:pt x="588" y="203"/>
                    <a:pt x="589" y="202"/>
                  </a:cubicBezTo>
                  <a:cubicBezTo>
                    <a:pt x="589" y="196"/>
                    <a:pt x="589" y="194"/>
                    <a:pt x="583" y="194"/>
                  </a:cubicBezTo>
                  <a:cubicBezTo>
                    <a:pt x="584" y="194"/>
                    <a:pt x="585" y="194"/>
                    <a:pt x="586" y="193"/>
                  </a:cubicBezTo>
                  <a:cubicBezTo>
                    <a:pt x="586" y="193"/>
                    <a:pt x="586" y="191"/>
                    <a:pt x="586" y="191"/>
                  </a:cubicBezTo>
                  <a:cubicBezTo>
                    <a:pt x="585" y="191"/>
                    <a:pt x="585" y="191"/>
                    <a:pt x="585" y="191"/>
                  </a:cubicBezTo>
                  <a:cubicBezTo>
                    <a:pt x="585" y="191"/>
                    <a:pt x="583" y="187"/>
                    <a:pt x="583" y="186"/>
                  </a:cubicBezTo>
                  <a:cubicBezTo>
                    <a:pt x="582" y="187"/>
                    <a:pt x="579" y="187"/>
                    <a:pt x="578" y="187"/>
                  </a:cubicBezTo>
                  <a:cubicBezTo>
                    <a:pt x="576" y="187"/>
                    <a:pt x="576" y="186"/>
                    <a:pt x="575" y="187"/>
                  </a:cubicBezTo>
                  <a:cubicBezTo>
                    <a:pt x="574" y="187"/>
                    <a:pt x="573" y="189"/>
                    <a:pt x="570" y="189"/>
                  </a:cubicBezTo>
                  <a:cubicBezTo>
                    <a:pt x="569" y="189"/>
                    <a:pt x="567" y="187"/>
                    <a:pt x="566" y="186"/>
                  </a:cubicBezTo>
                  <a:close/>
                  <a:moveTo>
                    <a:pt x="474" y="30"/>
                  </a:moveTo>
                  <a:cubicBezTo>
                    <a:pt x="471" y="29"/>
                    <a:pt x="467" y="22"/>
                    <a:pt x="464" y="22"/>
                  </a:cubicBezTo>
                  <a:cubicBezTo>
                    <a:pt x="463" y="23"/>
                    <a:pt x="463" y="23"/>
                    <a:pt x="463" y="23"/>
                  </a:cubicBezTo>
                  <a:cubicBezTo>
                    <a:pt x="462" y="23"/>
                    <a:pt x="460" y="23"/>
                    <a:pt x="459" y="24"/>
                  </a:cubicBezTo>
                  <a:cubicBezTo>
                    <a:pt x="456" y="25"/>
                    <a:pt x="453" y="29"/>
                    <a:pt x="451" y="31"/>
                  </a:cubicBezTo>
                  <a:cubicBezTo>
                    <a:pt x="449" y="30"/>
                    <a:pt x="443" y="27"/>
                    <a:pt x="439" y="28"/>
                  </a:cubicBezTo>
                  <a:cubicBezTo>
                    <a:pt x="439" y="28"/>
                    <a:pt x="437" y="30"/>
                    <a:pt x="437" y="30"/>
                  </a:cubicBezTo>
                  <a:cubicBezTo>
                    <a:pt x="436" y="30"/>
                    <a:pt x="434" y="29"/>
                    <a:pt x="433" y="30"/>
                  </a:cubicBezTo>
                  <a:cubicBezTo>
                    <a:pt x="433" y="30"/>
                    <a:pt x="433" y="32"/>
                    <a:pt x="433" y="33"/>
                  </a:cubicBezTo>
                  <a:cubicBezTo>
                    <a:pt x="436" y="32"/>
                    <a:pt x="439" y="31"/>
                    <a:pt x="444" y="31"/>
                  </a:cubicBezTo>
                  <a:cubicBezTo>
                    <a:pt x="443" y="32"/>
                    <a:pt x="440" y="33"/>
                    <a:pt x="438" y="33"/>
                  </a:cubicBezTo>
                  <a:cubicBezTo>
                    <a:pt x="438" y="33"/>
                    <a:pt x="437" y="36"/>
                    <a:pt x="439" y="36"/>
                  </a:cubicBezTo>
                  <a:cubicBezTo>
                    <a:pt x="441" y="36"/>
                    <a:pt x="446" y="34"/>
                    <a:pt x="449" y="34"/>
                  </a:cubicBezTo>
                  <a:cubicBezTo>
                    <a:pt x="452" y="34"/>
                    <a:pt x="455" y="35"/>
                    <a:pt x="457" y="35"/>
                  </a:cubicBezTo>
                  <a:cubicBezTo>
                    <a:pt x="451" y="36"/>
                    <a:pt x="446" y="37"/>
                    <a:pt x="439" y="39"/>
                  </a:cubicBezTo>
                  <a:cubicBezTo>
                    <a:pt x="439" y="39"/>
                    <a:pt x="439" y="41"/>
                    <a:pt x="439" y="43"/>
                  </a:cubicBezTo>
                  <a:cubicBezTo>
                    <a:pt x="440" y="42"/>
                    <a:pt x="441" y="43"/>
                    <a:pt x="441" y="42"/>
                  </a:cubicBezTo>
                  <a:cubicBezTo>
                    <a:pt x="442" y="41"/>
                    <a:pt x="442" y="41"/>
                    <a:pt x="444" y="41"/>
                  </a:cubicBezTo>
                  <a:cubicBezTo>
                    <a:pt x="450" y="38"/>
                    <a:pt x="457" y="38"/>
                    <a:pt x="463" y="36"/>
                  </a:cubicBezTo>
                  <a:cubicBezTo>
                    <a:pt x="463" y="37"/>
                    <a:pt x="463" y="37"/>
                    <a:pt x="463" y="37"/>
                  </a:cubicBezTo>
                  <a:cubicBezTo>
                    <a:pt x="462" y="38"/>
                    <a:pt x="461" y="38"/>
                    <a:pt x="461" y="39"/>
                  </a:cubicBezTo>
                  <a:cubicBezTo>
                    <a:pt x="458" y="40"/>
                    <a:pt x="457" y="38"/>
                    <a:pt x="454" y="39"/>
                  </a:cubicBezTo>
                  <a:cubicBezTo>
                    <a:pt x="452" y="39"/>
                    <a:pt x="451" y="41"/>
                    <a:pt x="450" y="41"/>
                  </a:cubicBezTo>
                  <a:cubicBezTo>
                    <a:pt x="449" y="42"/>
                    <a:pt x="447" y="41"/>
                    <a:pt x="446" y="41"/>
                  </a:cubicBezTo>
                  <a:cubicBezTo>
                    <a:pt x="445" y="41"/>
                    <a:pt x="443" y="44"/>
                    <a:pt x="442" y="45"/>
                  </a:cubicBezTo>
                  <a:cubicBezTo>
                    <a:pt x="443" y="45"/>
                    <a:pt x="444" y="47"/>
                    <a:pt x="445" y="47"/>
                  </a:cubicBezTo>
                  <a:cubicBezTo>
                    <a:pt x="447" y="47"/>
                    <a:pt x="448" y="45"/>
                    <a:pt x="449" y="45"/>
                  </a:cubicBezTo>
                  <a:cubicBezTo>
                    <a:pt x="452" y="45"/>
                    <a:pt x="458" y="47"/>
                    <a:pt x="461" y="47"/>
                  </a:cubicBezTo>
                  <a:cubicBezTo>
                    <a:pt x="463" y="45"/>
                    <a:pt x="463" y="45"/>
                    <a:pt x="463" y="45"/>
                  </a:cubicBezTo>
                  <a:cubicBezTo>
                    <a:pt x="464" y="45"/>
                    <a:pt x="465" y="46"/>
                    <a:pt x="466" y="46"/>
                  </a:cubicBezTo>
                  <a:cubicBezTo>
                    <a:pt x="467" y="46"/>
                    <a:pt x="466" y="44"/>
                    <a:pt x="468" y="45"/>
                  </a:cubicBezTo>
                  <a:cubicBezTo>
                    <a:pt x="469" y="45"/>
                    <a:pt x="469" y="46"/>
                    <a:pt x="469" y="47"/>
                  </a:cubicBezTo>
                  <a:cubicBezTo>
                    <a:pt x="471" y="47"/>
                    <a:pt x="472" y="47"/>
                    <a:pt x="474" y="47"/>
                  </a:cubicBezTo>
                  <a:cubicBezTo>
                    <a:pt x="475" y="47"/>
                    <a:pt x="478" y="44"/>
                    <a:pt x="480" y="43"/>
                  </a:cubicBezTo>
                  <a:cubicBezTo>
                    <a:pt x="480" y="43"/>
                    <a:pt x="479" y="47"/>
                    <a:pt x="479" y="48"/>
                  </a:cubicBezTo>
                  <a:cubicBezTo>
                    <a:pt x="481" y="48"/>
                    <a:pt x="483" y="49"/>
                    <a:pt x="485" y="49"/>
                  </a:cubicBezTo>
                  <a:cubicBezTo>
                    <a:pt x="486" y="49"/>
                    <a:pt x="489" y="48"/>
                    <a:pt x="490" y="49"/>
                  </a:cubicBezTo>
                  <a:cubicBezTo>
                    <a:pt x="491" y="49"/>
                    <a:pt x="492" y="50"/>
                    <a:pt x="492" y="50"/>
                  </a:cubicBezTo>
                  <a:cubicBezTo>
                    <a:pt x="494" y="47"/>
                    <a:pt x="494" y="47"/>
                    <a:pt x="497" y="45"/>
                  </a:cubicBezTo>
                  <a:cubicBezTo>
                    <a:pt x="497" y="44"/>
                    <a:pt x="496" y="42"/>
                    <a:pt x="496" y="42"/>
                  </a:cubicBezTo>
                  <a:cubicBezTo>
                    <a:pt x="497" y="42"/>
                    <a:pt x="498" y="42"/>
                    <a:pt x="498" y="41"/>
                  </a:cubicBezTo>
                  <a:cubicBezTo>
                    <a:pt x="498" y="41"/>
                    <a:pt x="499" y="41"/>
                    <a:pt x="500" y="41"/>
                  </a:cubicBezTo>
                  <a:cubicBezTo>
                    <a:pt x="500" y="43"/>
                    <a:pt x="500" y="43"/>
                    <a:pt x="500" y="43"/>
                  </a:cubicBezTo>
                  <a:cubicBezTo>
                    <a:pt x="500" y="42"/>
                    <a:pt x="499" y="45"/>
                    <a:pt x="499" y="46"/>
                  </a:cubicBezTo>
                  <a:cubicBezTo>
                    <a:pt x="500" y="46"/>
                    <a:pt x="500" y="45"/>
                    <a:pt x="500" y="47"/>
                  </a:cubicBezTo>
                  <a:cubicBezTo>
                    <a:pt x="507" y="45"/>
                    <a:pt x="515" y="43"/>
                    <a:pt x="522" y="43"/>
                  </a:cubicBezTo>
                  <a:cubicBezTo>
                    <a:pt x="529" y="42"/>
                    <a:pt x="532" y="43"/>
                    <a:pt x="538" y="43"/>
                  </a:cubicBezTo>
                  <a:cubicBezTo>
                    <a:pt x="544" y="42"/>
                    <a:pt x="550" y="40"/>
                    <a:pt x="555" y="38"/>
                  </a:cubicBezTo>
                  <a:cubicBezTo>
                    <a:pt x="556" y="37"/>
                    <a:pt x="556" y="37"/>
                    <a:pt x="556" y="37"/>
                  </a:cubicBezTo>
                  <a:cubicBezTo>
                    <a:pt x="556" y="36"/>
                    <a:pt x="559" y="37"/>
                    <a:pt x="560" y="37"/>
                  </a:cubicBezTo>
                  <a:cubicBezTo>
                    <a:pt x="563" y="37"/>
                    <a:pt x="566" y="36"/>
                    <a:pt x="569" y="35"/>
                  </a:cubicBezTo>
                  <a:cubicBezTo>
                    <a:pt x="568" y="35"/>
                    <a:pt x="566" y="37"/>
                    <a:pt x="565" y="37"/>
                  </a:cubicBezTo>
                  <a:cubicBezTo>
                    <a:pt x="562" y="38"/>
                    <a:pt x="561" y="37"/>
                    <a:pt x="558" y="38"/>
                  </a:cubicBezTo>
                  <a:cubicBezTo>
                    <a:pt x="558" y="38"/>
                    <a:pt x="556" y="40"/>
                    <a:pt x="556" y="40"/>
                  </a:cubicBezTo>
                  <a:cubicBezTo>
                    <a:pt x="556" y="40"/>
                    <a:pt x="556" y="40"/>
                    <a:pt x="557" y="41"/>
                  </a:cubicBezTo>
                  <a:cubicBezTo>
                    <a:pt x="559" y="41"/>
                    <a:pt x="562" y="41"/>
                    <a:pt x="565" y="41"/>
                  </a:cubicBezTo>
                  <a:cubicBezTo>
                    <a:pt x="565" y="43"/>
                    <a:pt x="565" y="43"/>
                    <a:pt x="565" y="43"/>
                  </a:cubicBezTo>
                  <a:cubicBezTo>
                    <a:pt x="561" y="43"/>
                    <a:pt x="557" y="42"/>
                    <a:pt x="556" y="43"/>
                  </a:cubicBezTo>
                  <a:cubicBezTo>
                    <a:pt x="555" y="43"/>
                    <a:pt x="553" y="44"/>
                    <a:pt x="553" y="45"/>
                  </a:cubicBezTo>
                  <a:cubicBezTo>
                    <a:pt x="550" y="45"/>
                    <a:pt x="548" y="44"/>
                    <a:pt x="546" y="45"/>
                  </a:cubicBezTo>
                  <a:cubicBezTo>
                    <a:pt x="536" y="48"/>
                    <a:pt x="557" y="48"/>
                    <a:pt x="559" y="48"/>
                  </a:cubicBezTo>
                  <a:cubicBezTo>
                    <a:pt x="555" y="49"/>
                    <a:pt x="549" y="51"/>
                    <a:pt x="544" y="51"/>
                  </a:cubicBezTo>
                  <a:cubicBezTo>
                    <a:pt x="543" y="51"/>
                    <a:pt x="541" y="50"/>
                    <a:pt x="540" y="50"/>
                  </a:cubicBezTo>
                  <a:cubicBezTo>
                    <a:pt x="539" y="50"/>
                    <a:pt x="539" y="51"/>
                    <a:pt x="539" y="52"/>
                  </a:cubicBezTo>
                  <a:cubicBezTo>
                    <a:pt x="531" y="51"/>
                    <a:pt x="525" y="52"/>
                    <a:pt x="516" y="53"/>
                  </a:cubicBezTo>
                  <a:cubicBezTo>
                    <a:pt x="517" y="54"/>
                    <a:pt x="516" y="55"/>
                    <a:pt x="516" y="55"/>
                  </a:cubicBezTo>
                  <a:cubicBezTo>
                    <a:pt x="517" y="56"/>
                    <a:pt x="519" y="56"/>
                    <a:pt x="518" y="59"/>
                  </a:cubicBezTo>
                  <a:cubicBezTo>
                    <a:pt x="518" y="59"/>
                    <a:pt x="517" y="60"/>
                    <a:pt x="518" y="61"/>
                  </a:cubicBezTo>
                  <a:cubicBezTo>
                    <a:pt x="518" y="62"/>
                    <a:pt x="519" y="62"/>
                    <a:pt x="519" y="62"/>
                  </a:cubicBezTo>
                  <a:cubicBezTo>
                    <a:pt x="522" y="63"/>
                    <a:pt x="532" y="63"/>
                    <a:pt x="528" y="63"/>
                  </a:cubicBezTo>
                  <a:cubicBezTo>
                    <a:pt x="530" y="64"/>
                    <a:pt x="531" y="63"/>
                    <a:pt x="532" y="64"/>
                  </a:cubicBezTo>
                  <a:cubicBezTo>
                    <a:pt x="532" y="65"/>
                    <a:pt x="532" y="65"/>
                    <a:pt x="532" y="65"/>
                  </a:cubicBezTo>
                  <a:cubicBezTo>
                    <a:pt x="531" y="65"/>
                    <a:pt x="530" y="64"/>
                    <a:pt x="530" y="64"/>
                  </a:cubicBezTo>
                  <a:cubicBezTo>
                    <a:pt x="529" y="66"/>
                    <a:pt x="530" y="65"/>
                    <a:pt x="528" y="65"/>
                  </a:cubicBezTo>
                  <a:cubicBezTo>
                    <a:pt x="528" y="67"/>
                    <a:pt x="528" y="67"/>
                    <a:pt x="528" y="67"/>
                  </a:cubicBezTo>
                  <a:cubicBezTo>
                    <a:pt x="527" y="67"/>
                    <a:pt x="526" y="66"/>
                    <a:pt x="525" y="66"/>
                  </a:cubicBezTo>
                  <a:cubicBezTo>
                    <a:pt x="523" y="66"/>
                    <a:pt x="522" y="67"/>
                    <a:pt x="521" y="66"/>
                  </a:cubicBezTo>
                  <a:cubicBezTo>
                    <a:pt x="520" y="65"/>
                    <a:pt x="520" y="65"/>
                    <a:pt x="520" y="65"/>
                  </a:cubicBezTo>
                  <a:cubicBezTo>
                    <a:pt x="520" y="65"/>
                    <a:pt x="518" y="65"/>
                    <a:pt x="518" y="65"/>
                  </a:cubicBezTo>
                  <a:cubicBezTo>
                    <a:pt x="514" y="64"/>
                    <a:pt x="516" y="60"/>
                    <a:pt x="515" y="57"/>
                  </a:cubicBezTo>
                  <a:cubicBezTo>
                    <a:pt x="510" y="53"/>
                    <a:pt x="510" y="53"/>
                    <a:pt x="510" y="53"/>
                  </a:cubicBezTo>
                  <a:cubicBezTo>
                    <a:pt x="510" y="52"/>
                    <a:pt x="510" y="52"/>
                    <a:pt x="510" y="52"/>
                  </a:cubicBezTo>
                  <a:cubicBezTo>
                    <a:pt x="506" y="50"/>
                    <a:pt x="489" y="52"/>
                    <a:pt x="483" y="52"/>
                  </a:cubicBezTo>
                  <a:cubicBezTo>
                    <a:pt x="482" y="56"/>
                    <a:pt x="482" y="56"/>
                    <a:pt x="482" y="56"/>
                  </a:cubicBezTo>
                  <a:cubicBezTo>
                    <a:pt x="483" y="55"/>
                    <a:pt x="483" y="57"/>
                    <a:pt x="483" y="57"/>
                  </a:cubicBezTo>
                  <a:cubicBezTo>
                    <a:pt x="483" y="56"/>
                    <a:pt x="482" y="60"/>
                    <a:pt x="482" y="60"/>
                  </a:cubicBezTo>
                  <a:cubicBezTo>
                    <a:pt x="481" y="61"/>
                    <a:pt x="480" y="60"/>
                    <a:pt x="478" y="61"/>
                  </a:cubicBezTo>
                  <a:cubicBezTo>
                    <a:pt x="478" y="61"/>
                    <a:pt x="477" y="64"/>
                    <a:pt x="476" y="64"/>
                  </a:cubicBezTo>
                  <a:cubicBezTo>
                    <a:pt x="476" y="64"/>
                    <a:pt x="475" y="63"/>
                    <a:pt x="475" y="62"/>
                  </a:cubicBezTo>
                  <a:cubicBezTo>
                    <a:pt x="476" y="61"/>
                    <a:pt x="477" y="60"/>
                    <a:pt x="477" y="58"/>
                  </a:cubicBezTo>
                  <a:cubicBezTo>
                    <a:pt x="477" y="58"/>
                    <a:pt x="475" y="56"/>
                    <a:pt x="475" y="55"/>
                  </a:cubicBezTo>
                  <a:cubicBezTo>
                    <a:pt x="475" y="55"/>
                    <a:pt x="473" y="55"/>
                    <a:pt x="473" y="55"/>
                  </a:cubicBezTo>
                  <a:cubicBezTo>
                    <a:pt x="473" y="54"/>
                    <a:pt x="473" y="53"/>
                    <a:pt x="473" y="51"/>
                  </a:cubicBezTo>
                  <a:cubicBezTo>
                    <a:pt x="472" y="51"/>
                    <a:pt x="472" y="51"/>
                    <a:pt x="472" y="51"/>
                  </a:cubicBezTo>
                  <a:cubicBezTo>
                    <a:pt x="471" y="51"/>
                    <a:pt x="471" y="53"/>
                    <a:pt x="471" y="54"/>
                  </a:cubicBezTo>
                  <a:cubicBezTo>
                    <a:pt x="470" y="53"/>
                    <a:pt x="468" y="54"/>
                    <a:pt x="467" y="54"/>
                  </a:cubicBezTo>
                  <a:cubicBezTo>
                    <a:pt x="467" y="52"/>
                    <a:pt x="467" y="51"/>
                    <a:pt x="466" y="51"/>
                  </a:cubicBezTo>
                  <a:cubicBezTo>
                    <a:pt x="466" y="51"/>
                    <a:pt x="465" y="52"/>
                    <a:pt x="464" y="52"/>
                  </a:cubicBezTo>
                  <a:cubicBezTo>
                    <a:pt x="464" y="53"/>
                    <a:pt x="464" y="53"/>
                    <a:pt x="464" y="53"/>
                  </a:cubicBezTo>
                  <a:cubicBezTo>
                    <a:pt x="464" y="53"/>
                    <a:pt x="444" y="53"/>
                    <a:pt x="443" y="53"/>
                  </a:cubicBezTo>
                  <a:cubicBezTo>
                    <a:pt x="442" y="53"/>
                    <a:pt x="438" y="51"/>
                    <a:pt x="436" y="50"/>
                  </a:cubicBezTo>
                  <a:cubicBezTo>
                    <a:pt x="436" y="48"/>
                    <a:pt x="437" y="47"/>
                    <a:pt x="437" y="45"/>
                  </a:cubicBezTo>
                  <a:cubicBezTo>
                    <a:pt x="431" y="38"/>
                    <a:pt x="431" y="38"/>
                    <a:pt x="431" y="38"/>
                  </a:cubicBezTo>
                  <a:cubicBezTo>
                    <a:pt x="428" y="35"/>
                    <a:pt x="422" y="37"/>
                    <a:pt x="417" y="36"/>
                  </a:cubicBezTo>
                  <a:cubicBezTo>
                    <a:pt x="416" y="36"/>
                    <a:pt x="414" y="34"/>
                    <a:pt x="414" y="34"/>
                  </a:cubicBezTo>
                  <a:cubicBezTo>
                    <a:pt x="409" y="32"/>
                    <a:pt x="401" y="33"/>
                    <a:pt x="397" y="33"/>
                  </a:cubicBezTo>
                  <a:cubicBezTo>
                    <a:pt x="397" y="33"/>
                    <a:pt x="397" y="36"/>
                    <a:pt x="397" y="36"/>
                  </a:cubicBezTo>
                  <a:cubicBezTo>
                    <a:pt x="401" y="35"/>
                    <a:pt x="402" y="35"/>
                    <a:pt x="406" y="36"/>
                  </a:cubicBezTo>
                  <a:cubicBezTo>
                    <a:pt x="406" y="36"/>
                    <a:pt x="408" y="35"/>
                    <a:pt x="409" y="36"/>
                  </a:cubicBezTo>
                  <a:cubicBezTo>
                    <a:pt x="409" y="36"/>
                    <a:pt x="410" y="37"/>
                    <a:pt x="410" y="37"/>
                  </a:cubicBezTo>
                  <a:cubicBezTo>
                    <a:pt x="411" y="36"/>
                    <a:pt x="411" y="39"/>
                    <a:pt x="411" y="39"/>
                  </a:cubicBezTo>
                  <a:cubicBezTo>
                    <a:pt x="410" y="39"/>
                    <a:pt x="410" y="39"/>
                    <a:pt x="410" y="39"/>
                  </a:cubicBezTo>
                  <a:cubicBezTo>
                    <a:pt x="411" y="41"/>
                    <a:pt x="411" y="41"/>
                    <a:pt x="411" y="43"/>
                  </a:cubicBezTo>
                  <a:cubicBezTo>
                    <a:pt x="407" y="42"/>
                    <a:pt x="405" y="42"/>
                    <a:pt x="401" y="41"/>
                  </a:cubicBezTo>
                  <a:cubicBezTo>
                    <a:pt x="399" y="40"/>
                    <a:pt x="399" y="40"/>
                    <a:pt x="399" y="40"/>
                  </a:cubicBezTo>
                  <a:cubicBezTo>
                    <a:pt x="397" y="40"/>
                    <a:pt x="397" y="41"/>
                    <a:pt x="396" y="41"/>
                  </a:cubicBezTo>
                  <a:cubicBezTo>
                    <a:pt x="396" y="42"/>
                    <a:pt x="397" y="44"/>
                    <a:pt x="397" y="45"/>
                  </a:cubicBezTo>
                  <a:cubicBezTo>
                    <a:pt x="398" y="45"/>
                    <a:pt x="399" y="45"/>
                    <a:pt x="400" y="45"/>
                  </a:cubicBezTo>
                  <a:cubicBezTo>
                    <a:pt x="400" y="45"/>
                    <a:pt x="400" y="46"/>
                    <a:pt x="400" y="47"/>
                  </a:cubicBezTo>
                  <a:cubicBezTo>
                    <a:pt x="404" y="47"/>
                    <a:pt x="404" y="45"/>
                    <a:pt x="405" y="44"/>
                  </a:cubicBezTo>
                  <a:cubicBezTo>
                    <a:pt x="409" y="46"/>
                    <a:pt x="409" y="47"/>
                    <a:pt x="415" y="47"/>
                  </a:cubicBezTo>
                  <a:cubicBezTo>
                    <a:pt x="415" y="45"/>
                    <a:pt x="415" y="45"/>
                    <a:pt x="416" y="44"/>
                  </a:cubicBezTo>
                  <a:cubicBezTo>
                    <a:pt x="416" y="45"/>
                    <a:pt x="416" y="46"/>
                    <a:pt x="417" y="47"/>
                  </a:cubicBezTo>
                  <a:cubicBezTo>
                    <a:pt x="417" y="48"/>
                    <a:pt x="418" y="48"/>
                    <a:pt x="419" y="49"/>
                  </a:cubicBezTo>
                  <a:cubicBezTo>
                    <a:pt x="419" y="49"/>
                    <a:pt x="418" y="50"/>
                    <a:pt x="419" y="51"/>
                  </a:cubicBezTo>
                  <a:cubicBezTo>
                    <a:pt x="413" y="51"/>
                    <a:pt x="408" y="51"/>
                    <a:pt x="404" y="52"/>
                  </a:cubicBezTo>
                  <a:cubicBezTo>
                    <a:pt x="404" y="53"/>
                    <a:pt x="406" y="55"/>
                    <a:pt x="406" y="55"/>
                  </a:cubicBezTo>
                  <a:cubicBezTo>
                    <a:pt x="405" y="56"/>
                    <a:pt x="405" y="56"/>
                    <a:pt x="405" y="56"/>
                  </a:cubicBezTo>
                  <a:cubicBezTo>
                    <a:pt x="404" y="57"/>
                    <a:pt x="405" y="56"/>
                    <a:pt x="403" y="56"/>
                  </a:cubicBezTo>
                  <a:cubicBezTo>
                    <a:pt x="402" y="57"/>
                    <a:pt x="402" y="57"/>
                    <a:pt x="402" y="57"/>
                  </a:cubicBezTo>
                  <a:cubicBezTo>
                    <a:pt x="398" y="58"/>
                    <a:pt x="410" y="60"/>
                    <a:pt x="412" y="60"/>
                  </a:cubicBezTo>
                  <a:cubicBezTo>
                    <a:pt x="412" y="60"/>
                    <a:pt x="413" y="58"/>
                    <a:pt x="414" y="57"/>
                  </a:cubicBezTo>
                  <a:cubicBezTo>
                    <a:pt x="414" y="58"/>
                    <a:pt x="414" y="60"/>
                    <a:pt x="414" y="60"/>
                  </a:cubicBezTo>
                  <a:cubicBezTo>
                    <a:pt x="416" y="60"/>
                    <a:pt x="415" y="61"/>
                    <a:pt x="417" y="61"/>
                  </a:cubicBezTo>
                  <a:cubicBezTo>
                    <a:pt x="419" y="60"/>
                    <a:pt x="419" y="60"/>
                    <a:pt x="419" y="60"/>
                  </a:cubicBezTo>
                  <a:cubicBezTo>
                    <a:pt x="419" y="60"/>
                    <a:pt x="421" y="61"/>
                    <a:pt x="420" y="61"/>
                  </a:cubicBezTo>
                  <a:cubicBezTo>
                    <a:pt x="421" y="61"/>
                    <a:pt x="421" y="63"/>
                    <a:pt x="421" y="63"/>
                  </a:cubicBezTo>
                  <a:cubicBezTo>
                    <a:pt x="418" y="63"/>
                    <a:pt x="415" y="63"/>
                    <a:pt x="412" y="62"/>
                  </a:cubicBezTo>
                  <a:cubicBezTo>
                    <a:pt x="411" y="62"/>
                    <a:pt x="409" y="61"/>
                    <a:pt x="409" y="60"/>
                  </a:cubicBezTo>
                  <a:cubicBezTo>
                    <a:pt x="402" y="60"/>
                    <a:pt x="404" y="65"/>
                    <a:pt x="405" y="64"/>
                  </a:cubicBezTo>
                  <a:cubicBezTo>
                    <a:pt x="405" y="64"/>
                    <a:pt x="405" y="68"/>
                    <a:pt x="405" y="67"/>
                  </a:cubicBezTo>
                  <a:cubicBezTo>
                    <a:pt x="406" y="67"/>
                    <a:pt x="406" y="68"/>
                    <a:pt x="407" y="68"/>
                  </a:cubicBezTo>
                  <a:cubicBezTo>
                    <a:pt x="411" y="72"/>
                    <a:pt x="416" y="74"/>
                    <a:pt x="423" y="72"/>
                  </a:cubicBezTo>
                  <a:cubicBezTo>
                    <a:pt x="423" y="74"/>
                    <a:pt x="423" y="74"/>
                    <a:pt x="423" y="74"/>
                  </a:cubicBezTo>
                  <a:cubicBezTo>
                    <a:pt x="422" y="74"/>
                    <a:pt x="421" y="74"/>
                    <a:pt x="421" y="74"/>
                  </a:cubicBezTo>
                  <a:cubicBezTo>
                    <a:pt x="419" y="75"/>
                    <a:pt x="415" y="73"/>
                    <a:pt x="413" y="74"/>
                  </a:cubicBezTo>
                  <a:cubicBezTo>
                    <a:pt x="412" y="75"/>
                    <a:pt x="412" y="78"/>
                    <a:pt x="413" y="77"/>
                  </a:cubicBezTo>
                  <a:cubicBezTo>
                    <a:pt x="413" y="78"/>
                    <a:pt x="413" y="78"/>
                    <a:pt x="413" y="78"/>
                  </a:cubicBezTo>
                  <a:cubicBezTo>
                    <a:pt x="414" y="79"/>
                    <a:pt x="424" y="78"/>
                    <a:pt x="425" y="78"/>
                  </a:cubicBezTo>
                  <a:cubicBezTo>
                    <a:pt x="426" y="77"/>
                    <a:pt x="427" y="75"/>
                    <a:pt x="427" y="75"/>
                  </a:cubicBezTo>
                  <a:cubicBezTo>
                    <a:pt x="430" y="74"/>
                    <a:pt x="433" y="75"/>
                    <a:pt x="436" y="76"/>
                  </a:cubicBezTo>
                  <a:cubicBezTo>
                    <a:pt x="436" y="76"/>
                    <a:pt x="436" y="78"/>
                    <a:pt x="436" y="78"/>
                  </a:cubicBezTo>
                  <a:cubicBezTo>
                    <a:pt x="430" y="78"/>
                    <a:pt x="428" y="79"/>
                    <a:pt x="423" y="80"/>
                  </a:cubicBezTo>
                  <a:cubicBezTo>
                    <a:pt x="423" y="81"/>
                    <a:pt x="423" y="82"/>
                    <a:pt x="423" y="82"/>
                  </a:cubicBezTo>
                  <a:cubicBezTo>
                    <a:pt x="423" y="83"/>
                    <a:pt x="424" y="84"/>
                    <a:pt x="425" y="86"/>
                  </a:cubicBezTo>
                  <a:cubicBezTo>
                    <a:pt x="425" y="86"/>
                    <a:pt x="427" y="86"/>
                    <a:pt x="427" y="86"/>
                  </a:cubicBezTo>
                  <a:cubicBezTo>
                    <a:pt x="427" y="86"/>
                    <a:pt x="427" y="90"/>
                    <a:pt x="427" y="90"/>
                  </a:cubicBezTo>
                  <a:cubicBezTo>
                    <a:pt x="428" y="90"/>
                    <a:pt x="429" y="90"/>
                    <a:pt x="430" y="90"/>
                  </a:cubicBezTo>
                  <a:cubicBezTo>
                    <a:pt x="430" y="92"/>
                    <a:pt x="430" y="92"/>
                    <a:pt x="430" y="92"/>
                  </a:cubicBezTo>
                  <a:cubicBezTo>
                    <a:pt x="428" y="92"/>
                    <a:pt x="428" y="92"/>
                    <a:pt x="427" y="92"/>
                  </a:cubicBezTo>
                  <a:cubicBezTo>
                    <a:pt x="427" y="93"/>
                    <a:pt x="428" y="95"/>
                    <a:pt x="427" y="95"/>
                  </a:cubicBezTo>
                  <a:cubicBezTo>
                    <a:pt x="434" y="95"/>
                    <a:pt x="436" y="96"/>
                    <a:pt x="441" y="94"/>
                  </a:cubicBezTo>
                  <a:cubicBezTo>
                    <a:pt x="441" y="93"/>
                    <a:pt x="440" y="92"/>
                    <a:pt x="441" y="91"/>
                  </a:cubicBezTo>
                  <a:cubicBezTo>
                    <a:pt x="441" y="91"/>
                    <a:pt x="442" y="91"/>
                    <a:pt x="443" y="91"/>
                  </a:cubicBezTo>
                  <a:cubicBezTo>
                    <a:pt x="443" y="91"/>
                    <a:pt x="443" y="93"/>
                    <a:pt x="444" y="94"/>
                  </a:cubicBezTo>
                  <a:cubicBezTo>
                    <a:pt x="445" y="94"/>
                    <a:pt x="446" y="94"/>
                    <a:pt x="447" y="94"/>
                  </a:cubicBezTo>
                  <a:cubicBezTo>
                    <a:pt x="446" y="95"/>
                    <a:pt x="449" y="95"/>
                    <a:pt x="449" y="95"/>
                  </a:cubicBezTo>
                  <a:cubicBezTo>
                    <a:pt x="449" y="95"/>
                    <a:pt x="449" y="93"/>
                    <a:pt x="449" y="93"/>
                  </a:cubicBezTo>
                  <a:cubicBezTo>
                    <a:pt x="450" y="93"/>
                    <a:pt x="451" y="95"/>
                    <a:pt x="452" y="94"/>
                  </a:cubicBezTo>
                  <a:cubicBezTo>
                    <a:pt x="454" y="88"/>
                    <a:pt x="454" y="88"/>
                    <a:pt x="454" y="88"/>
                  </a:cubicBezTo>
                  <a:cubicBezTo>
                    <a:pt x="454" y="88"/>
                    <a:pt x="457" y="89"/>
                    <a:pt x="458" y="88"/>
                  </a:cubicBezTo>
                  <a:cubicBezTo>
                    <a:pt x="459" y="88"/>
                    <a:pt x="461" y="87"/>
                    <a:pt x="463" y="86"/>
                  </a:cubicBezTo>
                  <a:cubicBezTo>
                    <a:pt x="461" y="85"/>
                    <a:pt x="462" y="80"/>
                    <a:pt x="464" y="79"/>
                  </a:cubicBezTo>
                  <a:cubicBezTo>
                    <a:pt x="464" y="79"/>
                    <a:pt x="464" y="82"/>
                    <a:pt x="464" y="84"/>
                  </a:cubicBezTo>
                  <a:cubicBezTo>
                    <a:pt x="465" y="83"/>
                    <a:pt x="466" y="84"/>
                    <a:pt x="467" y="84"/>
                  </a:cubicBezTo>
                  <a:cubicBezTo>
                    <a:pt x="467" y="83"/>
                    <a:pt x="467" y="83"/>
                    <a:pt x="467" y="83"/>
                  </a:cubicBezTo>
                  <a:cubicBezTo>
                    <a:pt x="468" y="83"/>
                    <a:pt x="472" y="78"/>
                    <a:pt x="472" y="78"/>
                  </a:cubicBezTo>
                  <a:cubicBezTo>
                    <a:pt x="474" y="78"/>
                    <a:pt x="474" y="80"/>
                    <a:pt x="474" y="80"/>
                  </a:cubicBezTo>
                  <a:cubicBezTo>
                    <a:pt x="475" y="80"/>
                    <a:pt x="478" y="79"/>
                    <a:pt x="479" y="79"/>
                  </a:cubicBezTo>
                  <a:cubicBezTo>
                    <a:pt x="479" y="79"/>
                    <a:pt x="477" y="82"/>
                    <a:pt x="478" y="82"/>
                  </a:cubicBezTo>
                  <a:cubicBezTo>
                    <a:pt x="481" y="82"/>
                    <a:pt x="482" y="79"/>
                    <a:pt x="479" y="78"/>
                  </a:cubicBezTo>
                  <a:cubicBezTo>
                    <a:pt x="480" y="79"/>
                    <a:pt x="483" y="80"/>
                    <a:pt x="483" y="80"/>
                  </a:cubicBezTo>
                  <a:cubicBezTo>
                    <a:pt x="483" y="78"/>
                    <a:pt x="483" y="78"/>
                    <a:pt x="483" y="78"/>
                  </a:cubicBezTo>
                  <a:cubicBezTo>
                    <a:pt x="486" y="78"/>
                    <a:pt x="491" y="77"/>
                    <a:pt x="492" y="75"/>
                  </a:cubicBezTo>
                  <a:cubicBezTo>
                    <a:pt x="493" y="75"/>
                    <a:pt x="493" y="72"/>
                    <a:pt x="493" y="72"/>
                  </a:cubicBezTo>
                  <a:cubicBezTo>
                    <a:pt x="493" y="72"/>
                    <a:pt x="489" y="66"/>
                    <a:pt x="489" y="65"/>
                  </a:cubicBezTo>
                  <a:cubicBezTo>
                    <a:pt x="489" y="65"/>
                    <a:pt x="491" y="65"/>
                    <a:pt x="491" y="65"/>
                  </a:cubicBezTo>
                  <a:cubicBezTo>
                    <a:pt x="492" y="68"/>
                    <a:pt x="494" y="70"/>
                    <a:pt x="495" y="73"/>
                  </a:cubicBezTo>
                  <a:cubicBezTo>
                    <a:pt x="497" y="72"/>
                    <a:pt x="496" y="74"/>
                    <a:pt x="497" y="74"/>
                  </a:cubicBezTo>
                  <a:cubicBezTo>
                    <a:pt x="497" y="74"/>
                    <a:pt x="499" y="72"/>
                    <a:pt x="500" y="72"/>
                  </a:cubicBezTo>
                  <a:cubicBezTo>
                    <a:pt x="500" y="73"/>
                    <a:pt x="500" y="73"/>
                    <a:pt x="500" y="73"/>
                  </a:cubicBezTo>
                  <a:cubicBezTo>
                    <a:pt x="500" y="73"/>
                    <a:pt x="500" y="73"/>
                    <a:pt x="500" y="73"/>
                  </a:cubicBezTo>
                  <a:cubicBezTo>
                    <a:pt x="501" y="74"/>
                    <a:pt x="502" y="75"/>
                    <a:pt x="502" y="76"/>
                  </a:cubicBezTo>
                  <a:cubicBezTo>
                    <a:pt x="501" y="76"/>
                    <a:pt x="491" y="77"/>
                    <a:pt x="495" y="78"/>
                  </a:cubicBezTo>
                  <a:cubicBezTo>
                    <a:pt x="501" y="79"/>
                    <a:pt x="508" y="79"/>
                    <a:pt x="513" y="80"/>
                  </a:cubicBezTo>
                  <a:cubicBezTo>
                    <a:pt x="512" y="81"/>
                    <a:pt x="514" y="83"/>
                    <a:pt x="512" y="83"/>
                  </a:cubicBezTo>
                  <a:cubicBezTo>
                    <a:pt x="510" y="82"/>
                    <a:pt x="510" y="82"/>
                    <a:pt x="510" y="82"/>
                  </a:cubicBezTo>
                  <a:cubicBezTo>
                    <a:pt x="505" y="81"/>
                    <a:pt x="500" y="81"/>
                    <a:pt x="495" y="81"/>
                  </a:cubicBezTo>
                  <a:cubicBezTo>
                    <a:pt x="494" y="81"/>
                    <a:pt x="491" y="82"/>
                    <a:pt x="488" y="82"/>
                  </a:cubicBezTo>
                  <a:cubicBezTo>
                    <a:pt x="488" y="82"/>
                    <a:pt x="487" y="80"/>
                    <a:pt x="486" y="80"/>
                  </a:cubicBezTo>
                  <a:cubicBezTo>
                    <a:pt x="485" y="80"/>
                    <a:pt x="475" y="84"/>
                    <a:pt x="474" y="84"/>
                  </a:cubicBezTo>
                  <a:cubicBezTo>
                    <a:pt x="474" y="84"/>
                    <a:pt x="473" y="86"/>
                    <a:pt x="473" y="86"/>
                  </a:cubicBezTo>
                  <a:cubicBezTo>
                    <a:pt x="472" y="86"/>
                    <a:pt x="471" y="85"/>
                    <a:pt x="470" y="86"/>
                  </a:cubicBezTo>
                  <a:cubicBezTo>
                    <a:pt x="472" y="85"/>
                    <a:pt x="468" y="85"/>
                    <a:pt x="468" y="85"/>
                  </a:cubicBezTo>
                  <a:cubicBezTo>
                    <a:pt x="467" y="89"/>
                    <a:pt x="466" y="91"/>
                    <a:pt x="466" y="95"/>
                  </a:cubicBezTo>
                  <a:cubicBezTo>
                    <a:pt x="468" y="95"/>
                    <a:pt x="467" y="95"/>
                    <a:pt x="468" y="96"/>
                  </a:cubicBezTo>
                  <a:cubicBezTo>
                    <a:pt x="469" y="95"/>
                    <a:pt x="470" y="96"/>
                    <a:pt x="470" y="96"/>
                  </a:cubicBezTo>
                  <a:cubicBezTo>
                    <a:pt x="473" y="95"/>
                    <a:pt x="476" y="92"/>
                    <a:pt x="478" y="92"/>
                  </a:cubicBezTo>
                  <a:cubicBezTo>
                    <a:pt x="481" y="92"/>
                    <a:pt x="478" y="93"/>
                    <a:pt x="480" y="94"/>
                  </a:cubicBezTo>
                  <a:cubicBezTo>
                    <a:pt x="484" y="95"/>
                    <a:pt x="487" y="93"/>
                    <a:pt x="489" y="92"/>
                  </a:cubicBezTo>
                  <a:cubicBezTo>
                    <a:pt x="491" y="90"/>
                    <a:pt x="493" y="89"/>
                    <a:pt x="494" y="87"/>
                  </a:cubicBezTo>
                  <a:cubicBezTo>
                    <a:pt x="494" y="92"/>
                    <a:pt x="494" y="92"/>
                    <a:pt x="491" y="96"/>
                  </a:cubicBezTo>
                  <a:cubicBezTo>
                    <a:pt x="492" y="96"/>
                    <a:pt x="492" y="96"/>
                    <a:pt x="494" y="96"/>
                  </a:cubicBezTo>
                  <a:cubicBezTo>
                    <a:pt x="494" y="98"/>
                    <a:pt x="495" y="99"/>
                    <a:pt x="495" y="100"/>
                  </a:cubicBezTo>
                  <a:cubicBezTo>
                    <a:pt x="494" y="101"/>
                    <a:pt x="496" y="102"/>
                    <a:pt x="496" y="102"/>
                  </a:cubicBezTo>
                  <a:cubicBezTo>
                    <a:pt x="497" y="101"/>
                    <a:pt x="497" y="100"/>
                    <a:pt x="498" y="99"/>
                  </a:cubicBezTo>
                  <a:cubicBezTo>
                    <a:pt x="499" y="99"/>
                    <a:pt x="499" y="99"/>
                    <a:pt x="499" y="99"/>
                  </a:cubicBezTo>
                  <a:cubicBezTo>
                    <a:pt x="500" y="102"/>
                    <a:pt x="500" y="102"/>
                    <a:pt x="500" y="102"/>
                  </a:cubicBezTo>
                  <a:cubicBezTo>
                    <a:pt x="503" y="103"/>
                    <a:pt x="509" y="100"/>
                    <a:pt x="508" y="101"/>
                  </a:cubicBezTo>
                  <a:cubicBezTo>
                    <a:pt x="507" y="101"/>
                    <a:pt x="506" y="103"/>
                    <a:pt x="506" y="103"/>
                  </a:cubicBezTo>
                  <a:cubicBezTo>
                    <a:pt x="506" y="104"/>
                    <a:pt x="507" y="105"/>
                    <a:pt x="506" y="106"/>
                  </a:cubicBezTo>
                  <a:cubicBezTo>
                    <a:pt x="506" y="106"/>
                    <a:pt x="504" y="106"/>
                    <a:pt x="504" y="106"/>
                  </a:cubicBezTo>
                  <a:cubicBezTo>
                    <a:pt x="503" y="108"/>
                    <a:pt x="503" y="108"/>
                    <a:pt x="503" y="108"/>
                  </a:cubicBezTo>
                  <a:cubicBezTo>
                    <a:pt x="501" y="109"/>
                    <a:pt x="501" y="107"/>
                    <a:pt x="500" y="106"/>
                  </a:cubicBezTo>
                  <a:cubicBezTo>
                    <a:pt x="497" y="106"/>
                    <a:pt x="492" y="108"/>
                    <a:pt x="491" y="107"/>
                  </a:cubicBezTo>
                  <a:cubicBezTo>
                    <a:pt x="491" y="107"/>
                    <a:pt x="489" y="102"/>
                    <a:pt x="488" y="102"/>
                  </a:cubicBezTo>
                  <a:cubicBezTo>
                    <a:pt x="488" y="101"/>
                    <a:pt x="485" y="102"/>
                    <a:pt x="484" y="102"/>
                  </a:cubicBezTo>
                  <a:cubicBezTo>
                    <a:pt x="483" y="101"/>
                    <a:pt x="482" y="98"/>
                    <a:pt x="480" y="98"/>
                  </a:cubicBezTo>
                  <a:cubicBezTo>
                    <a:pt x="476" y="97"/>
                    <a:pt x="468" y="98"/>
                    <a:pt x="464" y="99"/>
                  </a:cubicBezTo>
                  <a:cubicBezTo>
                    <a:pt x="464" y="99"/>
                    <a:pt x="465" y="103"/>
                    <a:pt x="464" y="103"/>
                  </a:cubicBezTo>
                  <a:cubicBezTo>
                    <a:pt x="465" y="103"/>
                    <a:pt x="466" y="105"/>
                    <a:pt x="466" y="105"/>
                  </a:cubicBezTo>
                  <a:cubicBezTo>
                    <a:pt x="467" y="105"/>
                    <a:pt x="469" y="105"/>
                    <a:pt x="470" y="105"/>
                  </a:cubicBezTo>
                  <a:cubicBezTo>
                    <a:pt x="470" y="105"/>
                    <a:pt x="470" y="106"/>
                    <a:pt x="470" y="106"/>
                  </a:cubicBezTo>
                  <a:cubicBezTo>
                    <a:pt x="471" y="107"/>
                    <a:pt x="471" y="109"/>
                    <a:pt x="471" y="110"/>
                  </a:cubicBezTo>
                  <a:cubicBezTo>
                    <a:pt x="461" y="112"/>
                    <a:pt x="457" y="111"/>
                    <a:pt x="451" y="117"/>
                  </a:cubicBezTo>
                  <a:cubicBezTo>
                    <a:pt x="450" y="117"/>
                    <a:pt x="449" y="118"/>
                    <a:pt x="449" y="118"/>
                  </a:cubicBezTo>
                  <a:cubicBezTo>
                    <a:pt x="450" y="121"/>
                    <a:pt x="451" y="123"/>
                    <a:pt x="452" y="126"/>
                  </a:cubicBezTo>
                  <a:cubicBezTo>
                    <a:pt x="452" y="125"/>
                    <a:pt x="454" y="126"/>
                    <a:pt x="454" y="126"/>
                  </a:cubicBezTo>
                  <a:cubicBezTo>
                    <a:pt x="454" y="126"/>
                    <a:pt x="454" y="124"/>
                    <a:pt x="454" y="124"/>
                  </a:cubicBezTo>
                  <a:cubicBezTo>
                    <a:pt x="455" y="124"/>
                    <a:pt x="455" y="124"/>
                    <a:pt x="455" y="124"/>
                  </a:cubicBezTo>
                  <a:cubicBezTo>
                    <a:pt x="455" y="122"/>
                    <a:pt x="455" y="122"/>
                    <a:pt x="455" y="122"/>
                  </a:cubicBezTo>
                  <a:cubicBezTo>
                    <a:pt x="455" y="122"/>
                    <a:pt x="457" y="122"/>
                    <a:pt x="455" y="123"/>
                  </a:cubicBezTo>
                  <a:cubicBezTo>
                    <a:pt x="456" y="123"/>
                    <a:pt x="457" y="123"/>
                    <a:pt x="457" y="123"/>
                  </a:cubicBezTo>
                  <a:cubicBezTo>
                    <a:pt x="458" y="126"/>
                    <a:pt x="458" y="126"/>
                    <a:pt x="458" y="126"/>
                  </a:cubicBezTo>
                  <a:cubicBezTo>
                    <a:pt x="461" y="127"/>
                    <a:pt x="464" y="125"/>
                    <a:pt x="466" y="125"/>
                  </a:cubicBezTo>
                  <a:cubicBezTo>
                    <a:pt x="466" y="125"/>
                    <a:pt x="467" y="122"/>
                    <a:pt x="465" y="124"/>
                  </a:cubicBezTo>
                  <a:cubicBezTo>
                    <a:pt x="465" y="122"/>
                    <a:pt x="465" y="122"/>
                    <a:pt x="465" y="122"/>
                  </a:cubicBezTo>
                  <a:cubicBezTo>
                    <a:pt x="466" y="122"/>
                    <a:pt x="467" y="121"/>
                    <a:pt x="467" y="120"/>
                  </a:cubicBezTo>
                  <a:cubicBezTo>
                    <a:pt x="468" y="121"/>
                    <a:pt x="469" y="122"/>
                    <a:pt x="470" y="122"/>
                  </a:cubicBezTo>
                  <a:cubicBezTo>
                    <a:pt x="470" y="123"/>
                    <a:pt x="470" y="124"/>
                    <a:pt x="470" y="124"/>
                  </a:cubicBezTo>
                  <a:cubicBezTo>
                    <a:pt x="472" y="124"/>
                    <a:pt x="472" y="126"/>
                    <a:pt x="472" y="126"/>
                  </a:cubicBezTo>
                  <a:cubicBezTo>
                    <a:pt x="472" y="126"/>
                    <a:pt x="472" y="125"/>
                    <a:pt x="473" y="122"/>
                  </a:cubicBezTo>
                  <a:cubicBezTo>
                    <a:pt x="474" y="121"/>
                    <a:pt x="474" y="121"/>
                    <a:pt x="474" y="121"/>
                  </a:cubicBezTo>
                  <a:cubicBezTo>
                    <a:pt x="475" y="121"/>
                    <a:pt x="474" y="123"/>
                    <a:pt x="474" y="124"/>
                  </a:cubicBezTo>
                  <a:cubicBezTo>
                    <a:pt x="476" y="124"/>
                    <a:pt x="478" y="125"/>
                    <a:pt x="480" y="126"/>
                  </a:cubicBezTo>
                  <a:cubicBezTo>
                    <a:pt x="483" y="126"/>
                    <a:pt x="484" y="125"/>
                    <a:pt x="487" y="126"/>
                  </a:cubicBezTo>
                  <a:cubicBezTo>
                    <a:pt x="488" y="127"/>
                    <a:pt x="488" y="128"/>
                    <a:pt x="488" y="128"/>
                  </a:cubicBezTo>
                  <a:cubicBezTo>
                    <a:pt x="489" y="128"/>
                    <a:pt x="488" y="126"/>
                    <a:pt x="488" y="126"/>
                  </a:cubicBezTo>
                  <a:cubicBezTo>
                    <a:pt x="494" y="123"/>
                    <a:pt x="494" y="124"/>
                    <a:pt x="490" y="119"/>
                  </a:cubicBezTo>
                  <a:cubicBezTo>
                    <a:pt x="496" y="121"/>
                    <a:pt x="494" y="121"/>
                    <a:pt x="497" y="118"/>
                  </a:cubicBezTo>
                  <a:cubicBezTo>
                    <a:pt x="497" y="117"/>
                    <a:pt x="498" y="117"/>
                    <a:pt x="498" y="117"/>
                  </a:cubicBezTo>
                  <a:cubicBezTo>
                    <a:pt x="498" y="116"/>
                    <a:pt x="498" y="116"/>
                    <a:pt x="498" y="116"/>
                  </a:cubicBezTo>
                  <a:cubicBezTo>
                    <a:pt x="500" y="115"/>
                    <a:pt x="499" y="121"/>
                    <a:pt x="499" y="120"/>
                  </a:cubicBezTo>
                  <a:cubicBezTo>
                    <a:pt x="499" y="121"/>
                    <a:pt x="499" y="122"/>
                    <a:pt x="499" y="122"/>
                  </a:cubicBezTo>
                  <a:cubicBezTo>
                    <a:pt x="502" y="122"/>
                    <a:pt x="506" y="121"/>
                    <a:pt x="507" y="121"/>
                  </a:cubicBezTo>
                  <a:cubicBezTo>
                    <a:pt x="507" y="121"/>
                    <a:pt x="510" y="122"/>
                    <a:pt x="510" y="122"/>
                  </a:cubicBezTo>
                  <a:cubicBezTo>
                    <a:pt x="512" y="122"/>
                    <a:pt x="513" y="121"/>
                    <a:pt x="514" y="121"/>
                  </a:cubicBezTo>
                  <a:cubicBezTo>
                    <a:pt x="514" y="121"/>
                    <a:pt x="515" y="121"/>
                    <a:pt x="515" y="122"/>
                  </a:cubicBezTo>
                  <a:cubicBezTo>
                    <a:pt x="515" y="121"/>
                    <a:pt x="516" y="121"/>
                    <a:pt x="516" y="120"/>
                  </a:cubicBezTo>
                  <a:cubicBezTo>
                    <a:pt x="516" y="117"/>
                    <a:pt x="516" y="116"/>
                    <a:pt x="515" y="114"/>
                  </a:cubicBezTo>
                  <a:cubicBezTo>
                    <a:pt x="516" y="115"/>
                    <a:pt x="517" y="115"/>
                    <a:pt x="518" y="116"/>
                  </a:cubicBezTo>
                  <a:cubicBezTo>
                    <a:pt x="518" y="117"/>
                    <a:pt x="517" y="118"/>
                    <a:pt x="518" y="119"/>
                  </a:cubicBezTo>
                  <a:cubicBezTo>
                    <a:pt x="520" y="122"/>
                    <a:pt x="521" y="120"/>
                    <a:pt x="523" y="120"/>
                  </a:cubicBezTo>
                  <a:cubicBezTo>
                    <a:pt x="522" y="119"/>
                    <a:pt x="524" y="119"/>
                    <a:pt x="524" y="119"/>
                  </a:cubicBezTo>
                  <a:cubicBezTo>
                    <a:pt x="525" y="119"/>
                    <a:pt x="525" y="121"/>
                    <a:pt x="526" y="121"/>
                  </a:cubicBezTo>
                  <a:cubicBezTo>
                    <a:pt x="526" y="124"/>
                    <a:pt x="526" y="125"/>
                    <a:pt x="526" y="129"/>
                  </a:cubicBezTo>
                  <a:cubicBezTo>
                    <a:pt x="526" y="129"/>
                    <a:pt x="529" y="129"/>
                    <a:pt x="528" y="128"/>
                  </a:cubicBezTo>
                  <a:cubicBezTo>
                    <a:pt x="529" y="128"/>
                    <a:pt x="531" y="129"/>
                    <a:pt x="531" y="129"/>
                  </a:cubicBezTo>
                  <a:cubicBezTo>
                    <a:pt x="532" y="129"/>
                    <a:pt x="532" y="126"/>
                    <a:pt x="533" y="126"/>
                  </a:cubicBezTo>
                  <a:cubicBezTo>
                    <a:pt x="534" y="124"/>
                    <a:pt x="537" y="124"/>
                    <a:pt x="538" y="122"/>
                  </a:cubicBezTo>
                  <a:cubicBezTo>
                    <a:pt x="539" y="122"/>
                    <a:pt x="539" y="122"/>
                    <a:pt x="539" y="122"/>
                  </a:cubicBezTo>
                  <a:cubicBezTo>
                    <a:pt x="539" y="120"/>
                    <a:pt x="539" y="120"/>
                    <a:pt x="539" y="120"/>
                  </a:cubicBezTo>
                  <a:cubicBezTo>
                    <a:pt x="540" y="121"/>
                    <a:pt x="540" y="122"/>
                    <a:pt x="541" y="123"/>
                  </a:cubicBezTo>
                  <a:cubicBezTo>
                    <a:pt x="542" y="123"/>
                    <a:pt x="543" y="123"/>
                    <a:pt x="544" y="123"/>
                  </a:cubicBezTo>
                  <a:cubicBezTo>
                    <a:pt x="544" y="123"/>
                    <a:pt x="545" y="121"/>
                    <a:pt x="545" y="121"/>
                  </a:cubicBezTo>
                  <a:cubicBezTo>
                    <a:pt x="547" y="119"/>
                    <a:pt x="550" y="118"/>
                    <a:pt x="552" y="116"/>
                  </a:cubicBezTo>
                  <a:cubicBezTo>
                    <a:pt x="551" y="116"/>
                    <a:pt x="551" y="114"/>
                    <a:pt x="550" y="114"/>
                  </a:cubicBezTo>
                  <a:cubicBezTo>
                    <a:pt x="549" y="114"/>
                    <a:pt x="547" y="115"/>
                    <a:pt x="546" y="114"/>
                  </a:cubicBezTo>
                  <a:cubicBezTo>
                    <a:pt x="545" y="114"/>
                    <a:pt x="543" y="110"/>
                    <a:pt x="542" y="109"/>
                  </a:cubicBezTo>
                  <a:cubicBezTo>
                    <a:pt x="539" y="108"/>
                    <a:pt x="536" y="108"/>
                    <a:pt x="532" y="108"/>
                  </a:cubicBezTo>
                  <a:cubicBezTo>
                    <a:pt x="539" y="106"/>
                    <a:pt x="545" y="106"/>
                    <a:pt x="552" y="104"/>
                  </a:cubicBezTo>
                  <a:cubicBezTo>
                    <a:pt x="551" y="101"/>
                    <a:pt x="551" y="99"/>
                    <a:pt x="551" y="97"/>
                  </a:cubicBezTo>
                  <a:cubicBezTo>
                    <a:pt x="554" y="97"/>
                    <a:pt x="559" y="100"/>
                    <a:pt x="564" y="98"/>
                  </a:cubicBezTo>
                  <a:cubicBezTo>
                    <a:pt x="565" y="97"/>
                    <a:pt x="565" y="97"/>
                    <a:pt x="565" y="97"/>
                  </a:cubicBezTo>
                  <a:cubicBezTo>
                    <a:pt x="566" y="97"/>
                    <a:pt x="568" y="98"/>
                    <a:pt x="569" y="97"/>
                  </a:cubicBezTo>
                  <a:cubicBezTo>
                    <a:pt x="569" y="97"/>
                    <a:pt x="569" y="96"/>
                    <a:pt x="570" y="96"/>
                  </a:cubicBezTo>
                  <a:cubicBezTo>
                    <a:pt x="571" y="96"/>
                    <a:pt x="570" y="94"/>
                    <a:pt x="571" y="94"/>
                  </a:cubicBezTo>
                  <a:cubicBezTo>
                    <a:pt x="568" y="93"/>
                    <a:pt x="563" y="92"/>
                    <a:pt x="569" y="92"/>
                  </a:cubicBezTo>
                  <a:cubicBezTo>
                    <a:pt x="572" y="91"/>
                    <a:pt x="580" y="93"/>
                    <a:pt x="574" y="89"/>
                  </a:cubicBezTo>
                  <a:cubicBezTo>
                    <a:pt x="574" y="88"/>
                    <a:pt x="574" y="88"/>
                    <a:pt x="574" y="88"/>
                  </a:cubicBezTo>
                  <a:cubicBezTo>
                    <a:pt x="580" y="88"/>
                    <a:pt x="580" y="87"/>
                    <a:pt x="584" y="85"/>
                  </a:cubicBezTo>
                  <a:cubicBezTo>
                    <a:pt x="584" y="84"/>
                    <a:pt x="584" y="84"/>
                    <a:pt x="584" y="84"/>
                  </a:cubicBezTo>
                  <a:cubicBezTo>
                    <a:pt x="583" y="83"/>
                    <a:pt x="584" y="83"/>
                    <a:pt x="583" y="81"/>
                  </a:cubicBezTo>
                  <a:cubicBezTo>
                    <a:pt x="580" y="81"/>
                    <a:pt x="579" y="82"/>
                    <a:pt x="576" y="82"/>
                  </a:cubicBezTo>
                  <a:cubicBezTo>
                    <a:pt x="576" y="82"/>
                    <a:pt x="576" y="80"/>
                    <a:pt x="576" y="80"/>
                  </a:cubicBezTo>
                  <a:cubicBezTo>
                    <a:pt x="574" y="80"/>
                    <a:pt x="570" y="78"/>
                    <a:pt x="570" y="78"/>
                  </a:cubicBezTo>
                  <a:cubicBezTo>
                    <a:pt x="569" y="78"/>
                    <a:pt x="568" y="80"/>
                    <a:pt x="568" y="80"/>
                  </a:cubicBezTo>
                  <a:cubicBezTo>
                    <a:pt x="566" y="80"/>
                    <a:pt x="565" y="79"/>
                    <a:pt x="564" y="80"/>
                  </a:cubicBezTo>
                  <a:cubicBezTo>
                    <a:pt x="562" y="81"/>
                    <a:pt x="562" y="81"/>
                    <a:pt x="562" y="81"/>
                  </a:cubicBezTo>
                  <a:cubicBezTo>
                    <a:pt x="558" y="82"/>
                    <a:pt x="556" y="83"/>
                    <a:pt x="552" y="84"/>
                  </a:cubicBezTo>
                  <a:cubicBezTo>
                    <a:pt x="553" y="83"/>
                    <a:pt x="552" y="82"/>
                    <a:pt x="553" y="81"/>
                  </a:cubicBezTo>
                  <a:cubicBezTo>
                    <a:pt x="554" y="80"/>
                    <a:pt x="556" y="79"/>
                    <a:pt x="557" y="79"/>
                  </a:cubicBezTo>
                  <a:cubicBezTo>
                    <a:pt x="558" y="80"/>
                    <a:pt x="556" y="77"/>
                    <a:pt x="556" y="77"/>
                  </a:cubicBezTo>
                  <a:cubicBezTo>
                    <a:pt x="553" y="76"/>
                    <a:pt x="551" y="76"/>
                    <a:pt x="548" y="76"/>
                  </a:cubicBezTo>
                  <a:cubicBezTo>
                    <a:pt x="548" y="76"/>
                    <a:pt x="549" y="74"/>
                    <a:pt x="550" y="74"/>
                  </a:cubicBezTo>
                  <a:cubicBezTo>
                    <a:pt x="550" y="74"/>
                    <a:pt x="558" y="76"/>
                    <a:pt x="559" y="76"/>
                  </a:cubicBezTo>
                  <a:cubicBezTo>
                    <a:pt x="559" y="76"/>
                    <a:pt x="561" y="78"/>
                    <a:pt x="561" y="78"/>
                  </a:cubicBezTo>
                  <a:cubicBezTo>
                    <a:pt x="562" y="78"/>
                    <a:pt x="564" y="77"/>
                    <a:pt x="566" y="77"/>
                  </a:cubicBezTo>
                  <a:cubicBezTo>
                    <a:pt x="567" y="77"/>
                    <a:pt x="574" y="76"/>
                    <a:pt x="569" y="74"/>
                  </a:cubicBezTo>
                  <a:cubicBezTo>
                    <a:pt x="566" y="73"/>
                    <a:pt x="565" y="73"/>
                    <a:pt x="562" y="72"/>
                  </a:cubicBezTo>
                  <a:cubicBezTo>
                    <a:pt x="563" y="72"/>
                    <a:pt x="560" y="71"/>
                    <a:pt x="560" y="71"/>
                  </a:cubicBezTo>
                  <a:cubicBezTo>
                    <a:pt x="564" y="72"/>
                    <a:pt x="567" y="71"/>
                    <a:pt x="571" y="72"/>
                  </a:cubicBezTo>
                  <a:cubicBezTo>
                    <a:pt x="571" y="73"/>
                    <a:pt x="573" y="74"/>
                    <a:pt x="574" y="74"/>
                  </a:cubicBezTo>
                  <a:cubicBezTo>
                    <a:pt x="574" y="74"/>
                    <a:pt x="576" y="73"/>
                    <a:pt x="576" y="72"/>
                  </a:cubicBezTo>
                  <a:cubicBezTo>
                    <a:pt x="575" y="70"/>
                    <a:pt x="575" y="70"/>
                    <a:pt x="575" y="70"/>
                  </a:cubicBezTo>
                  <a:cubicBezTo>
                    <a:pt x="570" y="69"/>
                    <a:pt x="565" y="69"/>
                    <a:pt x="560" y="69"/>
                  </a:cubicBezTo>
                  <a:cubicBezTo>
                    <a:pt x="560" y="69"/>
                    <a:pt x="560" y="67"/>
                    <a:pt x="560" y="66"/>
                  </a:cubicBezTo>
                  <a:cubicBezTo>
                    <a:pt x="562" y="67"/>
                    <a:pt x="564" y="67"/>
                    <a:pt x="566" y="68"/>
                  </a:cubicBezTo>
                  <a:cubicBezTo>
                    <a:pt x="566" y="67"/>
                    <a:pt x="567" y="65"/>
                    <a:pt x="568" y="65"/>
                  </a:cubicBezTo>
                  <a:cubicBezTo>
                    <a:pt x="568" y="65"/>
                    <a:pt x="569" y="66"/>
                    <a:pt x="570" y="65"/>
                  </a:cubicBezTo>
                  <a:cubicBezTo>
                    <a:pt x="570" y="65"/>
                    <a:pt x="570" y="67"/>
                    <a:pt x="570" y="67"/>
                  </a:cubicBezTo>
                  <a:cubicBezTo>
                    <a:pt x="572" y="69"/>
                    <a:pt x="576" y="70"/>
                    <a:pt x="577" y="69"/>
                  </a:cubicBezTo>
                  <a:cubicBezTo>
                    <a:pt x="577" y="69"/>
                    <a:pt x="575" y="66"/>
                    <a:pt x="579" y="67"/>
                  </a:cubicBezTo>
                  <a:cubicBezTo>
                    <a:pt x="579" y="67"/>
                    <a:pt x="582" y="69"/>
                    <a:pt x="583" y="70"/>
                  </a:cubicBezTo>
                  <a:cubicBezTo>
                    <a:pt x="584" y="69"/>
                    <a:pt x="586" y="67"/>
                    <a:pt x="586" y="66"/>
                  </a:cubicBezTo>
                  <a:cubicBezTo>
                    <a:pt x="587" y="67"/>
                    <a:pt x="588" y="68"/>
                    <a:pt x="588" y="68"/>
                  </a:cubicBezTo>
                  <a:cubicBezTo>
                    <a:pt x="593" y="70"/>
                    <a:pt x="596" y="68"/>
                    <a:pt x="600" y="68"/>
                  </a:cubicBezTo>
                  <a:cubicBezTo>
                    <a:pt x="600" y="68"/>
                    <a:pt x="601" y="66"/>
                    <a:pt x="601" y="65"/>
                  </a:cubicBezTo>
                  <a:cubicBezTo>
                    <a:pt x="600" y="65"/>
                    <a:pt x="600" y="65"/>
                    <a:pt x="599" y="64"/>
                  </a:cubicBezTo>
                  <a:cubicBezTo>
                    <a:pt x="596" y="63"/>
                    <a:pt x="603" y="64"/>
                    <a:pt x="603" y="64"/>
                  </a:cubicBezTo>
                  <a:cubicBezTo>
                    <a:pt x="604" y="64"/>
                    <a:pt x="605" y="61"/>
                    <a:pt x="605" y="61"/>
                  </a:cubicBezTo>
                  <a:cubicBezTo>
                    <a:pt x="605" y="61"/>
                    <a:pt x="615" y="60"/>
                    <a:pt x="611" y="59"/>
                  </a:cubicBezTo>
                  <a:cubicBezTo>
                    <a:pt x="610" y="59"/>
                    <a:pt x="608" y="58"/>
                    <a:pt x="607" y="58"/>
                  </a:cubicBezTo>
                  <a:cubicBezTo>
                    <a:pt x="607" y="58"/>
                    <a:pt x="608" y="57"/>
                    <a:pt x="607" y="56"/>
                  </a:cubicBezTo>
                  <a:cubicBezTo>
                    <a:pt x="609" y="55"/>
                    <a:pt x="609" y="55"/>
                    <a:pt x="609" y="55"/>
                  </a:cubicBezTo>
                  <a:cubicBezTo>
                    <a:pt x="610" y="55"/>
                    <a:pt x="611" y="57"/>
                    <a:pt x="612" y="57"/>
                  </a:cubicBezTo>
                  <a:cubicBezTo>
                    <a:pt x="616" y="59"/>
                    <a:pt x="616" y="57"/>
                    <a:pt x="619" y="56"/>
                  </a:cubicBezTo>
                  <a:cubicBezTo>
                    <a:pt x="619" y="54"/>
                    <a:pt x="619" y="54"/>
                    <a:pt x="619" y="54"/>
                  </a:cubicBezTo>
                  <a:cubicBezTo>
                    <a:pt x="620" y="54"/>
                    <a:pt x="621" y="55"/>
                    <a:pt x="622" y="54"/>
                  </a:cubicBezTo>
                  <a:cubicBezTo>
                    <a:pt x="623" y="53"/>
                    <a:pt x="621" y="52"/>
                    <a:pt x="621" y="51"/>
                  </a:cubicBezTo>
                  <a:cubicBezTo>
                    <a:pt x="622" y="50"/>
                    <a:pt x="623" y="50"/>
                    <a:pt x="623" y="49"/>
                  </a:cubicBezTo>
                  <a:cubicBezTo>
                    <a:pt x="627" y="55"/>
                    <a:pt x="628" y="51"/>
                    <a:pt x="627" y="51"/>
                  </a:cubicBezTo>
                  <a:cubicBezTo>
                    <a:pt x="628" y="51"/>
                    <a:pt x="628" y="52"/>
                    <a:pt x="629" y="52"/>
                  </a:cubicBezTo>
                  <a:cubicBezTo>
                    <a:pt x="630" y="52"/>
                    <a:pt x="630" y="49"/>
                    <a:pt x="631" y="49"/>
                  </a:cubicBezTo>
                  <a:cubicBezTo>
                    <a:pt x="633" y="48"/>
                    <a:pt x="635" y="48"/>
                    <a:pt x="637" y="47"/>
                  </a:cubicBezTo>
                  <a:cubicBezTo>
                    <a:pt x="638" y="47"/>
                    <a:pt x="639" y="45"/>
                    <a:pt x="639" y="45"/>
                  </a:cubicBezTo>
                  <a:cubicBezTo>
                    <a:pt x="640" y="44"/>
                    <a:pt x="642" y="44"/>
                    <a:pt x="643" y="43"/>
                  </a:cubicBezTo>
                  <a:cubicBezTo>
                    <a:pt x="644" y="43"/>
                    <a:pt x="643" y="41"/>
                    <a:pt x="644" y="41"/>
                  </a:cubicBezTo>
                  <a:cubicBezTo>
                    <a:pt x="646" y="41"/>
                    <a:pt x="647" y="42"/>
                    <a:pt x="650" y="42"/>
                  </a:cubicBezTo>
                  <a:cubicBezTo>
                    <a:pt x="651" y="42"/>
                    <a:pt x="655" y="40"/>
                    <a:pt x="656" y="40"/>
                  </a:cubicBezTo>
                  <a:cubicBezTo>
                    <a:pt x="663" y="38"/>
                    <a:pt x="667" y="38"/>
                    <a:pt x="673" y="35"/>
                  </a:cubicBezTo>
                  <a:cubicBezTo>
                    <a:pt x="674" y="34"/>
                    <a:pt x="674" y="32"/>
                    <a:pt x="675" y="31"/>
                  </a:cubicBezTo>
                  <a:cubicBezTo>
                    <a:pt x="673" y="31"/>
                    <a:pt x="672" y="31"/>
                    <a:pt x="670" y="31"/>
                  </a:cubicBezTo>
                  <a:cubicBezTo>
                    <a:pt x="668" y="32"/>
                    <a:pt x="664" y="34"/>
                    <a:pt x="662" y="35"/>
                  </a:cubicBezTo>
                  <a:cubicBezTo>
                    <a:pt x="659" y="35"/>
                    <a:pt x="652" y="35"/>
                    <a:pt x="653" y="35"/>
                  </a:cubicBezTo>
                  <a:cubicBezTo>
                    <a:pt x="655" y="33"/>
                    <a:pt x="655" y="33"/>
                    <a:pt x="655" y="33"/>
                  </a:cubicBezTo>
                  <a:cubicBezTo>
                    <a:pt x="658" y="32"/>
                    <a:pt x="661" y="33"/>
                    <a:pt x="665" y="32"/>
                  </a:cubicBezTo>
                  <a:cubicBezTo>
                    <a:pt x="664" y="31"/>
                    <a:pt x="665" y="31"/>
                    <a:pt x="665" y="31"/>
                  </a:cubicBezTo>
                  <a:cubicBezTo>
                    <a:pt x="665" y="31"/>
                    <a:pt x="663" y="29"/>
                    <a:pt x="664" y="29"/>
                  </a:cubicBezTo>
                  <a:cubicBezTo>
                    <a:pt x="665" y="29"/>
                    <a:pt x="667" y="30"/>
                    <a:pt x="667" y="31"/>
                  </a:cubicBezTo>
                  <a:cubicBezTo>
                    <a:pt x="668" y="31"/>
                    <a:pt x="674" y="30"/>
                    <a:pt x="675" y="29"/>
                  </a:cubicBezTo>
                  <a:cubicBezTo>
                    <a:pt x="676" y="29"/>
                    <a:pt x="677" y="26"/>
                    <a:pt x="678" y="25"/>
                  </a:cubicBezTo>
                  <a:cubicBezTo>
                    <a:pt x="679" y="25"/>
                    <a:pt x="682" y="26"/>
                    <a:pt x="683" y="25"/>
                  </a:cubicBezTo>
                  <a:cubicBezTo>
                    <a:pt x="683" y="24"/>
                    <a:pt x="683" y="24"/>
                    <a:pt x="683" y="24"/>
                  </a:cubicBezTo>
                  <a:cubicBezTo>
                    <a:pt x="684" y="24"/>
                    <a:pt x="686" y="24"/>
                    <a:pt x="687" y="23"/>
                  </a:cubicBezTo>
                  <a:cubicBezTo>
                    <a:pt x="688" y="23"/>
                    <a:pt x="689" y="21"/>
                    <a:pt x="689" y="21"/>
                  </a:cubicBezTo>
                  <a:cubicBezTo>
                    <a:pt x="690" y="20"/>
                    <a:pt x="692" y="21"/>
                    <a:pt x="693" y="21"/>
                  </a:cubicBezTo>
                  <a:cubicBezTo>
                    <a:pt x="694" y="19"/>
                    <a:pt x="694" y="19"/>
                    <a:pt x="694" y="19"/>
                  </a:cubicBezTo>
                  <a:cubicBezTo>
                    <a:pt x="695" y="19"/>
                    <a:pt x="696" y="20"/>
                    <a:pt x="696" y="19"/>
                  </a:cubicBezTo>
                  <a:cubicBezTo>
                    <a:pt x="696" y="19"/>
                    <a:pt x="696" y="19"/>
                    <a:pt x="696" y="19"/>
                  </a:cubicBezTo>
                  <a:cubicBezTo>
                    <a:pt x="696" y="18"/>
                    <a:pt x="698" y="17"/>
                    <a:pt x="698" y="17"/>
                  </a:cubicBezTo>
                  <a:cubicBezTo>
                    <a:pt x="698" y="14"/>
                    <a:pt x="698" y="14"/>
                    <a:pt x="698" y="14"/>
                  </a:cubicBezTo>
                  <a:cubicBezTo>
                    <a:pt x="695" y="14"/>
                    <a:pt x="693" y="14"/>
                    <a:pt x="690" y="13"/>
                  </a:cubicBezTo>
                  <a:cubicBezTo>
                    <a:pt x="690" y="12"/>
                    <a:pt x="690" y="12"/>
                    <a:pt x="690" y="12"/>
                  </a:cubicBezTo>
                  <a:cubicBezTo>
                    <a:pt x="690" y="12"/>
                    <a:pt x="686" y="11"/>
                    <a:pt x="686" y="11"/>
                  </a:cubicBezTo>
                  <a:cubicBezTo>
                    <a:pt x="685" y="11"/>
                    <a:pt x="684" y="13"/>
                    <a:pt x="683" y="12"/>
                  </a:cubicBezTo>
                  <a:cubicBezTo>
                    <a:pt x="683" y="11"/>
                    <a:pt x="683" y="11"/>
                    <a:pt x="683" y="11"/>
                  </a:cubicBezTo>
                  <a:cubicBezTo>
                    <a:pt x="681" y="11"/>
                    <a:pt x="682" y="10"/>
                    <a:pt x="681" y="9"/>
                  </a:cubicBezTo>
                  <a:cubicBezTo>
                    <a:pt x="680" y="9"/>
                    <a:pt x="679" y="9"/>
                    <a:pt x="678" y="9"/>
                  </a:cubicBezTo>
                  <a:cubicBezTo>
                    <a:pt x="678" y="7"/>
                    <a:pt x="678" y="7"/>
                    <a:pt x="678" y="7"/>
                  </a:cubicBezTo>
                  <a:cubicBezTo>
                    <a:pt x="675" y="6"/>
                    <a:pt x="673" y="7"/>
                    <a:pt x="669" y="6"/>
                  </a:cubicBezTo>
                  <a:cubicBezTo>
                    <a:pt x="669" y="6"/>
                    <a:pt x="667" y="4"/>
                    <a:pt x="666" y="4"/>
                  </a:cubicBezTo>
                  <a:cubicBezTo>
                    <a:pt x="662" y="3"/>
                    <a:pt x="654" y="3"/>
                    <a:pt x="653" y="3"/>
                  </a:cubicBezTo>
                  <a:cubicBezTo>
                    <a:pt x="651" y="4"/>
                    <a:pt x="650" y="8"/>
                    <a:pt x="648" y="9"/>
                  </a:cubicBezTo>
                  <a:cubicBezTo>
                    <a:pt x="646" y="10"/>
                    <a:pt x="644" y="10"/>
                    <a:pt x="643" y="11"/>
                  </a:cubicBezTo>
                  <a:cubicBezTo>
                    <a:pt x="642" y="11"/>
                    <a:pt x="641" y="13"/>
                    <a:pt x="640" y="13"/>
                  </a:cubicBezTo>
                  <a:cubicBezTo>
                    <a:pt x="638" y="14"/>
                    <a:pt x="638" y="12"/>
                    <a:pt x="637" y="13"/>
                  </a:cubicBezTo>
                  <a:cubicBezTo>
                    <a:pt x="637" y="13"/>
                    <a:pt x="635" y="14"/>
                    <a:pt x="635" y="15"/>
                  </a:cubicBezTo>
                  <a:cubicBezTo>
                    <a:pt x="631" y="16"/>
                    <a:pt x="630" y="15"/>
                    <a:pt x="627" y="17"/>
                  </a:cubicBezTo>
                  <a:cubicBezTo>
                    <a:pt x="628" y="16"/>
                    <a:pt x="627" y="15"/>
                    <a:pt x="627" y="15"/>
                  </a:cubicBezTo>
                  <a:cubicBezTo>
                    <a:pt x="628" y="14"/>
                    <a:pt x="631" y="12"/>
                    <a:pt x="633" y="11"/>
                  </a:cubicBezTo>
                  <a:cubicBezTo>
                    <a:pt x="634" y="11"/>
                    <a:pt x="636" y="12"/>
                    <a:pt x="638" y="11"/>
                  </a:cubicBezTo>
                  <a:cubicBezTo>
                    <a:pt x="639" y="11"/>
                    <a:pt x="647" y="7"/>
                    <a:pt x="647" y="6"/>
                  </a:cubicBezTo>
                  <a:cubicBezTo>
                    <a:pt x="648" y="5"/>
                    <a:pt x="647" y="4"/>
                    <a:pt x="648" y="3"/>
                  </a:cubicBezTo>
                  <a:cubicBezTo>
                    <a:pt x="647" y="3"/>
                    <a:pt x="645" y="2"/>
                    <a:pt x="644" y="2"/>
                  </a:cubicBezTo>
                  <a:cubicBezTo>
                    <a:pt x="639" y="0"/>
                    <a:pt x="637" y="2"/>
                    <a:pt x="632" y="3"/>
                  </a:cubicBezTo>
                  <a:cubicBezTo>
                    <a:pt x="631" y="3"/>
                    <a:pt x="628" y="2"/>
                    <a:pt x="629" y="2"/>
                  </a:cubicBezTo>
                  <a:cubicBezTo>
                    <a:pt x="628" y="3"/>
                    <a:pt x="628" y="3"/>
                    <a:pt x="628" y="3"/>
                  </a:cubicBezTo>
                  <a:cubicBezTo>
                    <a:pt x="627" y="3"/>
                    <a:pt x="623" y="3"/>
                    <a:pt x="622" y="2"/>
                  </a:cubicBezTo>
                  <a:cubicBezTo>
                    <a:pt x="621" y="1"/>
                    <a:pt x="621" y="1"/>
                    <a:pt x="621" y="1"/>
                  </a:cubicBezTo>
                  <a:cubicBezTo>
                    <a:pt x="621" y="0"/>
                    <a:pt x="620" y="1"/>
                    <a:pt x="618" y="1"/>
                  </a:cubicBezTo>
                  <a:cubicBezTo>
                    <a:pt x="616" y="1"/>
                    <a:pt x="613" y="0"/>
                    <a:pt x="611" y="0"/>
                  </a:cubicBezTo>
                  <a:cubicBezTo>
                    <a:pt x="610" y="0"/>
                    <a:pt x="606" y="3"/>
                    <a:pt x="606" y="3"/>
                  </a:cubicBezTo>
                  <a:cubicBezTo>
                    <a:pt x="606" y="4"/>
                    <a:pt x="606" y="6"/>
                    <a:pt x="606" y="7"/>
                  </a:cubicBezTo>
                  <a:cubicBezTo>
                    <a:pt x="605" y="6"/>
                    <a:pt x="605" y="5"/>
                    <a:pt x="605" y="5"/>
                  </a:cubicBezTo>
                  <a:cubicBezTo>
                    <a:pt x="602" y="4"/>
                    <a:pt x="589" y="7"/>
                    <a:pt x="594" y="12"/>
                  </a:cubicBezTo>
                  <a:cubicBezTo>
                    <a:pt x="592" y="11"/>
                    <a:pt x="590" y="11"/>
                    <a:pt x="588" y="9"/>
                  </a:cubicBezTo>
                  <a:cubicBezTo>
                    <a:pt x="587" y="9"/>
                    <a:pt x="587" y="7"/>
                    <a:pt x="585" y="7"/>
                  </a:cubicBezTo>
                  <a:cubicBezTo>
                    <a:pt x="584" y="6"/>
                    <a:pt x="582" y="7"/>
                    <a:pt x="582" y="7"/>
                  </a:cubicBezTo>
                  <a:cubicBezTo>
                    <a:pt x="575" y="8"/>
                    <a:pt x="566" y="6"/>
                    <a:pt x="561" y="7"/>
                  </a:cubicBezTo>
                  <a:cubicBezTo>
                    <a:pt x="559" y="7"/>
                    <a:pt x="557" y="9"/>
                    <a:pt x="556" y="9"/>
                  </a:cubicBezTo>
                  <a:cubicBezTo>
                    <a:pt x="556" y="11"/>
                    <a:pt x="556" y="11"/>
                    <a:pt x="556" y="11"/>
                  </a:cubicBezTo>
                  <a:cubicBezTo>
                    <a:pt x="556" y="11"/>
                    <a:pt x="557" y="11"/>
                    <a:pt x="558" y="11"/>
                  </a:cubicBezTo>
                  <a:cubicBezTo>
                    <a:pt x="558" y="12"/>
                    <a:pt x="557" y="13"/>
                    <a:pt x="558" y="13"/>
                  </a:cubicBezTo>
                  <a:cubicBezTo>
                    <a:pt x="559" y="14"/>
                    <a:pt x="561" y="13"/>
                    <a:pt x="562" y="13"/>
                  </a:cubicBezTo>
                  <a:cubicBezTo>
                    <a:pt x="562" y="13"/>
                    <a:pt x="563" y="15"/>
                    <a:pt x="563" y="15"/>
                  </a:cubicBezTo>
                  <a:cubicBezTo>
                    <a:pt x="564" y="15"/>
                    <a:pt x="566" y="16"/>
                    <a:pt x="567" y="17"/>
                  </a:cubicBezTo>
                  <a:cubicBezTo>
                    <a:pt x="567" y="18"/>
                    <a:pt x="566" y="20"/>
                    <a:pt x="566" y="20"/>
                  </a:cubicBezTo>
                  <a:cubicBezTo>
                    <a:pt x="564" y="17"/>
                    <a:pt x="563" y="15"/>
                    <a:pt x="560" y="15"/>
                  </a:cubicBezTo>
                  <a:cubicBezTo>
                    <a:pt x="559" y="14"/>
                    <a:pt x="557" y="15"/>
                    <a:pt x="557" y="15"/>
                  </a:cubicBezTo>
                  <a:cubicBezTo>
                    <a:pt x="556" y="14"/>
                    <a:pt x="555" y="12"/>
                    <a:pt x="554" y="11"/>
                  </a:cubicBezTo>
                  <a:cubicBezTo>
                    <a:pt x="554" y="12"/>
                    <a:pt x="553" y="11"/>
                    <a:pt x="552" y="11"/>
                  </a:cubicBezTo>
                  <a:cubicBezTo>
                    <a:pt x="552" y="11"/>
                    <a:pt x="551" y="13"/>
                    <a:pt x="551" y="13"/>
                  </a:cubicBezTo>
                  <a:cubicBezTo>
                    <a:pt x="549" y="14"/>
                    <a:pt x="547" y="13"/>
                    <a:pt x="545" y="13"/>
                  </a:cubicBezTo>
                  <a:cubicBezTo>
                    <a:pt x="544" y="12"/>
                    <a:pt x="544" y="11"/>
                    <a:pt x="543" y="11"/>
                  </a:cubicBezTo>
                  <a:cubicBezTo>
                    <a:pt x="543" y="11"/>
                    <a:pt x="543" y="13"/>
                    <a:pt x="543" y="13"/>
                  </a:cubicBezTo>
                  <a:cubicBezTo>
                    <a:pt x="543" y="14"/>
                    <a:pt x="540" y="17"/>
                    <a:pt x="539" y="17"/>
                  </a:cubicBezTo>
                  <a:cubicBezTo>
                    <a:pt x="538" y="17"/>
                    <a:pt x="537" y="18"/>
                    <a:pt x="536" y="17"/>
                  </a:cubicBezTo>
                  <a:cubicBezTo>
                    <a:pt x="535" y="17"/>
                    <a:pt x="535" y="15"/>
                    <a:pt x="535" y="15"/>
                  </a:cubicBezTo>
                  <a:cubicBezTo>
                    <a:pt x="534" y="15"/>
                    <a:pt x="533" y="15"/>
                    <a:pt x="532" y="15"/>
                  </a:cubicBezTo>
                  <a:cubicBezTo>
                    <a:pt x="532" y="15"/>
                    <a:pt x="531" y="16"/>
                    <a:pt x="531" y="17"/>
                  </a:cubicBezTo>
                  <a:cubicBezTo>
                    <a:pt x="532" y="18"/>
                    <a:pt x="533" y="19"/>
                    <a:pt x="533" y="19"/>
                  </a:cubicBezTo>
                  <a:cubicBezTo>
                    <a:pt x="534" y="20"/>
                    <a:pt x="535" y="19"/>
                    <a:pt x="536" y="19"/>
                  </a:cubicBezTo>
                  <a:cubicBezTo>
                    <a:pt x="536" y="21"/>
                    <a:pt x="536" y="21"/>
                    <a:pt x="536" y="21"/>
                  </a:cubicBezTo>
                  <a:cubicBezTo>
                    <a:pt x="532" y="19"/>
                    <a:pt x="529" y="17"/>
                    <a:pt x="526" y="17"/>
                  </a:cubicBezTo>
                  <a:cubicBezTo>
                    <a:pt x="526" y="16"/>
                    <a:pt x="524" y="17"/>
                    <a:pt x="524" y="17"/>
                  </a:cubicBezTo>
                  <a:cubicBezTo>
                    <a:pt x="523" y="16"/>
                    <a:pt x="522" y="14"/>
                    <a:pt x="521" y="14"/>
                  </a:cubicBezTo>
                  <a:cubicBezTo>
                    <a:pt x="520" y="14"/>
                    <a:pt x="518" y="14"/>
                    <a:pt x="517" y="14"/>
                  </a:cubicBezTo>
                  <a:cubicBezTo>
                    <a:pt x="517" y="16"/>
                    <a:pt x="517" y="21"/>
                    <a:pt x="518" y="23"/>
                  </a:cubicBezTo>
                  <a:cubicBezTo>
                    <a:pt x="519" y="24"/>
                    <a:pt x="521" y="24"/>
                    <a:pt x="521" y="25"/>
                  </a:cubicBezTo>
                  <a:cubicBezTo>
                    <a:pt x="521" y="25"/>
                    <a:pt x="521" y="26"/>
                    <a:pt x="521" y="27"/>
                  </a:cubicBezTo>
                  <a:cubicBezTo>
                    <a:pt x="520" y="26"/>
                    <a:pt x="519" y="24"/>
                    <a:pt x="518" y="23"/>
                  </a:cubicBezTo>
                  <a:cubicBezTo>
                    <a:pt x="517" y="23"/>
                    <a:pt x="517" y="22"/>
                    <a:pt x="516" y="22"/>
                  </a:cubicBezTo>
                  <a:cubicBezTo>
                    <a:pt x="516" y="23"/>
                    <a:pt x="515" y="21"/>
                    <a:pt x="514" y="21"/>
                  </a:cubicBezTo>
                  <a:cubicBezTo>
                    <a:pt x="514" y="22"/>
                    <a:pt x="515" y="25"/>
                    <a:pt x="514" y="25"/>
                  </a:cubicBezTo>
                  <a:cubicBezTo>
                    <a:pt x="513" y="25"/>
                    <a:pt x="513" y="25"/>
                    <a:pt x="513" y="25"/>
                  </a:cubicBezTo>
                  <a:cubicBezTo>
                    <a:pt x="510" y="21"/>
                    <a:pt x="510" y="19"/>
                    <a:pt x="504" y="18"/>
                  </a:cubicBezTo>
                  <a:cubicBezTo>
                    <a:pt x="503" y="17"/>
                    <a:pt x="503" y="17"/>
                    <a:pt x="503" y="17"/>
                  </a:cubicBezTo>
                  <a:cubicBezTo>
                    <a:pt x="500" y="16"/>
                    <a:pt x="498" y="17"/>
                    <a:pt x="495" y="16"/>
                  </a:cubicBezTo>
                  <a:cubicBezTo>
                    <a:pt x="491" y="15"/>
                    <a:pt x="491" y="15"/>
                    <a:pt x="491" y="15"/>
                  </a:cubicBezTo>
                  <a:cubicBezTo>
                    <a:pt x="491" y="14"/>
                    <a:pt x="490" y="13"/>
                    <a:pt x="490" y="13"/>
                  </a:cubicBezTo>
                  <a:cubicBezTo>
                    <a:pt x="490" y="12"/>
                    <a:pt x="490" y="12"/>
                    <a:pt x="490" y="12"/>
                  </a:cubicBezTo>
                  <a:cubicBezTo>
                    <a:pt x="488" y="11"/>
                    <a:pt x="484" y="12"/>
                    <a:pt x="482" y="12"/>
                  </a:cubicBezTo>
                  <a:cubicBezTo>
                    <a:pt x="483" y="13"/>
                    <a:pt x="482" y="13"/>
                    <a:pt x="482" y="14"/>
                  </a:cubicBezTo>
                  <a:cubicBezTo>
                    <a:pt x="482" y="14"/>
                    <a:pt x="485" y="18"/>
                    <a:pt x="486" y="19"/>
                  </a:cubicBezTo>
                  <a:cubicBezTo>
                    <a:pt x="480" y="17"/>
                    <a:pt x="476" y="19"/>
                    <a:pt x="470" y="18"/>
                  </a:cubicBezTo>
                  <a:cubicBezTo>
                    <a:pt x="471" y="20"/>
                    <a:pt x="471" y="21"/>
                    <a:pt x="472" y="23"/>
                  </a:cubicBezTo>
                  <a:cubicBezTo>
                    <a:pt x="474" y="23"/>
                    <a:pt x="474" y="22"/>
                    <a:pt x="476" y="23"/>
                  </a:cubicBezTo>
                  <a:cubicBezTo>
                    <a:pt x="477" y="23"/>
                    <a:pt x="478" y="25"/>
                    <a:pt x="478" y="25"/>
                  </a:cubicBezTo>
                  <a:cubicBezTo>
                    <a:pt x="481" y="25"/>
                    <a:pt x="482" y="23"/>
                    <a:pt x="484" y="23"/>
                  </a:cubicBezTo>
                  <a:cubicBezTo>
                    <a:pt x="485" y="23"/>
                    <a:pt x="487" y="24"/>
                    <a:pt x="489" y="24"/>
                  </a:cubicBezTo>
                  <a:cubicBezTo>
                    <a:pt x="490" y="24"/>
                    <a:pt x="491" y="22"/>
                    <a:pt x="493" y="23"/>
                  </a:cubicBezTo>
                  <a:cubicBezTo>
                    <a:pt x="493" y="23"/>
                    <a:pt x="494" y="24"/>
                    <a:pt x="494" y="24"/>
                  </a:cubicBezTo>
                  <a:cubicBezTo>
                    <a:pt x="494" y="25"/>
                    <a:pt x="494" y="25"/>
                    <a:pt x="494" y="25"/>
                  </a:cubicBezTo>
                  <a:cubicBezTo>
                    <a:pt x="494" y="26"/>
                    <a:pt x="492" y="25"/>
                    <a:pt x="492" y="25"/>
                  </a:cubicBezTo>
                  <a:cubicBezTo>
                    <a:pt x="492" y="25"/>
                    <a:pt x="492" y="31"/>
                    <a:pt x="492" y="31"/>
                  </a:cubicBezTo>
                  <a:cubicBezTo>
                    <a:pt x="491" y="31"/>
                    <a:pt x="491" y="31"/>
                    <a:pt x="490" y="31"/>
                  </a:cubicBezTo>
                  <a:cubicBezTo>
                    <a:pt x="490" y="29"/>
                    <a:pt x="490" y="28"/>
                    <a:pt x="489" y="26"/>
                  </a:cubicBezTo>
                  <a:cubicBezTo>
                    <a:pt x="487" y="26"/>
                    <a:pt x="486" y="26"/>
                    <a:pt x="484" y="27"/>
                  </a:cubicBezTo>
                  <a:cubicBezTo>
                    <a:pt x="483" y="29"/>
                    <a:pt x="483" y="29"/>
                    <a:pt x="483" y="29"/>
                  </a:cubicBezTo>
                  <a:cubicBezTo>
                    <a:pt x="483" y="29"/>
                    <a:pt x="476" y="26"/>
                    <a:pt x="474" y="25"/>
                  </a:cubicBezTo>
                  <a:cubicBezTo>
                    <a:pt x="475" y="25"/>
                    <a:pt x="473" y="27"/>
                    <a:pt x="473" y="27"/>
                  </a:cubicBezTo>
                  <a:cubicBezTo>
                    <a:pt x="474" y="27"/>
                    <a:pt x="475" y="30"/>
                    <a:pt x="474" y="30"/>
                  </a:cubicBezTo>
                  <a:close/>
                  <a:moveTo>
                    <a:pt x="101" y="453"/>
                  </a:moveTo>
                  <a:cubicBezTo>
                    <a:pt x="102" y="453"/>
                    <a:pt x="102" y="453"/>
                    <a:pt x="102" y="453"/>
                  </a:cubicBezTo>
                  <a:cubicBezTo>
                    <a:pt x="102" y="452"/>
                    <a:pt x="102" y="452"/>
                    <a:pt x="102" y="452"/>
                  </a:cubicBezTo>
                  <a:cubicBezTo>
                    <a:pt x="102" y="452"/>
                    <a:pt x="103" y="453"/>
                    <a:pt x="104" y="453"/>
                  </a:cubicBezTo>
                  <a:cubicBezTo>
                    <a:pt x="103" y="453"/>
                    <a:pt x="104" y="455"/>
                    <a:pt x="104" y="455"/>
                  </a:cubicBezTo>
                  <a:cubicBezTo>
                    <a:pt x="103" y="456"/>
                    <a:pt x="102" y="455"/>
                    <a:pt x="102" y="455"/>
                  </a:cubicBezTo>
                  <a:cubicBezTo>
                    <a:pt x="100" y="456"/>
                    <a:pt x="97" y="462"/>
                    <a:pt x="96" y="464"/>
                  </a:cubicBezTo>
                  <a:cubicBezTo>
                    <a:pt x="97" y="465"/>
                    <a:pt x="99" y="465"/>
                    <a:pt x="100" y="466"/>
                  </a:cubicBezTo>
                  <a:cubicBezTo>
                    <a:pt x="100" y="467"/>
                    <a:pt x="99" y="467"/>
                    <a:pt x="99" y="467"/>
                  </a:cubicBezTo>
                  <a:cubicBezTo>
                    <a:pt x="99" y="467"/>
                    <a:pt x="99" y="469"/>
                    <a:pt x="99" y="469"/>
                  </a:cubicBezTo>
                  <a:cubicBezTo>
                    <a:pt x="99" y="469"/>
                    <a:pt x="101" y="470"/>
                    <a:pt x="101" y="470"/>
                  </a:cubicBezTo>
                  <a:cubicBezTo>
                    <a:pt x="101" y="471"/>
                    <a:pt x="101" y="471"/>
                    <a:pt x="101" y="471"/>
                  </a:cubicBezTo>
                  <a:cubicBezTo>
                    <a:pt x="98" y="470"/>
                    <a:pt x="100" y="476"/>
                    <a:pt x="101" y="477"/>
                  </a:cubicBezTo>
                  <a:cubicBezTo>
                    <a:pt x="104" y="480"/>
                    <a:pt x="104" y="480"/>
                    <a:pt x="104" y="480"/>
                  </a:cubicBezTo>
                  <a:cubicBezTo>
                    <a:pt x="104" y="479"/>
                    <a:pt x="106" y="480"/>
                    <a:pt x="106" y="479"/>
                  </a:cubicBezTo>
                  <a:cubicBezTo>
                    <a:pt x="107" y="479"/>
                    <a:pt x="106" y="478"/>
                    <a:pt x="106" y="478"/>
                  </a:cubicBezTo>
                  <a:cubicBezTo>
                    <a:pt x="108" y="475"/>
                    <a:pt x="108" y="475"/>
                    <a:pt x="108" y="475"/>
                  </a:cubicBezTo>
                  <a:cubicBezTo>
                    <a:pt x="109" y="474"/>
                    <a:pt x="110" y="476"/>
                    <a:pt x="111" y="475"/>
                  </a:cubicBezTo>
                  <a:cubicBezTo>
                    <a:pt x="110" y="477"/>
                    <a:pt x="110" y="476"/>
                    <a:pt x="109" y="477"/>
                  </a:cubicBezTo>
                  <a:cubicBezTo>
                    <a:pt x="109" y="478"/>
                    <a:pt x="110" y="481"/>
                    <a:pt x="110" y="481"/>
                  </a:cubicBezTo>
                  <a:cubicBezTo>
                    <a:pt x="110" y="481"/>
                    <a:pt x="108" y="481"/>
                    <a:pt x="108" y="481"/>
                  </a:cubicBezTo>
                  <a:cubicBezTo>
                    <a:pt x="108" y="481"/>
                    <a:pt x="107" y="483"/>
                    <a:pt x="107" y="484"/>
                  </a:cubicBezTo>
                  <a:cubicBezTo>
                    <a:pt x="108" y="484"/>
                    <a:pt x="109" y="485"/>
                    <a:pt x="110" y="486"/>
                  </a:cubicBezTo>
                  <a:cubicBezTo>
                    <a:pt x="110" y="489"/>
                    <a:pt x="110" y="489"/>
                    <a:pt x="110" y="489"/>
                  </a:cubicBezTo>
                  <a:cubicBezTo>
                    <a:pt x="110" y="489"/>
                    <a:pt x="112" y="487"/>
                    <a:pt x="110" y="487"/>
                  </a:cubicBezTo>
                  <a:cubicBezTo>
                    <a:pt x="111" y="487"/>
                    <a:pt x="112" y="487"/>
                    <a:pt x="113" y="487"/>
                  </a:cubicBezTo>
                  <a:cubicBezTo>
                    <a:pt x="114" y="487"/>
                    <a:pt x="112" y="486"/>
                    <a:pt x="114" y="485"/>
                  </a:cubicBezTo>
                  <a:cubicBezTo>
                    <a:pt x="114" y="487"/>
                    <a:pt x="114" y="490"/>
                    <a:pt x="116" y="491"/>
                  </a:cubicBezTo>
                  <a:cubicBezTo>
                    <a:pt x="116" y="492"/>
                    <a:pt x="118" y="491"/>
                    <a:pt x="120" y="493"/>
                  </a:cubicBezTo>
                  <a:cubicBezTo>
                    <a:pt x="119" y="495"/>
                    <a:pt x="119" y="495"/>
                    <a:pt x="119" y="495"/>
                  </a:cubicBezTo>
                  <a:cubicBezTo>
                    <a:pt x="118" y="494"/>
                    <a:pt x="119" y="495"/>
                    <a:pt x="121" y="495"/>
                  </a:cubicBezTo>
                  <a:cubicBezTo>
                    <a:pt x="120" y="497"/>
                    <a:pt x="121" y="496"/>
                    <a:pt x="120" y="497"/>
                  </a:cubicBezTo>
                  <a:cubicBezTo>
                    <a:pt x="120" y="498"/>
                    <a:pt x="120" y="499"/>
                    <a:pt x="120" y="500"/>
                  </a:cubicBezTo>
                  <a:cubicBezTo>
                    <a:pt x="120" y="500"/>
                    <a:pt x="122" y="501"/>
                    <a:pt x="122" y="501"/>
                  </a:cubicBezTo>
                  <a:cubicBezTo>
                    <a:pt x="122" y="501"/>
                    <a:pt x="121" y="502"/>
                    <a:pt x="120" y="502"/>
                  </a:cubicBezTo>
                  <a:cubicBezTo>
                    <a:pt x="118" y="502"/>
                    <a:pt x="122" y="502"/>
                    <a:pt x="121" y="503"/>
                  </a:cubicBezTo>
                  <a:cubicBezTo>
                    <a:pt x="120" y="504"/>
                    <a:pt x="119" y="503"/>
                    <a:pt x="118" y="504"/>
                  </a:cubicBezTo>
                  <a:cubicBezTo>
                    <a:pt x="117" y="505"/>
                    <a:pt x="119" y="509"/>
                    <a:pt x="119" y="510"/>
                  </a:cubicBezTo>
                  <a:cubicBezTo>
                    <a:pt x="117" y="510"/>
                    <a:pt x="116" y="510"/>
                    <a:pt x="114" y="509"/>
                  </a:cubicBezTo>
                  <a:cubicBezTo>
                    <a:pt x="114" y="509"/>
                    <a:pt x="114" y="512"/>
                    <a:pt x="114" y="513"/>
                  </a:cubicBezTo>
                  <a:cubicBezTo>
                    <a:pt x="116" y="514"/>
                    <a:pt x="116" y="514"/>
                    <a:pt x="116" y="514"/>
                  </a:cubicBezTo>
                  <a:cubicBezTo>
                    <a:pt x="116" y="515"/>
                    <a:pt x="116" y="517"/>
                    <a:pt x="116" y="520"/>
                  </a:cubicBezTo>
                  <a:cubicBezTo>
                    <a:pt x="117" y="520"/>
                    <a:pt x="117" y="521"/>
                    <a:pt x="118" y="520"/>
                  </a:cubicBezTo>
                  <a:cubicBezTo>
                    <a:pt x="119" y="520"/>
                    <a:pt x="120" y="518"/>
                    <a:pt x="121" y="518"/>
                  </a:cubicBezTo>
                  <a:cubicBezTo>
                    <a:pt x="122" y="520"/>
                    <a:pt x="122" y="520"/>
                    <a:pt x="122" y="520"/>
                  </a:cubicBezTo>
                  <a:cubicBezTo>
                    <a:pt x="124" y="520"/>
                    <a:pt x="127" y="520"/>
                    <a:pt x="130" y="520"/>
                  </a:cubicBezTo>
                  <a:cubicBezTo>
                    <a:pt x="129" y="523"/>
                    <a:pt x="129" y="525"/>
                    <a:pt x="129" y="526"/>
                  </a:cubicBezTo>
                  <a:cubicBezTo>
                    <a:pt x="131" y="525"/>
                    <a:pt x="132" y="525"/>
                    <a:pt x="135" y="525"/>
                  </a:cubicBezTo>
                  <a:cubicBezTo>
                    <a:pt x="135" y="525"/>
                    <a:pt x="135" y="526"/>
                    <a:pt x="135" y="526"/>
                  </a:cubicBezTo>
                  <a:cubicBezTo>
                    <a:pt x="136" y="527"/>
                    <a:pt x="137" y="526"/>
                    <a:pt x="137" y="526"/>
                  </a:cubicBezTo>
                  <a:cubicBezTo>
                    <a:pt x="137" y="526"/>
                    <a:pt x="137" y="529"/>
                    <a:pt x="137" y="529"/>
                  </a:cubicBezTo>
                  <a:cubicBezTo>
                    <a:pt x="139" y="530"/>
                    <a:pt x="141" y="530"/>
                    <a:pt x="143" y="530"/>
                  </a:cubicBezTo>
                  <a:cubicBezTo>
                    <a:pt x="143" y="534"/>
                    <a:pt x="142" y="535"/>
                    <a:pt x="146" y="537"/>
                  </a:cubicBezTo>
                  <a:cubicBezTo>
                    <a:pt x="147" y="537"/>
                    <a:pt x="148" y="537"/>
                    <a:pt x="149" y="537"/>
                  </a:cubicBezTo>
                  <a:cubicBezTo>
                    <a:pt x="149" y="537"/>
                    <a:pt x="149" y="538"/>
                    <a:pt x="149" y="538"/>
                  </a:cubicBezTo>
                  <a:cubicBezTo>
                    <a:pt x="156" y="538"/>
                    <a:pt x="158" y="539"/>
                    <a:pt x="162" y="540"/>
                  </a:cubicBezTo>
                  <a:cubicBezTo>
                    <a:pt x="162" y="539"/>
                    <a:pt x="162" y="537"/>
                    <a:pt x="162" y="536"/>
                  </a:cubicBezTo>
                  <a:cubicBezTo>
                    <a:pt x="162" y="536"/>
                    <a:pt x="160" y="536"/>
                    <a:pt x="159" y="535"/>
                  </a:cubicBezTo>
                  <a:cubicBezTo>
                    <a:pt x="159" y="535"/>
                    <a:pt x="157" y="532"/>
                    <a:pt x="157" y="532"/>
                  </a:cubicBezTo>
                  <a:cubicBezTo>
                    <a:pt x="157" y="531"/>
                    <a:pt x="158" y="531"/>
                    <a:pt x="157" y="530"/>
                  </a:cubicBezTo>
                  <a:cubicBezTo>
                    <a:pt x="156" y="529"/>
                    <a:pt x="151" y="526"/>
                    <a:pt x="149" y="525"/>
                  </a:cubicBezTo>
                  <a:cubicBezTo>
                    <a:pt x="147" y="524"/>
                    <a:pt x="144" y="525"/>
                    <a:pt x="143" y="523"/>
                  </a:cubicBezTo>
                  <a:cubicBezTo>
                    <a:pt x="142" y="523"/>
                    <a:pt x="143" y="520"/>
                    <a:pt x="143" y="520"/>
                  </a:cubicBezTo>
                  <a:cubicBezTo>
                    <a:pt x="143" y="519"/>
                    <a:pt x="141" y="519"/>
                    <a:pt x="140" y="519"/>
                  </a:cubicBezTo>
                  <a:cubicBezTo>
                    <a:pt x="139" y="519"/>
                    <a:pt x="139" y="515"/>
                    <a:pt x="139" y="517"/>
                  </a:cubicBezTo>
                  <a:cubicBezTo>
                    <a:pt x="140" y="515"/>
                    <a:pt x="140" y="515"/>
                    <a:pt x="140" y="515"/>
                  </a:cubicBezTo>
                  <a:cubicBezTo>
                    <a:pt x="139" y="515"/>
                    <a:pt x="139" y="516"/>
                    <a:pt x="138" y="516"/>
                  </a:cubicBezTo>
                  <a:cubicBezTo>
                    <a:pt x="138" y="516"/>
                    <a:pt x="136" y="514"/>
                    <a:pt x="135" y="514"/>
                  </a:cubicBezTo>
                  <a:cubicBezTo>
                    <a:pt x="133" y="513"/>
                    <a:pt x="130" y="514"/>
                    <a:pt x="128" y="514"/>
                  </a:cubicBezTo>
                  <a:cubicBezTo>
                    <a:pt x="125" y="513"/>
                    <a:pt x="121" y="511"/>
                    <a:pt x="119" y="511"/>
                  </a:cubicBezTo>
                  <a:cubicBezTo>
                    <a:pt x="121" y="510"/>
                    <a:pt x="123" y="508"/>
                    <a:pt x="127" y="508"/>
                  </a:cubicBezTo>
                  <a:cubicBezTo>
                    <a:pt x="131" y="508"/>
                    <a:pt x="130" y="510"/>
                    <a:pt x="128" y="512"/>
                  </a:cubicBezTo>
                  <a:cubicBezTo>
                    <a:pt x="129" y="512"/>
                    <a:pt x="129" y="513"/>
                    <a:pt x="130" y="513"/>
                  </a:cubicBezTo>
                  <a:cubicBezTo>
                    <a:pt x="132" y="514"/>
                    <a:pt x="137" y="512"/>
                    <a:pt x="139" y="511"/>
                  </a:cubicBezTo>
                  <a:cubicBezTo>
                    <a:pt x="140" y="511"/>
                    <a:pt x="141" y="510"/>
                    <a:pt x="142" y="510"/>
                  </a:cubicBezTo>
                  <a:cubicBezTo>
                    <a:pt x="143" y="510"/>
                    <a:pt x="142" y="512"/>
                    <a:pt x="142" y="513"/>
                  </a:cubicBezTo>
                  <a:cubicBezTo>
                    <a:pt x="142" y="513"/>
                    <a:pt x="144" y="513"/>
                    <a:pt x="145" y="514"/>
                  </a:cubicBezTo>
                  <a:cubicBezTo>
                    <a:pt x="145" y="515"/>
                    <a:pt x="144" y="515"/>
                    <a:pt x="144" y="516"/>
                  </a:cubicBezTo>
                  <a:cubicBezTo>
                    <a:pt x="147" y="517"/>
                    <a:pt x="148" y="517"/>
                    <a:pt x="151" y="517"/>
                  </a:cubicBezTo>
                  <a:cubicBezTo>
                    <a:pt x="151" y="518"/>
                    <a:pt x="151" y="518"/>
                    <a:pt x="151" y="518"/>
                  </a:cubicBezTo>
                  <a:cubicBezTo>
                    <a:pt x="155" y="520"/>
                    <a:pt x="149" y="524"/>
                    <a:pt x="153" y="523"/>
                  </a:cubicBezTo>
                  <a:cubicBezTo>
                    <a:pt x="154" y="523"/>
                    <a:pt x="155" y="521"/>
                    <a:pt x="155" y="520"/>
                  </a:cubicBezTo>
                  <a:cubicBezTo>
                    <a:pt x="156" y="520"/>
                    <a:pt x="157" y="521"/>
                    <a:pt x="157" y="520"/>
                  </a:cubicBezTo>
                  <a:cubicBezTo>
                    <a:pt x="157" y="521"/>
                    <a:pt x="158" y="522"/>
                    <a:pt x="158" y="522"/>
                  </a:cubicBezTo>
                  <a:cubicBezTo>
                    <a:pt x="157" y="522"/>
                    <a:pt x="157" y="524"/>
                    <a:pt x="157" y="524"/>
                  </a:cubicBezTo>
                  <a:cubicBezTo>
                    <a:pt x="158" y="525"/>
                    <a:pt x="159" y="525"/>
                    <a:pt x="160" y="526"/>
                  </a:cubicBezTo>
                  <a:cubicBezTo>
                    <a:pt x="160" y="527"/>
                    <a:pt x="160" y="527"/>
                    <a:pt x="160" y="527"/>
                  </a:cubicBezTo>
                  <a:cubicBezTo>
                    <a:pt x="161" y="527"/>
                    <a:pt x="161" y="527"/>
                    <a:pt x="162" y="527"/>
                  </a:cubicBezTo>
                  <a:cubicBezTo>
                    <a:pt x="162" y="528"/>
                    <a:pt x="162" y="529"/>
                    <a:pt x="162" y="530"/>
                  </a:cubicBezTo>
                  <a:cubicBezTo>
                    <a:pt x="163" y="531"/>
                    <a:pt x="165" y="531"/>
                    <a:pt x="165" y="532"/>
                  </a:cubicBezTo>
                  <a:cubicBezTo>
                    <a:pt x="403" y="536"/>
                    <a:pt x="403" y="536"/>
                    <a:pt x="403" y="536"/>
                  </a:cubicBezTo>
                  <a:cubicBezTo>
                    <a:pt x="403" y="536"/>
                    <a:pt x="403" y="531"/>
                    <a:pt x="405" y="531"/>
                  </a:cubicBezTo>
                  <a:cubicBezTo>
                    <a:pt x="407" y="531"/>
                    <a:pt x="409" y="539"/>
                    <a:pt x="409" y="539"/>
                  </a:cubicBezTo>
                  <a:cubicBezTo>
                    <a:pt x="409" y="539"/>
                    <a:pt x="410" y="540"/>
                    <a:pt x="413" y="540"/>
                  </a:cubicBezTo>
                  <a:cubicBezTo>
                    <a:pt x="416" y="540"/>
                    <a:pt x="418" y="544"/>
                    <a:pt x="419" y="542"/>
                  </a:cubicBezTo>
                  <a:cubicBezTo>
                    <a:pt x="419" y="540"/>
                    <a:pt x="422" y="539"/>
                    <a:pt x="423" y="540"/>
                  </a:cubicBezTo>
                  <a:cubicBezTo>
                    <a:pt x="425" y="541"/>
                    <a:pt x="427" y="543"/>
                    <a:pt x="430" y="543"/>
                  </a:cubicBezTo>
                  <a:cubicBezTo>
                    <a:pt x="432" y="543"/>
                    <a:pt x="433" y="544"/>
                    <a:pt x="435" y="544"/>
                  </a:cubicBezTo>
                  <a:cubicBezTo>
                    <a:pt x="437" y="543"/>
                    <a:pt x="438" y="544"/>
                    <a:pt x="440" y="544"/>
                  </a:cubicBezTo>
                  <a:cubicBezTo>
                    <a:pt x="442" y="545"/>
                    <a:pt x="443" y="543"/>
                    <a:pt x="445" y="545"/>
                  </a:cubicBezTo>
                  <a:cubicBezTo>
                    <a:pt x="446" y="546"/>
                    <a:pt x="448" y="546"/>
                    <a:pt x="449" y="547"/>
                  </a:cubicBezTo>
                  <a:cubicBezTo>
                    <a:pt x="451" y="546"/>
                    <a:pt x="451" y="545"/>
                    <a:pt x="453" y="540"/>
                  </a:cubicBezTo>
                  <a:cubicBezTo>
                    <a:pt x="454" y="540"/>
                    <a:pt x="454" y="541"/>
                    <a:pt x="456" y="541"/>
                  </a:cubicBezTo>
                  <a:cubicBezTo>
                    <a:pt x="456" y="541"/>
                    <a:pt x="457" y="539"/>
                    <a:pt x="457" y="539"/>
                  </a:cubicBezTo>
                  <a:cubicBezTo>
                    <a:pt x="459" y="539"/>
                    <a:pt x="459" y="539"/>
                    <a:pt x="459" y="539"/>
                  </a:cubicBezTo>
                  <a:cubicBezTo>
                    <a:pt x="459" y="538"/>
                    <a:pt x="458" y="537"/>
                    <a:pt x="459" y="536"/>
                  </a:cubicBezTo>
                  <a:cubicBezTo>
                    <a:pt x="461" y="536"/>
                    <a:pt x="461" y="536"/>
                    <a:pt x="461" y="536"/>
                  </a:cubicBezTo>
                  <a:cubicBezTo>
                    <a:pt x="459" y="537"/>
                    <a:pt x="460" y="539"/>
                    <a:pt x="461" y="539"/>
                  </a:cubicBezTo>
                  <a:cubicBezTo>
                    <a:pt x="461" y="539"/>
                    <a:pt x="462" y="539"/>
                    <a:pt x="462" y="538"/>
                  </a:cubicBezTo>
                  <a:cubicBezTo>
                    <a:pt x="462" y="537"/>
                    <a:pt x="462" y="537"/>
                    <a:pt x="462" y="537"/>
                  </a:cubicBezTo>
                  <a:cubicBezTo>
                    <a:pt x="462" y="538"/>
                    <a:pt x="461" y="536"/>
                    <a:pt x="461" y="535"/>
                  </a:cubicBezTo>
                  <a:cubicBezTo>
                    <a:pt x="463" y="534"/>
                    <a:pt x="463" y="534"/>
                    <a:pt x="463" y="534"/>
                  </a:cubicBezTo>
                  <a:cubicBezTo>
                    <a:pt x="464" y="534"/>
                    <a:pt x="465" y="535"/>
                    <a:pt x="466" y="535"/>
                  </a:cubicBezTo>
                  <a:cubicBezTo>
                    <a:pt x="467" y="535"/>
                    <a:pt x="469" y="534"/>
                    <a:pt x="470" y="534"/>
                  </a:cubicBezTo>
                  <a:cubicBezTo>
                    <a:pt x="471" y="534"/>
                    <a:pt x="470" y="536"/>
                    <a:pt x="472" y="536"/>
                  </a:cubicBezTo>
                  <a:cubicBezTo>
                    <a:pt x="473" y="536"/>
                    <a:pt x="473" y="535"/>
                    <a:pt x="474" y="534"/>
                  </a:cubicBezTo>
                  <a:cubicBezTo>
                    <a:pt x="476" y="538"/>
                    <a:pt x="479" y="547"/>
                    <a:pt x="483" y="548"/>
                  </a:cubicBezTo>
                  <a:cubicBezTo>
                    <a:pt x="485" y="548"/>
                    <a:pt x="486" y="546"/>
                    <a:pt x="488" y="547"/>
                  </a:cubicBezTo>
                  <a:cubicBezTo>
                    <a:pt x="488" y="547"/>
                    <a:pt x="488" y="548"/>
                    <a:pt x="489" y="548"/>
                  </a:cubicBezTo>
                  <a:cubicBezTo>
                    <a:pt x="490" y="554"/>
                    <a:pt x="488" y="552"/>
                    <a:pt x="492" y="555"/>
                  </a:cubicBezTo>
                  <a:cubicBezTo>
                    <a:pt x="492" y="556"/>
                    <a:pt x="492" y="556"/>
                    <a:pt x="491" y="556"/>
                  </a:cubicBezTo>
                  <a:cubicBezTo>
                    <a:pt x="492" y="560"/>
                    <a:pt x="492" y="562"/>
                    <a:pt x="493" y="566"/>
                  </a:cubicBezTo>
                  <a:cubicBezTo>
                    <a:pt x="494" y="566"/>
                    <a:pt x="496" y="566"/>
                    <a:pt x="497" y="566"/>
                  </a:cubicBezTo>
                  <a:cubicBezTo>
                    <a:pt x="498" y="567"/>
                    <a:pt x="500" y="570"/>
                    <a:pt x="502" y="570"/>
                  </a:cubicBezTo>
                  <a:cubicBezTo>
                    <a:pt x="503" y="571"/>
                    <a:pt x="502" y="570"/>
                    <a:pt x="503" y="570"/>
                  </a:cubicBezTo>
                  <a:cubicBezTo>
                    <a:pt x="503" y="570"/>
                    <a:pt x="508" y="570"/>
                    <a:pt x="509" y="570"/>
                  </a:cubicBezTo>
                  <a:cubicBezTo>
                    <a:pt x="510" y="572"/>
                    <a:pt x="510" y="572"/>
                    <a:pt x="510" y="572"/>
                  </a:cubicBezTo>
                  <a:cubicBezTo>
                    <a:pt x="512" y="572"/>
                    <a:pt x="514" y="571"/>
                    <a:pt x="516" y="572"/>
                  </a:cubicBezTo>
                  <a:cubicBezTo>
                    <a:pt x="516" y="572"/>
                    <a:pt x="517" y="574"/>
                    <a:pt x="517" y="574"/>
                  </a:cubicBezTo>
                  <a:cubicBezTo>
                    <a:pt x="521" y="574"/>
                    <a:pt x="522" y="572"/>
                    <a:pt x="525" y="572"/>
                  </a:cubicBezTo>
                  <a:cubicBezTo>
                    <a:pt x="525" y="574"/>
                    <a:pt x="525" y="574"/>
                    <a:pt x="525" y="574"/>
                  </a:cubicBezTo>
                  <a:cubicBezTo>
                    <a:pt x="525" y="575"/>
                    <a:pt x="529" y="575"/>
                    <a:pt x="529" y="576"/>
                  </a:cubicBezTo>
                  <a:cubicBezTo>
                    <a:pt x="529" y="578"/>
                    <a:pt x="529" y="578"/>
                    <a:pt x="529" y="578"/>
                  </a:cubicBezTo>
                  <a:cubicBezTo>
                    <a:pt x="530" y="578"/>
                    <a:pt x="531" y="577"/>
                    <a:pt x="532" y="578"/>
                  </a:cubicBezTo>
                  <a:cubicBezTo>
                    <a:pt x="532" y="584"/>
                    <a:pt x="532" y="583"/>
                    <a:pt x="536" y="586"/>
                  </a:cubicBezTo>
                  <a:cubicBezTo>
                    <a:pt x="536" y="587"/>
                    <a:pt x="536" y="588"/>
                    <a:pt x="536" y="588"/>
                  </a:cubicBezTo>
                  <a:cubicBezTo>
                    <a:pt x="536" y="588"/>
                    <a:pt x="535" y="590"/>
                    <a:pt x="535" y="590"/>
                  </a:cubicBezTo>
                  <a:cubicBezTo>
                    <a:pt x="535" y="590"/>
                    <a:pt x="532" y="590"/>
                    <a:pt x="532" y="590"/>
                  </a:cubicBezTo>
                  <a:cubicBezTo>
                    <a:pt x="533" y="590"/>
                    <a:pt x="532" y="590"/>
                    <a:pt x="532" y="590"/>
                  </a:cubicBezTo>
                  <a:cubicBezTo>
                    <a:pt x="532" y="591"/>
                    <a:pt x="532" y="592"/>
                    <a:pt x="533" y="592"/>
                  </a:cubicBezTo>
                  <a:cubicBezTo>
                    <a:pt x="533" y="592"/>
                    <a:pt x="532" y="592"/>
                    <a:pt x="532" y="594"/>
                  </a:cubicBezTo>
                  <a:cubicBezTo>
                    <a:pt x="532" y="593"/>
                    <a:pt x="530" y="594"/>
                    <a:pt x="530" y="594"/>
                  </a:cubicBezTo>
                  <a:cubicBezTo>
                    <a:pt x="529" y="593"/>
                    <a:pt x="529" y="592"/>
                    <a:pt x="529" y="592"/>
                  </a:cubicBezTo>
                  <a:cubicBezTo>
                    <a:pt x="528" y="591"/>
                    <a:pt x="524" y="591"/>
                    <a:pt x="524" y="591"/>
                  </a:cubicBezTo>
                  <a:cubicBezTo>
                    <a:pt x="524" y="591"/>
                    <a:pt x="524" y="589"/>
                    <a:pt x="524" y="589"/>
                  </a:cubicBezTo>
                  <a:cubicBezTo>
                    <a:pt x="523" y="589"/>
                    <a:pt x="522" y="588"/>
                    <a:pt x="522" y="588"/>
                  </a:cubicBezTo>
                  <a:cubicBezTo>
                    <a:pt x="520" y="590"/>
                    <a:pt x="517" y="593"/>
                    <a:pt x="516" y="594"/>
                  </a:cubicBezTo>
                  <a:cubicBezTo>
                    <a:pt x="514" y="598"/>
                    <a:pt x="517" y="601"/>
                    <a:pt x="516" y="605"/>
                  </a:cubicBezTo>
                  <a:cubicBezTo>
                    <a:pt x="516" y="605"/>
                    <a:pt x="515" y="607"/>
                    <a:pt x="515" y="608"/>
                  </a:cubicBezTo>
                  <a:cubicBezTo>
                    <a:pt x="513" y="608"/>
                    <a:pt x="512" y="608"/>
                    <a:pt x="511" y="609"/>
                  </a:cubicBezTo>
                  <a:cubicBezTo>
                    <a:pt x="511" y="609"/>
                    <a:pt x="510" y="612"/>
                    <a:pt x="510" y="615"/>
                  </a:cubicBezTo>
                  <a:cubicBezTo>
                    <a:pt x="510" y="617"/>
                    <a:pt x="508" y="618"/>
                    <a:pt x="506" y="619"/>
                  </a:cubicBezTo>
                  <a:cubicBezTo>
                    <a:pt x="506" y="619"/>
                    <a:pt x="506" y="620"/>
                    <a:pt x="506" y="622"/>
                  </a:cubicBezTo>
                  <a:cubicBezTo>
                    <a:pt x="511" y="621"/>
                    <a:pt x="511" y="621"/>
                    <a:pt x="514" y="620"/>
                  </a:cubicBezTo>
                  <a:cubicBezTo>
                    <a:pt x="515" y="619"/>
                    <a:pt x="515" y="617"/>
                    <a:pt x="516" y="617"/>
                  </a:cubicBezTo>
                  <a:cubicBezTo>
                    <a:pt x="517" y="616"/>
                    <a:pt x="518" y="617"/>
                    <a:pt x="519" y="616"/>
                  </a:cubicBezTo>
                  <a:cubicBezTo>
                    <a:pt x="519" y="616"/>
                    <a:pt x="520" y="614"/>
                    <a:pt x="521" y="614"/>
                  </a:cubicBezTo>
                  <a:cubicBezTo>
                    <a:pt x="523" y="613"/>
                    <a:pt x="525" y="614"/>
                    <a:pt x="528" y="613"/>
                  </a:cubicBezTo>
                  <a:cubicBezTo>
                    <a:pt x="528" y="613"/>
                    <a:pt x="528" y="611"/>
                    <a:pt x="528" y="611"/>
                  </a:cubicBezTo>
                  <a:cubicBezTo>
                    <a:pt x="531" y="609"/>
                    <a:pt x="534" y="610"/>
                    <a:pt x="537" y="610"/>
                  </a:cubicBezTo>
                  <a:cubicBezTo>
                    <a:pt x="537" y="610"/>
                    <a:pt x="539" y="607"/>
                    <a:pt x="537" y="606"/>
                  </a:cubicBezTo>
                  <a:cubicBezTo>
                    <a:pt x="536" y="606"/>
                    <a:pt x="535" y="607"/>
                    <a:pt x="534" y="606"/>
                  </a:cubicBezTo>
                  <a:cubicBezTo>
                    <a:pt x="534" y="605"/>
                    <a:pt x="534" y="605"/>
                    <a:pt x="534" y="605"/>
                  </a:cubicBezTo>
                  <a:cubicBezTo>
                    <a:pt x="537" y="603"/>
                    <a:pt x="545" y="598"/>
                    <a:pt x="552" y="600"/>
                  </a:cubicBezTo>
                  <a:cubicBezTo>
                    <a:pt x="553" y="600"/>
                    <a:pt x="553" y="602"/>
                    <a:pt x="554" y="602"/>
                  </a:cubicBezTo>
                  <a:cubicBezTo>
                    <a:pt x="554" y="603"/>
                    <a:pt x="556" y="602"/>
                    <a:pt x="556" y="602"/>
                  </a:cubicBezTo>
                  <a:cubicBezTo>
                    <a:pt x="557" y="601"/>
                    <a:pt x="557" y="600"/>
                    <a:pt x="559" y="600"/>
                  </a:cubicBezTo>
                  <a:cubicBezTo>
                    <a:pt x="560" y="599"/>
                    <a:pt x="557" y="599"/>
                    <a:pt x="557" y="599"/>
                  </a:cubicBezTo>
                  <a:cubicBezTo>
                    <a:pt x="556" y="600"/>
                    <a:pt x="556" y="599"/>
                    <a:pt x="555" y="600"/>
                  </a:cubicBezTo>
                  <a:cubicBezTo>
                    <a:pt x="554" y="600"/>
                    <a:pt x="555" y="598"/>
                    <a:pt x="554" y="598"/>
                  </a:cubicBezTo>
                  <a:cubicBezTo>
                    <a:pt x="553" y="597"/>
                    <a:pt x="552" y="598"/>
                    <a:pt x="551" y="597"/>
                  </a:cubicBezTo>
                  <a:cubicBezTo>
                    <a:pt x="551" y="597"/>
                    <a:pt x="550" y="596"/>
                    <a:pt x="550" y="596"/>
                  </a:cubicBezTo>
                  <a:cubicBezTo>
                    <a:pt x="553" y="595"/>
                    <a:pt x="554" y="595"/>
                    <a:pt x="556" y="595"/>
                  </a:cubicBezTo>
                  <a:cubicBezTo>
                    <a:pt x="557" y="595"/>
                    <a:pt x="560" y="597"/>
                    <a:pt x="563" y="596"/>
                  </a:cubicBezTo>
                  <a:cubicBezTo>
                    <a:pt x="564" y="596"/>
                    <a:pt x="565" y="595"/>
                    <a:pt x="566" y="594"/>
                  </a:cubicBezTo>
                  <a:cubicBezTo>
                    <a:pt x="566" y="594"/>
                    <a:pt x="566" y="593"/>
                    <a:pt x="566" y="593"/>
                  </a:cubicBezTo>
                  <a:cubicBezTo>
                    <a:pt x="566" y="593"/>
                    <a:pt x="567" y="591"/>
                    <a:pt x="574" y="587"/>
                  </a:cubicBezTo>
                  <a:cubicBezTo>
                    <a:pt x="578" y="585"/>
                    <a:pt x="579" y="584"/>
                    <a:pt x="581" y="584"/>
                  </a:cubicBezTo>
                  <a:cubicBezTo>
                    <a:pt x="581" y="583"/>
                    <a:pt x="582" y="582"/>
                    <a:pt x="583" y="582"/>
                  </a:cubicBezTo>
                  <a:cubicBezTo>
                    <a:pt x="584" y="582"/>
                    <a:pt x="582" y="583"/>
                    <a:pt x="582" y="584"/>
                  </a:cubicBezTo>
                  <a:cubicBezTo>
                    <a:pt x="582" y="584"/>
                    <a:pt x="583" y="584"/>
                    <a:pt x="583" y="585"/>
                  </a:cubicBezTo>
                  <a:cubicBezTo>
                    <a:pt x="586" y="585"/>
                    <a:pt x="608" y="582"/>
                    <a:pt x="608" y="582"/>
                  </a:cubicBezTo>
                  <a:cubicBezTo>
                    <a:pt x="608" y="582"/>
                    <a:pt x="609" y="579"/>
                    <a:pt x="611" y="578"/>
                  </a:cubicBezTo>
                  <a:cubicBezTo>
                    <a:pt x="613" y="578"/>
                    <a:pt x="619" y="572"/>
                    <a:pt x="619" y="571"/>
                  </a:cubicBezTo>
                  <a:cubicBezTo>
                    <a:pt x="618" y="569"/>
                    <a:pt x="621" y="564"/>
                    <a:pt x="621" y="564"/>
                  </a:cubicBezTo>
                  <a:cubicBezTo>
                    <a:pt x="624" y="559"/>
                    <a:pt x="624" y="559"/>
                    <a:pt x="624" y="559"/>
                  </a:cubicBezTo>
                  <a:cubicBezTo>
                    <a:pt x="624" y="559"/>
                    <a:pt x="626" y="556"/>
                    <a:pt x="627" y="560"/>
                  </a:cubicBezTo>
                  <a:cubicBezTo>
                    <a:pt x="627" y="564"/>
                    <a:pt x="628" y="557"/>
                    <a:pt x="631" y="558"/>
                  </a:cubicBezTo>
                  <a:cubicBezTo>
                    <a:pt x="635" y="559"/>
                    <a:pt x="638" y="560"/>
                    <a:pt x="637" y="565"/>
                  </a:cubicBezTo>
                  <a:cubicBezTo>
                    <a:pt x="637" y="570"/>
                    <a:pt x="637" y="577"/>
                    <a:pt x="637" y="577"/>
                  </a:cubicBezTo>
                  <a:cubicBezTo>
                    <a:pt x="637" y="577"/>
                    <a:pt x="641" y="576"/>
                    <a:pt x="641" y="578"/>
                  </a:cubicBezTo>
                  <a:cubicBezTo>
                    <a:pt x="641" y="581"/>
                    <a:pt x="640" y="583"/>
                    <a:pt x="641" y="583"/>
                  </a:cubicBezTo>
                  <a:cubicBezTo>
                    <a:pt x="642" y="583"/>
                    <a:pt x="643" y="584"/>
                    <a:pt x="643" y="584"/>
                  </a:cubicBezTo>
                  <a:cubicBezTo>
                    <a:pt x="643" y="584"/>
                    <a:pt x="644" y="584"/>
                    <a:pt x="645" y="584"/>
                  </a:cubicBezTo>
                  <a:cubicBezTo>
                    <a:pt x="646" y="584"/>
                    <a:pt x="647" y="586"/>
                    <a:pt x="649" y="586"/>
                  </a:cubicBezTo>
                  <a:cubicBezTo>
                    <a:pt x="649" y="586"/>
                    <a:pt x="651" y="586"/>
                    <a:pt x="650" y="586"/>
                  </a:cubicBezTo>
                  <a:cubicBezTo>
                    <a:pt x="651" y="585"/>
                    <a:pt x="655" y="585"/>
                    <a:pt x="653" y="584"/>
                  </a:cubicBezTo>
                  <a:cubicBezTo>
                    <a:pt x="652" y="583"/>
                    <a:pt x="652" y="583"/>
                    <a:pt x="651" y="583"/>
                  </a:cubicBezTo>
                  <a:cubicBezTo>
                    <a:pt x="651" y="582"/>
                    <a:pt x="651" y="582"/>
                    <a:pt x="651" y="582"/>
                  </a:cubicBezTo>
                  <a:cubicBezTo>
                    <a:pt x="651" y="581"/>
                    <a:pt x="652" y="581"/>
                    <a:pt x="653" y="581"/>
                  </a:cubicBezTo>
                  <a:cubicBezTo>
                    <a:pt x="653" y="580"/>
                    <a:pt x="653" y="579"/>
                    <a:pt x="653" y="578"/>
                  </a:cubicBezTo>
                  <a:cubicBezTo>
                    <a:pt x="653" y="578"/>
                    <a:pt x="654" y="579"/>
                    <a:pt x="655" y="579"/>
                  </a:cubicBezTo>
                  <a:cubicBezTo>
                    <a:pt x="655" y="580"/>
                    <a:pt x="655" y="580"/>
                    <a:pt x="655" y="580"/>
                  </a:cubicBezTo>
                  <a:cubicBezTo>
                    <a:pt x="655" y="580"/>
                    <a:pt x="653" y="581"/>
                    <a:pt x="654" y="581"/>
                  </a:cubicBezTo>
                  <a:cubicBezTo>
                    <a:pt x="653" y="580"/>
                    <a:pt x="654" y="583"/>
                    <a:pt x="655" y="584"/>
                  </a:cubicBezTo>
                  <a:cubicBezTo>
                    <a:pt x="656" y="584"/>
                    <a:pt x="656" y="584"/>
                    <a:pt x="656" y="584"/>
                  </a:cubicBezTo>
                  <a:cubicBezTo>
                    <a:pt x="657" y="583"/>
                    <a:pt x="657" y="580"/>
                    <a:pt x="661" y="579"/>
                  </a:cubicBezTo>
                  <a:cubicBezTo>
                    <a:pt x="661" y="578"/>
                    <a:pt x="661" y="578"/>
                    <a:pt x="661" y="578"/>
                  </a:cubicBezTo>
                  <a:cubicBezTo>
                    <a:pt x="661" y="578"/>
                    <a:pt x="661" y="576"/>
                    <a:pt x="661" y="576"/>
                  </a:cubicBezTo>
                  <a:cubicBezTo>
                    <a:pt x="662" y="576"/>
                    <a:pt x="662" y="576"/>
                    <a:pt x="662" y="576"/>
                  </a:cubicBezTo>
                  <a:cubicBezTo>
                    <a:pt x="662" y="574"/>
                    <a:pt x="662" y="574"/>
                    <a:pt x="662" y="572"/>
                  </a:cubicBezTo>
                  <a:cubicBezTo>
                    <a:pt x="663" y="572"/>
                    <a:pt x="663" y="574"/>
                    <a:pt x="663" y="574"/>
                  </a:cubicBezTo>
                  <a:cubicBezTo>
                    <a:pt x="664" y="574"/>
                    <a:pt x="665" y="573"/>
                    <a:pt x="666" y="573"/>
                  </a:cubicBezTo>
                  <a:cubicBezTo>
                    <a:pt x="666" y="573"/>
                    <a:pt x="666" y="575"/>
                    <a:pt x="666" y="575"/>
                  </a:cubicBezTo>
                  <a:cubicBezTo>
                    <a:pt x="666" y="575"/>
                    <a:pt x="664" y="576"/>
                    <a:pt x="664" y="576"/>
                  </a:cubicBezTo>
                  <a:cubicBezTo>
                    <a:pt x="664" y="577"/>
                    <a:pt x="665" y="577"/>
                    <a:pt x="665" y="578"/>
                  </a:cubicBezTo>
                  <a:cubicBezTo>
                    <a:pt x="664" y="578"/>
                    <a:pt x="663" y="579"/>
                    <a:pt x="663" y="580"/>
                  </a:cubicBezTo>
                  <a:cubicBezTo>
                    <a:pt x="662" y="581"/>
                    <a:pt x="663" y="582"/>
                    <a:pt x="663" y="582"/>
                  </a:cubicBezTo>
                  <a:cubicBezTo>
                    <a:pt x="663" y="582"/>
                    <a:pt x="663" y="581"/>
                    <a:pt x="663" y="581"/>
                  </a:cubicBezTo>
                  <a:cubicBezTo>
                    <a:pt x="667" y="580"/>
                    <a:pt x="673" y="581"/>
                    <a:pt x="676" y="581"/>
                  </a:cubicBezTo>
                  <a:cubicBezTo>
                    <a:pt x="675" y="581"/>
                    <a:pt x="674" y="581"/>
                    <a:pt x="673" y="582"/>
                  </a:cubicBezTo>
                  <a:cubicBezTo>
                    <a:pt x="672" y="583"/>
                    <a:pt x="671" y="585"/>
                    <a:pt x="670" y="586"/>
                  </a:cubicBezTo>
                  <a:cubicBezTo>
                    <a:pt x="669" y="586"/>
                    <a:pt x="668" y="586"/>
                    <a:pt x="667" y="586"/>
                  </a:cubicBezTo>
                  <a:cubicBezTo>
                    <a:pt x="667" y="586"/>
                    <a:pt x="667" y="584"/>
                    <a:pt x="667" y="584"/>
                  </a:cubicBezTo>
                  <a:cubicBezTo>
                    <a:pt x="665" y="583"/>
                    <a:pt x="659" y="586"/>
                    <a:pt x="659" y="587"/>
                  </a:cubicBezTo>
                  <a:cubicBezTo>
                    <a:pt x="658" y="588"/>
                    <a:pt x="659" y="589"/>
                    <a:pt x="658" y="590"/>
                  </a:cubicBezTo>
                  <a:cubicBezTo>
                    <a:pt x="657" y="591"/>
                    <a:pt x="655" y="590"/>
                    <a:pt x="654" y="591"/>
                  </a:cubicBezTo>
                  <a:cubicBezTo>
                    <a:pt x="654" y="591"/>
                    <a:pt x="653" y="593"/>
                    <a:pt x="653" y="594"/>
                  </a:cubicBezTo>
                  <a:cubicBezTo>
                    <a:pt x="649" y="597"/>
                    <a:pt x="650" y="597"/>
                    <a:pt x="651" y="602"/>
                  </a:cubicBezTo>
                  <a:cubicBezTo>
                    <a:pt x="652" y="602"/>
                    <a:pt x="654" y="601"/>
                    <a:pt x="655" y="602"/>
                  </a:cubicBezTo>
                  <a:cubicBezTo>
                    <a:pt x="655" y="602"/>
                    <a:pt x="655" y="603"/>
                    <a:pt x="656" y="604"/>
                  </a:cubicBezTo>
                  <a:cubicBezTo>
                    <a:pt x="657" y="604"/>
                    <a:pt x="657" y="604"/>
                    <a:pt x="657" y="605"/>
                  </a:cubicBezTo>
                  <a:cubicBezTo>
                    <a:pt x="658" y="605"/>
                    <a:pt x="658" y="605"/>
                    <a:pt x="659" y="606"/>
                  </a:cubicBezTo>
                  <a:cubicBezTo>
                    <a:pt x="659" y="605"/>
                    <a:pt x="659" y="603"/>
                    <a:pt x="660" y="603"/>
                  </a:cubicBezTo>
                  <a:cubicBezTo>
                    <a:pt x="661" y="603"/>
                    <a:pt x="661" y="603"/>
                    <a:pt x="661" y="603"/>
                  </a:cubicBezTo>
                  <a:cubicBezTo>
                    <a:pt x="661" y="605"/>
                    <a:pt x="661" y="605"/>
                    <a:pt x="661" y="605"/>
                  </a:cubicBezTo>
                  <a:cubicBezTo>
                    <a:pt x="661" y="605"/>
                    <a:pt x="662" y="605"/>
                    <a:pt x="662" y="606"/>
                  </a:cubicBezTo>
                  <a:cubicBezTo>
                    <a:pt x="663" y="605"/>
                    <a:pt x="663" y="604"/>
                    <a:pt x="665" y="603"/>
                  </a:cubicBezTo>
                  <a:cubicBezTo>
                    <a:pt x="665" y="603"/>
                    <a:pt x="665" y="601"/>
                    <a:pt x="666" y="601"/>
                  </a:cubicBezTo>
                  <a:cubicBezTo>
                    <a:pt x="666" y="601"/>
                    <a:pt x="668" y="601"/>
                    <a:pt x="667" y="602"/>
                  </a:cubicBezTo>
                  <a:cubicBezTo>
                    <a:pt x="669" y="602"/>
                    <a:pt x="669" y="602"/>
                    <a:pt x="669" y="602"/>
                  </a:cubicBezTo>
                  <a:cubicBezTo>
                    <a:pt x="669" y="601"/>
                    <a:pt x="668" y="600"/>
                    <a:pt x="668" y="600"/>
                  </a:cubicBezTo>
                  <a:cubicBezTo>
                    <a:pt x="667" y="598"/>
                    <a:pt x="668" y="596"/>
                    <a:pt x="669" y="594"/>
                  </a:cubicBezTo>
                  <a:cubicBezTo>
                    <a:pt x="669" y="594"/>
                    <a:pt x="670" y="596"/>
                    <a:pt x="671" y="595"/>
                  </a:cubicBezTo>
                  <a:cubicBezTo>
                    <a:pt x="671" y="595"/>
                    <a:pt x="671" y="593"/>
                    <a:pt x="671" y="592"/>
                  </a:cubicBezTo>
                  <a:cubicBezTo>
                    <a:pt x="672" y="593"/>
                    <a:pt x="674" y="595"/>
                    <a:pt x="675" y="596"/>
                  </a:cubicBezTo>
                  <a:cubicBezTo>
                    <a:pt x="675" y="596"/>
                    <a:pt x="676" y="594"/>
                    <a:pt x="675" y="593"/>
                  </a:cubicBezTo>
                  <a:cubicBezTo>
                    <a:pt x="675" y="593"/>
                    <a:pt x="676" y="592"/>
                    <a:pt x="676" y="592"/>
                  </a:cubicBezTo>
                  <a:cubicBezTo>
                    <a:pt x="685" y="591"/>
                    <a:pt x="688" y="588"/>
                    <a:pt x="691" y="582"/>
                  </a:cubicBezTo>
                  <a:cubicBezTo>
                    <a:pt x="692" y="582"/>
                    <a:pt x="693" y="582"/>
                    <a:pt x="693" y="582"/>
                  </a:cubicBezTo>
                  <a:cubicBezTo>
                    <a:pt x="693" y="581"/>
                    <a:pt x="693" y="580"/>
                    <a:pt x="692" y="580"/>
                  </a:cubicBezTo>
                  <a:cubicBezTo>
                    <a:pt x="692" y="579"/>
                    <a:pt x="690" y="580"/>
                    <a:pt x="690" y="580"/>
                  </a:cubicBezTo>
                  <a:cubicBezTo>
                    <a:pt x="690" y="577"/>
                    <a:pt x="690" y="577"/>
                    <a:pt x="690" y="574"/>
                  </a:cubicBezTo>
                  <a:cubicBezTo>
                    <a:pt x="690" y="575"/>
                    <a:pt x="689" y="574"/>
                    <a:pt x="688" y="574"/>
                  </a:cubicBezTo>
                  <a:cubicBezTo>
                    <a:pt x="687" y="575"/>
                    <a:pt x="685" y="579"/>
                    <a:pt x="683" y="580"/>
                  </a:cubicBezTo>
                  <a:cubicBezTo>
                    <a:pt x="683" y="580"/>
                    <a:pt x="681" y="580"/>
                    <a:pt x="681" y="580"/>
                  </a:cubicBezTo>
                  <a:cubicBezTo>
                    <a:pt x="681" y="579"/>
                    <a:pt x="681" y="578"/>
                    <a:pt x="681" y="578"/>
                  </a:cubicBezTo>
                  <a:cubicBezTo>
                    <a:pt x="681" y="577"/>
                    <a:pt x="679" y="578"/>
                    <a:pt x="679" y="578"/>
                  </a:cubicBezTo>
                  <a:cubicBezTo>
                    <a:pt x="678" y="577"/>
                    <a:pt x="676" y="575"/>
                    <a:pt x="675" y="575"/>
                  </a:cubicBezTo>
                  <a:cubicBezTo>
                    <a:pt x="674" y="575"/>
                    <a:pt x="674" y="575"/>
                    <a:pt x="674" y="575"/>
                  </a:cubicBezTo>
                  <a:cubicBezTo>
                    <a:pt x="673" y="575"/>
                    <a:pt x="673" y="576"/>
                    <a:pt x="672" y="576"/>
                  </a:cubicBezTo>
                  <a:cubicBezTo>
                    <a:pt x="671" y="574"/>
                    <a:pt x="671" y="574"/>
                    <a:pt x="671" y="574"/>
                  </a:cubicBezTo>
                  <a:cubicBezTo>
                    <a:pt x="672" y="574"/>
                    <a:pt x="673" y="574"/>
                    <a:pt x="674" y="574"/>
                  </a:cubicBezTo>
                  <a:cubicBezTo>
                    <a:pt x="674" y="573"/>
                    <a:pt x="674" y="572"/>
                    <a:pt x="675" y="572"/>
                  </a:cubicBezTo>
                  <a:cubicBezTo>
                    <a:pt x="672" y="572"/>
                    <a:pt x="670" y="571"/>
                    <a:pt x="667" y="570"/>
                  </a:cubicBezTo>
                  <a:cubicBezTo>
                    <a:pt x="667" y="570"/>
                    <a:pt x="667" y="568"/>
                    <a:pt x="667" y="568"/>
                  </a:cubicBezTo>
                  <a:cubicBezTo>
                    <a:pt x="666" y="568"/>
                    <a:pt x="666" y="569"/>
                    <a:pt x="665" y="568"/>
                  </a:cubicBezTo>
                  <a:cubicBezTo>
                    <a:pt x="666" y="568"/>
                    <a:pt x="666" y="563"/>
                    <a:pt x="665" y="562"/>
                  </a:cubicBezTo>
                  <a:cubicBezTo>
                    <a:pt x="667" y="562"/>
                    <a:pt x="667" y="562"/>
                    <a:pt x="667" y="562"/>
                  </a:cubicBezTo>
                  <a:cubicBezTo>
                    <a:pt x="668" y="561"/>
                    <a:pt x="667" y="560"/>
                    <a:pt x="667" y="559"/>
                  </a:cubicBezTo>
                  <a:cubicBezTo>
                    <a:pt x="666" y="559"/>
                    <a:pt x="663" y="560"/>
                    <a:pt x="663" y="560"/>
                  </a:cubicBezTo>
                  <a:cubicBezTo>
                    <a:pt x="663" y="560"/>
                    <a:pt x="660" y="559"/>
                    <a:pt x="662" y="559"/>
                  </a:cubicBezTo>
                  <a:cubicBezTo>
                    <a:pt x="663" y="557"/>
                    <a:pt x="663" y="557"/>
                    <a:pt x="663" y="557"/>
                  </a:cubicBezTo>
                  <a:cubicBezTo>
                    <a:pt x="663" y="557"/>
                    <a:pt x="664" y="557"/>
                    <a:pt x="665" y="557"/>
                  </a:cubicBezTo>
                  <a:cubicBezTo>
                    <a:pt x="665" y="556"/>
                    <a:pt x="665" y="556"/>
                    <a:pt x="665" y="556"/>
                  </a:cubicBezTo>
                  <a:cubicBezTo>
                    <a:pt x="664" y="556"/>
                    <a:pt x="664" y="553"/>
                    <a:pt x="664" y="552"/>
                  </a:cubicBezTo>
                  <a:cubicBezTo>
                    <a:pt x="666" y="552"/>
                    <a:pt x="666" y="552"/>
                    <a:pt x="666" y="552"/>
                  </a:cubicBezTo>
                  <a:cubicBezTo>
                    <a:pt x="666" y="550"/>
                    <a:pt x="665" y="551"/>
                    <a:pt x="665" y="549"/>
                  </a:cubicBezTo>
                  <a:cubicBezTo>
                    <a:pt x="664" y="549"/>
                    <a:pt x="662" y="548"/>
                    <a:pt x="660" y="549"/>
                  </a:cubicBezTo>
                  <a:cubicBezTo>
                    <a:pt x="659" y="549"/>
                    <a:pt x="659" y="551"/>
                    <a:pt x="658" y="551"/>
                  </a:cubicBezTo>
                  <a:cubicBezTo>
                    <a:pt x="652" y="553"/>
                    <a:pt x="653" y="549"/>
                    <a:pt x="655" y="549"/>
                  </a:cubicBezTo>
                  <a:cubicBezTo>
                    <a:pt x="655" y="548"/>
                    <a:pt x="655" y="548"/>
                    <a:pt x="655" y="548"/>
                  </a:cubicBezTo>
                  <a:cubicBezTo>
                    <a:pt x="654" y="547"/>
                    <a:pt x="654" y="547"/>
                    <a:pt x="653" y="546"/>
                  </a:cubicBezTo>
                  <a:cubicBezTo>
                    <a:pt x="653" y="545"/>
                    <a:pt x="653" y="545"/>
                    <a:pt x="653" y="545"/>
                  </a:cubicBezTo>
                  <a:cubicBezTo>
                    <a:pt x="654" y="545"/>
                    <a:pt x="654" y="543"/>
                    <a:pt x="655" y="543"/>
                  </a:cubicBezTo>
                  <a:cubicBezTo>
                    <a:pt x="655" y="543"/>
                    <a:pt x="656" y="544"/>
                    <a:pt x="656" y="544"/>
                  </a:cubicBezTo>
                  <a:cubicBezTo>
                    <a:pt x="656" y="545"/>
                    <a:pt x="656" y="546"/>
                    <a:pt x="657" y="547"/>
                  </a:cubicBezTo>
                  <a:cubicBezTo>
                    <a:pt x="657" y="547"/>
                    <a:pt x="659" y="548"/>
                    <a:pt x="659" y="548"/>
                  </a:cubicBezTo>
                  <a:cubicBezTo>
                    <a:pt x="659" y="546"/>
                    <a:pt x="659" y="546"/>
                    <a:pt x="659" y="546"/>
                  </a:cubicBezTo>
                  <a:cubicBezTo>
                    <a:pt x="660" y="546"/>
                    <a:pt x="662" y="546"/>
                    <a:pt x="663" y="546"/>
                  </a:cubicBezTo>
                  <a:cubicBezTo>
                    <a:pt x="663" y="544"/>
                    <a:pt x="663" y="543"/>
                    <a:pt x="663" y="540"/>
                  </a:cubicBezTo>
                  <a:cubicBezTo>
                    <a:pt x="664" y="540"/>
                    <a:pt x="666" y="541"/>
                    <a:pt x="667" y="541"/>
                  </a:cubicBezTo>
                  <a:cubicBezTo>
                    <a:pt x="668" y="538"/>
                    <a:pt x="668" y="537"/>
                    <a:pt x="667" y="533"/>
                  </a:cubicBezTo>
                  <a:cubicBezTo>
                    <a:pt x="668" y="533"/>
                    <a:pt x="669" y="534"/>
                    <a:pt x="670" y="534"/>
                  </a:cubicBezTo>
                  <a:cubicBezTo>
                    <a:pt x="670" y="534"/>
                    <a:pt x="670" y="532"/>
                    <a:pt x="670" y="532"/>
                  </a:cubicBezTo>
                  <a:cubicBezTo>
                    <a:pt x="669" y="531"/>
                    <a:pt x="669" y="531"/>
                    <a:pt x="669" y="530"/>
                  </a:cubicBezTo>
                  <a:cubicBezTo>
                    <a:pt x="667" y="530"/>
                    <a:pt x="667" y="530"/>
                    <a:pt x="667" y="530"/>
                  </a:cubicBezTo>
                  <a:cubicBezTo>
                    <a:pt x="667" y="528"/>
                    <a:pt x="667" y="528"/>
                    <a:pt x="667" y="528"/>
                  </a:cubicBezTo>
                  <a:cubicBezTo>
                    <a:pt x="666" y="528"/>
                    <a:pt x="666" y="528"/>
                    <a:pt x="666" y="528"/>
                  </a:cubicBezTo>
                  <a:cubicBezTo>
                    <a:pt x="666" y="528"/>
                    <a:pt x="666" y="528"/>
                    <a:pt x="666" y="528"/>
                  </a:cubicBezTo>
                  <a:cubicBezTo>
                    <a:pt x="663" y="527"/>
                    <a:pt x="660" y="529"/>
                    <a:pt x="658" y="528"/>
                  </a:cubicBezTo>
                  <a:cubicBezTo>
                    <a:pt x="657" y="528"/>
                    <a:pt x="658" y="526"/>
                    <a:pt x="656" y="526"/>
                  </a:cubicBezTo>
                  <a:cubicBezTo>
                    <a:pt x="655" y="528"/>
                    <a:pt x="655" y="528"/>
                    <a:pt x="655" y="528"/>
                  </a:cubicBezTo>
                  <a:cubicBezTo>
                    <a:pt x="651" y="529"/>
                    <a:pt x="648" y="529"/>
                    <a:pt x="645" y="531"/>
                  </a:cubicBezTo>
                  <a:cubicBezTo>
                    <a:pt x="644" y="531"/>
                    <a:pt x="644" y="533"/>
                    <a:pt x="643" y="533"/>
                  </a:cubicBezTo>
                  <a:cubicBezTo>
                    <a:pt x="642" y="534"/>
                    <a:pt x="641" y="533"/>
                    <a:pt x="640" y="534"/>
                  </a:cubicBezTo>
                  <a:cubicBezTo>
                    <a:pt x="640" y="534"/>
                    <a:pt x="639" y="536"/>
                    <a:pt x="639" y="536"/>
                  </a:cubicBezTo>
                  <a:cubicBezTo>
                    <a:pt x="638" y="536"/>
                    <a:pt x="637" y="535"/>
                    <a:pt x="637" y="536"/>
                  </a:cubicBezTo>
                  <a:cubicBezTo>
                    <a:pt x="635" y="537"/>
                    <a:pt x="635" y="539"/>
                    <a:pt x="634" y="540"/>
                  </a:cubicBezTo>
                  <a:cubicBezTo>
                    <a:pt x="633" y="541"/>
                    <a:pt x="629" y="541"/>
                    <a:pt x="628" y="542"/>
                  </a:cubicBezTo>
                  <a:cubicBezTo>
                    <a:pt x="627" y="543"/>
                    <a:pt x="628" y="546"/>
                    <a:pt x="628" y="546"/>
                  </a:cubicBezTo>
                  <a:cubicBezTo>
                    <a:pt x="627" y="547"/>
                    <a:pt x="623" y="547"/>
                    <a:pt x="623" y="547"/>
                  </a:cubicBezTo>
                  <a:cubicBezTo>
                    <a:pt x="622" y="548"/>
                    <a:pt x="622" y="551"/>
                    <a:pt x="622" y="552"/>
                  </a:cubicBezTo>
                  <a:cubicBezTo>
                    <a:pt x="622" y="552"/>
                    <a:pt x="618" y="557"/>
                    <a:pt x="617" y="557"/>
                  </a:cubicBezTo>
                  <a:cubicBezTo>
                    <a:pt x="617" y="557"/>
                    <a:pt x="617" y="557"/>
                    <a:pt x="617" y="557"/>
                  </a:cubicBezTo>
                  <a:cubicBezTo>
                    <a:pt x="617" y="558"/>
                    <a:pt x="617" y="558"/>
                    <a:pt x="617" y="558"/>
                  </a:cubicBezTo>
                  <a:cubicBezTo>
                    <a:pt x="616" y="558"/>
                    <a:pt x="616" y="557"/>
                    <a:pt x="615" y="558"/>
                  </a:cubicBezTo>
                  <a:cubicBezTo>
                    <a:pt x="618" y="553"/>
                    <a:pt x="620" y="551"/>
                    <a:pt x="622" y="544"/>
                  </a:cubicBezTo>
                  <a:cubicBezTo>
                    <a:pt x="621" y="544"/>
                    <a:pt x="620" y="543"/>
                    <a:pt x="619" y="542"/>
                  </a:cubicBezTo>
                  <a:cubicBezTo>
                    <a:pt x="621" y="542"/>
                    <a:pt x="622" y="543"/>
                    <a:pt x="623" y="542"/>
                  </a:cubicBezTo>
                  <a:cubicBezTo>
                    <a:pt x="625" y="542"/>
                    <a:pt x="625" y="538"/>
                    <a:pt x="627" y="537"/>
                  </a:cubicBezTo>
                  <a:cubicBezTo>
                    <a:pt x="627" y="537"/>
                    <a:pt x="628" y="537"/>
                    <a:pt x="629" y="536"/>
                  </a:cubicBezTo>
                  <a:cubicBezTo>
                    <a:pt x="629" y="536"/>
                    <a:pt x="629" y="535"/>
                    <a:pt x="629" y="534"/>
                  </a:cubicBezTo>
                  <a:cubicBezTo>
                    <a:pt x="631" y="534"/>
                    <a:pt x="632" y="535"/>
                    <a:pt x="633" y="534"/>
                  </a:cubicBezTo>
                  <a:cubicBezTo>
                    <a:pt x="633" y="534"/>
                    <a:pt x="633" y="532"/>
                    <a:pt x="634" y="531"/>
                  </a:cubicBezTo>
                  <a:cubicBezTo>
                    <a:pt x="634" y="530"/>
                    <a:pt x="634" y="530"/>
                    <a:pt x="634" y="530"/>
                  </a:cubicBezTo>
                  <a:cubicBezTo>
                    <a:pt x="635" y="530"/>
                    <a:pt x="637" y="531"/>
                    <a:pt x="637" y="530"/>
                  </a:cubicBezTo>
                  <a:cubicBezTo>
                    <a:pt x="638" y="529"/>
                    <a:pt x="637" y="528"/>
                    <a:pt x="638" y="527"/>
                  </a:cubicBezTo>
                  <a:cubicBezTo>
                    <a:pt x="639" y="526"/>
                    <a:pt x="641" y="527"/>
                    <a:pt x="642" y="526"/>
                  </a:cubicBezTo>
                  <a:cubicBezTo>
                    <a:pt x="643" y="525"/>
                    <a:pt x="643" y="520"/>
                    <a:pt x="643" y="520"/>
                  </a:cubicBezTo>
                  <a:cubicBezTo>
                    <a:pt x="645" y="520"/>
                    <a:pt x="645" y="520"/>
                    <a:pt x="645" y="520"/>
                  </a:cubicBezTo>
                  <a:cubicBezTo>
                    <a:pt x="645" y="518"/>
                    <a:pt x="645" y="518"/>
                    <a:pt x="645" y="518"/>
                  </a:cubicBezTo>
                  <a:cubicBezTo>
                    <a:pt x="645" y="518"/>
                    <a:pt x="646" y="519"/>
                    <a:pt x="646" y="519"/>
                  </a:cubicBezTo>
                  <a:cubicBezTo>
                    <a:pt x="647" y="518"/>
                    <a:pt x="647" y="518"/>
                    <a:pt x="649" y="517"/>
                  </a:cubicBezTo>
                  <a:cubicBezTo>
                    <a:pt x="649" y="516"/>
                    <a:pt x="649" y="516"/>
                    <a:pt x="649" y="516"/>
                  </a:cubicBezTo>
                  <a:cubicBezTo>
                    <a:pt x="650" y="515"/>
                    <a:pt x="655" y="517"/>
                    <a:pt x="658" y="517"/>
                  </a:cubicBezTo>
                  <a:cubicBezTo>
                    <a:pt x="658" y="517"/>
                    <a:pt x="658" y="517"/>
                    <a:pt x="658" y="517"/>
                  </a:cubicBezTo>
                  <a:cubicBezTo>
                    <a:pt x="661" y="517"/>
                    <a:pt x="662" y="517"/>
                    <a:pt x="665" y="517"/>
                  </a:cubicBezTo>
                  <a:cubicBezTo>
                    <a:pt x="665" y="516"/>
                    <a:pt x="665" y="515"/>
                    <a:pt x="665" y="515"/>
                  </a:cubicBezTo>
                  <a:cubicBezTo>
                    <a:pt x="667" y="515"/>
                    <a:pt x="668" y="517"/>
                    <a:pt x="669" y="517"/>
                  </a:cubicBezTo>
                  <a:cubicBezTo>
                    <a:pt x="670" y="517"/>
                    <a:pt x="671" y="516"/>
                    <a:pt x="673" y="516"/>
                  </a:cubicBezTo>
                  <a:cubicBezTo>
                    <a:pt x="675" y="516"/>
                    <a:pt x="676" y="517"/>
                    <a:pt x="677" y="517"/>
                  </a:cubicBezTo>
                  <a:cubicBezTo>
                    <a:pt x="677" y="517"/>
                    <a:pt x="678" y="515"/>
                    <a:pt x="679" y="515"/>
                  </a:cubicBezTo>
                  <a:cubicBezTo>
                    <a:pt x="685" y="514"/>
                    <a:pt x="683" y="518"/>
                    <a:pt x="690" y="515"/>
                  </a:cubicBezTo>
                  <a:cubicBezTo>
                    <a:pt x="691" y="515"/>
                    <a:pt x="691" y="517"/>
                    <a:pt x="691" y="518"/>
                  </a:cubicBezTo>
                  <a:cubicBezTo>
                    <a:pt x="693" y="518"/>
                    <a:pt x="694" y="517"/>
                    <a:pt x="694" y="517"/>
                  </a:cubicBezTo>
                  <a:cubicBezTo>
                    <a:pt x="694" y="519"/>
                    <a:pt x="696" y="517"/>
                    <a:pt x="696" y="517"/>
                  </a:cubicBezTo>
                  <a:cubicBezTo>
                    <a:pt x="696" y="517"/>
                    <a:pt x="696" y="515"/>
                    <a:pt x="696" y="515"/>
                  </a:cubicBezTo>
                  <a:cubicBezTo>
                    <a:pt x="696" y="515"/>
                    <a:pt x="697" y="516"/>
                    <a:pt x="698" y="515"/>
                  </a:cubicBezTo>
                  <a:cubicBezTo>
                    <a:pt x="699" y="516"/>
                    <a:pt x="699" y="518"/>
                    <a:pt x="702" y="517"/>
                  </a:cubicBezTo>
                  <a:cubicBezTo>
                    <a:pt x="702" y="517"/>
                    <a:pt x="703" y="515"/>
                    <a:pt x="703" y="515"/>
                  </a:cubicBezTo>
                  <a:cubicBezTo>
                    <a:pt x="706" y="514"/>
                    <a:pt x="706" y="514"/>
                    <a:pt x="708" y="515"/>
                  </a:cubicBezTo>
                  <a:cubicBezTo>
                    <a:pt x="708" y="514"/>
                    <a:pt x="709" y="513"/>
                    <a:pt x="709" y="513"/>
                  </a:cubicBezTo>
                  <a:cubicBezTo>
                    <a:pt x="709" y="513"/>
                    <a:pt x="709" y="510"/>
                    <a:pt x="709" y="510"/>
                  </a:cubicBezTo>
                  <a:cubicBezTo>
                    <a:pt x="709" y="510"/>
                    <a:pt x="714" y="510"/>
                    <a:pt x="715" y="508"/>
                  </a:cubicBezTo>
                  <a:cubicBezTo>
                    <a:pt x="716" y="506"/>
                    <a:pt x="714" y="506"/>
                    <a:pt x="714" y="505"/>
                  </a:cubicBezTo>
                  <a:cubicBezTo>
                    <a:pt x="715" y="504"/>
                    <a:pt x="717" y="503"/>
                    <a:pt x="717" y="503"/>
                  </a:cubicBezTo>
                  <a:cubicBezTo>
                    <a:pt x="717" y="502"/>
                    <a:pt x="717" y="500"/>
                    <a:pt x="717" y="500"/>
                  </a:cubicBezTo>
                  <a:cubicBezTo>
                    <a:pt x="718" y="499"/>
                    <a:pt x="719" y="500"/>
                    <a:pt x="720" y="499"/>
                  </a:cubicBezTo>
                  <a:cubicBezTo>
                    <a:pt x="721" y="499"/>
                    <a:pt x="720" y="497"/>
                    <a:pt x="720" y="497"/>
                  </a:cubicBezTo>
                  <a:cubicBezTo>
                    <a:pt x="722" y="497"/>
                    <a:pt x="720" y="498"/>
                    <a:pt x="721" y="498"/>
                  </a:cubicBezTo>
                  <a:cubicBezTo>
                    <a:pt x="725" y="499"/>
                    <a:pt x="725" y="495"/>
                    <a:pt x="729" y="496"/>
                  </a:cubicBezTo>
                  <a:cubicBezTo>
                    <a:pt x="729" y="496"/>
                    <a:pt x="730" y="497"/>
                    <a:pt x="732" y="497"/>
                  </a:cubicBezTo>
                  <a:cubicBezTo>
                    <a:pt x="734" y="494"/>
                    <a:pt x="734" y="494"/>
                    <a:pt x="734" y="494"/>
                  </a:cubicBezTo>
                  <a:cubicBezTo>
                    <a:pt x="735" y="493"/>
                    <a:pt x="736" y="494"/>
                    <a:pt x="737" y="493"/>
                  </a:cubicBezTo>
                  <a:cubicBezTo>
                    <a:pt x="738" y="493"/>
                    <a:pt x="737" y="491"/>
                    <a:pt x="738" y="491"/>
                  </a:cubicBezTo>
                  <a:cubicBezTo>
                    <a:pt x="738" y="491"/>
                    <a:pt x="739" y="492"/>
                    <a:pt x="740" y="491"/>
                  </a:cubicBezTo>
                  <a:cubicBezTo>
                    <a:pt x="740" y="490"/>
                    <a:pt x="740" y="490"/>
                    <a:pt x="740" y="490"/>
                  </a:cubicBezTo>
                  <a:cubicBezTo>
                    <a:pt x="741" y="489"/>
                    <a:pt x="741" y="489"/>
                    <a:pt x="741" y="489"/>
                  </a:cubicBezTo>
                  <a:cubicBezTo>
                    <a:pt x="743" y="486"/>
                    <a:pt x="742" y="486"/>
                    <a:pt x="740" y="483"/>
                  </a:cubicBezTo>
                  <a:cubicBezTo>
                    <a:pt x="741" y="483"/>
                    <a:pt x="741" y="483"/>
                    <a:pt x="740" y="483"/>
                  </a:cubicBezTo>
                  <a:cubicBezTo>
                    <a:pt x="740" y="481"/>
                    <a:pt x="740" y="481"/>
                    <a:pt x="740" y="481"/>
                  </a:cubicBezTo>
                  <a:cubicBezTo>
                    <a:pt x="742" y="481"/>
                    <a:pt x="742" y="478"/>
                    <a:pt x="742" y="476"/>
                  </a:cubicBezTo>
                  <a:cubicBezTo>
                    <a:pt x="741" y="476"/>
                    <a:pt x="741" y="475"/>
                    <a:pt x="740" y="475"/>
                  </a:cubicBezTo>
                  <a:cubicBezTo>
                    <a:pt x="740" y="475"/>
                    <a:pt x="738" y="475"/>
                    <a:pt x="738" y="475"/>
                  </a:cubicBezTo>
                  <a:cubicBezTo>
                    <a:pt x="738" y="475"/>
                    <a:pt x="738" y="477"/>
                    <a:pt x="738" y="477"/>
                  </a:cubicBezTo>
                  <a:cubicBezTo>
                    <a:pt x="736" y="477"/>
                    <a:pt x="736" y="477"/>
                    <a:pt x="736" y="477"/>
                  </a:cubicBezTo>
                  <a:cubicBezTo>
                    <a:pt x="736" y="476"/>
                    <a:pt x="736" y="475"/>
                    <a:pt x="736" y="474"/>
                  </a:cubicBezTo>
                  <a:cubicBezTo>
                    <a:pt x="735" y="473"/>
                    <a:pt x="732" y="472"/>
                    <a:pt x="731" y="471"/>
                  </a:cubicBezTo>
                  <a:cubicBezTo>
                    <a:pt x="731" y="471"/>
                    <a:pt x="730" y="469"/>
                    <a:pt x="730" y="469"/>
                  </a:cubicBezTo>
                  <a:cubicBezTo>
                    <a:pt x="727" y="468"/>
                    <a:pt x="725" y="469"/>
                    <a:pt x="723" y="469"/>
                  </a:cubicBezTo>
                  <a:cubicBezTo>
                    <a:pt x="724" y="471"/>
                    <a:pt x="724" y="471"/>
                    <a:pt x="724" y="471"/>
                  </a:cubicBezTo>
                  <a:cubicBezTo>
                    <a:pt x="722" y="472"/>
                    <a:pt x="720" y="471"/>
                    <a:pt x="718" y="471"/>
                  </a:cubicBezTo>
                  <a:cubicBezTo>
                    <a:pt x="716" y="472"/>
                    <a:pt x="713" y="476"/>
                    <a:pt x="710" y="477"/>
                  </a:cubicBezTo>
                  <a:cubicBezTo>
                    <a:pt x="709" y="478"/>
                    <a:pt x="708" y="477"/>
                    <a:pt x="706" y="478"/>
                  </a:cubicBezTo>
                  <a:cubicBezTo>
                    <a:pt x="706" y="478"/>
                    <a:pt x="706" y="481"/>
                    <a:pt x="705" y="481"/>
                  </a:cubicBezTo>
                  <a:cubicBezTo>
                    <a:pt x="704" y="482"/>
                    <a:pt x="703" y="481"/>
                    <a:pt x="702" y="481"/>
                  </a:cubicBezTo>
                  <a:cubicBezTo>
                    <a:pt x="702" y="480"/>
                    <a:pt x="702" y="478"/>
                    <a:pt x="701" y="476"/>
                  </a:cubicBezTo>
                  <a:cubicBezTo>
                    <a:pt x="702" y="476"/>
                    <a:pt x="706" y="476"/>
                    <a:pt x="708" y="476"/>
                  </a:cubicBezTo>
                  <a:cubicBezTo>
                    <a:pt x="709" y="476"/>
                    <a:pt x="713" y="472"/>
                    <a:pt x="714" y="471"/>
                  </a:cubicBezTo>
                  <a:cubicBezTo>
                    <a:pt x="714" y="471"/>
                    <a:pt x="715" y="472"/>
                    <a:pt x="716" y="471"/>
                  </a:cubicBezTo>
                  <a:cubicBezTo>
                    <a:pt x="716" y="471"/>
                    <a:pt x="717" y="470"/>
                    <a:pt x="717" y="469"/>
                  </a:cubicBezTo>
                  <a:cubicBezTo>
                    <a:pt x="719" y="468"/>
                    <a:pt x="719" y="470"/>
                    <a:pt x="721" y="469"/>
                  </a:cubicBezTo>
                  <a:cubicBezTo>
                    <a:pt x="722" y="468"/>
                    <a:pt x="722" y="468"/>
                    <a:pt x="722" y="468"/>
                  </a:cubicBezTo>
                  <a:cubicBezTo>
                    <a:pt x="723" y="467"/>
                    <a:pt x="724" y="468"/>
                    <a:pt x="725" y="467"/>
                  </a:cubicBezTo>
                  <a:cubicBezTo>
                    <a:pt x="726" y="467"/>
                    <a:pt x="727" y="464"/>
                    <a:pt x="728" y="463"/>
                  </a:cubicBezTo>
                  <a:cubicBezTo>
                    <a:pt x="728" y="463"/>
                    <a:pt x="727" y="463"/>
                    <a:pt x="726" y="463"/>
                  </a:cubicBezTo>
                  <a:cubicBezTo>
                    <a:pt x="726" y="463"/>
                    <a:pt x="725" y="462"/>
                    <a:pt x="724" y="462"/>
                  </a:cubicBezTo>
                  <a:cubicBezTo>
                    <a:pt x="724" y="461"/>
                    <a:pt x="724" y="459"/>
                    <a:pt x="724" y="458"/>
                  </a:cubicBezTo>
                  <a:cubicBezTo>
                    <a:pt x="723" y="458"/>
                    <a:pt x="722" y="459"/>
                    <a:pt x="722" y="459"/>
                  </a:cubicBezTo>
                  <a:cubicBezTo>
                    <a:pt x="721" y="460"/>
                    <a:pt x="722" y="461"/>
                    <a:pt x="721" y="462"/>
                  </a:cubicBezTo>
                  <a:cubicBezTo>
                    <a:pt x="718" y="461"/>
                    <a:pt x="718" y="462"/>
                    <a:pt x="716" y="459"/>
                  </a:cubicBezTo>
                  <a:cubicBezTo>
                    <a:pt x="715" y="458"/>
                    <a:pt x="715" y="458"/>
                    <a:pt x="715" y="458"/>
                  </a:cubicBezTo>
                  <a:cubicBezTo>
                    <a:pt x="715" y="457"/>
                    <a:pt x="715" y="456"/>
                    <a:pt x="715" y="455"/>
                  </a:cubicBezTo>
                  <a:cubicBezTo>
                    <a:pt x="714" y="455"/>
                    <a:pt x="713" y="456"/>
                    <a:pt x="713" y="456"/>
                  </a:cubicBezTo>
                  <a:cubicBezTo>
                    <a:pt x="712" y="456"/>
                    <a:pt x="713" y="456"/>
                    <a:pt x="712" y="455"/>
                  </a:cubicBezTo>
                  <a:cubicBezTo>
                    <a:pt x="711" y="456"/>
                    <a:pt x="710" y="456"/>
                    <a:pt x="709" y="457"/>
                  </a:cubicBezTo>
                  <a:cubicBezTo>
                    <a:pt x="709" y="457"/>
                    <a:pt x="709" y="455"/>
                    <a:pt x="709" y="455"/>
                  </a:cubicBezTo>
                  <a:cubicBezTo>
                    <a:pt x="706" y="455"/>
                    <a:pt x="706" y="455"/>
                    <a:pt x="702" y="455"/>
                  </a:cubicBezTo>
                  <a:cubicBezTo>
                    <a:pt x="703" y="454"/>
                    <a:pt x="702" y="451"/>
                    <a:pt x="702" y="451"/>
                  </a:cubicBezTo>
                  <a:cubicBezTo>
                    <a:pt x="701" y="450"/>
                    <a:pt x="702" y="448"/>
                    <a:pt x="702" y="447"/>
                  </a:cubicBezTo>
                  <a:cubicBezTo>
                    <a:pt x="701" y="447"/>
                    <a:pt x="700" y="448"/>
                    <a:pt x="700" y="447"/>
                  </a:cubicBezTo>
                  <a:cubicBezTo>
                    <a:pt x="699" y="447"/>
                    <a:pt x="699" y="445"/>
                    <a:pt x="698" y="445"/>
                  </a:cubicBezTo>
                  <a:cubicBezTo>
                    <a:pt x="696" y="444"/>
                    <a:pt x="694" y="444"/>
                    <a:pt x="692" y="444"/>
                  </a:cubicBezTo>
                  <a:cubicBezTo>
                    <a:pt x="692" y="443"/>
                    <a:pt x="692" y="441"/>
                    <a:pt x="692" y="439"/>
                  </a:cubicBezTo>
                  <a:cubicBezTo>
                    <a:pt x="692" y="439"/>
                    <a:pt x="689" y="440"/>
                    <a:pt x="689" y="439"/>
                  </a:cubicBezTo>
                  <a:cubicBezTo>
                    <a:pt x="688" y="438"/>
                    <a:pt x="690" y="439"/>
                    <a:pt x="690" y="439"/>
                  </a:cubicBezTo>
                  <a:cubicBezTo>
                    <a:pt x="691" y="435"/>
                    <a:pt x="687" y="438"/>
                    <a:pt x="686" y="438"/>
                  </a:cubicBezTo>
                  <a:cubicBezTo>
                    <a:pt x="688" y="434"/>
                    <a:pt x="689" y="434"/>
                    <a:pt x="685" y="433"/>
                  </a:cubicBezTo>
                  <a:cubicBezTo>
                    <a:pt x="685" y="431"/>
                    <a:pt x="685" y="431"/>
                    <a:pt x="685" y="431"/>
                  </a:cubicBezTo>
                  <a:cubicBezTo>
                    <a:pt x="687" y="432"/>
                    <a:pt x="689" y="433"/>
                    <a:pt x="691" y="432"/>
                  </a:cubicBezTo>
                  <a:cubicBezTo>
                    <a:pt x="692" y="432"/>
                    <a:pt x="692" y="431"/>
                    <a:pt x="692" y="431"/>
                  </a:cubicBezTo>
                  <a:cubicBezTo>
                    <a:pt x="693" y="431"/>
                    <a:pt x="693" y="432"/>
                    <a:pt x="694" y="432"/>
                  </a:cubicBezTo>
                  <a:cubicBezTo>
                    <a:pt x="694" y="431"/>
                    <a:pt x="693" y="430"/>
                    <a:pt x="694" y="430"/>
                  </a:cubicBezTo>
                  <a:cubicBezTo>
                    <a:pt x="694" y="429"/>
                    <a:pt x="694" y="427"/>
                    <a:pt x="693" y="427"/>
                  </a:cubicBezTo>
                  <a:cubicBezTo>
                    <a:pt x="693" y="426"/>
                    <a:pt x="691" y="427"/>
                    <a:pt x="690" y="427"/>
                  </a:cubicBezTo>
                  <a:cubicBezTo>
                    <a:pt x="689" y="426"/>
                    <a:pt x="689" y="424"/>
                    <a:pt x="688" y="424"/>
                  </a:cubicBezTo>
                  <a:cubicBezTo>
                    <a:pt x="687" y="424"/>
                    <a:pt x="686" y="425"/>
                    <a:pt x="685" y="424"/>
                  </a:cubicBezTo>
                  <a:cubicBezTo>
                    <a:pt x="687" y="421"/>
                    <a:pt x="687" y="422"/>
                    <a:pt x="688" y="417"/>
                  </a:cubicBezTo>
                  <a:cubicBezTo>
                    <a:pt x="687" y="417"/>
                    <a:pt x="687" y="417"/>
                    <a:pt x="686" y="417"/>
                  </a:cubicBezTo>
                  <a:cubicBezTo>
                    <a:pt x="686" y="417"/>
                    <a:pt x="686" y="415"/>
                    <a:pt x="685" y="415"/>
                  </a:cubicBezTo>
                  <a:cubicBezTo>
                    <a:pt x="684" y="415"/>
                    <a:pt x="683" y="415"/>
                    <a:pt x="683" y="415"/>
                  </a:cubicBezTo>
                  <a:cubicBezTo>
                    <a:pt x="683" y="415"/>
                    <a:pt x="683" y="412"/>
                    <a:pt x="683" y="412"/>
                  </a:cubicBezTo>
                  <a:cubicBezTo>
                    <a:pt x="682" y="412"/>
                    <a:pt x="681" y="412"/>
                    <a:pt x="681" y="412"/>
                  </a:cubicBezTo>
                  <a:cubicBezTo>
                    <a:pt x="681" y="411"/>
                    <a:pt x="682" y="410"/>
                    <a:pt x="683" y="409"/>
                  </a:cubicBezTo>
                  <a:cubicBezTo>
                    <a:pt x="683" y="408"/>
                    <a:pt x="682" y="408"/>
                    <a:pt x="683" y="407"/>
                  </a:cubicBezTo>
                  <a:cubicBezTo>
                    <a:pt x="679" y="408"/>
                    <a:pt x="677" y="407"/>
                    <a:pt x="675" y="407"/>
                  </a:cubicBezTo>
                  <a:cubicBezTo>
                    <a:pt x="675" y="407"/>
                    <a:pt x="675" y="406"/>
                    <a:pt x="675" y="405"/>
                  </a:cubicBezTo>
                  <a:cubicBezTo>
                    <a:pt x="676" y="405"/>
                    <a:pt x="678" y="405"/>
                    <a:pt x="679" y="404"/>
                  </a:cubicBezTo>
                  <a:cubicBezTo>
                    <a:pt x="682" y="401"/>
                    <a:pt x="677" y="402"/>
                    <a:pt x="677" y="400"/>
                  </a:cubicBezTo>
                  <a:cubicBezTo>
                    <a:pt x="676" y="399"/>
                    <a:pt x="678" y="399"/>
                    <a:pt x="678" y="399"/>
                  </a:cubicBezTo>
                  <a:cubicBezTo>
                    <a:pt x="678" y="398"/>
                    <a:pt x="678" y="398"/>
                    <a:pt x="678" y="398"/>
                  </a:cubicBezTo>
                  <a:cubicBezTo>
                    <a:pt x="677" y="397"/>
                    <a:pt x="677" y="398"/>
                    <a:pt x="676" y="398"/>
                  </a:cubicBezTo>
                  <a:cubicBezTo>
                    <a:pt x="676" y="397"/>
                    <a:pt x="676" y="396"/>
                    <a:pt x="676" y="396"/>
                  </a:cubicBezTo>
                  <a:cubicBezTo>
                    <a:pt x="674" y="396"/>
                    <a:pt x="675" y="395"/>
                    <a:pt x="674" y="395"/>
                  </a:cubicBezTo>
                  <a:cubicBezTo>
                    <a:pt x="674" y="395"/>
                    <a:pt x="672" y="396"/>
                    <a:pt x="671" y="396"/>
                  </a:cubicBezTo>
                  <a:cubicBezTo>
                    <a:pt x="671" y="395"/>
                    <a:pt x="671" y="394"/>
                    <a:pt x="671" y="394"/>
                  </a:cubicBezTo>
                  <a:cubicBezTo>
                    <a:pt x="670" y="394"/>
                    <a:pt x="670" y="394"/>
                    <a:pt x="670" y="394"/>
                  </a:cubicBezTo>
                  <a:cubicBezTo>
                    <a:pt x="669" y="391"/>
                    <a:pt x="668" y="389"/>
                    <a:pt x="669" y="386"/>
                  </a:cubicBezTo>
                  <a:cubicBezTo>
                    <a:pt x="669" y="386"/>
                    <a:pt x="670" y="385"/>
                    <a:pt x="670" y="383"/>
                  </a:cubicBezTo>
                  <a:cubicBezTo>
                    <a:pt x="670" y="382"/>
                    <a:pt x="669" y="382"/>
                    <a:pt x="668" y="382"/>
                  </a:cubicBezTo>
                  <a:cubicBezTo>
                    <a:pt x="668" y="379"/>
                    <a:pt x="668" y="379"/>
                    <a:pt x="668" y="376"/>
                  </a:cubicBezTo>
                  <a:cubicBezTo>
                    <a:pt x="666" y="376"/>
                    <a:pt x="666" y="376"/>
                    <a:pt x="664" y="376"/>
                  </a:cubicBezTo>
                  <a:cubicBezTo>
                    <a:pt x="663" y="378"/>
                    <a:pt x="664" y="379"/>
                    <a:pt x="663" y="381"/>
                  </a:cubicBezTo>
                  <a:cubicBezTo>
                    <a:pt x="662" y="381"/>
                    <a:pt x="662" y="381"/>
                    <a:pt x="661" y="382"/>
                  </a:cubicBezTo>
                  <a:cubicBezTo>
                    <a:pt x="661" y="383"/>
                    <a:pt x="662" y="384"/>
                    <a:pt x="661" y="385"/>
                  </a:cubicBezTo>
                  <a:cubicBezTo>
                    <a:pt x="661" y="385"/>
                    <a:pt x="659" y="386"/>
                    <a:pt x="659" y="386"/>
                  </a:cubicBezTo>
                  <a:cubicBezTo>
                    <a:pt x="658" y="389"/>
                    <a:pt x="660" y="389"/>
                    <a:pt x="660" y="390"/>
                  </a:cubicBezTo>
                  <a:cubicBezTo>
                    <a:pt x="659" y="391"/>
                    <a:pt x="659" y="391"/>
                    <a:pt x="659" y="391"/>
                  </a:cubicBezTo>
                  <a:cubicBezTo>
                    <a:pt x="657" y="394"/>
                    <a:pt x="656" y="394"/>
                    <a:pt x="654" y="396"/>
                  </a:cubicBezTo>
                  <a:cubicBezTo>
                    <a:pt x="654" y="397"/>
                    <a:pt x="655" y="400"/>
                    <a:pt x="655" y="400"/>
                  </a:cubicBezTo>
                  <a:cubicBezTo>
                    <a:pt x="654" y="401"/>
                    <a:pt x="652" y="399"/>
                    <a:pt x="651" y="399"/>
                  </a:cubicBezTo>
                  <a:cubicBezTo>
                    <a:pt x="651" y="401"/>
                    <a:pt x="649" y="405"/>
                    <a:pt x="647" y="405"/>
                  </a:cubicBezTo>
                  <a:cubicBezTo>
                    <a:pt x="647" y="406"/>
                    <a:pt x="646" y="405"/>
                    <a:pt x="645" y="405"/>
                  </a:cubicBezTo>
                  <a:cubicBezTo>
                    <a:pt x="645" y="406"/>
                    <a:pt x="644" y="407"/>
                    <a:pt x="644" y="407"/>
                  </a:cubicBezTo>
                  <a:cubicBezTo>
                    <a:pt x="643" y="406"/>
                    <a:pt x="642" y="404"/>
                    <a:pt x="641" y="403"/>
                  </a:cubicBezTo>
                  <a:cubicBezTo>
                    <a:pt x="640" y="403"/>
                    <a:pt x="640" y="403"/>
                    <a:pt x="640" y="403"/>
                  </a:cubicBezTo>
                  <a:cubicBezTo>
                    <a:pt x="640" y="402"/>
                    <a:pt x="640" y="401"/>
                    <a:pt x="640" y="401"/>
                  </a:cubicBezTo>
                  <a:cubicBezTo>
                    <a:pt x="640" y="401"/>
                    <a:pt x="638" y="400"/>
                    <a:pt x="638" y="400"/>
                  </a:cubicBezTo>
                  <a:cubicBezTo>
                    <a:pt x="638" y="401"/>
                    <a:pt x="638" y="401"/>
                    <a:pt x="638" y="401"/>
                  </a:cubicBezTo>
                  <a:cubicBezTo>
                    <a:pt x="637" y="402"/>
                    <a:pt x="636" y="403"/>
                    <a:pt x="636" y="403"/>
                  </a:cubicBezTo>
                  <a:cubicBezTo>
                    <a:pt x="635" y="402"/>
                    <a:pt x="634" y="399"/>
                    <a:pt x="634" y="397"/>
                  </a:cubicBezTo>
                  <a:cubicBezTo>
                    <a:pt x="633" y="397"/>
                    <a:pt x="630" y="396"/>
                    <a:pt x="629" y="396"/>
                  </a:cubicBezTo>
                  <a:cubicBezTo>
                    <a:pt x="629" y="395"/>
                    <a:pt x="629" y="395"/>
                    <a:pt x="629" y="395"/>
                  </a:cubicBezTo>
                  <a:cubicBezTo>
                    <a:pt x="627" y="394"/>
                    <a:pt x="627" y="396"/>
                    <a:pt x="626" y="396"/>
                  </a:cubicBezTo>
                  <a:cubicBezTo>
                    <a:pt x="625" y="395"/>
                    <a:pt x="623" y="393"/>
                    <a:pt x="622" y="393"/>
                  </a:cubicBezTo>
                  <a:cubicBezTo>
                    <a:pt x="622" y="391"/>
                    <a:pt x="621" y="392"/>
                    <a:pt x="621" y="390"/>
                  </a:cubicBezTo>
                  <a:cubicBezTo>
                    <a:pt x="621" y="390"/>
                    <a:pt x="623" y="390"/>
                    <a:pt x="623" y="390"/>
                  </a:cubicBezTo>
                  <a:cubicBezTo>
                    <a:pt x="623" y="388"/>
                    <a:pt x="623" y="385"/>
                    <a:pt x="623" y="384"/>
                  </a:cubicBezTo>
                  <a:cubicBezTo>
                    <a:pt x="623" y="383"/>
                    <a:pt x="621" y="383"/>
                    <a:pt x="621" y="382"/>
                  </a:cubicBezTo>
                  <a:cubicBezTo>
                    <a:pt x="621" y="382"/>
                    <a:pt x="620" y="379"/>
                    <a:pt x="621" y="378"/>
                  </a:cubicBezTo>
                  <a:cubicBezTo>
                    <a:pt x="621" y="378"/>
                    <a:pt x="624" y="378"/>
                    <a:pt x="624" y="378"/>
                  </a:cubicBezTo>
                  <a:cubicBezTo>
                    <a:pt x="624" y="377"/>
                    <a:pt x="624" y="376"/>
                    <a:pt x="624" y="376"/>
                  </a:cubicBezTo>
                  <a:cubicBezTo>
                    <a:pt x="619" y="378"/>
                    <a:pt x="626" y="368"/>
                    <a:pt x="627" y="368"/>
                  </a:cubicBezTo>
                  <a:cubicBezTo>
                    <a:pt x="626" y="368"/>
                    <a:pt x="625" y="367"/>
                    <a:pt x="625" y="368"/>
                  </a:cubicBezTo>
                  <a:cubicBezTo>
                    <a:pt x="624" y="368"/>
                    <a:pt x="623" y="370"/>
                    <a:pt x="623" y="370"/>
                  </a:cubicBezTo>
                  <a:cubicBezTo>
                    <a:pt x="623" y="370"/>
                    <a:pt x="622" y="368"/>
                    <a:pt x="621" y="368"/>
                  </a:cubicBezTo>
                  <a:cubicBezTo>
                    <a:pt x="617" y="367"/>
                    <a:pt x="613" y="369"/>
                    <a:pt x="619" y="365"/>
                  </a:cubicBezTo>
                  <a:cubicBezTo>
                    <a:pt x="619" y="364"/>
                    <a:pt x="619" y="364"/>
                    <a:pt x="619" y="364"/>
                  </a:cubicBezTo>
                  <a:cubicBezTo>
                    <a:pt x="615" y="363"/>
                    <a:pt x="611" y="364"/>
                    <a:pt x="606" y="363"/>
                  </a:cubicBezTo>
                  <a:cubicBezTo>
                    <a:pt x="606" y="363"/>
                    <a:pt x="606" y="360"/>
                    <a:pt x="605" y="359"/>
                  </a:cubicBezTo>
                  <a:cubicBezTo>
                    <a:pt x="605" y="359"/>
                    <a:pt x="604" y="359"/>
                    <a:pt x="603" y="360"/>
                  </a:cubicBezTo>
                  <a:cubicBezTo>
                    <a:pt x="603" y="359"/>
                    <a:pt x="603" y="357"/>
                    <a:pt x="603" y="356"/>
                  </a:cubicBezTo>
                  <a:cubicBezTo>
                    <a:pt x="602" y="355"/>
                    <a:pt x="599" y="355"/>
                    <a:pt x="599" y="354"/>
                  </a:cubicBezTo>
                  <a:cubicBezTo>
                    <a:pt x="598" y="354"/>
                    <a:pt x="599" y="352"/>
                    <a:pt x="599" y="352"/>
                  </a:cubicBezTo>
                  <a:cubicBezTo>
                    <a:pt x="598" y="351"/>
                    <a:pt x="597" y="351"/>
                    <a:pt x="597" y="351"/>
                  </a:cubicBezTo>
                  <a:cubicBezTo>
                    <a:pt x="596" y="351"/>
                    <a:pt x="595" y="349"/>
                    <a:pt x="595" y="348"/>
                  </a:cubicBezTo>
                  <a:cubicBezTo>
                    <a:pt x="593" y="347"/>
                    <a:pt x="591" y="348"/>
                    <a:pt x="589" y="347"/>
                  </a:cubicBezTo>
                  <a:cubicBezTo>
                    <a:pt x="589" y="346"/>
                    <a:pt x="589" y="346"/>
                    <a:pt x="589" y="346"/>
                  </a:cubicBezTo>
                  <a:cubicBezTo>
                    <a:pt x="587" y="346"/>
                    <a:pt x="581" y="352"/>
                    <a:pt x="581" y="352"/>
                  </a:cubicBezTo>
                  <a:cubicBezTo>
                    <a:pt x="578" y="352"/>
                    <a:pt x="576" y="350"/>
                    <a:pt x="574" y="350"/>
                  </a:cubicBezTo>
                  <a:cubicBezTo>
                    <a:pt x="571" y="350"/>
                    <a:pt x="569" y="351"/>
                    <a:pt x="566" y="351"/>
                  </a:cubicBezTo>
                  <a:cubicBezTo>
                    <a:pt x="566" y="351"/>
                    <a:pt x="564" y="349"/>
                    <a:pt x="564" y="349"/>
                  </a:cubicBezTo>
                  <a:cubicBezTo>
                    <a:pt x="563" y="349"/>
                    <a:pt x="562" y="350"/>
                    <a:pt x="561" y="350"/>
                  </a:cubicBezTo>
                  <a:cubicBezTo>
                    <a:pt x="558" y="348"/>
                    <a:pt x="558" y="348"/>
                    <a:pt x="558" y="348"/>
                  </a:cubicBezTo>
                  <a:cubicBezTo>
                    <a:pt x="555" y="348"/>
                    <a:pt x="555" y="350"/>
                    <a:pt x="554" y="350"/>
                  </a:cubicBezTo>
                  <a:cubicBezTo>
                    <a:pt x="553" y="351"/>
                    <a:pt x="552" y="350"/>
                    <a:pt x="551" y="350"/>
                  </a:cubicBezTo>
                  <a:cubicBezTo>
                    <a:pt x="551" y="351"/>
                    <a:pt x="550" y="352"/>
                    <a:pt x="550" y="353"/>
                  </a:cubicBezTo>
                  <a:cubicBezTo>
                    <a:pt x="550" y="354"/>
                    <a:pt x="552" y="355"/>
                    <a:pt x="552" y="356"/>
                  </a:cubicBezTo>
                  <a:cubicBezTo>
                    <a:pt x="553" y="355"/>
                    <a:pt x="555" y="355"/>
                    <a:pt x="555" y="355"/>
                  </a:cubicBezTo>
                  <a:cubicBezTo>
                    <a:pt x="555" y="355"/>
                    <a:pt x="555" y="358"/>
                    <a:pt x="555" y="358"/>
                  </a:cubicBezTo>
                  <a:cubicBezTo>
                    <a:pt x="553" y="358"/>
                    <a:pt x="553" y="358"/>
                    <a:pt x="553" y="358"/>
                  </a:cubicBezTo>
                  <a:cubicBezTo>
                    <a:pt x="553" y="358"/>
                    <a:pt x="554" y="360"/>
                    <a:pt x="554" y="361"/>
                  </a:cubicBezTo>
                  <a:cubicBezTo>
                    <a:pt x="553" y="362"/>
                    <a:pt x="550" y="366"/>
                    <a:pt x="549" y="368"/>
                  </a:cubicBezTo>
                  <a:cubicBezTo>
                    <a:pt x="549" y="368"/>
                    <a:pt x="550" y="369"/>
                    <a:pt x="550" y="370"/>
                  </a:cubicBezTo>
                  <a:cubicBezTo>
                    <a:pt x="551" y="370"/>
                    <a:pt x="553" y="369"/>
                    <a:pt x="554" y="370"/>
                  </a:cubicBezTo>
                  <a:cubicBezTo>
                    <a:pt x="553" y="370"/>
                    <a:pt x="552" y="371"/>
                    <a:pt x="551" y="372"/>
                  </a:cubicBezTo>
                  <a:cubicBezTo>
                    <a:pt x="551" y="373"/>
                    <a:pt x="552" y="378"/>
                    <a:pt x="553" y="378"/>
                  </a:cubicBezTo>
                  <a:cubicBezTo>
                    <a:pt x="553" y="378"/>
                    <a:pt x="552" y="379"/>
                    <a:pt x="552" y="380"/>
                  </a:cubicBezTo>
                  <a:cubicBezTo>
                    <a:pt x="552" y="380"/>
                    <a:pt x="555" y="381"/>
                    <a:pt x="555" y="381"/>
                  </a:cubicBezTo>
                  <a:cubicBezTo>
                    <a:pt x="555" y="381"/>
                    <a:pt x="554" y="383"/>
                    <a:pt x="555" y="384"/>
                  </a:cubicBezTo>
                  <a:cubicBezTo>
                    <a:pt x="554" y="384"/>
                    <a:pt x="554" y="384"/>
                    <a:pt x="554" y="384"/>
                  </a:cubicBezTo>
                  <a:cubicBezTo>
                    <a:pt x="553" y="385"/>
                    <a:pt x="554" y="386"/>
                    <a:pt x="553" y="386"/>
                  </a:cubicBezTo>
                  <a:cubicBezTo>
                    <a:pt x="550" y="386"/>
                    <a:pt x="550" y="386"/>
                    <a:pt x="550" y="386"/>
                  </a:cubicBezTo>
                  <a:cubicBezTo>
                    <a:pt x="550" y="386"/>
                    <a:pt x="550" y="388"/>
                    <a:pt x="551" y="388"/>
                  </a:cubicBezTo>
                  <a:cubicBezTo>
                    <a:pt x="551" y="389"/>
                    <a:pt x="551" y="390"/>
                    <a:pt x="551" y="391"/>
                  </a:cubicBezTo>
                  <a:cubicBezTo>
                    <a:pt x="544" y="392"/>
                    <a:pt x="544" y="393"/>
                    <a:pt x="542" y="399"/>
                  </a:cubicBezTo>
                  <a:cubicBezTo>
                    <a:pt x="543" y="399"/>
                    <a:pt x="542" y="400"/>
                    <a:pt x="543" y="400"/>
                  </a:cubicBezTo>
                  <a:cubicBezTo>
                    <a:pt x="545" y="401"/>
                    <a:pt x="546" y="400"/>
                    <a:pt x="547" y="401"/>
                  </a:cubicBezTo>
                  <a:cubicBezTo>
                    <a:pt x="548" y="402"/>
                    <a:pt x="548" y="404"/>
                    <a:pt x="549" y="405"/>
                  </a:cubicBezTo>
                  <a:cubicBezTo>
                    <a:pt x="550" y="405"/>
                    <a:pt x="551" y="405"/>
                    <a:pt x="552" y="405"/>
                  </a:cubicBezTo>
                  <a:cubicBezTo>
                    <a:pt x="553" y="406"/>
                    <a:pt x="553" y="408"/>
                    <a:pt x="553" y="409"/>
                  </a:cubicBezTo>
                  <a:cubicBezTo>
                    <a:pt x="553" y="409"/>
                    <a:pt x="554" y="409"/>
                    <a:pt x="554" y="409"/>
                  </a:cubicBezTo>
                  <a:cubicBezTo>
                    <a:pt x="555" y="411"/>
                    <a:pt x="554" y="412"/>
                    <a:pt x="555" y="413"/>
                  </a:cubicBezTo>
                  <a:cubicBezTo>
                    <a:pt x="555" y="414"/>
                    <a:pt x="557" y="414"/>
                    <a:pt x="557" y="415"/>
                  </a:cubicBezTo>
                  <a:cubicBezTo>
                    <a:pt x="558" y="417"/>
                    <a:pt x="557" y="420"/>
                    <a:pt x="559" y="422"/>
                  </a:cubicBezTo>
                  <a:cubicBezTo>
                    <a:pt x="560" y="423"/>
                    <a:pt x="562" y="424"/>
                    <a:pt x="563" y="425"/>
                  </a:cubicBezTo>
                  <a:cubicBezTo>
                    <a:pt x="561" y="429"/>
                    <a:pt x="560" y="431"/>
                    <a:pt x="560" y="437"/>
                  </a:cubicBezTo>
                  <a:cubicBezTo>
                    <a:pt x="562" y="437"/>
                    <a:pt x="562" y="437"/>
                    <a:pt x="562" y="437"/>
                  </a:cubicBezTo>
                  <a:cubicBezTo>
                    <a:pt x="562" y="430"/>
                    <a:pt x="563" y="434"/>
                    <a:pt x="564" y="438"/>
                  </a:cubicBezTo>
                  <a:cubicBezTo>
                    <a:pt x="563" y="438"/>
                    <a:pt x="562" y="438"/>
                    <a:pt x="560" y="439"/>
                  </a:cubicBezTo>
                  <a:cubicBezTo>
                    <a:pt x="559" y="440"/>
                    <a:pt x="559" y="441"/>
                    <a:pt x="559" y="442"/>
                  </a:cubicBezTo>
                  <a:cubicBezTo>
                    <a:pt x="558" y="443"/>
                    <a:pt x="556" y="444"/>
                    <a:pt x="555" y="445"/>
                  </a:cubicBezTo>
                  <a:cubicBezTo>
                    <a:pt x="554" y="447"/>
                    <a:pt x="554" y="448"/>
                    <a:pt x="554" y="449"/>
                  </a:cubicBezTo>
                  <a:cubicBezTo>
                    <a:pt x="553" y="450"/>
                    <a:pt x="550" y="451"/>
                    <a:pt x="549" y="452"/>
                  </a:cubicBezTo>
                  <a:cubicBezTo>
                    <a:pt x="549" y="452"/>
                    <a:pt x="548" y="454"/>
                    <a:pt x="548" y="454"/>
                  </a:cubicBezTo>
                  <a:cubicBezTo>
                    <a:pt x="547" y="455"/>
                    <a:pt x="546" y="454"/>
                    <a:pt x="545" y="455"/>
                  </a:cubicBezTo>
                  <a:cubicBezTo>
                    <a:pt x="544" y="455"/>
                    <a:pt x="544" y="456"/>
                    <a:pt x="544" y="457"/>
                  </a:cubicBezTo>
                  <a:cubicBezTo>
                    <a:pt x="542" y="458"/>
                    <a:pt x="540" y="457"/>
                    <a:pt x="538" y="459"/>
                  </a:cubicBezTo>
                  <a:cubicBezTo>
                    <a:pt x="538" y="459"/>
                    <a:pt x="538" y="459"/>
                    <a:pt x="538" y="459"/>
                  </a:cubicBezTo>
                  <a:cubicBezTo>
                    <a:pt x="537" y="461"/>
                    <a:pt x="537" y="467"/>
                    <a:pt x="538" y="468"/>
                  </a:cubicBezTo>
                  <a:cubicBezTo>
                    <a:pt x="542" y="471"/>
                    <a:pt x="542" y="471"/>
                    <a:pt x="542" y="471"/>
                  </a:cubicBezTo>
                  <a:cubicBezTo>
                    <a:pt x="543" y="475"/>
                    <a:pt x="541" y="480"/>
                    <a:pt x="542" y="484"/>
                  </a:cubicBezTo>
                  <a:cubicBezTo>
                    <a:pt x="542" y="484"/>
                    <a:pt x="543" y="485"/>
                    <a:pt x="543" y="485"/>
                  </a:cubicBezTo>
                  <a:cubicBezTo>
                    <a:pt x="544" y="487"/>
                    <a:pt x="541" y="487"/>
                    <a:pt x="544" y="489"/>
                  </a:cubicBezTo>
                  <a:cubicBezTo>
                    <a:pt x="544" y="489"/>
                    <a:pt x="546" y="490"/>
                    <a:pt x="544" y="490"/>
                  </a:cubicBezTo>
                  <a:cubicBezTo>
                    <a:pt x="541" y="496"/>
                    <a:pt x="541" y="496"/>
                    <a:pt x="541" y="496"/>
                  </a:cubicBezTo>
                  <a:cubicBezTo>
                    <a:pt x="541" y="497"/>
                    <a:pt x="541" y="499"/>
                    <a:pt x="542" y="499"/>
                  </a:cubicBezTo>
                  <a:cubicBezTo>
                    <a:pt x="542" y="500"/>
                    <a:pt x="542" y="500"/>
                    <a:pt x="542" y="500"/>
                  </a:cubicBezTo>
                  <a:cubicBezTo>
                    <a:pt x="540" y="501"/>
                    <a:pt x="539" y="499"/>
                    <a:pt x="538" y="500"/>
                  </a:cubicBezTo>
                  <a:cubicBezTo>
                    <a:pt x="537" y="500"/>
                    <a:pt x="537" y="502"/>
                    <a:pt x="536" y="502"/>
                  </a:cubicBezTo>
                  <a:cubicBezTo>
                    <a:pt x="535" y="503"/>
                    <a:pt x="536" y="502"/>
                    <a:pt x="536" y="504"/>
                  </a:cubicBezTo>
                  <a:cubicBezTo>
                    <a:pt x="532" y="503"/>
                    <a:pt x="530" y="504"/>
                    <a:pt x="527" y="503"/>
                  </a:cubicBezTo>
                  <a:cubicBezTo>
                    <a:pt x="527" y="502"/>
                    <a:pt x="527" y="502"/>
                    <a:pt x="528" y="502"/>
                  </a:cubicBezTo>
                  <a:cubicBezTo>
                    <a:pt x="528" y="501"/>
                    <a:pt x="525" y="498"/>
                    <a:pt x="524" y="498"/>
                  </a:cubicBezTo>
                  <a:cubicBezTo>
                    <a:pt x="524" y="498"/>
                    <a:pt x="518" y="493"/>
                    <a:pt x="518" y="493"/>
                  </a:cubicBezTo>
                  <a:cubicBezTo>
                    <a:pt x="518" y="492"/>
                    <a:pt x="520" y="492"/>
                    <a:pt x="520" y="491"/>
                  </a:cubicBezTo>
                  <a:cubicBezTo>
                    <a:pt x="520" y="490"/>
                    <a:pt x="517" y="484"/>
                    <a:pt x="516" y="484"/>
                  </a:cubicBezTo>
                  <a:cubicBezTo>
                    <a:pt x="515" y="484"/>
                    <a:pt x="514" y="484"/>
                    <a:pt x="514" y="484"/>
                  </a:cubicBezTo>
                  <a:cubicBezTo>
                    <a:pt x="514" y="482"/>
                    <a:pt x="515" y="471"/>
                    <a:pt x="514" y="469"/>
                  </a:cubicBezTo>
                  <a:cubicBezTo>
                    <a:pt x="514" y="468"/>
                    <a:pt x="512" y="467"/>
                    <a:pt x="512" y="467"/>
                  </a:cubicBezTo>
                  <a:cubicBezTo>
                    <a:pt x="512" y="465"/>
                    <a:pt x="514" y="462"/>
                    <a:pt x="514" y="461"/>
                  </a:cubicBezTo>
                  <a:cubicBezTo>
                    <a:pt x="515" y="459"/>
                    <a:pt x="514" y="457"/>
                    <a:pt x="514" y="455"/>
                  </a:cubicBezTo>
                  <a:cubicBezTo>
                    <a:pt x="513" y="454"/>
                    <a:pt x="508" y="452"/>
                    <a:pt x="508" y="452"/>
                  </a:cubicBezTo>
                  <a:cubicBezTo>
                    <a:pt x="506" y="452"/>
                    <a:pt x="506" y="453"/>
                    <a:pt x="504" y="453"/>
                  </a:cubicBezTo>
                  <a:cubicBezTo>
                    <a:pt x="504" y="453"/>
                    <a:pt x="502" y="451"/>
                    <a:pt x="502" y="451"/>
                  </a:cubicBezTo>
                  <a:cubicBezTo>
                    <a:pt x="498" y="450"/>
                    <a:pt x="495" y="452"/>
                    <a:pt x="491" y="451"/>
                  </a:cubicBezTo>
                  <a:cubicBezTo>
                    <a:pt x="491" y="451"/>
                    <a:pt x="489" y="450"/>
                    <a:pt x="488" y="449"/>
                  </a:cubicBezTo>
                  <a:cubicBezTo>
                    <a:pt x="488" y="448"/>
                    <a:pt x="488" y="448"/>
                    <a:pt x="488" y="448"/>
                  </a:cubicBezTo>
                  <a:cubicBezTo>
                    <a:pt x="486" y="447"/>
                    <a:pt x="485" y="448"/>
                    <a:pt x="483" y="447"/>
                  </a:cubicBezTo>
                  <a:cubicBezTo>
                    <a:pt x="483" y="447"/>
                    <a:pt x="482" y="445"/>
                    <a:pt x="482" y="445"/>
                  </a:cubicBezTo>
                  <a:cubicBezTo>
                    <a:pt x="480" y="444"/>
                    <a:pt x="479" y="446"/>
                    <a:pt x="476" y="445"/>
                  </a:cubicBezTo>
                  <a:cubicBezTo>
                    <a:pt x="474" y="444"/>
                    <a:pt x="473" y="441"/>
                    <a:pt x="472" y="441"/>
                  </a:cubicBezTo>
                  <a:cubicBezTo>
                    <a:pt x="470" y="440"/>
                    <a:pt x="469" y="441"/>
                    <a:pt x="466" y="441"/>
                  </a:cubicBezTo>
                  <a:cubicBezTo>
                    <a:pt x="466" y="439"/>
                    <a:pt x="467" y="438"/>
                    <a:pt x="466" y="437"/>
                  </a:cubicBezTo>
                  <a:cubicBezTo>
                    <a:pt x="466" y="436"/>
                    <a:pt x="464" y="435"/>
                    <a:pt x="464" y="433"/>
                  </a:cubicBezTo>
                  <a:cubicBezTo>
                    <a:pt x="464" y="433"/>
                    <a:pt x="464" y="432"/>
                    <a:pt x="464" y="431"/>
                  </a:cubicBezTo>
                  <a:cubicBezTo>
                    <a:pt x="463" y="430"/>
                    <a:pt x="460" y="431"/>
                    <a:pt x="459" y="431"/>
                  </a:cubicBezTo>
                  <a:cubicBezTo>
                    <a:pt x="458" y="430"/>
                    <a:pt x="457" y="428"/>
                    <a:pt x="456" y="427"/>
                  </a:cubicBezTo>
                  <a:cubicBezTo>
                    <a:pt x="455" y="427"/>
                    <a:pt x="454" y="428"/>
                    <a:pt x="453" y="427"/>
                  </a:cubicBezTo>
                  <a:cubicBezTo>
                    <a:pt x="451" y="427"/>
                    <a:pt x="449" y="425"/>
                    <a:pt x="448" y="424"/>
                  </a:cubicBezTo>
                  <a:cubicBezTo>
                    <a:pt x="447" y="424"/>
                    <a:pt x="445" y="424"/>
                    <a:pt x="445" y="424"/>
                  </a:cubicBezTo>
                  <a:cubicBezTo>
                    <a:pt x="443" y="424"/>
                    <a:pt x="441" y="420"/>
                    <a:pt x="440" y="420"/>
                  </a:cubicBezTo>
                  <a:cubicBezTo>
                    <a:pt x="436" y="419"/>
                    <a:pt x="430" y="423"/>
                    <a:pt x="427" y="423"/>
                  </a:cubicBezTo>
                  <a:cubicBezTo>
                    <a:pt x="427" y="421"/>
                    <a:pt x="427" y="418"/>
                    <a:pt x="426" y="415"/>
                  </a:cubicBezTo>
                  <a:cubicBezTo>
                    <a:pt x="426" y="415"/>
                    <a:pt x="424" y="413"/>
                    <a:pt x="423" y="412"/>
                  </a:cubicBezTo>
                  <a:cubicBezTo>
                    <a:pt x="423" y="411"/>
                    <a:pt x="424" y="409"/>
                    <a:pt x="423" y="408"/>
                  </a:cubicBezTo>
                  <a:cubicBezTo>
                    <a:pt x="423" y="408"/>
                    <a:pt x="421" y="407"/>
                    <a:pt x="421" y="407"/>
                  </a:cubicBezTo>
                  <a:cubicBezTo>
                    <a:pt x="421" y="406"/>
                    <a:pt x="421" y="405"/>
                    <a:pt x="421" y="405"/>
                  </a:cubicBezTo>
                  <a:cubicBezTo>
                    <a:pt x="421" y="403"/>
                    <a:pt x="419" y="401"/>
                    <a:pt x="418" y="399"/>
                  </a:cubicBezTo>
                  <a:cubicBezTo>
                    <a:pt x="413" y="400"/>
                    <a:pt x="406" y="401"/>
                    <a:pt x="405" y="398"/>
                  </a:cubicBezTo>
                  <a:cubicBezTo>
                    <a:pt x="404" y="396"/>
                    <a:pt x="405" y="393"/>
                    <a:pt x="404" y="391"/>
                  </a:cubicBezTo>
                  <a:cubicBezTo>
                    <a:pt x="404" y="391"/>
                    <a:pt x="401" y="388"/>
                    <a:pt x="401" y="388"/>
                  </a:cubicBezTo>
                  <a:cubicBezTo>
                    <a:pt x="402" y="388"/>
                    <a:pt x="403" y="387"/>
                    <a:pt x="403" y="387"/>
                  </a:cubicBezTo>
                  <a:cubicBezTo>
                    <a:pt x="404" y="385"/>
                    <a:pt x="403" y="383"/>
                    <a:pt x="403" y="381"/>
                  </a:cubicBezTo>
                  <a:cubicBezTo>
                    <a:pt x="404" y="380"/>
                    <a:pt x="407" y="377"/>
                    <a:pt x="407" y="377"/>
                  </a:cubicBezTo>
                  <a:cubicBezTo>
                    <a:pt x="408" y="376"/>
                    <a:pt x="407" y="375"/>
                    <a:pt x="407" y="374"/>
                  </a:cubicBezTo>
                  <a:cubicBezTo>
                    <a:pt x="406" y="374"/>
                    <a:pt x="406" y="374"/>
                    <a:pt x="405" y="374"/>
                  </a:cubicBezTo>
                  <a:cubicBezTo>
                    <a:pt x="406" y="373"/>
                    <a:pt x="406" y="372"/>
                    <a:pt x="406" y="372"/>
                  </a:cubicBezTo>
                  <a:cubicBezTo>
                    <a:pt x="408" y="372"/>
                    <a:pt x="410" y="372"/>
                    <a:pt x="412" y="372"/>
                  </a:cubicBezTo>
                  <a:cubicBezTo>
                    <a:pt x="412" y="370"/>
                    <a:pt x="410" y="369"/>
                    <a:pt x="411" y="367"/>
                  </a:cubicBezTo>
                  <a:cubicBezTo>
                    <a:pt x="411" y="366"/>
                    <a:pt x="417" y="362"/>
                    <a:pt x="417" y="362"/>
                  </a:cubicBezTo>
                  <a:cubicBezTo>
                    <a:pt x="417" y="362"/>
                    <a:pt x="416" y="360"/>
                    <a:pt x="417" y="360"/>
                  </a:cubicBezTo>
                  <a:cubicBezTo>
                    <a:pt x="417" y="359"/>
                    <a:pt x="421" y="359"/>
                    <a:pt x="421" y="359"/>
                  </a:cubicBezTo>
                  <a:cubicBezTo>
                    <a:pt x="421" y="357"/>
                    <a:pt x="422" y="356"/>
                    <a:pt x="422" y="353"/>
                  </a:cubicBezTo>
                  <a:cubicBezTo>
                    <a:pt x="422" y="353"/>
                    <a:pt x="424" y="353"/>
                    <a:pt x="425" y="353"/>
                  </a:cubicBezTo>
                  <a:cubicBezTo>
                    <a:pt x="425" y="353"/>
                    <a:pt x="425" y="351"/>
                    <a:pt x="425" y="350"/>
                  </a:cubicBezTo>
                  <a:cubicBezTo>
                    <a:pt x="425" y="350"/>
                    <a:pt x="427" y="350"/>
                    <a:pt x="426" y="351"/>
                  </a:cubicBezTo>
                  <a:cubicBezTo>
                    <a:pt x="427" y="351"/>
                    <a:pt x="429" y="351"/>
                    <a:pt x="430" y="351"/>
                  </a:cubicBezTo>
                  <a:cubicBezTo>
                    <a:pt x="429" y="351"/>
                    <a:pt x="430" y="349"/>
                    <a:pt x="428" y="350"/>
                  </a:cubicBezTo>
                  <a:cubicBezTo>
                    <a:pt x="428" y="349"/>
                    <a:pt x="427" y="348"/>
                    <a:pt x="427" y="348"/>
                  </a:cubicBezTo>
                  <a:cubicBezTo>
                    <a:pt x="428" y="348"/>
                    <a:pt x="430" y="348"/>
                    <a:pt x="431" y="348"/>
                  </a:cubicBezTo>
                  <a:cubicBezTo>
                    <a:pt x="431" y="348"/>
                    <a:pt x="433" y="345"/>
                    <a:pt x="430" y="346"/>
                  </a:cubicBezTo>
                  <a:cubicBezTo>
                    <a:pt x="430" y="344"/>
                    <a:pt x="430" y="344"/>
                    <a:pt x="430" y="344"/>
                  </a:cubicBezTo>
                  <a:cubicBezTo>
                    <a:pt x="435" y="346"/>
                    <a:pt x="436" y="346"/>
                    <a:pt x="441" y="344"/>
                  </a:cubicBezTo>
                  <a:cubicBezTo>
                    <a:pt x="441" y="343"/>
                    <a:pt x="442" y="344"/>
                    <a:pt x="443" y="343"/>
                  </a:cubicBezTo>
                  <a:cubicBezTo>
                    <a:pt x="443" y="343"/>
                    <a:pt x="443" y="341"/>
                    <a:pt x="443" y="341"/>
                  </a:cubicBezTo>
                  <a:cubicBezTo>
                    <a:pt x="443" y="341"/>
                    <a:pt x="443" y="339"/>
                    <a:pt x="443" y="338"/>
                  </a:cubicBezTo>
                  <a:cubicBezTo>
                    <a:pt x="442" y="338"/>
                    <a:pt x="440" y="338"/>
                    <a:pt x="440" y="338"/>
                  </a:cubicBezTo>
                  <a:cubicBezTo>
                    <a:pt x="439" y="337"/>
                    <a:pt x="440" y="335"/>
                    <a:pt x="440" y="334"/>
                  </a:cubicBezTo>
                  <a:cubicBezTo>
                    <a:pt x="438" y="333"/>
                    <a:pt x="443" y="334"/>
                    <a:pt x="444" y="334"/>
                  </a:cubicBezTo>
                  <a:cubicBezTo>
                    <a:pt x="445" y="332"/>
                    <a:pt x="445" y="332"/>
                    <a:pt x="445" y="332"/>
                  </a:cubicBezTo>
                  <a:cubicBezTo>
                    <a:pt x="446" y="332"/>
                    <a:pt x="446" y="332"/>
                    <a:pt x="446" y="332"/>
                  </a:cubicBezTo>
                  <a:cubicBezTo>
                    <a:pt x="446" y="331"/>
                    <a:pt x="446" y="330"/>
                    <a:pt x="447" y="329"/>
                  </a:cubicBezTo>
                  <a:cubicBezTo>
                    <a:pt x="444" y="328"/>
                    <a:pt x="445" y="327"/>
                    <a:pt x="446" y="324"/>
                  </a:cubicBezTo>
                  <a:cubicBezTo>
                    <a:pt x="447" y="324"/>
                    <a:pt x="448" y="324"/>
                    <a:pt x="451" y="324"/>
                  </a:cubicBezTo>
                  <a:cubicBezTo>
                    <a:pt x="451" y="323"/>
                    <a:pt x="450" y="321"/>
                    <a:pt x="451" y="321"/>
                  </a:cubicBezTo>
                  <a:cubicBezTo>
                    <a:pt x="452" y="321"/>
                    <a:pt x="459" y="323"/>
                    <a:pt x="459" y="323"/>
                  </a:cubicBezTo>
                  <a:cubicBezTo>
                    <a:pt x="460" y="323"/>
                    <a:pt x="459" y="325"/>
                    <a:pt x="461" y="325"/>
                  </a:cubicBezTo>
                  <a:cubicBezTo>
                    <a:pt x="461" y="323"/>
                    <a:pt x="461" y="323"/>
                    <a:pt x="461" y="323"/>
                  </a:cubicBezTo>
                  <a:cubicBezTo>
                    <a:pt x="462" y="322"/>
                    <a:pt x="464" y="323"/>
                    <a:pt x="465" y="322"/>
                  </a:cubicBezTo>
                  <a:cubicBezTo>
                    <a:pt x="466" y="322"/>
                    <a:pt x="468" y="320"/>
                    <a:pt x="469" y="320"/>
                  </a:cubicBezTo>
                  <a:cubicBezTo>
                    <a:pt x="468" y="314"/>
                    <a:pt x="469" y="312"/>
                    <a:pt x="472" y="310"/>
                  </a:cubicBezTo>
                  <a:cubicBezTo>
                    <a:pt x="468" y="309"/>
                    <a:pt x="465" y="307"/>
                    <a:pt x="461" y="307"/>
                  </a:cubicBezTo>
                  <a:cubicBezTo>
                    <a:pt x="455" y="307"/>
                    <a:pt x="447" y="308"/>
                    <a:pt x="443" y="308"/>
                  </a:cubicBezTo>
                  <a:cubicBezTo>
                    <a:pt x="443" y="308"/>
                    <a:pt x="443" y="306"/>
                    <a:pt x="443" y="306"/>
                  </a:cubicBezTo>
                  <a:cubicBezTo>
                    <a:pt x="445" y="306"/>
                    <a:pt x="446" y="307"/>
                    <a:pt x="447" y="306"/>
                  </a:cubicBezTo>
                  <a:cubicBezTo>
                    <a:pt x="448" y="306"/>
                    <a:pt x="451" y="305"/>
                    <a:pt x="452" y="305"/>
                  </a:cubicBezTo>
                  <a:cubicBezTo>
                    <a:pt x="452" y="304"/>
                    <a:pt x="452" y="304"/>
                    <a:pt x="452" y="304"/>
                  </a:cubicBezTo>
                  <a:cubicBezTo>
                    <a:pt x="451" y="304"/>
                    <a:pt x="449" y="303"/>
                    <a:pt x="451" y="303"/>
                  </a:cubicBezTo>
                  <a:cubicBezTo>
                    <a:pt x="451" y="302"/>
                    <a:pt x="451" y="301"/>
                    <a:pt x="451" y="300"/>
                  </a:cubicBezTo>
                  <a:cubicBezTo>
                    <a:pt x="453" y="301"/>
                    <a:pt x="455" y="303"/>
                    <a:pt x="458" y="302"/>
                  </a:cubicBezTo>
                  <a:cubicBezTo>
                    <a:pt x="459" y="302"/>
                    <a:pt x="458" y="301"/>
                    <a:pt x="461" y="301"/>
                  </a:cubicBezTo>
                  <a:cubicBezTo>
                    <a:pt x="461" y="301"/>
                    <a:pt x="463" y="303"/>
                    <a:pt x="464" y="303"/>
                  </a:cubicBezTo>
                  <a:cubicBezTo>
                    <a:pt x="465" y="303"/>
                    <a:pt x="466" y="302"/>
                    <a:pt x="467" y="302"/>
                  </a:cubicBezTo>
                  <a:cubicBezTo>
                    <a:pt x="468" y="303"/>
                    <a:pt x="472" y="307"/>
                    <a:pt x="474" y="308"/>
                  </a:cubicBezTo>
                  <a:cubicBezTo>
                    <a:pt x="474" y="308"/>
                    <a:pt x="475" y="307"/>
                    <a:pt x="476" y="307"/>
                  </a:cubicBezTo>
                  <a:cubicBezTo>
                    <a:pt x="476" y="306"/>
                    <a:pt x="475" y="306"/>
                    <a:pt x="476" y="304"/>
                  </a:cubicBezTo>
                  <a:cubicBezTo>
                    <a:pt x="477" y="302"/>
                    <a:pt x="480" y="302"/>
                    <a:pt x="479" y="297"/>
                  </a:cubicBezTo>
                  <a:cubicBezTo>
                    <a:pt x="479" y="296"/>
                    <a:pt x="476" y="294"/>
                    <a:pt x="476" y="294"/>
                  </a:cubicBezTo>
                  <a:cubicBezTo>
                    <a:pt x="477" y="294"/>
                    <a:pt x="484" y="292"/>
                    <a:pt x="484" y="292"/>
                  </a:cubicBezTo>
                  <a:cubicBezTo>
                    <a:pt x="484" y="292"/>
                    <a:pt x="490" y="297"/>
                    <a:pt x="490" y="298"/>
                  </a:cubicBezTo>
                  <a:cubicBezTo>
                    <a:pt x="490" y="298"/>
                    <a:pt x="493" y="298"/>
                    <a:pt x="494" y="298"/>
                  </a:cubicBezTo>
                  <a:cubicBezTo>
                    <a:pt x="494" y="297"/>
                    <a:pt x="494" y="297"/>
                    <a:pt x="494" y="297"/>
                  </a:cubicBezTo>
                  <a:cubicBezTo>
                    <a:pt x="496" y="297"/>
                    <a:pt x="497" y="296"/>
                    <a:pt x="499" y="296"/>
                  </a:cubicBezTo>
                  <a:cubicBezTo>
                    <a:pt x="499" y="296"/>
                    <a:pt x="498" y="295"/>
                    <a:pt x="498" y="294"/>
                  </a:cubicBezTo>
                  <a:cubicBezTo>
                    <a:pt x="498" y="294"/>
                    <a:pt x="497" y="295"/>
                    <a:pt x="496" y="294"/>
                  </a:cubicBezTo>
                  <a:cubicBezTo>
                    <a:pt x="496" y="293"/>
                    <a:pt x="496" y="293"/>
                    <a:pt x="496" y="293"/>
                  </a:cubicBezTo>
                  <a:cubicBezTo>
                    <a:pt x="496" y="292"/>
                    <a:pt x="495" y="293"/>
                    <a:pt x="494" y="292"/>
                  </a:cubicBezTo>
                  <a:cubicBezTo>
                    <a:pt x="494" y="292"/>
                    <a:pt x="493" y="291"/>
                    <a:pt x="493" y="290"/>
                  </a:cubicBezTo>
                  <a:cubicBezTo>
                    <a:pt x="492" y="289"/>
                    <a:pt x="492" y="290"/>
                    <a:pt x="492" y="288"/>
                  </a:cubicBezTo>
                  <a:cubicBezTo>
                    <a:pt x="491" y="288"/>
                    <a:pt x="490" y="289"/>
                    <a:pt x="489" y="288"/>
                  </a:cubicBezTo>
                  <a:cubicBezTo>
                    <a:pt x="490" y="288"/>
                    <a:pt x="488" y="289"/>
                    <a:pt x="491" y="286"/>
                  </a:cubicBezTo>
                  <a:cubicBezTo>
                    <a:pt x="490" y="286"/>
                    <a:pt x="492" y="286"/>
                    <a:pt x="492" y="286"/>
                  </a:cubicBezTo>
                  <a:cubicBezTo>
                    <a:pt x="493" y="286"/>
                    <a:pt x="493" y="288"/>
                    <a:pt x="494" y="288"/>
                  </a:cubicBezTo>
                  <a:cubicBezTo>
                    <a:pt x="495" y="288"/>
                    <a:pt x="495" y="287"/>
                    <a:pt x="496" y="287"/>
                  </a:cubicBezTo>
                  <a:cubicBezTo>
                    <a:pt x="497" y="288"/>
                    <a:pt x="496" y="290"/>
                    <a:pt x="497" y="291"/>
                  </a:cubicBezTo>
                  <a:cubicBezTo>
                    <a:pt x="498" y="292"/>
                    <a:pt x="499" y="291"/>
                    <a:pt x="500" y="292"/>
                  </a:cubicBezTo>
                  <a:cubicBezTo>
                    <a:pt x="501" y="292"/>
                    <a:pt x="501" y="294"/>
                    <a:pt x="502" y="294"/>
                  </a:cubicBezTo>
                  <a:cubicBezTo>
                    <a:pt x="503" y="294"/>
                    <a:pt x="503" y="294"/>
                    <a:pt x="503" y="294"/>
                  </a:cubicBezTo>
                  <a:cubicBezTo>
                    <a:pt x="503" y="294"/>
                    <a:pt x="507" y="289"/>
                    <a:pt x="508" y="288"/>
                  </a:cubicBezTo>
                  <a:cubicBezTo>
                    <a:pt x="508" y="288"/>
                    <a:pt x="508" y="288"/>
                    <a:pt x="508" y="288"/>
                  </a:cubicBezTo>
                  <a:cubicBezTo>
                    <a:pt x="509" y="287"/>
                    <a:pt x="511" y="288"/>
                    <a:pt x="512" y="287"/>
                  </a:cubicBezTo>
                  <a:cubicBezTo>
                    <a:pt x="513" y="287"/>
                    <a:pt x="516" y="284"/>
                    <a:pt x="518" y="283"/>
                  </a:cubicBezTo>
                  <a:cubicBezTo>
                    <a:pt x="520" y="282"/>
                    <a:pt x="520" y="284"/>
                    <a:pt x="522" y="283"/>
                  </a:cubicBezTo>
                  <a:cubicBezTo>
                    <a:pt x="524" y="282"/>
                    <a:pt x="527" y="278"/>
                    <a:pt x="526" y="275"/>
                  </a:cubicBezTo>
                  <a:cubicBezTo>
                    <a:pt x="525" y="273"/>
                    <a:pt x="525" y="273"/>
                    <a:pt x="525" y="273"/>
                  </a:cubicBezTo>
                  <a:cubicBezTo>
                    <a:pt x="523" y="269"/>
                    <a:pt x="523" y="272"/>
                    <a:pt x="520" y="271"/>
                  </a:cubicBezTo>
                  <a:cubicBezTo>
                    <a:pt x="519" y="270"/>
                    <a:pt x="516" y="265"/>
                    <a:pt x="516" y="264"/>
                  </a:cubicBezTo>
                  <a:cubicBezTo>
                    <a:pt x="517" y="263"/>
                    <a:pt x="514" y="260"/>
                    <a:pt x="516" y="258"/>
                  </a:cubicBezTo>
                  <a:cubicBezTo>
                    <a:pt x="517" y="257"/>
                    <a:pt x="519" y="257"/>
                    <a:pt x="520" y="257"/>
                  </a:cubicBezTo>
                  <a:cubicBezTo>
                    <a:pt x="521" y="254"/>
                    <a:pt x="521" y="254"/>
                    <a:pt x="521" y="254"/>
                  </a:cubicBezTo>
                  <a:cubicBezTo>
                    <a:pt x="520" y="254"/>
                    <a:pt x="518" y="254"/>
                    <a:pt x="518" y="254"/>
                  </a:cubicBezTo>
                  <a:cubicBezTo>
                    <a:pt x="518" y="253"/>
                    <a:pt x="517" y="254"/>
                    <a:pt x="517" y="252"/>
                  </a:cubicBezTo>
                  <a:cubicBezTo>
                    <a:pt x="517" y="252"/>
                    <a:pt x="526" y="244"/>
                    <a:pt x="521" y="243"/>
                  </a:cubicBezTo>
                  <a:cubicBezTo>
                    <a:pt x="520" y="242"/>
                    <a:pt x="516" y="244"/>
                    <a:pt x="514" y="244"/>
                  </a:cubicBezTo>
                  <a:cubicBezTo>
                    <a:pt x="513" y="242"/>
                    <a:pt x="511" y="239"/>
                    <a:pt x="514" y="239"/>
                  </a:cubicBezTo>
                  <a:cubicBezTo>
                    <a:pt x="512" y="238"/>
                    <a:pt x="511" y="238"/>
                    <a:pt x="510" y="237"/>
                  </a:cubicBezTo>
                  <a:cubicBezTo>
                    <a:pt x="510" y="236"/>
                    <a:pt x="511" y="236"/>
                    <a:pt x="510" y="235"/>
                  </a:cubicBezTo>
                  <a:cubicBezTo>
                    <a:pt x="508" y="234"/>
                    <a:pt x="506" y="234"/>
                    <a:pt x="504" y="234"/>
                  </a:cubicBezTo>
                  <a:cubicBezTo>
                    <a:pt x="503" y="235"/>
                    <a:pt x="503" y="236"/>
                    <a:pt x="502" y="236"/>
                  </a:cubicBezTo>
                  <a:cubicBezTo>
                    <a:pt x="502" y="236"/>
                    <a:pt x="500" y="234"/>
                    <a:pt x="500" y="234"/>
                  </a:cubicBezTo>
                  <a:cubicBezTo>
                    <a:pt x="496" y="232"/>
                    <a:pt x="493" y="233"/>
                    <a:pt x="488" y="233"/>
                  </a:cubicBezTo>
                  <a:cubicBezTo>
                    <a:pt x="488" y="234"/>
                    <a:pt x="490" y="234"/>
                    <a:pt x="490" y="235"/>
                  </a:cubicBezTo>
                  <a:cubicBezTo>
                    <a:pt x="490" y="235"/>
                    <a:pt x="489" y="241"/>
                    <a:pt x="490" y="244"/>
                  </a:cubicBezTo>
                  <a:cubicBezTo>
                    <a:pt x="492" y="245"/>
                    <a:pt x="492" y="245"/>
                    <a:pt x="492" y="245"/>
                  </a:cubicBezTo>
                  <a:cubicBezTo>
                    <a:pt x="493" y="246"/>
                    <a:pt x="494" y="247"/>
                    <a:pt x="494" y="247"/>
                  </a:cubicBezTo>
                  <a:cubicBezTo>
                    <a:pt x="493" y="247"/>
                    <a:pt x="493" y="249"/>
                    <a:pt x="493" y="249"/>
                  </a:cubicBezTo>
                  <a:cubicBezTo>
                    <a:pt x="493" y="250"/>
                    <a:pt x="494" y="250"/>
                    <a:pt x="494" y="251"/>
                  </a:cubicBezTo>
                  <a:cubicBezTo>
                    <a:pt x="494" y="251"/>
                    <a:pt x="493" y="250"/>
                    <a:pt x="492" y="251"/>
                  </a:cubicBezTo>
                  <a:cubicBezTo>
                    <a:pt x="492" y="252"/>
                    <a:pt x="492" y="252"/>
                    <a:pt x="492" y="252"/>
                  </a:cubicBezTo>
                  <a:cubicBezTo>
                    <a:pt x="494" y="252"/>
                    <a:pt x="492" y="253"/>
                    <a:pt x="492" y="253"/>
                  </a:cubicBezTo>
                  <a:cubicBezTo>
                    <a:pt x="492" y="253"/>
                    <a:pt x="489" y="253"/>
                    <a:pt x="488" y="253"/>
                  </a:cubicBezTo>
                  <a:cubicBezTo>
                    <a:pt x="487" y="255"/>
                    <a:pt x="487" y="258"/>
                    <a:pt x="486" y="260"/>
                  </a:cubicBezTo>
                  <a:cubicBezTo>
                    <a:pt x="486" y="260"/>
                    <a:pt x="485" y="261"/>
                    <a:pt x="485" y="261"/>
                  </a:cubicBezTo>
                  <a:cubicBezTo>
                    <a:pt x="485" y="262"/>
                    <a:pt x="486" y="262"/>
                    <a:pt x="486" y="263"/>
                  </a:cubicBezTo>
                  <a:cubicBezTo>
                    <a:pt x="486" y="263"/>
                    <a:pt x="484" y="264"/>
                    <a:pt x="484" y="264"/>
                  </a:cubicBezTo>
                  <a:cubicBezTo>
                    <a:pt x="483" y="264"/>
                    <a:pt x="483" y="266"/>
                    <a:pt x="483" y="267"/>
                  </a:cubicBezTo>
                  <a:cubicBezTo>
                    <a:pt x="482" y="268"/>
                    <a:pt x="478" y="270"/>
                    <a:pt x="479" y="274"/>
                  </a:cubicBezTo>
                  <a:cubicBezTo>
                    <a:pt x="479" y="274"/>
                    <a:pt x="480" y="275"/>
                    <a:pt x="480" y="276"/>
                  </a:cubicBezTo>
                  <a:cubicBezTo>
                    <a:pt x="478" y="277"/>
                    <a:pt x="477" y="277"/>
                    <a:pt x="474" y="278"/>
                  </a:cubicBezTo>
                  <a:cubicBezTo>
                    <a:pt x="475" y="278"/>
                    <a:pt x="475" y="280"/>
                    <a:pt x="475" y="281"/>
                  </a:cubicBezTo>
                  <a:cubicBezTo>
                    <a:pt x="473" y="281"/>
                    <a:pt x="473" y="279"/>
                    <a:pt x="472" y="279"/>
                  </a:cubicBezTo>
                  <a:cubicBezTo>
                    <a:pt x="471" y="279"/>
                    <a:pt x="471" y="279"/>
                    <a:pt x="469" y="280"/>
                  </a:cubicBezTo>
                  <a:cubicBezTo>
                    <a:pt x="468" y="278"/>
                    <a:pt x="467" y="274"/>
                    <a:pt x="466" y="273"/>
                  </a:cubicBezTo>
                  <a:cubicBezTo>
                    <a:pt x="465" y="272"/>
                    <a:pt x="463" y="272"/>
                    <a:pt x="463" y="272"/>
                  </a:cubicBezTo>
                  <a:cubicBezTo>
                    <a:pt x="462" y="271"/>
                    <a:pt x="459" y="265"/>
                    <a:pt x="459" y="264"/>
                  </a:cubicBezTo>
                  <a:cubicBezTo>
                    <a:pt x="460" y="263"/>
                    <a:pt x="460" y="261"/>
                    <a:pt x="462" y="261"/>
                  </a:cubicBezTo>
                  <a:cubicBezTo>
                    <a:pt x="463" y="261"/>
                    <a:pt x="463" y="261"/>
                    <a:pt x="463" y="261"/>
                  </a:cubicBezTo>
                  <a:cubicBezTo>
                    <a:pt x="463" y="259"/>
                    <a:pt x="462" y="257"/>
                    <a:pt x="463" y="255"/>
                  </a:cubicBezTo>
                  <a:cubicBezTo>
                    <a:pt x="463" y="255"/>
                    <a:pt x="464" y="254"/>
                    <a:pt x="464" y="253"/>
                  </a:cubicBezTo>
                  <a:cubicBezTo>
                    <a:pt x="466" y="251"/>
                    <a:pt x="466" y="251"/>
                    <a:pt x="466" y="251"/>
                  </a:cubicBezTo>
                  <a:cubicBezTo>
                    <a:pt x="466" y="250"/>
                    <a:pt x="465" y="248"/>
                    <a:pt x="465" y="248"/>
                  </a:cubicBezTo>
                  <a:cubicBezTo>
                    <a:pt x="464" y="246"/>
                    <a:pt x="463" y="243"/>
                    <a:pt x="462" y="241"/>
                  </a:cubicBezTo>
                  <a:cubicBezTo>
                    <a:pt x="460" y="242"/>
                    <a:pt x="455" y="243"/>
                    <a:pt x="454" y="245"/>
                  </a:cubicBezTo>
                  <a:cubicBezTo>
                    <a:pt x="453" y="246"/>
                    <a:pt x="453" y="250"/>
                    <a:pt x="453" y="251"/>
                  </a:cubicBezTo>
                  <a:cubicBezTo>
                    <a:pt x="454" y="251"/>
                    <a:pt x="453" y="255"/>
                    <a:pt x="453" y="257"/>
                  </a:cubicBezTo>
                  <a:cubicBezTo>
                    <a:pt x="452" y="257"/>
                    <a:pt x="452" y="256"/>
                    <a:pt x="451" y="257"/>
                  </a:cubicBezTo>
                  <a:cubicBezTo>
                    <a:pt x="449" y="258"/>
                    <a:pt x="449" y="258"/>
                    <a:pt x="449" y="258"/>
                  </a:cubicBezTo>
                  <a:cubicBezTo>
                    <a:pt x="448" y="264"/>
                    <a:pt x="451" y="262"/>
                    <a:pt x="445" y="262"/>
                  </a:cubicBezTo>
                  <a:cubicBezTo>
                    <a:pt x="445" y="261"/>
                    <a:pt x="445" y="261"/>
                    <a:pt x="445" y="261"/>
                  </a:cubicBezTo>
                  <a:cubicBezTo>
                    <a:pt x="445" y="261"/>
                    <a:pt x="446" y="259"/>
                    <a:pt x="446" y="258"/>
                  </a:cubicBezTo>
                  <a:cubicBezTo>
                    <a:pt x="446" y="257"/>
                    <a:pt x="444" y="254"/>
                    <a:pt x="444" y="253"/>
                  </a:cubicBezTo>
                  <a:cubicBezTo>
                    <a:pt x="443" y="252"/>
                    <a:pt x="443" y="252"/>
                    <a:pt x="442" y="251"/>
                  </a:cubicBezTo>
                  <a:cubicBezTo>
                    <a:pt x="445" y="251"/>
                    <a:pt x="441" y="246"/>
                    <a:pt x="441" y="246"/>
                  </a:cubicBezTo>
                  <a:cubicBezTo>
                    <a:pt x="440" y="246"/>
                    <a:pt x="440" y="244"/>
                    <a:pt x="440" y="242"/>
                  </a:cubicBezTo>
                  <a:cubicBezTo>
                    <a:pt x="437" y="242"/>
                    <a:pt x="434" y="242"/>
                    <a:pt x="431" y="241"/>
                  </a:cubicBezTo>
                  <a:cubicBezTo>
                    <a:pt x="431" y="240"/>
                    <a:pt x="430" y="238"/>
                    <a:pt x="429" y="238"/>
                  </a:cubicBezTo>
                  <a:cubicBezTo>
                    <a:pt x="429" y="238"/>
                    <a:pt x="427" y="238"/>
                    <a:pt x="427" y="237"/>
                  </a:cubicBezTo>
                  <a:cubicBezTo>
                    <a:pt x="426" y="237"/>
                    <a:pt x="426" y="236"/>
                    <a:pt x="426" y="235"/>
                  </a:cubicBezTo>
                  <a:cubicBezTo>
                    <a:pt x="425" y="235"/>
                    <a:pt x="425" y="235"/>
                    <a:pt x="425" y="235"/>
                  </a:cubicBezTo>
                  <a:cubicBezTo>
                    <a:pt x="426" y="235"/>
                    <a:pt x="427" y="233"/>
                    <a:pt x="427" y="233"/>
                  </a:cubicBezTo>
                  <a:cubicBezTo>
                    <a:pt x="428" y="232"/>
                    <a:pt x="429" y="233"/>
                    <a:pt x="429" y="233"/>
                  </a:cubicBezTo>
                  <a:cubicBezTo>
                    <a:pt x="429" y="233"/>
                    <a:pt x="432" y="230"/>
                    <a:pt x="433" y="230"/>
                  </a:cubicBezTo>
                  <a:cubicBezTo>
                    <a:pt x="433" y="230"/>
                    <a:pt x="433" y="227"/>
                    <a:pt x="433" y="227"/>
                  </a:cubicBezTo>
                  <a:cubicBezTo>
                    <a:pt x="433" y="227"/>
                    <a:pt x="430" y="227"/>
                    <a:pt x="431" y="227"/>
                  </a:cubicBezTo>
                  <a:cubicBezTo>
                    <a:pt x="430" y="228"/>
                    <a:pt x="429" y="228"/>
                    <a:pt x="428" y="229"/>
                  </a:cubicBezTo>
                  <a:cubicBezTo>
                    <a:pt x="429" y="227"/>
                    <a:pt x="429" y="225"/>
                    <a:pt x="430" y="223"/>
                  </a:cubicBezTo>
                  <a:cubicBezTo>
                    <a:pt x="430" y="223"/>
                    <a:pt x="431" y="223"/>
                    <a:pt x="431" y="223"/>
                  </a:cubicBezTo>
                  <a:cubicBezTo>
                    <a:pt x="433" y="225"/>
                    <a:pt x="433" y="225"/>
                    <a:pt x="433" y="225"/>
                  </a:cubicBezTo>
                  <a:cubicBezTo>
                    <a:pt x="434" y="225"/>
                    <a:pt x="436" y="225"/>
                    <a:pt x="437" y="225"/>
                  </a:cubicBezTo>
                  <a:cubicBezTo>
                    <a:pt x="437" y="220"/>
                    <a:pt x="437" y="220"/>
                    <a:pt x="437" y="220"/>
                  </a:cubicBezTo>
                  <a:cubicBezTo>
                    <a:pt x="436" y="220"/>
                    <a:pt x="435" y="220"/>
                    <a:pt x="435" y="221"/>
                  </a:cubicBezTo>
                  <a:cubicBezTo>
                    <a:pt x="433" y="217"/>
                    <a:pt x="433" y="217"/>
                    <a:pt x="433" y="217"/>
                  </a:cubicBezTo>
                  <a:cubicBezTo>
                    <a:pt x="431" y="216"/>
                    <a:pt x="430" y="217"/>
                    <a:pt x="429" y="217"/>
                  </a:cubicBezTo>
                  <a:cubicBezTo>
                    <a:pt x="428" y="216"/>
                    <a:pt x="426" y="213"/>
                    <a:pt x="425" y="212"/>
                  </a:cubicBezTo>
                  <a:cubicBezTo>
                    <a:pt x="423" y="212"/>
                    <a:pt x="422" y="212"/>
                    <a:pt x="421" y="212"/>
                  </a:cubicBezTo>
                  <a:cubicBezTo>
                    <a:pt x="421" y="211"/>
                    <a:pt x="421" y="211"/>
                    <a:pt x="421" y="211"/>
                  </a:cubicBezTo>
                  <a:cubicBezTo>
                    <a:pt x="419" y="211"/>
                    <a:pt x="418" y="209"/>
                    <a:pt x="417" y="209"/>
                  </a:cubicBezTo>
                  <a:cubicBezTo>
                    <a:pt x="417" y="209"/>
                    <a:pt x="416" y="209"/>
                    <a:pt x="415" y="209"/>
                  </a:cubicBezTo>
                  <a:cubicBezTo>
                    <a:pt x="415" y="207"/>
                    <a:pt x="415" y="207"/>
                    <a:pt x="415" y="207"/>
                  </a:cubicBezTo>
                  <a:cubicBezTo>
                    <a:pt x="411" y="203"/>
                    <a:pt x="411" y="203"/>
                    <a:pt x="411" y="203"/>
                  </a:cubicBezTo>
                  <a:cubicBezTo>
                    <a:pt x="410" y="204"/>
                    <a:pt x="410" y="204"/>
                    <a:pt x="409" y="204"/>
                  </a:cubicBezTo>
                  <a:cubicBezTo>
                    <a:pt x="409" y="204"/>
                    <a:pt x="409" y="202"/>
                    <a:pt x="409" y="201"/>
                  </a:cubicBezTo>
                  <a:cubicBezTo>
                    <a:pt x="407" y="201"/>
                    <a:pt x="408" y="203"/>
                    <a:pt x="406" y="202"/>
                  </a:cubicBezTo>
                  <a:cubicBezTo>
                    <a:pt x="406" y="202"/>
                    <a:pt x="406" y="200"/>
                    <a:pt x="406" y="199"/>
                  </a:cubicBezTo>
                  <a:cubicBezTo>
                    <a:pt x="407" y="199"/>
                    <a:pt x="408" y="199"/>
                    <a:pt x="409" y="199"/>
                  </a:cubicBezTo>
                  <a:cubicBezTo>
                    <a:pt x="408" y="199"/>
                    <a:pt x="409" y="198"/>
                    <a:pt x="409" y="198"/>
                  </a:cubicBezTo>
                  <a:cubicBezTo>
                    <a:pt x="410" y="198"/>
                    <a:pt x="408" y="197"/>
                    <a:pt x="408" y="197"/>
                  </a:cubicBezTo>
                  <a:cubicBezTo>
                    <a:pt x="408" y="197"/>
                    <a:pt x="409" y="195"/>
                    <a:pt x="409" y="195"/>
                  </a:cubicBezTo>
                  <a:cubicBezTo>
                    <a:pt x="410" y="194"/>
                    <a:pt x="411" y="194"/>
                    <a:pt x="413" y="193"/>
                  </a:cubicBezTo>
                  <a:cubicBezTo>
                    <a:pt x="413" y="193"/>
                    <a:pt x="413" y="193"/>
                    <a:pt x="413" y="193"/>
                  </a:cubicBezTo>
                  <a:cubicBezTo>
                    <a:pt x="414" y="192"/>
                    <a:pt x="410" y="190"/>
                    <a:pt x="409" y="189"/>
                  </a:cubicBezTo>
                  <a:cubicBezTo>
                    <a:pt x="410" y="189"/>
                    <a:pt x="409" y="187"/>
                    <a:pt x="409" y="187"/>
                  </a:cubicBezTo>
                  <a:cubicBezTo>
                    <a:pt x="409" y="187"/>
                    <a:pt x="411" y="187"/>
                    <a:pt x="410" y="186"/>
                  </a:cubicBezTo>
                  <a:cubicBezTo>
                    <a:pt x="411" y="186"/>
                    <a:pt x="411" y="185"/>
                    <a:pt x="411" y="185"/>
                  </a:cubicBezTo>
                  <a:cubicBezTo>
                    <a:pt x="414" y="184"/>
                    <a:pt x="417" y="185"/>
                    <a:pt x="420" y="185"/>
                  </a:cubicBezTo>
                  <a:cubicBezTo>
                    <a:pt x="423" y="185"/>
                    <a:pt x="431" y="183"/>
                    <a:pt x="434" y="182"/>
                  </a:cubicBezTo>
                  <a:cubicBezTo>
                    <a:pt x="436" y="181"/>
                    <a:pt x="436" y="178"/>
                    <a:pt x="438" y="177"/>
                  </a:cubicBezTo>
                  <a:cubicBezTo>
                    <a:pt x="439" y="176"/>
                    <a:pt x="440" y="176"/>
                    <a:pt x="441" y="175"/>
                  </a:cubicBezTo>
                  <a:cubicBezTo>
                    <a:pt x="441" y="174"/>
                    <a:pt x="440" y="173"/>
                    <a:pt x="441" y="172"/>
                  </a:cubicBezTo>
                  <a:cubicBezTo>
                    <a:pt x="441" y="172"/>
                    <a:pt x="442" y="172"/>
                    <a:pt x="442" y="171"/>
                  </a:cubicBezTo>
                  <a:cubicBezTo>
                    <a:pt x="443" y="170"/>
                    <a:pt x="443" y="168"/>
                    <a:pt x="444" y="166"/>
                  </a:cubicBezTo>
                  <a:cubicBezTo>
                    <a:pt x="438" y="165"/>
                    <a:pt x="436" y="164"/>
                    <a:pt x="430" y="164"/>
                  </a:cubicBezTo>
                  <a:cubicBezTo>
                    <a:pt x="429" y="165"/>
                    <a:pt x="430" y="165"/>
                    <a:pt x="429" y="166"/>
                  </a:cubicBezTo>
                  <a:cubicBezTo>
                    <a:pt x="428" y="165"/>
                    <a:pt x="428" y="163"/>
                    <a:pt x="427" y="163"/>
                  </a:cubicBezTo>
                  <a:cubicBezTo>
                    <a:pt x="425" y="161"/>
                    <a:pt x="416" y="160"/>
                    <a:pt x="412" y="160"/>
                  </a:cubicBezTo>
                  <a:cubicBezTo>
                    <a:pt x="411" y="161"/>
                    <a:pt x="410" y="163"/>
                    <a:pt x="409" y="165"/>
                  </a:cubicBezTo>
                  <a:cubicBezTo>
                    <a:pt x="408" y="164"/>
                    <a:pt x="408" y="164"/>
                    <a:pt x="407" y="163"/>
                  </a:cubicBezTo>
                  <a:cubicBezTo>
                    <a:pt x="404" y="163"/>
                    <a:pt x="402" y="163"/>
                    <a:pt x="399" y="164"/>
                  </a:cubicBezTo>
                  <a:cubicBezTo>
                    <a:pt x="401" y="170"/>
                    <a:pt x="401" y="168"/>
                    <a:pt x="397" y="168"/>
                  </a:cubicBezTo>
                  <a:cubicBezTo>
                    <a:pt x="397" y="168"/>
                    <a:pt x="397" y="171"/>
                    <a:pt x="397" y="171"/>
                  </a:cubicBezTo>
                  <a:cubicBezTo>
                    <a:pt x="398" y="172"/>
                    <a:pt x="398" y="172"/>
                    <a:pt x="398" y="172"/>
                  </a:cubicBezTo>
                  <a:cubicBezTo>
                    <a:pt x="398" y="172"/>
                    <a:pt x="397" y="173"/>
                    <a:pt x="397" y="174"/>
                  </a:cubicBezTo>
                  <a:cubicBezTo>
                    <a:pt x="397" y="175"/>
                    <a:pt x="399" y="177"/>
                    <a:pt x="399" y="177"/>
                  </a:cubicBezTo>
                  <a:cubicBezTo>
                    <a:pt x="400" y="179"/>
                    <a:pt x="399" y="180"/>
                    <a:pt x="400" y="183"/>
                  </a:cubicBezTo>
                  <a:cubicBezTo>
                    <a:pt x="401" y="183"/>
                    <a:pt x="401" y="183"/>
                    <a:pt x="401" y="183"/>
                  </a:cubicBezTo>
                  <a:cubicBezTo>
                    <a:pt x="402" y="184"/>
                    <a:pt x="401" y="185"/>
                    <a:pt x="401" y="186"/>
                  </a:cubicBezTo>
                  <a:cubicBezTo>
                    <a:pt x="400" y="187"/>
                    <a:pt x="400" y="187"/>
                    <a:pt x="399" y="188"/>
                  </a:cubicBezTo>
                  <a:cubicBezTo>
                    <a:pt x="400" y="189"/>
                    <a:pt x="402" y="190"/>
                    <a:pt x="403" y="191"/>
                  </a:cubicBezTo>
                  <a:cubicBezTo>
                    <a:pt x="403" y="192"/>
                    <a:pt x="401" y="199"/>
                    <a:pt x="403" y="199"/>
                  </a:cubicBezTo>
                  <a:cubicBezTo>
                    <a:pt x="403" y="199"/>
                    <a:pt x="401" y="200"/>
                    <a:pt x="402" y="201"/>
                  </a:cubicBezTo>
                  <a:cubicBezTo>
                    <a:pt x="401" y="201"/>
                    <a:pt x="400" y="201"/>
                    <a:pt x="399" y="201"/>
                  </a:cubicBezTo>
                  <a:cubicBezTo>
                    <a:pt x="398" y="202"/>
                    <a:pt x="397" y="204"/>
                    <a:pt x="397" y="205"/>
                  </a:cubicBezTo>
                  <a:cubicBezTo>
                    <a:pt x="399" y="206"/>
                    <a:pt x="400" y="207"/>
                    <a:pt x="401" y="209"/>
                  </a:cubicBezTo>
                  <a:cubicBezTo>
                    <a:pt x="401" y="209"/>
                    <a:pt x="400" y="210"/>
                    <a:pt x="399" y="209"/>
                  </a:cubicBezTo>
                  <a:cubicBezTo>
                    <a:pt x="399" y="209"/>
                    <a:pt x="397" y="208"/>
                    <a:pt x="397" y="207"/>
                  </a:cubicBezTo>
                  <a:cubicBezTo>
                    <a:pt x="397" y="207"/>
                    <a:pt x="395" y="207"/>
                    <a:pt x="395" y="207"/>
                  </a:cubicBezTo>
                  <a:cubicBezTo>
                    <a:pt x="394" y="208"/>
                    <a:pt x="395" y="209"/>
                    <a:pt x="395" y="210"/>
                  </a:cubicBezTo>
                  <a:cubicBezTo>
                    <a:pt x="395" y="210"/>
                    <a:pt x="393" y="211"/>
                    <a:pt x="393" y="211"/>
                  </a:cubicBezTo>
                  <a:cubicBezTo>
                    <a:pt x="392" y="211"/>
                    <a:pt x="393" y="213"/>
                    <a:pt x="392" y="213"/>
                  </a:cubicBezTo>
                  <a:cubicBezTo>
                    <a:pt x="392" y="212"/>
                    <a:pt x="393" y="215"/>
                    <a:pt x="393" y="215"/>
                  </a:cubicBezTo>
                  <a:cubicBezTo>
                    <a:pt x="392" y="215"/>
                    <a:pt x="392" y="215"/>
                    <a:pt x="392" y="215"/>
                  </a:cubicBezTo>
                  <a:cubicBezTo>
                    <a:pt x="393" y="220"/>
                    <a:pt x="392" y="219"/>
                    <a:pt x="395" y="222"/>
                  </a:cubicBezTo>
                  <a:cubicBezTo>
                    <a:pt x="393" y="222"/>
                    <a:pt x="392" y="222"/>
                    <a:pt x="389" y="223"/>
                  </a:cubicBezTo>
                  <a:cubicBezTo>
                    <a:pt x="390" y="224"/>
                    <a:pt x="389" y="226"/>
                    <a:pt x="391" y="225"/>
                  </a:cubicBezTo>
                  <a:cubicBezTo>
                    <a:pt x="390" y="227"/>
                    <a:pt x="390" y="227"/>
                    <a:pt x="390" y="227"/>
                  </a:cubicBezTo>
                  <a:cubicBezTo>
                    <a:pt x="393" y="230"/>
                    <a:pt x="393" y="230"/>
                    <a:pt x="393" y="230"/>
                  </a:cubicBezTo>
                  <a:cubicBezTo>
                    <a:pt x="394" y="230"/>
                    <a:pt x="395" y="230"/>
                    <a:pt x="396" y="230"/>
                  </a:cubicBezTo>
                  <a:cubicBezTo>
                    <a:pt x="397" y="230"/>
                    <a:pt x="396" y="232"/>
                    <a:pt x="396" y="232"/>
                  </a:cubicBezTo>
                  <a:cubicBezTo>
                    <a:pt x="396" y="232"/>
                    <a:pt x="394" y="233"/>
                    <a:pt x="394" y="233"/>
                  </a:cubicBezTo>
                  <a:cubicBezTo>
                    <a:pt x="394" y="235"/>
                    <a:pt x="393" y="238"/>
                    <a:pt x="395" y="237"/>
                  </a:cubicBezTo>
                  <a:cubicBezTo>
                    <a:pt x="395" y="237"/>
                    <a:pt x="397" y="235"/>
                    <a:pt x="396" y="235"/>
                  </a:cubicBezTo>
                  <a:cubicBezTo>
                    <a:pt x="398" y="236"/>
                    <a:pt x="396" y="236"/>
                    <a:pt x="397" y="237"/>
                  </a:cubicBezTo>
                  <a:cubicBezTo>
                    <a:pt x="397" y="237"/>
                    <a:pt x="400" y="236"/>
                    <a:pt x="399" y="235"/>
                  </a:cubicBezTo>
                  <a:cubicBezTo>
                    <a:pt x="399" y="234"/>
                    <a:pt x="398" y="233"/>
                    <a:pt x="399" y="232"/>
                  </a:cubicBezTo>
                  <a:cubicBezTo>
                    <a:pt x="400" y="231"/>
                    <a:pt x="400" y="231"/>
                    <a:pt x="400" y="231"/>
                  </a:cubicBezTo>
                  <a:cubicBezTo>
                    <a:pt x="405" y="233"/>
                    <a:pt x="407" y="236"/>
                    <a:pt x="409" y="240"/>
                  </a:cubicBezTo>
                  <a:cubicBezTo>
                    <a:pt x="411" y="239"/>
                    <a:pt x="412" y="240"/>
                    <a:pt x="414" y="239"/>
                  </a:cubicBezTo>
                  <a:cubicBezTo>
                    <a:pt x="416" y="238"/>
                    <a:pt x="418" y="235"/>
                    <a:pt x="421" y="235"/>
                  </a:cubicBezTo>
                  <a:cubicBezTo>
                    <a:pt x="422" y="234"/>
                    <a:pt x="422" y="235"/>
                    <a:pt x="423" y="235"/>
                  </a:cubicBezTo>
                  <a:cubicBezTo>
                    <a:pt x="423" y="235"/>
                    <a:pt x="423" y="237"/>
                    <a:pt x="423" y="237"/>
                  </a:cubicBezTo>
                  <a:cubicBezTo>
                    <a:pt x="422" y="237"/>
                    <a:pt x="420" y="237"/>
                    <a:pt x="419" y="237"/>
                  </a:cubicBezTo>
                  <a:cubicBezTo>
                    <a:pt x="418" y="237"/>
                    <a:pt x="417" y="238"/>
                    <a:pt x="417" y="239"/>
                  </a:cubicBezTo>
                  <a:cubicBezTo>
                    <a:pt x="416" y="241"/>
                    <a:pt x="417" y="243"/>
                    <a:pt x="417" y="245"/>
                  </a:cubicBezTo>
                  <a:cubicBezTo>
                    <a:pt x="415" y="245"/>
                    <a:pt x="411" y="243"/>
                    <a:pt x="410" y="243"/>
                  </a:cubicBezTo>
                  <a:cubicBezTo>
                    <a:pt x="409" y="243"/>
                    <a:pt x="408" y="245"/>
                    <a:pt x="407" y="245"/>
                  </a:cubicBezTo>
                  <a:cubicBezTo>
                    <a:pt x="407" y="246"/>
                    <a:pt x="408" y="247"/>
                    <a:pt x="407" y="247"/>
                  </a:cubicBezTo>
                  <a:cubicBezTo>
                    <a:pt x="407" y="247"/>
                    <a:pt x="409" y="250"/>
                    <a:pt x="409" y="250"/>
                  </a:cubicBezTo>
                  <a:cubicBezTo>
                    <a:pt x="407" y="251"/>
                    <a:pt x="406" y="256"/>
                    <a:pt x="411" y="255"/>
                  </a:cubicBezTo>
                  <a:cubicBezTo>
                    <a:pt x="412" y="255"/>
                    <a:pt x="414" y="252"/>
                    <a:pt x="415" y="252"/>
                  </a:cubicBezTo>
                  <a:cubicBezTo>
                    <a:pt x="414" y="254"/>
                    <a:pt x="414" y="254"/>
                    <a:pt x="415" y="255"/>
                  </a:cubicBezTo>
                  <a:cubicBezTo>
                    <a:pt x="415" y="256"/>
                    <a:pt x="415" y="255"/>
                    <a:pt x="415" y="257"/>
                  </a:cubicBezTo>
                  <a:cubicBezTo>
                    <a:pt x="414" y="257"/>
                    <a:pt x="411" y="259"/>
                    <a:pt x="409" y="259"/>
                  </a:cubicBezTo>
                  <a:cubicBezTo>
                    <a:pt x="409" y="259"/>
                    <a:pt x="407" y="259"/>
                    <a:pt x="407" y="259"/>
                  </a:cubicBezTo>
                  <a:cubicBezTo>
                    <a:pt x="404" y="260"/>
                    <a:pt x="404" y="265"/>
                    <a:pt x="401" y="267"/>
                  </a:cubicBezTo>
                  <a:cubicBezTo>
                    <a:pt x="401" y="267"/>
                    <a:pt x="398" y="266"/>
                    <a:pt x="397" y="266"/>
                  </a:cubicBezTo>
                  <a:cubicBezTo>
                    <a:pt x="397" y="267"/>
                    <a:pt x="397" y="267"/>
                    <a:pt x="397" y="267"/>
                  </a:cubicBezTo>
                  <a:cubicBezTo>
                    <a:pt x="398" y="267"/>
                    <a:pt x="398" y="267"/>
                    <a:pt x="398" y="268"/>
                  </a:cubicBezTo>
                  <a:cubicBezTo>
                    <a:pt x="398" y="268"/>
                    <a:pt x="396" y="269"/>
                    <a:pt x="396" y="269"/>
                  </a:cubicBezTo>
                  <a:cubicBezTo>
                    <a:pt x="396" y="270"/>
                    <a:pt x="396" y="271"/>
                    <a:pt x="396" y="272"/>
                  </a:cubicBezTo>
                  <a:cubicBezTo>
                    <a:pt x="396" y="272"/>
                    <a:pt x="393" y="273"/>
                    <a:pt x="393" y="273"/>
                  </a:cubicBezTo>
                  <a:cubicBezTo>
                    <a:pt x="393" y="275"/>
                    <a:pt x="393" y="275"/>
                    <a:pt x="393" y="275"/>
                  </a:cubicBezTo>
                  <a:cubicBezTo>
                    <a:pt x="394" y="275"/>
                    <a:pt x="396" y="275"/>
                    <a:pt x="397" y="276"/>
                  </a:cubicBezTo>
                  <a:cubicBezTo>
                    <a:pt x="397" y="277"/>
                    <a:pt x="396" y="278"/>
                    <a:pt x="396" y="279"/>
                  </a:cubicBezTo>
                  <a:cubicBezTo>
                    <a:pt x="397" y="280"/>
                    <a:pt x="398" y="280"/>
                    <a:pt x="400" y="281"/>
                  </a:cubicBezTo>
                  <a:cubicBezTo>
                    <a:pt x="400" y="282"/>
                    <a:pt x="400" y="282"/>
                    <a:pt x="400" y="282"/>
                  </a:cubicBezTo>
                  <a:cubicBezTo>
                    <a:pt x="399" y="282"/>
                    <a:pt x="399" y="282"/>
                    <a:pt x="399" y="282"/>
                  </a:cubicBezTo>
                  <a:cubicBezTo>
                    <a:pt x="398" y="283"/>
                    <a:pt x="398" y="283"/>
                    <a:pt x="398" y="283"/>
                  </a:cubicBezTo>
                  <a:cubicBezTo>
                    <a:pt x="397" y="283"/>
                    <a:pt x="393" y="280"/>
                    <a:pt x="391" y="280"/>
                  </a:cubicBezTo>
                  <a:cubicBezTo>
                    <a:pt x="392" y="280"/>
                    <a:pt x="392" y="278"/>
                    <a:pt x="391" y="278"/>
                  </a:cubicBezTo>
                  <a:cubicBezTo>
                    <a:pt x="391" y="278"/>
                    <a:pt x="390" y="278"/>
                    <a:pt x="389" y="278"/>
                  </a:cubicBezTo>
                  <a:cubicBezTo>
                    <a:pt x="388" y="277"/>
                    <a:pt x="386" y="275"/>
                    <a:pt x="385" y="274"/>
                  </a:cubicBezTo>
                  <a:cubicBezTo>
                    <a:pt x="387" y="271"/>
                    <a:pt x="387" y="268"/>
                    <a:pt x="388" y="263"/>
                  </a:cubicBezTo>
                  <a:cubicBezTo>
                    <a:pt x="388" y="263"/>
                    <a:pt x="386" y="264"/>
                    <a:pt x="387" y="265"/>
                  </a:cubicBezTo>
                  <a:cubicBezTo>
                    <a:pt x="386" y="265"/>
                    <a:pt x="386" y="263"/>
                    <a:pt x="387" y="263"/>
                  </a:cubicBezTo>
                  <a:cubicBezTo>
                    <a:pt x="386" y="260"/>
                    <a:pt x="386" y="260"/>
                    <a:pt x="386" y="260"/>
                  </a:cubicBezTo>
                  <a:cubicBezTo>
                    <a:pt x="386" y="261"/>
                    <a:pt x="384" y="261"/>
                    <a:pt x="384" y="262"/>
                  </a:cubicBezTo>
                  <a:cubicBezTo>
                    <a:pt x="384" y="263"/>
                    <a:pt x="384" y="263"/>
                    <a:pt x="384" y="263"/>
                  </a:cubicBezTo>
                  <a:cubicBezTo>
                    <a:pt x="384" y="263"/>
                    <a:pt x="379" y="262"/>
                    <a:pt x="381" y="262"/>
                  </a:cubicBezTo>
                  <a:cubicBezTo>
                    <a:pt x="381" y="262"/>
                    <a:pt x="380" y="261"/>
                    <a:pt x="379" y="261"/>
                  </a:cubicBezTo>
                  <a:cubicBezTo>
                    <a:pt x="379" y="259"/>
                    <a:pt x="379" y="259"/>
                    <a:pt x="379" y="259"/>
                  </a:cubicBezTo>
                  <a:cubicBezTo>
                    <a:pt x="379" y="259"/>
                    <a:pt x="378" y="259"/>
                    <a:pt x="377" y="259"/>
                  </a:cubicBezTo>
                  <a:cubicBezTo>
                    <a:pt x="376" y="259"/>
                    <a:pt x="374" y="257"/>
                    <a:pt x="373" y="256"/>
                  </a:cubicBezTo>
                  <a:cubicBezTo>
                    <a:pt x="372" y="256"/>
                    <a:pt x="372" y="259"/>
                    <a:pt x="373" y="259"/>
                  </a:cubicBezTo>
                  <a:cubicBezTo>
                    <a:pt x="373" y="259"/>
                    <a:pt x="371" y="259"/>
                    <a:pt x="371" y="259"/>
                  </a:cubicBezTo>
                  <a:cubicBezTo>
                    <a:pt x="371" y="261"/>
                    <a:pt x="371" y="266"/>
                    <a:pt x="373" y="267"/>
                  </a:cubicBezTo>
                  <a:cubicBezTo>
                    <a:pt x="373" y="268"/>
                    <a:pt x="372" y="268"/>
                    <a:pt x="372" y="269"/>
                  </a:cubicBezTo>
                  <a:cubicBezTo>
                    <a:pt x="371" y="269"/>
                    <a:pt x="371" y="268"/>
                    <a:pt x="369" y="268"/>
                  </a:cubicBezTo>
                  <a:cubicBezTo>
                    <a:pt x="368" y="268"/>
                    <a:pt x="368" y="270"/>
                    <a:pt x="367" y="271"/>
                  </a:cubicBezTo>
                  <a:cubicBezTo>
                    <a:pt x="366" y="271"/>
                    <a:pt x="364" y="269"/>
                    <a:pt x="363" y="269"/>
                  </a:cubicBezTo>
                  <a:cubicBezTo>
                    <a:pt x="353" y="268"/>
                    <a:pt x="351" y="266"/>
                    <a:pt x="344" y="272"/>
                  </a:cubicBezTo>
                  <a:cubicBezTo>
                    <a:pt x="344" y="271"/>
                    <a:pt x="344" y="271"/>
                    <a:pt x="344" y="271"/>
                  </a:cubicBezTo>
                  <a:cubicBezTo>
                    <a:pt x="343" y="271"/>
                    <a:pt x="342" y="269"/>
                    <a:pt x="342" y="269"/>
                  </a:cubicBezTo>
                  <a:cubicBezTo>
                    <a:pt x="341" y="268"/>
                    <a:pt x="341" y="269"/>
                    <a:pt x="340" y="270"/>
                  </a:cubicBezTo>
                  <a:cubicBezTo>
                    <a:pt x="340" y="270"/>
                    <a:pt x="339" y="270"/>
                    <a:pt x="338" y="270"/>
                  </a:cubicBezTo>
                  <a:cubicBezTo>
                    <a:pt x="338" y="268"/>
                    <a:pt x="338" y="268"/>
                    <a:pt x="338" y="268"/>
                  </a:cubicBezTo>
                  <a:cubicBezTo>
                    <a:pt x="336" y="267"/>
                    <a:pt x="334" y="268"/>
                    <a:pt x="333" y="268"/>
                  </a:cubicBezTo>
                  <a:cubicBezTo>
                    <a:pt x="332" y="268"/>
                    <a:pt x="333" y="266"/>
                    <a:pt x="332" y="266"/>
                  </a:cubicBezTo>
                  <a:cubicBezTo>
                    <a:pt x="332" y="265"/>
                    <a:pt x="331" y="266"/>
                    <a:pt x="330" y="266"/>
                  </a:cubicBezTo>
                  <a:cubicBezTo>
                    <a:pt x="329" y="266"/>
                    <a:pt x="330" y="264"/>
                    <a:pt x="330" y="263"/>
                  </a:cubicBezTo>
                  <a:cubicBezTo>
                    <a:pt x="328" y="263"/>
                    <a:pt x="329" y="264"/>
                    <a:pt x="328" y="264"/>
                  </a:cubicBezTo>
                  <a:cubicBezTo>
                    <a:pt x="327" y="263"/>
                    <a:pt x="327" y="263"/>
                    <a:pt x="327" y="263"/>
                  </a:cubicBezTo>
                  <a:cubicBezTo>
                    <a:pt x="325" y="263"/>
                    <a:pt x="326" y="264"/>
                    <a:pt x="326" y="265"/>
                  </a:cubicBezTo>
                  <a:cubicBezTo>
                    <a:pt x="324" y="265"/>
                    <a:pt x="321" y="265"/>
                    <a:pt x="319" y="265"/>
                  </a:cubicBezTo>
                  <a:cubicBezTo>
                    <a:pt x="321" y="261"/>
                    <a:pt x="321" y="263"/>
                    <a:pt x="319" y="259"/>
                  </a:cubicBezTo>
                  <a:cubicBezTo>
                    <a:pt x="317" y="261"/>
                    <a:pt x="314" y="264"/>
                    <a:pt x="312" y="261"/>
                  </a:cubicBezTo>
                  <a:cubicBezTo>
                    <a:pt x="310" y="260"/>
                    <a:pt x="312" y="252"/>
                    <a:pt x="308" y="251"/>
                  </a:cubicBezTo>
                  <a:cubicBezTo>
                    <a:pt x="304" y="248"/>
                    <a:pt x="302" y="251"/>
                    <a:pt x="298" y="251"/>
                  </a:cubicBezTo>
                  <a:cubicBezTo>
                    <a:pt x="298" y="251"/>
                    <a:pt x="296" y="250"/>
                    <a:pt x="295" y="250"/>
                  </a:cubicBezTo>
                  <a:cubicBezTo>
                    <a:pt x="294" y="250"/>
                    <a:pt x="293" y="252"/>
                    <a:pt x="292" y="252"/>
                  </a:cubicBezTo>
                  <a:cubicBezTo>
                    <a:pt x="291" y="252"/>
                    <a:pt x="287" y="251"/>
                    <a:pt x="285" y="251"/>
                  </a:cubicBezTo>
                  <a:cubicBezTo>
                    <a:pt x="285" y="252"/>
                    <a:pt x="284" y="258"/>
                    <a:pt x="283" y="259"/>
                  </a:cubicBezTo>
                  <a:cubicBezTo>
                    <a:pt x="283" y="260"/>
                    <a:pt x="281" y="260"/>
                    <a:pt x="281" y="260"/>
                  </a:cubicBezTo>
                  <a:cubicBezTo>
                    <a:pt x="280" y="261"/>
                    <a:pt x="281" y="262"/>
                    <a:pt x="280" y="263"/>
                  </a:cubicBezTo>
                  <a:cubicBezTo>
                    <a:pt x="282" y="262"/>
                    <a:pt x="281" y="263"/>
                    <a:pt x="282" y="263"/>
                  </a:cubicBezTo>
                  <a:cubicBezTo>
                    <a:pt x="283" y="263"/>
                    <a:pt x="283" y="262"/>
                    <a:pt x="284" y="262"/>
                  </a:cubicBezTo>
                  <a:cubicBezTo>
                    <a:pt x="285" y="262"/>
                    <a:pt x="286" y="263"/>
                    <a:pt x="286" y="263"/>
                  </a:cubicBezTo>
                  <a:cubicBezTo>
                    <a:pt x="286" y="263"/>
                    <a:pt x="287" y="262"/>
                    <a:pt x="287" y="261"/>
                  </a:cubicBezTo>
                  <a:cubicBezTo>
                    <a:pt x="286" y="262"/>
                    <a:pt x="286" y="260"/>
                    <a:pt x="286" y="260"/>
                  </a:cubicBezTo>
                  <a:cubicBezTo>
                    <a:pt x="286" y="260"/>
                    <a:pt x="288" y="259"/>
                    <a:pt x="288" y="259"/>
                  </a:cubicBezTo>
                  <a:cubicBezTo>
                    <a:pt x="289" y="260"/>
                    <a:pt x="290" y="260"/>
                    <a:pt x="291" y="261"/>
                  </a:cubicBezTo>
                  <a:cubicBezTo>
                    <a:pt x="295" y="256"/>
                    <a:pt x="294" y="258"/>
                    <a:pt x="301" y="257"/>
                  </a:cubicBezTo>
                  <a:cubicBezTo>
                    <a:pt x="301" y="257"/>
                    <a:pt x="301" y="255"/>
                    <a:pt x="302" y="255"/>
                  </a:cubicBezTo>
                  <a:cubicBezTo>
                    <a:pt x="300" y="255"/>
                    <a:pt x="300" y="252"/>
                    <a:pt x="303" y="253"/>
                  </a:cubicBezTo>
                  <a:cubicBezTo>
                    <a:pt x="303" y="253"/>
                    <a:pt x="305" y="255"/>
                    <a:pt x="305" y="255"/>
                  </a:cubicBezTo>
                  <a:cubicBezTo>
                    <a:pt x="308" y="258"/>
                    <a:pt x="304" y="257"/>
                    <a:pt x="302" y="257"/>
                  </a:cubicBezTo>
                  <a:cubicBezTo>
                    <a:pt x="301" y="258"/>
                    <a:pt x="301" y="259"/>
                    <a:pt x="301" y="259"/>
                  </a:cubicBezTo>
                  <a:cubicBezTo>
                    <a:pt x="300" y="260"/>
                    <a:pt x="299" y="259"/>
                    <a:pt x="298" y="259"/>
                  </a:cubicBezTo>
                  <a:cubicBezTo>
                    <a:pt x="297" y="259"/>
                    <a:pt x="296" y="261"/>
                    <a:pt x="295" y="262"/>
                  </a:cubicBezTo>
                  <a:cubicBezTo>
                    <a:pt x="295" y="263"/>
                    <a:pt x="295" y="263"/>
                    <a:pt x="295" y="263"/>
                  </a:cubicBezTo>
                  <a:cubicBezTo>
                    <a:pt x="294" y="264"/>
                    <a:pt x="292" y="263"/>
                    <a:pt x="291" y="264"/>
                  </a:cubicBezTo>
                  <a:cubicBezTo>
                    <a:pt x="290" y="264"/>
                    <a:pt x="290" y="266"/>
                    <a:pt x="289" y="267"/>
                  </a:cubicBezTo>
                  <a:cubicBezTo>
                    <a:pt x="288" y="267"/>
                    <a:pt x="287" y="266"/>
                    <a:pt x="286" y="267"/>
                  </a:cubicBezTo>
                  <a:cubicBezTo>
                    <a:pt x="286" y="267"/>
                    <a:pt x="286" y="268"/>
                    <a:pt x="286" y="269"/>
                  </a:cubicBezTo>
                  <a:cubicBezTo>
                    <a:pt x="286" y="269"/>
                    <a:pt x="284" y="269"/>
                    <a:pt x="284" y="270"/>
                  </a:cubicBezTo>
                  <a:cubicBezTo>
                    <a:pt x="284" y="272"/>
                    <a:pt x="285" y="274"/>
                    <a:pt x="286" y="275"/>
                  </a:cubicBezTo>
                  <a:cubicBezTo>
                    <a:pt x="286" y="275"/>
                    <a:pt x="286" y="275"/>
                    <a:pt x="286" y="275"/>
                  </a:cubicBezTo>
                  <a:cubicBezTo>
                    <a:pt x="287" y="277"/>
                    <a:pt x="285" y="278"/>
                    <a:pt x="285" y="279"/>
                  </a:cubicBezTo>
                  <a:cubicBezTo>
                    <a:pt x="286" y="280"/>
                    <a:pt x="288" y="280"/>
                    <a:pt x="288" y="281"/>
                  </a:cubicBezTo>
                  <a:cubicBezTo>
                    <a:pt x="289" y="282"/>
                    <a:pt x="288" y="283"/>
                    <a:pt x="288" y="283"/>
                  </a:cubicBezTo>
                  <a:cubicBezTo>
                    <a:pt x="288" y="283"/>
                    <a:pt x="286" y="283"/>
                    <a:pt x="286" y="283"/>
                  </a:cubicBezTo>
                  <a:cubicBezTo>
                    <a:pt x="286" y="284"/>
                    <a:pt x="285" y="286"/>
                    <a:pt x="285" y="287"/>
                  </a:cubicBezTo>
                  <a:cubicBezTo>
                    <a:pt x="280" y="283"/>
                    <a:pt x="280" y="279"/>
                    <a:pt x="279" y="271"/>
                  </a:cubicBezTo>
                  <a:cubicBezTo>
                    <a:pt x="279" y="273"/>
                    <a:pt x="278" y="275"/>
                    <a:pt x="278" y="278"/>
                  </a:cubicBezTo>
                  <a:cubicBezTo>
                    <a:pt x="276" y="279"/>
                    <a:pt x="276" y="279"/>
                    <a:pt x="276" y="279"/>
                  </a:cubicBezTo>
                  <a:cubicBezTo>
                    <a:pt x="276" y="279"/>
                    <a:pt x="275" y="275"/>
                    <a:pt x="275" y="275"/>
                  </a:cubicBezTo>
                  <a:cubicBezTo>
                    <a:pt x="276" y="275"/>
                    <a:pt x="276" y="273"/>
                    <a:pt x="276" y="273"/>
                  </a:cubicBezTo>
                  <a:cubicBezTo>
                    <a:pt x="276" y="273"/>
                    <a:pt x="275" y="271"/>
                    <a:pt x="274" y="269"/>
                  </a:cubicBezTo>
                  <a:cubicBezTo>
                    <a:pt x="274" y="269"/>
                    <a:pt x="272" y="269"/>
                    <a:pt x="272" y="269"/>
                  </a:cubicBezTo>
                  <a:cubicBezTo>
                    <a:pt x="269" y="268"/>
                    <a:pt x="268" y="267"/>
                    <a:pt x="266" y="264"/>
                  </a:cubicBezTo>
                  <a:cubicBezTo>
                    <a:pt x="265" y="265"/>
                    <a:pt x="264" y="264"/>
                    <a:pt x="262" y="265"/>
                  </a:cubicBezTo>
                  <a:cubicBezTo>
                    <a:pt x="262" y="266"/>
                    <a:pt x="261" y="268"/>
                    <a:pt x="260" y="268"/>
                  </a:cubicBezTo>
                  <a:cubicBezTo>
                    <a:pt x="259" y="268"/>
                    <a:pt x="257" y="268"/>
                    <a:pt x="256" y="268"/>
                  </a:cubicBezTo>
                  <a:cubicBezTo>
                    <a:pt x="255" y="268"/>
                    <a:pt x="252" y="270"/>
                    <a:pt x="251" y="270"/>
                  </a:cubicBezTo>
                  <a:cubicBezTo>
                    <a:pt x="250" y="270"/>
                    <a:pt x="250" y="269"/>
                    <a:pt x="249" y="269"/>
                  </a:cubicBezTo>
                  <a:cubicBezTo>
                    <a:pt x="247" y="271"/>
                    <a:pt x="247" y="271"/>
                    <a:pt x="247" y="271"/>
                  </a:cubicBezTo>
                  <a:cubicBezTo>
                    <a:pt x="241" y="272"/>
                    <a:pt x="234" y="272"/>
                    <a:pt x="229" y="270"/>
                  </a:cubicBezTo>
                  <a:cubicBezTo>
                    <a:pt x="229" y="265"/>
                    <a:pt x="228" y="265"/>
                    <a:pt x="231" y="263"/>
                  </a:cubicBezTo>
                  <a:cubicBezTo>
                    <a:pt x="231" y="263"/>
                    <a:pt x="231" y="261"/>
                    <a:pt x="231" y="261"/>
                  </a:cubicBezTo>
                  <a:cubicBezTo>
                    <a:pt x="233" y="261"/>
                    <a:pt x="235" y="261"/>
                    <a:pt x="237" y="261"/>
                  </a:cubicBezTo>
                  <a:cubicBezTo>
                    <a:pt x="238" y="259"/>
                    <a:pt x="238" y="259"/>
                    <a:pt x="238" y="259"/>
                  </a:cubicBezTo>
                  <a:cubicBezTo>
                    <a:pt x="237" y="259"/>
                    <a:pt x="237" y="259"/>
                    <a:pt x="237" y="259"/>
                  </a:cubicBezTo>
                  <a:cubicBezTo>
                    <a:pt x="235" y="258"/>
                    <a:pt x="236" y="257"/>
                    <a:pt x="235" y="255"/>
                  </a:cubicBezTo>
                  <a:cubicBezTo>
                    <a:pt x="231" y="252"/>
                    <a:pt x="231" y="252"/>
                    <a:pt x="231" y="252"/>
                  </a:cubicBezTo>
                  <a:cubicBezTo>
                    <a:pt x="230" y="252"/>
                    <a:pt x="230" y="253"/>
                    <a:pt x="229" y="253"/>
                  </a:cubicBezTo>
                  <a:cubicBezTo>
                    <a:pt x="228" y="252"/>
                    <a:pt x="227" y="250"/>
                    <a:pt x="227" y="250"/>
                  </a:cubicBezTo>
                  <a:cubicBezTo>
                    <a:pt x="225" y="250"/>
                    <a:pt x="224" y="250"/>
                    <a:pt x="224" y="251"/>
                  </a:cubicBezTo>
                  <a:cubicBezTo>
                    <a:pt x="222" y="251"/>
                    <a:pt x="222" y="251"/>
                    <a:pt x="220" y="251"/>
                  </a:cubicBezTo>
                  <a:cubicBezTo>
                    <a:pt x="220" y="251"/>
                    <a:pt x="221" y="253"/>
                    <a:pt x="222" y="253"/>
                  </a:cubicBezTo>
                  <a:cubicBezTo>
                    <a:pt x="222" y="253"/>
                    <a:pt x="224" y="254"/>
                    <a:pt x="221" y="255"/>
                  </a:cubicBezTo>
                  <a:cubicBezTo>
                    <a:pt x="221" y="255"/>
                    <a:pt x="218" y="254"/>
                    <a:pt x="217" y="254"/>
                  </a:cubicBezTo>
                  <a:cubicBezTo>
                    <a:pt x="217" y="253"/>
                    <a:pt x="217" y="253"/>
                    <a:pt x="217" y="253"/>
                  </a:cubicBezTo>
                  <a:cubicBezTo>
                    <a:pt x="215" y="252"/>
                    <a:pt x="213" y="253"/>
                    <a:pt x="211" y="252"/>
                  </a:cubicBezTo>
                  <a:cubicBezTo>
                    <a:pt x="210" y="252"/>
                    <a:pt x="208" y="249"/>
                    <a:pt x="207" y="249"/>
                  </a:cubicBezTo>
                  <a:cubicBezTo>
                    <a:pt x="207" y="248"/>
                    <a:pt x="202" y="249"/>
                    <a:pt x="200" y="248"/>
                  </a:cubicBezTo>
                  <a:cubicBezTo>
                    <a:pt x="199" y="245"/>
                    <a:pt x="199" y="245"/>
                    <a:pt x="199" y="245"/>
                  </a:cubicBezTo>
                  <a:cubicBezTo>
                    <a:pt x="194" y="245"/>
                    <a:pt x="188" y="243"/>
                    <a:pt x="185" y="241"/>
                  </a:cubicBezTo>
                  <a:cubicBezTo>
                    <a:pt x="184" y="240"/>
                    <a:pt x="184" y="238"/>
                    <a:pt x="183" y="238"/>
                  </a:cubicBezTo>
                  <a:cubicBezTo>
                    <a:pt x="182" y="238"/>
                    <a:pt x="181" y="238"/>
                    <a:pt x="180" y="238"/>
                  </a:cubicBezTo>
                  <a:cubicBezTo>
                    <a:pt x="178" y="238"/>
                    <a:pt x="175" y="235"/>
                    <a:pt x="173" y="235"/>
                  </a:cubicBezTo>
                  <a:cubicBezTo>
                    <a:pt x="169" y="234"/>
                    <a:pt x="167" y="235"/>
                    <a:pt x="163" y="235"/>
                  </a:cubicBezTo>
                  <a:cubicBezTo>
                    <a:pt x="163" y="235"/>
                    <a:pt x="163" y="237"/>
                    <a:pt x="163" y="237"/>
                  </a:cubicBezTo>
                  <a:cubicBezTo>
                    <a:pt x="161" y="239"/>
                    <a:pt x="159" y="240"/>
                    <a:pt x="157" y="241"/>
                  </a:cubicBezTo>
                  <a:cubicBezTo>
                    <a:pt x="155" y="237"/>
                    <a:pt x="154" y="236"/>
                    <a:pt x="153" y="231"/>
                  </a:cubicBezTo>
                  <a:cubicBezTo>
                    <a:pt x="155" y="230"/>
                    <a:pt x="154" y="231"/>
                    <a:pt x="155" y="229"/>
                  </a:cubicBezTo>
                  <a:cubicBezTo>
                    <a:pt x="155" y="229"/>
                    <a:pt x="153" y="229"/>
                    <a:pt x="153" y="229"/>
                  </a:cubicBezTo>
                  <a:cubicBezTo>
                    <a:pt x="152" y="231"/>
                    <a:pt x="150" y="232"/>
                    <a:pt x="152" y="234"/>
                  </a:cubicBezTo>
                  <a:cubicBezTo>
                    <a:pt x="149" y="234"/>
                    <a:pt x="151" y="236"/>
                    <a:pt x="151" y="239"/>
                  </a:cubicBezTo>
                  <a:cubicBezTo>
                    <a:pt x="151" y="239"/>
                    <a:pt x="149" y="240"/>
                    <a:pt x="149" y="240"/>
                  </a:cubicBezTo>
                  <a:cubicBezTo>
                    <a:pt x="149" y="241"/>
                    <a:pt x="151" y="241"/>
                    <a:pt x="150" y="243"/>
                  </a:cubicBezTo>
                  <a:cubicBezTo>
                    <a:pt x="150" y="243"/>
                    <a:pt x="148" y="243"/>
                    <a:pt x="147" y="243"/>
                  </a:cubicBezTo>
                  <a:cubicBezTo>
                    <a:pt x="144" y="239"/>
                    <a:pt x="141" y="237"/>
                    <a:pt x="137" y="233"/>
                  </a:cubicBezTo>
                  <a:cubicBezTo>
                    <a:pt x="136" y="233"/>
                    <a:pt x="136" y="231"/>
                    <a:pt x="135" y="231"/>
                  </a:cubicBezTo>
                  <a:cubicBezTo>
                    <a:pt x="135" y="231"/>
                    <a:pt x="134" y="232"/>
                    <a:pt x="134" y="231"/>
                  </a:cubicBezTo>
                  <a:cubicBezTo>
                    <a:pt x="133" y="230"/>
                    <a:pt x="133" y="228"/>
                    <a:pt x="132" y="227"/>
                  </a:cubicBezTo>
                  <a:cubicBezTo>
                    <a:pt x="131" y="227"/>
                    <a:pt x="130" y="227"/>
                    <a:pt x="129" y="227"/>
                  </a:cubicBezTo>
                  <a:cubicBezTo>
                    <a:pt x="122" y="221"/>
                    <a:pt x="122" y="221"/>
                    <a:pt x="122" y="221"/>
                  </a:cubicBezTo>
                  <a:cubicBezTo>
                    <a:pt x="121" y="220"/>
                    <a:pt x="121" y="218"/>
                    <a:pt x="120" y="217"/>
                  </a:cubicBezTo>
                  <a:cubicBezTo>
                    <a:pt x="119" y="215"/>
                    <a:pt x="116" y="214"/>
                    <a:pt x="114" y="213"/>
                  </a:cubicBezTo>
                  <a:cubicBezTo>
                    <a:pt x="112" y="215"/>
                    <a:pt x="111" y="215"/>
                    <a:pt x="112" y="219"/>
                  </a:cubicBezTo>
                  <a:cubicBezTo>
                    <a:pt x="112" y="220"/>
                    <a:pt x="114" y="219"/>
                    <a:pt x="114" y="221"/>
                  </a:cubicBezTo>
                  <a:cubicBezTo>
                    <a:pt x="113" y="223"/>
                    <a:pt x="109" y="229"/>
                    <a:pt x="108" y="231"/>
                  </a:cubicBezTo>
                  <a:cubicBezTo>
                    <a:pt x="106" y="231"/>
                    <a:pt x="98" y="232"/>
                    <a:pt x="96" y="234"/>
                  </a:cubicBezTo>
                  <a:cubicBezTo>
                    <a:pt x="95" y="236"/>
                    <a:pt x="96" y="238"/>
                    <a:pt x="95" y="239"/>
                  </a:cubicBezTo>
                  <a:cubicBezTo>
                    <a:pt x="95" y="240"/>
                    <a:pt x="89" y="242"/>
                    <a:pt x="88" y="242"/>
                  </a:cubicBezTo>
                  <a:cubicBezTo>
                    <a:pt x="88" y="241"/>
                    <a:pt x="88" y="239"/>
                    <a:pt x="88" y="239"/>
                  </a:cubicBezTo>
                  <a:cubicBezTo>
                    <a:pt x="87" y="239"/>
                    <a:pt x="86" y="240"/>
                    <a:pt x="86" y="239"/>
                  </a:cubicBezTo>
                  <a:cubicBezTo>
                    <a:pt x="85" y="241"/>
                    <a:pt x="85" y="239"/>
                    <a:pt x="84" y="240"/>
                  </a:cubicBezTo>
                  <a:cubicBezTo>
                    <a:pt x="84" y="241"/>
                    <a:pt x="84" y="241"/>
                    <a:pt x="84" y="241"/>
                  </a:cubicBezTo>
                  <a:cubicBezTo>
                    <a:pt x="85" y="241"/>
                    <a:pt x="85" y="242"/>
                    <a:pt x="85" y="243"/>
                  </a:cubicBezTo>
                  <a:cubicBezTo>
                    <a:pt x="84" y="243"/>
                    <a:pt x="83" y="243"/>
                    <a:pt x="82" y="243"/>
                  </a:cubicBezTo>
                  <a:cubicBezTo>
                    <a:pt x="82" y="243"/>
                    <a:pt x="82" y="244"/>
                    <a:pt x="82" y="245"/>
                  </a:cubicBezTo>
                  <a:cubicBezTo>
                    <a:pt x="82" y="245"/>
                    <a:pt x="80" y="245"/>
                    <a:pt x="81" y="244"/>
                  </a:cubicBezTo>
                  <a:cubicBezTo>
                    <a:pt x="80" y="244"/>
                    <a:pt x="80" y="244"/>
                    <a:pt x="80" y="244"/>
                  </a:cubicBezTo>
                  <a:cubicBezTo>
                    <a:pt x="79" y="244"/>
                    <a:pt x="79" y="247"/>
                    <a:pt x="79" y="247"/>
                  </a:cubicBezTo>
                  <a:cubicBezTo>
                    <a:pt x="79" y="248"/>
                    <a:pt x="77" y="248"/>
                    <a:pt x="77" y="249"/>
                  </a:cubicBezTo>
                  <a:cubicBezTo>
                    <a:pt x="76" y="250"/>
                    <a:pt x="77" y="251"/>
                    <a:pt x="78" y="252"/>
                  </a:cubicBezTo>
                  <a:cubicBezTo>
                    <a:pt x="75" y="253"/>
                    <a:pt x="74" y="253"/>
                    <a:pt x="72" y="253"/>
                  </a:cubicBezTo>
                  <a:cubicBezTo>
                    <a:pt x="73" y="248"/>
                    <a:pt x="71" y="250"/>
                    <a:pt x="76" y="247"/>
                  </a:cubicBezTo>
                  <a:cubicBezTo>
                    <a:pt x="75" y="246"/>
                    <a:pt x="75" y="244"/>
                    <a:pt x="75" y="243"/>
                  </a:cubicBezTo>
                  <a:cubicBezTo>
                    <a:pt x="76" y="242"/>
                    <a:pt x="78" y="242"/>
                    <a:pt x="79" y="241"/>
                  </a:cubicBezTo>
                  <a:cubicBezTo>
                    <a:pt x="79" y="240"/>
                    <a:pt x="80" y="237"/>
                    <a:pt x="80" y="237"/>
                  </a:cubicBezTo>
                  <a:cubicBezTo>
                    <a:pt x="84" y="236"/>
                    <a:pt x="88" y="234"/>
                    <a:pt x="91" y="234"/>
                  </a:cubicBezTo>
                  <a:cubicBezTo>
                    <a:pt x="93" y="234"/>
                    <a:pt x="93" y="235"/>
                    <a:pt x="95" y="234"/>
                  </a:cubicBezTo>
                  <a:cubicBezTo>
                    <a:pt x="95" y="234"/>
                    <a:pt x="98" y="230"/>
                    <a:pt x="98" y="229"/>
                  </a:cubicBezTo>
                  <a:cubicBezTo>
                    <a:pt x="102" y="227"/>
                    <a:pt x="102" y="227"/>
                    <a:pt x="102" y="227"/>
                  </a:cubicBezTo>
                  <a:cubicBezTo>
                    <a:pt x="102" y="226"/>
                    <a:pt x="101" y="225"/>
                    <a:pt x="102" y="224"/>
                  </a:cubicBezTo>
                  <a:cubicBezTo>
                    <a:pt x="97" y="224"/>
                    <a:pt x="95" y="224"/>
                    <a:pt x="91" y="223"/>
                  </a:cubicBezTo>
                  <a:cubicBezTo>
                    <a:pt x="90" y="226"/>
                    <a:pt x="89" y="228"/>
                    <a:pt x="88" y="231"/>
                  </a:cubicBezTo>
                  <a:cubicBezTo>
                    <a:pt x="85" y="230"/>
                    <a:pt x="84" y="230"/>
                    <a:pt x="82" y="230"/>
                  </a:cubicBezTo>
                  <a:cubicBezTo>
                    <a:pt x="82" y="230"/>
                    <a:pt x="81" y="231"/>
                    <a:pt x="81" y="231"/>
                  </a:cubicBezTo>
                  <a:cubicBezTo>
                    <a:pt x="80" y="232"/>
                    <a:pt x="78" y="231"/>
                    <a:pt x="77" y="231"/>
                  </a:cubicBezTo>
                  <a:cubicBezTo>
                    <a:pt x="76" y="233"/>
                    <a:pt x="76" y="233"/>
                    <a:pt x="76" y="233"/>
                  </a:cubicBezTo>
                  <a:cubicBezTo>
                    <a:pt x="75" y="233"/>
                    <a:pt x="74" y="232"/>
                    <a:pt x="73" y="233"/>
                  </a:cubicBezTo>
                  <a:cubicBezTo>
                    <a:pt x="72" y="234"/>
                    <a:pt x="72" y="237"/>
                    <a:pt x="72" y="238"/>
                  </a:cubicBezTo>
                  <a:cubicBezTo>
                    <a:pt x="70" y="239"/>
                    <a:pt x="68" y="239"/>
                    <a:pt x="66" y="239"/>
                  </a:cubicBezTo>
                  <a:cubicBezTo>
                    <a:pt x="65" y="239"/>
                    <a:pt x="66" y="237"/>
                    <a:pt x="66" y="237"/>
                  </a:cubicBezTo>
                  <a:cubicBezTo>
                    <a:pt x="65" y="236"/>
                    <a:pt x="61" y="235"/>
                    <a:pt x="61" y="235"/>
                  </a:cubicBezTo>
                  <a:cubicBezTo>
                    <a:pt x="60" y="233"/>
                    <a:pt x="61" y="233"/>
                    <a:pt x="60" y="233"/>
                  </a:cubicBezTo>
                  <a:cubicBezTo>
                    <a:pt x="60" y="234"/>
                    <a:pt x="61" y="237"/>
                    <a:pt x="60" y="237"/>
                  </a:cubicBezTo>
                  <a:cubicBezTo>
                    <a:pt x="60" y="238"/>
                    <a:pt x="59" y="238"/>
                    <a:pt x="58" y="239"/>
                  </a:cubicBezTo>
                  <a:cubicBezTo>
                    <a:pt x="58" y="239"/>
                    <a:pt x="59" y="240"/>
                    <a:pt x="58" y="241"/>
                  </a:cubicBezTo>
                  <a:cubicBezTo>
                    <a:pt x="57" y="240"/>
                    <a:pt x="57" y="240"/>
                    <a:pt x="55" y="240"/>
                  </a:cubicBezTo>
                  <a:cubicBezTo>
                    <a:pt x="55" y="241"/>
                    <a:pt x="55" y="244"/>
                    <a:pt x="55" y="244"/>
                  </a:cubicBezTo>
                  <a:cubicBezTo>
                    <a:pt x="54" y="244"/>
                    <a:pt x="54" y="244"/>
                    <a:pt x="53" y="244"/>
                  </a:cubicBezTo>
                  <a:cubicBezTo>
                    <a:pt x="52" y="244"/>
                    <a:pt x="53" y="243"/>
                    <a:pt x="52" y="242"/>
                  </a:cubicBezTo>
                  <a:cubicBezTo>
                    <a:pt x="47" y="242"/>
                    <a:pt x="47" y="242"/>
                    <a:pt x="47" y="242"/>
                  </a:cubicBezTo>
                  <a:cubicBezTo>
                    <a:pt x="47" y="243"/>
                    <a:pt x="47" y="244"/>
                    <a:pt x="47" y="245"/>
                  </a:cubicBezTo>
                  <a:cubicBezTo>
                    <a:pt x="52" y="247"/>
                    <a:pt x="53" y="248"/>
                    <a:pt x="53" y="253"/>
                  </a:cubicBezTo>
                  <a:cubicBezTo>
                    <a:pt x="52" y="253"/>
                    <a:pt x="52" y="253"/>
                    <a:pt x="52" y="253"/>
                  </a:cubicBezTo>
                  <a:cubicBezTo>
                    <a:pt x="50" y="251"/>
                    <a:pt x="50" y="249"/>
                    <a:pt x="48" y="247"/>
                  </a:cubicBezTo>
                  <a:cubicBezTo>
                    <a:pt x="47" y="247"/>
                    <a:pt x="38" y="243"/>
                    <a:pt x="38" y="243"/>
                  </a:cubicBezTo>
                  <a:cubicBezTo>
                    <a:pt x="37" y="242"/>
                    <a:pt x="36" y="243"/>
                    <a:pt x="35" y="243"/>
                  </a:cubicBezTo>
                  <a:cubicBezTo>
                    <a:pt x="34" y="242"/>
                    <a:pt x="33" y="240"/>
                    <a:pt x="32" y="239"/>
                  </a:cubicBezTo>
                  <a:cubicBezTo>
                    <a:pt x="31" y="239"/>
                    <a:pt x="30" y="240"/>
                    <a:pt x="28" y="239"/>
                  </a:cubicBezTo>
                  <a:cubicBezTo>
                    <a:pt x="28" y="239"/>
                    <a:pt x="26" y="236"/>
                    <a:pt x="25" y="236"/>
                  </a:cubicBezTo>
                  <a:cubicBezTo>
                    <a:pt x="24" y="236"/>
                    <a:pt x="23" y="236"/>
                    <a:pt x="22" y="236"/>
                  </a:cubicBezTo>
                  <a:cubicBezTo>
                    <a:pt x="21" y="235"/>
                    <a:pt x="20" y="232"/>
                    <a:pt x="18" y="232"/>
                  </a:cubicBezTo>
                  <a:cubicBezTo>
                    <a:pt x="14" y="231"/>
                    <a:pt x="10" y="234"/>
                    <a:pt x="7" y="233"/>
                  </a:cubicBezTo>
                  <a:cubicBezTo>
                    <a:pt x="7" y="232"/>
                    <a:pt x="7" y="232"/>
                    <a:pt x="7" y="232"/>
                  </a:cubicBezTo>
                  <a:cubicBezTo>
                    <a:pt x="4" y="231"/>
                    <a:pt x="2" y="232"/>
                    <a:pt x="0" y="231"/>
                  </a:cubicBezTo>
                  <a:cubicBezTo>
                    <a:pt x="3" y="370"/>
                    <a:pt x="3" y="370"/>
                    <a:pt x="3" y="370"/>
                  </a:cubicBezTo>
                  <a:cubicBezTo>
                    <a:pt x="3" y="370"/>
                    <a:pt x="9" y="367"/>
                    <a:pt x="11" y="368"/>
                  </a:cubicBezTo>
                  <a:cubicBezTo>
                    <a:pt x="12" y="369"/>
                    <a:pt x="15" y="371"/>
                    <a:pt x="16" y="370"/>
                  </a:cubicBezTo>
                  <a:cubicBezTo>
                    <a:pt x="22" y="364"/>
                    <a:pt x="19" y="370"/>
                    <a:pt x="20" y="373"/>
                  </a:cubicBezTo>
                  <a:cubicBezTo>
                    <a:pt x="21" y="376"/>
                    <a:pt x="21" y="376"/>
                    <a:pt x="23" y="379"/>
                  </a:cubicBezTo>
                  <a:cubicBezTo>
                    <a:pt x="25" y="382"/>
                    <a:pt x="31" y="385"/>
                    <a:pt x="33" y="388"/>
                  </a:cubicBezTo>
                  <a:cubicBezTo>
                    <a:pt x="35" y="391"/>
                    <a:pt x="32" y="395"/>
                    <a:pt x="37" y="390"/>
                  </a:cubicBezTo>
                  <a:cubicBezTo>
                    <a:pt x="40" y="388"/>
                    <a:pt x="43" y="389"/>
                    <a:pt x="44" y="386"/>
                  </a:cubicBezTo>
                  <a:cubicBezTo>
                    <a:pt x="45" y="383"/>
                    <a:pt x="42" y="381"/>
                    <a:pt x="44" y="381"/>
                  </a:cubicBezTo>
                  <a:cubicBezTo>
                    <a:pt x="47" y="381"/>
                    <a:pt x="50" y="378"/>
                    <a:pt x="52" y="381"/>
                  </a:cubicBezTo>
                  <a:cubicBezTo>
                    <a:pt x="53" y="384"/>
                    <a:pt x="58" y="383"/>
                    <a:pt x="58" y="386"/>
                  </a:cubicBezTo>
                  <a:cubicBezTo>
                    <a:pt x="58" y="388"/>
                    <a:pt x="58" y="390"/>
                    <a:pt x="61" y="390"/>
                  </a:cubicBezTo>
                  <a:cubicBezTo>
                    <a:pt x="65" y="391"/>
                    <a:pt x="67" y="395"/>
                    <a:pt x="69" y="397"/>
                  </a:cubicBezTo>
                  <a:cubicBezTo>
                    <a:pt x="70" y="400"/>
                    <a:pt x="77" y="406"/>
                    <a:pt x="79" y="409"/>
                  </a:cubicBezTo>
                  <a:cubicBezTo>
                    <a:pt x="81" y="412"/>
                    <a:pt x="81" y="416"/>
                    <a:pt x="85" y="418"/>
                  </a:cubicBezTo>
                  <a:cubicBezTo>
                    <a:pt x="88" y="420"/>
                    <a:pt x="87" y="423"/>
                    <a:pt x="91" y="425"/>
                  </a:cubicBezTo>
                  <a:cubicBezTo>
                    <a:pt x="94" y="427"/>
                    <a:pt x="97" y="422"/>
                    <a:pt x="97" y="425"/>
                  </a:cubicBezTo>
                  <a:cubicBezTo>
                    <a:pt x="97" y="428"/>
                    <a:pt x="98" y="430"/>
                    <a:pt x="99" y="433"/>
                  </a:cubicBezTo>
                  <a:cubicBezTo>
                    <a:pt x="100" y="436"/>
                    <a:pt x="100" y="434"/>
                    <a:pt x="102" y="435"/>
                  </a:cubicBezTo>
                  <a:cubicBezTo>
                    <a:pt x="104" y="437"/>
                    <a:pt x="103" y="441"/>
                    <a:pt x="105" y="441"/>
                  </a:cubicBezTo>
                  <a:cubicBezTo>
                    <a:pt x="107" y="441"/>
                    <a:pt x="103" y="443"/>
                    <a:pt x="104" y="445"/>
                  </a:cubicBezTo>
                  <a:cubicBezTo>
                    <a:pt x="104" y="447"/>
                    <a:pt x="104" y="448"/>
                    <a:pt x="104" y="449"/>
                  </a:cubicBezTo>
                  <a:cubicBezTo>
                    <a:pt x="103" y="450"/>
                    <a:pt x="101" y="453"/>
                    <a:pt x="101" y="453"/>
                  </a:cubicBezTo>
                  <a:close/>
                  <a:moveTo>
                    <a:pt x="506" y="620"/>
                  </a:moveTo>
                  <a:cubicBezTo>
                    <a:pt x="506" y="620"/>
                    <a:pt x="506" y="620"/>
                    <a:pt x="506" y="619"/>
                  </a:cubicBezTo>
                  <a:cubicBezTo>
                    <a:pt x="505" y="620"/>
                    <a:pt x="505" y="621"/>
                    <a:pt x="505" y="621"/>
                  </a:cubicBezTo>
                  <a:lnTo>
                    <a:pt x="506" y="620"/>
                  </a:lnTo>
                  <a:close/>
                  <a:moveTo>
                    <a:pt x="656" y="29"/>
                  </a:moveTo>
                  <a:cubicBezTo>
                    <a:pt x="657" y="29"/>
                    <a:pt x="657" y="30"/>
                    <a:pt x="657" y="31"/>
                  </a:cubicBezTo>
                  <a:cubicBezTo>
                    <a:pt x="653" y="30"/>
                    <a:pt x="653" y="29"/>
                    <a:pt x="656" y="29"/>
                  </a:cubicBezTo>
                  <a:close/>
                  <a:moveTo>
                    <a:pt x="386" y="265"/>
                  </a:moveTo>
                  <a:cubicBezTo>
                    <a:pt x="386" y="266"/>
                    <a:pt x="386" y="266"/>
                    <a:pt x="386" y="266"/>
                  </a:cubicBezTo>
                  <a:cubicBezTo>
                    <a:pt x="384" y="266"/>
                    <a:pt x="385" y="265"/>
                    <a:pt x="386" y="265"/>
                  </a:cubicBezTo>
                  <a:close/>
                  <a:moveTo>
                    <a:pt x="94" y="241"/>
                  </a:moveTo>
                  <a:cubicBezTo>
                    <a:pt x="95" y="241"/>
                    <a:pt x="94" y="242"/>
                    <a:pt x="94" y="242"/>
                  </a:cubicBezTo>
                  <a:cubicBezTo>
                    <a:pt x="94" y="241"/>
                    <a:pt x="93" y="240"/>
                    <a:pt x="94" y="241"/>
                  </a:cubicBezTo>
                  <a:close/>
                  <a:moveTo>
                    <a:pt x="147" y="518"/>
                  </a:moveTo>
                  <a:cubicBezTo>
                    <a:pt x="147" y="520"/>
                    <a:pt x="147" y="521"/>
                    <a:pt x="147" y="522"/>
                  </a:cubicBezTo>
                  <a:cubicBezTo>
                    <a:pt x="148" y="522"/>
                    <a:pt x="148" y="523"/>
                    <a:pt x="149" y="523"/>
                  </a:cubicBezTo>
                  <a:cubicBezTo>
                    <a:pt x="155" y="525"/>
                    <a:pt x="147" y="518"/>
                    <a:pt x="147" y="518"/>
                  </a:cubicBezTo>
                  <a:close/>
                  <a:moveTo>
                    <a:pt x="113" y="492"/>
                  </a:moveTo>
                  <a:cubicBezTo>
                    <a:pt x="112" y="492"/>
                    <a:pt x="114" y="494"/>
                    <a:pt x="114" y="494"/>
                  </a:cubicBezTo>
                  <a:cubicBezTo>
                    <a:pt x="114" y="494"/>
                    <a:pt x="115" y="491"/>
                    <a:pt x="113" y="492"/>
                  </a:cubicBezTo>
                  <a:close/>
                  <a:moveTo>
                    <a:pt x="111" y="472"/>
                  </a:moveTo>
                  <a:cubicBezTo>
                    <a:pt x="112" y="472"/>
                    <a:pt x="110" y="473"/>
                    <a:pt x="110" y="473"/>
                  </a:cubicBezTo>
                  <a:cubicBezTo>
                    <a:pt x="110" y="473"/>
                    <a:pt x="110" y="471"/>
                    <a:pt x="111" y="472"/>
                  </a:cubicBezTo>
                  <a:close/>
                  <a:moveTo>
                    <a:pt x="453" y="542"/>
                  </a:moveTo>
                  <a:cubicBezTo>
                    <a:pt x="452" y="543"/>
                    <a:pt x="454" y="544"/>
                    <a:pt x="454" y="544"/>
                  </a:cubicBezTo>
                  <a:cubicBezTo>
                    <a:pt x="454" y="544"/>
                    <a:pt x="456" y="542"/>
                    <a:pt x="453" y="542"/>
                  </a:cubicBezTo>
                  <a:close/>
                  <a:moveTo>
                    <a:pt x="464" y="536"/>
                  </a:moveTo>
                  <a:cubicBezTo>
                    <a:pt x="464" y="536"/>
                    <a:pt x="463" y="537"/>
                    <a:pt x="463" y="537"/>
                  </a:cubicBezTo>
                  <a:cubicBezTo>
                    <a:pt x="465" y="537"/>
                    <a:pt x="466" y="536"/>
                    <a:pt x="464" y="536"/>
                  </a:cubicBezTo>
                  <a:close/>
                  <a:moveTo>
                    <a:pt x="638" y="573"/>
                  </a:moveTo>
                  <a:cubicBezTo>
                    <a:pt x="639" y="573"/>
                    <a:pt x="637" y="574"/>
                    <a:pt x="637" y="574"/>
                  </a:cubicBezTo>
                  <a:cubicBezTo>
                    <a:pt x="637" y="574"/>
                    <a:pt x="637" y="572"/>
                    <a:pt x="638" y="573"/>
                  </a:cubicBezTo>
                  <a:close/>
                  <a:moveTo>
                    <a:pt x="693" y="583"/>
                  </a:moveTo>
                  <a:cubicBezTo>
                    <a:pt x="693" y="584"/>
                    <a:pt x="693" y="584"/>
                    <a:pt x="693" y="584"/>
                  </a:cubicBezTo>
                  <a:cubicBezTo>
                    <a:pt x="694" y="584"/>
                    <a:pt x="694" y="584"/>
                    <a:pt x="694" y="584"/>
                  </a:cubicBezTo>
                  <a:cubicBezTo>
                    <a:pt x="694" y="584"/>
                    <a:pt x="695" y="583"/>
                    <a:pt x="693" y="583"/>
                  </a:cubicBezTo>
                  <a:close/>
                  <a:moveTo>
                    <a:pt x="613" y="559"/>
                  </a:moveTo>
                  <a:cubicBezTo>
                    <a:pt x="617" y="558"/>
                    <a:pt x="612" y="562"/>
                    <a:pt x="611" y="562"/>
                  </a:cubicBezTo>
                  <a:cubicBezTo>
                    <a:pt x="607" y="564"/>
                    <a:pt x="612" y="559"/>
                    <a:pt x="613" y="559"/>
                  </a:cubicBezTo>
                  <a:close/>
                  <a:moveTo>
                    <a:pt x="667" y="520"/>
                  </a:moveTo>
                  <a:cubicBezTo>
                    <a:pt x="667" y="521"/>
                    <a:pt x="667" y="523"/>
                    <a:pt x="667" y="524"/>
                  </a:cubicBezTo>
                  <a:cubicBezTo>
                    <a:pt x="668" y="524"/>
                    <a:pt x="669" y="524"/>
                    <a:pt x="671" y="524"/>
                  </a:cubicBezTo>
                  <a:cubicBezTo>
                    <a:pt x="674" y="527"/>
                    <a:pt x="674" y="527"/>
                    <a:pt x="674" y="527"/>
                  </a:cubicBezTo>
                  <a:cubicBezTo>
                    <a:pt x="674" y="528"/>
                    <a:pt x="674" y="529"/>
                    <a:pt x="674" y="529"/>
                  </a:cubicBezTo>
                  <a:cubicBezTo>
                    <a:pt x="675" y="530"/>
                    <a:pt x="677" y="530"/>
                    <a:pt x="679" y="530"/>
                  </a:cubicBezTo>
                  <a:cubicBezTo>
                    <a:pt x="681" y="531"/>
                    <a:pt x="683" y="533"/>
                    <a:pt x="685" y="534"/>
                  </a:cubicBezTo>
                  <a:cubicBezTo>
                    <a:pt x="686" y="534"/>
                    <a:pt x="687" y="534"/>
                    <a:pt x="689" y="534"/>
                  </a:cubicBezTo>
                  <a:cubicBezTo>
                    <a:pt x="689" y="533"/>
                    <a:pt x="690" y="533"/>
                    <a:pt x="690" y="532"/>
                  </a:cubicBezTo>
                  <a:cubicBezTo>
                    <a:pt x="686" y="529"/>
                    <a:pt x="686" y="529"/>
                    <a:pt x="686" y="529"/>
                  </a:cubicBezTo>
                  <a:cubicBezTo>
                    <a:pt x="686" y="529"/>
                    <a:pt x="685" y="529"/>
                    <a:pt x="685" y="529"/>
                  </a:cubicBezTo>
                  <a:cubicBezTo>
                    <a:pt x="683" y="528"/>
                    <a:pt x="682" y="525"/>
                    <a:pt x="681" y="524"/>
                  </a:cubicBezTo>
                  <a:cubicBezTo>
                    <a:pt x="681" y="524"/>
                    <a:pt x="679" y="525"/>
                    <a:pt x="679" y="524"/>
                  </a:cubicBezTo>
                  <a:cubicBezTo>
                    <a:pt x="676" y="524"/>
                    <a:pt x="674" y="522"/>
                    <a:pt x="672" y="521"/>
                  </a:cubicBezTo>
                  <a:cubicBezTo>
                    <a:pt x="670" y="521"/>
                    <a:pt x="669" y="521"/>
                    <a:pt x="667" y="520"/>
                  </a:cubicBezTo>
                  <a:close/>
                  <a:moveTo>
                    <a:pt x="538" y="591"/>
                  </a:moveTo>
                  <a:cubicBezTo>
                    <a:pt x="538" y="592"/>
                    <a:pt x="539" y="593"/>
                    <a:pt x="539" y="593"/>
                  </a:cubicBezTo>
                  <a:cubicBezTo>
                    <a:pt x="538" y="596"/>
                    <a:pt x="538" y="596"/>
                    <a:pt x="538" y="596"/>
                  </a:cubicBezTo>
                  <a:cubicBezTo>
                    <a:pt x="534" y="594"/>
                    <a:pt x="537" y="593"/>
                    <a:pt x="538" y="591"/>
                  </a:cubicBezTo>
                  <a:close/>
                  <a:moveTo>
                    <a:pt x="518" y="583"/>
                  </a:moveTo>
                  <a:cubicBezTo>
                    <a:pt x="518" y="583"/>
                    <a:pt x="519" y="586"/>
                    <a:pt x="519" y="586"/>
                  </a:cubicBezTo>
                  <a:cubicBezTo>
                    <a:pt x="522" y="587"/>
                    <a:pt x="520" y="584"/>
                    <a:pt x="518" y="583"/>
                  </a:cubicBezTo>
                  <a:close/>
                  <a:moveTo>
                    <a:pt x="583" y="578"/>
                  </a:moveTo>
                  <a:cubicBezTo>
                    <a:pt x="584" y="579"/>
                    <a:pt x="586" y="580"/>
                    <a:pt x="587" y="580"/>
                  </a:cubicBezTo>
                  <a:cubicBezTo>
                    <a:pt x="586" y="581"/>
                    <a:pt x="585" y="583"/>
                    <a:pt x="583" y="582"/>
                  </a:cubicBezTo>
                  <a:cubicBezTo>
                    <a:pt x="583" y="582"/>
                    <a:pt x="584" y="581"/>
                    <a:pt x="584" y="580"/>
                  </a:cubicBezTo>
                  <a:cubicBezTo>
                    <a:pt x="583" y="580"/>
                    <a:pt x="580" y="580"/>
                    <a:pt x="582" y="579"/>
                  </a:cubicBezTo>
                  <a:cubicBezTo>
                    <a:pt x="584" y="578"/>
                    <a:pt x="581" y="578"/>
                    <a:pt x="583" y="578"/>
                  </a:cubicBezTo>
                  <a:close/>
                  <a:moveTo>
                    <a:pt x="506" y="575"/>
                  </a:moveTo>
                  <a:cubicBezTo>
                    <a:pt x="507" y="575"/>
                    <a:pt x="506" y="576"/>
                    <a:pt x="506" y="576"/>
                  </a:cubicBezTo>
                  <a:cubicBezTo>
                    <a:pt x="507" y="577"/>
                    <a:pt x="509" y="578"/>
                    <a:pt x="510" y="578"/>
                  </a:cubicBezTo>
                  <a:cubicBezTo>
                    <a:pt x="512" y="579"/>
                    <a:pt x="516" y="579"/>
                    <a:pt x="516" y="579"/>
                  </a:cubicBezTo>
                  <a:cubicBezTo>
                    <a:pt x="518" y="580"/>
                    <a:pt x="515" y="578"/>
                    <a:pt x="515" y="578"/>
                  </a:cubicBezTo>
                  <a:cubicBezTo>
                    <a:pt x="512" y="576"/>
                    <a:pt x="510" y="576"/>
                    <a:pt x="506" y="575"/>
                  </a:cubicBezTo>
                  <a:close/>
                  <a:moveTo>
                    <a:pt x="708" y="568"/>
                  </a:moveTo>
                  <a:cubicBezTo>
                    <a:pt x="707" y="569"/>
                    <a:pt x="707" y="570"/>
                    <a:pt x="707" y="570"/>
                  </a:cubicBezTo>
                  <a:cubicBezTo>
                    <a:pt x="706" y="571"/>
                    <a:pt x="705" y="570"/>
                    <a:pt x="704" y="570"/>
                  </a:cubicBezTo>
                  <a:cubicBezTo>
                    <a:pt x="703" y="571"/>
                    <a:pt x="702" y="572"/>
                    <a:pt x="702" y="573"/>
                  </a:cubicBezTo>
                  <a:cubicBezTo>
                    <a:pt x="703" y="574"/>
                    <a:pt x="703" y="574"/>
                    <a:pt x="702" y="574"/>
                  </a:cubicBezTo>
                  <a:cubicBezTo>
                    <a:pt x="702" y="576"/>
                    <a:pt x="701" y="578"/>
                    <a:pt x="701" y="579"/>
                  </a:cubicBezTo>
                  <a:cubicBezTo>
                    <a:pt x="703" y="578"/>
                    <a:pt x="705" y="579"/>
                    <a:pt x="706" y="578"/>
                  </a:cubicBezTo>
                  <a:cubicBezTo>
                    <a:pt x="707" y="577"/>
                    <a:pt x="706" y="576"/>
                    <a:pt x="706" y="576"/>
                  </a:cubicBezTo>
                  <a:cubicBezTo>
                    <a:pt x="706" y="576"/>
                    <a:pt x="713" y="571"/>
                    <a:pt x="708" y="574"/>
                  </a:cubicBezTo>
                  <a:cubicBezTo>
                    <a:pt x="708" y="573"/>
                    <a:pt x="708" y="572"/>
                    <a:pt x="708" y="572"/>
                  </a:cubicBezTo>
                  <a:cubicBezTo>
                    <a:pt x="711" y="571"/>
                    <a:pt x="709" y="570"/>
                    <a:pt x="708" y="568"/>
                  </a:cubicBezTo>
                  <a:close/>
                  <a:moveTo>
                    <a:pt x="532" y="566"/>
                  </a:moveTo>
                  <a:cubicBezTo>
                    <a:pt x="535" y="567"/>
                    <a:pt x="536" y="570"/>
                    <a:pt x="532" y="570"/>
                  </a:cubicBezTo>
                  <a:cubicBezTo>
                    <a:pt x="532" y="569"/>
                    <a:pt x="532" y="569"/>
                    <a:pt x="532" y="569"/>
                  </a:cubicBezTo>
                  <a:cubicBezTo>
                    <a:pt x="530" y="569"/>
                    <a:pt x="528" y="569"/>
                    <a:pt x="527" y="568"/>
                  </a:cubicBezTo>
                  <a:cubicBezTo>
                    <a:pt x="527" y="567"/>
                    <a:pt x="527" y="567"/>
                    <a:pt x="527" y="567"/>
                  </a:cubicBezTo>
                  <a:cubicBezTo>
                    <a:pt x="528" y="567"/>
                    <a:pt x="531" y="566"/>
                    <a:pt x="532" y="566"/>
                  </a:cubicBezTo>
                  <a:close/>
                  <a:moveTo>
                    <a:pt x="671" y="560"/>
                  </a:moveTo>
                  <a:cubicBezTo>
                    <a:pt x="670" y="560"/>
                    <a:pt x="670" y="561"/>
                    <a:pt x="670" y="562"/>
                  </a:cubicBezTo>
                  <a:cubicBezTo>
                    <a:pt x="670" y="563"/>
                    <a:pt x="668" y="564"/>
                    <a:pt x="668" y="564"/>
                  </a:cubicBezTo>
                  <a:cubicBezTo>
                    <a:pt x="669" y="566"/>
                    <a:pt x="669" y="566"/>
                    <a:pt x="669" y="566"/>
                  </a:cubicBezTo>
                  <a:cubicBezTo>
                    <a:pt x="669" y="566"/>
                    <a:pt x="671" y="566"/>
                    <a:pt x="671" y="566"/>
                  </a:cubicBezTo>
                  <a:cubicBezTo>
                    <a:pt x="672" y="567"/>
                    <a:pt x="671" y="569"/>
                    <a:pt x="672" y="569"/>
                  </a:cubicBezTo>
                  <a:cubicBezTo>
                    <a:pt x="672" y="569"/>
                    <a:pt x="674" y="569"/>
                    <a:pt x="674" y="569"/>
                  </a:cubicBezTo>
                  <a:cubicBezTo>
                    <a:pt x="679" y="570"/>
                    <a:pt x="678" y="570"/>
                    <a:pt x="683" y="568"/>
                  </a:cubicBezTo>
                  <a:cubicBezTo>
                    <a:pt x="683" y="569"/>
                    <a:pt x="683" y="570"/>
                    <a:pt x="682" y="570"/>
                  </a:cubicBezTo>
                  <a:cubicBezTo>
                    <a:pt x="682" y="572"/>
                    <a:pt x="682" y="572"/>
                    <a:pt x="682" y="572"/>
                  </a:cubicBezTo>
                  <a:cubicBezTo>
                    <a:pt x="683" y="572"/>
                    <a:pt x="683" y="573"/>
                    <a:pt x="683" y="573"/>
                  </a:cubicBezTo>
                  <a:cubicBezTo>
                    <a:pt x="684" y="573"/>
                    <a:pt x="685" y="573"/>
                    <a:pt x="686" y="573"/>
                  </a:cubicBezTo>
                  <a:cubicBezTo>
                    <a:pt x="685" y="572"/>
                    <a:pt x="686" y="572"/>
                    <a:pt x="686" y="572"/>
                  </a:cubicBezTo>
                  <a:cubicBezTo>
                    <a:pt x="686" y="572"/>
                    <a:pt x="687" y="571"/>
                    <a:pt x="687" y="571"/>
                  </a:cubicBezTo>
                  <a:cubicBezTo>
                    <a:pt x="686" y="571"/>
                    <a:pt x="685" y="570"/>
                    <a:pt x="685" y="570"/>
                  </a:cubicBezTo>
                  <a:cubicBezTo>
                    <a:pt x="685" y="569"/>
                    <a:pt x="685" y="568"/>
                    <a:pt x="685" y="568"/>
                  </a:cubicBezTo>
                  <a:cubicBezTo>
                    <a:pt x="685" y="568"/>
                    <a:pt x="687" y="567"/>
                    <a:pt x="686" y="567"/>
                  </a:cubicBezTo>
                  <a:cubicBezTo>
                    <a:pt x="684" y="567"/>
                    <a:pt x="680" y="568"/>
                    <a:pt x="677" y="568"/>
                  </a:cubicBezTo>
                  <a:cubicBezTo>
                    <a:pt x="677" y="566"/>
                    <a:pt x="677" y="566"/>
                    <a:pt x="677" y="566"/>
                  </a:cubicBezTo>
                  <a:cubicBezTo>
                    <a:pt x="676" y="566"/>
                    <a:pt x="676" y="567"/>
                    <a:pt x="676" y="567"/>
                  </a:cubicBezTo>
                  <a:cubicBezTo>
                    <a:pt x="674" y="568"/>
                    <a:pt x="672" y="566"/>
                    <a:pt x="671" y="565"/>
                  </a:cubicBezTo>
                  <a:cubicBezTo>
                    <a:pt x="671" y="565"/>
                    <a:pt x="672" y="562"/>
                    <a:pt x="671" y="562"/>
                  </a:cubicBezTo>
                  <a:cubicBezTo>
                    <a:pt x="672" y="562"/>
                    <a:pt x="673" y="559"/>
                    <a:pt x="671" y="560"/>
                  </a:cubicBezTo>
                  <a:close/>
                  <a:moveTo>
                    <a:pt x="707" y="558"/>
                  </a:moveTo>
                  <a:cubicBezTo>
                    <a:pt x="706" y="560"/>
                    <a:pt x="706" y="560"/>
                    <a:pt x="706" y="560"/>
                  </a:cubicBezTo>
                  <a:cubicBezTo>
                    <a:pt x="703" y="561"/>
                    <a:pt x="702" y="559"/>
                    <a:pt x="700" y="559"/>
                  </a:cubicBezTo>
                  <a:cubicBezTo>
                    <a:pt x="699" y="560"/>
                    <a:pt x="698" y="561"/>
                    <a:pt x="697" y="562"/>
                  </a:cubicBezTo>
                  <a:cubicBezTo>
                    <a:pt x="698" y="562"/>
                    <a:pt x="698" y="565"/>
                    <a:pt x="697" y="566"/>
                  </a:cubicBezTo>
                  <a:cubicBezTo>
                    <a:pt x="695" y="566"/>
                    <a:pt x="695" y="566"/>
                    <a:pt x="695" y="566"/>
                  </a:cubicBezTo>
                  <a:cubicBezTo>
                    <a:pt x="695" y="567"/>
                    <a:pt x="694" y="568"/>
                    <a:pt x="694" y="568"/>
                  </a:cubicBezTo>
                  <a:cubicBezTo>
                    <a:pt x="693" y="570"/>
                    <a:pt x="695" y="570"/>
                    <a:pt x="694" y="571"/>
                  </a:cubicBezTo>
                  <a:cubicBezTo>
                    <a:pt x="692" y="572"/>
                    <a:pt x="692" y="572"/>
                    <a:pt x="692" y="572"/>
                  </a:cubicBezTo>
                  <a:cubicBezTo>
                    <a:pt x="693" y="575"/>
                    <a:pt x="692" y="578"/>
                    <a:pt x="694" y="579"/>
                  </a:cubicBezTo>
                  <a:cubicBezTo>
                    <a:pt x="696" y="580"/>
                    <a:pt x="696" y="579"/>
                    <a:pt x="698" y="580"/>
                  </a:cubicBezTo>
                  <a:cubicBezTo>
                    <a:pt x="698" y="579"/>
                    <a:pt x="699" y="579"/>
                    <a:pt x="698" y="578"/>
                  </a:cubicBezTo>
                  <a:cubicBezTo>
                    <a:pt x="694" y="576"/>
                    <a:pt x="700" y="571"/>
                    <a:pt x="701" y="570"/>
                  </a:cubicBezTo>
                  <a:cubicBezTo>
                    <a:pt x="701" y="569"/>
                    <a:pt x="701" y="569"/>
                    <a:pt x="701" y="569"/>
                  </a:cubicBezTo>
                  <a:cubicBezTo>
                    <a:pt x="701" y="569"/>
                    <a:pt x="700" y="569"/>
                    <a:pt x="699" y="569"/>
                  </a:cubicBezTo>
                  <a:cubicBezTo>
                    <a:pt x="700" y="568"/>
                    <a:pt x="702" y="562"/>
                    <a:pt x="703" y="562"/>
                  </a:cubicBezTo>
                  <a:cubicBezTo>
                    <a:pt x="704" y="561"/>
                    <a:pt x="706" y="562"/>
                    <a:pt x="707" y="562"/>
                  </a:cubicBezTo>
                  <a:cubicBezTo>
                    <a:pt x="708" y="559"/>
                    <a:pt x="707" y="561"/>
                    <a:pt x="709" y="559"/>
                  </a:cubicBezTo>
                  <a:cubicBezTo>
                    <a:pt x="709" y="559"/>
                    <a:pt x="708" y="558"/>
                    <a:pt x="707" y="558"/>
                  </a:cubicBezTo>
                  <a:close/>
                  <a:moveTo>
                    <a:pt x="747" y="554"/>
                  </a:moveTo>
                  <a:cubicBezTo>
                    <a:pt x="747" y="555"/>
                    <a:pt x="746" y="560"/>
                    <a:pt x="748" y="558"/>
                  </a:cubicBezTo>
                  <a:cubicBezTo>
                    <a:pt x="750" y="558"/>
                    <a:pt x="749" y="556"/>
                    <a:pt x="749" y="554"/>
                  </a:cubicBezTo>
                  <a:cubicBezTo>
                    <a:pt x="748" y="554"/>
                    <a:pt x="747" y="554"/>
                    <a:pt x="747" y="554"/>
                  </a:cubicBezTo>
                  <a:close/>
                  <a:moveTo>
                    <a:pt x="692" y="549"/>
                  </a:moveTo>
                  <a:cubicBezTo>
                    <a:pt x="692" y="549"/>
                    <a:pt x="686" y="555"/>
                    <a:pt x="690" y="552"/>
                  </a:cubicBezTo>
                  <a:cubicBezTo>
                    <a:pt x="691" y="552"/>
                    <a:pt x="696" y="547"/>
                    <a:pt x="692" y="549"/>
                  </a:cubicBezTo>
                  <a:close/>
                  <a:moveTo>
                    <a:pt x="461" y="517"/>
                  </a:moveTo>
                  <a:cubicBezTo>
                    <a:pt x="464" y="520"/>
                    <a:pt x="464" y="521"/>
                    <a:pt x="465" y="526"/>
                  </a:cubicBezTo>
                  <a:cubicBezTo>
                    <a:pt x="464" y="526"/>
                    <a:pt x="462" y="526"/>
                    <a:pt x="463" y="526"/>
                  </a:cubicBezTo>
                  <a:cubicBezTo>
                    <a:pt x="463" y="526"/>
                    <a:pt x="460" y="526"/>
                    <a:pt x="462" y="526"/>
                  </a:cubicBezTo>
                  <a:cubicBezTo>
                    <a:pt x="461" y="526"/>
                    <a:pt x="459" y="526"/>
                    <a:pt x="459" y="526"/>
                  </a:cubicBezTo>
                  <a:cubicBezTo>
                    <a:pt x="459" y="523"/>
                    <a:pt x="459" y="523"/>
                    <a:pt x="459" y="523"/>
                  </a:cubicBezTo>
                  <a:cubicBezTo>
                    <a:pt x="457" y="522"/>
                    <a:pt x="459" y="525"/>
                    <a:pt x="458" y="525"/>
                  </a:cubicBezTo>
                  <a:cubicBezTo>
                    <a:pt x="457" y="525"/>
                    <a:pt x="457" y="525"/>
                    <a:pt x="457" y="525"/>
                  </a:cubicBezTo>
                  <a:cubicBezTo>
                    <a:pt x="457" y="525"/>
                    <a:pt x="457" y="519"/>
                    <a:pt x="457" y="518"/>
                  </a:cubicBezTo>
                  <a:cubicBezTo>
                    <a:pt x="458" y="517"/>
                    <a:pt x="460" y="517"/>
                    <a:pt x="461" y="517"/>
                  </a:cubicBezTo>
                  <a:close/>
                  <a:moveTo>
                    <a:pt x="603" y="505"/>
                  </a:moveTo>
                  <a:cubicBezTo>
                    <a:pt x="607" y="504"/>
                    <a:pt x="601" y="509"/>
                    <a:pt x="601" y="509"/>
                  </a:cubicBezTo>
                  <a:cubicBezTo>
                    <a:pt x="599" y="509"/>
                    <a:pt x="601" y="506"/>
                    <a:pt x="601" y="506"/>
                  </a:cubicBezTo>
                  <a:cubicBezTo>
                    <a:pt x="602" y="505"/>
                    <a:pt x="602" y="506"/>
                    <a:pt x="603" y="505"/>
                  </a:cubicBezTo>
                  <a:close/>
                  <a:moveTo>
                    <a:pt x="598" y="502"/>
                  </a:moveTo>
                  <a:cubicBezTo>
                    <a:pt x="598" y="502"/>
                    <a:pt x="597" y="502"/>
                    <a:pt x="599" y="503"/>
                  </a:cubicBezTo>
                  <a:cubicBezTo>
                    <a:pt x="600" y="503"/>
                    <a:pt x="599" y="504"/>
                    <a:pt x="599" y="505"/>
                  </a:cubicBezTo>
                  <a:cubicBezTo>
                    <a:pt x="599" y="506"/>
                    <a:pt x="592" y="512"/>
                    <a:pt x="591" y="512"/>
                  </a:cubicBezTo>
                  <a:cubicBezTo>
                    <a:pt x="590" y="512"/>
                    <a:pt x="590" y="511"/>
                    <a:pt x="589" y="511"/>
                  </a:cubicBezTo>
                  <a:cubicBezTo>
                    <a:pt x="589" y="511"/>
                    <a:pt x="588" y="511"/>
                    <a:pt x="587" y="511"/>
                  </a:cubicBezTo>
                  <a:cubicBezTo>
                    <a:pt x="589" y="509"/>
                    <a:pt x="591" y="506"/>
                    <a:pt x="593" y="505"/>
                  </a:cubicBezTo>
                  <a:cubicBezTo>
                    <a:pt x="594" y="504"/>
                    <a:pt x="596" y="505"/>
                    <a:pt x="596" y="504"/>
                  </a:cubicBezTo>
                  <a:cubicBezTo>
                    <a:pt x="597" y="503"/>
                    <a:pt x="597" y="502"/>
                    <a:pt x="598" y="502"/>
                  </a:cubicBezTo>
                  <a:close/>
                  <a:moveTo>
                    <a:pt x="738" y="499"/>
                  </a:moveTo>
                  <a:cubicBezTo>
                    <a:pt x="736" y="499"/>
                    <a:pt x="732" y="502"/>
                    <a:pt x="732" y="503"/>
                  </a:cubicBezTo>
                  <a:cubicBezTo>
                    <a:pt x="731" y="504"/>
                    <a:pt x="732" y="506"/>
                    <a:pt x="732" y="506"/>
                  </a:cubicBezTo>
                  <a:cubicBezTo>
                    <a:pt x="732" y="507"/>
                    <a:pt x="730" y="507"/>
                    <a:pt x="728" y="507"/>
                  </a:cubicBezTo>
                  <a:cubicBezTo>
                    <a:pt x="728" y="509"/>
                    <a:pt x="729" y="511"/>
                    <a:pt x="728" y="513"/>
                  </a:cubicBezTo>
                  <a:cubicBezTo>
                    <a:pt x="727" y="515"/>
                    <a:pt x="727" y="515"/>
                    <a:pt x="727" y="515"/>
                  </a:cubicBezTo>
                  <a:cubicBezTo>
                    <a:pt x="727" y="517"/>
                    <a:pt x="729" y="520"/>
                    <a:pt x="727" y="523"/>
                  </a:cubicBezTo>
                  <a:cubicBezTo>
                    <a:pt x="724" y="525"/>
                    <a:pt x="724" y="525"/>
                    <a:pt x="724" y="525"/>
                  </a:cubicBezTo>
                  <a:cubicBezTo>
                    <a:pt x="726" y="526"/>
                    <a:pt x="725" y="525"/>
                    <a:pt x="725" y="526"/>
                  </a:cubicBezTo>
                  <a:cubicBezTo>
                    <a:pt x="727" y="527"/>
                    <a:pt x="728" y="527"/>
                    <a:pt x="729" y="527"/>
                  </a:cubicBezTo>
                  <a:cubicBezTo>
                    <a:pt x="728" y="528"/>
                    <a:pt x="728" y="528"/>
                    <a:pt x="727" y="529"/>
                  </a:cubicBezTo>
                  <a:cubicBezTo>
                    <a:pt x="728" y="529"/>
                    <a:pt x="726" y="531"/>
                    <a:pt x="726" y="531"/>
                  </a:cubicBezTo>
                  <a:cubicBezTo>
                    <a:pt x="725" y="531"/>
                    <a:pt x="725" y="529"/>
                    <a:pt x="722" y="529"/>
                  </a:cubicBezTo>
                  <a:cubicBezTo>
                    <a:pt x="722" y="530"/>
                    <a:pt x="722" y="530"/>
                    <a:pt x="722" y="530"/>
                  </a:cubicBezTo>
                  <a:cubicBezTo>
                    <a:pt x="722" y="530"/>
                    <a:pt x="721" y="532"/>
                    <a:pt x="721" y="532"/>
                  </a:cubicBezTo>
                  <a:cubicBezTo>
                    <a:pt x="722" y="532"/>
                    <a:pt x="724" y="534"/>
                    <a:pt x="720" y="533"/>
                  </a:cubicBezTo>
                  <a:cubicBezTo>
                    <a:pt x="721" y="533"/>
                    <a:pt x="719" y="533"/>
                    <a:pt x="718" y="533"/>
                  </a:cubicBezTo>
                  <a:cubicBezTo>
                    <a:pt x="718" y="533"/>
                    <a:pt x="717" y="535"/>
                    <a:pt x="717" y="536"/>
                  </a:cubicBezTo>
                  <a:cubicBezTo>
                    <a:pt x="717" y="536"/>
                    <a:pt x="720" y="536"/>
                    <a:pt x="718" y="535"/>
                  </a:cubicBezTo>
                  <a:cubicBezTo>
                    <a:pt x="720" y="536"/>
                    <a:pt x="722" y="536"/>
                    <a:pt x="723" y="536"/>
                  </a:cubicBezTo>
                  <a:cubicBezTo>
                    <a:pt x="723" y="536"/>
                    <a:pt x="723" y="538"/>
                    <a:pt x="722" y="538"/>
                  </a:cubicBezTo>
                  <a:cubicBezTo>
                    <a:pt x="722" y="536"/>
                    <a:pt x="722" y="536"/>
                    <a:pt x="722" y="536"/>
                  </a:cubicBezTo>
                  <a:cubicBezTo>
                    <a:pt x="722" y="537"/>
                    <a:pt x="720" y="537"/>
                    <a:pt x="720" y="537"/>
                  </a:cubicBezTo>
                  <a:cubicBezTo>
                    <a:pt x="719" y="538"/>
                    <a:pt x="720" y="539"/>
                    <a:pt x="720" y="540"/>
                  </a:cubicBezTo>
                  <a:cubicBezTo>
                    <a:pt x="716" y="542"/>
                    <a:pt x="716" y="542"/>
                    <a:pt x="716" y="542"/>
                  </a:cubicBezTo>
                  <a:cubicBezTo>
                    <a:pt x="716" y="543"/>
                    <a:pt x="715" y="543"/>
                    <a:pt x="714" y="544"/>
                  </a:cubicBezTo>
                  <a:cubicBezTo>
                    <a:pt x="717" y="548"/>
                    <a:pt x="715" y="548"/>
                    <a:pt x="720" y="547"/>
                  </a:cubicBezTo>
                  <a:cubicBezTo>
                    <a:pt x="722" y="547"/>
                    <a:pt x="721" y="547"/>
                    <a:pt x="721" y="546"/>
                  </a:cubicBezTo>
                  <a:cubicBezTo>
                    <a:pt x="723" y="546"/>
                    <a:pt x="726" y="546"/>
                    <a:pt x="730" y="546"/>
                  </a:cubicBezTo>
                  <a:cubicBezTo>
                    <a:pt x="732" y="546"/>
                    <a:pt x="733" y="546"/>
                    <a:pt x="736" y="546"/>
                  </a:cubicBezTo>
                  <a:cubicBezTo>
                    <a:pt x="736" y="547"/>
                    <a:pt x="735" y="548"/>
                    <a:pt x="736" y="548"/>
                  </a:cubicBezTo>
                  <a:cubicBezTo>
                    <a:pt x="738" y="548"/>
                    <a:pt x="739" y="545"/>
                    <a:pt x="740" y="545"/>
                  </a:cubicBezTo>
                  <a:cubicBezTo>
                    <a:pt x="741" y="545"/>
                    <a:pt x="741" y="547"/>
                    <a:pt x="741" y="547"/>
                  </a:cubicBezTo>
                  <a:cubicBezTo>
                    <a:pt x="745" y="547"/>
                    <a:pt x="748" y="546"/>
                    <a:pt x="754" y="545"/>
                  </a:cubicBezTo>
                  <a:cubicBezTo>
                    <a:pt x="752" y="550"/>
                    <a:pt x="751" y="548"/>
                    <a:pt x="756" y="549"/>
                  </a:cubicBezTo>
                  <a:cubicBezTo>
                    <a:pt x="756" y="548"/>
                    <a:pt x="757" y="546"/>
                    <a:pt x="758" y="545"/>
                  </a:cubicBezTo>
                  <a:cubicBezTo>
                    <a:pt x="758" y="545"/>
                    <a:pt x="759" y="545"/>
                    <a:pt x="760" y="545"/>
                  </a:cubicBezTo>
                  <a:cubicBezTo>
                    <a:pt x="759" y="546"/>
                    <a:pt x="760" y="547"/>
                    <a:pt x="759" y="548"/>
                  </a:cubicBezTo>
                  <a:cubicBezTo>
                    <a:pt x="758" y="549"/>
                    <a:pt x="756" y="549"/>
                    <a:pt x="756" y="550"/>
                  </a:cubicBezTo>
                  <a:cubicBezTo>
                    <a:pt x="755" y="551"/>
                    <a:pt x="756" y="552"/>
                    <a:pt x="755" y="553"/>
                  </a:cubicBezTo>
                  <a:cubicBezTo>
                    <a:pt x="755" y="553"/>
                    <a:pt x="753" y="554"/>
                    <a:pt x="752" y="554"/>
                  </a:cubicBezTo>
                  <a:cubicBezTo>
                    <a:pt x="752" y="554"/>
                    <a:pt x="752" y="556"/>
                    <a:pt x="752" y="556"/>
                  </a:cubicBezTo>
                  <a:cubicBezTo>
                    <a:pt x="753" y="556"/>
                    <a:pt x="754" y="557"/>
                    <a:pt x="754" y="556"/>
                  </a:cubicBezTo>
                  <a:cubicBezTo>
                    <a:pt x="756" y="556"/>
                    <a:pt x="758" y="553"/>
                    <a:pt x="759" y="551"/>
                  </a:cubicBezTo>
                  <a:cubicBezTo>
                    <a:pt x="758" y="552"/>
                    <a:pt x="759" y="549"/>
                    <a:pt x="760" y="549"/>
                  </a:cubicBezTo>
                  <a:cubicBezTo>
                    <a:pt x="761" y="548"/>
                    <a:pt x="762" y="549"/>
                    <a:pt x="763" y="548"/>
                  </a:cubicBezTo>
                  <a:cubicBezTo>
                    <a:pt x="763" y="548"/>
                    <a:pt x="764" y="545"/>
                    <a:pt x="764" y="545"/>
                  </a:cubicBezTo>
                  <a:cubicBezTo>
                    <a:pt x="766" y="545"/>
                    <a:pt x="766" y="545"/>
                    <a:pt x="766" y="545"/>
                  </a:cubicBezTo>
                  <a:cubicBezTo>
                    <a:pt x="766" y="545"/>
                    <a:pt x="766" y="547"/>
                    <a:pt x="766" y="547"/>
                  </a:cubicBezTo>
                  <a:cubicBezTo>
                    <a:pt x="768" y="548"/>
                    <a:pt x="768" y="548"/>
                    <a:pt x="768" y="548"/>
                  </a:cubicBezTo>
                  <a:cubicBezTo>
                    <a:pt x="769" y="549"/>
                    <a:pt x="768" y="550"/>
                    <a:pt x="768" y="551"/>
                  </a:cubicBezTo>
                  <a:cubicBezTo>
                    <a:pt x="768" y="552"/>
                    <a:pt x="767" y="551"/>
                    <a:pt x="766" y="552"/>
                  </a:cubicBezTo>
                  <a:cubicBezTo>
                    <a:pt x="766" y="554"/>
                    <a:pt x="766" y="556"/>
                    <a:pt x="766" y="557"/>
                  </a:cubicBezTo>
                  <a:cubicBezTo>
                    <a:pt x="767" y="557"/>
                    <a:pt x="768" y="556"/>
                    <a:pt x="768" y="556"/>
                  </a:cubicBezTo>
                  <a:cubicBezTo>
                    <a:pt x="769" y="555"/>
                    <a:pt x="769" y="553"/>
                    <a:pt x="769" y="552"/>
                  </a:cubicBezTo>
                  <a:cubicBezTo>
                    <a:pt x="772" y="555"/>
                    <a:pt x="772" y="553"/>
                    <a:pt x="771" y="558"/>
                  </a:cubicBezTo>
                  <a:cubicBezTo>
                    <a:pt x="773" y="558"/>
                    <a:pt x="773" y="558"/>
                    <a:pt x="776" y="558"/>
                  </a:cubicBezTo>
                  <a:cubicBezTo>
                    <a:pt x="776" y="556"/>
                    <a:pt x="776" y="556"/>
                    <a:pt x="777" y="554"/>
                  </a:cubicBezTo>
                  <a:cubicBezTo>
                    <a:pt x="777" y="553"/>
                    <a:pt x="779" y="550"/>
                    <a:pt x="779" y="549"/>
                  </a:cubicBezTo>
                  <a:cubicBezTo>
                    <a:pt x="780" y="546"/>
                    <a:pt x="780" y="546"/>
                    <a:pt x="780" y="546"/>
                  </a:cubicBezTo>
                  <a:cubicBezTo>
                    <a:pt x="779" y="547"/>
                    <a:pt x="778" y="547"/>
                    <a:pt x="778" y="547"/>
                  </a:cubicBezTo>
                  <a:cubicBezTo>
                    <a:pt x="777" y="548"/>
                    <a:pt x="778" y="549"/>
                    <a:pt x="778" y="550"/>
                  </a:cubicBezTo>
                  <a:cubicBezTo>
                    <a:pt x="777" y="550"/>
                    <a:pt x="773" y="551"/>
                    <a:pt x="774" y="546"/>
                  </a:cubicBezTo>
                  <a:cubicBezTo>
                    <a:pt x="774" y="545"/>
                    <a:pt x="777" y="543"/>
                    <a:pt x="778" y="542"/>
                  </a:cubicBezTo>
                  <a:cubicBezTo>
                    <a:pt x="778" y="542"/>
                    <a:pt x="777" y="541"/>
                    <a:pt x="778" y="540"/>
                  </a:cubicBezTo>
                  <a:cubicBezTo>
                    <a:pt x="777" y="541"/>
                    <a:pt x="776" y="541"/>
                    <a:pt x="776" y="541"/>
                  </a:cubicBezTo>
                  <a:cubicBezTo>
                    <a:pt x="776" y="542"/>
                    <a:pt x="776" y="542"/>
                    <a:pt x="776" y="542"/>
                  </a:cubicBezTo>
                  <a:cubicBezTo>
                    <a:pt x="775" y="543"/>
                    <a:pt x="774" y="543"/>
                    <a:pt x="774" y="544"/>
                  </a:cubicBezTo>
                  <a:cubicBezTo>
                    <a:pt x="773" y="545"/>
                    <a:pt x="773" y="547"/>
                    <a:pt x="773" y="549"/>
                  </a:cubicBezTo>
                  <a:cubicBezTo>
                    <a:pt x="772" y="549"/>
                    <a:pt x="771" y="548"/>
                    <a:pt x="769" y="548"/>
                  </a:cubicBezTo>
                  <a:cubicBezTo>
                    <a:pt x="768" y="546"/>
                    <a:pt x="768" y="546"/>
                    <a:pt x="768" y="546"/>
                  </a:cubicBezTo>
                  <a:cubicBezTo>
                    <a:pt x="769" y="546"/>
                    <a:pt x="770" y="546"/>
                    <a:pt x="771" y="546"/>
                  </a:cubicBezTo>
                  <a:cubicBezTo>
                    <a:pt x="771" y="546"/>
                    <a:pt x="771" y="544"/>
                    <a:pt x="772" y="544"/>
                  </a:cubicBezTo>
                  <a:cubicBezTo>
                    <a:pt x="770" y="543"/>
                    <a:pt x="770" y="543"/>
                    <a:pt x="769" y="542"/>
                  </a:cubicBezTo>
                  <a:cubicBezTo>
                    <a:pt x="769" y="542"/>
                    <a:pt x="769" y="541"/>
                    <a:pt x="769" y="540"/>
                  </a:cubicBezTo>
                  <a:cubicBezTo>
                    <a:pt x="769" y="540"/>
                    <a:pt x="771" y="540"/>
                    <a:pt x="771" y="540"/>
                  </a:cubicBezTo>
                  <a:cubicBezTo>
                    <a:pt x="772" y="538"/>
                    <a:pt x="772" y="537"/>
                    <a:pt x="773" y="535"/>
                  </a:cubicBezTo>
                  <a:cubicBezTo>
                    <a:pt x="771" y="536"/>
                    <a:pt x="771" y="536"/>
                    <a:pt x="770" y="536"/>
                  </a:cubicBezTo>
                  <a:cubicBezTo>
                    <a:pt x="770" y="538"/>
                    <a:pt x="770" y="538"/>
                    <a:pt x="770" y="538"/>
                  </a:cubicBezTo>
                  <a:cubicBezTo>
                    <a:pt x="769" y="538"/>
                    <a:pt x="769" y="537"/>
                    <a:pt x="768" y="537"/>
                  </a:cubicBezTo>
                  <a:cubicBezTo>
                    <a:pt x="767" y="537"/>
                    <a:pt x="765" y="539"/>
                    <a:pt x="765" y="539"/>
                  </a:cubicBezTo>
                  <a:cubicBezTo>
                    <a:pt x="764" y="539"/>
                    <a:pt x="764" y="538"/>
                    <a:pt x="763" y="538"/>
                  </a:cubicBezTo>
                  <a:cubicBezTo>
                    <a:pt x="764" y="537"/>
                    <a:pt x="764" y="535"/>
                    <a:pt x="765" y="534"/>
                  </a:cubicBezTo>
                  <a:cubicBezTo>
                    <a:pt x="764" y="534"/>
                    <a:pt x="764" y="535"/>
                    <a:pt x="764" y="535"/>
                  </a:cubicBezTo>
                  <a:cubicBezTo>
                    <a:pt x="763" y="535"/>
                    <a:pt x="762" y="535"/>
                    <a:pt x="762" y="535"/>
                  </a:cubicBezTo>
                  <a:cubicBezTo>
                    <a:pt x="762" y="535"/>
                    <a:pt x="762" y="534"/>
                    <a:pt x="762" y="533"/>
                  </a:cubicBezTo>
                  <a:cubicBezTo>
                    <a:pt x="761" y="532"/>
                    <a:pt x="761" y="532"/>
                    <a:pt x="760" y="532"/>
                  </a:cubicBezTo>
                  <a:cubicBezTo>
                    <a:pt x="762" y="531"/>
                    <a:pt x="762" y="531"/>
                    <a:pt x="762" y="531"/>
                  </a:cubicBezTo>
                  <a:cubicBezTo>
                    <a:pt x="762" y="531"/>
                    <a:pt x="763" y="527"/>
                    <a:pt x="764" y="526"/>
                  </a:cubicBezTo>
                  <a:cubicBezTo>
                    <a:pt x="762" y="525"/>
                    <a:pt x="762" y="525"/>
                    <a:pt x="761" y="524"/>
                  </a:cubicBezTo>
                  <a:cubicBezTo>
                    <a:pt x="760" y="524"/>
                    <a:pt x="760" y="524"/>
                    <a:pt x="760" y="524"/>
                  </a:cubicBezTo>
                  <a:cubicBezTo>
                    <a:pt x="759" y="526"/>
                    <a:pt x="759" y="526"/>
                    <a:pt x="759" y="526"/>
                  </a:cubicBezTo>
                  <a:cubicBezTo>
                    <a:pt x="754" y="528"/>
                    <a:pt x="756" y="524"/>
                    <a:pt x="755" y="523"/>
                  </a:cubicBezTo>
                  <a:cubicBezTo>
                    <a:pt x="751" y="526"/>
                    <a:pt x="756" y="525"/>
                    <a:pt x="750" y="525"/>
                  </a:cubicBezTo>
                  <a:cubicBezTo>
                    <a:pt x="750" y="525"/>
                    <a:pt x="750" y="528"/>
                    <a:pt x="750" y="528"/>
                  </a:cubicBezTo>
                  <a:cubicBezTo>
                    <a:pt x="749" y="528"/>
                    <a:pt x="749" y="527"/>
                    <a:pt x="748" y="526"/>
                  </a:cubicBezTo>
                  <a:cubicBezTo>
                    <a:pt x="747" y="526"/>
                    <a:pt x="745" y="527"/>
                    <a:pt x="744" y="527"/>
                  </a:cubicBezTo>
                  <a:cubicBezTo>
                    <a:pt x="743" y="527"/>
                    <a:pt x="745" y="526"/>
                    <a:pt x="745" y="526"/>
                  </a:cubicBezTo>
                  <a:cubicBezTo>
                    <a:pt x="745" y="524"/>
                    <a:pt x="745" y="524"/>
                    <a:pt x="745" y="524"/>
                  </a:cubicBezTo>
                  <a:cubicBezTo>
                    <a:pt x="743" y="525"/>
                    <a:pt x="743" y="525"/>
                    <a:pt x="741" y="525"/>
                  </a:cubicBezTo>
                  <a:cubicBezTo>
                    <a:pt x="746" y="521"/>
                    <a:pt x="745" y="521"/>
                    <a:pt x="740" y="518"/>
                  </a:cubicBezTo>
                  <a:cubicBezTo>
                    <a:pt x="739" y="518"/>
                    <a:pt x="740" y="520"/>
                    <a:pt x="740" y="520"/>
                  </a:cubicBezTo>
                  <a:cubicBezTo>
                    <a:pt x="739" y="520"/>
                    <a:pt x="739" y="519"/>
                    <a:pt x="738" y="519"/>
                  </a:cubicBezTo>
                  <a:cubicBezTo>
                    <a:pt x="737" y="522"/>
                    <a:pt x="736" y="523"/>
                    <a:pt x="734" y="525"/>
                  </a:cubicBezTo>
                  <a:cubicBezTo>
                    <a:pt x="734" y="525"/>
                    <a:pt x="735" y="522"/>
                    <a:pt x="735" y="522"/>
                  </a:cubicBezTo>
                  <a:cubicBezTo>
                    <a:pt x="734" y="523"/>
                    <a:pt x="734" y="520"/>
                    <a:pt x="734" y="520"/>
                  </a:cubicBezTo>
                  <a:cubicBezTo>
                    <a:pt x="734" y="520"/>
                    <a:pt x="733" y="519"/>
                    <a:pt x="734" y="518"/>
                  </a:cubicBezTo>
                  <a:cubicBezTo>
                    <a:pt x="734" y="516"/>
                    <a:pt x="737" y="515"/>
                    <a:pt x="737" y="514"/>
                  </a:cubicBezTo>
                  <a:cubicBezTo>
                    <a:pt x="738" y="512"/>
                    <a:pt x="737" y="510"/>
                    <a:pt x="737" y="508"/>
                  </a:cubicBezTo>
                  <a:cubicBezTo>
                    <a:pt x="738" y="508"/>
                    <a:pt x="738" y="508"/>
                    <a:pt x="738" y="508"/>
                  </a:cubicBezTo>
                  <a:cubicBezTo>
                    <a:pt x="738" y="508"/>
                    <a:pt x="740" y="508"/>
                    <a:pt x="740" y="507"/>
                  </a:cubicBezTo>
                  <a:cubicBezTo>
                    <a:pt x="742" y="506"/>
                    <a:pt x="743" y="504"/>
                    <a:pt x="740" y="504"/>
                  </a:cubicBezTo>
                  <a:cubicBezTo>
                    <a:pt x="740" y="503"/>
                    <a:pt x="740" y="503"/>
                    <a:pt x="740" y="503"/>
                  </a:cubicBezTo>
                  <a:cubicBezTo>
                    <a:pt x="740" y="502"/>
                    <a:pt x="741" y="503"/>
                    <a:pt x="742" y="503"/>
                  </a:cubicBezTo>
                  <a:cubicBezTo>
                    <a:pt x="742" y="501"/>
                    <a:pt x="742" y="501"/>
                    <a:pt x="742" y="501"/>
                  </a:cubicBezTo>
                  <a:cubicBezTo>
                    <a:pt x="744" y="501"/>
                    <a:pt x="744" y="501"/>
                    <a:pt x="744" y="501"/>
                  </a:cubicBezTo>
                  <a:cubicBezTo>
                    <a:pt x="744" y="500"/>
                    <a:pt x="743" y="499"/>
                    <a:pt x="744" y="499"/>
                  </a:cubicBezTo>
                  <a:cubicBezTo>
                    <a:pt x="743" y="499"/>
                    <a:pt x="740" y="500"/>
                    <a:pt x="741" y="500"/>
                  </a:cubicBezTo>
                  <a:cubicBezTo>
                    <a:pt x="740" y="500"/>
                    <a:pt x="738" y="499"/>
                    <a:pt x="738" y="499"/>
                  </a:cubicBezTo>
                  <a:close/>
                  <a:moveTo>
                    <a:pt x="363" y="494"/>
                  </a:moveTo>
                  <a:cubicBezTo>
                    <a:pt x="366" y="494"/>
                    <a:pt x="366" y="496"/>
                    <a:pt x="367" y="498"/>
                  </a:cubicBezTo>
                  <a:cubicBezTo>
                    <a:pt x="368" y="498"/>
                    <a:pt x="369" y="497"/>
                    <a:pt x="369" y="497"/>
                  </a:cubicBezTo>
                  <a:cubicBezTo>
                    <a:pt x="370" y="498"/>
                    <a:pt x="369" y="501"/>
                    <a:pt x="369" y="502"/>
                  </a:cubicBezTo>
                  <a:cubicBezTo>
                    <a:pt x="370" y="503"/>
                    <a:pt x="372" y="504"/>
                    <a:pt x="373" y="505"/>
                  </a:cubicBezTo>
                  <a:cubicBezTo>
                    <a:pt x="374" y="506"/>
                    <a:pt x="373" y="507"/>
                    <a:pt x="373" y="509"/>
                  </a:cubicBezTo>
                  <a:cubicBezTo>
                    <a:pt x="374" y="510"/>
                    <a:pt x="375" y="511"/>
                    <a:pt x="376" y="513"/>
                  </a:cubicBezTo>
                  <a:cubicBezTo>
                    <a:pt x="375" y="514"/>
                    <a:pt x="376" y="514"/>
                    <a:pt x="375" y="515"/>
                  </a:cubicBezTo>
                  <a:cubicBezTo>
                    <a:pt x="374" y="515"/>
                    <a:pt x="372" y="515"/>
                    <a:pt x="371" y="515"/>
                  </a:cubicBezTo>
                  <a:cubicBezTo>
                    <a:pt x="371" y="512"/>
                    <a:pt x="371" y="508"/>
                    <a:pt x="369" y="505"/>
                  </a:cubicBezTo>
                  <a:cubicBezTo>
                    <a:pt x="369" y="505"/>
                    <a:pt x="368" y="505"/>
                    <a:pt x="367" y="505"/>
                  </a:cubicBezTo>
                  <a:cubicBezTo>
                    <a:pt x="367" y="504"/>
                    <a:pt x="368" y="503"/>
                    <a:pt x="367" y="503"/>
                  </a:cubicBezTo>
                  <a:cubicBezTo>
                    <a:pt x="367" y="500"/>
                    <a:pt x="362" y="499"/>
                    <a:pt x="362" y="497"/>
                  </a:cubicBezTo>
                  <a:cubicBezTo>
                    <a:pt x="362" y="495"/>
                    <a:pt x="362" y="494"/>
                    <a:pt x="363" y="494"/>
                  </a:cubicBezTo>
                  <a:close/>
                  <a:moveTo>
                    <a:pt x="625" y="481"/>
                  </a:moveTo>
                  <a:cubicBezTo>
                    <a:pt x="626" y="481"/>
                    <a:pt x="626" y="481"/>
                    <a:pt x="627" y="482"/>
                  </a:cubicBezTo>
                  <a:cubicBezTo>
                    <a:pt x="626" y="484"/>
                    <a:pt x="626" y="485"/>
                    <a:pt x="626" y="487"/>
                  </a:cubicBezTo>
                  <a:cubicBezTo>
                    <a:pt x="625" y="488"/>
                    <a:pt x="625" y="487"/>
                    <a:pt x="623" y="487"/>
                  </a:cubicBezTo>
                  <a:cubicBezTo>
                    <a:pt x="623" y="487"/>
                    <a:pt x="622" y="489"/>
                    <a:pt x="621" y="489"/>
                  </a:cubicBezTo>
                  <a:cubicBezTo>
                    <a:pt x="621" y="488"/>
                    <a:pt x="620" y="488"/>
                    <a:pt x="621" y="486"/>
                  </a:cubicBezTo>
                  <a:cubicBezTo>
                    <a:pt x="621" y="484"/>
                    <a:pt x="624" y="482"/>
                    <a:pt x="625" y="481"/>
                  </a:cubicBezTo>
                  <a:close/>
                  <a:moveTo>
                    <a:pt x="519" y="480"/>
                  </a:moveTo>
                  <a:cubicBezTo>
                    <a:pt x="519" y="480"/>
                    <a:pt x="517" y="483"/>
                    <a:pt x="517" y="483"/>
                  </a:cubicBezTo>
                  <a:cubicBezTo>
                    <a:pt x="520" y="484"/>
                    <a:pt x="522" y="485"/>
                    <a:pt x="526" y="486"/>
                  </a:cubicBezTo>
                  <a:cubicBezTo>
                    <a:pt x="526" y="486"/>
                    <a:pt x="526" y="483"/>
                    <a:pt x="526" y="483"/>
                  </a:cubicBezTo>
                  <a:cubicBezTo>
                    <a:pt x="525" y="483"/>
                    <a:pt x="524" y="483"/>
                    <a:pt x="524" y="483"/>
                  </a:cubicBezTo>
                  <a:cubicBezTo>
                    <a:pt x="522" y="481"/>
                    <a:pt x="522" y="481"/>
                    <a:pt x="519" y="480"/>
                  </a:cubicBezTo>
                  <a:close/>
                  <a:moveTo>
                    <a:pt x="357" y="474"/>
                  </a:moveTo>
                  <a:cubicBezTo>
                    <a:pt x="360" y="474"/>
                    <a:pt x="359" y="477"/>
                    <a:pt x="357" y="478"/>
                  </a:cubicBezTo>
                  <a:cubicBezTo>
                    <a:pt x="359" y="479"/>
                    <a:pt x="360" y="479"/>
                    <a:pt x="361" y="480"/>
                  </a:cubicBezTo>
                  <a:cubicBezTo>
                    <a:pt x="361" y="485"/>
                    <a:pt x="361" y="489"/>
                    <a:pt x="361" y="494"/>
                  </a:cubicBezTo>
                  <a:cubicBezTo>
                    <a:pt x="360" y="494"/>
                    <a:pt x="359" y="494"/>
                    <a:pt x="357" y="494"/>
                  </a:cubicBezTo>
                  <a:cubicBezTo>
                    <a:pt x="357" y="493"/>
                    <a:pt x="356" y="492"/>
                    <a:pt x="356" y="492"/>
                  </a:cubicBezTo>
                  <a:cubicBezTo>
                    <a:pt x="356" y="490"/>
                    <a:pt x="357" y="490"/>
                    <a:pt x="357" y="489"/>
                  </a:cubicBezTo>
                  <a:cubicBezTo>
                    <a:pt x="359" y="483"/>
                    <a:pt x="354" y="480"/>
                    <a:pt x="351" y="478"/>
                  </a:cubicBezTo>
                  <a:cubicBezTo>
                    <a:pt x="352" y="478"/>
                    <a:pt x="355" y="477"/>
                    <a:pt x="357" y="477"/>
                  </a:cubicBezTo>
                  <a:cubicBezTo>
                    <a:pt x="356" y="477"/>
                    <a:pt x="355" y="474"/>
                    <a:pt x="357" y="474"/>
                  </a:cubicBezTo>
                  <a:close/>
                  <a:moveTo>
                    <a:pt x="667" y="473"/>
                  </a:moveTo>
                  <a:cubicBezTo>
                    <a:pt x="667" y="473"/>
                    <a:pt x="672" y="476"/>
                    <a:pt x="672" y="476"/>
                  </a:cubicBezTo>
                  <a:cubicBezTo>
                    <a:pt x="672" y="476"/>
                    <a:pt x="672" y="478"/>
                    <a:pt x="672" y="478"/>
                  </a:cubicBezTo>
                  <a:cubicBezTo>
                    <a:pt x="671" y="478"/>
                    <a:pt x="669" y="479"/>
                    <a:pt x="669" y="479"/>
                  </a:cubicBezTo>
                  <a:cubicBezTo>
                    <a:pt x="668" y="479"/>
                    <a:pt x="666" y="473"/>
                    <a:pt x="667" y="473"/>
                  </a:cubicBezTo>
                  <a:close/>
                  <a:moveTo>
                    <a:pt x="634" y="463"/>
                  </a:moveTo>
                  <a:cubicBezTo>
                    <a:pt x="634" y="465"/>
                    <a:pt x="634" y="467"/>
                    <a:pt x="634" y="469"/>
                  </a:cubicBezTo>
                  <a:cubicBezTo>
                    <a:pt x="633" y="469"/>
                    <a:pt x="633" y="469"/>
                    <a:pt x="633" y="469"/>
                  </a:cubicBezTo>
                  <a:cubicBezTo>
                    <a:pt x="633" y="470"/>
                    <a:pt x="634" y="470"/>
                    <a:pt x="633" y="472"/>
                  </a:cubicBezTo>
                  <a:cubicBezTo>
                    <a:pt x="631" y="471"/>
                    <a:pt x="628" y="474"/>
                    <a:pt x="630" y="468"/>
                  </a:cubicBezTo>
                  <a:cubicBezTo>
                    <a:pt x="630" y="467"/>
                    <a:pt x="632" y="467"/>
                    <a:pt x="633" y="467"/>
                  </a:cubicBezTo>
                  <a:cubicBezTo>
                    <a:pt x="633" y="466"/>
                    <a:pt x="633" y="465"/>
                    <a:pt x="633" y="464"/>
                  </a:cubicBezTo>
                  <a:cubicBezTo>
                    <a:pt x="633" y="464"/>
                    <a:pt x="634" y="463"/>
                    <a:pt x="634" y="463"/>
                  </a:cubicBezTo>
                  <a:close/>
                  <a:moveTo>
                    <a:pt x="374" y="461"/>
                  </a:moveTo>
                  <a:cubicBezTo>
                    <a:pt x="374" y="461"/>
                    <a:pt x="374" y="463"/>
                    <a:pt x="374" y="463"/>
                  </a:cubicBezTo>
                  <a:cubicBezTo>
                    <a:pt x="375" y="464"/>
                    <a:pt x="376" y="463"/>
                    <a:pt x="376" y="463"/>
                  </a:cubicBezTo>
                  <a:cubicBezTo>
                    <a:pt x="376" y="467"/>
                    <a:pt x="375" y="470"/>
                    <a:pt x="377" y="474"/>
                  </a:cubicBezTo>
                  <a:cubicBezTo>
                    <a:pt x="377" y="474"/>
                    <a:pt x="379" y="476"/>
                    <a:pt x="379" y="476"/>
                  </a:cubicBezTo>
                  <a:cubicBezTo>
                    <a:pt x="379" y="477"/>
                    <a:pt x="378" y="478"/>
                    <a:pt x="379" y="479"/>
                  </a:cubicBezTo>
                  <a:cubicBezTo>
                    <a:pt x="379" y="479"/>
                    <a:pt x="379" y="479"/>
                    <a:pt x="379" y="479"/>
                  </a:cubicBezTo>
                  <a:cubicBezTo>
                    <a:pt x="380" y="481"/>
                    <a:pt x="381" y="483"/>
                    <a:pt x="383" y="485"/>
                  </a:cubicBezTo>
                  <a:cubicBezTo>
                    <a:pt x="384" y="486"/>
                    <a:pt x="384" y="486"/>
                    <a:pt x="384" y="486"/>
                  </a:cubicBezTo>
                  <a:cubicBezTo>
                    <a:pt x="385" y="488"/>
                    <a:pt x="383" y="488"/>
                    <a:pt x="383" y="489"/>
                  </a:cubicBezTo>
                  <a:cubicBezTo>
                    <a:pt x="384" y="490"/>
                    <a:pt x="387" y="497"/>
                    <a:pt x="389" y="497"/>
                  </a:cubicBezTo>
                  <a:cubicBezTo>
                    <a:pt x="389" y="498"/>
                    <a:pt x="389" y="498"/>
                    <a:pt x="389" y="498"/>
                  </a:cubicBezTo>
                  <a:cubicBezTo>
                    <a:pt x="390" y="499"/>
                    <a:pt x="392" y="498"/>
                    <a:pt x="393" y="499"/>
                  </a:cubicBezTo>
                  <a:cubicBezTo>
                    <a:pt x="391" y="503"/>
                    <a:pt x="392" y="505"/>
                    <a:pt x="393" y="510"/>
                  </a:cubicBezTo>
                  <a:cubicBezTo>
                    <a:pt x="392" y="510"/>
                    <a:pt x="390" y="510"/>
                    <a:pt x="389" y="511"/>
                  </a:cubicBezTo>
                  <a:cubicBezTo>
                    <a:pt x="389" y="511"/>
                    <a:pt x="389" y="512"/>
                    <a:pt x="389" y="513"/>
                  </a:cubicBezTo>
                  <a:cubicBezTo>
                    <a:pt x="389" y="513"/>
                    <a:pt x="387" y="512"/>
                    <a:pt x="387" y="513"/>
                  </a:cubicBezTo>
                  <a:cubicBezTo>
                    <a:pt x="386" y="508"/>
                    <a:pt x="387" y="503"/>
                    <a:pt x="385" y="499"/>
                  </a:cubicBezTo>
                  <a:cubicBezTo>
                    <a:pt x="385" y="498"/>
                    <a:pt x="383" y="499"/>
                    <a:pt x="383" y="499"/>
                  </a:cubicBezTo>
                  <a:cubicBezTo>
                    <a:pt x="383" y="498"/>
                    <a:pt x="383" y="497"/>
                    <a:pt x="383" y="496"/>
                  </a:cubicBezTo>
                  <a:cubicBezTo>
                    <a:pt x="383" y="495"/>
                    <a:pt x="383" y="495"/>
                    <a:pt x="383" y="495"/>
                  </a:cubicBezTo>
                  <a:cubicBezTo>
                    <a:pt x="382" y="495"/>
                    <a:pt x="380" y="495"/>
                    <a:pt x="379" y="495"/>
                  </a:cubicBezTo>
                  <a:cubicBezTo>
                    <a:pt x="379" y="491"/>
                    <a:pt x="378" y="492"/>
                    <a:pt x="380" y="489"/>
                  </a:cubicBezTo>
                  <a:cubicBezTo>
                    <a:pt x="378" y="488"/>
                    <a:pt x="378" y="486"/>
                    <a:pt x="376" y="487"/>
                  </a:cubicBezTo>
                  <a:cubicBezTo>
                    <a:pt x="376" y="488"/>
                    <a:pt x="377" y="488"/>
                    <a:pt x="375" y="488"/>
                  </a:cubicBezTo>
                  <a:cubicBezTo>
                    <a:pt x="374" y="488"/>
                    <a:pt x="374" y="485"/>
                    <a:pt x="373" y="485"/>
                  </a:cubicBezTo>
                  <a:cubicBezTo>
                    <a:pt x="372" y="484"/>
                    <a:pt x="369" y="483"/>
                    <a:pt x="368" y="482"/>
                  </a:cubicBezTo>
                  <a:cubicBezTo>
                    <a:pt x="367" y="481"/>
                    <a:pt x="368" y="480"/>
                    <a:pt x="367" y="478"/>
                  </a:cubicBezTo>
                  <a:cubicBezTo>
                    <a:pt x="368" y="478"/>
                    <a:pt x="369" y="478"/>
                    <a:pt x="369" y="477"/>
                  </a:cubicBezTo>
                  <a:cubicBezTo>
                    <a:pt x="364" y="475"/>
                    <a:pt x="366" y="477"/>
                    <a:pt x="363" y="473"/>
                  </a:cubicBezTo>
                  <a:cubicBezTo>
                    <a:pt x="365" y="471"/>
                    <a:pt x="367" y="468"/>
                    <a:pt x="368" y="465"/>
                  </a:cubicBezTo>
                  <a:cubicBezTo>
                    <a:pt x="369" y="465"/>
                    <a:pt x="371" y="465"/>
                    <a:pt x="373" y="465"/>
                  </a:cubicBezTo>
                  <a:cubicBezTo>
                    <a:pt x="373" y="465"/>
                    <a:pt x="373" y="463"/>
                    <a:pt x="373" y="463"/>
                  </a:cubicBezTo>
                  <a:cubicBezTo>
                    <a:pt x="373" y="463"/>
                    <a:pt x="372" y="463"/>
                    <a:pt x="372" y="462"/>
                  </a:cubicBezTo>
                  <a:lnTo>
                    <a:pt x="374" y="461"/>
                  </a:lnTo>
                  <a:close/>
                  <a:moveTo>
                    <a:pt x="592" y="457"/>
                  </a:moveTo>
                  <a:cubicBezTo>
                    <a:pt x="594" y="457"/>
                    <a:pt x="592" y="459"/>
                    <a:pt x="592" y="459"/>
                  </a:cubicBezTo>
                  <a:cubicBezTo>
                    <a:pt x="590" y="459"/>
                    <a:pt x="591" y="458"/>
                    <a:pt x="592" y="457"/>
                  </a:cubicBezTo>
                  <a:close/>
                  <a:moveTo>
                    <a:pt x="651" y="453"/>
                  </a:moveTo>
                  <a:cubicBezTo>
                    <a:pt x="652" y="453"/>
                    <a:pt x="654" y="456"/>
                    <a:pt x="652" y="455"/>
                  </a:cubicBezTo>
                  <a:cubicBezTo>
                    <a:pt x="652" y="455"/>
                    <a:pt x="650" y="452"/>
                    <a:pt x="651" y="453"/>
                  </a:cubicBezTo>
                  <a:close/>
                  <a:moveTo>
                    <a:pt x="591" y="442"/>
                  </a:moveTo>
                  <a:cubicBezTo>
                    <a:pt x="591" y="442"/>
                    <a:pt x="591" y="442"/>
                    <a:pt x="591" y="442"/>
                  </a:cubicBezTo>
                  <a:cubicBezTo>
                    <a:pt x="590" y="444"/>
                    <a:pt x="592" y="445"/>
                    <a:pt x="589" y="446"/>
                  </a:cubicBezTo>
                  <a:cubicBezTo>
                    <a:pt x="588" y="447"/>
                    <a:pt x="589" y="443"/>
                    <a:pt x="591" y="442"/>
                  </a:cubicBezTo>
                  <a:close/>
                  <a:moveTo>
                    <a:pt x="535" y="439"/>
                  </a:moveTo>
                  <a:cubicBezTo>
                    <a:pt x="534" y="439"/>
                    <a:pt x="534" y="440"/>
                    <a:pt x="536" y="441"/>
                  </a:cubicBezTo>
                  <a:cubicBezTo>
                    <a:pt x="536" y="441"/>
                    <a:pt x="537" y="438"/>
                    <a:pt x="535" y="439"/>
                  </a:cubicBezTo>
                  <a:close/>
                  <a:moveTo>
                    <a:pt x="579" y="435"/>
                  </a:moveTo>
                  <a:cubicBezTo>
                    <a:pt x="581" y="435"/>
                    <a:pt x="582" y="437"/>
                    <a:pt x="583" y="437"/>
                  </a:cubicBezTo>
                  <a:cubicBezTo>
                    <a:pt x="583" y="438"/>
                    <a:pt x="583" y="439"/>
                    <a:pt x="583" y="439"/>
                  </a:cubicBezTo>
                  <a:cubicBezTo>
                    <a:pt x="582" y="439"/>
                    <a:pt x="580" y="439"/>
                    <a:pt x="578" y="439"/>
                  </a:cubicBezTo>
                  <a:cubicBezTo>
                    <a:pt x="578" y="438"/>
                    <a:pt x="576" y="436"/>
                    <a:pt x="579" y="435"/>
                  </a:cubicBezTo>
                  <a:close/>
                  <a:moveTo>
                    <a:pt x="534" y="434"/>
                  </a:moveTo>
                  <a:cubicBezTo>
                    <a:pt x="532" y="434"/>
                    <a:pt x="533" y="436"/>
                    <a:pt x="534" y="436"/>
                  </a:cubicBezTo>
                  <a:cubicBezTo>
                    <a:pt x="534" y="436"/>
                    <a:pt x="536" y="433"/>
                    <a:pt x="534" y="434"/>
                  </a:cubicBezTo>
                  <a:close/>
                  <a:moveTo>
                    <a:pt x="330" y="432"/>
                  </a:moveTo>
                  <a:cubicBezTo>
                    <a:pt x="330" y="433"/>
                    <a:pt x="330" y="433"/>
                    <a:pt x="330" y="433"/>
                  </a:cubicBezTo>
                  <a:cubicBezTo>
                    <a:pt x="334" y="432"/>
                    <a:pt x="331" y="435"/>
                    <a:pt x="331" y="435"/>
                  </a:cubicBezTo>
                  <a:cubicBezTo>
                    <a:pt x="328" y="435"/>
                    <a:pt x="329" y="432"/>
                    <a:pt x="330" y="432"/>
                  </a:cubicBezTo>
                  <a:close/>
                  <a:moveTo>
                    <a:pt x="538" y="430"/>
                  </a:moveTo>
                  <a:cubicBezTo>
                    <a:pt x="538" y="434"/>
                    <a:pt x="537" y="437"/>
                    <a:pt x="537" y="440"/>
                  </a:cubicBezTo>
                  <a:cubicBezTo>
                    <a:pt x="537" y="440"/>
                    <a:pt x="539" y="440"/>
                    <a:pt x="539" y="440"/>
                  </a:cubicBezTo>
                  <a:cubicBezTo>
                    <a:pt x="540" y="437"/>
                    <a:pt x="541" y="434"/>
                    <a:pt x="541" y="431"/>
                  </a:cubicBezTo>
                  <a:cubicBezTo>
                    <a:pt x="540" y="430"/>
                    <a:pt x="539" y="431"/>
                    <a:pt x="538" y="430"/>
                  </a:cubicBezTo>
                  <a:close/>
                  <a:moveTo>
                    <a:pt x="535" y="429"/>
                  </a:moveTo>
                  <a:cubicBezTo>
                    <a:pt x="533" y="430"/>
                    <a:pt x="531" y="433"/>
                    <a:pt x="535" y="432"/>
                  </a:cubicBezTo>
                  <a:cubicBezTo>
                    <a:pt x="535" y="432"/>
                    <a:pt x="538" y="429"/>
                    <a:pt x="535" y="429"/>
                  </a:cubicBezTo>
                  <a:close/>
                  <a:moveTo>
                    <a:pt x="341" y="409"/>
                  </a:moveTo>
                  <a:cubicBezTo>
                    <a:pt x="342" y="410"/>
                    <a:pt x="342" y="411"/>
                    <a:pt x="342" y="411"/>
                  </a:cubicBezTo>
                  <a:cubicBezTo>
                    <a:pt x="343" y="411"/>
                    <a:pt x="344" y="411"/>
                    <a:pt x="345" y="411"/>
                  </a:cubicBezTo>
                  <a:cubicBezTo>
                    <a:pt x="344" y="413"/>
                    <a:pt x="344" y="414"/>
                    <a:pt x="344" y="415"/>
                  </a:cubicBezTo>
                  <a:cubicBezTo>
                    <a:pt x="343" y="416"/>
                    <a:pt x="342" y="416"/>
                    <a:pt x="342" y="417"/>
                  </a:cubicBezTo>
                  <a:cubicBezTo>
                    <a:pt x="341" y="419"/>
                    <a:pt x="343" y="419"/>
                    <a:pt x="343" y="421"/>
                  </a:cubicBezTo>
                  <a:cubicBezTo>
                    <a:pt x="343" y="421"/>
                    <a:pt x="341" y="422"/>
                    <a:pt x="341" y="422"/>
                  </a:cubicBezTo>
                  <a:cubicBezTo>
                    <a:pt x="338" y="428"/>
                    <a:pt x="342" y="429"/>
                    <a:pt x="335" y="431"/>
                  </a:cubicBezTo>
                  <a:cubicBezTo>
                    <a:pt x="335" y="429"/>
                    <a:pt x="335" y="429"/>
                    <a:pt x="335" y="426"/>
                  </a:cubicBezTo>
                  <a:cubicBezTo>
                    <a:pt x="334" y="421"/>
                    <a:pt x="332" y="423"/>
                    <a:pt x="335" y="418"/>
                  </a:cubicBezTo>
                  <a:cubicBezTo>
                    <a:pt x="337" y="415"/>
                    <a:pt x="339" y="412"/>
                    <a:pt x="341" y="409"/>
                  </a:cubicBezTo>
                  <a:close/>
                  <a:moveTo>
                    <a:pt x="334" y="402"/>
                  </a:moveTo>
                  <a:cubicBezTo>
                    <a:pt x="334" y="404"/>
                    <a:pt x="337" y="408"/>
                    <a:pt x="332" y="409"/>
                  </a:cubicBezTo>
                  <a:cubicBezTo>
                    <a:pt x="331" y="409"/>
                    <a:pt x="331" y="407"/>
                    <a:pt x="330" y="405"/>
                  </a:cubicBezTo>
                  <a:cubicBezTo>
                    <a:pt x="331" y="404"/>
                    <a:pt x="332" y="403"/>
                    <a:pt x="334" y="402"/>
                  </a:cubicBezTo>
                  <a:close/>
                  <a:moveTo>
                    <a:pt x="626" y="391"/>
                  </a:moveTo>
                  <a:cubicBezTo>
                    <a:pt x="627" y="392"/>
                    <a:pt x="627" y="392"/>
                    <a:pt x="627" y="392"/>
                  </a:cubicBezTo>
                  <a:cubicBezTo>
                    <a:pt x="626" y="391"/>
                    <a:pt x="627" y="391"/>
                    <a:pt x="626" y="391"/>
                  </a:cubicBezTo>
                  <a:close/>
                  <a:moveTo>
                    <a:pt x="635" y="374"/>
                  </a:moveTo>
                  <a:cubicBezTo>
                    <a:pt x="635" y="376"/>
                    <a:pt x="635" y="376"/>
                    <a:pt x="635" y="376"/>
                  </a:cubicBezTo>
                  <a:cubicBezTo>
                    <a:pt x="638" y="375"/>
                    <a:pt x="638" y="374"/>
                    <a:pt x="635" y="374"/>
                  </a:cubicBezTo>
                  <a:close/>
                  <a:moveTo>
                    <a:pt x="611" y="353"/>
                  </a:moveTo>
                  <a:cubicBezTo>
                    <a:pt x="611" y="353"/>
                    <a:pt x="613" y="355"/>
                    <a:pt x="613" y="356"/>
                  </a:cubicBezTo>
                  <a:cubicBezTo>
                    <a:pt x="620" y="354"/>
                    <a:pt x="613" y="354"/>
                    <a:pt x="611" y="353"/>
                  </a:cubicBezTo>
                  <a:close/>
                  <a:moveTo>
                    <a:pt x="586" y="328"/>
                  </a:moveTo>
                  <a:cubicBezTo>
                    <a:pt x="585" y="328"/>
                    <a:pt x="587" y="330"/>
                    <a:pt x="587" y="330"/>
                  </a:cubicBezTo>
                  <a:cubicBezTo>
                    <a:pt x="587" y="330"/>
                    <a:pt x="589" y="326"/>
                    <a:pt x="586" y="328"/>
                  </a:cubicBezTo>
                  <a:close/>
                  <a:moveTo>
                    <a:pt x="657" y="320"/>
                  </a:moveTo>
                  <a:cubicBezTo>
                    <a:pt x="657" y="321"/>
                    <a:pt x="659" y="324"/>
                    <a:pt x="657" y="322"/>
                  </a:cubicBezTo>
                  <a:cubicBezTo>
                    <a:pt x="657" y="322"/>
                    <a:pt x="655" y="320"/>
                    <a:pt x="657" y="320"/>
                  </a:cubicBezTo>
                  <a:close/>
                  <a:moveTo>
                    <a:pt x="485" y="299"/>
                  </a:moveTo>
                  <a:cubicBezTo>
                    <a:pt x="486" y="300"/>
                    <a:pt x="487" y="303"/>
                    <a:pt x="488" y="303"/>
                  </a:cubicBezTo>
                  <a:cubicBezTo>
                    <a:pt x="490" y="303"/>
                    <a:pt x="490" y="302"/>
                    <a:pt x="489" y="302"/>
                  </a:cubicBezTo>
                  <a:cubicBezTo>
                    <a:pt x="489" y="302"/>
                    <a:pt x="489" y="300"/>
                    <a:pt x="489" y="300"/>
                  </a:cubicBezTo>
                  <a:cubicBezTo>
                    <a:pt x="488" y="300"/>
                    <a:pt x="486" y="300"/>
                    <a:pt x="485" y="299"/>
                  </a:cubicBezTo>
                  <a:close/>
                  <a:moveTo>
                    <a:pt x="494" y="289"/>
                  </a:moveTo>
                  <a:cubicBezTo>
                    <a:pt x="494" y="290"/>
                    <a:pt x="494" y="290"/>
                    <a:pt x="494" y="290"/>
                  </a:cubicBezTo>
                  <a:cubicBezTo>
                    <a:pt x="496" y="290"/>
                    <a:pt x="496" y="289"/>
                    <a:pt x="494" y="289"/>
                  </a:cubicBezTo>
                  <a:close/>
                  <a:moveTo>
                    <a:pt x="530" y="236"/>
                  </a:moveTo>
                  <a:cubicBezTo>
                    <a:pt x="531" y="237"/>
                    <a:pt x="531" y="237"/>
                    <a:pt x="531" y="237"/>
                  </a:cubicBezTo>
                  <a:cubicBezTo>
                    <a:pt x="531" y="236"/>
                    <a:pt x="532" y="236"/>
                    <a:pt x="530" y="236"/>
                  </a:cubicBezTo>
                  <a:close/>
                  <a:moveTo>
                    <a:pt x="434" y="231"/>
                  </a:moveTo>
                  <a:cubicBezTo>
                    <a:pt x="435" y="233"/>
                    <a:pt x="435" y="233"/>
                    <a:pt x="435" y="233"/>
                  </a:cubicBezTo>
                  <a:cubicBezTo>
                    <a:pt x="434" y="232"/>
                    <a:pt x="435" y="231"/>
                    <a:pt x="434" y="231"/>
                  </a:cubicBezTo>
                  <a:close/>
                  <a:moveTo>
                    <a:pt x="476" y="226"/>
                  </a:moveTo>
                  <a:cubicBezTo>
                    <a:pt x="477" y="226"/>
                    <a:pt x="478" y="228"/>
                    <a:pt x="478" y="228"/>
                  </a:cubicBezTo>
                  <a:cubicBezTo>
                    <a:pt x="478" y="228"/>
                    <a:pt x="482" y="227"/>
                    <a:pt x="480" y="227"/>
                  </a:cubicBezTo>
                  <a:cubicBezTo>
                    <a:pt x="479" y="226"/>
                    <a:pt x="478" y="227"/>
                    <a:pt x="476" y="226"/>
                  </a:cubicBezTo>
                  <a:close/>
                  <a:moveTo>
                    <a:pt x="597" y="205"/>
                  </a:moveTo>
                  <a:cubicBezTo>
                    <a:pt x="596" y="207"/>
                    <a:pt x="596" y="207"/>
                    <a:pt x="596" y="207"/>
                  </a:cubicBezTo>
                  <a:cubicBezTo>
                    <a:pt x="597" y="207"/>
                    <a:pt x="597" y="207"/>
                    <a:pt x="597" y="207"/>
                  </a:cubicBezTo>
                  <a:cubicBezTo>
                    <a:pt x="597" y="207"/>
                    <a:pt x="599" y="204"/>
                    <a:pt x="597" y="205"/>
                  </a:cubicBezTo>
                  <a:close/>
                  <a:moveTo>
                    <a:pt x="546" y="198"/>
                  </a:moveTo>
                  <a:cubicBezTo>
                    <a:pt x="547" y="199"/>
                    <a:pt x="545" y="199"/>
                    <a:pt x="545" y="199"/>
                  </a:cubicBezTo>
                  <a:cubicBezTo>
                    <a:pt x="545" y="199"/>
                    <a:pt x="545" y="198"/>
                    <a:pt x="546" y="198"/>
                  </a:cubicBezTo>
                  <a:close/>
                  <a:moveTo>
                    <a:pt x="545" y="195"/>
                  </a:moveTo>
                  <a:cubicBezTo>
                    <a:pt x="546" y="196"/>
                    <a:pt x="544" y="197"/>
                    <a:pt x="544" y="197"/>
                  </a:cubicBezTo>
                  <a:cubicBezTo>
                    <a:pt x="544" y="196"/>
                    <a:pt x="544" y="195"/>
                    <a:pt x="545" y="195"/>
                  </a:cubicBezTo>
                  <a:close/>
                  <a:moveTo>
                    <a:pt x="533" y="149"/>
                  </a:moveTo>
                  <a:cubicBezTo>
                    <a:pt x="534" y="152"/>
                    <a:pt x="534" y="152"/>
                    <a:pt x="534" y="152"/>
                  </a:cubicBezTo>
                  <a:cubicBezTo>
                    <a:pt x="537" y="149"/>
                    <a:pt x="537" y="150"/>
                    <a:pt x="533" y="149"/>
                  </a:cubicBezTo>
                  <a:close/>
                  <a:moveTo>
                    <a:pt x="448" y="132"/>
                  </a:moveTo>
                  <a:cubicBezTo>
                    <a:pt x="449" y="132"/>
                    <a:pt x="447" y="133"/>
                    <a:pt x="447" y="133"/>
                  </a:cubicBezTo>
                  <a:cubicBezTo>
                    <a:pt x="447" y="132"/>
                    <a:pt x="447" y="131"/>
                    <a:pt x="448" y="132"/>
                  </a:cubicBezTo>
                  <a:close/>
                  <a:moveTo>
                    <a:pt x="504" y="114"/>
                  </a:moveTo>
                  <a:cubicBezTo>
                    <a:pt x="506" y="115"/>
                    <a:pt x="511" y="121"/>
                    <a:pt x="506" y="120"/>
                  </a:cubicBezTo>
                  <a:cubicBezTo>
                    <a:pt x="506" y="120"/>
                    <a:pt x="501" y="113"/>
                    <a:pt x="504" y="114"/>
                  </a:cubicBezTo>
                  <a:close/>
                  <a:moveTo>
                    <a:pt x="449" y="92"/>
                  </a:moveTo>
                  <a:cubicBezTo>
                    <a:pt x="449" y="92"/>
                    <a:pt x="449" y="93"/>
                    <a:pt x="448" y="93"/>
                  </a:cubicBezTo>
                  <a:cubicBezTo>
                    <a:pt x="448" y="92"/>
                    <a:pt x="447" y="91"/>
                    <a:pt x="449" y="92"/>
                  </a:cubicBezTo>
                  <a:close/>
                  <a:moveTo>
                    <a:pt x="447" y="88"/>
                  </a:moveTo>
                  <a:cubicBezTo>
                    <a:pt x="447" y="89"/>
                    <a:pt x="446" y="90"/>
                    <a:pt x="446" y="90"/>
                  </a:cubicBezTo>
                  <a:cubicBezTo>
                    <a:pt x="446" y="90"/>
                    <a:pt x="445" y="88"/>
                    <a:pt x="447" y="88"/>
                  </a:cubicBezTo>
                  <a:close/>
                  <a:moveTo>
                    <a:pt x="577" y="72"/>
                  </a:moveTo>
                  <a:cubicBezTo>
                    <a:pt x="577" y="73"/>
                    <a:pt x="577" y="74"/>
                    <a:pt x="576" y="76"/>
                  </a:cubicBezTo>
                  <a:cubicBezTo>
                    <a:pt x="579" y="77"/>
                    <a:pt x="581" y="77"/>
                    <a:pt x="584" y="78"/>
                  </a:cubicBezTo>
                  <a:cubicBezTo>
                    <a:pt x="585" y="79"/>
                    <a:pt x="585" y="79"/>
                    <a:pt x="585" y="79"/>
                  </a:cubicBezTo>
                  <a:cubicBezTo>
                    <a:pt x="587" y="79"/>
                    <a:pt x="585" y="78"/>
                    <a:pt x="587" y="78"/>
                  </a:cubicBezTo>
                  <a:cubicBezTo>
                    <a:pt x="587" y="77"/>
                    <a:pt x="586" y="76"/>
                    <a:pt x="586" y="74"/>
                  </a:cubicBezTo>
                  <a:cubicBezTo>
                    <a:pt x="588" y="74"/>
                    <a:pt x="587" y="73"/>
                    <a:pt x="587" y="72"/>
                  </a:cubicBezTo>
                  <a:cubicBezTo>
                    <a:pt x="584" y="73"/>
                    <a:pt x="582" y="73"/>
                    <a:pt x="577" y="72"/>
                  </a:cubicBezTo>
                  <a:close/>
                  <a:moveTo>
                    <a:pt x="423" y="56"/>
                  </a:moveTo>
                  <a:cubicBezTo>
                    <a:pt x="426" y="55"/>
                    <a:pt x="423" y="58"/>
                    <a:pt x="421" y="58"/>
                  </a:cubicBezTo>
                  <a:cubicBezTo>
                    <a:pt x="420" y="59"/>
                    <a:pt x="422" y="56"/>
                    <a:pt x="423" y="56"/>
                  </a:cubicBezTo>
                  <a:close/>
                  <a:moveTo>
                    <a:pt x="484" y="29"/>
                  </a:moveTo>
                  <a:cubicBezTo>
                    <a:pt x="485" y="29"/>
                    <a:pt x="488" y="36"/>
                    <a:pt x="486" y="33"/>
                  </a:cubicBezTo>
                  <a:cubicBezTo>
                    <a:pt x="486" y="33"/>
                    <a:pt x="482" y="27"/>
                    <a:pt x="484" y="29"/>
                  </a:cubicBezTo>
                  <a:close/>
                  <a:moveTo>
                    <a:pt x="498" y="27"/>
                  </a:moveTo>
                  <a:cubicBezTo>
                    <a:pt x="499" y="27"/>
                    <a:pt x="499" y="28"/>
                    <a:pt x="498" y="29"/>
                  </a:cubicBezTo>
                  <a:cubicBezTo>
                    <a:pt x="498" y="28"/>
                    <a:pt x="497" y="27"/>
                    <a:pt x="498" y="27"/>
                  </a:cubicBezTo>
                  <a:close/>
                  <a:moveTo>
                    <a:pt x="537" y="21"/>
                  </a:moveTo>
                  <a:cubicBezTo>
                    <a:pt x="540" y="21"/>
                    <a:pt x="541" y="22"/>
                    <a:pt x="543" y="23"/>
                  </a:cubicBezTo>
                  <a:cubicBezTo>
                    <a:pt x="541" y="23"/>
                    <a:pt x="541" y="23"/>
                    <a:pt x="539" y="24"/>
                  </a:cubicBezTo>
                  <a:cubicBezTo>
                    <a:pt x="539" y="24"/>
                    <a:pt x="539" y="22"/>
                    <a:pt x="539" y="22"/>
                  </a:cubicBezTo>
                  <a:cubicBezTo>
                    <a:pt x="538" y="22"/>
                    <a:pt x="535" y="20"/>
                    <a:pt x="537" y="21"/>
                  </a:cubicBezTo>
                  <a:close/>
                  <a:moveTo>
                    <a:pt x="660" y="359"/>
                  </a:moveTo>
                  <a:cubicBezTo>
                    <a:pt x="660" y="362"/>
                    <a:pt x="660" y="362"/>
                    <a:pt x="660" y="362"/>
                  </a:cubicBezTo>
                  <a:cubicBezTo>
                    <a:pt x="660" y="361"/>
                    <a:pt x="662" y="362"/>
                    <a:pt x="663" y="362"/>
                  </a:cubicBezTo>
                  <a:cubicBezTo>
                    <a:pt x="663" y="361"/>
                    <a:pt x="664" y="359"/>
                    <a:pt x="664" y="359"/>
                  </a:cubicBezTo>
                  <a:cubicBezTo>
                    <a:pt x="663" y="359"/>
                    <a:pt x="661" y="359"/>
                    <a:pt x="660" y="359"/>
                  </a:cubicBezTo>
                  <a:close/>
                  <a:moveTo>
                    <a:pt x="537" y="349"/>
                  </a:moveTo>
                  <a:cubicBezTo>
                    <a:pt x="535" y="350"/>
                    <a:pt x="533" y="355"/>
                    <a:pt x="532" y="356"/>
                  </a:cubicBezTo>
                  <a:cubicBezTo>
                    <a:pt x="533" y="357"/>
                    <a:pt x="535" y="357"/>
                    <a:pt x="536" y="358"/>
                  </a:cubicBezTo>
                  <a:cubicBezTo>
                    <a:pt x="537" y="358"/>
                    <a:pt x="540" y="348"/>
                    <a:pt x="537" y="349"/>
                  </a:cubicBezTo>
                  <a:close/>
                  <a:moveTo>
                    <a:pt x="585" y="343"/>
                  </a:moveTo>
                  <a:cubicBezTo>
                    <a:pt x="584" y="343"/>
                    <a:pt x="584" y="344"/>
                    <a:pt x="585" y="344"/>
                  </a:cubicBezTo>
                  <a:cubicBezTo>
                    <a:pt x="585" y="344"/>
                    <a:pt x="586" y="343"/>
                    <a:pt x="585" y="343"/>
                  </a:cubicBezTo>
                  <a:close/>
                  <a:moveTo>
                    <a:pt x="552" y="342"/>
                  </a:moveTo>
                  <a:cubicBezTo>
                    <a:pt x="552" y="342"/>
                    <a:pt x="551" y="343"/>
                    <a:pt x="551" y="343"/>
                  </a:cubicBezTo>
                  <a:cubicBezTo>
                    <a:pt x="551" y="343"/>
                    <a:pt x="554" y="344"/>
                    <a:pt x="554" y="344"/>
                  </a:cubicBezTo>
                  <a:cubicBezTo>
                    <a:pt x="554" y="344"/>
                    <a:pt x="554" y="342"/>
                    <a:pt x="554" y="342"/>
                  </a:cubicBezTo>
                  <a:cubicBezTo>
                    <a:pt x="553" y="342"/>
                    <a:pt x="552" y="342"/>
                    <a:pt x="552" y="342"/>
                  </a:cubicBezTo>
                  <a:close/>
                  <a:moveTo>
                    <a:pt x="560" y="341"/>
                  </a:moveTo>
                  <a:cubicBezTo>
                    <a:pt x="561" y="342"/>
                    <a:pt x="559" y="343"/>
                    <a:pt x="562" y="344"/>
                  </a:cubicBezTo>
                  <a:cubicBezTo>
                    <a:pt x="563" y="344"/>
                    <a:pt x="562" y="341"/>
                    <a:pt x="562" y="341"/>
                  </a:cubicBezTo>
                  <a:cubicBezTo>
                    <a:pt x="561" y="341"/>
                    <a:pt x="560" y="341"/>
                    <a:pt x="560" y="341"/>
                  </a:cubicBezTo>
                  <a:close/>
                  <a:moveTo>
                    <a:pt x="508" y="340"/>
                  </a:moveTo>
                  <a:cubicBezTo>
                    <a:pt x="508" y="340"/>
                    <a:pt x="508" y="342"/>
                    <a:pt x="507" y="342"/>
                  </a:cubicBezTo>
                  <a:cubicBezTo>
                    <a:pt x="507" y="343"/>
                    <a:pt x="501" y="345"/>
                    <a:pt x="501" y="346"/>
                  </a:cubicBezTo>
                  <a:cubicBezTo>
                    <a:pt x="500" y="346"/>
                    <a:pt x="497" y="347"/>
                    <a:pt x="496" y="348"/>
                  </a:cubicBezTo>
                  <a:cubicBezTo>
                    <a:pt x="495" y="348"/>
                    <a:pt x="494" y="349"/>
                    <a:pt x="493" y="350"/>
                  </a:cubicBezTo>
                  <a:cubicBezTo>
                    <a:pt x="494" y="350"/>
                    <a:pt x="492" y="352"/>
                    <a:pt x="492" y="352"/>
                  </a:cubicBezTo>
                  <a:cubicBezTo>
                    <a:pt x="500" y="352"/>
                    <a:pt x="496" y="351"/>
                    <a:pt x="500" y="349"/>
                  </a:cubicBezTo>
                  <a:cubicBezTo>
                    <a:pt x="502" y="348"/>
                    <a:pt x="504" y="349"/>
                    <a:pt x="505" y="348"/>
                  </a:cubicBezTo>
                  <a:cubicBezTo>
                    <a:pt x="506" y="348"/>
                    <a:pt x="506" y="345"/>
                    <a:pt x="507" y="344"/>
                  </a:cubicBezTo>
                  <a:cubicBezTo>
                    <a:pt x="508" y="343"/>
                    <a:pt x="515" y="343"/>
                    <a:pt x="508" y="340"/>
                  </a:cubicBezTo>
                  <a:close/>
                  <a:moveTo>
                    <a:pt x="668" y="337"/>
                  </a:moveTo>
                  <a:cubicBezTo>
                    <a:pt x="668" y="338"/>
                    <a:pt x="668" y="338"/>
                    <a:pt x="668" y="338"/>
                  </a:cubicBezTo>
                  <a:cubicBezTo>
                    <a:pt x="665" y="337"/>
                    <a:pt x="666" y="340"/>
                    <a:pt x="668" y="340"/>
                  </a:cubicBezTo>
                  <a:cubicBezTo>
                    <a:pt x="668" y="341"/>
                    <a:pt x="668" y="342"/>
                    <a:pt x="668" y="343"/>
                  </a:cubicBezTo>
                  <a:cubicBezTo>
                    <a:pt x="669" y="343"/>
                    <a:pt x="671" y="343"/>
                    <a:pt x="671" y="343"/>
                  </a:cubicBezTo>
                  <a:cubicBezTo>
                    <a:pt x="672" y="342"/>
                    <a:pt x="673" y="342"/>
                    <a:pt x="674" y="341"/>
                  </a:cubicBezTo>
                  <a:cubicBezTo>
                    <a:pt x="674" y="341"/>
                    <a:pt x="673" y="335"/>
                    <a:pt x="673" y="338"/>
                  </a:cubicBezTo>
                  <a:cubicBezTo>
                    <a:pt x="672" y="338"/>
                    <a:pt x="670" y="338"/>
                    <a:pt x="669" y="338"/>
                  </a:cubicBezTo>
                  <a:cubicBezTo>
                    <a:pt x="669" y="338"/>
                    <a:pt x="669" y="337"/>
                    <a:pt x="668" y="337"/>
                  </a:cubicBezTo>
                  <a:close/>
                  <a:moveTo>
                    <a:pt x="552" y="337"/>
                  </a:moveTo>
                  <a:cubicBezTo>
                    <a:pt x="551" y="339"/>
                    <a:pt x="551" y="339"/>
                    <a:pt x="551" y="339"/>
                  </a:cubicBezTo>
                  <a:cubicBezTo>
                    <a:pt x="552" y="339"/>
                    <a:pt x="554" y="339"/>
                    <a:pt x="554" y="339"/>
                  </a:cubicBezTo>
                  <a:cubicBezTo>
                    <a:pt x="555" y="340"/>
                    <a:pt x="552" y="337"/>
                    <a:pt x="552" y="337"/>
                  </a:cubicBezTo>
                  <a:close/>
                  <a:moveTo>
                    <a:pt x="607" y="308"/>
                  </a:moveTo>
                  <a:cubicBezTo>
                    <a:pt x="609" y="307"/>
                    <a:pt x="609" y="309"/>
                    <a:pt x="610" y="309"/>
                  </a:cubicBezTo>
                  <a:cubicBezTo>
                    <a:pt x="612" y="309"/>
                    <a:pt x="613" y="309"/>
                    <a:pt x="614" y="308"/>
                  </a:cubicBezTo>
                  <a:cubicBezTo>
                    <a:pt x="614" y="310"/>
                    <a:pt x="614" y="309"/>
                    <a:pt x="615" y="309"/>
                  </a:cubicBezTo>
                  <a:cubicBezTo>
                    <a:pt x="616" y="314"/>
                    <a:pt x="617" y="316"/>
                    <a:pt x="617" y="321"/>
                  </a:cubicBezTo>
                  <a:cubicBezTo>
                    <a:pt x="617" y="321"/>
                    <a:pt x="616" y="321"/>
                    <a:pt x="615" y="321"/>
                  </a:cubicBezTo>
                  <a:cubicBezTo>
                    <a:pt x="615" y="321"/>
                    <a:pt x="615" y="319"/>
                    <a:pt x="615" y="319"/>
                  </a:cubicBezTo>
                  <a:cubicBezTo>
                    <a:pt x="613" y="318"/>
                    <a:pt x="613" y="321"/>
                    <a:pt x="612" y="321"/>
                  </a:cubicBezTo>
                  <a:cubicBezTo>
                    <a:pt x="611" y="321"/>
                    <a:pt x="608" y="321"/>
                    <a:pt x="607" y="320"/>
                  </a:cubicBezTo>
                  <a:cubicBezTo>
                    <a:pt x="606" y="318"/>
                    <a:pt x="606" y="318"/>
                    <a:pt x="606" y="318"/>
                  </a:cubicBezTo>
                  <a:cubicBezTo>
                    <a:pt x="607" y="317"/>
                    <a:pt x="608" y="317"/>
                    <a:pt x="609" y="316"/>
                  </a:cubicBezTo>
                  <a:cubicBezTo>
                    <a:pt x="608" y="314"/>
                    <a:pt x="606" y="308"/>
                    <a:pt x="607" y="310"/>
                  </a:cubicBezTo>
                  <a:cubicBezTo>
                    <a:pt x="606" y="309"/>
                    <a:pt x="606" y="308"/>
                    <a:pt x="607" y="308"/>
                  </a:cubicBezTo>
                  <a:close/>
                  <a:moveTo>
                    <a:pt x="484" y="303"/>
                  </a:moveTo>
                  <a:cubicBezTo>
                    <a:pt x="482" y="309"/>
                    <a:pt x="482" y="317"/>
                    <a:pt x="483" y="324"/>
                  </a:cubicBezTo>
                  <a:cubicBezTo>
                    <a:pt x="481" y="325"/>
                    <a:pt x="478" y="328"/>
                    <a:pt x="475" y="329"/>
                  </a:cubicBezTo>
                  <a:cubicBezTo>
                    <a:pt x="475" y="329"/>
                    <a:pt x="474" y="333"/>
                    <a:pt x="475" y="334"/>
                  </a:cubicBezTo>
                  <a:cubicBezTo>
                    <a:pt x="478" y="335"/>
                    <a:pt x="480" y="332"/>
                    <a:pt x="482" y="332"/>
                  </a:cubicBezTo>
                  <a:cubicBezTo>
                    <a:pt x="485" y="332"/>
                    <a:pt x="484" y="334"/>
                    <a:pt x="482" y="334"/>
                  </a:cubicBezTo>
                  <a:cubicBezTo>
                    <a:pt x="483" y="336"/>
                    <a:pt x="483" y="337"/>
                    <a:pt x="483" y="339"/>
                  </a:cubicBezTo>
                  <a:cubicBezTo>
                    <a:pt x="488" y="339"/>
                    <a:pt x="487" y="339"/>
                    <a:pt x="491" y="338"/>
                  </a:cubicBezTo>
                  <a:cubicBezTo>
                    <a:pt x="491" y="337"/>
                    <a:pt x="491" y="336"/>
                    <a:pt x="491" y="336"/>
                  </a:cubicBezTo>
                  <a:cubicBezTo>
                    <a:pt x="491" y="335"/>
                    <a:pt x="493" y="334"/>
                    <a:pt x="493" y="334"/>
                  </a:cubicBezTo>
                  <a:cubicBezTo>
                    <a:pt x="494" y="331"/>
                    <a:pt x="492" y="328"/>
                    <a:pt x="493" y="325"/>
                  </a:cubicBezTo>
                  <a:cubicBezTo>
                    <a:pt x="493" y="325"/>
                    <a:pt x="496" y="322"/>
                    <a:pt x="496" y="322"/>
                  </a:cubicBezTo>
                  <a:cubicBezTo>
                    <a:pt x="497" y="321"/>
                    <a:pt x="498" y="322"/>
                    <a:pt x="499" y="322"/>
                  </a:cubicBezTo>
                  <a:cubicBezTo>
                    <a:pt x="498" y="321"/>
                    <a:pt x="501" y="321"/>
                    <a:pt x="501" y="321"/>
                  </a:cubicBezTo>
                  <a:cubicBezTo>
                    <a:pt x="502" y="324"/>
                    <a:pt x="501" y="323"/>
                    <a:pt x="502" y="324"/>
                  </a:cubicBezTo>
                  <a:cubicBezTo>
                    <a:pt x="502" y="325"/>
                    <a:pt x="503" y="326"/>
                    <a:pt x="502" y="326"/>
                  </a:cubicBezTo>
                  <a:cubicBezTo>
                    <a:pt x="502" y="327"/>
                    <a:pt x="500" y="327"/>
                    <a:pt x="500" y="328"/>
                  </a:cubicBezTo>
                  <a:cubicBezTo>
                    <a:pt x="500" y="328"/>
                    <a:pt x="500" y="329"/>
                    <a:pt x="500" y="330"/>
                  </a:cubicBezTo>
                  <a:cubicBezTo>
                    <a:pt x="501" y="330"/>
                    <a:pt x="502" y="330"/>
                    <a:pt x="502" y="330"/>
                  </a:cubicBezTo>
                  <a:cubicBezTo>
                    <a:pt x="503" y="330"/>
                    <a:pt x="504" y="332"/>
                    <a:pt x="504" y="332"/>
                  </a:cubicBezTo>
                  <a:cubicBezTo>
                    <a:pt x="509" y="333"/>
                    <a:pt x="511" y="332"/>
                    <a:pt x="515" y="334"/>
                  </a:cubicBezTo>
                  <a:cubicBezTo>
                    <a:pt x="515" y="334"/>
                    <a:pt x="517" y="333"/>
                    <a:pt x="517" y="332"/>
                  </a:cubicBezTo>
                  <a:cubicBezTo>
                    <a:pt x="517" y="332"/>
                    <a:pt x="517" y="329"/>
                    <a:pt x="517" y="328"/>
                  </a:cubicBezTo>
                  <a:cubicBezTo>
                    <a:pt x="519" y="330"/>
                    <a:pt x="518" y="327"/>
                    <a:pt x="518" y="326"/>
                  </a:cubicBezTo>
                  <a:cubicBezTo>
                    <a:pt x="517" y="326"/>
                    <a:pt x="514" y="326"/>
                    <a:pt x="514" y="326"/>
                  </a:cubicBezTo>
                  <a:cubicBezTo>
                    <a:pt x="513" y="326"/>
                    <a:pt x="512" y="325"/>
                    <a:pt x="511" y="326"/>
                  </a:cubicBezTo>
                  <a:cubicBezTo>
                    <a:pt x="511" y="326"/>
                    <a:pt x="509" y="328"/>
                    <a:pt x="509" y="328"/>
                  </a:cubicBezTo>
                  <a:cubicBezTo>
                    <a:pt x="508" y="325"/>
                    <a:pt x="509" y="322"/>
                    <a:pt x="507" y="320"/>
                  </a:cubicBezTo>
                  <a:cubicBezTo>
                    <a:pt x="506" y="320"/>
                    <a:pt x="506" y="320"/>
                    <a:pt x="506" y="320"/>
                  </a:cubicBezTo>
                  <a:cubicBezTo>
                    <a:pt x="506" y="318"/>
                    <a:pt x="506" y="318"/>
                    <a:pt x="506" y="318"/>
                  </a:cubicBezTo>
                  <a:cubicBezTo>
                    <a:pt x="500" y="314"/>
                    <a:pt x="500" y="314"/>
                    <a:pt x="500" y="314"/>
                  </a:cubicBezTo>
                  <a:cubicBezTo>
                    <a:pt x="500" y="313"/>
                    <a:pt x="500" y="313"/>
                    <a:pt x="500" y="313"/>
                  </a:cubicBezTo>
                  <a:cubicBezTo>
                    <a:pt x="499" y="313"/>
                    <a:pt x="499" y="313"/>
                    <a:pt x="499" y="313"/>
                  </a:cubicBezTo>
                  <a:cubicBezTo>
                    <a:pt x="499" y="312"/>
                    <a:pt x="499" y="311"/>
                    <a:pt x="498" y="310"/>
                  </a:cubicBezTo>
                  <a:cubicBezTo>
                    <a:pt x="496" y="309"/>
                    <a:pt x="494" y="311"/>
                    <a:pt x="492" y="310"/>
                  </a:cubicBezTo>
                  <a:cubicBezTo>
                    <a:pt x="491" y="308"/>
                    <a:pt x="491" y="308"/>
                    <a:pt x="491" y="308"/>
                  </a:cubicBezTo>
                  <a:cubicBezTo>
                    <a:pt x="489" y="308"/>
                    <a:pt x="490" y="310"/>
                    <a:pt x="488" y="311"/>
                  </a:cubicBezTo>
                  <a:cubicBezTo>
                    <a:pt x="487" y="310"/>
                    <a:pt x="487" y="310"/>
                    <a:pt x="486" y="310"/>
                  </a:cubicBezTo>
                  <a:cubicBezTo>
                    <a:pt x="485" y="308"/>
                    <a:pt x="485" y="308"/>
                    <a:pt x="485" y="308"/>
                  </a:cubicBezTo>
                  <a:cubicBezTo>
                    <a:pt x="487" y="306"/>
                    <a:pt x="490" y="305"/>
                    <a:pt x="486" y="304"/>
                  </a:cubicBezTo>
                  <a:lnTo>
                    <a:pt x="484" y="303"/>
                  </a:lnTo>
                  <a:close/>
                  <a:moveTo>
                    <a:pt x="613" y="275"/>
                  </a:moveTo>
                  <a:cubicBezTo>
                    <a:pt x="613" y="276"/>
                    <a:pt x="617" y="281"/>
                    <a:pt x="617" y="281"/>
                  </a:cubicBezTo>
                  <a:cubicBezTo>
                    <a:pt x="619" y="282"/>
                    <a:pt x="620" y="280"/>
                    <a:pt x="622" y="281"/>
                  </a:cubicBezTo>
                  <a:cubicBezTo>
                    <a:pt x="623" y="282"/>
                    <a:pt x="623" y="282"/>
                    <a:pt x="623" y="282"/>
                  </a:cubicBezTo>
                  <a:cubicBezTo>
                    <a:pt x="624" y="283"/>
                    <a:pt x="627" y="283"/>
                    <a:pt x="629" y="284"/>
                  </a:cubicBezTo>
                  <a:cubicBezTo>
                    <a:pt x="629" y="284"/>
                    <a:pt x="629" y="286"/>
                    <a:pt x="629" y="286"/>
                  </a:cubicBezTo>
                  <a:cubicBezTo>
                    <a:pt x="629" y="286"/>
                    <a:pt x="630" y="286"/>
                    <a:pt x="631" y="286"/>
                  </a:cubicBezTo>
                  <a:cubicBezTo>
                    <a:pt x="631" y="287"/>
                    <a:pt x="631" y="289"/>
                    <a:pt x="632" y="289"/>
                  </a:cubicBezTo>
                  <a:cubicBezTo>
                    <a:pt x="631" y="289"/>
                    <a:pt x="632" y="289"/>
                    <a:pt x="631" y="290"/>
                  </a:cubicBezTo>
                  <a:cubicBezTo>
                    <a:pt x="630" y="290"/>
                    <a:pt x="629" y="291"/>
                    <a:pt x="627" y="290"/>
                  </a:cubicBezTo>
                  <a:cubicBezTo>
                    <a:pt x="627" y="290"/>
                    <a:pt x="627" y="289"/>
                    <a:pt x="626" y="289"/>
                  </a:cubicBezTo>
                  <a:cubicBezTo>
                    <a:pt x="626" y="289"/>
                    <a:pt x="625" y="291"/>
                    <a:pt x="625" y="291"/>
                  </a:cubicBezTo>
                  <a:cubicBezTo>
                    <a:pt x="624" y="292"/>
                    <a:pt x="623" y="291"/>
                    <a:pt x="622" y="292"/>
                  </a:cubicBezTo>
                  <a:cubicBezTo>
                    <a:pt x="623" y="292"/>
                    <a:pt x="619" y="291"/>
                    <a:pt x="620" y="291"/>
                  </a:cubicBezTo>
                  <a:cubicBezTo>
                    <a:pt x="620" y="292"/>
                    <a:pt x="619" y="293"/>
                    <a:pt x="618" y="293"/>
                  </a:cubicBezTo>
                  <a:cubicBezTo>
                    <a:pt x="617" y="294"/>
                    <a:pt x="617" y="295"/>
                    <a:pt x="617" y="296"/>
                  </a:cubicBezTo>
                  <a:cubicBezTo>
                    <a:pt x="615" y="295"/>
                    <a:pt x="615" y="295"/>
                    <a:pt x="614" y="294"/>
                  </a:cubicBezTo>
                  <a:cubicBezTo>
                    <a:pt x="612" y="291"/>
                    <a:pt x="614" y="293"/>
                    <a:pt x="613" y="289"/>
                  </a:cubicBezTo>
                  <a:cubicBezTo>
                    <a:pt x="613" y="288"/>
                    <a:pt x="611" y="287"/>
                    <a:pt x="611" y="286"/>
                  </a:cubicBezTo>
                  <a:cubicBezTo>
                    <a:pt x="610" y="285"/>
                    <a:pt x="610" y="283"/>
                    <a:pt x="610" y="283"/>
                  </a:cubicBezTo>
                  <a:cubicBezTo>
                    <a:pt x="611" y="284"/>
                    <a:pt x="611" y="277"/>
                    <a:pt x="611" y="276"/>
                  </a:cubicBezTo>
                  <a:lnTo>
                    <a:pt x="613" y="275"/>
                  </a:lnTo>
                  <a:close/>
                  <a:moveTo>
                    <a:pt x="474" y="270"/>
                  </a:moveTo>
                  <a:cubicBezTo>
                    <a:pt x="474" y="272"/>
                    <a:pt x="474" y="272"/>
                    <a:pt x="474" y="272"/>
                  </a:cubicBezTo>
                  <a:cubicBezTo>
                    <a:pt x="474" y="272"/>
                    <a:pt x="475" y="272"/>
                    <a:pt x="476" y="273"/>
                  </a:cubicBezTo>
                  <a:cubicBezTo>
                    <a:pt x="475" y="271"/>
                    <a:pt x="477" y="269"/>
                    <a:pt x="474" y="270"/>
                  </a:cubicBezTo>
                  <a:close/>
                  <a:moveTo>
                    <a:pt x="583" y="262"/>
                  </a:moveTo>
                  <a:cubicBezTo>
                    <a:pt x="583" y="262"/>
                    <a:pt x="582" y="265"/>
                    <a:pt x="581" y="266"/>
                  </a:cubicBezTo>
                  <a:cubicBezTo>
                    <a:pt x="582" y="266"/>
                    <a:pt x="584" y="266"/>
                    <a:pt x="585" y="267"/>
                  </a:cubicBezTo>
                  <a:cubicBezTo>
                    <a:pt x="587" y="265"/>
                    <a:pt x="587" y="265"/>
                    <a:pt x="587" y="265"/>
                  </a:cubicBezTo>
                  <a:cubicBezTo>
                    <a:pt x="587" y="264"/>
                    <a:pt x="587" y="263"/>
                    <a:pt x="587" y="263"/>
                  </a:cubicBezTo>
                  <a:cubicBezTo>
                    <a:pt x="586" y="262"/>
                    <a:pt x="584" y="262"/>
                    <a:pt x="583" y="262"/>
                  </a:cubicBezTo>
                  <a:close/>
                  <a:moveTo>
                    <a:pt x="570" y="259"/>
                  </a:moveTo>
                  <a:cubicBezTo>
                    <a:pt x="567" y="260"/>
                    <a:pt x="563" y="263"/>
                    <a:pt x="564" y="267"/>
                  </a:cubicBezTo>
                  <a:cubicBezTo>
                    <a:pt x="566" y="269"/>
                    <a:pt x="566" y="269"/>
                    <a:pt x="566" y="269"/>
                  </a:cubicBezTo>
                  <a:cubicBezTo>
                    <a:pt x="566" y="269"/>
                    <a:pt x="565" y="270"/>
                    <a:pt x="566" y="271"/>
                  </a:cubicBezTo>
                  <a:cubicBezTo>
                    <a:pt x="566" y="271"/>
                    <a:pt x="568" y="272"/>
                    <a:pt x="568" y="273"/>
                  </a:cubicBezTo>
                  <a:cubicBezTo>
                    <a:pt x="570" y="272"/>
                    <a:pt x="572" y="271"/>
                    <a:pt x="574" y="271"/>
                  </a:cubicBezTo>
                  <a:cubicBezTo>
                    <a:pt x="574" y="269"/>
                    <a:pt x="574" y="268"/>
                    <a:pt x="574" y="266"/>
                  </a:cubicBezTo>
                  <a:cubicBezTo>
                    <a:pt x="575" y="265"/>
                    <a:pt x="575" y="265"/>
                    <a:pt x="575" y="265"/>
                  </a:cubicBezTo>
                  <a:cubicBezTo>
                    <a:pt x="575" y="264"/>
                    <a:pt x="575" y="263"/>
                    <a:pt x="575" y="263"/>
                  </a:cubicBezTo>
                  <a:cubicBezTo>
                    <a:pt x="575" y="262"/>
                    <a:pt x="574" y="262"/>
                    <a:pt x="573" y="261"/>
                  </a:cubicBezTo>
                  <a:cubicBezTo>
                    <a:pt x="572" y="261"/>
                    <a:pt x="572" y="259"/>
                    <a:pt x="572" y="259"/>
                  </a:cubicBezTo>
                  <a:cubicBezTo>
                    <a:pt x="571" y="258"/>
                    <a:pt x="570" y="259"/>
                    <a:pt x="570" y="259"/>
                  </a:cubicBezTo>
                  <a:close/>
                  <a:moveTo>
                    <a:pt x="585" y="254"/>
                  </a:moveTo>
                  <a:cubicBezTo>
                    <a:pt x="586" y="255"/>
                    <a:pt x="585" y="256"/>
                    <a:pt x="585" y="257"/>
                  </a:cubicBezTo>
                  <a:cubicBezTo>
                    <a:pt x="586" y="257"/>
                    <a:pt x="585" y="258"/>
                    <a:pt x="585" y="259"/>
                  </a:cubicBezTo>
                  <a:cubicBezTo>
                    <a:pt x="586" y="259"/>
                    <a:pt x="587" y="258"/>
                    <a:pt x="587" y="259"/>
                  </a:cubicBezTo>
                  <a:cubicBezTo>
                    <a:pt x="587" y="258"/>
                    <a:pt x="587" y="256"/>
                    <a:pt x="587" y="256"/>
                  </a:cubicBezTo>
                  <a:cubicBezTo>
                    <a:pt x="587" y="255"/>
                    <a:pt x="586" y="254"/>
                    <a:pt x="585" y="254"/>
                  </a:cubicBezTo>
                  <a:close/>
                  <a:moveTo>
                    <a:pt x="538" y="251"/>
                  </a:moveTo>
                  <a:cubicBezTo>
                    <a:pt x="538" y="251"/>
                    <a:pt x="538" y="254"/>
                    <a:pt x="538" y="254"/>
                  </a:cubicBezTo>
                  <a:cubicBezTo>
                    <a:pt x="538" y="254"/>
                    <a:pt x="540" y="254"/>
                    <a:pt x="540" y="254"/>
                  </a:cubicBezTo>
                  <a:cubicBezTo>
                    <a:pt x="540" y="254"/>
                    <a:pt x="543" y="254"/>
                    <a:pt x="542" y="254"/>
                  </a:cubicBezTo>
                  <a:cubicBezTo>
                    <a:pt x="544" y="255"/>
                    <a:pt x="543" y="252"/>
                    <a:pt x="543" y="252"/>
                  </a:cubicBezTo>
                  <a:cubicBezTo>
                    <a:pt x="541" y="251"/>
                    <a:pt x="540" y="251"/>
                    <a:pt x="538" y="251"/>
                  </a:cubicBezTo>
                  <a:close/>
                  <a:moveTo>
                    <a:pt x="544" y="241"/>
                  </a:moveTo>
                  <a:cubicBezTo>
                    <a:pt x="544" y="241"/>
                    <a:pt x="544" y="243"/>
                    <a:pt x="545" y="243"/>
                  </a:cubicBezTo>
                  <a:cubicBezTo>
                    <a:pt x="546" y="244"/>
                    <a:pt x="545" y="241"/>
                    <a:pt x="545" y="241"/>
                  </a:cubicBezTo>
                  <a:lnTo>
                    <a:pt x="544" y="241"/>
                  </a:lnTo>
                  <a:close/>
                  <a:moveTo>
                    <a:pt x="567" y="239"/>
                  </a:moveTo>
                  <a:cubicBezTo>
                    <a:pt x="567" y="239"/>
                    <a:pt x="566" y="241"/>
                    <a:pt x="566" y="241"/>
                  </a:cubicBezTo>
                  <a:cubicBezTo>
                    <a:pt x="566" y="241"/>
                    <a:pt x="566" y="241"/>
                    <a:pt x="566" y="242"/>
                  </a:cubicBezTo>
                  <a:cubicBezTo>
                    <a:pt x="567" y="242"/>
                    <a:pt x="568" y="242"/>
                    <a:pt x="569" y="242"/>
                  </a:cubicBezTo>
                  <a:cubicBezTo>
                    <a:pt x="570" y="239"/>
                    <a:pt x="570" y="239"/>
                    <a:pt x="570" y="239"/>
                  </a:cubicBezTo>
                  <a:cubicBezTo>
                    <a:pt x="569" y="239"/>
                    <a:pt x="567" y="240"/>
                    <a:pt x="567" y="239"/>
                  </a:cubicBezTo>
                  <a:close/>
                  <a:moveTo>
                    <a:pt x="548" y="237"/>
                  </a:moveTo>
                  <a:cubicBezTo>
                    <a:pt x="548" y="237"/>
                    <a:pt x="548" y="240"/>
                    <a:pt x="548" y="240"/>
                  </a:cubicBezTo>
                  <a:cubicBezTo>
                    <a:pt x="550" y="239"/>
                    <a:pt x="550" y="239"/>
                    <a:pt x="550" y="239"/>
                  </a:cubicBezTo>
                  <a:cubicBezTo>
                    <a:pt x="550" y="238"/>
                    <a:pt x="550" y="237"/>
                    <a:pt x="550" y="237"/>
                  </a:cubicBezTo>
                  <a:cubicBezTo>
                    <a:pt x="550" y="237"/>
                    <a:pt x="548" y="237"/>
                    <a:pt x="548" y="237"/>
                  </a:cubicBezTo>
                  <a:close/>
                  <a:moveTo>
                    <a:pt x="542" y="233"/>
                  </a:moveTo>
                  <a:cubicBezTo>
                    <a:pt x="541" y="233"/>
                    <a:pt x="539" y="235"/>
                    <a:pt x="538" y="235"/>
                  </a:cubicBezTo>
                  <a:cubicBezTo>
                    <a:pt x="536" y="236"/>
                    <a:pt x="534" y="235"/>
                    <a:pt x="532" y="235"/>
                  </a:cubicBezTo>
                  <a:cubicBezTo>
                    <a:pt x="532" y="236"/>
                    <a:pt x="531" y="237"/>
                    <a:pt x="532" y="237"/>
                  </a:cubicBezTo>
                  <a:cubicBezTo>
                    <a:pt x="531" y="237"/>
                    <a:pt x="533" y="238"/>
                    <a:pt x="533" y="238"/>
                  </a:cubicBezTo>
                  <a:cubicBezTo>
                    <a:pt x="532" y="238"/>
                    <a:pt x="534" y="239"/>
                    <a:pt x="534" y="239"/>
                  </a:cubicBezTo>
                  <a:cubicBezTo>
                    <a:pt x="534" y="238"/>
                    <a:pt x="536" y="237"/>
                    <a:pt x="536" y="237"/>
                  </a:cubicBezTo>
                  <a:cubicBezTo>
                    <a:pt x="536" y="238"/>
                    <a:pt x="537" y="240"/>
                    <a:pt x="537" y="240"/>
                  </a:cubicBezTo>
                  <a:cubicBezTo>
                    <a:pt x="538" y="240"/>
                    <a:pt x="538" y="240"/>
                    <a:pt x="538" y="240"/>
                  </a:cubicBezTo>
                  <a:cubicBezTo>
                    <a:pt x="539" y="240"/>
                    <a:pt x="550" y="232"/>
                    <a:pt x="542" y="233"/>
                  </a:cubicBezTo>
                  <a:close/>
                  <a:moveTo>
                    <a:pt x="623" y="232"/>
                  </a:moveTo>
                  <a:cubicBezTo>
                    <a:pt x="629" y="232"/>
                    <a:pt x="627" y="233"/>
                    <a:pt x="629" y="234"/>
                  </a:cubicBezTo>
                  <a:cubicBezTo>
                    <a:pt x="628" y="234"/>
                    <a:pt x="618" y="232"/>
                    <a:pt x="623" y="232"/>
                  </a:cubicBezTo>
                  <a:close/>
                  <a:moveTo>
                    <a:pt x="474" y="229"/>
                  </a:moveTo>
                  <a:cubicBezTo>
                    <a:pt x="475" y="236"/>
                    <a:pt x="474" y="236"/>
                    <a:pt x="481" y="237"/>
                  </a:cubicBezTo>
                  <a:cubicBezTo>
                    <a:pt x="478" y="235"/>
                    <a:pt x="475" y="232"/>
                    <a:pt x="474" y="229"/>
                  </a:cubicBezTo>
                  <a:close/>
                  <a:moveTo>
                    <a:pt x="622" y="227"/>
                  </a:moveTo>
                  <a:cubicBezTo>
                    <a:pt x="622" y="227"/>
                    <a:pt x="622" y="229"/>
                    <a:pt x="622" y="229"/>
                  </a:cubicBezTo>
                  <a:cubicBezTo>
                    <a:pt x="619" y="230"/>
                    <a:pt x="621" y="227"/>
                    <a:pt x="622" y="227"/>
                  </a:cubicBezTo>
                  <a:close/>
                  <a:moveTo>
                    <a:pt x="615" y="220"/>
                  </a:moveTo>
                  <a:cubicBezTo>
                    <a:pt x="618" y="220"/>
                    <a:pt x="616" y="223"/>
                    <a:pt x="616" y="223"/>
                  </a:cubicBezTo>
                  <a:cubicBezTo>
                    <a:pt x="616" y="223"/>
                    <a:pt x="614" y="223"/>
                    <a:pt x="614" y="223"/>
                  </a:cubicBezTo>
                  <a:cubicBezTo>
                    <a:pt x="614" y="222"/>
                    <a:pt x="613" y="220"/>
                    <a:pt x="615" y="220"/>
                  </a:cubicBezTo>
                  <a:close/>
                  <a:moveTo>
                    <a:pt x="604" y="216"/>
                  </a:moveTo>
                  <a:cubicBezTo>
                    <a:pt x="604" y="216"/>
                    <a:pt x="604" y="218"/>
                    <a:pt x="604" y="218"/>
                  </a:cubicBezTo>
                  <a:cubicBezTo>
                    <a:pt x="602" y="219"/>
                    <a:pt x="603" y="216"/>
                    <a:pt x="604" y="216"/>
                  </a:cubicBezTo>
                  <a:close/>
                  <a:moveTo>
                    <a:pt x="387" y="173"/>
                  </a:moveTo>
                  <a:cubicBezTo>
                    <a:pt x="387" y="176"/>
                    <a:pt x="387" y="176"/>
                    <a:pt x="387" y="176"/>
                  </a:cubicBezTo>
                  <a:cubicBezTo>
                    <a:pt x="387" y="176"/>
                    <a:pt x="389" y="176"/>
                    <a:pt x="389" y="176"/>
                  </a:cubicBezTo>
                  <a:cubicBezTo>
                    <a:pt x="389" y="173"/>
                    <a:pt x="389" y="173"/>
                    <a:pt x="389" y="173"/>
                  </a:cubicBezTo>
                  <a:cubicBezTo>
                    <a:pt x="388" y="173"/>
                    <a:pt x="387" y="174"/>
                    <a:pt x="387" y="173"/>
                  </a:cubicBezTo>
                  <a:close/>
                  <a:moveTo>
                    <a:pt x="550" y="163"/>
                  </a:moveTo>
                  <a:cubicBezTo>
                    <a:pt x="547" y="163"/>
                    <a:pt x="544" y="165"/>
                    <a:pt x="542" y="166"/>
                  </a:cubicBezTo>
                  <a:cubicBezTo>
                    <a:pt x="542" y="166"/>
                    <a:pt x="542" y="166"/>
                    <a:pt x="542" y="166"/>
                  </a:cubicBezTo>
                  <a:cubicBezTo>
                    <a:pt x="539" y="166"/>
                    <a:pt x="537" y="164"/>
                    <a:pt x="535" y="164"/>
                  </a:cubicBezTo>
                  <a:cubicBezTo>
                    <a:pt x="532" y="163"/>
                    <a:pt x="532" y="165"/>
                    <a:pt x="530" y="166"/>
                  </a:cubicBezTo>
                  <a:cubicBezTo>
                    <a:pt x="529" y="166"/>
                    <a:pt x="528" y="166"/>
                    <a:pt x="527" y="166"/>
                  </a:cubicBezTo>
                  <a:cubicBezTo>
                    <a:pt x="522" y="169"/>
                    <a:pt x="523" y="175"/>
                    <a:pt x="522" y="179"/>
                  </a:cubicBezTo>
                  <a:cubicBezTo>
                    <a:pt x="521" y="176"/>
                    <a:pt x="521" y="185"/>
                    <a:pt x="525" y="186"/>
                  </a:cubicBezTo>
                  <a:cubicBezTo>
                    <a:pt x="529" y="187"/>
                    <a:pt x="530" y="184"/>
                    <a:pt x="532" y="184"/>
                  </a:cubicBezTo>
                  <a:cubicBezTo>
                    <a:pt x="535" y="184"/>
                    <a:pt x="537" y="186"/>
                    <a:pt x="540" y="185"/>
                  </a:cubicBezTo>
                  <a:cubicBezTo>
                    <a:pt x="544" y="185"/>
                    <a:pt x="545" y="181"/>
                    <a:pt x="548" y="180"/>
                  </a:cubicBezTo>
                  <a:cubicBezTo>
                    <a:pt x="549" y="180"/>
                    <a:pt x="550" y="181"/>
                    <a:pt x="552" y="180"/>
                  </a:cubicBezTo>
                  <a:cubicBezTo>
                    <a:pt x="552" y="180"/>
                    <a:pt x="553" y="178"/>
                    <a:pt x="553" y="178"/>
                  </a:cubicBezTo>
                  <a:cubicBezTo>
                    <a:pt x="554" y="178"/>
                    <a:pt x="555" y="179"/>
                    <a:pt x="558" y="179"/>
                  </a:cubicBezTo>
                  <a:cubicBezTo>
                    <a:pt x="558" y="179"/>
                    <a:pt x="559" y="177"/>
                    <a:pt x="560" y="177"/>
                  </a:cubicBezTo>
                  <a:cubicBezTo>
                    <a:pt x="559" y="176"/>
                    <a:pt x="560" y="176"/>
                    <a:pt x="560" y="175"/>
                  </a:cubicBezTo>
                  <a:cubicBezTo>
                    <a:pt x="558" y="174"/>
                    <a:pt x="558" y="174"/>
                    <a:pt x="558" y="174"/>
                  </a:cubicBezTo>
                  <a:cubicBezTo>
                    <a:pt x="557" y="172"/>
                    <a:pt x="556" y="169"/>
                    <a:pt x="556" y="168"/>
                  </a:cubicBezTo>
                  <a:cubicBezTo>
                    <a:pt x="555" y="166"/>
                    <a:pt x="555" y="166"/>
                    <a:pt x="555" y="164"/>
                  </a:cubicBezTo>
                  <a:cubicBezTo>
                    <a:pt x="554" y="164"/>
                    <a:pt x="552" y="165"/>
                    <a:pt x="552" y="165"/>
                  </a:cubicBezTo>
                  <a:cubicBezTo>
                    <a:pt x="551" y="165"/>
                    <a:pt x="551" y="163"/>
                    <a:pt x="550" y="163"/>
                  </a:cubicBezTo>
                  <a:close/>
                  <a:moveTo>
                    <a:pt x="397" y="156"/>
                  </a:moveTo>
                  <a:cubicBezTo>
                    <a:pt x="397" y="156"/>
                    <a:pt x="397" y="157"/>
                    <a:pt x="397" y="158"/>
                  </a:cubicBezTo>
                  <a:cubicBezTo>
                    <a:pt x="399" y="158"/>
                    <a:pt x="399" y="156"/>
                    <a:pt x="397" y="156"/>
                  </a:cubicBezTo>
                  <a:close/>
                  <a:moveTo>
                    <a:pt x="381" y="153"/>
                  </a:moveTo>
                  <a:cubicBezTo>
                    <a:pt x="380" y="153"/>
                    <a:pt x="378" y="156"/>
                    <a:pt x="381" y="156"/>
                  </a:cubicBezTo>
                  <a:cubicBezTo>
                    <a:pt x="381" y="156"/>
                    <a:pt x="383" y="152"/>
                    <a:pt x="381" y="153"/>
                  </a:cubicBezTo>
                  <a:close/>
                  <a:moveTo>
                    <a:pt x="399" y="135"/>
                  </a:moveTo>
                  <a:cubicBezTo>
                    <a:pt x="399" y="137"/>
                    <a:pt x="398" y="141"/>
                    <a:pt x="396" y="142"/>
                  </a:cubicBezTo>
                  <a:cubicBezTo>
                    <a:pt x="395" y="142"/>
                    <a:pt x="394" y="141"/>
                    <a:pt x="393" y="142"/>
                  </a:cubicBezTo>
                  <a:cubicBezTo>
                    <a:pt x="393" y="143"/>
                    <a:pt x="394" y="144"/>
                    <a:pt x="393" y="145"/>
                  </a:cubicBezTo>
                  <a:cubicBezTo>
                    <a:pt x="393" y="145"/>
                    <a:pt x="391" y="147"/>
                    <a:pt x="391" y="147"/>
                  </a:cubicBezTo>
                  <a:cubicBezTo>
                    <a:pt x="391" y="148"/>
                    <a:pt x="392" y="150"/>
                    <a:pt x="392" y="150"/>
                  </a:cubicBezTo>
                  <a:cubicBezTo>
                    <a:pt x="393" y="150"/>
                    <a:pt x="393" y="149"/>
                    <a:pt x="393" y="149"/>
                  </a:cubicBezTo>
                  <a:cubicBezTo>
                    <a:pt x="394" y="149"/>
                    <a:pt x="395" y="149"/>
                    <a:pt x="396" y="150"/>
                  </a:cubicBezTo>
                  <a:cubicBezTo>
                    <a:pt x="397" y="150"/>
                    <a:pt x="397" y="151"/>
                    <a:pt x="397" y="152"/>
                  </a:cubicBezTo>
                  <a:cubicBezTo>
                    <a:pt x="398" y="152"/>
                    <a:pt x="404" y="154"/>
                    <a:pt x="405" y="154"/>
                  </a:cubicBezTo>
                  <a:cubicBezTo>
                    <a:pt x="405" y="154"/>
                    <a:pt x="405" y="152"/>
                    <a:pt x="407" y="153"/>
                  </a:cubicBezTo>
                  <a:cubicBezTo>
                    <a:pt x="407" y="153"/>
                    <a:pt x="408" y="155"/>
                    <a:pt x="409" y="156"/>
                  </a:cubicBezTo>
                  <a:cubicBezTo>
                    <a:pt x="410" y="155"/>
                    <a:pt x="411" y="155"/>
                    <a:pt x="412" y="155"/>
                  </a:cubicBezTo>
                  <a:cubicBezTo>
                    <a:pt x="413" y="151"/>
                    <a:pt x="415" y="145"/>
                    <a:pt x="413" y="141"/>
                  </a:cubicBezTo>
                  <a:cubicBezTo>
                    <a:pt x="413" y="140"/>
                    <a:pt x="411" y="140"/>
                    <a:pt x="410" y="139"/>
                  </a:cubicBezTo>
                  <a:cubicBezTo>
                    <a:pt x="409" y="138"/>
                    <a:pt x="410" y="137"/>
                    <a:pt x="409" y="136"/>
                  </a:cubicBezTo>
                  <a:cubicBezTo>
                    <a:pt x="408" y="135"/>
                    <a:pt x="401" y="135"/>
                    <a:pt x="399" y="135"/>
                  </a:cubicBezTo>
                  <a:close/>
                  <a:moveTo>
                    <a:pt x="395" y="133"/>
                  </a:moveTo>
                  <a:cubicBezTo>
                    <a:pt x="395" y="133"/>
                    <a:pt x="394" y="135"/>
                    <a:pt x="393" y="136"/>
                  </a:cubicBezTo>
                  <a:cubicBezTo>
                    <a:pt x="392" y="137"/>
                    <a:pt x="390" y="136"/>
                    <a:pt x="388" y="137"/>
                  </a:cubicBezTo>
                  <a:cubicBezTo>
                    <a:pt x="388" y="139"/>
                    <a:pt x="388" y="140"/>
                    <a:pt x="389" y="140"/>
                  </a:cubicBezTo>
                  <a:cubicBezTo>
                    <a:pt x="389" y="139"/>
                    <a:pt x="390" y="140"/>
                    <a:pt x="391" y="140"/>
                  </a:cubicBezTo>
                  <a:cubicBezTo>
                    <a:pt x="391" y="140"/>
                    <a:pt x="392" y="137"/>
                    <a:pt x="392" y="137"/>
                  </a:cubicBezTo>
                  <a:cubicBezTo>
                    <a:pt x="393" y="137"/>
                    <a:pt x="394" y="137"/>
                    <a:pt x="395" y="137"/>
                  </a:cubicBezTo>
                  <a:cubicBezTo>
                    <a:pt x="395" y="137"/>
                    <a:pt x="397" y="132"/>
                    <a:pt x="395" y="133"/>
                  </a:cubicBezTo>
                  <a:close/>
                  <a:moveTo>
                    <a:pt x="389" y="132"/>
                  </a:moveTo>
                  <a:cubicBezTo>
                    <a:pt x="390" y="134"/>
                    <a:pt x="390" y="134"/>
                    <a:pt x="390" y="134"/>
                  </a:cubicBezTo>
                  <a:cubicBezTo>
                    <a:pt x="390" y="133"/>
                    <a:pt x="391" y="132"/>
                    <a:pt x="389" y="132"/>
                  </a:cubicBezTo>
                  <a:close/>
                  <a:moveTo>
                    <a:pt x="386" y="132"/>
                  </a:moveTo>
                  <a:cubicBezTo>
                    <a:pt x="386" y="132"/>
                    <a:pt x="386" y="134"/>
                    <a:pt x="386" y="134"/>
                  </a:cubicBezTo>
                  <a:cubicBezTo>
                    <a:pt x="388" y="135"/>
                    <a:pt x="387" y="133"/>
                    <a:pt x="386" y="132"/>
                  </a:cubicBezTo>
                  <a:close/>
                  <a:moveTo>
                    <a:pt x="404" y="131"/>
                  </a:moveTo>
                  <a:cubicBezTo>
                    <a:pt x="402" y="131"/>
                    <a:pt x="404" y="133"/>
                    <a:pt x="405" y="133"/>
                  </a:cubicBezTo>
                  <a:cubicBezTo>
                    <a:pt x="405" y="133"/>
                    <a:pt x="407" y="130"/>
                    <a:pt x="404" y="131"/>
                  </a:cubicBezTo>
                  <a:close/>
                  <a:moveTo>
                    <a:pt x="538" y="128"/>
                  </a:moveTo>
                  <a:cubicBezTo>
                    <a:pt x="537" y="128"/>
                    <a:pt x="535" y="129"/>
                    <a:pt x="535" y="130"/>
                  </a:cubicBezTo>
                  <a:cubicBezTo>
                    <a:pt x="535" y="130"/>
                    <a:pt x="533" y="130"/>
                    <a:pt x="533" y="130"/>
                  </a:cubicBezTo>
                  <a:cubicBezTo>
                    <a:pt x="534" y="130"/>
                    <a:pt x="532" y="130"/>
                    <a:pt x="532" y="130"/>
                  </a:cubicBezTo>
                  <a:cubicBezTo>
                    <a:pt x="533" y="132"/>
                    <a:pt x="533" y="132"/>
                    <a:pt x="533" y="132"/>
                  </a:cubicBezTo>
                  <a:cubicBezTo>
                    <a:pt x="534" y="132"/>
                    <a:pt x="535" y="131"/>
                    <a:pt x="536" y="132"/>
                  </a:cubicBezTo>
                  <a:cubicBezTo>
                    <a:pt x="536" y="132"/>
                    <a:pt x="537" y="133"/>
                    <a:pt x="538" y="134"/>
                  </a:cubicBezTo>
                  <a:cubicBezTo>
                    <a:pt x="538" y="133"/>
                    <a:pt x="537" y="132"/>
                    <a:pt x="538" y="131"/>
                  </a:cubicBezTo>
                  <a:cubicBezTo>
                    <a:pt x="538" y="130"/>
                    <a:pt x="544" y="127"/>
                    <a:pt x="538" y="128"/>
                  </a:cubicBezTo>
                  <a:close/>
                  <a:moveTo>
                    <a:pt x="443" y="114"/>
                  </a:moveTo>
                  <a:cubicBezTo>
                    <a:pt x="442" y="114"/>
                    <a:pt x="441" y="114"/>
                    <a:pt x="440" y="114"/>
                  </a:cubicBezTo>
                  <a:cubicBezTo>
                    <a:pt x="439" y="116"/>
                    <a:pt x="439" y="116"/>
                    <a:pt x="439" y="116"/>
                  </a:cubicBezTo>
                  <a:cubicBezTo>
                    <a:pt x="441" y="119"/>
                    <a:pt x="441" y="119"/>
                    <a:pt x="446" y="120"/>
                  </a:cubicBezTo>
                  <a:cubicBezTo>
                    <a:pt x="446" y="120"/>
                    <a:pt x="445" y="118"/>
                    <a:pt x="445" y="118"/>
                  </a:cubicBezTo>
                  <a:cubicBezTo>
                    <a:pt x="445" y="118"/>
                    <a:pt x="445" y="115"/>
                    <a:pt x="445" y="114"/>
                  </a:cubicBezTo>
                  <a:cubicBezTo>
                    <a:pt x="444" y="114"/>
                    <a:pt x="443" y="114"/>
                    <a:pt x="443" y="114"/>
                  </a:cubicBezTo>
                  <a:close/>
                  <a:moveTo>
                    <a:pt x="395" y="111"/>
                  </a:moveTo>
                  <a:cubicBezTo>
                    <a:pt x="394" y="112"/>
                    <a:pt x="394" y="114"/>
                    <a:pt x="393" y="115"/>
                  </a:cubicBezTo>
                  <a:cubicBezTo>
                    <a:pt x="392" y="114"/>
                    <a:pt x="392" y="117"/>
                    <a:pt x="391" y="117"/>
                  </a:cubicBezTo>
                  <a:cubicBezTo>
                    <a:pt x="392" y="118"/>
                    <a:pt x="394" y="118"/>
                    <a:pt x="395" y="119"/>
                  </a:cubicBezTo>
                  <a:cubicBezTo>
                    <a:pt x="397" y="120"/>
                    <a:pt x="396" y="123"/>
                    <a:pt x="398" y="124"/>
                  </a:cubicBezTo>
                  <a:cubicBezTo>
                    <a:pt x="400" y="125"/>
                    <a:pt x="402" y="124"/>
                    <a:pt x="405" y="124"/>
                  </a:cubicBezTo>
                  <a:cubicBezTo>
                    <a:pt x="408" y="125"/>
                    <a:pt x="410" y="127"/>
                    <a:pt x="412" y="128"/>
                  </a:cubicBezTo>
                  <a:cubicBezTo>
                    <a:pt x="413" y="128"/>
                    <a:pt x="413" y="127"/>
                    <a:pt x="414" y="128"/>
                  </a:cubicBezTo>
                  <a:cubicBezTo>
                    <a:pt x="416" y="126"/>
                    <a:pt x="414" y="124"/>
                    <a:pt x="418" y="124"/>
                  </a:cubicBezTo>
                  <a:cubicBezTo>
                    <a:pt x="418" y="126"/>
                    <a:pt x="418" y="126"/>
                    <a:pt x="418" y="126"/>
                  </a:cubicBezTo>
                  <a:cubicBezTo>
                    <a:pt x="421" y="127"/>
                    <a:pt x="428" y="128"/>
                    <a:pt x="429" y="130"/>
                  </a:cubicBezTo>
                  <a:cubicBezTo>
                    <a:pt x="429" y="131"/>
                    <a:pt x="428" y="132"/>
                    <a:pt x="429" y="132"/>
                  </a:cubicBezTo>
                  <a:cubicBezTo>
                    <a:pt x="429" y="133"/>
                    <a:pt x="431" y="133"/>
                    <a:pt x="431" y="134"/>
                  </a:cubicBezTo>
                  <a:cubicBezTo>
                    <a:pt x="433" y="138"/>
                    <a:pt x="430" y="139"/>
                    <a:pt x="430" y="142"/>
                  </a:cubicBezTo>
                  <a:cubicBezTo>
                    <a:pt x="430" y="143"/>
                    <a:pt x="431" y="144"/>
                    <a:pt x="431" y="144"/>
                  </a:cubicBezTo>
                  <a:cubicBezTo>
                    <a:pt x="431" y="146"/>
                    <a:pt x="429" y="147"/>
                    <a:pt x="429" y="148"/>
                  </a:cubicBezTo>
                  <a:cubicBezTo>
                    <a:pt x="429" y="149"/>
                    <a:pt x="430" y="151"/>
                    <a:pt x="431" y="152"/>
                  </a:cubicBezTo>
                  <a:cubicBezTo>
                    <a:pt x="431" y="153"/>
                    <a:pt x="431" y="155"/>
                    <a:pt x="431" y="154"/>
                  </a:cubicBezTo>
                  <a:cubicBezTo>
                    <a:pt x="431" y="155"/>
                    <a:pt x="431" y="158"/>
                    <a:pt x="431" y="158"/>
                  </a:cubicBezTo>
                  <a:cubicBezTo>
                    <a:pt x="433" y="158"/>
                    <a:pt x="434" y="158"/>
                    <a:pt x="435" y="158"/>
                  </a:cubicBezTo>
                  <a:cubicBezTo>
                    <a:pt x="436" y="156"/>
                    <a:pt x="436" y="156"/>
                    <a:pt x="436" y="156"/>
                  </a:cubicBezTo>
                  <a:cubicBezTo>
                    <a:pt x="440" y="155"/>
                    <a:pt x="439" y="157"/>
                    <a:pt x="439" y="158"/>
                  </a:cubicBezTo>
                  <a:cubicBezTo>
                    <a:pt x="439" y="158"/>
                    <a:pt x="439" y="158"/>
                    <a:pt x="439" y="158"/>
                  </a:cubicBezTo>
                  <a:cubicBezTo>
                    <a:pt x="439" y="158"/>
                    <a:pt x="451" y="156"/>
                    <a:pt x="451" y="156"/>
                  </a:cubicBezTo>
                  <a:cubicBezTo>
                    <a:pt x="452" y="155"/>
                    <a:pt x="451" y="153"/>
                    <a:pt x="452" y="152"/>
                  </a:cubicBezTo>
                  <a:cubicBezTo>
                    <a:pt x="455" y="150"/>
                    <a:pt x="455" y="150"/>
                    <a:pt x="455" y="150"/>
                  </a:cubicBezTo>
                  <a:cubicBezTo>
                    <a:pt x="456" y="152"/>
                    <a:pt x="457" y="155"/>
                    <a:pt x="457" y="157"/>
                  </a:cubicBezTo>
                  <a:cubicBezTo>
                    <a:pt x="459" y="157"/>
                    <a:pt x="460" y="158"/>
                    <a:pt x="462" y="158"/>
                  </a:cubicBezTo>
                  <a:cubicBezTo>
                    <a:pt x="462" y="157"/>
                    <a:pt x="465" y="155"/>
                    <a:pt x="466" y="156"/>
                  </a:cubicBezTo>
                  <a:cubicBezTo>
                    <a:pt x="466" y="156"/>
                    <a:pt x="468" y="158"/>
                    <a:pt x="470" y="157"/>
                  </a:cubicBezTo>
                  <a:cubicBezTo>
                    <a:pt x="471" y="154"/>
                    <a:pt x="471" y="154"/>
                    <a:pt x="471" y="154"/>
                  </a:cubicBezTo>
                  <a:cubicBezTo>
                    <a:pt x="473" y="154"/>
                    <a:pt x="473" y="154"/>
                    <a:pt x="474" y="154"/>
                  </a:cubicBezTo>
                  <a:cubicBezTo>
                    <a:pt x="475" y="154"/>
                    <a:pt x="475" y="155"/>
                    <a:pt x="475" y="157"/>
                  </a:cubicBezTo>
                  <a:cubicBezTo>
                    <a:pt x="478" y="157"/>
                    <a:pt x="480" y="156"/>
                    <a:pt x="482" y="156"/>
                  </a:cubicBezTo>
                  <a:cubicBezTo>
                    <a:pt x="482" y="154"/>
                    <a:pt x="482" y="154"/>
                    <a:pt x="482" y="154"/>
                  </a:cubicBezTo>
                  <a:cubicBezTo>
                    <a:pt x="484" y="155"/>
                    <a:pt x="483" y="156"/>
                    <a:pt x="484" y="157"/>
                  </a:cubicBezTo>
                  <a:cubicBezTo>
                    <a:pt x="485" y="157"/>
                    <a:pt x="485" y="156"/>
                    <a:pt x="486" y="156"/>
                  </a:cubicBezTo>
                  <a:cubicBezTo>
                    <a:pt x="487" y="155"/>
                    <a:pt x="489" y="156"/>
                    <a:pt x="491" y="156"/>
                  </a:cubicBezTo>
                  <a:cubicBezTo>
                    <a:pt x="495" y="156"/>
                    <a:pt x="498" y="156"/>
                    <a:pt x="502" y="156"/>
                  </a:cubicBezTo>
                  <a:cubicBezTo>
                    <a:pt x="502" y="154"/>
                    <a:pt x="502" y="155"/>
                    <a:pt x="503" y="155"/>
                  </a:cubicBezTo>
                  <a:cubicBezTo>
                    <a:pt x="503" y="153"/>
                    <a:pt x="503" y="151"/>
                    <a:pt x="502" y="151"/>
                  </a:cubicBezTo>
                  <a:cubicBezTo>
                    <a:pt x="503" y="151"/>
                    <a:pt x="504" y="151"/>
                    <a:pt x="504" y="151"/>
                  </a:cubicBezTo>
                  <a:cubicBezTo>
                    <a:pt x="505" y="151"/>
                    <a:pt x="505" y="154"/>
                    <a:pt x="505" y="154"/>
                  </a:cubicBezTo>
                  <a:cubicBezTo>
                    <a:pt x="506" y="154"/>
                    <a:pt x="507" y="155"/>
                    <a:pt x="508" y="156"/>
                  </a:cubicBezTo>
                  <a:cubicBezTo>
                    <a:pt x="509" y="156"/>
                    <a:pt x="509" y="155"/>
                    <a:pt x="510" y="155"/>
                  </a:cubicBezTo>
                  <a:cubicBezTo>
                    <a:pt x="511" y="154"/>
                    <a:pt x="510" y="154"/>
                    <a:pt x="511" y="154"/>
                  </a:cubicBezTo>
                  <a:cubicBezTo>
                    <a:pt x="511" y="154"/>
                    <a:pt x="512" y="155"/>
                    <a:pt x="512" y="156"/>
                  </a:cubicBezTo>
                  <a:cubicBezTo>
                    <a:pt x="514" y="156"/>
                    <a:pt x="526" y="155"/>
                    <a:pt x="529" y="154"/>
                  </a:cubicBezTo>
                  <a:cubicBezTo>
                    <a:pt x="529" y="154"/>
                    <a:pt x="529" y="152"/>
                    <a:pt x="530" y="152"/>
                  </a:cubicBezTo>
                  <a:cubicBezTo>
                    <a:pt x="531" y="156"/>
                    <a:pt x="530" y="150"/>
                    <a:pt x="530" y="148"/>
                  </a:cubicBezTo>
                  <a:cubicBezTo>
                    <a:pt x="531" y="147"/>
                    <a:pt x="530" y="149"/>
                    <a:pt x="530" y="149"/>
                  </a:cubicBezTo>
                  <a:cubicBezTo>
                    <a:pt x="532" y="148"/>
                    <a:pt x="534" y="147"/>
                    <a:pt x="535" y="146"/>
                  </a:cubicBezTo>
                  <a:cubicBezTo>
                    <a:pt x="537" y="143"/>
                    <a:pt x="536" y="142"/>
                    <a:pt x="535" y="139"/>
                  </a:cubicBezTo>
                  <a:cubicBezTo>
                    <a:pt x="535" y="139"/>
                    <a:pt x="533" y="139"/>
                    <a:pt x="533" y="139"/>
                  </a:cubicBezTo>
                  <a:cubicBezTo>
                    <a:pt x="531" y="138"/>
                    <a:pt x="527" y="135"/>
                    <a:pt x="524" y="135"/>
                  </a:cubicBezTo>
                  <a:cubicBezTo>
                    <a:pt x="523" y="135"/>
                    <a:pt x="521" y="137"/>
                    <a:pt x="520" y="136"/>
                  </a:cubicBezTo>
                  <a:cubicBezTo>
                    <a:pt x="517" y="134"/>
                    <a:pt x="517" y="134"/>
                    <a:pt x="517" y="134"/>
                  </a:cubicBezTo>
                  <a:cubicBezTo>
                    <a:pt x="517" y="134"/>
                    <a:pt x="517" y="132"/>
                    <a:pt x="517" y="132"/>
                  </a:cubicBezTo>
                  <a:cubicBezTo>
                    <a:pt x="516" y="132"/>
                    <a:pt x="508" y="131"/>
                    <a:pt x="506" y="132"/>
                  </a:cubicBezTo>
                  <a:cubicBezTo>
                    <a:pt x="506" y="132"/>
                    <a:pt x="505" y="133"/>
                    <a:pt x="503" y="133"/>
                  </a:cubicBezTo>
                  <a:cubicBezTo>
                    <a:pt x="502" y="133"/>
                    <a:pt x="501" y="131"/>
                    <a:pt x="497" y="131"/>
                  </a:cubicBezTo>
                  <a:cubicBezTo>
                    <a:pt x="496" y="132"/>
                    <a:pt x="496" y="132"/>
                    <a:pt x="496" y="132"/>
                  </a:cubicBezTo>
                  <a:cubicBezTo>
                    <a:pt x="494" y="133"/>
                    <a:pt x="493" y="132"/>
                    <a:pt x="492" y="132"/>
                  </a:cubicBezTo>
                  <a:cubicBezTo>
                    <a:pt x="491" y="134"/>
                    <a:pt x="491" y="134"/>
                    <a:pt x="491" y="134"/>
                  </a:cubicBezTo>
                  <a:cubicBezTo>
                    <a:pt x="489" y="135"/>
                    <a:pt x="485" y="133"/>
                    <a:pt x="482" y="134"/>
                  </a:cubicBezTo>
                  <a:cubicBezTo>
                    <a:pt x="482" y="135"/>
                    <a:pt x="480" y="135"/>
                    <a:pt x="479" y="136"/>
                  </a:cubicBezTo>
                  <a:cubicBezTo>
                    <a:pt x="479" y="136"/>
                    <a:pt x="479" y="138"/>
                    <a:pt x="479" y="138"/>
                  </a:cubicBezTo>
                  <a:cubicBezTo>
                    <a:pt x="477" y="138"/>
                    <a:pt x="470" y="136"/>
                    <a:pt x="468" y="135"/>
                  </a:cubicBezTo>
                  <a:cubicBezTo>
                    <a:pt x="468" y="138"/>
                    <a:pt x="468" y="138"/>
                    <a:pt x="468" y="138"/>
                  </a:cubicBezTo>
                  <a:cubicBezTo>
                    <a:pt x="467" y="138"/>
                    <a:pt x="465" y="136"/>
                    <a:pt x="463" y="136"/>
                  </a:cubicBezTo>
                  <a:cubicBezTo>
                    <a:pt x="463" y="136"/>
                    <a:pt x="463" y="138"/>
                    <a:pt x="461" y="138"/>
                  </a:cubicBezTo>
                  <a:cubicBezTo>
                    <a:pt x="461" y="136"/>
                    <a:pt x="461" y="136"/>
                    <a:pt x="461" y="136"/>
                  </a:cubicBezTo>
                  <a:cubicBezTo>
                    <a:pt x="458" y="135"/>
                    <a:pt x="456" y="135"/>
                    <a:pt x="453" y="134"/>
                  </a:cubicBezTo>
                  <a:cubicBezTo>
                    <a:pt x="452" y="134"/>
                    <a:pt x="452" y="135"/>
                    <a:pt x="451" y="136"/>
                  </a:cubicBezTo>
                  <a:cubicBezTo>
                    <a:pt x="451" y="134"/>
                    <a:pt x="451" y="133"/>
                    <a:pt x="451" y="132"/>
                  </a:cubicBezTo>
                  <a:cubicBezTo>
                    <a:pt x="448" y="131"/>
                    <a:pt x="447" y="130"/>
                    <a:pt x="444" y="131"/>
                  </a:cubicBezTo>
                  <a:cubicBezTo>
                    <a:pt x="443" y="131"/>
                    <a:pt x="443" y="133"/>
                    <a:pt x="443" y="133"/>
                  </a:cubicBezTo>
                  <a:cubicBezTo>
                    <a:pt x="439" y="135"/>
                    <a:pt x="442" y="131"/>
                    <a:pt x="443" y="130"/>
                  </a:cubicBezTo>
                  <a:cubicBezTo>
                    <a:pt x="442" y="130"/>
                    <a:pt x="440" y="130"/>
                    <a:pt x="439" y="130"/>
                  </a:cubicBezTo>
                  <a:cubicBezTo>
                    <a:pt x="440" y="128"/>
                    <a:pt x="440" y="128"/>
                    <a:pt x="440" y="128"/>
                  </a:cubicBezTo>
                  <a:cubicBezTo>
                    <a:pt x="444" y="129"/>
                    <a:pt x="445" y="129"/>
                    <a:pt x="449" y="127"/>
                  </a:cubicBezTo>
                  <a:cubicBezTo>
                    <a:pt x="449" y="127"/>
                    <a:pt x="449" y="125"/>
                    <a:pt x="449" y="125"/>
                  </a:cubicBezTo>
                  <a:cubicBezTo>
                    <a:pt x="447" y="124"/>
                    <a:pt x="445" y="124"/>
                    <a:pt x="443" y="123"/>
                  </a:cubicBezTo>
                  <a:cubicBezTo>
                    <a:pt x="442" y="123"/>
                    <a:pt x="441" y="121"/>
                    <a:pt x="441" y="121"/>
                  </a:cubicBezTo>
                  <a:cubicBezTo>
                    <a:pt x="439" y="120"/>
                    <a:pt x="437" y="121"/>
                    <a:pt x="436" y="120"/>
                  </a:cubicBezTo>
                  <a:cubicBezTo>
                    <a:pt x="435" y="120"/>
                    <a:pt x="435" y="118"/>
                    <a:pt x="435" y="117"/>
                  </a:cubicBezTo>
                  <a:cubicBezTo>
                    <a:pt x="431" y="118"/>
                    <a:pt x="420" y="120"/>
                    <a:pt x="419" y="119"/>
                  </a:cubicBezTo>
                  <a:cubicBezTo>
                    <a:pt x="418" y="119"/>
                    <a:pt x="419" y="117"/>
                    <a:pt x="419" y="117"/>
                  </a:cubicBezTo>
                  <a:cubicBezTo>
                    <a:pt x="419" y="117"/>
                    <a:pt x="415" y="114"/>
                    <a:pt x="415" y="114"/>
                  </a:cubicBezTo>
                  <a:cubicBezTo>
                    <a:pt x="413" y="113"/>
                    <a:pt x="412" y="114"/>
                    <a:pt x="409" y="114"/>
                  </a:cubicBezTo>
                  <a:cubicBezTo>
                    <a:pt x="408" y="114"/>
                    <a:pt x="404" y="113"/>
                    <a:pt x="403" y="113"/>
                  </a:cubicBezTo>
                  <a:cubicBezTo>
                    <a:pt x="402" y="113"/>
                    <a:pt x="402" y="112"/>
                    <a:pt x="402" y="112"/>
                  </a:cubicBezTo>
                  <a:cubicBezTo>
                    <a:pt x="401" y="111"/>
                    <a:pt x="399" y="112"/>
                    <a:pt x="399" y="112"/>
                  </a:cubicBezTo>
                  <a:cubicBezTo>
                    <a:pt x="399" y="112"/>
                    <a:pt x="397" y="111"/>
                    <a:pt x="395" y="111"/>
                  </a:cubicBezTo>
                  <a:close/>
                  <a:moveTo>
                    <a:pt x="523" y="102"/>
                  </a:moveTo>
                  <a:cubicBezTo>
                    <a:pt x="524" y="102"/>
                    <a:pt x="524" y="103"/>
                    <a:pt x="524" y="104"/>
                  </a:cubicBezTo>
                  <a:cubicBezTo>
                    <a:pt x="525" y="104"/>
                    <a:pt x="525" y="105"/>
                    <a:pt x="526" y="105"/>
                  </a:cubicBezTo>
                  <a:cubicBezTo>
                    <a:pt x="523" y="105"/>
                    <a:pt x="520" y="105"/>
                    <a:pt x="518" y="105"/>
                  </a:cubicBezTo>
                  <a:cubicBezTo>
                    <a:pt x="519" y="105"/>
                    <a:pt x="518" y="104"/>
                    <a:pt x="518" y="104"/>
                  </a:cubicBezTo>
                  <a:cubicBezTo>
                    <a:pt x="518" y="104"/>
                    <a:pt x="522" y="102"/>
                    <a:pt x="523" y="102"/>
                  </a:cubicBezTo>
                  <a:close/>
                  <a:moveTo>
                    <a:pt x="411" y="99"/>
                  </a:moveTo>
                  <a:cubicBezTo>
                    <a:pt x="411" y="100"/>
                    <a:pt x="411" y="100"/>
                    <a:pt x="411" y="100"/>
                  </a:cubicBezTo>
                  <a:cubicBezTo>
                    <a:pt x="409" y="101"/>
                    <a:pt x="407" y="101"/>
                    <a:pt x="405" y="102"/>
                  </a:cubicBezTo>
                  <a:cubicBezTo>
                    <a:pt x="405" y="102"/>
                    <a:pt x="405" y="102"/>
                    <a:pt x="405" y="102"/>
                  </a:cubicBezTo>
                  <a:cubicBezTo>
                    <a:pt x="402" y="103"/>
                    <a:pt x="399" y="102"/>
                    <a:pt x="397" y="102"/>
                  </a:cubicBezTo>
                  <a:cubicBezTo>
                    <a:pt x="397" y="102"/>
                    <a:pt x="394" y="104"/>
                    <a:pt x="393" y="104"/>
                  </a:cubicBezTo>
                  <a:cubicBezTo>
                    <a:pt x="394" y="105"/>
                    <a:pt x="394" y="105"/>
                    <a:pt x="394" y="106"/>
                  </a:cubicBezTo>
                  <a:cubicBezTo>
                    <a:pt x="404" y="105"/>
                    <a:pt x="414" y="111"/>
                    <a:pt x="421" y="106"/>
                  </a:cubicBezTo>
                  <a:cubicBezTo>
                    <a:pt x="422" y="105"/>
                    <a:pt x="422" y="105"/>
                    <a:pt x="423" y="105"/>
                  </a:cubicBezTo>
                  <a:cubicBezTo>
                    <a:pt x="424" y="102"/>
                    <a:pt x="424" y="102"/>
                    <a:pt x="424" y="102"/>
                  </a:cubicBezTo>
                  <a:cubicBezTo>
                    <a:pt x="429" y="101"/>
                    <a:pt x="420" y="100"/>
                    <a:pt x="420" y="100"/>
                  </a:cubicBezTo>
                  <a:cubicBezTo>
                    <a:pt x="420" y="99"/>
                    <a:pt x="420" y="99"/>
                    <a:pt x="420" y="99"/>
                  </a:cubicBezTo>
                  <a:cubicBezTo>
                    <a:pt x="418" y="99"/>
                    <a:pt x="417" y="101"/>
                    <a:pt x="414" y="100"/>
                  </a:cubicBezTo>
                  <a:cubicBezTo>
                    <a:pt x="413" y="100"/>
                    <a:pt x="413" y="99"/>
                    <a:pt x="411" y="99"/>
                  </a:cubicBezTo>
                  <a:close/>
                  <a:moveTo>
                    <a:pt x="442" y="96"/>
                  </a:moveTo>
                  <a:cubicBezTo>
                    <a:pt x="441" y="97"/>
                    <a:pt x="442" y="98"/>
                    <a:pt x="442" y="98"/>
                  </a:cubicBezTo>
                  <a:cubicBezTo>
                    <a:pt x="442" y="99"/>
                    <a:pt x="440" y="100"/>
                    <a:pt x="439" y="100"/>
                  </a:cubicBezTo>
                  <a:cubicBezTo>
                    <a:pt x="439" y="101"/>
                    <a:pt x="439" y="103"/>
                    <a:pt x="439" y="102"/>
                  </a:cubicBezTo>
                  <a:cubicBezTo>
                    <a:pt x="440" y="105"/>
                    <a:pt x="440" y="106"/>
                    <a:pt x="440" y="108"/>
                  </a:cubicBezTo>
                  <a:cubicBezTo>
                    <a:pt x="441" y="107"/>
                    <a:pt x="441" y="106"/>
                    <a:pt x="441" y="106"/>
                  </a:cubicBezTo>
                  <a:cubicBezTo>
                    <a:pt x="442" y="106"/>
                    <a:pt x="444" y="106"/>
                    <a:pt x="445" y="106"/>
                  </a:cubicBezTo>
                  <a:cubicBezTo>
                    <a:pt x="446" y="104"/>
                    <a:pt x="447" y="102"/>
                    <a:pt x="447" y="99"/>
                  </a:cubicBezTo>
                  <a:cubicBezTo>
                    <a:pt x="445" y="98"/>
                    <a:pt x="444" y="97"/>
                    <a:pt x="442" y="96"/>
                  </a:cubicBezTo>
                  <a:close/>
                  <a:moveTo>
                    <a:pt x="510" y="94"/>
                  </a:moveTo>
                  <a:cubicBezTo>
                    <a:pt x="511" y="93"/>
                    <a:pt x="510" y="96"/>
                    <a:pt x="510" y="96"/>
                  </a:cubicBezTo>
                  <a:cubicBezTo>
                    <a:pt x="508" y="96"/>
                    <a:pt x="509" y="94"/>
                    <a:pt x="510" y="94"/>
                  </a:cubicBezTo>
                  <a:close/>
                  <a:moveTo>
                    <a:pt x="377" y="79"/>
                  </a:moveTo>
                  <a:cubicBezTo>
                    <a:pt x="373" y="88"/>
                    <a:pt x="374" y="92"/>
                    <a:pt x="384" y="92"/>
                  </a:cubicBezTo>
                  <a:cubicBezTo>
                    <a:pt x="384" y="92"/>
                    <a:pt x="385" y="94"/>
                    <a:pt x="385" y="94"/>
                  </a:cubicBezTo>
                  <a:cubicBezTo>
                    <a:pt x="384" y="94"/>
                    <a:pt x="383" y="93"/>
                    <a:pt x="382" y="94"/>
                  </a:cubicBezTo>
                  <a:cubicBezTo>
                    <a:pt x="382" y="94"/>
                    <a:pt x="381" y="96"/>
                    <a:pt x="382" y="96"/>
                  </a:cubicBezTo>
                  <a:cubicBezTo>
                    <a:pt x="383" y="96"/>
                    <a:pt x="383" y="98"/>
                    <a:pt x="384" y="98"/>
                  </a:cubicBezTo>
                  <a:cubicBezTo>
                    <a:pt x="385" y="99"/>
                    <a:pt x="388" y="100"/>
                    <a:pt x="388" y="101"/>
                  </a:cubicBezTo>
                  <a:cubicBezTo>
                    <a:pt x="388" y="102"/>
                    <a:pt x="387" y="102"/>
                    <a:pt x="388" y="103"/>
                  </a:cubicBezTo>
                  <a:cubicBezTo>
                    <a:pt x="389" y="103"/>
                    <a:pt x="390" y="103"/>
                    <a:pt x="391" y="103"/>
                  </a:cubicBezTo>
                  <a:cubicBezTo>
                    <a:pt x="392" y="103"/>
                    <a:pt x="392" y="101"/>
                    <a:pt x="393" y="100"/>
                  </a:cubicBezTo>
                  <a:cubicBezTo>
                    <a:pt x="395" y="99"/>
                    <a:pt x="402" y="99"/>
                    <a:pt x="404" y="99"/>
                  </a:cubicBezTo>
                  <a:cubicBezTo>
                    <a:pt x="404" y="98"/>
                    <a:pt x="404" y="97"/>
                    <a:pt x="404" y="96"/>
                  </a:cubicBezTo>
                  <a:cubicBezTo>
                    <a:pt x="404" y="96"/>
                    <a:pt x="402" y="95"/>
                    <a:pt x="402" y="94"/>
                  </a:cubicBezTo>
                  <a:cubicBezTo>
                    <a:pt x="402" y="93"/>
                    <a:pt x="403" y="93"/>
                    <a:pt x="403" y="93"/>
                  </a:cubicBezTo>
                  <a:cubicBezTo>
                    <a:pt x="403" y="93"/>
                    <a:pt x="401" y="90"/>
                    <a:pt x="401" y="90"/>
                  </a:cubicBezTo>
                  <a:cubicBezTo>
                    <a:pt x="401" y="90"/>
                    <a:pt x="400" y="90"/>
                    <a:pt x="399" y="90"/>
                  </a:cubicBezTo>
                  <a:cubicBezTo>
                    <a:pt x="399" y="90"/>
                    <a:pt x="397" y="88"/>
                    <a:pt x="397" y="88"/>
                  </a:cubicBezTo>
                  <a:cubicBezTo>
                    <a:pt x="396" y="87"/>
                    <a:pt x="395" y="89"/>
                    <a:pt x="394" y="88"/>
                  </a:cubicBezTo>
                  <a:cubicBezTo>
                    <a:pt x="394" y="88"/>
                    <a:pt x="394" y="88"/>
                    <a:pt x="394" y="88"/>
                  </a:cubicBezTo>
                  <a:cubicBezTo>
                    <a:pt x="394" y="87"/>
                    <a:pt x="392" y="86"/>
                    <a:pt x="392" y="86"/>
                  </a:cubicBezTo>
                  <a:cubicBezTo>
                    <a:pt x="389" y="84"/>
                    <a:pt x="386" y="84"/>
                    <a:pt x="383" y="83"/>
                  </a:cubicBezTo>
                  <a:cubicBezTo>
                    <a:pt x="381" y="82"/>
                    <a:pt x="379" y="80"/>
                    <a:pt x="377" y="79"/>
                  </a:cubicBezTo>
                  <a:close/>
                  <a:moveTo>
                    <a:pt x="363" y="57"/>
                  </a:moveTo>
                  <a:cubicBezTo>
                    <a:pt x="364" y="60"/>
                    <a:pt x="364" y="63"/>
                    <a:pt x="365" y="65"/>
                  </a:cubicBezTo>
                  <a:cubicBezTo>
                    <a:pt x="365" y="65"/>
                    <a:pt x="367" y="64"/>
                    <a:pt x="367" y="64"/>
                  </a:cubicBezTo>
                  <a:cubicBezTo>
                    <a:pt x="368" y="65"/>
                    <a:pt x="368" y="67"/>
                    <a:pt x="369" y="68"/>
                  </a:cubicBezTo>
                  <a:cubicBezTo>
                    <a:pt x="369" y="68"/>
                    <a:pt x="370" y="67"/>
                    <a:pt x="371" y="68"/>
                  </a:cubicBezTo>
                  <a:cubicBezTo>
                    <a:pt x="370" y="66"/>
                    <a:pt x="371" y="65"/>
                    <a:pt x="370" y="63"/>
                  </a:cubicBezTo>
                  <a:cubicBezTo>
                    <a:pt x="370" y="62"/>
                    <a:pt x="367" y="61"/>
                    <a:pt x="367" y="60"/>
                  </a:cubicBezTo>
                  <a:cubicBezTo>
                    <a:pt x="366" y="59"/>
                    <a:pt x="367" y="58"/>
                    <a:pt x="367" y="57"/>
                  </a:cubicBezTo>
                  <a:cubicBezTo>
                    <a:pt x="366" y="57"/>
                    <a:pt x="364" y="58"/>
                    <a:pt x="363" y="57"/>
                  </a:cubicBezTo>
                  <a:close/>
                  <a:moveTo>
                    <a:pt x="578" y="40"/>
                  </a:moveTo>
                  <a:cubicBezTo>
                    <a:pt x="581" y="40"/>
                    <a:pt x="580" y="41"/>
                    <a:pt x="579" y="41"/>
                  </a:cubicBezTo>
                  <a:cubicBezTo>
                    <a:pt x="573" y="42"/>
                    <a:pt x="573" y="40"/>
                    <a:pt x="578" y="40"/>
                  </a:cubicBezTo>
                  <a:close/>
                  <a:moveTo>
                    <a:pt x="374" y="160"/>
                  </a:moveTo>
                  <a:cubicBezTo>
                    <a:pt x="374" y="160"/>
                    <a:pt x="372" y="163"/>
                    <a:pt x="371" y="164"/>
                  </a:cubicBezTo>
                  <a:cubicBezTo>
                    <a:pt x="369" y="164"/>
                    <a:pt x="358" y="165"/>
                    <a:pt x="365" y="167"/>
                  </a:cubicBezTo>
                  <a:cubicBezTo>
                    <a:pt x="365" y="167"/>
                    <a:pt x="364" y="169"/>
                    <a:pt x="364" y="169"/>
                  </a:cubicBezTo>
                  <a:cubicBezTo>
                    <a:pt x="362" y="168"/>
                    <a:pt x="360" y="169"/>
                    <a:pt x="357" y="168"/>
                  </a:cubicBezTo>
                  <a:cubicBezTo>
                    <a:pt x="357" y="167"/>
                    <a:pt x="356" y="165"/>
                    <a:pt x="355" y="165"/>
                  </a:cubicBezTo>
                  <a:cubicBezTo>
                    <a:pt x="353" y="166"/>
                    <a:pt x="347" y="171"/>
                    <a:pt x="348" y="174"/>
                  </a:cubicBezTo>
                  <a:cubicBezTo>
                    <a:pt x="348" y="175"/>
                    <a:pt x="349" y="175"/>
                    <a:pt x="349" y="176"/>
                  </a:cubicBezTo>
                  <a:cubicBezTo>
                    <a:pt x="351" y="176"/>
                    <a:pt x="353" y="177"/>
                    <a:pt x="353" y="177"/>
                  </a:cubicBezTo>
                  <a:cubicBezTo>
                    <a:pt x="355" y="177"/>
                    <a:pt x="357" y="177"/>
                    <a:pt x="357" y="178"/>
                  </a:cubicBezTo>
                  <a:cubicBezTo>
                    <a:pt x="358" y="179"/>
                    <a:pt x="358" y="181"/>
                    <a:pt x="357" y="181"/>
                  </a:cubicBezTo>
                  <a:cubicBezTo>
                    <a:pt x="357" y="182"/>
                    <a:pt x="358" y="184"/>
                    <a:pt x="357" y="185"/>
                  </a:cubicBezTo>
                  <a:cubicBezTo>
                    <a:pt x="356" y="187"/>
                    <a:pt x="347" y="186"/>
                    <a:pt x="344" y="186"/>
                  </a:cubicBezTo>
                  <a:cubicBezTo>
                    <a:pt x="342" y="184"/>
                    <a:pt x="341" y="182"/>
                    <a:pt x="340" y="180"/>
                  </a:cubicBezTo>
                  <a:cubicBezTo>
                    <a:pt x="340" y="180"/>
                    <a:pt x="339" y="181"/>
                    <a:pt x="338" y="181"/>
                  </a:cubicBezTo>
                  <a:cubicBezTo>
                    <a:pt x="337" y="182"/>
                    <a:pt x="337" y="181"/>
                    <a:pt x="336" y="181"/>
                  </a:cubicBezTo>
                  <a:cubicBezTo>
                    <a:pt x="336" y="182"/>
                    <a:pt x="335" y="182"/>
                    <a:pt x="335" y="184"/>
                  </a:cubicBezTo>
                  <a:cubicBezTo>
                    <a:pt x="335" y="184"/>
                    <a:pt x="336" y="186"/>
                    <a:pt x="336" y="186"/>
                  </a:cubicBezTo>
                  <a:cubicBezTo>
                    <a:pt x="336" y="187"/>
                    <a:pt x="335" y="188"/>
                    <a:pt x="336" y="188"/>
                  </a:cubicBezTo>
                  <a:cubicBezTo>
                    <a:pt x="336" y="189"/>
                    <a:pt x="338" y="190"/>
                    <a:pt x="338" y="191"/>
                  </a:cubicBezTo>
                  <a:cubicBezTo>
                    <a:pt x="339" y="191"/>
                    <a:pt x="341" y="194"/>
                    <a:pt x="341" y="194"/>
                  </a:cubicBezTo>
                  <a:cubicBezTo>
                    <a:pt x="342" y="194"/>
                    <a:pt x="343" y="194"/>
                    <a:pt x="344" y="194"/>
                  </a:cubicBezTo>
                  <a:cubicBezTo>
                    <a:pt x="344" y="194"/>
                    <a:pt x="346" y="196"/>
                    <a:pt x="346" y="196"/>
                  </a:cubicBezTo>
                  <a:cubicBezTo>
                    <a:pt x="348" y="196"/>
                    <a:pt x="348" y="196"/>
                    <a:pt x="348" y="196"/>
                  </a:cubicBezTo>
                  <a:cubicBezTo>
                    <a:pt x="348" y="196"/>
                    <a:pt x="348" y="194"/>
                    <a:pt x="348" y="193"/>
                  </a:cubicBezTo>
                  <a:cubicBezTo>
                    <a:pt x="349" y="193"/>
                    <a:pt x="350" y="193"/>
                    <a:pt x="352" y="193"/>
                  </a:cubicBezTo>
                  <a:cubicBezTo>
                    <a:pt x="352" y="194"/>
                    <a:pt x="353" y="195"/>
                    <a:pt x="354" y="196"/>
                  </a:cubicBezTo>
                  <a:cubicBezTo>
                    <a:pt x="355" y="197"/>
                    <a:pt x="356" y="199"/>
                    <a:pt x="357" y="199"/>
                  </a:cubicBezTo>
                  <a:cubicBezTo>
                    <a:pt x="357" y="200"/>
                    <a:pt x="359" y="199"/>
                    <a:pt x="359" y="199"/>
                  </a:cubicBezTo>
                  <a:cubicBezTo>
                    <a:pt x="360" y="200"/>
                    <a:pt x="364" y="203"/>
                    <a:pt x="364" y="203"/>
                  </a:cubicBezTo>
                  <a:cubicBezTo>
                    <a:pt x="364" y="204"/>
                    <a:pt x="364" y="205"/>
                    <a:pt x="364" y="206"/>
                  </a:cubicBezTo>
                  <a:cubicBezTo>
                    <a:pt x="364" y="207"/>
                    <a:pt x="366" y="209"/>
                    <a:pt x="367" y="211"/>
                  </a:cubicBezTo>
                  <a:cubicBezTo>
                    <a:pt x="369" y="211"/>
                    <a:pt x="370" y="212"/>
                    <a:pt x="372" y="211"/>
                  </a:cubicBezTo>
                  <a:cubicBezTo>
                    <a:pt x="374" y="210"/>
                    <a:pt x="375" y="206"/>
                    <a:pt x="377" y="205"/>
                  </a:cubicBezTo>
                  <a:cubicBezTo>
                    <a:pt x="378" y="204"/>
                    <a:pt x="380" y="205"/>
                    <a:pt x="381" y="205"/>
                  </a:cubicBezTo>
                  <a:cubicBezTo>
                    <a:pt x="381" y="205"/>
                    <a:pt x="382" y="203"/>
                    <a:pt x="383" y="203"/>
                  </a:cubicBezTo>
                  <a:cubicBezTo>
                    <a:pt x="386" y="201"/>
                    <a:pt x="388" y="202"/>
                    <a:pt x="391" y="201"/>
                  </a:cubicBezTo>
                  <a:cubicBezTo>
                    <a:pt x="391" y="198"/>
                    <a:pt x="391" y="199"/>
                    <a:pt x="391" y="197"/>
                  </a:cubicBezTo>
                  <a:cubicBezTo>
                    <a:pt x="393" y="197"/>
                    <a:pt x="393" y="197"/>
                    <a:pt x="393" y="197"/>
                  </a:cubicBezTo>
                  <a:cubicBezTo>
                    <a:pt x="393" y="196"/>
                    <a:pt x="394" y="192"/>
                    <a:pt x="393" y="191"/>
                  </a:cubicBezTo>
                  <a:cubicBezTo>
                    <a:pt x="392" y="189"/>
                    <a:pt x="392" y="189"/>
                    <a:pt x="392" y="189"/>
                  </a:cubicBezTo>
                  <a:cubicBezTo>
                    <a:pt x="392" y="187"/>
                    <a:pt x="393" y="187"/>
                    <a:pt x="393" y="185"/>
                  </a:cubicBezTo>
                  <a:cubicBezTo>
                    <a:pt x="393" y="185"/>
                    <a:pt x="390" y="183"/>
                    <a:pt x="390" y="183"/>
                  </a:cubicBezTo>
                  <a:cubicBezTo>
                    <a:pt x="387" y="186"/>
                    <a:pt x="388" y="185"/>
                    <a:pt x="385" y="187"/>
                  </a:cubicBezTo>
                  <a:cubicBezTo>
                    <a:pt x="384" y="184"/>
                    <a:pt x="384" y="183"/>
                    <a:pt x="383" y="179"/>
                  </a:cubicBezTo>
                  <a:cubicBezTo>
                    <a:pt x="377" y="182"/>
                    <a:pt x="379" y="182"/>
                    <a:pt x="377" y="177"/>
                  </a:cubicBezTo>
                  <a:cubicBezTo>
                    <a:pt x="375" y="177"/>
                    <a:pt x="375" y="177"/>
                    <a:pt x="375" y="177"/>
                  </a:cubicBezTo>
                  <a:cubicBezTo>
                    <a:pt x="376" y="175"/>
                    <a:pt x="376" y="175"/>
                    <a:pt x="376" y="175"/>
                  </a:cubicBezTo>
                  <a:cubicBezTo>
                    <a:pt x="379" y="174"/>
                    <a:pt x="381" y="175"/>
                    <a:pt x="384" y="174"/>
                  </a:cubicBezTo>
                  <a:cubicBezTo>
                    <a:pt x="384" y="174"/>
                    <a:pt x="385" y="171"/>
                    <a:pt x="383" y="171"/>
                  </a:cubicBezTo>
                  <a:cubicBezTo>
                    <a:pt x="384" y="171"/>
                    <a:pt x="384" y="169"/>
                    <a:pt x="384" y="168"/>
                  </a:cubicBezTo>
                  <a:cubicBezTo>
                    <a:pt x="384" y="168"/>
                    <a:pt x="382" y="168"/>
                    <a:pt x="382" y="168"/>
                  </a:cubicBezTo>
                  <a:cubicBezTo>
                    <a:pt x="382" y="168"/>
                    <a:pt x="381" y="166"/>
                    <a:pt x="381" y="166"/>
                  </a:cubicBezTo>
                  <a:cubicBezTo>
                    <a:pt x="379" y="165"/>
                    <a:pt x="375" y="165"/>
                    <a:pt x="373" y="166"/>
                  </a:cubicBezTo>
                  <a:cubicBezTo>
                    <a:pt x="372" y="168"/>
                    <a:pt x="372" y="168"/>
                    <a:pt x="372" y="168"/>
                  </a:cubicBezTo>
                  <a:cubicBezTo>
                    <a:pt x="371" y="168"/>
                    <a:pt x="369" y="167"/>
                    <a:pt x="368" y="168"/>
                  </a:cubicBezTo>
                  <a:cubicBezTo>
                    <a:pt x="369" y="167"/>
                    <a:pt x="370" y="167"/>
                    <a:pt x="371" y="166"/>
                  </a:cubicBezTo>
                  <a:cubicBezTo>
                    <a:pt x="372" y="166"/>
                    <a:pt x="374" y="164"/>
                    <a:pt x="374" y="164"/>
                  </a:cubicBezTo>
                  <a:cubicBezTo>
                    <a:pt x="375" y="164"/>
                    <a:pt x="376" y="164"/>
                    <a:pt x="377" y="164"/>
                  </a:cubicBezTo>
                  <a:cubicBezTo>
                    <a:pt x="379" y="162"/>
                    <a:pt x="378" y="158"/>
                    <a:pt x="374" y="160"/>
                  </a:cubicBezTo>
                  <a:close/>
                  <a:moveTo>
                    <a:pt x="294" y="131"/>
                  </a:moveTo>
                  <a:cubicBezTo>
                    <a:pt x="294" y="131"/>
                    <a:pt x="294" y="133"/>
                    <a:pt x="294" y="133"/>
                  </a:cubicBezTo>
                  <a:cubicBezTo>
                    <a:pt x="291" y="134"/>
                    <a:pt x="293" y="131"/>
                    <a:pt x="294" y="131"/>
                  </a:cubicBezTo>
                  <a:close/>
                  <a:moveTo>
                    <a:pt x="188" y="120"/>
                  </a:moveTo>
                  <a:cubicBezTo>
                    <a:pt x="189" y="121"/>
                    <a:pt x="187" y="122"/>
                    <a:pt x="187" y="122"/>
                  </a:cubicBezTo>
                  <a:cubicBezTo>
                    <a:pt x="187" y="121"/>
                    <a:pt x="187" y="120"/>
                    <a:pt x="188" y="120"/>
                  </a:cubicBezTo>
                  <a:close/>
                  <a:moveTo>
                    <a:pt x="335" y="119"/>
                  </a:moveTo>
                  <a:cubicBezTo>
                    <a:pt x="333" y="119"/>
                    <a:pt x="327" y="121"/>
                    <a:pt x="326" y="122"/>
                  </a:cubicBezTo>
                  <a:cubicBezTo>
                    <a:pt x="325" y="122"/>
                    <a:pt x="324" y="123"/>
                    <a:pt x="324" y="124"/>
                  </a:cubicBezTo>
                  <a:cubicBezTo>
                    <a:pt x="322" y="122"/>
                    <a:pt x="321" y="125"/>
                    <a:pt x="324" y="127"/>
                  </a:cubicBezTo>
                  <a:cubicBezTo>
                    <a:pt x="324" y="128"/>
                    <a:pt x="324" y="128"/>
                    <a:pt x="324" y="128"/>
                  </a:cubicBezTo>
                  <a:cubicBezTo>
                    <a:pt x="328" y="127"/>
                    <a:pt x="330" y="127"/>
                    <a:pt x="334" y="126"/>
                  </a:cubicBezTo>
                  <a:cubicBezTo>
                    <a:pt x="334" y="126"/>
                    <a:pt x="332" y="128"/>
                    <a:pt x="332" y="128"/>
                  </a:cubicBezTo>
                  <a:cubicBezTo>
                    <a:pt x="329" y="128"/>
                    <a:pt x="328" y="129"/>
                    <a:pt x="326" y="130"/>
                  </a:cubicBezTo>
                  <a:cubicBezTo>
                    <a:pt x="325" y="132"/>
                    <a:pt x="325" y="132"/>
                    <a:pt x="325" y="132"/>
                  </a:cubicBezTo>
                  <a:cubicBezTo>
                    <a:pt x="329" y="131"/>
                    <a:pt x="337" y="131"/>
                    <a:pt x="334" y="132"/>
                  </a:cubicBezTo>
                  <a:cubicBezTo>
                    <a:pt x="333" y="132"/>
                    <a:pt x="331" y="132"/>
                    <a:pt x="331" y="133"/>
                  </a:cubicBezTo>
                  <a:cubicBezTo>
                    <a:pt x="330" y="133"/>
                    <a:pt x="330" y="135"/>
                    <a:pt x="330" y="136"/>
                  </a:cubicBezTo>
                  <a:cubicBezTo>
                    <a:pt x="329" y="136"/>
                    <a:pt x="327" y="136"/>
                    <a:pt x="327" y="136"/>
                  </a:cubicBezTo>
                  <a:cubicBezTo>
                    <a:pt x="327" y="137"/>
                    <a:pt x="327" y="138"/>
                    <a:pt x="327" y="138"/>
                  </a:cubicBezTo>
                  <a:cubicBezTo>
                    <a:pt x="329" y="138"/>
                    <a:pt x="332" y="139"/>
                    <a:pt x="335" y="138"/>
                  </a:cubicBezTo>
                  <a:cubicBezTo>
                    <a:pt x="336" y="137"/>
                    <a:pt x="336" y="135"/>
                    <a:pt x="338" y="134"/>
                  </a:cubicBezTo>
                  <a:cubicBezTo>
                    <a:pt x="339" y="133"/>
                    <a:pt x="341" y="133"/>
                    <a:pt x="342" y="132"/>
                  </a:cubicBezTo>
                  <a:cubicBezTo>
                    <a:pt x="342" y="132"/>
                    <a:pt x="342" y="130"/>
                    <a:pt x="341" y="131"/>
                  </a:cubicBezTo>
                  <a:cubicBezTo>
                    <a:pt x="341" y="130"/>
                    <a:pt x="341" y="130"/>
                    <a:pt x="341" y="130"/>
                  </a:cubicBezTo>
                  <a:cubicBezTo>
                    <a:pt x="342" y="128"/>
                    <a:pt x="342" y="128"/>
                    <a:pt x="342" y="128"/>
                  </a:cubicBezTo>
                  <a:cubicBezTo>
                    <a:pt x="341" y="127"/>
                    <a:pt x="344" y="125"/>
                    <a:pt x="340" y="125"/>
                  </a:cubicBezTo>
                  <a:cubicBezTo>
                    <a:pt x="338" y="125"/>
                    <a:pt x="337" y="125"/>
                    <a:pt x="336" y="126"/>
                  </a:cubicBezTo>
                  <a:cubicBezTo>
                    <a:pt x="337" y="124"/>
                    <a:pt x="341" y="120"/>
                    <a:pt x="335" y="119"/>
                  </a:cubicBezTo>
                  <a:close/>
                  <a:moveTo>
                    <a:pt x="325" y="114"/>
                  </a:moveTo>
                  <a:cubicBezTo>
                    <a:pt x="324" y="116"/>
                    <a:pt x="323" y="118"/>
                    <a:pt x="322" y="120"/>
                  </a:cubicBezTo>
                  <a:cubicBezTo>
                    <a:pt x="330" y="118"/>
                    <a:pt x="337" y="117"/>
                    <a:pt x="325" y="114"/>
                  </a:cubicBezTo>
                  <a:close/>
                  <a:moveTo>
                    <a:pt x="361" y="112"/>
                  </a:moveTo>
                  <a:cubicBezTo>
                    <a:pt x="361" y="114"/>
                    <a:pt x="361" y="114"/>
                    <a:pt x="361" y="114"/>
                  </a:cubicBezTo>
                  <a:cubicBezTo>
                    <a:pt x="359" y="114"/>
                    <a:pt x="358" y="114"/>
                    <a:pt x="357" y="114"/>
                  </a:cubicBezTo>
                  <a:cubicBezTo>
                    <a:pt x="358" y="115"/>
                    <a:pt x="356" y="116"/>
                    <a:pt x="356" y="116"/>
                  </a:cubicBezTo>
                  <a:cubicBezTo>
                    <a:pt x="357" y="118"/>
                    <a:pt x="357" y="118"/>
                    <a:pt x="357" y="118"/>
                  </a:cubicBezTo>
                  <a:cubicBezTo>
                    <a:pt x="359" y="118"/>
                    <a:pt x="361" y="119"/>
                    <a:pt x="363" y="119"/>
                  </a:cubicBezTo>
                  <a:cubicBezTo>
                    <a:pt x="362" y="119"/>
                    <a:pt x="362" y="119"/>
                    <a:pt x="362" y="120"/>
                  </a:cubicBezTo>
                  <a:cubicBezTo>
                    <a:pt x="360" y="120"/>
                    <a:pt x="357" y="121"/>
                    <a:pt x="355" y="121"/>
                  </a:cubicBezTo>
                  <a:cubicBezTo>
                    <a:pt x="356" y="122"/>
                    <a:pt x="355" y="122"/>
                    <a:pt x="355" y="123"/>
                  </a:cubicBezTo>
                  <a:cubicBezTo>
                    <a:pt x="356" y="124"/>
                    <a:pt x="359" y="125"/>
                    <a:pt x="360" y="126"/>
                  </a:cubicBezTo>
                  <a:cubicBezTo>
                    <a:pt x="360" y="127"/>
                    <a:pt x="360" y="129"/>
                    <a:pt x="359" y="131"/>
                  </a:cubicBezTo>
                  <a:cubicBezTo>
                    <a:pt x="363" y="131"/>
                    <a:pt x="361" y="134"/>
                    <a:pt x="360" y="134"/>
                  </a:cubicBezTo>
                  <a:cubicBezTo>
                    <a:pt x="360" y="134"/>
                    <a:pt x="358" y="133"/>
                    <a:pt x="357" y="134"/>
                  </a:cubicBezTo>
                  <a:cubicBezTo>
                    <a:pt x="357" y="133"/>
                    <a:pt x="358" y="131"/>
                    <a:pt x="357" y="130"/>
                  </a:cubicBezTo>
                  <a:cubicBezTo>
                    <a:pt x="357" y="130"/>
                    <a:pt x="352" y="126"/>
                    <a:pt x="351" y="125"/>
                  </a:cubicBezTo>
                  <a:cubicBezTo>
                    <a:pt x="350" y="124"/>
                    <a:pt x="350" y="120"/>
                    <a:pt x="350" y="120"/>
                  </a:cubicBezTo>
                  <a:cubicBezTo>
                    <a:pt x="345" y="116"/>
                    <a:pt x="345" y="121"/>
                    <a:pt x="344" y="121"/>
                  </a:cubicBezTo>
                  <a:cubicBezTo>
                    <a:pt x="344" y="120"/>
                    <a:pt x="344" y="123"/>
                    <a:pt x="344" y="123"/>
                  </a:cubicBezTo>
                  <a:cubicBezTo>
                    <a:pt x="344" y="123"/>
                    <a:pt x="345" y="123"/>
                    <a:pt x="346" y="123"/>
                  </a:cubicBezTo>
                  <a:cubicBezTo>
                    <a:pt x="344" y="127"/>
                    <a:pt x="345" y="127"/>
                    <a:pt x="346" y="130"/>
                  </a:cubicBezTo>
                  <a:cubicBezTo>
                    <a:pt x="346" y="130"/>
                    <a:pt x="348" y="130"/>
                    <a:pt x="348" y="130"/>
                  </a:cubicBezTo>
                  <a:cubicBezTo>
                    <a:pt x="348" y="130"/>
                    <a:pt x="349" y="135"/>
                    <a:pt x="350" y="135"/>
                  </a:cubicBezTo>
                  <a:cubicBezTo>
                    <a:pt x="349" y="135"/>
                    <a:pt x="348" y="136"/>
                    <a:pt x="347" y="136"/>
                  </a:cubicBezTo>
                  <a:cubicBezTo>
                    <a:pt x="347" y="136"/>
                    <a:pt x="346" y="134"/>
                    <a:pt x="346" y="134"/>
                  </a:cubicBezTo>
                  <a:cubicBezTo>
                    <a:pt x="343" y="135"/>
                    <a:pt x="343" y="135"/>
                    <a:pt x="340" y="136"/>
                  </a:cubicBezTo>
                  <a:cubicBezTo>
                    <a:pt x="341" y="136"/>
                    <a:pt x="339" y="136"/>
                    <a:pt x="342" y="137"/>
                  </a:cubicBezTo>
                  <a:cubicBezTo>
                    <a:pt x="341" y="139"/>
                    <a:pt x="341" y="139"/>
                    <a:pt x="341" y="139"/>
                  </a:cubicBezTo>
                  <a:cubicBezTo>
                    <a:pt x="340" y="139"/>
                    <a:pt x="339" y="139"/>
                    <a:pt x="338" y="139"/>
                  </a:cubicBezTo>
                  <a:cubicBezTo>
                    <a:pt x="338" y="139"/>
                    <a:pt x="339" y="142"/>
                    <a:pt x="338" y="142"/>
                  </a:cubicBezTo>
                  <a:cubicBezTo>
                    <a:pt x="340" y="143"/>
                    <a:pt x="339" y="144"/>
                    <a:pt x="342" y="144"/>
                  </a:cubicBezTo>
                  <a:cubicBezTo>
                    <a:pt x="344" y="143"/>
                    <a:pt x="346" y="140"/>
                    <a:pt x="348" y="140"/>
                  </a:cubicBezTo>
                  <a:cubicBezTo>
                    <a:pt x="351" y="138"/>
                    <a:pt x="353" y="140"/>
                    <a:pt x="357" y="140"/>
                  </a:cubicBezTo>
                  <a:cubicBezTo>
                    <a:pt x="358" y="139"/>
                    <a:pt x="360" y="138"/>
                    <a:pt x="361" y="138"/>
                  </a:cubicBezTo>
                  <a:cubicBezTo>
                    <a:pt x="361" y="138"/>
                    <a:pt x="362" y="139"/>
                    <a:pt x="361" y="140"/>
                  </a:cubicBezTo>
                  <a:cubicBezTo>
                    <a:pt x="360" y="140"/>
                    <a:pt x="360" y="140"/>
                    <a:pt x="360" y="140"/>
                  </a:cubicBezTo>
                  <a:cubicBezTo>
                    <a:pt x="360" y="140"/>
                    <a:pt x="359" y="141"/>
                    <a:pt x="359" y="142"/>
                  </a:cubicBezTo>
                  <a:cubicBezTo>
                    <a:pt x="358" y="142"/>
                    <a:pt x="356" y="143"/>
                    <a:pt x="355" y="144"/>
                  </a:cubicBezTo>
                  <a:cubicBezTo>
                    <a:pt x="355" y="151"/>
                    <a:pt x="357" y="149"/>
                    <a:pt x="364" y="149"/>
                  </a:cubicBezTo>
                  <a:cubicBezTo>
                    <a:pt x="365" y="149"/>
                    <a:pt x="368" y="150"/>
                    <a:pt x="368" y="150"/>
                  </a:cubicBezTo>
                  <a:cubicBezTo>
                    <a:pt x="373" y="149"/>
                    <a:pt x="376" y="149"/>
                    <a:pt x="383" y="149"/>
                  </a:cubicBezTo>
                  <a:cubicBezTo>
                    <a:pt x="383" y="148"/>
                    <a:pt x="383" y="148"/>
                    <a:pt x="384" y="148"/>
                  </a:cubicBezTo>
                  <a:cubicBezTo>
                    <a:pt x="384" y="147"/>
                    <a:pt x="383" y="146"/>
                    <a:pt x="383" y="146"/>
                  </a:cubicBezTo>
                  <a:cubicBezTo>
                    <a:pt x="383" y="145"/>
                    <a:pt x="383" y="145"/>
                    <a:pt x="383" y="145"/>
                  </a:cubicBezTo>
                  <a:cubicBezTo>
                    <a:pt x="383" y="145"/>
                    <a:pt x="384" y="145"/>
                    <a:pt x="385" y="145"/>
                  </a:cubicBezTo>
                  <a:cubicBezTo>
                    <a:pt x="384" y="144"/>
                    <a:pt x="386" y="144"/>
                    <a:pt x="385" y="142"/>
                  </a:cubicBezTo>
                  <a:cubicBezTo>
                    <a:pt x="384" y="142"/>
                    <a:pt x="382" y="142"/>
                    <a:pt x="382" y="141"/>
                  </a:cubicBezTo>
                  <a:cubicBezTo>
                    <a:pt x="382" y="140"/>
                    <a:pt x="382" y="139"/>
                    <a:pt x="382" y="138"/>
                  </a:cubicBezTo>
                  <a:cubicBezTo>
                    <a:pt x="384" y="139"/>
                    <a:pt x="383" y="135"/>
                    <a:pt x="383" y="135"/>
                  </a:cubicBezTo>
                  <a:cubicBezTo>
                    <a:pt x="381" y="135"/>
                    <a:pt x="380" y="135"/>
                    <a:pt x="379" y="134"/>
                  </a:cubicBezTo>
                  <a:cubicBezTo>
                    <a:pt x="380" y="133"/>
                    <a:pt x="381" y="131"/>
                    <a:pt x="380" y="129"/>
                  </a:cubicBezTo>
                  <a:cubicBezTo>
                    <a:pt x="379" y="127"/>
                    <a:pt x="379" y="127"/>
                    <a:pt x="379" y="127"/>
                  </a:cubicBezTo>
                  <a:cubicBezTo>
                    <a:pt x="379" y="126"/>
                    <a:pt x="378" y="121"/>
                    <a:pt x="379" y="121"/>
                  </a:cubicBezTo>
                  <a:cubicBezTo>
                    <a:pt x="377" y="120"/>
                    <a:pt x="374" y="119"/>
                    <a:pt x="373" y="118"/>
                  </a:cubicBezTo>
                  <a:cubicBezTo>
                    <a:pt x="373" y="118"/>
                    <a:pt x="375" y="118"/>
                    <a:pt x="374" y="117"/>
                  </a:cubicBezTo>
                  <a:cubicBezTo>
                    <a:pt x="373" y="115"/>
                    <a:pt x="370" y="115"/>
                    <a:pt x="369" y="114"/>
                  </a:cubicBezTo>
                  <a:cubicBezTo>
                    <a:pt x="368" y="115"/>
                    <a:pt x="368" y="117"/>
                    <a:pt x="367" y="118"/>
                  </a:cubicBezTo>
                  <a:cubicBezTo>
                    <a:pt x="369" y="118"/>
                    <a:pt x="368" y="119"/>
                    <a:pt x="369" y="120"/>
                  </a:cubicBezTo>
                  <a:cubicBezTo>
                    <a:pt x="370" y="121"/>
                    <a:pt x="366" y="121"/>
                    <a:pt x="364" y="121"/>
                  </a:cubicBezTo>
                  <a:cubicBezTo>
                    <a:pt x="364" y="120"/>
                    <a:pt x="364" y="119"/>
                    <a:pt x="363" y="119"/>
                  </a:cubicBezTo>
                  <a:cubicBezTo>
                    <a:pt x="364" y="120"/>
                    <a:pt x="365" y="118"/>
                    <a:pt x="365" y="118"/>
                  </a:cubicBezTo>
                  <a:cubicBezTo>
                    <a:pt x="364" y="116"/>
                    <a:pt x="362" y="114"/>
                    <a:pt x="361" y="112"/>
                  </a:cubicBezTo>
                  <a:close/>
                  <a:moveTo>
                    <a:pt x="346" y="97"/>
                  </a:moveTo>
                  <a:cubicBezTo>
                    <a:pt x="345" y="98"/>
                    <a:pt x="344" y="100"/>
                    <a:pt x="344" y="100"/>
                  </a:cubicBezTo>
                  <a:cubicBezTo>
                    <a:pt x="344" y="100"/>
                    <a:pt x="344" y="101"/>
                    <a:pt x="345" y="100"/>
                  </a:cubicBezTo>
                  <a:cubicBezTo>
                    <a:pt x="345" y="100"/>
                    <a:pt x="346" y="103"/>
                    <a:pt x="346" y="103"/>
                  </a:cubicBezTo>
                  <a:cubicBezTo>
                    <a:pt x="349" y="102"/>
                    <a:pt x="354" y="102"/>
                    <a:pt x="350" y="99"/>
                  </a:cubicBezTo>
                  <a:cubicBezTo>
                    <a:pt x="349" y="98"/>
                    <a:pt x="347" y="98"/>
                    <a:pt x="346" y="97"/>
                  </a:cubicBezTo>
                  <a:close/>
                  <a:moveTo>
                    <a:pt x="316" y="97"/>
                  </a:moveTo>
                  <a:cubicBezTo>
                    <a:pt x="316" y="98"/>
                    <a:pt x="316" y="97"/>
                    <a:pt x="315" y="98"/>
                  </a:cubicBezTo>
                  <a:cubicBezTo>
                    <a:pt x="315" y="99"/>
                    <a:pt x="314" y="101"/>
                    <a:pt x="315" y="102"/>
                  </a:cubicBezTo>
                  <a:cubicBezTo>
                    <a:pt x="315" y="103"/>
                    <a:pt x="317" y="103"/>
                    <a:pt x="318" y="104"/>
                  </a:cubicBezTo>
                  <a:cubicBezTo>
                    <a:pt x="318" y="105"/>
                    <a:pt x="318" y="107"/>
                    <a:pt x="319" y="108"/>
                  </a:cubicBezTo>
                  <a:cubicBezTo>
                    <a:pt x="319" y="107"/>
                    <a:pt x="321" y="106"/>
                    <a:pt x="321" y="106"/>
                  </a:cubicBezTo>
                  <a:cubicBezTo>
                    <a:pt x="321" y="104"/>
                    <a:pt x="321" y="104"/>
                    <a:pt x="321" y="102"/>
                  </a:cubicBezTo>
                  <a:cubicBezTo>
                    <a:pt x="321" y="102"/>
                    <a:pt x="319" y="101"/>
                    <a:pt x="319" y="100"/>
                  </a:cubicBezTo>
                  <a:cubicBezTo>
                    <a:pt x="319" y="100"/>
                    <a:pt x="319" y="99"/>
                    <a:pt x="319" y="98"/>
                  </a:cubicBezTo>
                  <a:cubicBezTo>
                    <a:pt x="319" y="98"/>
                    <a:pt x="317" y="97"/>
                    <a:pt x="316" y="97"/>
                  </a:cubicBezTo>
                  <a:close/>
                  <a:moveTo>
                    <a:pt x="273" y="80"/>
                  </a:moveTo>
                  <a:cubicBezTo>
                    <a:pt x="273" y="80"/>
                    <a:pt x="271" y="82"/>
                    <a:pt x="271" y="82"/>
                  </a:cubicBezTo>
                  <a:cubicBezTo>
                    <a:pt x="270" y="82"/>
                    <a:pt x="269" y="81"/>
                    <a:pt x="268" y="82"/>
                  </a:cubicBezTo>
                  <a:cubicBezTo>
                    <a:pt x="267" y="82"/>
                    <a:pt x="267" y="83"/>
                    <a:pt x="266" y="84"/>
                  </a:cubicBezTo>
                  <a:cubicBezTo>
                    <a:pt x="263" y="86"/>
                    <a:pt x="264" y="85"/>
                    <a:pt x="262" y="88"/>
                  </a:cubicBezTo>
                  <a:cubicBezTo>
                    <a:pt x="265" y="89"/>
                    <a:pt x="270" y="91"/>
                    <a:pt x="274" y="91"/>
                  </a:cubicBezTo>
                  <a:cubicBezTo>
                    <a:pt x="275" y="90"/>
                    <a:pt x="275" y="90"/>
                    <a:pt x="275" y="90"/>
                  </a:cubicBezTo>
                  <a:cubicBezTo>
                    <a:pt x="276" y="89"/>
                    <a:pt x="278" y="90"/>
                    <a:pt x="280" y="90"/>
                  </a:cubicBezTo>
                  <a:cubicBezTo>
                    <a:pt x="280" y="88"/>
                    <a:pt x="282" y="86"/>
                    <a:pt x="281" y="83"/>
                  </a:cubicBezTo>
                  <a:cubicBezTo>
                    <a:pt x="281" y="83"/>
                    <a:pt x="280" y="82"/>
                    <a:pt x="280" y="82"/>
                  </a:cubicBezTo>
                  <a:cubicBezTo>
                    <a:pt x="279" y="82"/>
                    <a:pt x="278" y="82"/>
                    <a:pt x="277" y="82"/>
                  </a:cubicBezTo>
                  <a:cubicBezTo>
                    <a:pt x="276" y="81"/>
                    <a:pt x="276" y="80"/>
                    <a:pt x="273" y="80"/>
                  </a:cubicBezTo>
                  <a:close/>
                  <a:moveTo>
                    <a:pt x="310" y="73"/>
                  </a:moveTo>
                  <a:cubicBezTo>
                    <a:pt x="306" y="77"/>
                    <a:pt x="307" y="76"/>
                    <a:pt x="308" y="81"/>
                  </a:cubicBezTo>
                  <a:cubicBezTo>
                    <a:pt x="309" y="81"/>
                    <a:pt x="311" y="80"/>
                    <a:pt x="312" y="80"/>
                  </a:cubicBezTo>
                  <a:cubicBezTo>
                    <a:pt x="312" y="80"/>
                    <a:pt x="311" y="83"/>
                    <a:pt x="312" y="84"/>
                  </a:cubicBezTo>
                  <a:cubicBezTo>
                    <a:pt x="314" y="83"/>
                    <a:pt x="313" y="81"/>
                    <a:pt x="316" y="82"/>
                  </a:cubicBezTo>
                  <a:cubicBezTo>
                    <a:pt x="316" y="83"/>
                    <a:pt x="315" y="86"/>
                    <a:pt x="315" y="86"/>
                  </a:cubicBezTo>
                  <a:cubicBezTo>
                    <a:pt x="316" y="86"/>
                    <a:pt x="317" y="86"/>
                    <a:pt x="318" y="86"/>
                  </a:cubicBezTo>
                  <a:cubicBezTo>
                    <a:pt x="318" y="85"/>
                    <a:pt x="318" y="85"/>
                    <a:pt x="318" y="85"/>
                  </a:cubicBezTo>
                  <a:cubicBezTo>
                    <a:pt x="318" y="85"/>
                    <a:pt x="320" y="86"/>
                    <a:pt x="320" y="86"/>
                  </a:cubicBezTo>
                  <a:cubicBezTo>
                    <a:pt x="320" y="86"/>
                    <a:pt x="321" y="87"/>
                    <a:pt x="320" y="87"/>
                  </a:cubicBezTo>
                  <a:cubicBezTo>
                    <a:pt x="317" y="88"/>
                    <a:pt x="320" y="89"/>
                    <a:pt x="321" y="90"/>
                  </a:cubicBezTo>
                  <a:cubicBezTo>
                    <a:pt x="320" y="90"/>
                    <a:pt x="318" y="90"/>
                    <a:pt x="316" y="90"/>
                  </a:cubicBezTo>
                  <a:cubicBezTo>
                    <a:pt x="316" y="90"/>
                    <a:pt x="316" y="92"/>
                    <a:pt x="316" y="92"/>
                  </a:cubicBezTo>
                  <a:cubicBezTo>
                    <a:pt x="317" y="93"/>
                    <a:pt x="317" y="92"/>
                    <a:pt x="318" y="93"/>
                  </a:cubicBezTo>
                  <a:cubicBezTo>
                    <a:pt x="318" y="93"/>
                    <a:pt x="320" y="93"/>
                    <a:pt x="321" y="92"/>
                  </a:cubicBezTo>
                  <a:cubicBezTo>
                    <a:pt x="322" y="92"/>
                    <a:pt x="323" y="90"/>
                    <a:pt x="324" y="90"/>
                  </a:cubicBezTo>
                  <a:cubicBezTo>
                    <a:pt x="325" y="89"/>
                    <a:pt x="326" y="90"/>
                    <a:pt x="328" y="90"/>
                  </a:cubicBezTo>
                  <a:cubicBezTo>
                    <a:pt x="329" y="88"/>
                    <a:pt x="329" y="88"/>
                    <a:pt x="329" y="88"/>
                  </a:cubicBezTo>
                  <a:cubicBezTo>
                    <a:pt x="332" y="88"/>
                    <a:pt x="330" y="91"/>
                    <a:pt x="334" y="90"/>
                  </a:cubicBezTo>
                  <a:cubicBezTo>
                    <a:pt x="334" y="90"/>
                    <a:pt x="334" y="88"/>
                    <a:pt x="334" y="88"/>
                  </a:cubicBezTo>
                  <a:cubicBezTo>
                    <a:pt x="335" y="88"/>
                    <a:pt x="336" y="89"/>
                    <a:pt x="336" y="89"/>
                  </a:cubicBezTo>
                  <a:cubicBezTo>
                    <a:pt x="338" y="90"/>
                    <a:pt x="340" y="89"/>
                    <a:pt x="342" y="89"/>
                  </a:cubicBezTo>
                  <a:cubicBezTo>
                    <a:pt x="342" y="89"/>
                    <a:pt x="344" y="91"/>
                    <a:pt x="344" y="92"/>
                  </a:cubicBezTo>
                  <a:cubicBezTo>
                    <a:pt x="345" y="92"/>
                    <a:pt x="346" y="92"/>
                    <a:pt x="348" y="92"/>
                  </a:cubicBezTo>
                  <a:cubicBezTo>
                    <a:pt x="349" y="93"/>
                    <a:pt x="351" y="96"/>
                    <a:pt x="353" y="97"/>
                  </a:cubicBezTo>
                  <a:cubicBezTo>
                    <a:pt x="354" y="98"/>
                    <a:pt x="355" y="97"/>
                    <a:pt x="357" y="98"/>
                  </a:cubicBezTo>
                  <a:cubicBezTo>
                    <a:pt x="359" y="100"/>
                    <a:pt x="360" y="104"/>
                    <a:pt x="363" y="104"/>
                  </a:cubicBezTo>
                  <a:cubicBezTo>
                    <a:pt x="371" y="104"/>
                    <a:pt x="368" y="94"/>
                    <a:pt x="365" y="91"/>
                  </a:cubicBezTo>
                  <a:cubicBezTo>
                    <a:pt x="363" y="88"/>
                    <a:pt x="360" y="86"/>
                    <a:pt x="355" y="86"/>
                  </a:cubicBezTo>
                  <a:cubicBezTo>
                    <a:pt x="355" y="86"/>
                    <a:pt x="354" y="88"/>
                    <a:pt x="353" y="87"/>
                  </a:cubicBezTo>
                  <a:cubicBezTo>
                    <a:pt x="353" y="87"/>
                    <a:pt x="351" y="83"/>
                    <a:pt x="351" y="83"/>
                  </a:cubicBezTo>
                  <a:cubicBezTo>
                    <a:pt x="348" y="81"/>
                    <a:pt x="346" y="82"/>
                    <a:pt x="344" y="82"/>
                  </a:cubicBezTo>
                  <a:cubicBezTo>
                    <a:pt x="344" y="82"/>
                    <a:pt x="343" y="79"/>
                    <a:pt x="343" y="79"/>
                  </a:cubicBezTo>
                  <a:cubicBezTo>
                    <a:pt x="339" y="77"/>
                    <a:pt x="338" y="80"/>
                    <a:pt x="336" y="81"/>
                  </a:cubicBezTo>
                  <a:cubicBezTo>
                    <a:pt x="335" y="81"/>
                    <a:pt x="335" y="81"/>
                    <a:pt x="334" y="81"/>
                  </a:cubicBezTo>
                  <a:cubicBezTo>
                    <a:pt x="334" y="80"/>
                    <a:pt x="334" y="79"/>
                    <a:pt x="334" y="78"/>
                  </a:cubicBezTo>
                  <a:cubicBezTo>
                    <a:pt x="332" y="77"/>
                    <a:pt x="329" y="76"/>
                    <a:pt x="327" y="75"/>
                  </a:cubicBezTo>
                  <a:cubicBezTo>
                    <a:pt x="327" y="76"/>
                    <a:pt x="326" y="76"/>
                    <a:pt x="326" y="76"/>
                  </a:cubicBezTo>
                  <a:cubicBezTo>
                    <a:pt x="325" y="78"/>
                    <a:pt x="326" y="79"/>
                    <a:pt x="326" y="80"/>
                  </a:cubicBezTo>
                  <a:cubicBezTo>
                    <a:pt x="323" y="81"/>
                    <a:pt x="323" y="81"/>
                    <a:pt x="323" y="81"/>
                  </a:cubicBezTo>
                  <a:cubicBezTo>
                    <a:pt x="322" y="80"/>
                    <a:pt x="320" y="75"/>
                    <a:pt x="320" y="75"/>
                  </a:cubicBezTo>
                  <a:cubicBezTo>
                    <a:pt x="318" y="74"/>
                    <a:pt x="316" y="75"/>
                    <a:pt x="315" y="75"/>
                  </a:cubicBezTo>
                  <a:cubicBezTo>
                    <a:pt x="314" y="75"/>
                    <a:pt x="312" y="74"/>
                    <a:pt x="310" y="73"/>
                  </a:cubicBezTo>
                  <a:close/>
                  <a:moveTo>
                    <a:pt x="83" y="478"/>
                  </a:moveTo>
                  <a:cubicBezTo>
                    <a:pt x="82" y="478"/>
                    <a:pt x="80" y="479"/>
                    <a:pt x="79" y="480"/>
                  </a:cubicBezTo>
                  <a:cubicBezTo>
                    <a:pt x="80" y="482"/>
                    <a:pt x="78" y="481"/>
                    <a:pt x="80" y="482"/>
                  </a:cubicBezTo>
                  <a:cubicBezTo>
                    <a:pt x="80" y="483"/>
                    <a:pt x="80" y="483"/>
                    <a:pt x="80" y="483"/>
                  </a:cubicBezTo>
                  <a:cubicBezTo>
                    <a:pt x="80" y="481"/>
                    <a:pt x="79" y="485"/>
                    <a:pt x="80" y="487"/>
                  </a:cubicBezTo>
                  <a:cubicBezTo>
                    <a:pt x="81" y="489"/>
                    <a:pt x="87" y="491"/>
                    <a:pt x="88" y="493"/>
                  </a:cubicBezTo>
                  <a:cubicBezTo>
                    <a:pt x="88" y="492"/>
                    <a:pt x="88" y="491"/>
                    <a:pt x="88" y="491"/>
                  </a:cubicBezTo>
                  <a:cubicBezTo>
                    <a:pt x="87" y="488"/>
                    <a:pt x="86" y="489"/>
                    <a:pt x="86" y="489"/>
                  </a:cubicBezTo>
                  <a:cubicBezTo>
                    <a:pt x="86" y="489"/>
                    <a:pt x="87" y="488"/>
                    <a:pt x="89" y="487"/>
                  </a:cubicBezTo>
                  <a:cubicBezTo>
                    <a:pt x="88" y="486"/>
                    <a:pt x="88" y="486"/>
                    <a:pt x="86" y="485"/>
                  </a:cubicBezTo>
                  <a:cubicBezTo>
                    <a:pt x="86" y="485"/>
                    <a:pt x="88" y="483"/>
                    <a:pt x="87" y="482"/>
                  </a:cubicBezTo>
                  <a:cubicBezTo>
                    <a:pt x="86" y="481"/>
                    <a:pt x="85" y="482"/>
                    <a:pt x="85" y="481"/>
                  </a:cubicBezTo>
                  <a:cubicBezTo>
                    <a:pt x="85" y="481"/>
                    <a:pt x="86" y="480"/>
                    <a:pt x="86" y="479"/>
                  </a:cubicBezTo>
                  <a:cubicBezTo>
                    <a:pt x="85" y="478"/>
                    <a:pt x="84" y="479"/>
                    <a:pt x="83" y="478"/>
                  </a:cubicBezTo>
                  <a:close/>
                  <a:moveTo>
                    <a:pt x="96" y="469"/>
                  </a:moveTo>
                  <a:cubicBezTo>
                    <a:pt x="96" y="470"/>
                    <a:pt x="96" y="470"/>
                    <a:pt x="96" y="470"/>
                  </a:cubicBezTo>
                  <a:cubicBezTo>
                    <a:pt x="94" y="470"/>
                    <a:pt x="96" y="470"/>
                    <a:pt x="97" y="471"/>
                  </a:cubicBezTo>
                  <a:cubicBezTo>
                    <a:pt x="97" y="471"/>
                    <a:pt x="98" y="468"/>
                    <a:pt x="96" y="469"/>
                  </a:cubicBezTo>
                  <a:close/>
                  <a:moveTo>
                    <a:pt x="74" y="467"/>
                  </a:moveTo>
                  <a:cubicBezTo>
                    <a:pt x="74" y="469"/>
                    <a:pt x="75" y="474"/>
                    <a:pt x="75" y="475"/>
                  </a:cubicBezTo>
                  <a:cubicBezTo>
                    <a:pt x="75" y="475"/>
                    <a:pt x="74" y="475"/>
                    <a:pt x="74" y="477"/>
                  </a:cubicBezTo>
                  <a:cubicBezTo>
                    <a:pt x="76" y="477"/>
                    <a:pt x="76" y="477"/>
                    <a:pt x="76" y="477"/>
                  </a:cubicBezTo>
                  <a:cubicBezTo>
                    <a:pt x="76" y="477"/>
                    <a:pt x="76" y="479"/>
                    <a:pt x="76" y="478"/>
                  </a:cubicBezTo>
                  <a:cubicBezTo>
                    <a:pt x="76" y="478"/>
                    <a:pt x="76" y="480"/>
                    <a:pt x="76" y="480"/>
                  </a:cubicBezTo>
                  <a:cubicBezTo>
                    <a:pt x="77" y="481"/>
                    <a:pt x="79" y="479"/>
                    <a:pt x="79" y="479"/>
                  </a:cubicBezTo>
                  <a:cubicBezTo>
                    <a:pt x="80" y="478"/>
                    <a:pt x="82" y="478"/>
                    <a:pt x="82" y="477"/>
                  </a:cubicBezTo>
                  <a:cubicBezTo>
                    <a:pt x="83" y="476"/>
                    <a:pt x="82" y="474"/>
                    <a:pt x="82" y="473"/>
                  </a:cubicBezTo>
                  <a:cubicBezTo>
                    <a:pt x="83" y="471"/>
                    <a:pt x="84" y="469"/>
                    <a:pt x="84" y="467"/>
                  </a:cubicBezTo>
                  <a:cubicBezTo>
                    <a:pt x="79" y="468"/>
                    <a:pt x="78" y="470"/>
                    <a:pt x="74" y="467"/>
                  </a:cubicBezTo>
                  <a:close/>
                  <a:moveTo>
                    <a:pt x="278" y="385"/>
                  </a:moveTo>
                  <a:cubicBezTo>
                    <a:pt x="279" y="385"/>
                    <a:pt x="280" y="385"/>
                    <a:pt x="281" y="385"/>
                  </a:cubicBezTo>
                  <a:cubicBezTo>
                    <a:pt x="282" y="385"/>
                    <a:pt x="282" y="387"/>
                    <a:pt x="283" y="388"/>
                  </a:cubicBezTo>
                  <a:cubicBezTo>
                    <a:pt x="283" y="388"/>
                    <a:pt x="287" y="387"/>
                    <a:pt x="288" y="387"/>
                  </a:cubicBezTo>
                  <a:cubicBezTo>
                    <a:pt x="288" y="386"/>
                    <a:pt x="288" y="386"/>
                    <a:pt x="288" y="386"/>
                  </a:cubicBezTo>
                  <a:cubicBezTo>
                    <a:pt x="290" y="385"/>
                    <a:pt x="295" y="385"/>
                    <a:pt x="296" y="386"/>
                  </a:cubicBezTo>
                  <a:cubicBezTo>
                    <a:pt x="297" y="386"/>
                    <a:pt x="304" y="389"/>
                    <a:pt x="299" y="388"/>
                  </a:cubicBezTo>
                  <a:cubicBezTo>
                    <a:pt x="299" y="388"/>
                    <a:pt x="297" y="388"/>
                    <a:pt x="296" y="388"/>
                  </a:cubicBezTo>
                  <a:cubicBezTo>
                    <a:pt x="296" y="388"/>
                    <a:pt x="293" y="387"/>
                    <a:pt x="291" y="388"/>
                  </a:cubicBezTo>
                  <a:cubicBezTo>
                    <a:pt x="291" y="388"/>
                    <a:pt x="291" y="389"/>
                    <a:pt x="290" y="390"/>
                  </a:cubicBezTo>
                  <a:cubicBezTo>
                    <a:pt x="289" y="391"/>
                    <a:pt x="288" y="390"/>
                    <a:pt x="286" y="390"/>
                  </a:cubicBezTo>
                  <a:cubicBezTo>
                    <a:pt x="284" y="391"/>
                    <a:pt x="283" y="393"/>
                    <a:pt x="282" y="394"/>
                  </a:cubicBezTo>
                  <a:cubicBezTo>
                    <a:pt x="278" y="395"/>
                    <a:pt x="276" y="396"/>
                    <a:pt x="273" y="399"/>
                  </a:cubicBezTo>
                  <a:cubicBezTo>
                    <a:pt x="272" y="400"/>
                    <a:pt x="269" y="402"/>
                    <a:pt x="269" y="403"/>
                  </a:cubicBezTo>
                  <a:cubicBezTo>
                    <a:pt x="269" y="404"/>
                    <a:pt x="269" y="405"/>
                    <a:pt x="269" y="405"/>
                  </a:cubicBezTo>
                  <a:cubicBezTo>
                    <a:pt x="267" y="405"/>
                    <a:pt x="265" y="406"/>
                    <a:pt x="264" y="405"/>
                  </a:cubicBezTo>
                  <a:cubicBezTo>
                    <a:pt x="264" y="405"/>
                    <a:pt x="263" y="404"/>
                    <a:pt x="263" y="404"/>
                  </a:cubicBezTo>
                  <a:cubicBezTo>
                    <a:pt x="261" y="405"/>
                    <a:pt x="262" y="402"/>
                    <a:pt x="262" y="402"/>
                  </a:cubicBezTo>
                  <a:cubicBezTo>
                    <a:pt x="263" y="401"/>
                    <a:pt x="263" y="402"/>
                    <a:pt x="264" y="401"/>
                  </a:cubicBezTo>
                  <a:cubicBezTo>
                    <a:pt x="266" y="400"/>
                    <a:pt x="267" y="397"/>
                    <a:pt x="268" y="396"/>
                  </a:cubicBezTo>
                  <a:cubicBezTo>
                    <a:pt x="270" y="394"/>
                    <a:pt x="274" y="393"/>
                    <a:pt x="275" y="391"/>
                  </a:cubicBezTo>
                  <a:cubicBezTo>
                    <a:pt x="275" y="390"/>
                    <a:pt x="275" y="389"/>
                    <a:pt x="275" y="388"/>
                  </a:cubicBezTo>
                  <a:cubicBezTo>
                    <a:pt x="275" y="387"/>
                    <a:pt x="278" y="386"/>
                    <a:pt x="278" y="385"/>
                  </a:cubicBezTo>
                  <a:close/>
                  <a:moveTo>
                    <a:pt x="274" y="332"/>
                  </a:moveTo>
                  <a:cubicBezTo>
                    <a:pt x="277" y="332"/>
                    <a:pt x="278" y="333"/>
                    <a:pt x="280" y="334"/>
                  </a:cubicBezTo>
                  <a:cubicBezTo>
                    <a:pt x="280" y="335"/>
                    <a:pt x="280" y="335"/>
                    <a:pt x="280" y="335"/>
                  </a:cubicBezTo>
                  <a:cubicBezTo>
                    <a:pt x="278" y="335"/>
                    <a:pt x="277" y="334"/>
                    <a:pt x="275" y="334"/>
                  </a:cubicBezTo>
                  <a:cubicBezTo>
                    <a:pt x="276" y="335"/>
                    <a:pt x="275" y="336"/>
                    <a:pt x="276" y="336"/>
                  </a:cubicBezTo>
                  <a:cubicBezTo>
                    <a:pt x="276" y="336"/>
                    <a:pt x="277" y="337"/>
                    <a:pt x="277" y="338"/>
                  </a:cubicBezTo>
                  <a:cubicBezTo>
                    <a:pt x="276" y="338"/>
                    <a:pt x="274" y="337"/>
                    <a:pt x="273" y="338"/>
                  </a:cubicBezTo>
                  <a:cubicBezTo>
                    <a:pt x="272" y="338"/>
                    <a:pt x="273" y="340"/>
                    <a:pt x="272" y="341"/>
                  </a:cubicBezTo>
                  <a:cubicBezTo>
                    <a:pt x="272" y="341"/>
                    <a:pt x="270" y="341"/>
                    <a:pt x="270" y="341"/>
                  </a:cubicBezTo>
                  <a:cubicBezTo>
                    <a:pt x="269" y="343"/>
                    <a:pt x="268" y="346"/>
                    <a:pt x="266" y="347"/>
                  </a:cubicBezTo>
                  <a:cubicBezTo>
                    <a:pt x="264" y="348"/>
                    <a:pt x="264" y="346"/>
                    <a:pt x="262" y="347"/>
                  </a:cubicBezTo>
                  <a:cubicBezTo>
                    <a:pt x="262" y="347"/>
                    <a:pt x="254" y="355"/>
                    <a:pt x="254" y="355"/>
                  </a:cubicBezTo>
                  <a:cubicBezTo>
                    <a:pt x="253" y="356"/>
                    <a:pt x="254" y="357"/>
                    <a:pt x="253" y="358"/>
                  </a:cubicBezTo>
                  <a:cubicBezTo>
                    <a:pt x="252" y="359"/>
                    <a:pt x="250" y="359"/>
                    <a:pt x="248" y="360"/>
                  </a:cubicBezTo>
                  <a:cubicBezTo>
                    <a:pt x="248" y="359"/>
                    <a:pt x="247" y="358"/>
                    <a:pt x="246" y="358"/>
                  </a:cubicBezTo>
                  <a:cubicBezTo>
                    <a:pt x="245" y="357"/>
                    <a:pt x="244" y="358"/>
                    <a:pt x="243" y="358"/>
                  </a:cubicBezTo>
                  <a:cubicBezTo>
                    <a:pt x="242" y="360"/>
                    <a:pt x="239" y="365"/>
                    <a:pt x="237" y="366"/>
                  </a:cubicBezTo>
                  <a:cubicBezTo>
                    <a:pt x="237" y="366"/>
                    <a:pt x="234" y="365"/>
                    <a:pt x="233" y="365"/>
                  </a:cubicBezTo>
                  <a:cubicBezTo>
                    <a:pt x="229" y="365"/>
                    <a:pt x="226" y="366"/>
                    <a:pt x="223" y="368"/>
                  </a:cubicBezTo>
                  <a:cubicBezTo>
                    <a:pt x="222" y="367"/>
                    <a:pt x="221" y="367"/>
                    <a:pt x="220" y="366"/>
                  </a:cubicBezTo>
                  <a:cubicBezTo>
                    <a:pt x="219" y="365"/>
                    <a:pt x="219" y="362"/>
                    <a:pt x="218" y="362"/>
                  </a:cubicBezTo>
                  <a:cubicBezTo>
                    <a:pt x="216" y="361"/>
                    <a:pt x="214" y="362"/>
                    <a:pt x="212" y="361"/>
                  </a:cubicBezTo>
                  <a:cubicBezTo>
                    <a:pt x="212" y="361"/>
                    <a:pt x="210" y="359"/>
                    <a:pt x="209" y="359"/>
                  </a:cubicBezTo>
                  <a:cubicBezTo>
                    <a:pt x="205" y="354"/>
                    <a:pt x="214" y="359"/>
                    <a:pt x="218" y="358"/>
                  </a:cubicBezTo>
                  <a:cubicBezTo>
                    <a:pt x="218" y="358"/>
                    <a:pt x="220" y="356"/>
                    <a:pt x="220" y="356"/>
                  </a:cubicBezTo>
                  <a:cubicBezTo>
                    <a:pt x="222" y="355"/>
                    <a:pt x="224" y="354"/>
                    <a:pt x="227" y="352"/>
                  </a:cubicBezTo>
                  <a:cubicBezTo>
                    <a:pt x="227" y="352"/>
                    <a:pt x="228" y="350"/>
                    <a:pt x="229" y="350"/>
                  </a:cubicBezTo>
                  <a:cubicBezTo>
                    <a:pt x="231" y="349"/>
                    <a:pt x="232" y="350"/>
                    <a:pt x="234" y="350"/>
                  </a:cubicBezTo>
                  <a:cubicBezTo>
                    <a:pt x="233" y="349"/>
                    <a:pt x="234" y="349"/>
                    <a:pt x="235" y="348"/>
                  </a:cubicBezTo>
                  <a:cubicBezTo>
                    <a:pt x="231" y="345"/>
                    <a:pt x="229" y="344"/>
                    <a:pt x="228" y="340"/>
                  </a:cubicBezTo>
                  <a:cubicBezTo>
                    <a:pt x="228" y="339"/>
                    <a:pt x="228" y="338"/>
                    <a:pt x="228" y="337"/>
                  </a:cubicBezTo>
                  <a:cubicBezTo>
                    <a:pt x="228" y="336"/>
                    <a:pt x="226" y="335"/>
                    <a:pt x="225" y="335"/>
                  </a:cubicBezTo>
                  <a:cubicBezTo>
                    <a:pt x="225" y="333"/>
                    <a:pt x="225" y="333"/>
                    <a:pt x="225" y="333"/>
                  </a:cubicBezTo>
                  <a:cubicBezTo>
                    <a:pt x="227" y="334"/>
                    <a:pt x="229" y="333"/>
                    <a:pt x="231" y="334"/>
                  </a:cubicBezTo>
                  <a:cubicBezTo>
                    <a:pt x="231" y="334"/>
                    <a:pt x="233" y="337"/>
                    <a:pt x="233" y="337"/>
                  </a:cubicBezTo>
                  <a:cubicBezTo>
                    <a:pt x="234" y="338"/>
                    <a:pt x="234" y="336"/>
                    <a:pt x="236" y="336"/>
                  </a:cubicBezTo>
                  <a:cubicBezTo>
                    <a:pt x="236" y="340"/>
                    <a:pt x="237" y="342"/>
                    <a:pt x="238" y="346"/>
                  </a:cubicBezTo>
                  <a:cubicBezTo>
                    <a:pt x="242" y="346"/>
                    <a:pt x="250" y="347"/>
                    <a:pt x="253" y="346"/>
                  </a:cubicBezTo>
                  <a:cubicBezTo>
                    <a:pt x="256" y="346"/>
                    <a:pt x="258" y="341"/>
                    <a:pt x="260" y="340"/>
                  </a:cubicBezTo>
                  <a:cubicBezTo>
                    <a:pt x="261" y="339"/>
                    <a:pt x="262" y="339"/>
                    <a:pt x="264" y="338"/>
                  </a:cubicBezTo>
                  <a:cubicBezTo>
                    <a:pt x="265" y="337"/>
                    <a:pt x="266" y="334"/>
                    <a:pt x="268" y="334"/>
                  </a:cubicBezTo>
                  <a:cubicBezTo>
                    <a:pt x="270" y="333"/>
                    <a:pt x="271" y="334"/>
                    <a:pt x="272" y="334"/>
                  </a:cubicBezTo>
                  <a:cubicBezTo>
                    <a:pt x="273" y="334"/>
                    <a:pt x="274" y="332"/>
                    <a:pt x="274" y="332"/>
                  </a:cubicBezTo>
                  <a:close/>
                  <a:moveTo>
                    <a:pt x="189" y="328"/>
                  </a:moveTo>
                  <a:cubicBezTo>
                    <a:pt x="190" y="328"/>
                    <a:pt x="194" y="329"/>
                    <a:pt x="197" y="330"/>
                  </a:cubicBezTo>
                  <a:cubicBezTo>
                    <a:pt x="197" y="330"/>
                    <a:pt x="197" y="332"/>
                    <a:pt x="197" y="332"/>
                  </a:cubicBezTo>
                  <a:cubicBezTo>
                    <a:pt x="199" y="332"/>
                    <a:pt x="202" y="332"/>
                    <a:pt x="206" y="332"/>
                  </a:cubicBezTo>
                  <a:cubicBezTo>
                    <a:pt x="205" y="334"/>
                    <a:pt x="205" y="334"/>
                    <a:pt x="205" y="334"/>
                  </a:cubicBezTo>
                  <a:cubicBezTo>
                    <a:pt x="202" y="334"/>
                    <a:pt x="199" y="335"/>
                    <a:pt x="197" y="336"/>
                  </a:cubicBezTo>
                  <a:cubicBezTo>
                    <a:pt x="193" y="336"/>
                    <a:pt x="191" y="334"/>
                    <a:pt x="188" y="334"/>
                  </a:cubicBezTo>
                  <a:cubicBezTo>
                    <a:pt x="186" y="334"/>
                    <a:pt x="186" y="335"/>
                    <a:pt x="184" y="334"/>
                  </a:cubicBezTo>
                  <a:cubicBezTo>
                    <a:pt x="183" y="334"/>
                    <a:pt x="182" y="333"/>
                    <a:pt x="181" y="332"/>
                  </a:cubicBezTo>
                  <a:cubicBezTo>
                    <a:pt x="183" y="332"/>
                    <a:pt x="184" y="332"/>
                    <a:pt x="185" y="331"/>
                  </a:cubicBezTo>
                  <a:cubicBezTo>
                    <a:pt x="185" y="331"/>
                    <a:pt x="187" y="331"/>
                    <a:pt x="188" y="330"/>
                  </a:cubicBezTo>
                  <a:cubicBezTo>
                    <a:pt x="189" y="330"/>
                    <a:pt x="188" y="329"/>
                    <a:pt x="189" y="328"/>
                  </a:cubicBezTo>
                  <a:close/>
                  <a:moveTo>
                    <a:pt x="185" y="279"/>
                  </a:moveTo>
                  <a:cubicBezTo>
                    <a:pt x="188" y="278"/>
                    <a:pt x="190" y="280"/>
                    <a:pt x="193" y="281"/>
                  </a:cubicBezTo>
                  <a:cubicBezTo>
                    <a:pt x="194" y="281"/>
                    <a:pt x="196" y="281"/>
                    <a:pt x="197" y="282"/>
                  </a:cubicBezTo>
                  <a:cubicBezTo>
                    <a:pt x="197" y="282"/>
                    <a:pt x="198" y="282"/>
                    <a:pt x="199" y="282"/>
                  </a:cubicBezTo>
                  <a:cubicBezTo>
                    <a:pt x="198" y="283"/>
                    <a:pt x="198" y="283"/>
                    <a:pt x="198" y="283"/>
                  </a:cubicBezTo>
                  <a:cubicBezTo>
                    <a:pt x="193" y="283"/>
                    <a:pt x="182" y="285"/>
                    <a:pt x="189" y="287"/>
                  </a:cubicBezTo>
                  <a:cubicBezTo>
                    <a:pt x="190" y="288"/>
                    <a:pt x="191" y="287"/>
                    <a:pt x="192" y="287"/>
                  </a:cubicBezTo>
                  <a:cubicBezTo>
                    <a:pt x="194" y="287"/>
                    <a:pt x="197" y="290"/>
                    <a:pt x="198" y="290"/>
                  </a:cubicBezTo>
                  <a:cubicBezTo>
                    <a:pt x="202" y="291"/>
                    <a:pt x="205" y="289"/>
                    <a:pt x="208" y="288"/>
                  </a:cubicBezTo>
                  <a:cubicBezTo>
                    <a:pt x="208" y="290"/>
                    <a:pt x="209" y="290"/>
                    <a:pt x="209" y="292"/>
                  </a:cubicBezTo>
                  <a:cubicBezTo>
                    <a:pt x="209" y="294"/>
                    <a:pt x="206" y="297"/>
                    <a:pt x="205" y="298"/>
                  </a:cubicBezTo>
                  <a:cubicBezTo>
                    <a:pt x="206" y="299"/>
                    <a:pt x="206" y="299"/>
                    <a:pt x="207" y="299"/>
                  </a:cubicBezTo>
                  <a:cubicBezTo>
                    <a:pt x="207" y="299"/>
                    <a:pt x="207" y="301"/>
                    <a:pt x="207" y="301"/>
                  </a:cubicBezTo>
                  <a:cubicBezTo>
                    <a:pt x="205" y="302"/>
                    <a:pt x="202" y="303"/>
                    <a:pt x="198" y="302"/>
                  </a:cubicBezTo>
                  <a:cubicBezTo>
                    <a:pt x="198" y="302"/>
                    <a:pt x="196" y="300"/>
                    <a:pt x="196" y="300"/>
                  </a:cubicBezTo>
                  <a:cubicBezTo>
                    <a:pt x="194" y="300"/>
                    <a:pt x="194" y="301"/>
                    <a:pt x="192" y="301"/>
                  </a:cubicBezTo>
                  <a:cubicBezTo>
                    <a:pt x="192" y="301"/>
                    <a:pt x="191" y="303"/>
                    <a:pt x="191" y="304"/>
                  </a:cubicBezTo>
                  <a:cubicBezTo>
                    <a:pt x="192" y="305"/>
                    <a:pt x="203" y="310"/>
                    <a:pt x="199" y="309"/>
                  </a:cubicBezTo>
                  <a:cubicBezTo>
                    <a:pt x="198" y="309"/>
                    <a:pt x="196" y="308"/>
                    <a:pt x="195" y="308"/>
                  </a:cubicBezTo>
                  <a:cubicBezTo>
                    <a:pt x="194" y="308"/>
                    <a:pt x="191" y="308"/>
                    <a:pt x="191" y="308"/>
                  </a:cubicBezTo>
                  <a:cubicBezTo>
                    <a:pt x="188" y="309"/>
                    <a:pt x="185" y="309"/>
                    <a:pt x="182" y="311"/>
                  </a:cubicBezTo>
                  <a:cubicBezTo>
                    <a:pt x="181" y="312"/>
                    <a:pt x="179" y="315"/>
                    <a:pt x="177" y="316"/>
                  </a:cubicBezTo>
                  <a:cubicBezTo>
                    <a:pt x="176" y="316"/>
                    <a:pt x="177" y="313"/>
                    <a:pt x="177" y="312"/>
                  </a:cubicBezTo>
                  <a:cubicBezTo>
                    <a:pt x="178" y="311"/>
                    <a:pt x="178" y="313"/>
                    <a:pt x="180" y="312"/>
                  </a:cubicBezTo>
                  <a:cubicBezTo>
                    <a:pt x="181" y="311"/>
                    <a:pt x="180" y="310"/>
                    <a:pt x="181" y="310"/>
                  </a:cubicBezTo>
                  <a:cubicBezTo>
                    <a:pt x="182" y="307"/>
                    <a:pt x="185" y="307"/>
                    <a:pt x="189" y="306"/>
                  </a:cubicBezTo>
                  <a:cubicBezTo>
                    <a:pt x="189" y="305"/>
                    <a:pt x="189" y="305"/>
                    <a:pt x="189" y="305"/>
                  </a:cubicBezTo>
                  <a:cubicBezTo>
                    <a:pt x="183" y="303"/>
                    <a:pt x="183" y="303"/>
                    <a:pt x="179" y="306"/>
                  </a:cubicBezTo>
                  <a:cubicBezTo>
                    <a:pt x="178" y="307"/>
                    <a:pt x="176" y="308"/>
                    <a:pt x="175" y="309"/>
                  </a:cubicBezTo>
                  <a:cubicBezTo>
                    <a:pt x="175" y="310"/>
                    <a:pt x="176" y="311"/>
                    <a:pt x="175" y="312"/>
                  </a:cubicBezTo>
                  <a:cubicBezTo>
                    <a:pt x="175" y="313"/>
                    <a:pt x="174" y="314"/>
                    <a:pt x="173" y="314"/>
                  </a:cubicBezTo>
                  <a:cubicBezTo>
                    <a:pt x="168" y="313"/>
                    <a:pt x="165" y="313"/>
                    <a:pt x="161" y="310"/>
                  </a:cubicBezTo>
                  <a:cubicBezTo>
                    <a:pt x="161" y="308"/>
                    <a:pt x="161" y="308"/>
                    <a:pt x="161" y="308"/>
                  </a:cubicBezTo>
                  <a:cubicBezTo>
                    <a:pt x="165" y="307"/>
                    <a:pt x="163" y="307"/>
                    <a:pt x="163" y="304"/>
                  </a:cubicBezTo>
                  <a:cubicBezTo>
                    <a:pt x="165" y="303"/>
                    <a:pt x="166" y="301"/>
                    <a:pt x="168" y="300"/>
                  </a:cubicBezTo>
                  <a:cubicBezTo>
                    <a:pt x="168" y="299"/>
                    <a:pt x="168" y="299"/>
                    <a:pt x="168" y="298"/>
                  </a:cubicBezTo>
                  <a:cubicBezTo>
                    <a:pt x="168" y="297"/>
                    <a:pt x="165" y="295"/>
                    <a:pt x="165" y="294"/>
                  </a:cubicBezTo>
                  <a:cubicBezTo>
                    <a:pt x="161" y="292"/>
                    <a:pt x="168" y="294"/>
                    <a:pt x="169" y="294"/>
                  </a:cubicBezTo>
                  <a:cubicBezTo>
                    <a:pt x="171" y="295"/>
                    <a:pt x="173" y="295"/>
                    <a:pt x="175" y="295"/>
                  </a:cubicBezTo>
                  <a:cubicBezTo>
                    <a:pt x="174" y="294"/>
                    <a:pt x="177" y="292"/>
                    <a:pt x="173" y="292"/>
                  </a:cubicBezTo>
                  <a:cubicBezTo>
                    <a:pt x="173" y="292"/>
                    <a:pt x="173" y="291"/>
                    <a:pt x="173" y="290"/>
                  </a:cubicBezTo>
                  <a:cubicBezTo>
                    <a:pt x="169" y="287"/>
                    <a:pt x="157" y="287"/>
                    <a:pt x="153" y="288"/>
                  </a:cubicBezTo>
                  <a:cubicBezTo>
                    <a:pt x="153" y="287"/>
                    <a:pt x="152" y="284"/>
                    <a:pt x="154" y="284"/>
                  </a:cubicBezTo>
                  <a:cubicBezTo>
                    <a:pt x="154" y="284"/>
                    <a:pt x="156" y="285"/>
                    <a:pt x="157" y="285"/>
                  </a:cubicBezTo>
                  <a:cubicBezTo>
                    <a:pt x="159" y="284"/>
                    <a:pt x="159" y="284"/>
                    <a:pt x="159" y="284"/>
                  </a:cubicBezTo>
                  <a:cubicBezTo>
                    <a:pt x="161" y="283"/>
                    <a:pt x="160" y="284"/>
                    <a:pt x="160" y="283"/>
                  </a:cubicBezTo>
                  <a:cubicBezTo>
                    <a:pt x="163" y="283"/>
                    <a:pt x="164" y="284"/>
                    <a:pt x="167" y="284"/>
                  </a:cubicBezTo>
                  <a:cubicBezTo>
                    <a:pt x="169" y="283"/>
                    <a:pt x="169" y="283"/>
                    <a:pt x="169" y="283"/>
                  </a:cubicBezTo>
                  <a:cubicBezTo>
                    <a:pt x="170" y="282"/>
                    <a:pt x="172" y="283"/>
                    <a:pt x="174" y="283"/>
                  </a:cubicBezTo>
                  <a:cubicBezTo>
                    <a:pt x="175" y="281"/>
                    <a:pt x="175" y="281"/>
                    <a:pt x="175" y="281"/>
                  </a:cubicBezTo>
                  <a:cubicBezTo>
                    <a:pt x="177" y="280"/>
                    <a:pt x="179" y="281"/>
                    <a:pt x="181" y="281"/>
                  </a:cubicBezTo>
                  <a:cubicBezTo>
                    <a:pt x="182" y="280"/>
                    <a:pt x="184" y="279"/>
                    <a:pt x="185" y="279"/>
                  </a:cubicBezTo>
                  <a:close/>
                  <a:moveTo>
                    <a:pt x="365" y="263"/>
                  </a:moveTo>
                  <a:cubicBezTo>
                    <a:pt x="365" y="263"/>
                    <a:pt x="366" y="264"/>
                    <a:pt x="366" y="265"/>
                  </a:cubicBezTo>
                  <a:cubicBezTo>
                    <a:pt x="367" y="265"/>
                    <a:pt x="366" y="264"/>
                    <a:pt x="367" y="264"/>
                  </a:cubicBezTo>
                  <a:cubicBezTo>
                    <a:pt x="366" y="264"/>
                    <a:pt x="366" y="263"/>
                    <a:pt x="365" y="263"/>
                  </a:cubicBezTo>
                  <a:close/>
                  <a:moveTo>
                    <a:pt x="361" y="259"/>
                  </a:moveTo>
                  <a:cubicBezTo>
                    <a:pt x="363" y="262"/>
                    <a:pt x="363" y="265"/>
                    <a:pt x="362" y="259"/>
                  </a:cubicBezTo>
                  <a:lnTo>
                    <a:pt x="361" y="259"/>
                  </a:lnTo>
                  <a:close/>
                  <a:moveTo>
                    <a:pt x="318" y="253"/>
                  </a:moveTo>
                  <a:cubicBezTo>
                    <a:pt x="318" y="254"/>
                    <a:pt x="318" y="254"/>
                    <a:pt x="318" y="254"/>
                  </a:cubicBezTo>
                  <a:cubicBezTo>
                    <a:pt x="316" y="255"/>
                    <a:pt x="313" y="253"/>
                    <a:pt x="316" y="255"/>
                  </a:cubicBezTo>
                  <a:cubicBezTo>
                    <a:pt x="316" y="255"/>
                    <a:pt x="317" y="256"/>
                    <a:pt x="318" y="257"/>
                  </a:cubicBezTo>
                  <a:cubicBezTo>
                    <a:pt x="319" y="256"/>
                    <a:pt x="322" y="256"/>
                    <a:pt x="320" y="254"/>
                  </a:cubicBezTo>
                  <a:cubicBezTo>
                    <a:pt x="319" y="253"/>
                    <a:pt x="320" y="253"/>
                    <a:pt x="318" y="253"/>
                  </a:cubicBezTo>
                  <a:close/>
                  <a:moveTo>
                    <a:pt x="346" y="249"/>
                  </a:moveTo>
                  <a:cubicBezTo>
                    <a:pt x="343" y="249"/>
                    <a:pt x="341" y="253"/>
                    <a:pt x="344" y="253"/>
                  </a:cubicBezTo>
                  <a:cubicBezTo>
                    <a:pt x="345" y="252"/>
                    <a:pt x="349" y="248"/>
                    <a:pt x="346" y="249"/>
                  </a:cubicBezTo>
                  <a:close/>
                  <a:moveTo>
                    <a:pt x="357" y="245"/>
                  </a:moveTo>
                  <a:cubicBezTo>
                    <a:pt x="357" y="247"/>
                    <a:pt x="357" y="247"/>
                    <a:pt x="357" y="247"/>
                  </a:cubicBezTo>
                  <a:cubicBezTo>
                    <a:pt x="356" y="247"/>
                    <a:pt x="355" y="246"/>
                    <a:pt x="353" y="246"/>
                  </a:cubicBezTo>
                  <a:cubicBezTo>
                    <a:pt x="353" y="248"/>
                    <a:pt x="353" y="248"/>
                    <a:pt x="353" y="248"/>
                  </a:cubicBezTo>
                  <a:cubicBezTo>
                    <a:pt x="354" y="248"/>
                    <a:pt x="356" y="249"/>
                    <a:pt x="358" y="249"/>
                  </a:cubicBezTo>
                  <a:cubicBezTo>
                    <a:pt x="360" y="248"/>
                    <a:pt x="358" y="244"/>
                    <a:pt x="357" y="245"/>
                  </a:cubicBezTo>
                  <a:close/>
                  <a:moveTo>
                    <a:pt x="352" y="241"/>
                  </a:moveTo>
                  <a:cubicBezTo>
                    <a:pt x="352" y="241"/>
                    <a:pt x="353" y="243"/>
                    <a:pt x="353" y="243"/>
                  </a:cubicBezTo>
                  <a:cubicBezTo>
                    <a:pt x="355" y="243"/>
                    <a:pt x="354" y="241"/>
                    <a:pt x="352" y="241"/>
                  </a:cubicBezTo>
                  <a:close/>
                  <a:moveTo>
                    <a:pt x="377" y="233"/>
                  </a:moveTo>
                  <a:cubicBezTo>
                    <a:pt x="377" y="233"/>
                    <a:pt x="376" y="234"/>
                    <a:pt x="376" y="234"/>
                  </a:cubicBezTo>
                  <a:cubicBezTo>
                    <a:pt x="376" y="235"/>
                    <a:pt x="376" y="236"/>
                    <a:pt x="376" y="237"/>
                  </a:cubicBezTo>
                  <a:cubicBezTo>
                    <a:pt x="375" y="237"/>
                    <a:pt x="375" y="236"/>
                    <a:pt x="375" y="236"/>
                  </a:cubicBezTo>
                  <a:cubicBezTo>
                    <a:pt x="373" y="235"/>
                    <a:pt x="373" y="237"/>
                    <a:pt x="372" y="237"/>
                  </a:cubicBezTo>
                  <a:cubicBezTo>
                    <a:pt x="372" y="240"/>
                    <a:pt x="371" y="244"/>
                    <a:pt x="368" y="245"/>
                  </a:cubicBezTo>
                  <a:cubicBezTo>
                    <a:pt x="368" y="245"/>
                    <a:pt x="367" y="245"/>
                    <a:pt x="366" y="245"/>
                  </a:cubicBezTo>
                  <a:cubicBezTo>
                    <a:pt x="366" y="246"/>
                    <a:pt x="366" y="247"/>
                    <a:pt x="365" y="247"/>
                  </a:cubicBezTo>
                  <a:cubicBezTo>
                    <a:pt x="367" y="248"/>
                    <a:pt x="366" y="248"/>
                    <a:pt x="367" y="249"/>
                  </a:cubicBezTo>
                  <a:cubicBezTo>
                    <a:pt x="368" y="249"/>
                    <a:pt x="368" y="248"/>
                    <a:pt x="369" y="248"/>
                  </a:cubicBezTo>
                  <a:cubicBezTo>
                    <a:pt x="369" y="250"/>
                    <a:pt x="369" y="250"/>
                    <a:pt x="369" y="250"/>
                  </a:cubicBezTo>
                  <a:cubicBezTo>
                    <a:pt x="370" y="250"/>
                    <a:pt x="371" y="250"/>
                    <a:pt x="371" y="251"/>
                  </a:cubicBezTo>
                  <a:cubicBezTo>
                    <a:pt x="372" y="250"/>
                    <a:pt x="373" y="247"/>
                    <a:pt x="375" y="248"/>
                  </a:cubicBezTo>
                  <a:cubicBezTo>
                    <a:pt x="376" y="248"/>
                    <a:pt x="375" y="251"/>
                    <a:pt x="375" y="251"/>
                  </a:cubicBezTo>
                  <a:cubicBezTo>
                    <a:pt x="375" y="252"/>
                    <a:pt x="375" y="252"/>
                    <a:pt x="375" y="252"/>
                  </a:cubicBezTo>
                  <a:cubicBezTo>
                    <a:pt x="379" y="254"/>
                    <a:pt x="377" y="253"/>
                    <a:pt x="379" y="257"/>
                  </a:cubicBezTo>
                  <a:cubicBezTo>
                    <a:pt x="380" y="257"/>
                    <a:pt x="382" y="257"/>
                    <a:pt x="381" y="256"/>
                  </a:cubicBezTo>
                  <a:cubicBezTo>
                    <a:pt x="382" y="256"/>
                    <a:pt x="383" y="257"/>
                    <a:pt x="384" y="257"/>
                  </a:cubicBezTo>
                  <a:cubicBezTo>
                    <a:pt x="385" y="256"/>
                    <a:pt x="387" y="254"/>
                    <a:pt x="385" y="255"/>
                  </a:cubicBezTo>
                  <a:cubicBezTo>
                    <a:pt x="385" y="254"/>
                    <a:pt x="385" y="253"/>
                    <a:pt x="385" y="253"/>
                  </a:cubicBezTo>
                  <a:cubicBezTo>
                    <a:pt x="390" y="254"/>
                    <a:pt x="389" y="254"/>
                    <a:pt x="393" y="253"/>
                  </a:cubicBezTo>
                  <a:cubicBezTo>
                    <a:pt x="393" y="252"/>
                    <a:pt x="396" y="252"/>
                    <a:pt x="397" y="252"/>
                  </a:cubicBezTo>
                  <a:cubicBezTo>
                    <a:pt x="397" y="252"/>
                    <a:pt x="399" y="250"/>
                    <a:pt x="399" y="250"/>
                  </a:cubicBezTo>
                  <a:cubicBezTo>
                    <a:pt x="397" y="250"/>
                    <a:pt x="396" y="250"/>
                    <a:pt x="395" y="249"/>
                  </a:cubicBezTo>
                  <a:cubicBezTo>
                    <a:pt x="395" y="247"/>
                    <a:pt x="396" y="243"/>
                    <a:pt x="395" y="241"/>
                  </a:cubicBezTo>
                  <a:cubicBezTo>
                    <a:pt x="388" y="235"/>
                    <a:pt x="388" y="235"/>
                    <a:pt x="388" y="235"/>
                  </a:cubicBezTo>
                  <a:cubicBezTo>
                    <a:pt x="387" y="235"/>
                    <a:pt x="385" y="236"/>
                    <a:pt x="384" y="235"/>
                  </a:cubicBezTo>
                  <a:cubicBezTo>
                    <a:pt x="383" y="234"/>
                    <a:pt x="383" y="234"/>
                    <a:pt x="383" y="234"/>
                  </a:cubicBezTo>
                  <a:cubicBezTo>
                    <a:pt x="381" y="234"/>
                    <a:pt x="381" y="235"/>
                    <a:pt x="380" y="235"/>
                  </a:cubicBezTo>
                  <a:cubicBezTo>
                    <a:pt x="380" y="235"/>
                    <a:pt x="380" y="233"/>
                    <a:pt x="380" y="233"/>
                  </a:cubicBezTo>
                  <a:cubicBezTo>
                    <a:pt x="379" y="232"/>
                    <a:pt x="378" y="233"/>
                    <a:pt x="377" y="233"/>
                  </a:cubicBezTo>
                  <a:close/>
                  <a:moveTo>
                    <a:pt x="355" y="218"/>
                  </a:moveTo>
                  <a:cubicBezTo>
                    <a:pt x="355" y="219"/>
                    <a:pt x="355" y="219"/>
                    <a:pt x="355" y="219"/>
                  </a:cubicBezTo>
                  <a:cubicBezTo>
                    <a:pt x="351" y="222"/>
                    <a:pt x="353" y="221"/>
                    <a:pt x="353" y="224"/>
                  </a:cubicBezTo>
                  <a:cubicBezTo>
                    <a:pt x="353" y="224"/>
                    <a:pt x="354" y="223"/>
                    <a:pt x="355" y="223"/>
                  </a:cubicBezTo>
                  <a:cubicBezTo>
                    <a:pt x="355" y="222"/>
                    <a:pt x="357" y="217"/>
                    <a:pt x="355" y="218"/>
                  </a:cubicBezTo>
                  <a:close/>
                  <a:moveTo>
                    <a:pt x="295" y="171"/>
                  </a:moveTo>
                  <a:cubicBezTo>
                    <a:pt x="294" y="178"/>
                    <a:pt x="294" y="182"/>
                    <a:pt x="296" y="188"/>
                  </a:cubicBezTo>
                  <a:cubicBezTo>
                    <a:pt x="297" y="188"/>
                    <a:pt x="301" y="188"/>
                    <a:pt x="303" y="189"/>
                  </a:cubicBezTo>
                  <a:cubicBezTo>
                    <a:pt x="304" y="189"/>
                    <a:pt x="305" y="191"/>
                    <a:pt x="305" y="191"/>
                  </a:cubicBezTo>
                  <a:cubicBezTo>
                    <a:pt x="307" y="192"/>
                    <a:pt x="308" y="191"/>
                    <a:pt x="310" y="191"/>
                  </a:cubicBezTo>
                  <a:cubicBezTo>
                    <a:pt x="310" y="191"/>
                    <a:pt x="310" y="190"/>
                    <a:pt x="310" y="190"/>
                  </a:cubicBezTo>
                  <a:cubicBezTo>
                    <a:pt x="310" y="188"/>
                    <a:pt x="310" y="187"/>
                    <a:pt x="310" y="185"/>
                  </a:cubicBezTo>
                  <a:cubicBezTo>
                    <a:pt x="309" y="184"/>
                    <a:pt x="306" y="183"/>
                    <a:pt x="306" y="182"/>
                  </a:cubicBezTo>
                  <a:cubicBezTo>
                    <a:pt x="304" y="181"/>
                    <a:pt x="305" y="179"/>
                    <a:pt x="304" y="177"/>
                  </a:cubicBezTo>
                  <a:cubicBezTo>
                    <a:pt x="298" y="171"/>
                    <a:pt x="298" y="171"/>
                    <a:pt x="298" y="171"/>
                  </a:cubicBezTo>
                  <a:cubicBezTo>
                    <a:pt x="297" y="171"/>
                    <a:pt x="296" y="172"/>
                    <a:pt x="295" y="171"/>
                  </a:cubicBezTo>
                  <a:close/>
                  <a:moveTo>
                    <a:pt x="177" y="153"/>
                  </a:moveTo>
                  <a:cubicBezTo>
                    <a:pt x="176" y="153"/>
                    <a:pt x="173" y="155"/>
                    <a:pt x="172" y="156"/>
                  </a:cubicBezTo>
                  <a:cubicBezTo>
                    <a:pt x="169" y="157"/>
                    <a:pt x="166" y="156"/>
                    <a:pt x="163" y="157"/>
                  </a:cubicBezTo>
                  <a:cubicBezTo>
                    <a:pt x="161" y="158"/>
                    <a:pt x="161" y="158"/>
                    <a:pt x="161" y="158"/>
                  </a:cubicBezTo>
                  <a:cubicBezTo>
                    <a:pt x="160" y="159"/>
                    <a:pt x="159" y="158"/>
                    <a:pt x="157" y="159"/>
                  </a:cubicBezTo>
                  <a:cubicBezTo>
                    <a:pt x="155" y="160"/>
                    <a:pt x="152" y="161"/>
                    <a:pt x="150" y="162"/>
                  </a:cubicBezTo>
                  <a:cubicBezTo>
                    <a:pt x="151" y="164"/>
                    <a:pt x="153" y="168"/>
                    <a:pt x="153" y="169"/>
                  </a:cubicBezTo>
                  <a:cubicBezTo>
                    <a:pt x="151" y="172"/>
                    <a:pt x="151" y="172"/>
                    <a:pt x="151" y="172"/>
                  </a:cubicBezTo>
                  <a:cubicBezTo>
                    <a:pt x="151" y="176"/>
                    <a:pt x="152" y="177"/>
                    <a:pt x="151" y="179"/>
                  </a:cubicBezTo>
                  <a:cubicBezTo>
                    <a:pt x="153" y="179"/>
                    <a:pt x="153" y="179"/>
                    <a:pt x="153" y="179"/>
                  </a:cubicBezTo>
                  <a:cubicBezTo>
                    <a:pt x="153" y="180"/>
                    <a:pt x="152" y="181"/>
                    <a:pt x="153" y="181"/>
                  </a:cubicBezTo>
                  <a:cubicBezTo>
                    <a:pt x="152" y="181"/>
                    <a:pt x="150" y="181"/>
                    <a:pt x="149" y="181"/>
                  </a:cubicBezTo>
                  <a:cubicBezTo>
                    <a:pt x="150" y="184"/>
                    <a:pt x="152" y="188"/>
                    <a:pt x="151" y="191"/>
                  </a:cubicBezTo>
                  <a:cubicBezTo>
                    <a:pt x="150" y="192"/>
                    <a:pt x="148" y="193"/>
                    <a:pt x="148" y="193"/>
                  </a:cubicBezTo>
                  <a:cubicBezTo>
                    <a:pt x="147" y="196"/>
                    <a:pt x="148" y="197"/>
                    <a:pt x="147" y="199"/>
                  </a:cubicBezTo>
                  <a:cubicBezTo>
                    <a:pt x="147" y="200"/>
                    <a:pt x="149" y="200"/>
                    <a:pt x="149" y="200"/>
                  </a:cubicBezTo>
                  <a:cubicBezTo>
                    <a:pt x="151" y="201"/>
                    <a:pt x="151" y="203"/>
                    <a:pt x="153" y="203"/>
                  </a:cubicBezTo>
                  <a:cubicBezTo>
                    <a:pt x="153" y="204"/>
                    <a:pt x="153" y="204"/>
                    <a:pt x="153" y="204"/>
                  </a:cubicBezTo>
                  <a:cubicBezTo>
                    <a:pt x="154" y="204"/>
                    <a:pt x="154" y="204"/>
                    <a:pt x="154" y="204"/>
                  </a:cubicBezTo>
                  <a:cubicBezTo>
                    <a:pt x="156" y="206"/>
                    <a:pt x="156" y="211"/>
                    <a:pt x="159" y="212"/>
                  </a:cubicBezTo>
                  <a:cubicBezTo>
                    <a:pt x="166" y="215"/>
                    <a:pt x="170" y="206"/>
                    <a:pt x="172" y="203"/>
                  </a:cubicBezTo>
                  <a:cubicBezTo>
                    <a:pt x="173" y="204"/>
                    <a:pt x="173" y="203"/>
                    <a:pt x="174" y="203"/>
                  </a:cubicBezTo>
                  <a:cubicBezTo>
                    <a:pt x="175" y="205"/>
                    <a:pt x="175" y="205"/>
                    <a:pt x="175" y="205"/>
                  </a:cubicBezTo>
                  <a:cubicBezTo>
                    <a:pt x="179" y="206"/>
                    <a:pt x="181" y="205"/>
                    <a:pt x="185" y="204"/>
                  </a:cubicBezTo>
                  <a:cubicBezTo>
                    <a:pt x="186" y="204"/>
                    <a:pt x="187" y="204"/>
                    <a:pt x="187" y="203"/>
                  </a:cubicBezTo>
                  <a:cubicBezTo>
                    <a:pt x="188" y="203"/>
                    <a:pt x="187" y="201"/>
                    <a:pt x="188" y="200"/>
                  </a:cubicBezTo>
                  <a:cubicBezTo>
                    <a:pt x="188" y="200"/>
                    <a:pt x="190" y="199"/>
                    <a:pt x="190" y="199"/>
                  </a:cubicBezTo>
                  <a:cubicBezTo>
                    <a:pt x="191" y="197"/>
                    <a:pt x="190" y="195"/>
                    <a:pt x="190" y="195"/>
                  </a:cubicBezTo>
                  <a:cubicBezTo>
                    <a:pt x="190" y="195"/>
                    <a:pt x="190" y="193"/>
                    <a:pt x="190" y="193"/>
                  </a:cubicBezTo>
                  <a:cubicBezTo>
                    <a:pt x="191" y="192"/>
                    <a:pt x="192" y="193"/>
                    <a:pt x="193" y="192"/>
                  </a:cubicBezTo>
                  <a:cubicBezTo>
                    <a:pt x="194" y="191"/>
                    <a:pt x="194" y="189"/>
                    <a:pt x="195" y="188"/>
                  </a:cubicBezTo>
                  <a:cubicBezTo>
                    <a:pt x="196" y="187"/>
                    <a:pt x="198" y="187"/>
                    <a:pt x="199" y="186"/>
                  </a:cubicBezTo>
                  <a:cubicBezTo>
                    <a:pt x="199" y="185"/>
                    <a:pt x="199" y="185"/>
                    <a:pt x="199" y="185"/>
                  </a:cubicBezTo>
                  <a:cubicBezTo>
                    <a:pt x="204" y="180"/>
                    <a:pt x="204" y="180"/>
                    <a:pt x="204" y="180"/>
                  </a:cubicBezTo>
                  <a:cubicBezTo>
                    <a:pt x="206" y="179"/>
                    <a:pt x="207" y="180"/>
                    <a:pt x="209" y="179"/>
                  </a:cubicBezTo>
                  <a:cubicBezTo>
                    <a:pt x="211" y="178"/>
                    <a:pt x="213" y="175"/>
                    <a:pt x="215" y="175"/>
                  </a:cubicBezTo>
                  <a:cubicBezTo>
                    <a:pt x="217" y="174"/>
                    <a:pt x="218" y="176"/>
                    <a:pt x="219" y="175"/>
                  </a:cubicBezTo>
                  <a:cubicBezTo>
                    <a:pt x="221" y="174"/>
                    <a:pt x="221" y="174"/>
                    <a:pt x="221" y="174"/>
                  </a:cubicBezTo>
                  <a:cubicBezTo>
                    <a:pt x="222" y="174"/>
                    <a:pt x="224" y="175"/>
                    <a:pt x="226" y="174"/>
                  </a:cubicBezTo>
                  <a:cubicBezTo>
                    <a:pt x="226" y="174"/>
                    <a:pt x="228" y="172"/>
                    <a:pt x="229" y="172"/>
                  </a:cubicBezTo>
                  <a:cubicBezTo>
                    <a:pt x="228" y="172"/>
                    <a:pt x="229" y="170"/>
                    <a:pt x="229" y="169"/>
                  </a:cubicBezTo>
                  <a:cubicBezTo>
                    <a:pt x="227" y="169"/>
                    <a:pt x="225" y="169"/>
                    <a:pt x="223" y="168"/>
                  </a:cubicBezTo>
                  <a:cubicBezTo>
                    <a:pt x="222" y="167"/>
                    <a:pt x="222" y="164"/>
                    <a:pt x="221" y="164"/>
                  </a:cubicBezTo>
                  <a:cubicBezTo>
                    <a:pt x="219" y="162"/>
                    <a:pt x="207" y="160"/>
                    <a:pt x="203" y="160"/>
                  </a:cubicBezTo>
                  <a:cubicBezTo>
                    <a:pt x="203" y="160"/>
                    <a:pt x="202" y="162"/>
                    <a:pt x="202" y="162"/>
                  </a:cubicBezTo>
                  <a:cubicBezTo>
                    <a:pt x="196" y="161"/>
                    <a:pt x="189" y="160"/>
                    <a:pt x="183" y="157"/>
                  </a:cubicBezTo>
                  <a:cubicBezTo>
                    <a:pt x="181" y="156"/>
                    <a:pt x="178" y="153"/>
                    <a:pt x="177" y="153"/>
                  </a:cubicBezTo>
                  <a:close/>
                  <a:moveTo>
                    <a:pt x="277" y="149"/>
                  </a:moveTo>
                  <a:cubicBezTo>
                    <a:pt x="276" y="149"/>
                    <a:pt x="275" y="152"/>
                    <a:pt x="278" y="151"/>
                  </a:cubicBezTo>
                  <a:cubicBezTo>
                    <a:pt x="279" y="151"/>
                    <a:pt x="280" y="148"/>
                    <a:pt x="277" y="149"/>
                  </a:cubicBezTo>
                  <a:close/>
                  <a:moveTo>
                    <a:pt x="325" y="141"/>
                  </a:moveTo>
                  <a:cubicBezTo>
                    <a:pt x="325" y="142"/>
                    <a:pt x="324" y="145"/>
                    <a:pt x="324" y="146"/>
                  </a:cubicBezTo>
                  <a:cubicBezTo>
                    <a:pt x="326" y="146"/>
                    <a:pt x="326" y="146"/>
                    <a:pt x="326" y="146"/>
                  </a:cubicBezTo>
                  <a:cubicBezTo>
                    <a:pt x="324" y="148"/>
                    <a:pt x="328" y="146"/>
                    <a:pt x="327" y="146"/>
                  </a:cubicBezTo>
                  <a:cubicBezTo>
                    <a:pt x="327" y="146"/>
                    <a:pt x="328" y="144"/>
                    <a:pt x="327" y="142"/>
                  </a:cubicBezTo>
                  <a:cubicBezTo>
                    <a:pt x="327" y="142"/>
                    <a:pt x="325" y="141"/>
                    <a:pt x="325" y="141"/>
                  </a:cubicBezTo>
                  <a:close/>
                  <a:moveTo>
                    <a:pt x="206" y="126"/>
                  </a:moveTo>
                  <a:cubicBezTo>
                    <a:pt x="206" y="127"/>
                    <a:pt x="204" y="128"/>
                    <a:pt x="204" y="128"/>
                  </a:cubicBezTo>
                  <a:cubicBezTo>
                    <a:pt x="204" y="129"/>
                    <a:pt x="204" y="130"/>
                    <a:pt x="204" y="131"/>
                  </a:cubicBezTo>
                  <a:cubicBezTo>
                    <a:pt x="203" y="132"/>
                    <a:pt x="200" y="133"/>
                    <a:pt x="199" y="134"/>
                  </a:cubicBezTo>
                  <a:cubicBezTo>
                    <a:pt x="198" y="134"/>
                    <a:pt x="198" y="136"/>
                    <a:pt x="197" y="137"/>
                  </a:cubicBezTo>
                  <a:cubicBezTo>
                    <a:pt x="196" y="136"/>
                    <a:pt x="197" y="140"/>
                    <a:pt x="197" y="140"/>
                  </a:cubicBezTo>
                  <a:cubicBezTo>
                    <a:pt x="200" y="141"/>
                    <a:pt x="201" y="140"/>
                    <a:pt x="204" y="141"/>
                  </a:cubicBezTo>
                  <a:cubicBezTo>
                    <a:pt x="205" y="138"/>
                    <a:pt x="204" y="136"/>
                    <a:pt x="205" y="134"/>
                  </a:cubicBezTo>
                  <a:cubicBezTo>
                    <a:pt x="206" y="133"/>
                    <a:pt x="207" y="133"/>
                    <a:pt x="207" y="133"/>
                  </a:cubicBezTo>
                  <a:cubicBezTo>
                    <a:pt x="208" y="132"/>
                    <a:pt x="208" y="129"/>
                    <a:pt x="209" y="127"/>
                  </a:cubicBezTo>
                  <a:cubicBezTo>
                    <a:pt x="208" y="127"/>
                    <a:pt x="206" y="126"/>
                    <a:pt x="206" y="126"/>
                  </a:cubicBezTo>
                  <a:close/>
                  <a:moveTo>
                    <a:pt x="223" y="120"/>
                  </a:moveTo>
                  <a:cubicBezTo>
                    <a:pt x="220" y="123"/>
                    <a:pt x="223" y="123"/>
                    <a:pt x="225" y="124"/>
                  </a:cubicBezTo>
                  <a:cubicBezTo>
                    <a:pt x="225" y="121"/>
                    <a:pt x="225" y="121"/>
                    <a:pt x="225" y="121"/>
                  </a:cubicBezTo>
                  <a:lnTo>
                    <a:pt x="223" y="120"/>
                  </a:lnTo>
                  <a:close/>
                  <a:moveTo>
                    <a:pt x="230" y="112"/>
                  </a:moveTo>
                  <a:cubicBezTo>
                    <a:pt x="230" y="112"/>
                    <a:pt x="230" y="114"/>
                    <a:pt x="230" y="114"/>
                  </a:cubicBezTo>
                  <a:cubicBezTo>
                    <a:pt x="229" y="114"/>
                    <a:pt x="229" y="116"/>
                    <a:pt x="229" y="117"/>
                  </a:cubicBezTo>
                  <a:cubicBezTo>
                    <a:pt x="231" y="117"/>
                    <a:pt x="231" y="116"/>
                    <a:pt x="233" y="116"/>
                  </a:cubicBezTo>
                  <a:cubicBezTo>
                    <a:pt x="233" y="115"/>
                    <a:pt x="235" y="111"/>
                    <a:pt x="230" y="112"/>
                  </a:cubicBezTo>
                  <a:close/>
                  <a:moveTo>
                    <a:pt x="276" y="110"/>
                  </a:moveTo>
                  <a:cubicBezTo>
                    <a:pt x="276" y="112"/>
                    <a:pt x="276" y="112"/>
                    <a:pt x="276" y="112"/>
                  </a:cubicBezTo>
                  <a:cubicBezTo>
                    <a:pt x="274" y="112"/>
                    <a:pt x="274" y="112"/>
                    <a:pt x="274" y="112"/>
                  </a:cubicBezTo>
                  <a:cubicBezTo>
                    <a:pt x="275" y="112"/>
                    <a:pt x="272" y="112"/>
                    <a:pt x="272" y="112"/>
                  </a:cubicBezTo>
                  <a:cubicBezTo>
                    <a:pt x="274" y="114"/>
                    <a:pt x="273" y="115"/>
                    <a:pt x="274" y="118"/>
                  </a:cubicBezTo>
                  <a:cubicBezTo>
                    <a:pt x="272" y="118"/>
                    <a:pt x="273" y="117"/>
                    <a:pt x="272" y="119"/>
                  </a:cubicBezTo>
                  <a:cubicBezTo>
                    <a:pt x="274" y="119"/>
                    <a:pt x="273" y="124"/>
                    <a:pt x="272" y="126"/>
                  </a:cubicBezTo>
                  <a:cubicBezTo>
                    <a:pt x="274" y="126"/>
                    <a:pt x="277" y="127"/>
                    <a:pt x="278" y="128"/>
                  </a:cubicBezTo>
                  <a:cubicBezTo>
                    <a:pt x="277" y="130"/>
                    <a:pt x="277" y="131"/>
                    <a:pt x="276" y="133"/>
                  </a:cubicBezTo>
                  <a:cubicBezTo>
                    <a:pt x="277" y="133"/>
                    <a:pt x="278" y="133"/>
                    <a:pt x="279" y="133"/>
                  </a:cubicBezTo>
                  <a:cubicBezTo>
                    <a:pt x="279" y="133"/>
                    <a:pt x="280" y="134"/>
                    <a:pt x="280" y="134"/>
                  </a:cubicBezTo>
                  <a:cubicBezTo>
                    <a:pt x="280" y="134"/>
                    <a:pt x="280" y="137"/>
                    <a:pt x="280" y="137"/>
                  </a:cubicBezTo>
                  <a:cubicBezTo>
                    <a:pt x="276" y="136"/>
                    <a:pt x="270" y="136"/>
                    <a:pt x="268" y="136"/>
                  </a:cubicBezTo>
                  <a:cubicBezTo>
                    <a:pt x="266" y="135"/>
                    <a:pt x="262" y="136"/>
                    <a:pt x="260" y="136"/>
                  </a:cubicBezTo>
                  <a:cubicBezTo>
                    <a:pt x="260" y="136"/>
                    <a:pt x="260" y="133"/>
                    <a:pt x="260" y="133"/>
                  </a:cubicBezTo>
                  <a:cubicBezTo>
                    <a:pt x="259" y="132"/>
                    <a:pt x="257" y="133"/>
                    <a:pt x="256" y="133"/>
                  </a:cubicBezTo>
                  <a:cubicBezTo>
                    <a:pt x="256" y="133"/>
                    <a:pt x="255" y="131"/>
                    <a:pt x="254" y="131"/>
                  </a:cubicBezTo>
                  <a:cubicBezTo>
                    <a:pt x="254" y="130"/>
                    <a:pt x="254" y="130"/>
                    <a:pt x="254" y="130"/>
                  </a:cubicBezTo>
                  <a:cubicBezTo>
                    <a:pt x="252" y="129"/>
                    <a:pt x="250" y="130"/>
                    <a:pt x="247" y="130"/>
                  </a:cubicBezTo>
                  <a:cubicBezTo>
                    <a:pt x="246" y="129"/>
                    <a:pt x="244" y="127"/>
                    <a:pt x="243" y="126"/>
                  </a:cubicBezTo>
                  <a:cubicBezTo>
                    <a:pt x="240" y="125"/>
                    <a:pt x="236" y="127"/>
                    <a:pt x="234" y="126"/>
                  </a:cubicBezTo>
                  <a:cubicBezTo>
                    <a:pt x="234" y="126"/>
                    <a:pt x="233" y="124"/>
                    <a:pt x="233" y="124"/>
                  </a:cubicBezTo>
                  <a:cubicBezTo>
                    <a:pt x="231" y="124"/>
                    <a:pt x="229" y="124"/>
                    <a:pt x="227" y="124"/>
                  </a:cubicBezTo>
                  <a:cubicBezTo>
                    <a:pt x="227" y="126"/>
                    <a:pt x="227" y="126"/>
                    <a:pt x="227" y="126"/>
                  </a:cubicBezTo>
                  <a:cubicBezTo>
                    <a:pt x="225" y="127"/>
                    <a:pt x="223" y="126"/>
                    <a:pt x="221" y="126"/>
                  </a:cubicBezTo>
                  <a:cubicBezTo>
                    <a:pt x="220" y="131"/>
                    <a:pt x="218" y="132"/>
                    <a:pt x="225" y="133"/>
                  </a:cubicBezTo>
                  <a:cubicBezTo>
                    <a:pt x="223" y="133"/>
                    <a:pt x="221" y="135"/>
                    <a:pt x="220" y="135"/>
                  </a:cubicBezTo>
                  <a:cubicBezTo>
                    <a:pt x="218" y="135"/>
                    <a:pt x="217" y="134"/>
                    <a:pt x="217" y="134"/>
                  </a:cubicBezTo>
                  <a:cubicBezTo>
                    <a:pt x="216" y="134"/>
                    <a:pt x="216" y="136"/>
                    <a:pt x="215" y="136"/>
                  </a:cubicBezTo>
                  <a:cubicBezTo>
                    <a:pt x="216" y="138"/>
                    <a:pt x="216" y="138"/>
                    <a:pt x="216" y="138"/>
                  </a:cubicBezTo>
                  <a:cubicBezTo>
                    <a:pt x="219" y="138"/>
                    <a:pt x="226" y="137"/>
                    <a:pt x="221" y="139"/>
                  </a:cubicBezTo>
                  <a:cubicBezTo>
                    <a:pt x="220" y="140"/>
                    <a:pt x="220" y="140"/>
                    <a:pt x="220" y="140"/>
                  </a:cubicBezTo>
                  <a:cubicBezTo>
                    <a:pt x="218" y="141"/>
                    <a:pt x="216" y="140"/>
                    <a:pt x="215" y="141"/>
                  </a:cubicBezTo>
                  <a:cubicBezTo>
                    <a:pt x="214" y="142"/>
                    <a:pt x="214" y="142"/>
                    <a:pt x="213" y="142"/>
                  </a:cubicBezTo>
                  <a:cubicBezTo>
                    <a:pt x="214" y="142"/>
                    <a:pt x="214" y="144"/>
                    <a:pt x="214" y="144"/>
                  </a:cubicBezTo>
                  <a:cubicBezTo>
                    <a:pt x="217" y="146"/>
                    <a:pt x="221" y="145"/>
                    <a:pt x="224" y="144"/>
                  </a:cubicBezTo>
                  <a:cubicBezTo>
                    <a:pt x="224" y="145"/>
                    <a:pt x="224" y="144"/>
                    <a:pt x="225" y="144"/>
                  </a:cubicBezTo>
                  <a:cubicBezTo>
                    <a:pt x="225" y="145"/>
                    <a:pt x="225" y="147"/>
                    <a:pt x="225" y="147"/>
                  </a:cubicBezTo>
                  <a:cubicBezTo>
                    <a:pt x="226" y="147"/>
                    <a:pt x="227" y="147"/>
                    <a:pt x="227" y="147"/>
                  </a:cubicBezTo>
                  <a:cubicBezTo>
                    <a:pt x="227" y="146"/>
                    <a:pt x="227" y="143"/>
                    <a:pt x="227" y="143"/>
                  </a:cubicBezTo>
                  <a:cubicBezTo>
                    <a:pt x="228" y="143"/>
                    <a:pt x="229" y="143"/>
                    <a:pt x="230" y="143"/>
                  </a:cubicBezTo>
                  <a:cubicBezTo>
                    <a:pt x="229" y="143"/>
                    <a:pt x="230" y="148"/>
                    <a:pt x="230" y="148"/>
                  </a:cubicBezTo>
                  <a:cubicBezTo>
                    <a:pt x="230" y="148"/>
                    <a:pt x="232" y="147"/>
                    <a:pt x="232" y="148"/>
                  </a:cubicBezTo>
                  <a:cubicBezTo>
                    <a:pt x="232" y="147"/>
                    <a:pt x="233" y="145"/>
                    <a:pt x="233" y="145"/>
                  </a:cubicBezTo>
                  <a:cubicBezTo>
                    <a:pt x="235" y="145"/>
                    <a:pt x="235" y="145"/>
                    <a:pt x="235" y="145"/>
                  </a:cubicBezTo>
                  <a:cubicBezTo>
                    <a:pt x="235" y="143"/>
                    <a:pt x="232" y="140"/>
                    <a:pt x="235" y="140"/>
                  </a:cubicBezTo>
                  <a:cubicBezTo>
                    <a:pt x="235" y="140"/>
                    <a:pt x="235" y="136"/>
                    <a:pt x="235" y="138"/>
                  </a:cubicBezTo>
                  <a:cubicBezTo>
                    <a:pt x="235" y="138"/>
                    <a:pt x="235" y="135"/>
                    <a:pt x="235" y="135"/>
                  </a:cubicBezTo>
                  <a:cubicBezTo>
                    <a:pt x="235" y="135"/>
                    <a:pt x="237" y="135"/>
                    <a:pt x="237" y="135"/>
                  </a:cubicBezTo>
                  <a:cubicBezTo>
                    <a:pt x="237" y="137"/>
                    <a:pt x="237" y="141"/>
                    <a:pt x="237" y="144"/>
                  </a:cubicBezTo>
                  <a:cubicBezTo>
                    <a:pt x="242" y="143"/>
                    <a:pt x="245" y="145"/>
                    <a:pt x="250" y="142"/>
                  </a:cubicBezTo>
                  <a:cubicBezTo>
                    <a:pt x="250" y="142"/>
                    <a:pt x="251" y="140"/>
                    <a:pt x="251" y="140"/>
                  </a:cubicBezTo>
                  <a:cubicBezTo>
                    <a:pt x="252" y="140"/>
                    <a:pt x="253" y="140"/>
                    <a:pt x="254" y="140"/>
                  </a:cubicBezTo>
                  <a:cubicBezTo>
                    <a:pt x="255" y="140"/>
                    <a:pt x="256" y="142"/>
                    <a:pt x="256" y="142"/>
                  </a:cubicBezTo>
                  <a:cubicBezTo>
                    <a:pt x="256" y="142"/>
                    <a:pt x="259" y="142"/>
                    <a:pt x="258" y="142"/>
                  </a:cubicBezTo>
                  <a:cubicBezTo>
                    <a:pt x="262" y="143"/>
                    <a:pt x="262" y="142"/>
                    <a:pt x="265" y="141"/>
                  </a:cubicBezTo>
                  <a:cubicBezTo>
                    <a:pt x="265" y="141"/>
                    <a:pt x="265" y="139"/>
                    <a:pt x="265" y="139"/>
                  </a:cubicBezTo>
                  <a:cubicBezTo>
                    <a:pt x="265" y="138"/>
                    <a:pt x="267" y="139"/>
                    <a:pt x="267" y="138"/>
                  </a:cubicBezTo>
                  <a:cubicBezTo>
                    <a:pt x="267" y="139"/>
                    <a:pt x="267" y="140"/>
                    <a:pt x="267" y="141"/>
                  </a:cubicBezTo>
                  <a:cubicBezTo>
                    <a:pt x="267" y="142"/>
                    <a:pt x="263" y="146"/>
                    <a:pt x="261" y="147"/>
                  </a:cubicBezTo>
                  <a:cubicBezTo>
                    <a:pt x="257" y="148"/>
                    <a:pt x="255" y="146"/>
                    <a:pt x="250" y="148"/>
                  </a:cubicBezTo>
                  <a:cubicBezTo>
                    <a:pt x="250" y="148"/>
                    <a:pt x="247" y="148"/>
                    <a:pt x="246" y="149"/>
                  </a:cubicBezTo>
                  <a:cubicBezTo>
                    <a:pt x="246" y="149"/>
                    <a:pt x="246" y="151"/>
                    <a:pt x="245" y="151"/>
                  </a:cubicBezTo>
                  <a:cubicBezTo>
                    <a:pt x="244" y="151"/>
                    <a:pt x="243" y="151"/>
                    <a:pt x="242" y="151"/>
                  </a:cubicBezTo>
                  <a:cubicBezTo>
                    <a:pt x="239" y="152"/>
                    <a:pt x="237" y="155"/>
                    <a:pt x="240" y="158"/>
                  </a:cubicBezTo>
                  <a:cubicBezTo>
                    <a:pt x="240" y="158"/>
                    <a:pt x="242" y="159"/>
                    <a:pt x="242" y="160"/>
                  </a:cubicBezTo>
                  <a:cubicBezTo>
                    <a:pt x="245" y="160"/>
                    <a:pt x="251" y="159"/>
                    <a:pt x="253" y="158"/>
                  </a:cubicBezTo>
                  <a:cubicBezTo>
                    <a:pt x="254" y="158"/>
                    <a:pt x="254" y="156"/>
                    <a:pt x="255" y="156"/>
                  </a:cubicBezTo>
                  <a:cubicBezTo>
                    <a:pt x="257" y="154"/>
                    <a:pt x="258" y="155"/>
                    <a:pt x="260" y="154"/>
                  </a:cubicBezTo>
                  <a:cubicBezTo>
                    <a:pt x="261" y="153"/>
                    <a:pt x="262" y="149"/>
                    <a:pt x="264" y="149"/>
                  </a:cubicBezTo>
                  <a:cubicBezTo>
                    <a:pt x="266" y="148"/>
                    <a:pt x="267" y="150"/>
                    <a:pt x="269" y="150"/>
                  </a:cubicBezTo>
                  <a:cubicBezTo>
                    <a:pt x="269" y="149"/>
                    <a:pt x="271" y="148"/>
                    <a:pt x="272" y="148"/>
                  </a:cubicBezTo>
                  <a:cubicBezTo>
                    <a:pt x="275" y="147"/>
                    <a:pt x="277" y="148"/>
                    <a:pt x="279" y="147"/>
                  </a:cubicBezTo>
                  <a:cubicBezTo>
                    <a:pt x="279" y="147"/>
                    <a:pt x="280" y="145"/>
                    <a:pt x="280" y="145"/>
                  </a:cubicBezTo>
                  <a:cubicBezTo>
                    <a:pt x="281" y="145"/>
                    <a:pt x="282" y="145"/>
                    <a:pt x="283" y="145"/>
                  </a:cubicBezTo>
                  <a:cubicBezTo>
                    <a:pt x="285" y="147"/>
                    <a:pt x="282" y="149"/>
                    <a:pt x="288" y="148"/>
                  </a:cubicBezTo>
                  <a:cubicBezTo>
                    <a:pt x="291" y="148"/>
                    <a:pt x="292" y="144"/>
                    <a:pt x="292" y="144"/>
                  </a:cubicBezTo>
                  <a:cubicBezTo>
                    <a:pt x="293" y="144"/>
                    <a:pt x="295" y="145"/>
                    <a:pt x="296" y="146"/>
                  </a:cubicBezTo>
                  <a:cubicBezTo>
                    <a:pt x="300" y="146"/>
                    <a:pt x="303" y="144"/>
                    <a:pt x="305" y="146"/>
                  </a:cubicBezTo>
                  <a:cubicBezTo>
                    <a:pt x="306" y="146"/>
                    <a:pt x="306" y="146"/>
                    <a:pt x="306" y="146"/>
                  </a:cubicBezTo>
                  <a:cubicBezTo>
                    <a:pt x="306" y="145"/>
                    <a:pt x="307" y="143"/>
                    <a:pt x="308" y="143"/>
                  </a:cubicBezTo>
                  <a:cubicBezTo>
                    <a:pt x="308" y="142"/>
                    <a:pt x="309" y="143"/>
                    <a:pt x="310" y="142"/>
                  </a:cubicBezTo>
                  <a:cubicBezTo>
                    <a:pt x="309" y="137"/>
                    <a:pt x="309" y="130"/>
                    <a:pt x="306" y="126"/>
                  </a:cubicBezTo>
                  <a:cubicBezTo>
                    <a:pt x="306" y="125"/>
                    <a:pt x="304" y="125"/>
                    <a:pt x="303" y="124"/>
                  </a:cubicBezTo>
                  <a:cubicBezTo>
                    <a:pt x="304" y="123"/>
                    <a:pt x="301" y="124"/>
                    <a:pt x="301" y="124"/>
                  </a:cubicBezTo>
                  <a:cubicBezTo>
                    <a:pt x="301" y="126"/>
                    <a:pt x="301" y="127"/>
                    <a:pt x="301" y="128"/>
                  </a:cubicBezTo>
                  <a:cubicBezTo>
                    <a:pt x="302" y="129"/>
                    <a:pt x="302" y="129"/>
                    <a:pt x="302" y="129"/>
                  </a:cubicBezTo>
                  <a:cubicBezTo>
                    <a:pt x="302" y="131"/>
                    <a:pt x="301" y="130"/>
                    <a:pt x="300" y="132"/>
                  </a:cubicBezTo>
                  <a:cubicBezTo>
                    <a:pt x="300" y="132"/>
                    <a:pt x="300" y="134"/>
                    <a:pt x="300" y="134"/>
                  </a:cubicBezTo>
                  <a:cubicBezTo>
                    <a:pt x="300" y="134"/>
                    <a:pt x="299" y="136"/>
                    <a:pt x="299" y="136"/>
                  </a:cubicBezTo>
                  <a:cubicBezTo>
                    <a:pt x="298" y="133"/>
                    <a:pt x="298" y="132"/>
                    <a:pt x="298" y="130"/>
                  </a:cubicBezTo>
                  <a:cubicBezTo>
                    <a:pt x="296" y="130"/>
                    <a:pt x="295" y="131"/>
                    <a:pt x="294" y="131"/>
                  </a:cubicBezTo>
                  <a:cubicBezTo>
                    <a:pt x="294" y="129"/>
                    <a:pt x="295" y="126"/>
                    <a:pt x="294" y="124"/>
                  </a:cubicBezTo>
                  <a:cubicBezTo>
                    <a:pt x="294" y="123"/>
                    <a:pt x="294" y="123"/>
                    <a:pt x="294" y="123"/>
                  </a:cubicBezTo>
                  <a:cubicBezTo>
                    <a:pt x="293" y="123"/>
                    <a:pt x="292" y="123"/>
                    <a:pt x="291" y="123"/>
                  </a:cubicBezTo>
                  <a:cubicBezTo>
                    <a:pt x="291" y="123"/>
                    <a:pt x="291" y="125"/>
                    <a:pt x="290" y="125"/>
                  </a:cubicBezTo>
                  <a:cubicBezTo>
                    <a:pt x="289" y="126"/>
                    <a:pt x="289" y="125"/>
                    <a:pt x="288" y="126"/>
                  </a:cubicBezTo>
                  <a:cubicBezTo>
                    <a:pt x="286" y="124"/>
                    <a:pt x="285" y="122"/>
                    <a:pt x="284" y="121"/>
                  </a:cubicBezTo>
                  <a:cubicBezTo>
                    <a:pt x="282" y="120"/>
                    <a:pt x="281" y="120"/>
                    <a:pt x="280" y="119"/>
                  </a:cubicBezTo>
                  <a:cubicBezTo>
                    <a:pt x="278" y="117"/>
                    <a:pt x="280" y="111"/>
                    <a:pt x="276" y="110"/>
                  </a:cubicBezTo>
                  <a:close/>
                  <a:moveTo>
                    <a:pt x="213" y="94"/>
                  </a:moveTo>
                  <a:cubicBezTo>
                    <a:pt x="213" y="94"/>
                    <a:pt x="212" y="96"/>
                    <a:pt x="212" y="96"/>
                  </a:cubicBezTo>
                  <a:cubicBezTo>
                    <a:pt x="211" y="97"/>
                    <a:pt x="210" y="96"/>
                    <a:pt x="208" y="97"/>
                  </a:cubicBezTo>
                  <a:cubicBezTo>
                    <a:pt x="211" y="99"/>
                    <a:pt x="209" y="100"/>
                    <a:pt x="207" y="102"/>
                  </a:cubicBezTo>
                  <a:cubicBezTo>
                    <a:pt x="202" y="100"/>
                    <a:pt x="195" y="99"/>
                    <a:pt x="189" y="101"/>
                  </a:cubicBezTo>
                  <a:cubicBezTo>
                    <a:pt x="185" y="102"/>
                    <a:pt x="182" y="107"/>
                    <a:pt x="179" y="109"/>
                  </a:cubicBezTo>
                  <a:cubicBezTo>
                    <a:pt x="175" y="111"/>
                    <a:pt x="174" y="111"/>
                    <a:pt x="171" y="111"/>
                  </a:cubicBezTo>
                  <a:cubicBezTo>
                    <a:pt x="170" y="112"/>
                    <a:pt x="171" y="114"/>
                    <a:pt x="169" y="114"/>
                  </a:cubicBezTo>
                  <a:cubicBezTo>
                    <a:pt x="169" y="115"/>
                    <a:pt x="167" y="114"/>
                    <a:pt x="167" y="114"/>
                  </a:cubicBezTo>
                  <a:cubicBezTo>
                    <a:pt x="165" y="116"/>
                    <a:pt x="165" y="118"/>
                    <a:pt x="165" y="120"/>
                  </a:cubicBezTo>
                  <a:cubicBezTo>
                    <a:pt x="162" y="120"/>
                    <a:pt x="161" y="119"/>
                    <a:pt x="159" y="120"/>
                  </a:cubicBezTo>
                  <a:cubicBezTo>
                    <a:pt x="158" y="121"/>
                    <a:pt x="157" y="122"/>
                    <a:pt x="157" y="122"/>
                  </a:cubicBezTo>
                  <a:cubicBezTo>
                    <a:pt x="155" y="123"/>
                    <a:pt x="154" y="122"/>
                    <a:pt x="153" y="123"/>
                  </a:cubicBezTo>
                  <a:cubicBezTo>
                    <a:pt x="152" y="123"/>
                    <a:pt x="152" y="125"/>
                    <a:pt x="152" y="125"/>
                  </a:cubicBezTo>
                  <a:cubicBezTo>
                    <a:pt x="153" y="125"/>
                    <a:pt x="155" y="125"/>
                    <a:pt x="156" y="126"/>
                  </a:cubicBezTo>
                  <a:cubicBezTo>
                    <a:pt x="157" y="126"/>
                    <a:pt x="160" y="133"/>
                    <a:pt x="161" y="134"/>
                  </a:cubicBezTo>
                  <a:cubicBezTo>
                    <a:pt x="161" y="133"/>
                    <a:pt x="163" y="134"/>
                    <a:pt x="163" y="134"/>
                  </a:cubicBezTo>
                  <a:cubicBezTo>
                    <a:pt x="164" y="133"/>
                    <a:pt x="165" y="131"/>
                    <a:pt x="165" y="131"/>
                  </a:cubicBezTo>
                  <a:cubicBezTo>
                    <a:pt x="170" y="130"/>
                    <a:pt x="169" y="132"/>
                    <a:pt x="170" y="133"/>
                  </a:cubicBezTo>
                  <a:cubicBezTo>
                    <a:pt x="170" y="133"/>
                    <a:pt x="173" y="133"/>
                    <a:pt x="172" y="132"/>
                  </a:cubicBezTo>
                  <a:cubicBezTo>
                    <a:pt x="172" y="132"/>
                    <a:pt x="174" y="132"/>
                    <a:pt x="174" y="132"/>
                  </a:cubicBezTo>
                  <a:cubicBezTo>
                    <a:pt x="175" y="130"/>
                    <a:pt x="174" y="131"/>
                    <a:pt x="176" y="130"/>
                  </a:cubicBezTo>
                  <a:cubicBezTo>
                    <a:pt x="177" y="131"/>
                    <a:pt x="176" y="131"/>
                    <a:pt x="177" y="132"/>
                  </a:cubicBezTo>
                  <a:cubicBezTo>
                    <a:pt x="177" y="128"/>
                    <a:pt x="177" y="128"/>
                    <a:pt x="177" y="128"/>
                  </a:cubicBezTo>
                  <a:cubicBezTo>
                    <a:pt x="176" y="128"/>
                    <a:pt x="176" y="124"/>
                    <a:pt x="178" y="126"/>
                  </a:cubicBezTo>
                  <a:cubicBezTo>
                    <a:pt x="179" y="126"/>
                    <a:pt x="180" y="132"/>
                    <a:pt x="181" y="133"/>
                  </a:cubicBezTo>
                  <a:cubicBezTo>
                    <a:pt x="182" y="134"/>
                    <a:pt x="182" y="134"/>
                    <a:pt x="182" y="134"/>
                  </a:cubicBezTo>
                  <a:cubicBezTo>
                    <a:pt x="187" y="131"/>
                    <a:pt x="188" y="128"/>
                    <a:pt x="188" y="122"/>
                  </a:cubicBezTo>
                  <a:cubicBezTo>
                    <a:pt x="188" y="123"/>
                    <a:pt x="190" y="125"/>
                    <a:pt x="190" y="126"/>
                  </a:cubicBezTo>
                  <a:cubicBezTo>
                    <a:pt x="189" y="127"/>
                    <a:pt x="192" y="126"/>
                    <a:pt x="192" y="126"/>
                  </a:cubicBezTo>
                  <a:cubicBezTo>
                    <a:pt x="192" y="125"/>
                    <a:pt x="192" y="124"/>
                    <a:pt x="192" y="124"/>
                  </a:cubicBezTo>
                  <a:cubicBezTo>
                    <a:pt x="193" y="123"/>
                    <a:pt x="194" y="123"/>
                    <a:pt x="195" y="123"/>
                  </a:cubicBezTo>
                  <a:cubicBezTo>
                    <a:pt x="194" y="120"/>
                    <a:pt x="195" y="120"/>
                    <a:pt x="194" y="117"/>
                  </a:cubicBezTo>
                  <a:cubicBezTo>
                    <a:pt x="194" y="117"/>
                    <a:pt x="195" y="116"/>
                    <a:pt x="195" y="116"/>
                  </a:cubicBezTo>
                  <a:cubicBezTo>
                    <a:pt x="195" y="115"/>
                    <a:pt x="195" y="115"/>
                    <a:pt x="195" y="115"/>
                  </a:cubicBezTo>
                  <a:cubicBezTo>
                    <a:pt x="197" y="115"/>
                    <a:pt x="196" y="116"/>
                    <a:pt x="197" y="117"/>
                  </a:cubicBezTo>
                  <a:cubicBezTo>
                    <a:pt x="197" y="117"/>
                    <a:pt x="199" y="116"/>
                    <a:pt x="199" y="116"/>
                  </a:cubicBezTo>
                  <a:cubicBezTo>
                    <a:pt x="199" y="116"/>
                    <a:pt x="199" y="114"/>
                    <a:pt x="199" y="113"/>
                  </a:cubicBezTo>
                  <a:cubicBezTo>
                    <a:pt x="200" y="112"/>
                    <a:pt x="201" y="113"/>
                    <a:pt x="201" y="112"/>
                  </a:cubicBezTo>
                  <a:cubicBezTo>
                    <a:pt x="202" y="112"/>
                    <a:pt x="203" y="112"/>
                    <a:pt x="203" y="112"/>
                  </a:cubicBezTo>
                  <a:cubicBezTo>
                    <a:pt x="202" y="115"/>
                    <a:pt x="201" y="117"/>
                    <a:pt x="200" y="120"/>
                  </a:cubicBezTo>
                  <a:cubicBezTo>
                    <a:pt x="201" y="121"/>
                    <a:pt x="203" y="122"/>
                    <a:pt x="205" y="123"/>
                  </a:cubicBezTo>
                  <a:cubicBezTo>
                    <a:pt x="208" y="117"/>
                    <a:pt x="206" y="121"/>
                    <a:pt x="211" y="119"/>
                  </a:cubicBezTo>
                  <a:cubicBezTo>
                    <a:pt x="215" y="117"/>
                    <a:pt x="212" y="109"/>
                    <a:pt x="215" y="109"/>
                  </a:cubicBezTo>
                  <a:cubicBezTo>
                    <a:pt x="221" y="112"/>
                    <a:pt x="221" y="112"/>
                    <a:pt x="221" y="112"/>
                  </a:cubicBezTo>
                  <a:cubicBezTo>
                    <a:pt x="221" y="110"/>
                    <a:pt x="220" y="110"/>
                    <a:pt x="220" y="110"/>
                  </a:cubicBezTo>
                  <a:cubicBezTo>
                    <a:pt x="220" y="109"/>
                    <a:pt x="220" y="108"/>
                    <a:pt x="220" y="108"/>
                  </a:cubicBezTo>
                  <a:cubicBezTo>
                    <a:pt x="220" y="107"/>
                    <a:pt x="221" y="107"/>
                    <a:pt x="222" y="107"/>
                  </a:cubicBezTo>
                  <a:cubicBezTo>
                    <a:pt x="223" y="106"/>
                    <a:pt x="223" y="103"/>
                    <a:pt x="224" y="102"/>
                  </a:cubicBezTo>
                  <a:cubicBezTo>
                    <a:pt x="222" y="99"/>
                    <a:pt x="218" y="93"/>
                    <a:pt x="213" y="94"/>
                  </a:cubicBezTo>
                  <a:close/>
                  <a:moveTo>
                    <a:pt x="269" y="92"/>
                  </a:moveTo>
                  <a:cubicBezTo>
                    <a:pt x="268" y="92"/>
                    <a:pt x="267" y="94"/>
                    <a:pt x="266" y="94"/>
                  </a:cubicBezTo>
                  <a:cubicBezTo>
                    <a:pt x="264" y="95"/>
                    <a:pt x="264" y="93"/>
                    <a:pt x="262" y="94"/>
                  </a:cubicBezTo>
                  <a:cubicBezTo>
                    <a:pt x="260" y="95"/>
                    <a:pt x="260" y="95"/>
                    <a:pt x="260" y="95"/>
                  </a:cubicBezTo>
                  <a:cubicBezTo>
                    <a:pt x="259" y="96"/>
                    <a:pt x="258" y="95"/>
                    <a:pt x="256" y="96"/>
                  </a:cubicBezTo>
                  <a:cubicBezTo>
                    <a:pt x="256" y="96"/>
                    <a:pt x="256" y="97"/>
                    <a:pt x="256" y="97"/>
                  </a:cubicBezTo>
                  <a:cubicBezTo>
                    <a:pt x="253" y="99"/>
                    <a:pt x="250" y="99"/>
                    <a:pt x="245" y="100"/>
                  </a:cubicBezTo>
                  <a:cubicBezTo>
                    <a:pt x="245" y="103"/>
                    <a:pt x="245" y="107"/>
                    <a:pt x="245" y="110"/>
                  </a:cubicBezTo>
                  <a:cubicBezTo>
                    <a:pt x="246" y="110"/>
                    <a:pt x="247" y="110"/>
                    <a:pt x="248" y="110"/>
                  </a:cubicBezTo>
                  <a:cubicBezTo>
                    <a:pt x="249" y="111"/>
                    <a:pt x="253" y="114"/>
                    <a:pt x="255" y="114"/>
                  </a:cubicBezTo>
                  <a:cubicBezTo>
                    <a:pt x="258" y="114"/>
                    <a:pt x="261" y="111"/>
                    <a:pt x="263" y="110"/>
                  </a:cubicBezTo>
                  <a:cubicBezTo>
                    <a:pt x="265" y="110"/>
                    <a:pt x="266" y="111"/>
                    <a:pt x="268" y="110"/>
                  </a:cubicBezTo>
                  <a:cubicBezTo>
                    <a:pt x="268" y="110"/>
                    <a:pt x="270" y="108"/>
                    <a:pt x="271" y="107"/>
                  </a:cubicBezTo>
                  <a:cubicBezTo>
                    <a:pt x="271" y="106"/>
                    <a:pt x="271" y="105"/>
                    <a:pt x="271" y="104"/>
                  </a:cubicBezTo>
                  <a:cubicBezTo>
                    <a:pt x="271" y="103"/>
                    <a:pt x="266" y="101"/>
                    <a:pt x="268" y="100"/>
                  </a:cubicBezTo>
                  <a:cubicBezTo>
                    <a:pt x="269" y="100"/>
                    <a:pt x="273" y="100"/>
                    <a:pt x="274" y="100"/>
                  </a:cubicBezTo>
                  <a:cubicBezTo>
                    <a:pt x="275" y="99"/>
                    <a:pt x="276" y="96"/>
                    <a:pt x="276" y="94"/>
                  </a:cubicBezTo>
                  <a:cubicBezTo>
                    <a:pt x="275" y="93"/>
                    <a:pt x="274" y="94"/>
                    <a:pt x="272" y="94"/>
                  </a:cubicBezTo>
                  <a:cubicBezTo>
                    <a:pt x="272" y="93"/>
                    <a:pt x="271" y="92"/>
                    <a:pt x="269" y="92"/>
                  </a:cubicBezTo>
                  <a:close/>
                  <a:moveTo>
                    <a:pt x="231" y="90"/>
                  </a:moveTo>
                  <a:cubicBezTo>
                    <a:pt x="226" y="90"/>
                    <a:pt x="224" y="97"/>
                    <a:pt x="229" y="100"/>
                  </a:cubicBezTo>
                  <a:cubicBezTo>
                    <a:pt x="230" y="101"/>
                    <a:pt x="232" y="100"/>
                    <a:pt x="235" y="100"/>
                  </a:cubicBezTo>
                  <a:cubicBezTo>
                    <a:pt x="235" y="100"/>
                    <a:pt x="237" y="97"/>
                    <a:pt x="237" y="97"/>
                  </a:cubicBezTo>
                  <a:cubicBezTo>
                    <a:pt x="238" y="94"/>
                    <a:pt x="234" y="90"/>
                    <a:pt x="231" y="90"/>
                  </a:cubicBezTo>
                  <a:close/>
                  <a:moveTo>
                    <a:pt x="250" y="84"/>
                  </a:moveTo>
                  <a:cubicBezTo>
                    <a:pt x="250" y="85"/>
                    <a:pt x="250" y="85"/>
                    <a:pt x="250" y="85"/>
                  </a:cubicBezTo>
                  <a:cubicBezTo>
                    <a:pt x="245" y="85"/>
                    <a:pt x="245" y="85"/>
                    <a:pt x="242" y="87"/>
                  </a:cubicBezTo>
                  <a:cubicBezTo>
                    <a:pt x="242" y="88"/>
                    <a:pt x="242" y="88"/>
                    <a:pt x="241" y="89"/>
                  </a:cubicBezTo>
                  <a:cubicBezTo>
                    <a:pt x="242" y="89"/>
                    <a:pt x="242" y="90"/>
                    <a:pt x="244" y="90"/>
                  </a:cubicBezTo>
                  <a:cubicBezTo>
                    <a:pt x="246" y="89"/>
                    <a:pt x="246" y="89"/>
                    <a:pt x="246" y="89"/>
                  </a:cubicBezTo>
                  <a:cubicBezTo>
                    <a:pt x="246" y="89"/>
                    <a:pt x="252" y="89"/>
                    <a:pt x="253" y="89"/>
                  </a:cubicBezTo>
                  <a:cubicBezTo>
                    <a:pt x="254" y="89"/>
                    <a:pt x="254" y="91"/>
                    <a:pt x="254" y="92"/>
                  </a:cubicBezTo>
                  <a:cubicBezTo>
                    <a:pt x="256" y="92"/>
                    <a:pt x="257" y="92"/>
                    <a:pt x="258" y="92"/>
                  </a:cubicBezTo>
                  <a:cubicBezTo>
                    <a:pt x="258" y="92"/>
                    <a:pt x="258" y="91"/>
                    <a:pt x="258" y="90"/>
                  </a:cubicBezTo>
                  <a:cubicBezTo>
                    <a:pt x="258" y="89"/>
                    <a:pt x="260" y="89"/>
                    <a:pt x="261" y="88"/>
                  </a:cubicBezTo>
                  <a:cubicBezTo>
                    <a:pt x="261" y="88"/>
                    <a:pt x="262" y="87"/>
                    <a:pt x="260" y="88"/>
                  </a:cubicBezTo>
                  <a:cubicBezTo>
                    <a:pt x="260" y="86"/>
                    <a:pt x="260" y="87"/>
                    <a:pt x="260" y="85"/>
                  </a:cubicBezTo>
                  <a:cubicBezTo>
                    <a:pt x="259" y="85"/>
                    <a:pt x="257" y="85"/>
                    <a:pt x="256" y="85"/>
                  </a:cubicBezTo>
                  <a:cubicBezTo>
                    <a:pt x="254" y="85"/>
                    <a:pt x="253" y="83"/>
                    <a:pt x="250" y="84"/>
                  </a:cubicBezTo>
                  <a:close/>
                </a:path>
              </a:pathLst>
            </a:custGeom>
            <a:grpFill/>
            <a:ln w="2" cap="rnd">
              <a:solidFill>
                <a:schemeClr val="tx2">
                  <a:lumMod val="2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296"/>
            <p:cNvSpPr>
              <a:spLocks/>
            </p:cNvSpPr>
            <p:nvPr/>
          </p:nvSpPr>
          <p:spPr bwMode="auto">
            <a:xfrm>
              <a:off x="6221957" y="3721814"/>
              <a:ext cx="253294" cy="422156"/>
            </a:xfrm>
            <a:custGeom>
              <a:avLst/>
              <a:gdLst>
                <a:gd name="T0" fmla="*/ 2 w 72"/>
                <a:gd name="T1" fmla="*/ 97 h 120"/>
                <a:gd name="T2" fmla="*/ 6 w 72"/>
                <a:gd name="T3" fmla="*/ 97 h 120"/>
                <a:gd name="T4" fmla="*/ 11 w 72"/>
                <a:gd name="T5" fmla="*/ 103 h 120"/>
                <a:gd name="T6" fmla="*/ 15 w 72"/>
                <a:gd name="T7" fmla="*/ 110 h 120"/>
                <a:gd name="T8" fmla="*/ 29 w 72"/>
                <a:gd name="T9" fmla="*/ 118 h 120"/>
                <a:gd name="T10" fmla="*/ 39 w 72"/>
                <a:gd name="T11" fmla="*/ 116 h 120"/>
                <a:gd name="T12" fmla="*/ 52 w 72"/>
                <a:gd name="T13" fmla="*/ 116 h 120"/>
                <a:gd name="T14" fmla="*/ 61 w 72"/>
                <a:gd name="T15" fmla="*/ 119 h 120"/>
                <a:gd name="T16" fmla="*/ 71 w 72"/>
                <a:gd name="T17" fmla="*/ 120 h 120"/>
                <a:gd name="T18" fmla="*/ 72 w 72"/>
                <a:gd name="T19" fmla="*/ 111 h 120"/>
                <a:gd name="T20" fmla="*/ 61 w 72"/>
                <a:gd name="T21" fmla="*/ 99 h 120"/>
                <a:gd name="T22" fmla="*/ 53 w 72"/>
                <a:gd name="T23" fmla="*/ 84 h 120"/>
                <a:gd name="T24" fmla="*/ 52 w 72"/>
                <a:gd name="T25" fmla="*/ 76 h 120"/>
                <a:gd name="T26" fmla="*/ 60 w 72"/>
                <a:gd name="T27" fmla="*/ 59 h 120"/>
                <a:gd name="T28" fmla="*/ 51 w 72"/>
                <a:gd name="T29" fmla="*/ 44 h 120"/>
                <a:gd name="T30" fmla="*/ 64 w 72"/>
                <a:gd name="T31" fmla="*/ 38 h 120"/>
                <a:gd name="T32" fmla="*/ 62 w 72"/>
                <a:gd name="T33" fmla="*/ 29 h 120"/>
                <a:gd name="T34" fmla="*/ 61 w 72"/>
                <a:gd name="T35" fmla="*/ 18 h 120"/>
                <a:gd name="T36" fmla="*/ 60 w 72"/>
                <a:gd name="T37" fmla="*/ 11 h 120"/>
                <a:gd name="T38" fmla="*/ 53 w 72"/>
                <a:gd name="T39" fmla="*/ 0 h 120"/>
                <a:gd name="T40" fmla="*/ 55 w 72"/>
                <a:gd name="T41" fmla="*/ 11 h 120"/>
                <a:gd name="T42" fmla="*/ 49 w 72"/>
                <a:gd name="T43" fmla="*/ 21 h 120"/>
                <a:gd name="T44" fmla="*/ 45 w 72"/>
                <a:gd name="T45" fmla="*/ 30 h 120"/>
                <a:gd name="T46" fmla="*/ 41 w 72"/>
                <a:gd name="T47" fmla="*/ 38 h 120"/>
                <a:gd name="T48" fmla="*/ 35 w 72"/>
                <a:gd name="T49" fmla="*/ 45 h 120"/>
                <a:gd name="T50" fmla="*/ 31 w 72"/>
                <a:gd name="T51" fmla="*/ 55 h 120"/>
                <a:gd name="T52" fmla="*/ 25 w 72"/>
                <a:gd name="T53" fmla="*/ 63 h 120"/>
                <a:gd name="T54" fmla="*/ 23 w 72"/>
                <a:gd name="T55" fmla="*/ 74 h 120"/>
                <a:gd name="T56" fmla="*/ 16 w 72"/>
                <a:gd name="T57" fmla="*/ 73 h 120"/>
                <a:gd name="T58" fmla="*/ 10 w 72"/>
                <a:gd name="T59" fmla="*/ 73 h 120"/>
                <a:gd name="T60" fmla="*/ 2 w 72"/>
                <a:gd name="T61" fmla="*/ 82 h 120"/>
                <a:gd name="T62" fmla="*/ 2 w 72"/>
                <a:gd name="T63" fmla="*/ 88 h 120"/>
                <a:gd name="T64" fmla="*/ 1 w 72"/>
                <a:gd name="T65" fmla="*/ 95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2" h="120">
                  <a:moveTo>
                    <a:pt x="1" y="95"/>
                  </a:moveTo>
                  <a:cubicBezTo>
                    <a:pt x="2" y="95"/>
                    <a:pt x="2" y="97"/>
                    <a:pt x="2" y="97"/>
                  </a:cubicBezTo>
                  <a:cubicBezTo>
                    <a:pt x="3" y="97"/>
                    <a:pt x="5" y="95"/>
                    <a:pt x="6" y="95"/>
                  </a:cubicBezTo>
                  <a:cubicBezTo>
                    <a:pt x="7" y="95"/>
                    <a:pt x="6" y="97"/>
                    <a:pt x="6" y="97"/>
                  </a:cubicBezTo>
                  <a:cubicBezTo>
                    <a:pt x="4" y="103"/>
                    <a:pt x="10" y="101"/>
                    <a:pt x="13" y="100"/>
                  </a:cubicBezTo>
                  <a:cubicBezTo>
                    <a:pt x="12" y="101"/>
                    <a:pt x="12" y="102"/>
                    <a:pt x="11" y="103"/>
                  </a:cubicBezTo>
                  <a:cubicBezTo>
                    <a:pt x="11" y="103"/>
                    <a:pt x="13" y="109"/>
                    <a:pt x="14" y="109"/>
                  </a:cubicBezTo>
                  <a:cubicBezTo>
                    <a:pt x="15" y="110"/>
                    <a:pt x="15" y="110"/>
                    <a:pt x="15" y="110"/>
                  </a:cubicBezTo>
                  <a:cubicBezTo>
                    <a:pt x="15" y="110"/>
                    <a:pt x="15" y="115"/>
                    <a:pt x="14" y="118"/>
                  </a:cubicBezTo>
                  <a:cubicBezTo>
                    <a:pt x="29" y="118"/>
                    <a:pt x="29" y="118"/>
                    <a:pt x="29" y="118"/>
                  </a:cubicBezTo>
                  <a:cubicBezTo>
                    <a:pt x="29" y="118"/>
                    <a:pt x="32" y="118"/>
                    <a:pt x="34" y="117"/>
                  </a:cubicBezTo>
                  <a:cubicBezTo>
                    <a:pt x="35" y="116"/>
                    <a:pt x="36" y="118"/>
                    <a:pt x="39" y="116"/>
                  </a:cubicBezTo>
                  <a:cubicBezTo>
                    <a:pt x="42" y="115"/>
                    <a:pt x="45" y="116"/>
                    <a:pt x="45" y="116"/>
                  </a:cubicBezTo>
                  <a:cubicBezTo>
                    <a:pt x="52" y="116"/>
                    <a:pt x="52" y="116"/>
                    <a:pt x="52" y="116"/>
                  </a:cubicBezTo>
                  <a:cubicBezTo>
                    <a:pt x="54" y="115"/>
                    <a:pt x="57" y="116"/>
                    <a:pt x="58" y="117"/>
                  </a:cubicBezTo>
                  <a:cubicBezTo>
                    <a:pt x="59" y="119"/>
                    <a:pt x="59" y="119"/>
                    <a:pt x="61" y="119"/>
                  </a:cubicBezTo>
                  <a:cubicBezTo>
                    <a:pt x="63" y="119"/>
                    <a:pt x="64" y="118"/>
                    <a:pt x="66" y="119"/>
                  </a:cubicBezTo>
                  <a:cubicBezTo>
                    <a:pt x="69" y="119"/>
                    <a:pt x="71" y="120"/>
                    <a:pt x="71" y="120"/>
                  </a:cubicBezTo>
                  <a:cubicBezTo>
                    <a:pt x="71" y="120"/>
                    <a:pt x="70" y="117"/>
                    <a:pt x="70" y="116"/>
                  </a:cubicBezTo>
                  <a:cubicBezTo>
                    <a:pt x="69" y="114"/>
                    <a:pt x="72" y="111"/>
                    <a:pt x="72" y="111"/>
                  </a:cubicBezTo>
                  <a:cubicBezTo>
                    <a:pt x="72" y="111"/>
                    <a:pt x="68" y="108"/>
                    <a:pt x="66" y="104"/>
                  </a:cubicBezTo>
                  <a:cubicBezTo>
                    <a:pt x="64" y="101"/>
                    <a:pt x="64" y="102"/>
                    <a:pt x="61" y="99"/>
                  </a:cubicBezTo>
                  <a:cubicBezTo>
                    <a:pt x="58" y="96"/>
                    <a:pt x="59" y="95"/>
                    <a:pt x="57" y="92"/>
                  </a:cubicBezTo>
                  <a:cubicBezTo>
                    <a:pt x="55" y="89"/>
                    <a:pt x="54" y="86"/>
                    <a:pt x="53" y="84"/>
                  </a:cubicBezTo>
                  <a:cubicBezTo>
                    <a:pt x="53" y="81"/>
                    <a:pt x="51" y="81"/>
                    <a:pt x="50" y="80"/>
                  </a:cubicBezTo>
                  <a:cubicBezTo>
                    <a:pt x="48" y="79"/>
                    <a:pt x="49" y="77"/>
                    <a:pt x="52" y="76"/>
                  </a:cubicBezTo>
                  <a:cubicBezTo>
                    <a:pt x="54" y="75"/>
                    <a:pt x="58" y="65"/>
                    <a:pt x="58" y="65"/>
                  </a:cubicBezTo>
                  <a:cubicBezTo>
                    <a:pt x="60" y="59"/>
                    <a:pt x="60" y="59"/>
                    <a:pt x="60" y="59"/>
                  </a:cubicBezTo>
                  <a:cubicBezTo>
                    <a:pt x="60" y="59"/>
                    <a:pt x="59" y="52"/>
                    <a:pt x="58" y="51"/>
                  </a:cubicBezTo>
                  <a:cubicBezTo>
                    <a:pt x="56" y="50"/>
                    <a:pt x="53" y="45"/>
                    <a:pt x="51" y="44"/>
                  </a:cubicBezTo>
                  <a:cubicBezTo>
                    <a:pt x="50" y="43"/>
                    <a:pt x="51" y="40"/>
                    <a:pt x="53" y="38"/>
                  </a:cubicBezTo>
                  <a:cubicBezTo>
                    <a:pt x="55" y="37"/>
                    <a:pt x="64" y="38"/>
                    <a:pt x="64" y="38"/>
                  </a:cubicBezTo>
                  <a:cubicBezTo>
                    <a:pt x="64" y="38"/>
                    <a:pt x="64" y="36"/>
                    <a:pt x="63" y="34"/>
                  </a:cubicBezTo>
                  <a:cubicBezTo>
                    <a:pt x="62" y="32"/>
                    <a:pt x="63" y="30"/>
                    <a:pt x="62" y="29"/>
                  </a:cubicBezTo>
                  <a:cubicBezTo>
                    <a:pt x="61" y="27"/>
                    <a:pt x="60" y="24"/>
                    <a:pt x="60" y="21"/>
                  </a:cubicBezTo>
                  <a:cubicBezTo>
                    <a:pt x="60" y="19"/>
                    <a:pt x="61" y="18"/>
                    <a:pt x="61" y="18"/>
                  </a:cubicBezTo>
                  <a:cubicBezTo>
                    <a:pt x="61" y="18"/>
                    <a:pt x="61" y="17"/>
                    <a:pt x="61" y="15"/>
                  </a:cubicBezTo>
                  <a:cubicBezTo>
                    <a:pt x="62" y="14"/>
                    <a:pt x="61" y="12"/>
                    <a:pt x="60" y="11"/>
                  </a:cubicBezTo>
                  <a:cubicBezTo>
                    <a:pt x="58" y="9"/>
                    <a:pt x="60" y="8"/>
                    <a:pt x="59" y="6"/>
                  </a:cubicBezTo>
                  <a:cubicBezTo>
                    <a:pt x="57" y="4"/>
                    <a:pt x="53" y="0"/>
                    <a:pt x="53" y="0"/>
                  </a:cubicBezTo>
                  <a:cubicBezTo>
                    <a:pt x="52" y="8"/>
                    <a:pt x="52" y="8"/>
                    <a:pt x="52" y="8"/>
                  </a:cubicBezTo>
                  <a:cubicBezTo>
                    <a:pt x="52" y="8"/>
                    <a:pt x="55" y="9"/>
                    <a:pt x="55" y="11"/>
                  </a:cubicBezTo>
                  <a:cubicBezTo>
                    <a:pt x="55" y="12"/>
                    <a:pt x="54" y="19"/>
                    <a:pt x="52" y="19"/>
                  </a:cubicBezTo>
                  <a:cubicBezTo>
                    <a:pt x="50" y="19"/>
                    <a:pt x="49" y="19"/>
                    <a:pt x="49" y="21"/>
                  </a:cubicBezTo>
                  <a:cubicBezTo>
                    <a:pt x="49" y="22"/>
                    <a:pt x="47" y="24"/>
                    <a:pt x="46" y="26"/>
                  </a:cubicBezTo>
                  <a:cubicBezTo>
                    <a:pt x="44" y="27"/>
                    <a:pt x="46" y="28"/>
                    <a:pt x="45" y="30"/>
                  </a:cubicBezTo>
                  <a:cubicBezTo>
                    <a:pt x="44" y="32"/>
                    <a:pt x="44" y="34"/>
                    <a:pt x="43" y="34"/>
                  </a:cubicBezTo>
                  <a:cubicBezTo>
                    <a:pt x="41" y="35"/>
                    <a:pt x="41" y="38"/>
                    <a:pt x="41" y="38"/>
                  </a:cubicBezTo>
                  <a:cubicBezTo>
                    <a:pt x="41" y="38"/>
                    <a:pt x="43" y="41"/>
                    <a:pt x="41" y="42"/>
                  </a:cubicBezTo>
                  <a:cubicBezTo>
                    <a:pt x="40" y="43"/>
                    <a:pt x="37" y="45"/>
                    <a:pt x="35" y="45"/>
                  </a:cubicBezTo>
                  <a:cubicBezTo>
                    <a:pt x="33" y="46"/>
                    <a:pt x="33" y="46"/>
                    <a:pt x="32" y="49"/>
                  </a:cubicBezTo>
                  <a:cubicBezTo>
                    <a:pt x="32" y="52"/>
                    <a:pt x="33" y="53"/>
                    <a:pt x="31" y="55"/>
                  </a:cubicBezTo>
                  <a:cubicBezTo>
                    <a:pt x="29" y="56"/>
                    <a:pt x="30" y="56"/>
                    <a:pt x="29" y="59"/>
                  </a:cubicBezTo>
                  <a:cubicBezTo>
                    <a:pt x="28" y="62"/>
                    <a:pt x="26" y="61"/>
                    <a:pt x="25" y="63"/>
                  </a:cubicBezTo>
                  <a:cubicBezTo>
                    <a:pt x="24" y="66"/>
                    <a:pt x="23" y="67"/>
                    <a:pt x="23" y="69"/>
                  </a:cubicBezTo>
                  <a:cubicBezTo>
                    <a:pt x="23" y="71"/>
                    <a:pt x="25" y="73"/>
                    <a:pt x="23" y="74"/>
                  </a:cubicBezTo>
                  <a:cubicBezTo>
                    <a:pt x="21" y="75"/>
                    <a:pt x="21" y="80"/>
                    <a:pt x="17" y="79"/>
                  </a:cubicBezTo>
                  <a:cubicBezTo>
                    <a:pt x="17" y="77"/>
                    <a:pt x="18" y="74"/>
                    <a:pt x="16" y="73"/>
                  </a:cubicBezTo>
                  <a:cubicBezTo>
                    <a:pt x="14" y="72"/>
                    <a:pt x="13" y="72"/>
                    <a:pt x="13" y="72"/>
                  </a:cubicBezTo>
                  <a:cubicBezTo>
                    <a:pt x="13" y="72"/>
                    <a:pt x="12" y="71"/>
                    <a:pt x="10" y="73"/>
                  </a:cubicBezTo>
                  <a:cubicBezTo>
                    <a:pt x="8" y="75"/>
                    <a:pt x="4" y="74"/>
                    <a:pt x="4" y="76"/>
                  </a:cubicBezTo>
                  <a:cubicBezTo>
                    <a:pt x="3" y="79"/>
                    <a:pt x="3" y="82"/>
                    <a:pt x="2" y="82"/>
                  </a:cubicBezTo>
                  <a:cubicBezTo>
                    <a:pt x="0" y="83"/>
                    <a:pt x="1" y="83"/>
                    <a:pt x="1" y="85"/>
                  </a:cubicBezTo>
                  <a:cubicBezTo>
                    <a:pt x="1" y="87"/>
                    <a:pt x="2" y="88"/>
                    <a:pt x="2" y="88"/>
                  </a:cubicBezTo>
                  <a:cubicBezTo>
                    <a:pt x="1" y="91"/>
                    <a:pt x="1" y="91"/>
                    <a:pt x="1" y="91"/>
                  </a:cubicBezTo>
                  <a:lnTo>
                    <a:pt x="1" y="95"/>
                  </a:lnTo>
                  <a:close/>
                </a:path>
              </a:pathLst>
            </a:custGeom>
            <a:grpFill/>
            <a:ln w="9525">
              <a:solidFill>
                <a:schemeClr val="tx2">
                  <a:lumMod val="2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297"/>
            <p:cNvSpPr>
              <a:spLocks/>
            </p:cNvSpPr>
            <p:nvPr/>
          </p:nvSpPr>
          <p:spPr bwMode="auto">
            <a:xfrm>
              <a:off x="6221957" y="3721814"/>
              <a:ext cx="253294" cy="422156"/>
            </a:xfrm>
            <a:custGeom>
              <a:avLst/>
              <a:gdLst>
                <a:gd name="T0" fmla="*/ 2 w 72"/>
                <a:gd name="T1" fmla="*/ 97 h 120"/>
                <a:gd name="T2" fmla="*/ 6 w 72"/>
                <a:gd name="T3" fmla="*/ 97 h 120"/>
                <a:gd name="T4" fmla="*/ 11 w 72"/>
                <a:gd name="T5" fmla="*/ 103 h 120"/>
                <a:gd name="T6" fmla="*/ 15 w 72"/>
                <a:gd name="T7" fmla="*/ 110 h 120"/>
                <a:gd name="T8" fmla="*/ 29 w 72"/>
                <a:gd name="T9" fmla="*/ 118 h 120"/>
                <a:gd name="T10" fmla="*/ 39 w 72"/>
                <a:gd name="T11" fmla="*/ 116 h 120"/>
                <a:gd name="T12" fmla="*/ 52 w 72"/>
                <a:gd name="T13" fmla="*/ 116 h 120"/>
                <a:gd name="T14" fmla="*/ 61 w 72"/>
                <a:gd name="T15" fmla="*/ 119 h 120"/>
                <a:gd name="T16" fmla="*/ 71 w 72"/>
                <a:gd name="T17" fmla="*/ 120 h 120"/>
                <a:gd name="T18" fmla="*/ 72 w 72"/>
                <a:gd name="T19" fmla="*/ 111 h 120"/>
                <a:gd name="T20" fmla="*/ 61 w 72"/>
                <a:gd name="T21" fmla="*/ 99 h 120"/>
                <a:gd name="T22" fmla="*/ 53 w 72"/>
                <a:gd name="T23" fmla="*/ 84 h 120"/>
                <a:gd name="T24" fmla="*/ 52 w 72"/>
                <a:gd name="T25" fmla="*/ 76 h 120"/>
                <a:gd name="T26" fmla="*/ 60 w 72"/>
                <a:gd name="T27" fmla="*/ 59 h 120"/>
                <a:gd name="T28" fmla="*/ 51 w 72"/>
                <a:gd name="T29" fmla="*/ 44 h 120"/>
                <a:gd name="T30" fmla="*/ 64 w 72"/>
                <a:gd name="T31" fmla="*/ 38 h 120"/>
                <a:gd name="T32" fmla="*/ 62 w 72"/>
                <a:gd name="T33" fmla="*/ 29 h 120"/>
                <a:gd name="T34" fmla="*/ 61 w 72"/>
                <a:gd name="T35" fmla="*/ 18 h 120"/>
                <a:gd name="T36" fmla="*/ 60 w 72"/>
                <a:gd name="T37" fmla="*/ 11 h 120"/>
                <a:gd name="T38" fmla="*/ 53 w 72"/>
                <a:gd name="T39" fmla="*/ 0 h 120"/>
                <a:gd name="T40" fmla="*/ 55 w 72"/>
                <a:gd name="T41" fmla="*/ 11 h 120"/>
                <a:gd name="T42" fmla="*/ 49 w 72"/>
                <a:gd name="T43" fmla="*/ 21 h 120"/>
                <a:gd name="T44" fmla="*/ 45 w 72"/>
                <a:gd name="T45" fmla="*/ 30 h 120"/>
                <a:gd name="T46" fmla="*/ 41 w 72"/>
                <a:gd name="T47" fmla="*/ 38 h 120"/>
                <a:gd name="T48" fmla="*/ 35 w 72"/>
                <a:gd name="T49" fmla="*/ 45 h 120"/>
                <a:gd name="T50" fmla="*/ 31 w 72"/>
                <a:gd name="T51" fmla="*/ 55 h 120"/>
                <a:gd name="T52" fmla="*/ 25 w 72"/>
                <a:gd name="T53" fmla="*/ 63 h 120"/>
                <a:gd name="T54" fmla="*/ 23 w 72"/>
                <a:gd name="T55" fmla="*/ 74 h 120"/>
                <a:gd name="T56" fmla="*/ 16 w 72"/>
                <a:gd name="T57" fmla="*/ 73 h 120"/>
                <a:gd name="T58" fmla="*/ 10 w 72"/>
                <a:gd name="T59" fmla="*/ 73 h 120"/>
                <a:gd name="T60" fmla="*/ 2 w 72"/>
                <a:gd name="T61" fmla="*/ 82 h 120"/>
                <a:gd name="T62" fmla="*/ 2 w 72"/>
                <a:gd name="T63" fmla="*/ 88 h 120"/>
                <a:gd name="T64" fmla="*/ 1 w 72"/>
                <a:gd name="T65" fmla="*/ 95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2" h="120">
                  <a:moveTo>
                    <a:pt x="1" y="95"/>
                  </a:moveTo>
                  <a:cubicBezTo>
                    <a:pt x="2" y="95"/>
                    <a:pt x="2" y="97"/>
                    <a:pt x="2" y="97"/>
                  </a:cubicBezTo>
                  <a:cubicBezTo>
                    <a:pt x="3" y="97"/>
                    <a:pt x="5" y="95"/>
                    <a:pt x="6" y="95"/>
                  </a:cubicBezTo>
                  <a:cubicBezTo>
                    <a:pt x="7" y="95"/>
                    <a:pt x="6" y="97"/>
                    <a:pt x="6" y="97"/>
                  </a:cubicBezTo>
                  <a:cubicBezTo>
                    <a:pt x="4" y="103"/>
                    <a:pt x="10" y="101"/>
                    <a:pt x="13" y="100"/>
                  </a:cubicBezTo>
                  <a:cubicBezTo>
                    <a:pt x="12" y="101"/>
                    <a:pt x="12" y="102"/>
                    <a:pt x="11" y="103"/>
                  </a:cubicBezTo>
                  <a:cubicBezTo>
                    <a:pt x="11" y="103"/>
                    <a:pt x="13" y="109"/>
                    <a:pt x="14" y="109"/>
                  </a:cubicBezTo>
                  <a:cubicBezTo>
                    <a:pt x="15" y="110"/>
                    <a:pt x="15" y="110"/>
                    <a:pt x="15" y="110"/>
                  </a:cubicBezTo>
                  <a:cubicBezTo>
                    <a:pt x="15" y="110"/>
                    <a:pt x="15" y="115"/>
                    <a:pt x="14" y="118"/>
                  </a:cubicBezTo>
                  <a:cubicBezTo>
                    <a:pt x="29" y="118"/>
                    <a:pt x="29" y="118"/>
                    <a:pt x="29" y="118"/>
                  </a:cubicBezTo>
                  <a:cubicBezTo>
                    <a:pt x="29" y="118"/>
                    <a:pt x="32" y="118"/>
                    <a:pt x="34" y="117"/>
                  </a:cubicBezTo>
                  <a:cubicBezTo>
                    <a:pt x="35" y="116"/>
                    <a:pt x="36" y="118"/>
                    <a:pt x="39" y="116"/>
                  </a:cubicBezTo>
                  <a:cubicBezTo>
                    <a:pt x="42" y="115"/>
                    <a:pt x="45" y="116"/>
                    <a:pt x="45" y="116"/>
                  </a:cubicBezTo>
                  <a:cubicBezTo>
                    <a:pt x="52" y="116"/>
                    <a:pt x="52" y="116"/>
                    <a:pt x="52" y="116"/>
                  </a:cubicBezTo>
                  <a:cubicBezTo>
                    <a:pt x="54" y="115"/>
                    <a:pt x="57" y="116"/>
                    <a:pt x="58" y="117"/>
                  </a:cubicBezTo>
                  <a:cubicBezTo>
                    <a:pt x="59" y="119"/>
                    <a:pt x="59" y="119"/>
                    <a:pt x="61" y="119"/>
                  </a:cubicBezTo>
                  <a:cubicBezTo>
                    <a:pt x="63" y="119"/>
                    <a:pt x="64" y="118"/>
                    <a:pt x="66" y="119"/>
                  </a:cubicBezTo>
                  <a:cubicBezTo>
                    <a:pt x="69" y="119"/>
                    <a:pt x="71" y="120"/>
                    <a:pt x="71" y="120"/>
                  </a:cubicBezTo>
                  <a:cubicBezTo>
                    <a:pt x="71" y="120"/>
                    <a:pt x="70" y="117"/>
                    <a:pt x="70" y="116"/>
                  </a:cubicBezTo>
                  <a:cubicBezTo>
                    <a:pt x="69" y="114"/>
                    <a:pt x="72" y="111"/>
                    <a:pt x="72" y="111"/>
                  </a:cubicBezTo>
                  <a:cubicBezTo>
                    <a:pt x="72" y="111"/>
                    <a:pt x="68" y="108"/>
                    <a:pt x="66" y="104"/>
                  </a:cubicBezTo>
                  <a:cubicBezTo>
                    <a:pt x="64" y="101"/>
                    <a:pt x="64" y="102"/>
                    <a:pt x="61" y="99"/>
                  </a:cubicBezTo>
                  <a:cubicBezTo>
                    <a:pt x="58" y="96"/>
                    <a:pt x="59" y="95"/>
                    <a:pt x="57" y="92"/>
                  </a:cubicBezTo>
                  <a:cubicBezTo>
                    <a:pt x="55" y="89"/>
                    <a:pt x="54" y="86"/>
                    <a:pt x="53" y="84"/>
                  </a:cubicBezTo>
                  <a:cubicBezTo>
                    <a:pt x="53" y="81"/>
                    <a:pt x="51" y="81"/>
                    <a:pt x="50" y="80"/>
                  </a:cubicBezTo>
                  <a:cubicBezTo>
                    <a:pt x="48" y="79"/>
                    <a:pt x="49" y="77"/>
                    <a:pt x="52" y="76"/>
                  </a:cubicBezTo>
                  <a:cubicBezTo>
                    <a:pt x="54" y="75"/>
                    <a:pt x="58" y="65"/>
                    <a:pt x="58" y="65"/>
                  </a:cubicBezTo>
                  <a:cubicBezTo>
                    <a:pt x="60" y="59"/>
                    <a:pt x="60" y="59"/>
                    <a:pt x="60" y="59"/>
                  </a:cubicBezTo>
                  <a:cubicBezTo>
                    <a:pt x="60" y="59"/>
                    <a:pt x="59" y="52"/>
                    <a:pt x="58" y="51"/>
                  </a:cubicBezTo>
                  <a:cubicBezTo>
                    <a:pt x="56" y="50"/>
                    <a:pt x="53" y="45"/>
                    <a:pt x="51" y="44"/>
                  </a:cubicBezTo>
                  <a:cubicBezTo>
                    <a:pt x="50" y="43"/>
                    <a:pt x="51" y="40"/>
                    <a:pt x="53" y="38"/>
                  </a:cubicBezTo>
                  <a:cubicBezTo>
                    <a:pt x="55" y="37"/>
                    <a:pt x="64" y="38"/>
                    <a:pt x="64" y="38"/>
                  </a:cubicBezTo>
                  <a:cubicBezTo>
                    <a:pt x="64" y="38"/>
                    <a:pt x="64" y="36"/>
                    <a:pt x="63" y="34"/>
                  </a:cubicBezTo>
                  <a:cubicBezTo>
                    <a:pt x="62" y="32"/>
                    <a:pt x="63" y="30"/>
                    <a:pt x="62" y="29"/>
                  </a:cubicBezTo>
                  <a:cubicBezTo>
                    <a:pt x="61" y="27"/>
                    <a:pt x="60" y="24"/>
                    <a:pt x="60" y="21"/>
                  </a:cubicBezTo>
                  <a:cubicBezTo>
                    <a:pt x="60" y="19"/>
                    <a:pt x="61" y="18"/>
                    <a:pt x="61" y="18"/>
                  </a:cubicBezTo>
                  <a:cubicBezTo>
                    <a:pt x="61" y="18"/>
                    <a:pt x="61" y="17"/>
                    <a:pt x="61" y="15"/>
                  </a:cubicBezTo>
                  <a:cubicBezTo>
                    <a:pt x="62" y="14"/>
                    <a:pt x="61" y="12"/>
                    <a:pt x="60" y="11"/>
                  </a:cubicBezTo>
                  <a:cubicBezTo>
                    <a:pt x="58" y="9"/>
                    <a:pt x="60" y="8"/>
                    <a:pt x="59" y="6"/>
                  </a:cubicBezTo>
                  <a:cubicBezTo>
                    <a:pt x="57" y="4"/>
                    <a:pt x="53" y="0"/>
                    <a:pt x="53" y="0"/>
                  </a:cubicBezTo>
                  <a:cubicBezTo>
                    <a:pt x="52" y="8"/>
                    <a:pt x="52" y="8"/>
                    <a:pt x="52" y="8"/>
                  </a:cubicBezTo>
                  <a:cubicBezTo>
                    <a:pt x="52" y="8"/>
                    <a:pt x="55" y="9"/>
                    <a:pt x="55" y="11"/>
                  </a:cubicBezTo>
                  <a:cubicBezTo>
                    <a:pt x="55" y="12"/>
                    <a:pt x="54" y="19"/>
                    <a:pt x="52" y="19"/>
                  </a:cubicBezTo>
                  <a:cubicBezTo>
                    <a:pt x="50" y="19"/>
                    <a:pt x="49" y="19"/>
                    <a:pt x="49" y="21"/>
                  </a:cubicBezTo>
                  <a:cubicBezTo>
                    <a:pt x="49" y="22"/>
                    <a:pt x="47" y="24"/>
                    <a:pt x="46" y="26"/>
                  </a:cubicBezTo>
                  <a:cubicBezTo>
                    <a:pt x="44" y="27"/>
                    <a:pt x="46" y="28"/>
                    <a:pt x="45" y="30"/>
                  </a:cubicBezTo>
                  <a:cubicBezTo>
                    <a:pt x="44" y="32"/>
                    <a:pt x="44" y="34"/>
                    <a:pt x="43" y="34"/>
                  </a:cubicBezTo>
                  <a:cubicBezTo>
                    <a:pt x="41" y="35"/>
                    <a:pt x="41" y="38"/>
                    <a:pt x="41" y="38"/>
                  </a:cubicBezTo>
                  <a:cubicBezTo>
                    <a:pt x="41" y="38"/>
                    <a:pt x="43" y="41"/>
                    <a:pt x="41" y="42"/>
                  </a:cubicBezTo>
                  <a:cubicBezTo>
                    <a:pt x="40" y="43"/>
                    <a:pt x="37" y="45"/>
                    <a:pt x="35" y="45"/>
                  </a:cubicBezTo>
                  <a:cubicBezTo>
                    <a:pt x="33" y="46"/>
                    <a:pt x="33" y="46"/>
                    <a:pt x="32" y="49"/>
                  </a:cubicBezTo>
                  <a:cubicBezTo>
                    <a:pt x="32" y="52"/>
                    <a:pt x="33" y="53"/>
                    <a:pt x="31" y="55"/>
                  </a:cubicBezTo>
                  <a:cubicBezTo>
                    <a:pt x="29" y="56"/>
                    <a:pt x="30" y="56"/>
                    <a:pt x="29" y="59"/>
                  </a:cubicBezTo>
                  <a:cubicBezTo>
                    <a:pt x="28" y="62"/>
                    <a:pt x="26" y="61"/>
                    <a:pt x="25" y="63"/>
                  </a:cubicBezTo>
                  <a:cubicBezTo>
                    <a:pt x="24" y="66"/>
                    <a:pt x="23" y="67"/>
                    <a:pt x="23" y="69"/>
                  </a:cubicBezTo>
                  <a:cubicBezTo>
                    <a:pt x="23" y="71"/>
                    <a:pt x="25" y="73"/>
                    <a:pt x="23" y="74"/>
                  </a:cubicBezTo>
                  <a:cubicBezTo>
                    <a:pt x="21" y="75"/>
                    <a:pt x="21" y="80"/>
                    <a:pt x="17" y="79"/>
                  </a:cubicBezTo>
                  <a:cubicBezTo>
                    <a:pt x="17" y="77"/>
                    <a:pt x="18" y="74"/>
                    <a:pt x="16" y="73"/>
                  </a:cubicBezTo>
                  <a:cubicBezTo>
                    <a:pt x="14" y="72"/>
                    <a:pt x="13" y="72"/>
                    <a:pt x="13" y="72"/>
                  </a:cubicBezTo>
                  <a:cubicBezTo>
                    <a:pt x="13" y="72"/>
                    <a:pt x="12" y="71"/>
                    <a:pt x="10" y="73"/>
                  </a:cubicBezTo>
                  <a:cubicBezTo>
                    <a:pt x="8" y="75"/>
                    <a:pt x="4" y="74"/>
                    <a:pt x="4" y="76"/>
                  </a:cubicBezTo>
                  <a:cubicBezTo>
                    <a:pt x="3" y="79"/>
                    <a:pt x="3" y="82"/>
                    <a:pt x="2" y="82"/>
                  </a:cubicBezTo>
                  <a:cubicBezTo>
                    <a:pt x="0" y="83"/>
                    <a:pt x="1" y="83"/>
                    <a:pt x="1" y="85"/>
                  </a:cubicBezTo>
                  <a:cubicBezTo>
                    <a:pt x="1" y="87"/>
                    <a:pt x="2" y="88"/>
                    <a:pt x="2" y="88"/>
                  </a:cubicBezTo>
                  <a:cubicBezTo>
                    <a:pt x="1" y="91"/>
                    <a:pt x="1" y="91"/>
                    <a:pt x="1" y="91"/>
                  </a:cubicBezTo>
                  <a:lnTo>
                    <a:pt x="1" y="95"/>
                  </a:lnTo>
                  <a:close/>
                </a:path>
              </a:pathLst>
            </a:custGeom>
            <a:grpFill/>
            <a:ln w="2" cap="rnd">
              <a:solidFill>
                <a:schemeClr val="tx2">
                  <a:lumMod val="2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298"/>
            <p:cNvSpPr>
              <a:spLocks/>
            </p:cNvSpPr>
            <p:nvPr/>
          </p:nvSpPr>
          <p:spPr bwMode="auto">
            <a:xfrm>
              <a:off x="9081834" y="3671514"/>
              <a:ext cx="165269" cy="181438"/>
            </a:xfrm>
            <a:custGeom>
              <a:avLst/>
              <a:gdLst>
                <a:gd name="T0" fmla="*/ 5 w 47"/>
                <a:gd name="T1" fmla="*/ 39 h 51"/>
                <a:gd name="T2" fmla="*/ 7 w 47"/>
                <a:gd name="T3" fmla="*/ 43 h 51"/>
                <a:gd name="T4" fmla="*/ 8 w 47"/>
                <a:gd name="T5" fmla="*/ 43 h 51"/>
                <a:gd name="T6" fmla="*/ 9 w 47"/>
                <a:gd name="T7" fmla="*/ 48 h 51"/>
                <a:gd name="T8" fmla="*/ 13 w 47"/>
                <a:gd name="T9" fmla="*/ 47 h 51"/>
                <a:gd name="T10" fmla="*/ 13 w 47"/>
                <a:gd name="T11" fmla="*/ 50 h 51"/>
                <a:gd name="T12" fmla="*/ 17 w 47"/>
                <a:gd name="T13" fmla="*/ 51 h 51"/>
                <a:gd name="T14" fmla="*/ 17 w 47"/>
                <a:gd name="T15" fmla="*/ 51 h 51"/>
                <a:gd name="T16" fmla="*/ 21 w 47"/>
                <a:gd name="T17" fmla="*/ 46 h 51"/>
                <a:gd name="T18" fmla="*/ 24 w 47"/>
                <a:gd name="T19" fmla="*/ 45 h 51"/>
                <a:gd name="T20" fmla="*/ 25 w 47"/>
                <a:gd name="T21" fmla="*/ 43 h 51"/>
                <a:gd name="T22" fmla="*/ 31 w 47"/>
                <a:gd name="T23" fmla="*/ 42 h 51"/>
                <a:gd name="T24" fmla="*/ 34 w 47"/>
                <a:gd name="T25" fmla="*/ 44 h 51"/>
                <a:gd name="T26" fmla="*/ 35 w 47"/>
                <a:gd name="T27" fmla="*/ 40 h 51"/>
                <a:gd name="T28" fmla="*/ 37 w 47"/>
                <a:gd name="T29" fmla="*/ 39 h 51"/>
                <a:gd name="T30" fmla="*/ 42 w 47"/>
                <a:gd name="T31" fmla="*/ 37 h 51"/>
                <a:gd name="T32" fmla="*/ 44 w 47"/>
                <a:gd name="T33" fmla="*/ 35 h 51"/>
                <a:gd name="T34" fmla="*/ 44 w 47"/>
                <a:gd name="T35" fmla="*/ 31 h 51"/>
                <a:gd name="T36" fmla="*/ 45 w 47"/>
                <a:gd name="T37" fmla="*/ 26 h 51"/>
                <a:gd name="T38" fmla="*/ 47 w 47"/>
                <a:gd name="T39" fmla="*/ 21 h 51"/>
                <a:gd name="T40" fmla="*/ 46 w 47"/>
                <a:gd name="T41" fmla="*/ 17 h 51"/>
                <a:gd name="T42" fmla="*/ 45 w 47"/>
                <a:gd name="T43" fmla="*/ 12 h 51"/>
                <a:gd name="T44" fmla="*/ 43 w 47"/>
                <a:gd name="T45" fmla="*/ 8 h 51"/>
                <a:gd name="T46" fmla="*/ 43 w 47"/>
                <a:gd name="T47" fmla="*/ 3 h 51"/>
                <a:gd name="T48" fmla="*/ 39 w 47"/>
                <a:gd name="T49" fmla="*/ 4 h 51"/>
                <a:gd name="T50" fmla="*/ 37 w 47"/>
                <a:gd name="T51" fmla="*/ 1 h 51"/>
                <a:gd name="T52" fmla="*/ 34 w 47"/>
                <a:gd name="T53" fmla="*/ 0 h 51"/>
                <a:gd name="T54" fmla="*/ 32 w 47"/>
                <a:gd name="T55" fmla="*/ 4 h 51"/>
                <a:gd name="T56" fmla="*/ 32 w 47"/>
                <a:gd name="T57" fmla="*/ 8 h 51"/>
                <a:gd name="T58" fmla="*/ 29 w 47"/>
                <a:gd name="T59" fmla="*/ 9 h 51"/>
                <a:gd name="T60" fmla="*/ 26 w 47"/>
                <a:gd name="T61" fmla="*/ 7 h 51"/>
                <a:gd name="T62" fmla="*/ 25 w 47"/>
                <a:gd name="T63" fmla="*/ 5 h 51"/>
                <a:gd name="T64" fmla="*/ 20 w 47"/>
                <a:gd name="T65" fmla="*/ 4 h 51"/>
                <a:gd name="T66" fmla="*/ 18 w 47"/>
                <a:gd name="T67" fmla="*/ 6 h 51"/>
                <a:gd name="T68" fmla="*/ 14 w 47"/>
                <a:gd name="T69" fmla="*/ 9 h 51"/>
                <a:gd name="T70" fmla="*/ 11 w 47"/>
                <a:gd name="T71" fmla="*/ 9 h 51"/>
                <a:gd name="T72" fmla="*/ 8 w 47"/>
                <a:gd name="T73" fmla="*/ 9 h 51"/>
                <a:gd name="T74" fmla="*/ 4 w 47"/>
                <a:gd name="T75" fmla="*/ 11 h 51"/>
                <a:gd name="T76" fmla="*/ 1 w 47"/>
                <a:gd name="T77" fmla="*/ 12 h 51"/>
                <a:gd name="T78" fmla="*/ 0 w 47"/>
                <a:gd name="T79" fmla="*/ 17 h 51"/>
                <a:gd name="T80" fmla="*/ 1 w 47"/>
                <a:gd name="T81" fmla="*/ 24 h 51"/>
                <a:gd name="T82" fmla="*/ 4 w 47"/>
                <a:gd name="T83" fmla="*/ 29 h 51"/>
                <a:gd name="T84" fmla="*/ 4 w 47"/>
                <a:gd name="T85" fmla="*/ 33 h 51"/>
                <a:gd name="T86" fmla="*/ 5 w 47"/>
                <a:gd name="T87" fmla="*/ 39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7" h="51">
                  <a:moveTo>
                    <a:pt x="5" y="39"/>
                  </a:moveTo>
                  <a:cubicBezTo>
                    <a:pt x="5" y="40"/>
                    <a:pt x="6" y="42"/>
                    <a:pt x="7" y="43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9" y="44"/>
                    <a:pt x="9" y="47"/>
                    <a:pt x="9" y="48"/>
                  </a:cubicBezTo>
                  <a:cubicBezTo>
                    <a:pt x="11" y="48"/>
                    <a:pt x="11" y="47"/>
                    <a:pt x="13" y="47"/>
                  </a:cubicBezTo>
                  <a:cubicBezTo>
                    <a:pt x="13" y="48"/>
                    <a:pt x="13" y="49"/>
                    <a:pt x="13" y="50"/>
                  </a:cubicBezTo>
                  <a:cubicBezTo>
                    <a:pt x="15" y="50"/>
                    <a:pt x="16" y="50"/>
                    <a:pt x="17" y="51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4" y="45"/>
                    <a:pt x="24" y="45"/>
                    <a:pt x="24" y="45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31" y="42"/>
                    <a:pt x="31" y="42"/>
                    <a:pt x="31" y="42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35" y="40"/>
                    <a:pt x="35" y="40"/>
                    <a:pt x="35" y="40"/>
                  </a:cubicBezTo>
                  <a:cubicBezTo>
                    <a:pt x="37" y="39"/>
                    <a:pt x="37" y="39"/>
                    <a:pt x="37" y="39"/>
                  </a:cubicBezTo>
                  <a:cubicBezTo>
                    <a:pt x="42" y="37"/>
                    <a:pt x="42" y="37"/>
                    <a:pt x="42" y="37"/>
                  </a:cubicBezTo>
                  <a:cubicBezTo>
                    <a:pt x="44" y="35"/>
                    <a:pt x="44" y="35"/>
                    <a:pt x="44" y="35"/>
                  </a:cubicBezTo>
                  <a:cubicBezTo>
                    <a:pt x="44" y="31"/>
                    <a:pt x="44" y="31"/>
                    <a:pt x="44" y="31"/>
                  </a:cubicBezTo>
                  <a:cubicBezTo>
                    <a:pt x="45" y="26"/>
                    <a:pt x="45" y="26"/>
                    <a:pt x="45" y="26"/>
                  </a:cubicBezTo>
                  <a:cubicBezTo>
                    <a:pt x="47" y="21"/>
                    <a:pt x="47" y="21"/>
                    <a:pt x="47" y="21"/>
                  </a:cubicBezTo>
                  <a:cubicBezTo>
                    <a:pt x="46" y="17"/>
                    <a:pt x="46" y="17"/>
                    <a:pt x="46" y="17"/>
                  </a:cubicBezTo>
                  <a:cubicBezTo>
                    <a:pt x="45" y="12"/>
                    <a:pt x="45" y="12"/>
                    <a:pt x="45" y="12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43" y="3"/>
                    <a:pt x="43" y="3"/>
                    <a:pt x="43" y="3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3"/>
                    <a:pt x="4" y="33"/>
                    <a:pt x="4" y="33"/>
                  </a:cubicBezTo>
                  <a:lnTo>
                    <a:pt x="5" y="39"/>
                  </a:lnTo>
                  <a:close/>
                </a:path>
              </a:pathLst>
            </a:custGeom>
            <a:grpFill/>
            <a:ln w="9525">
              <a:solidFill>
                <a:schemeClr val="tx2">
                  <a:lumMod val="2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299"/>
            <p:cNvSpPr>
              <a:spLocks/>
            </p:cNvSpPr>
            <p:nvPr/>
          </p:nvSpPr>
          <p:spPr bwMode="auto">
            <a:xfrm>
              <a:off x="9081834" y="3671514"/>
              <a:ext cx="165269" cy="181438"/>
            </a:xfrm>
            <a:custGeom>
              <a:avLst/>
              <a:gdLst>
                <a:gd name="T0" fmla="*/ 5 w 47"/>
                <a:gd name="T1" fmla="*/ 39 h 51"/>
                <a:gd name="T2" fmla="*/ 7 w 47"/>
                <a:gd name="T3" fmla="*/ 43 h 51"/>
                <a:gd name="T4" fmla="*/ 8 w 47"/>
                <a:gd name="T5" fmla="*/ 43 h 51"/>
                <a:gd name="T6" fmla="*/ 9 w 47"/>
                <a:gd name="T7" fmla="*/ 48 h 51"/>
                <a:gd name="T8" fmla="*/ 13 w 47"/>
                <a:gd name="T9" fmla="*/ 47 h 51"/>
                <a:gd name="T10" fmla="*/ 13 w 47"/>
                <a:gd name="T11" fmla="*/ 50 h 51"/>
                <a:gd name="T12" fmla="*/ 17 w 47"/>
                <a:gd name="T13" fmla="*/ 51 h 51"/>
                <a:gd name="T14" fmla="*/ 17 w 47"/>
                <a:gd name="T15" fmla="*/ 51 h 51"/>
                <a:gd name="T16" fmla="*/ 21 w 47"/>
                <a:gd name="T17" fmla="*/ 46 h 51"/>
                <a:gd name="T18" fmla="*/ 24 w 47"/>
                <a:gd name="T19" fmla="*/ 45 h 51"/>
                <a:gd name="T20" fmla="*/ 25 w 47"/>
                <a:gd name="T21" fmla="*/ 43 h 51"/>
                <a:gd name="T22" fmla="*/ 31 w 47"/>
                <a:gd name="T23" fmla="*/ 42 h 51"/>
                <a:gd name="T24" fmla="*/ 34 w 47"/>
                <a:gd name="T25" fmla="*/ 44 h 51"/>
                <a:gd name="T26" fmla="*/ 35 w 47"/>
                <a:gd name="T27" fmla="*/ 40 h 51"/>
                <a:gd name="T28" fmla="*/ 37 w 47"/>
                <a:gd name="T29" fmla="*/ 39 h 51"/>
                <a:gd name="T30" fmla="*/ 42 w 47"/>
                <a:gd name="T31" fmla="*/ 37 h 51"/>
                <a:gd name="T32" fmla="*/ 44 w 47"/>
                <a:gd name="T33" fmla="*/ 35 h 51"/>
                <a:gd name="T34" fmla="*/ 44 w 47"/>
                <a:gd name="T35" fmla="*/ 31 h 51"/>
                <a:gd name="T36" fmla="*/ 45 w 47"/>
                <a:gd name="T37" fmla="*/ 26 h 51"/>
                <a:gd name="T38" fmla="*/ 47 w 47"/>
                <a:gd name="T39" fmla="*/ 21 h 51"/>
                <a:gd name="T40" fmla="*/ 46 w 47"/>
                <a:gd name="T41" fmla="*/ 17 h 51"/>
                <a:gd name="T42" fmla="*/ 45 w 47"/>
                <a:gd name="T43" fmla="*/ 12 h 51"/>
                <a:gd name="T44" fmla="*/ 43 w 47"/>
                <a:gd name="T45" fmla="*/ 8 h 51"/>
                <a:gd name="T46" fmla="*/ 43 w 47"/>
                <a:gd name="T47" fmla="*/ 3 h 51"/>
                <a:gd name="T48" fmla="*/ 39 w 47"/>
                <a:gd name="T49" fmla="*/ 4 h 51"/>
                <a:gd name="T50" fmla="*/ 37 w 47"/>
                <a:gd name="T51" fmla="*/ 1 h 51"/>
                <a:gd name="T52" fmla="*/ 34 w 47"/>
                <a:gd name="T53" fmla="*/ 0 h 51"/>
                <a:gd name="T54" fmla="*/ 32 w 47"/>
                <a:gd name="T55" fmla="*/ 4 h 51"/>
                <a:gd name="T56" fmla="*/ 32 w 47"/>
                <a:gd name="T57" fmla="*/ 8 h 51"/>
                <a:gd name="T58" fmla="*/ 29 w 47"/>
                <a:gd name="T59" fmla="*/ 9 h 51"/>
                <a:gd name="T60" fmla="*/ 26 w 47"/>
                <a:gd name="T61" fmla="*/ 7 h 51"/>
                <a:gd name="T62" fmla="*/ 25 w 47"/>
                <a:gd name="T63" fmla="*/ 5 h 51"/>
                <a:gd name="T64" fmla="*/ 20 w 47"/>
                <a:gd name="T65" fmla="*/ 4 h 51"/>
                <a:gd name="T66" fmla="*/ 18 w 47"/>
                <a:gd name="T67" fmla="*/ 6 h 51"/>
                <a:gd name="T68" fmla="*/ 14 w 47"/>
                <a:gd name="T69" fmla="*/ 9 h 51"/>
                <a:gd name="T70" fmla="*/ 11 w 47"/>
                <a:gd name="T71" fmla="*/ 9 h 51"/>
                <a:gd name="T72" fmla="*/ 8 w 47"/>
                <a:gd name="T73" fmla="*/ 9 h 51"/>
                <a:gd name="T74" fmla="*/ 4 w 47"/>
                <a:gd name="T75" fmla="*/ 11 h 51"/>
                <a:gd name="T76" fmla="*/ 1 w 47"/>
                <a:gd name="T77" fmla="*/ 12 h 51"/>
                <a:gd name="T78" fmla="*/ 0 w 47"/>
                <a:gd name="T79" fmla="*/ 17 h 51"/>
                <a:gd name="T80" fmla="*/ 1 w 47"/>
                <a:gd name="T81" fmla="*/ 24 h 51"/>
                <a:gd name="T82" fmla="*/ 4 w 47"/>
                <a:gd name="T83" fmla="*/ 29 h 51"/>
                <a:gd name="T84" fmla="*/ 4 w 47"/>
                <a:gd name="T85" fmla="*/ 33 h 51"/>
                <a:gd name="T86" fmla="*/ 5 w 47"/>
                <a:gd name="T87" fmla="*/ 39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7" h="51">
                  <a:moveTo>
                    <a:pt x="5" y="39"/>
                  </a:moveTo>
                  <a:cubicBezTo>
                    <a:pt x="5" y="40"/>
                    <a:pt x="6" y="42"/>
                    <a:pt x="7" y="43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9" y="44"/>
                    <a:pt x="9" y="47"/>
                    <a:pt x="9" y="48"/>
                  </a:cubicBezTo>
                  <a:cubicBezTo>
                    <a:pt x="11" y="48"/>
                    <a:pt x="11" y="47"/>
                    <a:pt x="13" y="47"/>
                  </a:cubicBezTo>
                  <a:cubicBezTo>
                    <a:pt x="13" y="48"/>
                    <a:pt x="13" y="49"/>
                    <a:pt x="13" y="50"/>
                  </a:cubicBezTo>
                  <a:cubicBezTo>
                    <a:pt x="15" y="50"/>
                    <a:pt x="16" y="50"/>
                    <a:pt x="17" y="51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4" y="45"/>
                    <a:pt x="24" y="45"/>
                    <a:pt x="24" y="45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31" y="42"/>
                    <a:pt x="31" y="42"/>
                    <a:pt x="31" y="42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35" y="40"/>
                    <a:pt x="35" y="40"/>
                    <a:pt x="35" y="40"/>
                  </a:cubicBezTo>
                  <a:cubicBezTo>
                    <a:pt x="37" y="39"/>
                    <a:pt x="37" y="39"/>
                    <a:pt x="37" y="39"/>
                  </a:cubicBezTo>
                  <a:cubicBezTo>
                    <a:pt x="42" y="37"/>
                    <a:pt x="42" y="37"/>
                    <a:pt x="42" y="37"/>
                  </a:cubicBezTo>
                  <a:cubicBezTo>
                    <a:pt x="44" y="35"/>
                    <a:pt x="44" y="35"/>
                    <a:pt x="44" y="35"/>
                  </a:cubicBezTo>
                  <a:cubicBezTo>
                    <a:pt x="44" y="31"/>
                    <a:pt x="44" y="31"/>
                    <a:pt x="44" y="31"/>
                  </a:cubicBezTo>
                  <a:cubicBezTo>
                    <a:pt x="45" y="26"/>
                    <a:pt x="45" y="26"/>
                    <a:pt x="45" y="26"/>
                  </a:cubicBezTo>
                  <a:cubicBezTo>
                    <a:pt x="47" y="21"/>
                    <a:pt x="47" y="21"/>
                    <a:pt x="47" y="21"/>
                  </a:cubicBezTo>
                  <a:cubicBezTo>
                    <a:pt x="46" y="17"/>
                    <a:pt x="46" y="17"/>
                    <a:pt x="46" y="17"/>
                  </a:cubicBezTo>
                  <a:cubicBezTo>
                    <a:pt x="45" y="12"/>
                    <a:pt x="45" y="12"/>
                    <a:pt x="45" y="12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43" y="3"/>
                    <a:pt x="43" y="3"/>
                    <a:pt x="43" y="3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3"/>
                    <a:pt x="4" y="33"/>
                    <a:pt x="4" y="33"/>
                  </a:cubicBezTo>
                  <a:lnTo>
                    <a:pt x="5" y="39"/>
                  </a:lnTo>
                  <a:close/>
                </a:path>
              </a:pathLst>
            </a:custGeom>
            <a:grpFill/>
            <a:ln w="2" cap="rnd">
              <a:solidFill>
                <a:schemeClr val="tx2">
                  <a:lumMod val="2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300"/>
            <p:cNvSpPr>
              <a:spLocks/>
            </p:cNvSpPr>
            <p:nvPr/>
          </p:nvSpPr>
          <p:spPr bwMode="auto">
            <a:xfrm>
              <a:off x="6856088" y="4341574"/>
              <a:ext cx="70060" cy="79042"/>
            </a:xfrm>
            <a:custGeom>
              <a:avLst/>
              <a:gdLst>
                <a:gd name="T0" fmla="*/ 1 w 20"/>
                <a:gd name="T1" fmla="*/ 3 h 22"/>
                <a:gd name="T2" fmla="*/ 4 w 20"/>
                <a:gd name="T3" fmla="*/ 2 h 22"/>
                <a:gd name="T4" fmla="*/ 8 w 20"/>
                <a:gd name="T5" fmla="*/ 5 h 22"/>
                <a:gd name="T6" fmla="*/ 11 w 20"/>
                <a:gd name="T7" fmla="*/ 1 h 22"/>
                <a:gd name="T8" fmla="*/ 17 w 20"/>
                <a:gd name="T9" fmla="*/ 2 h 22"/>
                <a:gd name="T10" fmla="*/ 17 w 20"/>
                <a:gd name="T11" fmla="*/ 8 h 22"/>
                <a:gd name="T12" fmla="*/ 20 w 20"/>
                <a:gd name="T13" fmla="*/ 9 h 22"/>
                <a:gd name="T14" fmla="*/ 18 w 20"/>
                <a:gd name="T15" fmla="*/ 13 h 22"/>
                <a:gd name="T16" fmla="*/ 15 w 20"/>
                <a:gd name="T17" fmla="*/ 16 h 22"/>
                <a:gd name="T18" fmla="*/ 14 w 20"/>
                <a:gd name="T19" fmla="*/ 21 h 22"/>
                <a:gd name="T20" fmla="*/ 9 w 20"/>
                <a:gd name="T21" fmla="*/ 22 h 22"/>
                <a:gd name="T22" fmla="*/ 6 w 20"/>
                <a:gd name="T23" fmla="*/ 22 h 22"/>
                <a:gd name="T24" fmla="*/ 5 w 20"/>
                <a:gd name="T25" fmla="*/ 7 h 22"/>
                <a:gd name="T26" fmla="*/ 2 w 20"/>
                <a:gd name="T27" fmla="*/ 6 h 22"/>
                <a:gd name="T28" fmla="*/ 2 w 20"/>
                <a:gd name="T29" fmla="*/ 7 h 22"/>
                <a:gd name="T30" fmla="*/ 0 w 20"/>
                <a:gd name="T31" fmla="*/ 3 h 22"/>
                <a:gd name="T32" fmla="*/ 1 w 20"/>
                <a:gd name="T33" fmla="*/ 3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" h="22">
                  <a:moveTo>
                    <a:pt x="1" y="3"/>
                  </a:moveTo>
                  <a:cubicBezTo>
                    <a:pt x="1" y="3"/>
                    <a:pt x="2" y="0"/>
                    <a:pt x="4" y="2"/>
                  </a:cubicBezTo>
                  <a:cubicBezTo>
                    <a:pt x="6" y="5"/>
                    <a:pt x="5" y="7"/>
                    <a:pt x="8" y="5"/>
                  </a:cubicBezTo>
                  <a:cubicBezTo>
                    <a:pt x="10" y="3"/>
                    <a:pt x="9" y="0"/>
                    <a:pt x="11" y="1"/>
                  </a:cubicBezTo>
                  <a:cubicBezTo>
                    <a:pt x="12" y="2"/>
                    <a:pt x="17" y="2"/>
                    <a:pt x="17" y="2"/>
                  </a:cubicBezTo>
                  <a:cubicBezTo>
                    <a:pt x="17" y="2"/>
                    <a:pt x="15" y="7"/>
                    <a:pt x="17" y="8"/>
                  </a:cubicBezTo>
                  <a:cubicBezTo>
                    <a:pt x="20" y="10"/>
                    <a:pt x="20" y="9"/>
                    <a:pt x="20" y="9"/>
                  </a:cubicBezTo>
                  <a:cubicBezTo>
                    <a:pt x="20" y="9"/>
                    <a:pt x="20" y="11"/>
                    <a:pt x="18" y="13"/>
                  </a:cubicBezTo>
                  <a:cubicBezTo>
                    <a:pt x="17" y="14"/>
                    <a:pt x="15" y="16"/>
                    <a:pt x="15" y="16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4" y="21"/>
                    <a:pt x="11" y="22"/>
                    <a:pt x="9" y="22"/>
                  </a:cubicBezTo>
                  <a:cubicBezTo>
                    <a:pt x="9" y="22"/>
                    <a:pt x="7" y="22"/>
                    <a:pt x="6" y="22"/>
                  </a:cubicBezTo>
                  <a:cubicBezTo>
                    <a:pt x="5" y="16"/>
                    <a:pt x="5" y="13"/>
                    <a:pt x="5" y="7"/>
                  </a:cubicBezTo>
                  <a:cubicBezTo>
                    <a:pt x="3" y="7"/>
                    <a:pt x="3" y="7"/>
                    <a:pt x="2" y="6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1" y="3"/>
                  </a:lnTo>
                  <a:close/>
                </a:path>
              </a:pathLst>
            </a:custGeom>
            <a:grpFill/>
            <a:ln w="9525">
              <a:solidFill>
                <a:schemeClr val="tx2">
                  <a:lumMod val="2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301"/>
            <p:cNvSpPr>
              <a:spLocks/>
            </p:cNvSpPr>
            <p:nvPr/>
          </p:nvSpPr>
          <p:spPr bwMode="auto">
            <a:xfrm>
              <a:off x="6856088" y="4341574"/>
              <a:ext cx="70060" cy="79042"/>
            </a:xfrm>
            <a:custGeom>
              <a:avLst/>
              <a:gdLst>
                <a:gd name="T0" fmla="*/ 1 w 20"/>
                <a:gd name="T1" fmla="*/ 3 h 22"/>
                <a:gd name="T2" fmla="*/ 4 w 20"/>
                <a:gd name="T3" fmla="*/ 2 h 22"/>
                <a:gd name="T4" fmla="*/ 8 w 20"/>
                <a:gd name="T5" fmla="*/ 5 h 22"/>
                <a:gd name="T6" fmla="*/ 11 w 20"/>
                <a:gd name="T7" fmla="*/ 1 h 22"/>
                <a:gd name="T8" fmla="*/ 17 w 20"/>
                <a:gd name="T9" fmla="*/ 2 h 22"/>
                <a:gd name="T10" fmla="*/ 17 w 20"/>
                <a:gd name="T11" fmla="*/ 8 h 22"/>
                <a:gd name="T12" fmla="*/ 20 w 20"/>
                <a:gd name="T13" fmla="*/ 9 h 22"/>
                <a:gd name="T14" fmla="*/ 18 w 20"/>
                <a:gd name="T15" fmla="*/ 13 h 22"/>
                <a:gd name="T16" fmla="*/ 15 w 20"/>
                <a:gd name="T17" fmla="*/ 16 h 22"/>
                <a:gd name="T18" fmla="*/ 14 w 20"/>
                <a:gd name="T19" fmla="*/ 21 h 22"/>
                <a:gd name="T20" fmla="*/ 9 w 20"/>
                <a:gd name="T21" fmla="*/ 22 h 22"/>
                <a:gd name="T22" fmla="*/ 6 w 20"/>
                <a:gd name="T23" fmla="*/ 22 h 22"/>
                <a:gd name="T24" fmla="*/ 5 w 20"/>
                <a:gd name="T25" fmla="*/ 7 h 22"/>
                <a:gd name="T26" fmla="*/ 2 w 20"/>
                <a:gd name="T27" fmla="*/ 6 h 22"/>
                <a:gd name="T28" fmla="*/ 2 w 20"/>
                <a:gd name="T29" fmla="*/ 7 h 22"/>
                <a:gd name="T30" fmla="*/ 0 w 20"/>
                <a:gd name="T31" fmla="*/ 3 h 22"/>
                <a:gd name="T32" fmla="*/ 1 w 20"/>
                <a:gd name="T33" fmla="*/ 3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" h="22">
                  <a:moveTo>
                    <a:pt x="1" y="3"/>
                  </a:moveTo>
                  <a:cubicBezTo>
                    <a:pt x="1" y="3"/>
                    <a:pt x="2" y="0"/>
                    <a:pt x="4" y="2"/>
                  </a:cubicBezTo>
                  <a:cubicBezTo>
                    <a:pt x="6" y="5"/>
                    <a:pt x="5" y="7"/>
                    <a:pt x="8" y="5"/>
                  </a:cubicBezTo>
                  <a:cubicBezTo>
                    <a:pt x="10" y="3"/>
                    <a:pt x="9" y="0"/>
                    <a:pt x="11" y="1"/>
                  </a:cubicBezTo>
                  <a:cubicBezTo>
                    <a:pt x="12" y="2"/>
                    <a:pt x="17" y="2"/>
                    <a:pt x="17" y="2"/>
                  </a:cubicBezTo>
                  <a:cubicBezTo>
                    <a:pt x="17" y="2"/>
                    <a:pt x="15" y="7"/>
                    <a:pt x="17" y="8"/>
                  </a:cubicBezTo>
                  <a:cubicBezTo>
                    <a:pt x="20" y="10"/>
                    <a:pt x="20" y="9"/>
                    <a:pt x="20" y="9"/>
                  </a:cubicBezTo>
                  <a:cubicBezTo>
                    <a:pt x="20" y="9"/>
                    <a:pt x="20" y="11"/>
                    <a:pt x="18" y="13"/>
                  </a:cubicBezTo>
                  <a:cubicBezTo>
                    <a:pt x="17" y="14"/>
                    <a:pt x="15" y="16"/>
                    <a:pt x="15" y="16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4" y="21"/>
                    <a:pt x="11" y="22"/>
                    <a:pt x="9" y="22"/>
                  </a:cubicBezTo>
                  <a:cubicBezTo>
                    <a:pt x="9" y="22"/>
                    <a:pt x="7" y="22"/>
                    <a:pt x="6" y="22"/>
                  </a:cubicBezTo>
                  <a:cubicBezTo>
                    <a:pt x="5" y="16"/>
                    <a:pt x="5" y="13"/>
                    <a:pt x="5" y="7"/>
                  </a:cubicBezTo>
                  <a:cubicBezTo>
                    <a:pt x="3" y="7"/>
                    <a:pt x="3" y="7"/>
                    <a:pt x="2" y="6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1" y="3"/>
                  </a:lnTo>
                  <a:close/>
                </a:path>
              </a:pathLst>
            </a:custGeom>
            <a:grpFill/>
            <a:ln w="2" cap="rnd">
              <a:solidFill>
                <a:schemeClr val="tx2">
                  <a:lumMod val="2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302"/>
            <p:cNvSpPr>
              <a:spLocks/>
            </p:cNvSpPr>
            <p:nvPr/>
          </p:nvSpPr>
          <p:spPr bwMode="auto">
            <a:xfrm>
              <a:off x="8789021" y="3197263"/>
              <a:ext cx="256887" cy="623353"/>
            </a:xfrm>
            <a:custGeom>
              <a:avLst/>
              <a:gdLst>
                <a:gd name="T0" fmla="*/ 57 w 73"/>
                <a:gd name="T1" fmla="*/ 174 h 177"/>
                <a:gd name="T2" fmla="*/ 62 w 73"/>
                <a:gd name="T3" fmla="*/ 164 h 177"/>
                <a:gd name="T4" fmla="*/ 59 w 73"/>
                <a:gd name="T5" fmla="*/ 152 h 177"/>
                <a:gd name="T6" fmla="*/ 51 w 73"/>
                <a:gd name="T7" fmla="*/ 139 h 177"/>
                <a:gd name="T8" fmla="*/ 54 w 73"/>
                <a:gd name="T9" fmla="*/ 129 h 177"/>
                <a:gd name="T10" fmla="*/ 50 w 73"/>
                <a:gd name="T11" fmla="*/ 121 h 177"/>
                <a:gd name="T12" fmla="*/ 45 w 73"/>
                <a:gd name="T13" fmla="*/ 108 h 177"/>
                <a:gd name="T14" fmla="*/ 47 w 73"/>
                <a:gd name="T15" fmla="*/ 98 h 177"/>
                <a:gd name="T16" fmla="*/ 46 w 73"/>
                <a:gd name="T17" fmla="*/ 90 h 177"/>
                <a:gd name="T18" fmla="*/ 52 w 73"/>
                <a:gd name="T19" fmla="*/ 86 h 177"/>
                <a:gd name="T20" fmla="*/ 54 w 73"/>
                <a:gd name="T21" fmla="*/ 83 h 177"/>
                <a:gd name="T22" fmla="*/ 58 w 73"/>
                <a:gd name="T23" fmla="*/ 79 h 177"/>
                <a:gd name="T24" fmla="*/ 67 w 73"/>
                <a:gd name="T25" fmla="*/ 81 h 177"/>
                <a:gd name="T26" fmla="*/ 69 w 73"/>
                <a:gd name="T27" fmla="*/ 76 h 177"/>
                <a:gd name="T28" fmla="*/ 73 w 73"/>
                <a:gd name="T29" fmla="*/ 68 h 177"/>
                <a:gd name="T30" fmla="*/ 66 w 73"/>
                <a:gd name="T31" fmla="*/ 62 h 177"/>
                <a:gd name="T32" fmla="*/ 62 w 73"/>
                <a:gd name="T33" fmla="*/ 57 h 177"/>
                <a:gd name="T34" fmla="*/ 58 w 73"/>
                <a:gd name="T35" fmla="*/ 54 h 177"/>
                <a:gd name="T36" fmla="*/ 61 w 73"/>
                <a:gd name="T37" fmla="*/ 47 h 177"/>
                <a:gd name="T38" fmla="*/ 56 w 73"/>
                <a:gd name="T39" fmla="*/ 44 h 177"/>
                <a:gd name="T40" fmla="*/ 55 w 73"/>
                <a:gd name="T41" fmla="*/ 38 h 177"/>
                <a:gd name="T42" fmla="*/ 49 w 73"/>
                <a:gd name="T43" fmla="*/ 40 h 177"/>
                <a:gd name="T44" fmla="*/ 46 w 73"/>
                <a:gd name="T45" fmla="*/ 42 h 177"/>
                <a:gd name="T46" fmla="*/ 46 w 73"/>
                <a:gd name="T47" fmla="*/ 37 h 177"/>
                <a:gd name="T48" fmla="*/ 44 w 73"/>
                <a:gd name="T49" fmla="*/ 32 h 177"/>
                <a:gd name="T50" fmla="*/ 49 w 73"/>
                <a:gd name="T51" fmla="*/ 23 h 177"/>
                <a:gd name="T52" fmla="*/ 50 w 73"/>
                <a:gd name="T53" fmla="*/ 15 h 177"/>
                <a:gd name="T54" fmla="*/ 50 w 73"/>
                <a:gd name="T55" fmla="*/ 7 h 177"/>
                <a:gd name="T56" fmla="*/ 48 w 73"/>
                <a:gd name="T57" fmla="*/ 0 h 177"/>
                <a:gd name="T58" fmla="*/ 42 w 73"/>
                <a:gd name="T59" fmla="*/ 1 h 177"/>
                <a:gd name="T60" fmla="*/ 39 w 73"/>
                <a:gd name="T61" fmla="*/ 12 h 177"/>
                <a:gd name="T62" fmla="*/ 31 w 73"/>
                <a:gd name="T63" fmla="*/ 12 h 177"/>
                <a:gd name="T64" fmla="*/ 28 w 73"/>
                <a:gd name="T65" fmla="*/ 20 h 177"/>
                <a:gd name="T66" fmla="*/ 22 w 73"/>
                <a:gd name="T67" fmla="*/ 27 h 177"/>
                <a:gd name="T68" fmla="*/ 17 w 73"/>
                <a:gd name="T69" fmla="*/ 30 h 177"/>
                <a:gd name="T70" fmla="*/ 19 w 73"/>
                <a:gd name="T71" fmla="*/ 34 h 177"/>
                <a:gd name="T72" fmla="*/ 14 w 73"/>
                <a:gd name="T73" fmla="*/ 45 h 177"/>
                <a:gd name="T74" fmla="*/ 9 w 73"/>
                <a:gd name="T75" fmla="*/ 50 h 177"/>
                <a:gd name="T76" fmla="*/ 11 w 73"/>
                <a:gd name="T77" fmla="*/ 58 h 177"/>
                <a:gd name="T78" fmla="*/ 9 w 73"/>
                <a:gd name="T79" fmla="*/ 62 h 177"/>
                <a:gd name="T80" fmla="*/ 5 w 73"/>
                <a:gd name="T81" fmla="*/ 62 h 177"/>
                <a:gd name="T82" fmla="*/ 3 w 73"/>
                <a:gd name="T83" fmla="*/ 67 h 177"/>
                <a:gd name="T84" fmla="*/ 4 w 73"/>
                <a:gd name="T85" fmla="*/ 74 h 177"/>
                <a:gd name="T86" fmla="*/ 0 w 73"/>
                <a:gd name="T87" fmla="*/ 75 h 177"/>
                <a:gd name="T88" fmla="*/ 2 w 73"/>
                <a:gd name="T89" fmla="*/ 83 h 177"/>
                <a:gd name="T90" fmla="*/ 4 w 73"/>
                <a:gd name="T91" fmla="*/ 81 h 177"/>
                <a:gd name="T92" fmla="*/ 6 w 73"/>
                <a:gd name="T93" fmla="*/ 79 h 177"/>
                <a:gd name="T94" fmla="*/ 8 w 73"/>
                <a:gd name="T95" fmla="*/ 85 h 177"/>
                <a:gd name="T96" fmla="*/ 10 w 73"/>
                <a:gd name="T97" fmla="*/ 89 h 177"/>
                <a:gd name="T98" fmla="*/ 12 w 73"/>
                <a:gd name="T99" fmla="*/ 99 h 177"/>
                <a:gd name="T100" fmla="*/ 16 w 73"/>
                <a:gd name="T101" fmla="*/ 105 h 177"/>
                <a:gd name="T102" fmla="*/ 14 w 73"/>
                <a:gd name="T103" fmla="*/ 125 h 177"/>
                <a:gd name="T104" fmla="*/ 18 w 73"/>
                <a:gd name="T105" fmla="*/ 125 h 177"/>
                <a:gd name="T106" fmla="*/ 26 w 73"/>
                <a:gd name="T107" fmla="*/ 122 h 177"/>
                <a:gd name="T108" fmla="*/ 32 w 73"/>
                <a:gd name="T109" fmla="*/ 114 h 177"/>
                <a:gd name="T110" fmla="*/ 38 w 73"/>
                <a:gd name="T111" fmla="*/ 117 h 177"/>
                <a:gd name="T112" fmla="*/ 42 w 73"/>
                <a:gd name="T113" fmla="*/ 120 h 177"/>
                <a:gd name="T114" fmla="*/ 44 w 73"/>
                <a:gd name="T115" fmla="*/ 129 h 177"/>
                <a:gd name="T116" fmla="*/ 48 w 73"/>
                <a:gd name="T117" fmla="*/ 148 h 177"/>
                <a:gd name="T118" fmla="*/ 53 w 73"/>
                <a:gd name="T119" fmla="*/ 167 h 177"/>
                <a:gd name="T120" fmla="*/ 53 w 73"/>
                <a:gd name="T121" fmla="*/ 169 h 177"/>
                <a:gd name="T122" fmla="*/ 56 w 73"/>
                <a:gd name="T123" fmla="*/ 177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3" h="177">
                  <a:moveTo>
                    <a:pt x="56" y="177"/>
                  </a:moveTo>
                  <a:cubicBezTo>
                    <a:pt x="57" y="174"/>
                    <a:pt x="57" y="174"/>
                    <a:pt x="57" y="174"/>
                  </a:cubicBezTo>
                  <a:cubicBezTo>
                    <a:pt x="58" y="168"/>
                    <a:pt x="58" y="168"/>
                    <a:pt x="58" y="168"/>
                  </a:cubicBezTo>
                  <a:cubicBezTo>
                    <a:pt x="62" y="164"/>
                    <a:pt x="62" y="164"/>
                    <a:pt x="62" y="164"/>
                  </a:cubicBezTo>
                  <a:cubicBezTo>
                    <a:pt x="62" y="158"/>
                    <a:pt x="62" y="158"/>
                    <a:pt x="62" y="158"/>
                  </a:cubicBezTo>
                  <a:cubicBezTo>
                    <a:pt x="59" y="152"/>
                    <a:pt x="59" y="152"/>
                    <a:pt x="59" y="152"/>
                  </a:cubicBezTo>
                  <a:cubicBezTo>
                    <a:pt x="54" y="147"/>
                    <a:pt x="54" y="147"/>
                    <a:pt x="54" y="147"/>
                  </a:cubicBezTo>
                  <a:cubicBezTo>
                    <a:pt x="51" y="139"/>
                    <a:pt x="51" y="139"/>
                    <a:pt x="51" y="139"/>
                  </a:cubicBezTo>
                  <a:cubicBezTo>
                    <a:pt x="50" y="131"/>
                    <a:pt x="50" y="131"/>
                    <a:pt x="50" y="131"/>
                  </a:cubicBezTo>
                  <a:cubicBezTo>
                    <a:pt x="54" y="129"/>
                    <a:pt x="54" y="129"/>
                    <a:pt x="54" y="129"/>
                  </a:cubicBezTo>
                  <a:cubicBezTo>
                    <a:pt x="54" y="124"/>
                    <a:pt x="54" y="124"/>
                    <a:pt x="54" y="124"/>
                  </a:cubicBezTo>
                  <a:cubicBezTo>
                    <a:pt x="50" y="121"/>
                    <a:pt x="50" y="121"/>
                    <a:pt x="50" y="121"/>
                  </a:cubicBezTo>
                  <a:cubicBezTo>
                    <a:pt x="46" y="116"/>
                    <a:pt x="46" y="116"/>
                    <a:pt x="46" y="116"/>
                  </a:cubicBezTo>
                  <a:cubicBezTo>
                    <a:pt x="45" y="108"/>
                    <a:pt x="45" y="108"/>
                    <a:pt x="45" y="108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7" y="98"/>
                    <a:pt x="47" y="98"/>
                    <a:pt x="47" y="98"/>
                  </a:cubicBezTo>
                  <a:cubicBezTo>
                    <a:pt x="45" y="93"/>
                    <a:pt x="45" y="93"/>
                    <a:pt x="45" y="93"/>
                  </a:cubicBezTo>
                  <a:cubicBezTo>
                    <a:pt x="46" y="90"/>
                    <a:pt x="46" y="90"/>
                    <a:pt x="46" y="90"/>
                  </a:cubicBezTo>
                  <a:cubicBezTo>
                    <a:pt x="49" y="89"/>
                    <a:pt x="49" y="89"/>
                    <a:pt x="49" y="89"/>
                  </a:cubicBezTo>
                  <a:cubicBezTo>
                    <a:pt x="52" y="86"/>
                    <a:pt x="52" y="86"/>
                    <a:pt x="52" y="86"/>
                  </a:cubicBezTo>
                  <a:cubicBezTo>
                    <a:pt x="55" y="86"/>
                    <a:pt x="55" y="86"/>
                    <a:pt x="55" y="86"/>
                  </a:cubicBezTo>
                  <a:cubicBezTo>
                    <a:pt x="54" y="83"/>
                    <a:pt x="54" y="83"/>
                    <a:pt x="54" y="83"/>
                  </a:cubicBezTo>
                  <a:cubicBezTo>
                    <a:pt x="56" y="79"/>
                    <a:pt x="56" y="79"/>
                    <a:pt x="56" y="79"/>
                  </a:cubicBezTo>
                  <a:cubicBezTo>
                    <a:pt x="58" y="79"/>
                    <a:pt x="58" y="79"/>
                    <a:pt x="58" y="79"/>
                  </a:cubicBezTo>
                  <a:cubicBezTo>
                    <a:pt x="61" y="81"/>
                    <a:pt x="61" y="81"/>
                    <a:pt x="61" y="81"/>
                  </a:cubicBezTo>
                  <a:cubicBezTo>
                    <a:pt x="67" y="81"/>
                    <a:pt x="67" y="81"/>
                    <a:pt x="67" y="81"/>
                  </a:cubicBezTo>
                  <a:cubicBezTo>
                    <a:pt x="68" y="79"/>
                    <a:pt x="68" y="79"/>
                    <a:pt x="68" y="79"/>
                  </a:cubicBezTo>
                  <a:cubicBezTo>
                    <a:pt x="69" y="76"/>
                    <a:pt x="69" y="76"/>
                    <a:pt x="69" y="76"/>
                  </a:cubicBezTo>
                  <a:cubicBezTo>
                    <a:pt x="72" y="71"/>
                    <a:pt x="72" y="71"/>
                    <a:pt x="72" y="71"/>
                  </a:cubicBezTo>
                  <a:cubicBezTo>
                    <a:pt x="73" y="68"/>
                    <a:pt x="73" y="68"/>
                    <a:pt x="73" y="68"/>
                  </a:cubicBezTo>
                  <a:cubicBezTo>
                    <a:pt x="67" y="66"/>
                    <a:pt x="67" y="66"/>
                    <a:pt x="67" y="66"/>
                  </a:cubicBezTo>
                  <a:cubicBezTo>
                    <a:pt x="66" y="62"/>
                    <a:pt x="66" y="62"/>
                    <a:pt x="66" y="62"/>
                  </a:cubicBezTo>
                  <a:cubicBezTo>
                    <a:pt x="64" y="57"/>
                    <a:pt x="64" y="57"/>
                    <a:pt x="64" y="57"/>
                  </a:cubicBezTo>
                  <a:cubicBezTo>
                    <a:pt x="62" y="57"/>
                    <a:pt x="62" y="57"/>
                    <a:pt x="62" y="57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58" y="54"/>
                    <a:pt x="58" y="54"/>
                    <a:pt x="58" y="54"/>
                  </a:cubicBezTo>
                  <a:cubicBezTo>
                    <a:pt x="61" y="49"/>
                    <a:pt x="61" y="49"/>
                    <a:pt x="61" y="49"/>
                  </a:cubicBezTo>
                  <a:cubicBezTo>
                    <a:pt x="61" y="47"/>
                    <a:pt x="61" y="47"/>
                    <a:pt x="61" y="47"/>
                  </a:cubicBezTo>
                  <a:cubicBezTo>
                    <a:pt x="58" y="47"/>
                    <a:pt x="58" y="47"/>
                    <a:pt x="58" y="47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5" y="38"/>
                    <a:pt x="55" y="38"/>
                    <a:pt x="55" y="38"/>
                  </a:cubicBezTo>
                  <a:cubicBezTo>
                    <a:pt x="53" y="38"/>
                    <a:pt x="53" y="38"/>
                    <a:pt x="53" y="38"/>
                  </a:cubicBezTo>
                  <a:cubicBezTo>
                    <a:pt x="49" y="40"/>
                    <a:pt x="49" y="40"/>
                    <a:pt x="49" y="40"/>
                  </a:cubicBezTo>
                  <a:cubicBezTo>
                    <a:pt x="48" y="41"/>
                    <a:pt x="48" y="41"/>
                    <a:pt x="48" y="41"/>
                  </a:cubicBezTo>
                  <a:cubicBezTo>
                    <a:pt x="46" y="42"/>
                    <a:pt x="46" y="42"/>
                    <a:pt x="46" y="42"/>
                  </a:cubicBezTo>
                  <a:cubicBezTo>
                    <a:pt x="46" y="40"/>
                    <a:pt x="46" y="40"/>
                    <a:pt x="46" y="40"/>
                  </a:cubicBezTo>
                  <a:cubicBezTo>
                    <a:pt x="46" y="37"/>
                    <a:pt x="46" y="37"/>
                    <a:pt x="46" y="37"/>
                  </a:cubicBezTo>
                  <a:cubicBezTo>
                    <a:pt x="44" y="34"/>
                    <a:pt x="44" y="34"/>
                    <a:pt x="44" y="34"/>
                  </a:cubicBezTo>
                  <a:cubicBezTo>
                    <a:pt x="44" y="32"/>
                    <a:pt x="44" y="32"/>
                    <a:pt x="44" y="32"/>
                  </a:cubicBezTo>
                  <a:cubicBezTo>
                    <a:pt x="47" y="28"/>
                    <a:pt x="47" y="28"/>
                    <a:pt x="47" y="28"/>
                  </a:cubicBezTo>
                  <a:cubicBezTo>
                    <a:pt x="49" y="23"/>
                    <a:pt x="49" y="23"/>
                    <a:pt x="49" y="23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49" y="12"/>
                    <a:pt x="49" y="12"/>
                    <a:pt x="49" y="12"/>
                  </a:cubicBezTo>
                  <a:cubicBezTo>
                    <a:pt x="50" y="7"/>
                    <a:pt x="50" y="7"/>
                    <a:pt x="50" y="7"/>
                  </a:cubicBezTo>
                  <a:cubicBezTo>
                    <a:pt x="49" y="4"/>
                    <a:pt x="49" y="4"/>
                    <a:pt x="49" y="4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2" y="6"/>
                    <a:pt x="42" y="6"/>
                    <a:pt x="42" y="6"/>
                  </a:cubicBezTo>
                  <a:cubicBezTo>
                    <a:pt x="39" y="12"/>
                    <a:pt x="39" y="12"/>
                    <a:pt x="39" y="12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8" y="20"/>
                    <a:pt x="28" y="20"/>
                    <a:pt x="28" y="20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9" y="32"/>
                    <a:pt x="19" y="32"/>
                    <a:pt x="19" y="32"/>
                  </a:cubicBezTo>
                  <a:cubicBezTo>
                    <a:pt x="19" y="34"/>
                    <a:pt x="19" y="34"/>
                    <a:pt x="19" y="34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4" y="45"/>
                    <a:pt x="14" y="45"/>
                    <a:pt x="14" y="45"/>
                  </a:cubicBezTo>
                  <a:cubicBezTo>
                    <a:pt x="9" y="41"/>
                    <a:pt x="9" y="41"/>
                    <a:pt x="9" y="41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10" y="53"/>
                    <a:pt x="10" y="53"/>
                    <a:pt x="10" y="53"/>
                  </a:cubicBezTo>
                  <a:cubicBezTo>
                    <a:pt x="11" y="58"/>
                    <a:pt x="11" y="58"/>
                    <a:pt x="11" y="58"/>
                  </a:cubicBezTo>
                  <a:cubicBezTo>
                    <a:pt x="10" y="60"/>
                    <a:pt x="10" y="60"/>
                    <a:pt x="10" y="60"/>
                  </a:cubicBezTo>
                  <a:cubicBezTo>
                    <a:pt x="9" y="62"/>
                    <a:pt x="9" y="62"/>
                    <a:pt x="9" y="62"/>
                  </a:cubicBezTo>
                  <a:cubicBezTo>
                    <a:pt x="7" y="64"/>
                    <a:pt x="7" y="64"/>
                    <a:pt x="7" y="64"/>
                  </a:cubicBezTo>
                  <a:cubicBezTo>
                    <a:pt x="5" y="62"/>
                    <a:pt x="5" y="62"/>
                    <a:pt x="5" y="62"/>
                  </a:cubicBezTo>
                  <a:cubicBezTo>
                    <a:pt x="2" y="63"/>
                    <a:pt x="2" y="63"/>
                    <a:pt x="2" y="63"/>
                  </a:cubicBezTo>
                  <a:cubicBezTo>
                    <a:pt x="3" y="67"/>
                    <a:pt x="3" y="67"/>
                    <a:pt x="3" y="67"/>
                  </a:cubicBezTo>
                  <a:cubicBezTo>
                    <a:pt x="4" y="70"/>
                    <a:pt x="4" y="70"/>
                    <a:pt x="4" y="70"/>
                  </a:cubicBezTo>
                  <a:cubicBezTo>
                    <a:pt x="4" y="74"/>
                    <a:pt x="4" y="74"/>
                    <a:pt x="4" y="74"/>
                  </a:cubicBezTo>
                  <a:cubicBezTo>
                    <a:pt x="1" y="72"/>
                    <a:pt x="1" y="72"/>
                    <a:pt x="1" y="72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1" y="80"/>
                    <a:pt x="1" y="81"/>
                    <a:pt x="2" y="83"/>
                  </a:cubicBezTo>
                  <a:cubicBezTo>
                    <a:pt x="3" y="83"/>
                    <a:pt x="3" y="83"/>
                    <a:pt x="3" y="83"/>
                  </a:cubicBezTo>
                  <a:cubicBezTo>
                    <a:pt x="3" y="82"/>
                    <a:pt x="3" y="81"/>
                    <a:pt x="4" y="81"/>
                  </a:cubicBezTo>
                  <a:cubicBezTo>
                    <a:pt x="4" y="81"/>
                    <a:pt x="5" y="81"/>
                    <a:pt x="6" y="81"/>
                  </a:cubicBezTo>
                  <a:cubicBezTo>
                    <a:pt x="6" y="79"/>
                    <a:pt x="6" y="79"/>
                    <a:pt x="6" y="79"/>
                  </a:cubicBezTo>
                  <a:cubicBezTo>
                    <a:pt x="7" y="79"/>
                    <a:pt x="8" y="80"/>
                    <a:pt x="8" y="79"/>
                  </a:cubicBezTo>
                  <a:cubicBezTo>
                    <a:pt x="9" y="81"/>
                    <a:pt x="8" y="83"/>
                    <a:pt x="8" y="85"/>
                  </a:cubicBezTo>
                  <a:cubicBezTo>
                    <a:pt x="10" y="85"/>
                    <a:pt x="10" y="85"/>
                    <a:pt x="10" y="85"/>
                  </a:cubicBezTo>
                  <a:cubicBezTo>
                    <a:pt x="11" y="87"/>
                    <a:pt x="10" y="88"/>
                    <a:pt x="10" y="89"/>
                  </a:cubicBezTo>
                  <a:cubicBezTo>
                    <a:pt x="11" y="90"/>
                    <a:pt x="12" y="90"/>
                    <a:pt x="12" y="91"/>
                  </a:cubicBezTo>
                  <a:cubicBezTo>
                    <a:pt x="13" y="93"/>
                    <a:pt x="11" y="96"/>
                    <a:pt x="12" y="99"/>
                  </a:cubicBezTo>
                  <a:cubicBezTo>
                    <a:pt x="13" y="99"/>
                    <a:pt x="15" y="99"/>
                    <a:pt x="15" y="99"/>
                  </a:cubicBezTo>
                  <a:cubicBezTo>
                    <a:pt x="15" y="101"/>
                    <a:pt x="16" y="103"/>
                    <a:pt x="16" y="105"/>
                  </a:cubicBezTo>
                  <a:cubicBezTo>
                    <a:pt x="17" y="110"/>
                    <a:pt x="13" y="116"/>
                    <a:pt x="12" y="123"/>
                  </a:cubicBezTo>
                  <a:cubicBezTo>
                    <a:pt x="13" y="123"/>
                    <a:pt x="14" y="124"/>
                    <a:pt x="14" y="125"/>
                  </a:cubicBezTo>
                  <a:cubicBezTo>
                    <a:pt x="16" y="125"/>
                    <a:pt x="16" y="124"/>
                    <a:pt x="17" y="124"/>
                  </a:cubicBezTo>
                  <a:cubicBezTo>
                    <a:pt x="17" y="124"/>
                    <a:pt x="18" y="125"/>
                    <a:pt x="18" y="125"/>
                  </a:cubicBezTo>
                  <a:cubicBezTo>
                    <a:pt x="20" y="125"/>
                    <a:pt x="21" y="125"/>
                    <a:pt x="24" y="125"/>
                  </a:cubicBezTo>
                  <a:cubicBezTo>
                    <a:pt x="25" y="124"/>
                    <a:pt x="25" y="123"/>
                    <a:pt x="26" y="122"/>
                  </a:cubicBezTo>
                  <a:cubicBezTo>
                    <a:pt x="26" y="122"/>
                    <a:pt x="27" y="122"/>
                    <a:pt x="28" y="122"/>
                  </a:cubicBezTo>
                  <a:cubicBezTo>
                    <a:pt x="31" y="121"/>
                    <a:pt x="31" y="118"/>
                    <a:pt x="32" y="114"/>
                  </a:cubicBezTo>
                  <a:cubicBezTo>
                    <a:pt x="34" y="113"/>
                    <a:pt x="34" y="113"/>
                    <a:pt x="34" y="113"/>
                  </a:cubicBezTo>
                  <a:cubicBezTo>
                    <a:pt x="35" y="113"/>
                    <a:pt x="38" y="116"/>
                    <a:pt x="38" y="117"/>
                  </a:cubicBezTo>
                  <a:cubicBezTo>
                    <a:pt x="39" y="118"/>
                    <a:pt x="38" y="119"/>
                    <a:pt x="39" y="119"/>
                  </a:cubicBezTo>
                  <a:cubicBezTo>
                    <a:pt x="40" y="120"/>
                    <a:pt x="42" y="120"/>
                    <a:pt x="42" y="120"/>
                  </a:cubicBezTo>
                  <a:cubicBezTo>
                    <a:pt x="42" y="123"/>
                    <a:pt x="42" y="124"/>
                    <a:pt x="41" y="127"/>
                  </a:cubicBezTo>
                  <a:cubicBezTo>
                    <a:pt x="42" y="128"/>
                    <a:pt x="44" y="129"/>
                    <a:pt x="44" y="129"/>
                  </a:cubicBezTo>
                  <a:cubicBezTo>
                    <a:pt x="45" y="130"/>
                    <a:pt x="47" y="143"/>
                    <a:pt x="48" y="145"/>
                  </a:cubicBezTo>
                  <a:cubicBezTo>
                    <a:pt x="48" y="146"/>
                    <a:pt x="47" y="147"/>
                    <a:pt x="48" y="148"/>
                  </a:cubicBezTo>
                  <a:cubicBezTo>
                    <a:pt x="48" y="148"/>
                    <a:pt x="50" y="149"/>
                    <a:pt x="50" y="149"/>
                  </a:cubicBezTo>
                  <a:cubicBezTo>
                    <a:pt x="51" y="150"/>
                    <a:pt x="53" y="165"/>
                    <a:pt x="53" y="167"/>
                  </a:cubicBezTo>
                  <a:cubicBezTo>
                    <a:pt x="53" y="167"/>
                    <a:pt x="51" y="168"/>
                    <a:pt x="51" y="169"/>
                  </a:cubicBezTo>
                  <a:cubicBezTo>
                    <a:pt x="51" y="169"/>
                    <a:pt x="53" y="169"/>
                    <a:pt x="53" y="169"/>
                  </a:cubicBezTo>
                  <a:cubicBezTo>
                    <a:pt x="54" y="170"/>
                    <a:pt x="55" y="174"/>
                    <a:pt x="55" y="177"/>
                  </a:cubicBezTo>
                  <a:lnTo>
                    <a:pt x="56" y="177"/>
                  </a:lnTo>
                  <a:close/>
                </a:path>
              </a:pathLst>
            </a:custGeom>
            <a:grpFill/>
            <a:ln w="9525">
              <a:solidFill>
                <a:schemeClr val="tx2">
                  <a:lumMod val="2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303"/>
            <p:cNvSpPr>
              <a:spLocks/>
            </p:cNvSpPr>
            <p:nvPr/>
          </p:nvSpPr>
          <p:spPr bwMode="auto">
            <a:xfrm>
              <a:off x="8789021" y="3197263"/>
              <a:ext cx="256887" cy="623353"/>
            </a:xfrm>
            <a:custGeom>
              <a:avLst/>
              <a:gdLst>
                <a:gd name="T0" fmla="*/ 57 w 73"/>
                <a:gd name="T1" fmla="*/ 174 h 177"/>
                <a:gd name="T2" fmla="*/ 62 w 73"/>
                <a:gd name="T3" fmla="*/ 164 h 177"/>
                <a:gd name="T4" fmla="*/ 59 w 73"/>
                <a:gd name="T5" fmla="*/ 152 h 177"/>
                <a:gd name="T6" fmla="*/ 51 w 73"/>
                <a:gd name="T7" fmla="*/ 139 h 177"/>
                <a:gd name="T8" fmla="*/ 54 w 73"/>
                <a:gd name="T9" fmla="*/ 129 h 177"/>
                <a:gd name="T10" fmla="*/ 50 w 73"/>
                <a:gd name="T11" fmla="*/ 121 h 177"/>
                <a:gd name="T12" fmla="*/ 45 w 73"/>
                <a:gd name="T13" fmla="*/ 108 h 177"/>
                <a:gd name="T14" fmla="*/ 47 w 73"/>
                <a:gd name="T15" fmla="*/ 98 h 177"/>
                <a:gd name="T16" fmla="*/ 46 w 73"/>
                <a:gd name="T17" fmla="*/ 90 h 177"/>
                <a:gd name="T18" fmla="*/ 52 w 73"/>
                <a:gd name="T19" fmla="*/ 86 h 177"/>
                <a:gd name="T20" fmla="*/ 54 w 73"/>
                <a:gd name="T21" fmla="*/ 83 h 177"/>
                <a:gd name="T22" fmla="*/ 58 w 73"/>
                <a:gd name="T23" fmla="*/ 79 h 177"/>
                <a:gd name="T24" fmla="*/ 67 w 73"/>
                <a:gd name="T25" fmla="*/ 81 h 177"/>
                <a:gd name="T26" fmla="*/ 69 w 73"/>
                <a:gd name="T27" fmla="*/ 76 h 177"/>
                <a:gd name="T28" fmla="*/ 73 w 73"/>
                <a:gd name="T29" fmla="*/ 68 h 177"/>
                <a:gd name="T30" fmla="*/ 66 w 73"/>
                <a:gd name="T31" fmla="*/ 62 h 177"/>
                <a:gd name="T32" fmla="*/ 62 w 73"/>
                <a:gd name="T33" fmla="*/ 57 h 177"/>
                <a:gd name="T34" fmla="*/ 58 w 73"/>
                <a:gd name="T35" fmla="*/ 54 h 177"/>
                <a:gd name="T36" fmla="*/ 61 w 73"/>
                <a:gd name="T37" fmla="*/ 47 h 177"/>
                <a:gd name="T38" fmla="*/ 56 w 73"/>
                <a:gd name="T39" fmla="*/ 44 h 177"/>
                <a:gd name="T40" fmla="*/ 55 w 73"/>
                <a:gd name="T41" fmla="*/ 38 h 177"/>
                <a:gd name="T42" fmla="*/ 49 w 73"/>
                <a:gd name="T43" fmla="*/ 40 h 177"/>
                <a:gd name="T44" fmla="*/ 46 w 73"/>
                <a:gd name="T45" fmla="*/ 42 h 177"/>
                <a:gd name="T46" fmla="*/ 46 w 73"/>
                <a:gd name="T47" fmla="*/ 37 h 177"/>
                <a:gd name="T48" fmla="*/ 44 w 73"/>
                <a:gd name="T49" fmla="*/ 32 h 177"/>
                <a:gd name="T50" fmla="*/ 49 w 73"/>
                <a:gd name="T51" fmla="*/ 23 h 177"/>
                <a:gd name="T52" fmla="*/ 50 w 73"/>
                <a:gd name="T53" fmla="*/ 15 h 177"/>
                <a:gd name="T54" fmla="*/ 50 w 73"/>
                <a:gd name="T55" fmla="*/ 7 h 177"/>
                <a:gd name="T56" fmla="*/ 48 w 73"/>
                <a:gd name="T57" fmla="*/ 0 h 177"/>
                <a:gd name="T58" fmla="*/ 42 w 73"/>
                <a:gd name="T59" fmla="*/ 1 h 177"/>
                <a:gd name="T60" fmla="*/ 39 w 73"/>
                <a:gd name="T61" fmla="*/ 12 h 177"/>
                <a:gd name="T62" fmla="*/ 31 w 73"/>
                <a:gd name="T63" fmla="*/ 12 h 177"/>
                <a:gd name="T64" fmla="*/ 28 w 73"/>
                <a:gd name="T65" fmla="*/ 20 h 177"/>
                <a:gd name="T66" fmla="*/ 22 w 73"/>
                <a:gd name="T67" fmla="*/ 27 h 177"/>
                <a:gd name="T68" fmla="*/ 17 w 73"/>
                <a:gd name="T69" fmla="*/ 30 h 177"/>
                <a:gd name="T70" fmla="*/ 19 w 73"/>
                <a:gd name="T71" fmla="*/ 34 h 177"/>
                <a:gd name="T72" fmla="*/ 14 w 73"/>
                <a:gd name="T73" fmla="*/ 45 h 177"/>
                <a:gd name="T74" fmla="*/ 9 w 73"/>
                <a:gd name="T75" fmla="*/ 50 h 177"/>
                <a:gd name="T76" fmla="*/ 11 w 73"/>
                <a:gd name="T77" fmla="*/ 58 h 177"/>
                <a:gd name="T78" fmla="*/ 9 w 73"/>
                <a:gd name="T79" fmla="*/ 62 h 177"/>
                <a:gd name="T80" fmla="*/ 5 w 73"/>
                <a:gd name="T81" fmla="*/ 62 h 177"/>
                <a:gd name="T82" fmla="*/ 3 w 73"/>
                <a:gd name="T83" fmla="*/ 67 h 177"/>
                <a:gd name="T84" fmla="*/ 4 w 73"/>
                <a:gd name="T85" fmla="*/ 74 h 177"/>
                <a:gd name="T86" fmla="*/ 0 w 73"/>
                <a:gd name="T87" fmla="*/ 75 h 177"/>
                <a:gd name="T88" fmla="*/ 2 w 73"/>
                <a:gd name="T89" fmla="*/ 83 h 177"/>
                <a:gd name="T90" fmla="*/ 4 w 73"/>
                <a:gd name="T91" fmla="*/ 81 h 177"/>
                <a:gd name="T92" fmla="*/ 6 w 73"/>
                <a:gd name="T93" fmla="*/ 79 h 177"/>
                <a:gd name="T94" fmla="*/ 8 w 73"/>
                <a:gd name="T95" fmla="*/ 85 h 177"/>
                <a:gd name="T96" fmla="*/ 10 w 73"/>
                <a:gd name="T97" fmla="*/ 89 h 177"/>
                <a:gd name="T98" fmla="*/ 12 w 73"/>
                <a:gd name="T99" fmla="*/ 99 h 177"/>
                <a:gd name="T100" fmla="*/ 16 w 73"/>
                <a:gd name="T101" fmla="*/ 105 h 177"/>
                <a:gd name="T102" fmla="*/ 14 w 73"/>
                <a:gd name="T103" fmla="*/ 125 h 177"/>
                <a:gd name="T104" fmla="*/ 18 w 73"/>
                <a:gd name="T105" fmla="*/ 125 h 177"/>
                <a:gd name="T106" fmla="*/ 26 w 73"/>
                <a:gd name="T107" fmla="*/ 122 h 177"/>
                <a:gd name="T108" fmla="*/ 32 w 73"/>
                <a:gd name="T109" fmla="*/ 114 h 177"/>
                <a:gd name="T110" fmla="*/ 38 w 73"/>
                <a:gd name="T111" fmla="*/ 117 h 177"/>
                <a:gd name="T112" fmla="*/ 42 w 73"/>
                <a:gd name="T113" fmla="*/ 120 h 177"/>
                <a:gd name="T114" fmla="*/ 44 w 73"/>
                <a:gd name="T115" fmla="*/ 129 h 177"/>
                <a:gd name="T116" fmla="*/ 48 w 73"/>
                <a:gd name="T117" fmla="*/ 148 h 177"/>
                <a:gd name="T118" fmla="*/ 53 w 73"/>
                <a:gd name="T119" fmla="*/ 167 h 177"/>
                <a:gd name="T120" fmla="*/ 53 w 73"/>
                <a:gd name="T121" fmla="*/ 169 h 177"/>
                <a:gd name="T122" fmla="*/ 56 w 73"/>
                <a:gd name="T123" fmla="*/ 177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3" h="177">
                  <a:moveTo>
                    <a:pt x="56" y="177"/>
                  </a:moveTo>
                  <a:cubicBezTo>
                    <a:pt x="57" y="174"/>
                    <a:pt x="57" y="174"/>
                    <a:pt x="57" y="174"/>
                  </a:cubicBezTo>
                  <a:cubicBezTo>
                    <a:pt x="58" y="168"/>
                    <a:pt x="58" y="168"/>
                    <a:pt x="58" y="168"/>
                  </a:cubicBezTo>
                  <a:cubicBezTo>
                    <a:pt x="62" y="164"/>
                    <a:pt x="62" y="164"/>
                    <a:pt x="62" y="164"/>
                  </a:cubicBezTo>
                  <a:cubicBezTo>
                    <a:pt x="62" y="158"/>
                    <a:pt x="62" y="158"/>
                    <a:pt x="62" y="158"/>
                  </a:cubicBezTo>
                  <a:cubicBezTo>
                    <a:pt x="59" y="152"/>
                    <a:pt x="59" y="152"/>
                    <a:pt x="59" y="152"/>
                  </a:cubicBezTo>
                  <a:cubicBezTo>
                    <a:pt x="54" y="147"/>
                    <a:pt x="54" y="147"/>
                    <a:pt x="54" y="147"/>
                  </a:cubicBezTo>
                  <a:cubicBezTo>
                    <a:pt x="51" y="139"/>
                    <a:pt x="51" y="139"/>
                    <a:pt x="51" y="139"/>
                  </a:cubicBezTo>
                  <a:cubicBezTo>
                    <a:pt x="50" y="131"/>
                    <a:pt x="50" y="131"/>
                    <a:pt x="50" y="131"/>
                  </a:cubicBezTo>
                  <a:cubicBezTo>
                    <a:pt x="54" y="129"/>
                    <a:pt x="54" y="129"/>
                    <a:pt x="54" y="129"/>
                  </a:cubicBezTo>
                  <a:cubicBezTo>
                    <a:pt x="54" y="124"/>
                    <a:pt x="54" y="124"/>
                    <a:pt x="54" y="124"/>
                  </a:cubicBezTo>
                  <a:cubicBezTo>
                    <a:pt x="50" y="121"/>
                    <a:pt x="50" y="121"/>
                    <a:pt x="50" y="121"/>
                  </a:cubicBezTo>
                  <a:cubicBezTo>
                    <a:pt x="46" y="116"/>
                    <a:pt x="46" y="116"/>
                    <a:pt x="46" y="116"/>
                  </a:cubicBezTo>
                  <a:cubicBezTo>
                    <a:pt x="45" y="108"/>
                    <a:pt x="45" y="108"/>
                    <a:pt x="45" y="108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7" y="98"/>
                    <a:pt x="47" y="98"/>
                    <a:pt x="47" y="98"/>
                  </a:cubicBezTo>
                  <a:cubicBezTo>
                    <a:pt x="45" y="93"/>
                    <a:pt x="45" y="93"/>
                    <a:pt x="45" y="93"/>
                  </a:cubicBezTo>
                  <a:cubicBezTo>
                    <a:pt x="46" y="90"/>
                    <a:pt x="46" y="90"/>
                    <a:pt x="46" y="90"/>
                  </a:cubicBezTo>
                  <a:cubicBezTo>
                    <a:pt x="49" y="89"/>
                    <a:pt x="49" y="89"/>
                    <a:pt x="49" y="89"/>
                  </a:cubicBezTo>
                  <a:cubicBezTo>
                    <a:pt x="52" y="86"/>
                    <a:pt x="52" y="86"/>
                    <a:pt x="52" y="86"/>
                  </a:cubicBezTo>
                  <a:cubicBezTo>
                    <a:pt x="55" y="86"/>
                    <a:pt x="55" y="86"/>
                    <a:pt x="55" y="86"/>
                  </a:cubicBezTo>
                  <a:cubicBezTo>
                    <a:pt x="54" y="83"/>
                    <a:pt x="54" y="83"/>
                    <a:pt x="54" y="83"/>
                  </a:cubicBezTo>
                  <a:cubicBezTo>
                    <a:pt x="56" y="79"/>
                    <a:pt x="56" y="79"/>
                    <a:pt x="56" y="79"/>
                  </a:cubicBezTo>
                  <a:cubicBezTo>
                    <a:pt x="58" y="79"/>
                    <a:pt x="58" y="79"/>
                    <a:pt x="58" y="79"/>
                  </a:cubicBezTo>
                  <a:cubicBezTo>
                    <a:pt x="61" y="81"/>
                    <a:pt x="61" y="81"/>
                    <a:pt x="61" y="81"/>
                  </a:cubicBezTo>
                  <a:cubicBezTo>
                    <a:pt x="67" y="81"/>
                    <a:pt x="67" y="81"/>
                    <a:pt x="67" y="81"/>
                  </a:cubicBezTo>
                  <a:cubicBezTo>
                    <a:pt x="68" y="79"/>
                    <a:pt x="68" y="79"/>
                    <a:pt x="68" y="79"/>
                  </a:cubicBezTo>
                  <a:cubicBezTo>
                    <a:pt x="69" y="76"/>
                    <a:pt x="69" y="76"/>
                    <a:pt x="69" y="76"/>
                  </a:cubicBezTo>
                  <a:cubicBezTo>
                    <a:pt x="72" y="71"/>
                    <a:pt x="72" y="71"/>
                    <a:pt x="72" y="71"/>
                  </a:cubicBezTo>
                  <a:cubicBezTo>
                    <a:pt x="73" y="68"/>
                    <a:pt x="73" y="68"/>
                    <a:pt x="73" y="68"/>
                  </a:cubicBezTo>
                  <a:cubicBezTo>
                    <a:pt x="67" y="66"/>
                    <a:pt x="67" y="66"/>
                    <a:pt x="67" y="66"/>
                  </a:cubicBezTo>
                  <a:cubicBezTo>
                    <a:pt x="66" y="62"/>
                    <a:pt x="66" y="62"/>
                    <a:pt x="66" y="62"/>
                  </a:cubicBezTo>
                  <a:cubicBezTo>
                    <a:pt x="64" y="57"/>
                    <a:pt x="64" y="57"/>
                    <a:pt x="64" y="57"/>
                  </a:cubicBezTo>
                  <a:cubicBezTo>
                    <a:pt x="62" y="57"/>
                    <a:pt x="62" y="57"/>
                    <a:pt x="62" y="57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58" y="54"/>
                    <a:pt x="58" y="54"/>
                    <a:pt x="58" y="54"/>
                  </a:cubicBezTo>
                  <a:cubicBezTo>
                    <a:pt x="61" y="49"/>
                    <a:pt x="61" y="49"/>
                    <a:pt x="61" y="49"/>
                  </a:cubicBezTo>
                  <a:cubicBezTo>
                    <a:pt x="61" y="47"/>
                    <a:pt x="61" y="47"/>
                    <a:pt x="61" y="47"/>
                  </a:cubicBezTo>
                  <a:cubicBezTo>
                    <a:pt x="58" y="47"/>
                    <a:pt x="58" y="47"/>
                    <a:pt x="58" y="47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5" y="38"/>
                    <a:pt x="55" y="38"/>
                    <a:pt x="55" y="38"/>
                  </a:cubicBezTo>
                  <a:cubicBezTo>
                    <a:pt x="53" y="38"/>
                    <a:pt x="53" y="38"/>
                    <a:pt x="53" y="38"/>
                  </a:cubicBezTo>
                  <a:cubicBezTo>
                    <a:pt x="49" y="40"/>
                    <a:pt x="49" y="40"/>
                    <a:pt x="49" y="40"/>
                  </a:cubicBezTo>
                  <a:cubicBezTo>
                    <a:pt x="48" y="41"/>
                    <a:pt x="48" y="41"/>
                    <a:pt x="48" y="41"/>
                  </a:cubicBezTo>
                  <a:cubicBezTo>
                    <a:pt x="46" y="42"/>
                    <a:pt x="46" y="42"/>
                    <a:pt x="46" y="42"/>
                  </a:cubicBezTo>
                  <a:cubicBezTo>
                    <a:pt x="46" y="40"/>
                    <a:pt x="46" y="40"/>
                    <a:pt x="46" y="40"/>
                  </a:cubicBezTo>
                  <a:cubicBezTo>
                    <a:pt x="46" y="37"/>
                    <a:pt x="46" y="37"/>
                    <a:pt x="46" y="37"/>
                  </a:cubicBezTo>
                  <a:cubicBezTo>
                    <a:pt x="44" y="34"/>
                    <a:pt x="44" y="34"/>
                    <a:pt x="44" y="34"/>
                  </a:cubicBezTo>
                  <a:cubicBezTo>
                    <a:pt x="44" y="32"/>
                    <a:pt x="44" y="32"/>
                    <a:pt x="44" y="32"/>
                  </a:cubicBezTo>
                  <a:cubicBezTo>
                    <a:pt x="47" y="28"/>
                    <a:pt x="47" y="28"/>
                    <a:pt x="47" y="28"/>
                  </a:cubicBezTo>
                  <a:cubicBezTo>
                    <a:pt x="49" y="23"/>
                    <a:pt x="49" y="23"/>
                    <a:pt x="49" y="23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49" y="12"/>
                    <a:pt x="49" y="12"/>
                    <a:pt x="49" y="12"/>
                  </a:cubicBezTo>
                  <a:cubicBezTo>
                    <a:pt x="50" y="7"/>
                    <a:pt x="50" y="7"/>
                    <a:pt x="50" y="7"/>
                  </a:cubicBezTo>
                  <a:cubicBezTo>
                    <a:pt x="49" y="4"/>
                    <a:pt x="49" y="4"/>
                    <a:pt x="49" y="4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2" y="6"/>
                    <a:pt x="42" y="6"/>
                    <a:pt x="42" y="6"/>
                  </a:cubicBezTo>
                  <a:cubicBezTo>
                    <a:pt x="39" y="12"/>
                    <a:pt x="39" y="12"/>
                    <a:pt x="39" y="12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8" y="20"/>
                    <a:pt x="28" y="20"/>
                    <a:pt x="28" y="20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9" y="32"/>
                    <a:pt x="19" y="32"/>
                    <a:pt x="19" y="32"/>
                  </a:cubicBezTo>
                  <a:cubicBezTo>
                    <a:pt x="19" y="34"/>
                    <a:pt x="19" y="34"/>
                    <a:pt x="19" y="34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4" y="45"/>
                    <a:pt x="14" y="45"/>
                    <a:pt x="14" y="45"/>
                  </a:cubicBezTo>
                  <a:cubicBezTo>
                    <a:pt x="9" y="41"/>
                    <a:pt x="9" y="41"/>
                    <a:pt x="9" y="41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10" y="53"/>
                    <a:pt x="10" y="53"/>
                    <a:pt x="10" y="53"/>
                  </a:cubicBezTo>
                  <a:cubicBezTo>
                    <a:pt x="11" y="58"/>
                    <a:pt x="11" y="58"/>
                    <a:pt x="11" y="58"/>
                  </a:cubicBezTo>
                  <a:cubicBezTo>
                    <a:pt x="10" y="60"/>
                    <a:pt x="10" y="60"/>
                    <a:pt x="10" y="60"/>
                  </a:cubicBezTo>
                  <a:cubicBezTo>
                    <a:pt x="9" y="62"/>
                    <a:pt x="9" y="62"/>
                    <a:pt x="9" y="62"/>
                  </a:cubicBezTo>
                  <a:cubicBezTo>
                    <a:pt x="7" y="64"/>
                    <a:pt x="7" y="64"/>
                    <a:pt x="7" y="64"/>
                  </a:cubicBezTo>
                  <a:cubicBezTo>
                    <a:pt x="5" y="62"/>
                    <a:pt x="5" y="62"/>
                    <a:pt x="5" y="62"/>
                  </a:cubicBezTo>
                  <a:cubicBezTo>
                    <a:pt x="2" y="63"/>
                    <a:pt x="2" y="63"/>
                    <a:pt x="2" y="63"/>
                  </a:cubicBezTo>
                  <a:cubicBezTo>
                    <a:pt x="3" y="67"/>
                    <a:pt x="3" y="67"/>
                    <a:pt x="3" y="67"/>
                  </a:cubicBezTo>
                  <a:cubicBezTo>
                    <a:pt x="4" y="70"/>
                    <a:pt x="4" y="70"/>
                    <a:pt x="4" y="70"/>
                  </a:cubicBezTo>
                  <a:cubicBezTo>
                    <a:pt x="4" y="74"/>
                    <a:pt x="4" y="74"/>
                    <a:pt x="4" y="74"/>
                  </a:cubicBezTo>
                  <a:cubicBezTo>
                    <a:pt x="1" y="72"/>
                    <a:pt x="1" y="72"/>
                    <a:pt x="1" y="72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1" y="80"/>
                    <a:pt x="1" y="81"/>
                    <a:pt x="2" y="83"/>
                  </a:cubicBezTo>
                  <a:cubicBezTo>
                    <a:pt x="3" y="83"/>
                    <a:pt x="3" y="83"/>
                    <a:pt x="3" y="83"/>
                  </a:cubicBezTo>
                  <a:cubicBezTo>
                    <a:pt x="3" y="82"/>
                    <a:pt x="3" y="81"/>
                    <a:pt x="4" y="81"/>
                  </a:cubicBezTo>
                  <a:cubicBezTo>
                    <a:pt x="4" y="81"/>
                    <a:pt x="5" y="81"/>
                    <a:pt x="6" y="81"/>
                  </a:cubicBezTo>
                  <a:cubicBezTo>
                    <a:pt x="6" y="79"/>
                    <a:pt x="6" y="79"/>
                    <a:pt x="6" y="79"/>
                  </a:cubicBezTo>
                  <a:cubicBezTo>
                    <a:pt x="7" y="79"/>
                    <a:pt x="8" y="80"/>
                    <a:pt x="8" y="79"/>
                  </a:cubicBezTo>
                  <a:cubicBezTo>
                    <a:pt x="9" y="81"/>
                    <a:pt x="8" y="83"/>
                    <a:pt x="8" y="85"/>
                  </a:cubicBezTo>
                  <a:cubicBezTo>
                    <a:pt x="10" y="85"/>
                    <a:pt x="10" y="85"/>
                    <a:pt x="10" y="85"/>
                  </a:cubicBezTo>
                  <a:cubicBezTo>
                    <a:pt x="11" y="87"/>
                    <a:pt x="10" y="88"/>
                    <a:pt x="10" y="89"/>
                  </a:cubicBezTo>
                  <a:cubicBezTo>
                    <a:pt x="11" y="90"/>
                    <a:pt x="12" y="90"/>
                    <a:pt x="12" y="91"/>
                  </a:cubicBezTo>
                  <a:cubicBezTo>
                    <a:pt x="13" y="93"/>
                    <a:pt x="11" y="96"/>
                    <a:pt x="12" y="99"/>
                  </a:cubicBezTo>
                  <a:cubicBezTo>
                    <a:pt x="13" y="99"/>
                    <a:pt x="15" y="99"/>
                    <a:pt x="15" y="99"/>
                  </a:cubicBezTo>
                  <a:cubicBezTo>
                    <a:pt x="15" y="101"/>
                    <a:pt x="16" y="103"/>
                    <a:pt x="16" y="105"/>
                  </a:cubicBezTo>
                  <a:cubicBezTo>
                    <a:pt x="17" y="110"/>
                    <a:pt x="13" y="116"/>
                    <a:pt x="12" y="123"/>
                  </a:cubicBezTo>
                  <a:cubicBezTo>
                    <a:pt x="13" y="123"/>
                    <a:pt x="14" y="124"/>
                    <a:pt x="14" y="125"/>
                  </a:cubicBezTo>
                  <a:cubicBezTo>
                    <a:pt x="16" y="125"/>
                    <a:pt x="16" y="124"/>
                    <a:pt x="17" y="124"/>
                  </a:cubicBezTo>
                  <a:cubicBezTo>
                    <a:pt x="17" y="124"/>
                    <a:pt x="18" y="125"/>
                    <a:pt x="18" y="125"/>
                  </a:cubicBezTo>
                  <a:cubicBezTo>
                    <a:pt x="20" y="125"/>
                    <a:pt x="21" y="125"/>
                    <a:pt x="24" y="125"/>
                  </a:cubicBezTo>
                  <a:cubicBezTo>
                    <a:pt x="25" y="124"/>
                    <a:pt x="25" y="123"/>
                    <a:pt x="26" y="122"/>
                  </a:cubicBezTo>
                  <a:cubicBezTo>
                    <a:pt x="26" y="122"/>
                    <a:pt x="27" y="122"/>
                    <a:pt x="28" y="122"/>
                  </a:cubicBezTo>
                  <a:cubicBezTo>
                    <a:pt x="31" y="121"/>
                    <a:pt x="31" y="118"/>
                    <a:pt x="32" y="114"/>
                  </a:cubicBezTo>
                  <a:cubicBezTo>
                    <a:pt x="34" y="113"/>
                    <a:pt x="34" y="113"/>
                    <a:pt x="34" y="113"/>
                  </a:cubicBezTo>
                  <a:cubicBezTo>
                    <a:pt x="35" y="113"/>
                    <a:pt x="38" y="116"/>
                    <a:pt x="38" y="117"/>
                  </a:cubicBezTo>
                  <a:cubicBezTo>
                    <a:pt x="39" y="118"/>
                    <a:pt x="38" y="119"/>
                    <a:pt x="39" y="119"/>
                  </a:cubicBezTo>
                  <a:cubicBezTo>
                    <a:pt x="40" y="120"/>
                    <a:pt x="42" y="120"/>
                    <a:pt x="42" y="120"/>
                  </a:cubicBezTo>
                  <a:cubicBezTo>
                    <a:pt x="42" y="123"/>
                    <a:pt x="42" y="124"/>
                    <a:pt x="41" y="127"/>
                  </a:cubicBezTo>
                  <a:cubicBezTo>
                    <a:pt x="42" y="128"/>
                    <a:pt x="44" y="129"/>
                    <a:pt x="44" y="129"/>
                  </a:cubicBezTo>
                  <a:cubicBezTo>
                    <a:pt x="45" y="130"/>
                    <a:pt x="47" y="143"/>
                    <a:pt x="48" y="145"/>
                  </a:cubicBezTo>
                  <a:cubicBezTo>
                    <a:pt x="48" y="146"/>
                    <a:pt x="47" y="147"/>
                    <a:pt x="48" y="148"/>
                  </a:cubicBezTo>
                  <a:cubicBezTo>
                    <a:pt x="48" y="148"/>
                    <a:pt x="50" y="149"/>
                    <a:pt x="50" y="149"/>
                  </a:cubicBezTo>
                  <a:cubicBezTo>
                    <a:pt x="51" y="150"/>
                    <a:pt x="53" y="165"/>
                    <a:pt x="53" y="167"/>
                  </a:cubicBezTo>
                  <a:cubicBezTo>
                    <a:pt x="53" y="167"/>
                    <a:pt x="51" y="168"/>
                    <a:pt x="51" y="169"/>
                  </a:cubicBezTo>
                  <a:cubicBezTo>
                    <a:pt x="51" y="169"/>
                    <a:pt x="53" y="169"/>
                    <a:pt x="53" y="169"/>
                  </a:cubicBezTo>
                  <a:cubicBezTo>
                    <a:pt x="54" y="170"/>
                    <a:pt x="55" y="174"/>
                    <a:pt x="55" y="177"/>
                  </a:cubicBezTo>
                  <a:lnTo>
                    <a:pt x="56" y="177"/>
                  </a:lnTo>
                  <a:close/>
                </a:path>
              </a:pathLst>
            </a:custGeom>
            <a:grpFill/>
            <a:ln w="2" cap="rnd">
              <a:solidFill>
                <a:schemeClr val="tx2">
                  <a:lumMod val="2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304"/>
            <p:cNvSpPr>
              <a:spLocks/>
            </p:cNvSpPr>
            <p:nvPr/>
          </p:nvSpPr>
          <p:spPr bwMode="auto">
            <a:xfrm>
              <a:off x="5794412" y="3623012"/>
              <a:ext cx="229940" cy="226347"/>
            </a:xfrm>
            <a:custGeom>
              <a:avLst/>
              <a:gdLst>
                <a:gd name="T0" fmla="*/ 49 w 65"/>
                <a:gd name="T1" fmla="*/ 47 h 64"/>
                <a:gd name="T2" fmla="*/ 43 w 65"/>
                <a:gd name="T3" fmla="*/ 46 h 64"/>
                <a:gd name="T4" fmla="*/ 42 w 65"/>
                <a:gd name="T5" fmla="*/ 48 h 64"/>
                <a:gd name="T6" fmla="*/ 29 w 65"/>
                <a:gd name="T7" fmla="*/ 47 h 64"/>
                <a:gd name="T8" fmla="*/ 26 w 65"/>
                <a:gd name="T9" fmla="*/ 52 h 64"/>
                <a:gd name="T10" fmla="*/ 27 w 65"/>
                <a:gd name="T11" fmla="*/ 57 h 64"/>
                <a:gd name="T12" fmla="*/ 26 w 65"/>
                <a:gd name="T13" fmla="*/ 63 h 64"/>
                <a:gd name="T14" fmla="*/ 20 w 65"/>
                <a:gd name="T15" fmla="*/ 64 h 64"/>
                <a:gd name="T16" fmla="*/ 19 w 65"/>
                <a:gd name="T17" fmla="*/ 59 h 64"/>
                <a:gd name="T18" fmla="*/ 15 w 65"/>
                <a:gd name="T19" fmla="*/ 59 h 64"/>
                <a:gd name="T20" fmla="*/ 13 w 65"/>
                <a:gd name="T21" fmla="*/ 61 h 64"/>
                <a:gd name="T22" fmla="*/ 9 w 65"/>
                <a:gd name="T23" fmla="*/ 61 h 64"/>
                <a:gd name="T24" fmla="*/ 8 w 65"/>
                <a:gd name="T25" fmla="*/ 58 h 64"/>
                <a:gd name="T26" fmla="*/ 1 w 65"/>
                <a:gd name="T27" fmla="*/ 57 h 64"/>
                <a:gd name="T28" fmla="*/ 2 w 65"/>
                <a:gd name="T29" fmla="*/ 50 h 64"/>
                <a:gd name="T30" fmla="*/ 3 w 65"/>
                <a:gd name="T31" fmla="*/ 45 h 64"/>
                <a:gd name="T32" fmla="*/ 4 w 65"/>
                <a:gd name="T33" fmla="*/ 41 h 64"/>
                <a:gd name="T34" fmla="*/ 7 w 65"/>
                <a:gd name="T35" fmla="*/ 38 h 64"/>
                <a:gd name="T36" fmla="*/ 9 w 65"/>
                <a:gd name="T37" fmla="*/ 38 h 64"/>
                <a:gd name="T38" fmla="*/ 11 w 65"/>
                <a:gd name="T39" fmla="*/ 31 h 64"/>
                <a:gd name="T40" fmla="*/ 14 w 65"/>
                <a:gd name="T41" fmla="*/ 27 h 64"/>
                <a:gd name="T42" fmla="*/ 21 w 65"/>
                <a:gd name="T43" fmla="*/ 24 h 64"/>
                <a:gd name="T44" fmla="*/ 25 w 65"/>
                <a:gd name="T45" fmla="*/ 20 h 64"/>
                <a:gd name="T46" fmla="*/ 27 w 65"/>
                <a:gd name="T47" fmla="*/ 15 h 64"/>
                <a:gd name="T48" fmla="*/ 32 w 65"/>
                <a:gd name="T49" fmla="*/ 12 h 64"/>
                <a:gd name="T50" fmla="*/ 35 w 65"/>
                <a:gd name="T51" fmla="*/ 6 h 64"/>
                <a:gd name="T52" fmla="*/ 40 w 65"/>
                <a:gd name="T53" fmla="*/ 3 h 64"/>
                <a:gd name="T54" fmla="*/ 43 w 65"/>
                <a:gd name="T55" fmla="*/ 2 h 64"/>
                <a:gd name="T56" fmla="*/ 46 w 65"/>
                <a:gd name="T57" fmla="*/ 2 h 64"/>
                <a:gd name="T58" fmla="*/ 49 w 65"/>
                <a:gd name="T59" fmla="*/ 5 h 64"/>
                <a:gd name="T60" fmla="*/ 47 w 65"/>
                <a:gd name="T61" fmla="*/ 9 h 64"/>
                <a:gd name="T62" fmla="*/ 50 w 65"/>
                <a:gd name="T63" fmla="*/ 13 h 64"/>
                <a:gd name="T64" fmla="*/ 56 w 65"/>
                <a:gd name="T65" fmla="*/ 17 h 64"/>
                <a:gd name="T66" fmla="*/ 56 w 65"/>
                <a:gd name="T67" fmla="*/ 20 h 64"/>
                <a:gd name="T68" fmla="*/ 60 w 65"/>
                <a:gd name="T69" fmla="*/ 28 h 64"/>
                <a:gd name="T70" fmla="*/ 63 w 65"/>
                <a:gd name="T71" fmla="*/ 28 h 64"/>
                <a:gd name="T72" fmla="*/ 62 w 65"/>
                <a:gd name="T73" fmla="*/ 32 h 64"/>
                <a:gd name="T74" fmla="*/ 64 w 65"/>
                <a:gd name="T75" fmla="*/ 40 h 64"/>
                <a:gd name="T76" fmla="*/ 63 w 65"/>
                <a:gd name="T77" fmla="*/ 43 h 64"/>
                <a:gd name="T78" fmla="*/ 60 w 65"/>
                <a:gd name="T79" fmla="*/ 45 h 64"/>
                <a:gd name="T80" fmla="*/ 59 w 65"/>
                <a:gd name="T81" fmla="*/ 48 h 64"/>
                <a:gd name="T82" fmla="*/ 57 w 65"/>
                <a:gd name="T83" fmla="*/ 48 h 64"/>
                <a:gd name="T84" fmla="*/ 53 w 65"/>
                <a:gd name="T85" fmla="*/ 47 h 64"/>
                <a:gd name="T86" fmla="*/ 49 w 65"/>
                <a:gd name="T87" fmla="*/ 47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5" h="64">
                  <a:moveTo>
                    <a:pt x="49" y="47"/>
                  </a:moveTo>
                  <a:cubicBezTo>
                    <a:pt x="43" y="46"/>
                    <a:pt x="43" y="46"/>
                    <a:pt x="43" y="46"/>
                  </a:cubicBezTo>
                  <a:cubicBezTo>
                    <a:pt x="42" y="48"/>
                    <a:pt x="42" y="48"/>
                    <a:pt x="42" y="48"/>
                  </a:cubicBezTo>
                  <a:cubicBezTo>
                    <a:pt x="42" y="48"/>
                    <a:pt x="31" y="46"/>
                    <a:pt x="29" y="47"/>
                  </a:cubicBezTo>
                  <a:cubicBezTo>
                    <a:pt x="28" y="48"/>
                    <a:pt x="26" y="50"/>
                    <a:pt x="26" y="52"/>
                  </a:cubicBezTo>
                  <a:cubicBezTo>
                    <a:pt x="26" y="54"/>
                    <a:pt x="28" y="56"/>
                    <a:pt x="27" y="57"/>
                  </a:cubicBezTo>
                  <a:cubicBezTo>
                    <a:pt x="27" y="59"/>
                    <a:pt x="26" y="63"/>
                    <a:pt x="26" y="63"/>
                  </a:cubicBezTo>
                  <a:cubicBezTo>
                    <a:pt x="26" y="63"/>
                    <a:pt x="22" y="64"/>
                    <a:pt x="20" y="64"/>
                  </a:cubicBezTo>
                  <a:cubicBezTo>
                    <a:pt x="18" y="63"/>
                    <a:pt x="19" y="59"/>
                    <a:pt x="19" y="59"/>
                  </a:cubicBezTo>
                  <a:cubicBezTo>
                    <a:pt x="15" y="59"/>
                    <a:pt x="15" y="59"/>
                    <a:pt x="15" y="59"/>
                  </a:cubicBezTo>
                  <a:cubicBezTo>
                    <a:pt x="13" y="61"/>
                    <a:pt x="13" y="61"/>
                    <a:pt x="13" y="61"/>
                  </a:cubicBezTo>
                  <a:cubicBezTo>
                    <a:pt x="9" y="61"/>
                    <a:pt x="9" y="61"/>
                    <a:pt x="9" y="61"/>
                  </a:cubicBezTo>
                  <a:cubicBezTo>
                    <a:pt x="8" y="58"/>
                    <a:pt x="8" y="58"/>
                    <a:pt x="8" y="58"/>
                  </a:cubicBezTo>
                  <a:cubicBezTo>
                    <a:pt x="1" y="57"/>
                    <a:pt x="1" y="57"/>
                    <a:pt x="1" y="57"/>
                  </a:cubicBezTo>
                  <a:cubicBezTo>
                    <a:pt x="1" y="57"/>
                    <a:pt x="0" y="51"/>
                    <a:pt x="2" y="50"/>
                  </a:cubicBezTo>
                  <a:cubicBezTo>
                    <a:pt x="5" y="49"/>
                    <a:pt x="4" y="47"/>
                    <a:pt x="3" y="45"/>
                  </a:cubicBezTo>
                  <a:cubicBezTo>
                    <a:pt x="2" y="44"/>
                    <a:pt x="4" y="41"/>
                    <a:pt x="4" y="41"/>
                  </a:cubicBezTo>
                  <a:cubicBezTo>
                    <a:pt x="4" y="41"/>
                    <a:pt x="5" y="38"/>
                    <a:pt x="7" y="38"/>
                  </a:cubicBezTo>
                  <a:cubicBezTo>
                    <a:pt x="8" y="37"/>
                    <a:pt x="9" y="38"/>
                    <a:pt x="9" y="38"/>
                  </a:cubicBezTo>
                  <a:cubicBezTo>
                    <a:pt x="9" y="38"/>
                    <a:pt x="10" y="33"/>
                    <a:pt x="11" y="31"/>
                  </a:cubicBezTo>
                  <a:cubicBezTo>
                    <a:pt x="12" y="29"/>
                    <a:pt x="12" y="28"/>
                    <a:pt x="14" y="27"/>
                  </a:cubicBezTo>
                  <a:cubicBezTo>
                    <a:pt x="16" y="26"/>
                    <a:pt x="19" y="24"/>
                    <a:pt x="21" y="24"/>
                  </a:cubicBezTo>
                  <a:cubicBezTo>
                    <a:pt x="22" y="25"/>
                    <a:pt x="25" y="22"/>
                    <a:pt x="25" y="20"/>
                  </a:cubicBezTo>
                  <a:cubicBezTo>
                    <a:pt x="25" y="19"/>
                    <a:pt x="25" y="17"/>
                    <a:pt x="27" y="15"/>
                  </a:cubicBezTo>
                  <a:cubicBezTo>
                    <a:pt x="30" y="13"/>
                    <a:pt x="32" y="14"/>
                    <a:pt x="32" y="12"/>
                  </a:cubicBezTo>
                  <a:cubicBezTo>
                    <a:pt x="32" y="10"/>
                    <a:pt x="33" y="6"/>
                    <a:pt x="35" y="6"/>
                  </a:cubicBezTo>
                  <a:cubicBezTo>
                    <a:pt x="38" y="6"/>
                    <a:pt x="40" y="5"/>
                    <a:pt x="40" y="3"/>
                  </a:cubicBezTo>
                  <a:cubicBezTo>
                    <a:pt x="40" y="1"/>
                    <a:pt x="42" y="0"/>
                    <a:pt x="43" y="2"/>
                  </a:cubicBezTo>
                  <a:cubicBezTo>
                    <a:pt x="44" y="3"/>
                    <a:pt x="45" y="1"/>
                    <a:pt x="46" y="2"/>
                  </a:cubicBezTo>
                  <a:cubicBezTo>
                    <a:pt x="48" y="3"/>
                    <a:pt x="49" y="5"/>
                    <a:pt x="49" y="5"/>
                  </a:cubicBezTo>
                  <a:cubicBezTo>
                    <a:pt x="47" y="9"/>
                    <a:pt x="47" y="9"/>
                    <a:pt x="47" y="9"/>
                  </a:cubicBezTo>
                  <a:cubicBezTo>
                    <a:pt x="50" y="13"/>
                    <a:pt x="50" y="13"/>
                    <a:pt x="50" y="13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56" y="20"/>
                    <a:pt x="56" y="20"/>
                    <a:pt x="56" y="20"/>
                  </a:cubicBezTo>
                  <a:cubicBezTo>
                    <a:pt x="60" y="28"/>
                    <a:pt x="60" y="28"/>
                    <a:pt x="60" y="28"/>
                  </a:cubicBezTo>
                  <a:cubicBezTo>
                    <a:pt x="60" y="28"/>
                    <a:pt x="63" y="27"/>
                    <a:pt x="63" y="28"/>
                  </a:cubicBezTo>
                  <a:cubicBezTo>
                    <a:pt x="63" y="30"/>
                    <a:pt x="62" y="32"/>
                    <a:pt x="62" y="32"/>
                  </a:cubicBezTo>
                  <a:cubicBezTo>
                    <a:pt x="64" y="40"/>
                    <a:pt x="64" y="40"/>
                    <a:pt x="64" y="40"/>
                  </a:cubicBezTo>
                  <a:cubicBezTo>
                    <a:pt x="64" y="40"/>
                    <a:pt x="65" y="42"/>
                    <a:pt x="63" y="43"/>
                  </a:cubicBezTo>
                  <a:cubicBezTo>
                    <a:pt x="62" y="45"/>
                    <a:pt x="60" y="45"/>
                    <a:pt x="60" y="45"/>
                  </a:cubicBezTo>
                  <a:cubicBezTo>
                    <a:pt x="60" y="45"/>
                    <a:pt x="60" y="48"/>
                    <a:pt x="59" y="48"/>
                  </a:cubicBezTo>
                  <a:cubicBezTo>
                    <a:pt x="57" y="48"/>
                    <a:pt x="57" y="48"/>
                    <a:pt x="57" y="48"/>
                  </a:cubicBezTo>
                  <a:cubicBezTo>
                    <a:pt x="57" y="48"/>
                    <a:pt x="54" y="48"/>
                    <a:pt x="53" y="47"/>
                  </a:cubicBezTo>
                  <a:cubicBezTo>
                    <a:pt x="51" y="47"/>
                    <a:pt x="49" y="47"/>
                    <a:pt x="49" y="47"/>
                  </a:cubicBezTo>
                  <a:close/>
                </a:path>
              </a:pathLst>
            </a:custGeom>
            <a:grpFill/>
            <a:ln w="9525">
              <a:solidFill>
                <a:schemeClr val="tx2">
                  <a:lumMod val="2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305"/>
            <p:cNvSpPr>
              <a:spLocks/>
            </p:cNvSpPr>
            <p:nvPr/>
          </p:nvSpPr>
          <p:spPr bwMode="auto">
            <a:xfrm>
              <a:off x="5794412" y="3623012"/>
              <a:ext cx="229940" cy="226347"/>
            </a:xfrm>
            <a:custGeom>
              <a:avLst/>
              <a:gdLst>
                <a:gd name="T0" fmla="*/ 49 w 65"/>
                <a:gd name="T1" fmla="*/ 47 h 64"/>
                <a:gd name="T2" fmla="*/ 43 w 65"/>
                <a:gd name="T3" fmla="*/ 46 h 64"/>
                <a:gd name="T4" fmla="*/ 42 w 65"/>
                <a:gd name="T5" fmla="*/ 48 h 64"/>
                <a:gd name="T6" fmla="*/ 29 w 65"/>
                <a:gd name="T7" fmla="*/ 47 h 64"/>
                <a:gd name="T8" fmla="*/ 26 w 65"/>
                <a:gd name="T9" fmla="*/ 52 h 64"/>
                <a:gd name="T10" fmla="*/ 27 w 65"/>
                <a:gd name="T11" fmla="*/ 57 h 64"/>
                <a:gd name="T12" fmla="*/ 26 w 65"/>
                <a:gd name="T13" fmla="*/ 63 h 64"/>
                <a:gd name="T14" fmla="*/ 20 w 65"/>
                <a:gd name="T15" fmla="*/ 64 h 64"/>
                <a:gd name="T16" fmla="*/ 19 w 65"/>
                <a:gd name="T17" fmla="*/ 59 h 64"/>
                <a:gd name="T18" fmla="*/ 15 w 65"/>
                <a:gd name="T19" fmla="*/ 59 h 64"/>
                <a:gd name="T20" fmla="*/ 13 w 65"/>
                <a:gd name="T21" fmla="*/ 61 h 64"/>
                <a:gd name="T22" fmla="*/ 9 w 65"/>
                <a:gd name="T23" fmla="*/ 61 h 64"/>
                <a:gd name="T24" fmla="*/ 8 w 65"/>
                <a:gd name="T25" fmla="*/ 58 h 64"/>
                <a:gd name="T26" fmla="*/ 1 w 65"/>
                <a:gd name="T27" fmla="*/ 57 h 64"/>
                <a:gd name="T28" fmla="*/ 2 w 65"/>
                <a:gd name="T29" fmla="*/ 50 h 64"/>
                <a:gd name="T30" fmla="*/ 3 w 65"/>
                <a:gd name="T31" fmla="*/ 45 h 64"/>
                <a:gd name="T32" fmla="*/ 4 w 65"/>
                <a:gd name="T33" fmla="*/ 41 h 64"/>
                <a:gd name="T34" fmla="*/ 7 w 65"/>
                <a:gd name="T35" fmla="*/ 38 h 64"/>
                <a:gd name="T36" fmla="*/ 9 w 65"/>
                <a:gd name="T37" fmla="*/ 38 h 64"/>
                <a:gd name="T38" fmla="*/ 11 w 65"/>
                <a:gd name="T39" fmla="*/ 31 h 64"/>
                <a:gd name="T40" fmla="*/ 14 w 65"/>
                <a:gd name="T41" fmla="*/ 27 h 64"/>
                <a:gd name="T42" fmla="*/ 21 w 65"/>
                <a:gd name="T43" fmla="*/ 24 h 64"/>
                <a:gd name="T44" fmla="*/ 25 w 65"/>
                <a:gd name="T45" fmla="*/ 20 h 64"/>
                <a:gd name="T46" fmla="*/ 27 w 65"/>
                <a:gd name="T47" fmla="*/ 15 h 64"/>
                <a:gd name="T48" fmla="*/ 32 w 65"/>
                <a:gd name="T49" fmla="*/ 12 h 64"/>
                <a:gd name="T50" fmla="*/ 35 w 65"/>
                <a:gd name="T51" fmla="*/ 6 h 64"/>
                <a:gd name="T52" fmla="*/ 40 w 65"/>
                <a:gd name="T53" fmla="*/ 3 h 64"/>
                <a:gd name="T54" fmla="*/ 43 w 65"/>
                <a:gd name="T55" fmla="*/ 2 h 64"/>
                <a:gd name="T56" fmla="*/ 46 w 65"/>
                <a:gd name="T57" fmla="*/ 2 h 64"/>
                <a:gd name="T58" fmla="*/ 49 w 65"/>
                <a:gd name="T59" fmla="*/ 5 h 64"/>
                <a:gd name="T60" fmla="*/ 47 w 65"/>
                <a:gd name="T61" fmla="*/ 9 h 64"/>
                <a:gd name="T62" fmla="*/ 50 w 65"/>
                <a:gd name="T63" fmla="*/ 13 h 64"/>
                <a:gd name="T64" fmla="*/ 56 w 65"/>
                <a:gd name="T65" fmla="*/ 17 h 64"/>
                <a:gd name="T66" fmla="*/ 56 w 65"/>
                <a:gd name="T67" fmla="*/ 20 h 64"/>
                <a:gd name="T68" fmla="*/ 60 w 65"/>
                <a:gd name="T69" fmla="*/ 28 h 64"/>
                <a:gd name="T70" fmla="*/ 63 w 65"/>
                <a:gd name="T71" fmla="*/ 28 h 64"/>
                <a:gd name="T72" fmla="*/ 62 w 65"/>
                <a:gd name="T73" fmla="*/ 32 h 64"/>
                <a:gd name="T74" fmla="*/ 64 w 65"/>
                <a:gd name="T75" fmla="*/ 40 h 64"/>
                <a:gd name="T76" fmla="*/ 63 w 65"/>
                <a:gd name="T77" fmla="*/ 43 h 64"/>
                <a:gd name="T78" fmla="*/ 60 w 65"/>
                <a:gd name="T79" fmla="*/ 45 h 64"/>
                <a:gd name="T80" fmla="*/ 59 w 65"/>
                <a:gd name="T81" fmla="*/ 48 h 64"/>
                <a:gd name="T82" fmla="*/ 57 w 65"/>
                <a:gd name="T83" fmla="*/ 48 h 64"/>
                <a:gd name="T84" fmla="*/ 53 w 65"/>
                <a:gd name="T85" fmla="*/ 47 h 64"/>
                <a:gd name="T86" fmla="*/ 49 w 65"/>
                <a:gd name="T87" fmla="*/ 47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5" h="64">
                  <a:moveTo>
                    <a:pt x="49" y="47"/>
                  </a:moveTo>
                  <a:cubicBezTo>
                    <a:pt x="43" y="46"/>
                    <a:pt x="43" y="46"/>
                    <a:pt x="43" y="46"/>
                  </a:cubicBezTo>
                  <a:cubicBezTo>
                    <a:pt x="42" y="48"/>
                    <a:pt x="42" y="48"/>
                    <a:pt x="42" y="48"/>
                  </a:cubicBezTo>
                  <a:cubicBezTo>
                    <a:pt x="42" y="48"/>
                    <a:pt x="31" y="46"/>
                    <a:pt x="29" y="47"/>
                  </a:cubicBezTo>
                  <a:cubicBezTo>
                    <a:pt x="28" y="48"/>
                    <a:pt x="26" y="50"/>
                    <a:pt x="26" y="52"/>
                  </a:cubicBezTo>
                  <a:cubicBezTo>
                    <a:pt x="26" y="54"/>
                    <a:pt x="28" y="56"/>
                    <a:pt x="27" y="57"/>
                  </a:cubicBezTo>
                  <a:cubicBezTo>
                    <a:pt x="27" y="59"/>
                    <a:pt x="26" y="63"/>
                    <a:pt x="26" y="63"/>
                  </a:cubicBezTo>
                  <a:cubicBezTo>
                    <a:pt x="26" y="63"/>
                    <a:pt x="22" y="64"/>
                    <a:pt x="20" y="64"/>
                  </a:cubicBezTo>
                  <a:cubicBezTo>
                    <a:pt x="18" y="63"/>
                    <a:pt x="19" y="59"/>
                    <a:pt x="19" y="59"/>
                  </a:cubicBezTo>
                  <a:cubicBezTo>
                    <a:pt x="15" y="59"/>
                    <a:pt x="15" y="59"/>
                    <a:pt x="15" y="59"/>
                  </a:cubicBezTo>
                  <a:cubicBezTo>
                    <a:pt x="13" y="61"/>
                    <a:pt x="13" y="61"/>
                    <a:pt x="13" y="61"/>
                  </a:cubicBezTo>
                  <a:cubicBezTo>
                    <a:pt x="9" y="61"/>
                    <a:pt x="9" y="61"/>
                    <a:pt x="9" y="61"/>
                  </a:cubicBezTo>
                  <a:cubicBezTo>
                    <a:pt x="8" y="58"/>
                    <a:pt x="8" y="58"/>
                    <a:pt x="8" y="58"/>
                  </a:cubicBezTo>
                  <a:cubicBezTo>
                    <a:pt x="1" y="57"/>
                    <a:pt x="1" y="57"/>
                    <a:pt x="1" y="57"/>
                  </a:cubicBezTo>
                  <a:cubicBezTo>
                    <a:pt x="1" y="57"/>
                    <a:pt x="0" y="51"/>
                    <a:pt x="2" y="50"/>
                  </a:cubicBezTo>
                  <a:cubicBezTo>
                    <a:pt x="5" y="49"/>
                    <a:pt x="4" y="47"/>
                    <a:pt x="3" y="45"/>
                  </a:cubicBezTo>
                  <a:cubicBezTo>
                    <a:pt x="2" y="44"/>
                    <a:pt x="4" y="41"/>
                    <a:pt x="4" y="41"/>
                  </a:cubicBezTo>
                  <a:cubicBezTo>
                    <a:pt x="4" y="41"/>
                    <a:pt x="5" y="38"/>
                    <a:pt x="7" y="38"/>
                  </a:cubicBezTo>
                  <a:cubicBezTo>
                    <a:pt x="8" y="37"/>
                    <a:pt x="9" y="38"/>
                    <a:pt x="9" y="38"/>
                  </a:cubicBezTo>
                  <a:cubicBezTo>
                    <a:pt x="9" y="38"/>
                    <a:pt x="10" y="33"/>
                    <a:pt x="11" y="31"/>
                  </a:cubicBezTo>
                  <a:cubicBezTo>
                    <a:pt x="12" y="29"/>
                    <a:pt x="12" y="28"/>
                    <a:pt x="14" y="27"/>
                  </a:cubicBezTo>
                  <a:cubicBezTo>
                    <a:pt x="16" y="26"/>
                    <a:pt x="19" y="24"/>
                    <a:pt x="21" y="24"/>
                  </a:cubicBezTo>
                  <a:cubicBezTo>
                    <a:pt x="22" y="25"/>
                    <a:pt x="25" y="22"/>
                    <a:pt x="25" y="20"/>
                  </a:cubicBezTo>
                  <a:cubicBezTo>
                    <a:pt x="25" y="19"/>
                    <a:pt x="25" y="17"/>
                    <a:pt x="27" y="15"/>
                  </a:cubicBezTo>
                  <a:cubicBezTo>
                    <a:pt x="30" y="13"/>
                    <a:pt x="32" y="14"/>
                    <a:pt x="32" y="12"/>
                  </a:cubicBezTo>
                  <a:cubicBezTo>
                    <a:pt x="32" y="10"/>
                    <a:pt x="33" y="6"/>
                    <a:pt x="35" y="6"/>
                  </a:cubicBezTo>
                  <a:cubicBezTo>
                    <a:pt x="38" y="6"/>
                    <a:pt x="40" y="5"/>
                    <a:pt x="40" y="3"/>
                  </a:cubicBezTo>
                  <a:cubicBezTo>
                    <a:pt x="40" y="1"/>
                    <a:pt x="42" y="0"/>
                    <a:pt x="43" y="2"/>
                  </a:cubicBezTo>
                  <a:cubicBezTo>
                    <a:pt x="44" y="3"/>
                    <a:pt x="45" y="1"/>
                    <a:pt x="46" y="2"/>
                  </a:cubicBezTo>
                  <a:cubicBezTo>
                    <a:pt x="48" y="3"/>
                    <a:pt x="49" y="5"/>
                    <a:pt x="49" y="5"/>
                  </a:cubicBezTo>
                  <a:cubicBezTo>
                    <a:pt x="47" y="9"/>
                    <a:pt x="47" y="9"/>
                    <a:pt x="47" y="9"/>
                  </a:cubicBezTo>
                  <a:cubicBezTo>
                    <a:pt x="50" y="13"/>
                    <a:pt x="50" y="13"/>
                    <a:pt x="50" y="13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56" y="20"/>
                    <a:pt x="56" y="20"/>
                    <a:pt x="56" y="20"/>
                  </a:cubicBezTo>
                  <a:cubicBezTo>
                    <a:pt x="60" y="28"/>
                    <a:pt x="60" y="28"/>
                    <a:pt x="60" y="28"/>
                  </a:cubicBezTo>
                  <a:cubicBezTo>
                    <a:pt x="60" y="28"/>
                    <a:pt x="63" y="27"/>
                    <a:pt x="63" y="28"/>
                  </a:cubicBezTo>
                  <a:cubicBezTo>
                    <a:pt x="63" y="30"/>
                    <a:pt x="62" y="32"/>
                    <a:pt x="62" y="32"/>
                  </a:cubicBezTo>
                  <a:cubicBezTo>
                    <a:pt x="64" y="40"/>
                    <a:pt x="64" y="40"/>
                    <a:pt x="64" y="40"/>
                  </a:cubicBezTo>
                  <a:cubicBezTo>
                    <a:pt x="64" y="40"/>
                    <a:pt x="65" y="42"/>
                    <a:pt x="63" y="43"/>
                  </a:cubicBezTo>
                  <a:cubicBezTo>
                    <a:pt x="62" y="45"/>
                    <a:pt x="60" y="45"/>
                    <a:pt x="60" y="45"/>
                  </a:cubicBezTo>
                  <a:cubicBezTo>
                    <a:pt x="60" y="45"/>
                    <a:pt x="60" y="48"/>
                    <a:pt x="59" y="48"/>
                  </a:cubicBezTo>
                  <a:cubicBezTo>
                    <a:pt x="57" y="48"/>
                    <a:pt x="57" y="48"/>
                    <a:pt x="57" y="48"/>
                  </a:cubicBezTo>
                  <a:cubicBezTo>
                    <a:pt x="57" y="48"/>
                    <a:pt x="54" y="48"/>
                    <a:pt x="53" y="47"/>
                  </a:cubicBezTo>
                  <a:cubicBezTo>
                    <a:pt x="51" y="47"/>
                    <a:pt x="49" y="47"/>
                    <a:pt x="49" y="47"/>
                  </a:cubicBezTo>
                  <a:close/>
                </a:path>
              </a:pathLst>
            </a:custGeom>
            <a:grpFill/>
            <a:ln w="2" cap="rnd">
              <a:solidFill>
                <a:schemeClr val="tx2">
                  <a:lumMod val="2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306"/>
            <p:cNvSpPr>
              <a:spLocks/>
            </p:cNvSpPr>
            <p:nvPr/>
          </p:nvSpPr>
          <p:spPr bwMode="auto">
            <a:xfrm>
              <a:off x="6665669" y="2480498"/>
              <a:ext cx="186826" cy="138324"/>
            </a:xfrm>
            <a:custGeom>
              <a:avLst/>
              <a:gdLst>
                <a:gd name="T0" fmla="*/ 52 w 53"/>
                <a:gd name="T1" fmla="*/ 4 h 39"/>
                <a:gd name="T2" fmla="*/ 49 w 53"/>
                <a:gd name="T3" fmla="*/ 2 h 39"/>
                <a:gd name="T4" fmla="*/ 42 w 53"/>
                <a:gd name="T5" fmla="*/ 3 h 39"/>
                <a:gd name="T6" fmla="*/ 36 w 53"/>
                <a:gd name="T7" fmla="*/ 1 h 39"/>
                <a:gd name="T8" fmla="*/ 31 w 53"/>
                <a:gd name="T9" fmla="*/ 4 h 39"/>
                <a:gd name="T10" fmla="*/ 26 w 53"/>
                <a:gd name="T11" fmla="*/ 6 h 39"/>
                <a:gd name="T12" fmla="*/ 18 w 53"/>
                <a:gd name="T13" fmla="*/ 6 h 39"/>
                <a:gd name="T14" fmla="*/ 13 w 53"/>
                <a:gd name="T15" fmla="*/ 7 h 39"/>
                <a:gd name="T16" fmla="*/ 11 w 53"/>
                <a:gd name="T17" fmla="*/ 3 h 39"/>
                <a:gd name="T18" fmla="*/ 7 w 53"/>
                <a:gd name="T19" fmla="*/ 1 h 39"/>
                <a:gd name="T20" fmla="*/ 4 w 53"/>
                <a:gd name="T21" fmla="*/ 6 h 39"/>
                <a:gd name="T22" fmla="*/ 1 w 53"/>
                <a:gd name="T23" fmla="*/ 9 h 39"/>
                <a:gd name="T24" fmla="*/ 1 w 53"/>
                <a:gd name="T25" fmla="*/ 14 h 39"/>
                <a:gd name="T26" fmla="*/ 6 w 53"/>
                <a:gd name="T27" fmla="*/ 16 h 39"/>
                <a:gd name="T28" fmla="*/ 4 w 53"/>
                <a:gd name="T29" fmla="*/ 21 h 39"/>
                <a:gd name="T30" fmla="*/ 2 w 53"/>
                <a:gd name="T31" fmla="*/ 25 h 39"/>
                <a:gd name="T32" fmla="*/ 6 w 53"/>
                <a:gd name="T33" fmla="*/ 27 h 39"/>
                <a:gd name="T34" fmla="*/ 6 w 53"/>
                <a:gd name="T35" fmla="*/ 31 h 39"/>
                <a:gd name="T36" fmla="*/ 7 w 53"/>
                <a:gd name="T37" fmla="*/ 34 h 39"/>
                <a:gd name="T38" fmla="*/ 7 w 53"/>
                <a:gd name="T39" fmla="*/ 37 h 39"/>
                <a:gd name="T40" fmla="*/ 13 w 53"/>
                <a:gd name="T41" fmla="*/ 38 h 39"/>
                <a:gd name="T42" fmla="*/ 18 w 53"/>
                <a:gd name="T43" fmla="*/ 35 h 39"/>
                <a:gd name="T44" fmla="*/ 23 w 53"/>
                <a:gd name="T45" fmla="*/ 34 h 39"/>
                <a:gd name="T46" fmla="*/ 26 w 53"/>
                <a:gd name="T47" fmla="*/ 38 h 39"/>
                <a:gd name="T48" fmla="*/ 30 w 53"/>
                <a:gd name="T49" fmla="*/ 37 h 39"/>
                <a:gd name="T50" fmla="*/ 33 w 53"/>
                <a:gd name="T51" fmla="*/ 35 h 39"/>
                <a:gd name="T52" fmla="*/ 36 w 53"/>
                <a:gd name="T53" fmla="*/ 34 h 39"/>
                <a:gd name="T54" fmla="*/ 37 w 53"/>
                <a:gd name="T55" fmla="*/ 32 h 39"/>
                <a:gd name="T56" fmla="*/ 41 w 53"/>
                <a:gd name="T57" fmla="*/ 32 h 39"/>
                <a:gd name="T58" fmla="*/ 46 w 53"/>
                <a:gd name="T59" fmla="*/ 32 h 39"/>
                <a:gd name="T60" fmla="*/ 45 w 53"/>
                <a:gd name="T61" fmla="*/ 28 h 39"/>
                <a:gd name="T62" fmla="*/ 43 w 53"/>
                <a:gd name="T63" fmla="*/ 27 h 39"/>
                <a:gd name="T64" fmla="*/ 45 w 53"/>
                <a:gd name="T65" fmla="*/ 23 h 39"/>
                <a:gd name="T66" fmla="*/ 46 w 53"/>
                <a:gd name="T67" fmla="*/ 23 h 39"/>
                <a:gd name="T68" fmla="*/ 46 w 53"/>
                <a:gd name="T69" fmla="*/ 19 h 39"/>
                <a:gd name="T70" fmla="*/ 52 w 53"/>
                <a:gd name="T71" fmla="*/ 14 h 39"/>
                <a:gd name="T72" fmla="*/ 52 w 53"/>
                <a:gd name="T73" fmla="*/ 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3" h="39">
                  <a:moveTo>
                    <a:pt x="52" y="4"/>
                  </a:moveTo>
                  <a:cubicBezTo>
                    <a:pt x="52" y="4"/>
                    <a:pt x="50" y="2"/>
                    <a:pt x="49" y="2"/>
                  </a:cubicBezTo>
                  <a:cubicBezTo>
                    <a:pt x="46" y="1"/>
                    <a:pt x="46" y="1"/>
                    <a:pt x="42" y="3"/>
                  </a:cubicBezTo>
                  <a:cubicBezTo>
                    <a:pt x="39" y="4"/>
                    <a:pt x="38" y="1"/>
                    <a:pt x="36" y="1"/>
                  </a:cubicBezTo>
                  <a:cubicBezTo>
                    <a:pt x="34" y="0"/>
                    <a:pt x="33" y="2"/>
                    <a:pt x="31" y="4"/>
                  </a:cubicBezTo>
                  <a:cubicBezTo>
                    <a:pt x="29" y="6"/>
                    <a:pt x="30" y="5"/>
                    <a:pt x="26" y="6"/>
                  </a:cubicBezTo>
                  <a:cubicBezTo>
                    <a:pt x="21" y="7"/>
                    <a:pt x="22" y="7"/>
                    <a:pt x="18" y="6"/>
                  </a:cubicBezTo>
                  <a:cubicBezTo>
                    <a:pt x="15" y="5"/>
                    <a:pt x="18" y="7"/>
                    <a:pt x="13" y="7"/>
                  </a:cubicBezTo>
                  <a:cubicBezTo>
                    <a:pt x="9" y="7"/>
                    <a:pt x="9" y="5"/>
                    <a:pt x="11" y="3"/>
                  </a:cubicBezTo>
                  <a:cubicBezTo>
                    <a:pt x="13" y="2"/>
                    <a:pt x="7" y="1"/>
                    <a:pt x="7" y="1"/>
                  </a:cubicBezTo>
                  <a:cubicBezTo>
                    <a:pt x="7" y="1"/>
                    <a:pt x="6" y="4"/>
                    <a:pt x="4" y="6"/>
                  </a:cubicBezTo>
                  <a:cubicBezTo>
                    <a:pt x="2" y="7"/>
                    <a:pt x="2" y="8"/>
                    <a:pt x="1" y="9"/>
                  </a:cubicBezTo>
                  <a:cubicBezTo>
                    <a:pt x="0" y="11"/>
                    <a:pt x="0" y="12"/>
                    <a:pt x="1" y="14"/>
                  </a:cubicBezTo>
                  <a:cubicBezTo>
                    <a:pt x="2" y="16"/>
                    <a:pt x="4" y="16"/>
                    <a:pt x="6" y="16"/>
                  </a:cubicBezTo>
                  <a:cubicBezTo>
                    <a:pt x="8" y="17"/>
                    <a:pt x="5" y="19"/>
                    <a:pt x="4" y="21"/>
                  </a:cubicBezTo>
                  <a:cubicBezTo>
                    <a:pt x="4" y="23"/>
                    <a:pt x="2" y="25"/>
                    <a:pt x="2" y="25"/>
                  </a:cubicBezTo>
                  <a:cubicBezTo>
                    <a:pt x="2" y="25"/>
                    <a:pt x="4" y="25"/>
                    <a:pt x="6" y="27"/>
                  </a:cubicBezTo>
                  <a:cubicBezTo>
                    <a:pt x="7" y="29"/>
                    <a:pt x="4" y="29"/>
                    <a:pt x="6" y="31"/>
                  </a:cubicBezTo>
                  <a:cubicBezTo>
                    <a:pt x="8" y="33"/>
                    <a:pt x="7" y="34"/>
                    <a:pt x="7" y="34"/>
                  </a:cubicBezTo>
                  <a:cubicBezTo>
                    <a:pt x="7" y="37"/>
                    <a:pt x="7" y="37"/>
                    <a:pt x="7" y="37"/>
                  </a:cubicBezTo>
                  <a:cubicBezTo>
                    <a:pt x="7" y="37"/>
                    <a:pt x="10" y="38"/>
                    <a:pt x="13" y="38"/>
                  </a:cubicBezTo>
                  <a:cubicBezTo>
                    <a:pt x="15" y="38"/>
                    <a:pt x="16" y="38"/>
                    <a:pt x="18" y="35"/>
                  </a:cubicBezTo>
                  <a:cubicBezTo>
                    <a:pt x="19" y="33"/>
                    <a:pt x="20" y="34"/>
                    <a:pt x="23" y="34"/>
                  </a:cubicBezTo>
                  <a:cubicBezTo>
                    <a:pt x="26" y="34"/>
                    <a:pt x="26" y="38"/>
                    <a:pt x="26" y="38"/>
                  </a:cubicBezTo>
                  <a:cubicBezTo>
                    <a:pt x="26" y="38"/>
                    <a:pt x="28" y="37"/>
                    <a:pt x="30" y="37"/>
                  </a:cubicBezTo>
                  <a:cubicBezTo>
                    <a:pt x="32" y="37"/>
                    <a:pt x="34" y="39"/>
                    <a:pt x="33" y="35"/>
                  </a:cubicBezTo>
                  <a:cubicBezTo>
                    <a:pt x="31" y="32"/>
                    <a:pt x="36" y="34"/>
                    <a:pt x="36" y="34"/>
                  </a:cubicBezTo>
                  <a:cubicBezTo>
                    <a:pt x="36" y="34"/>
                    <a:pt x="36" y="33"/>
                    <a:pt x="37" y="32"/>
                  </a:cubicBezTo>
                  <a:cubicBezTo>
                    <a:pt x="38" y="31"/>
                    <a:pt x="40" y="31"/>
                    <a:pt x="41" y="32"/>
                  </a:cubicBezTo>
                  <a:cubicBezTo>
                    <a:pt x="42" y="33"/>
                    <a:pt x="46" y="32"/>
                    <a:pt x="46" y="32"/>
                  </a:cubicBezTo>
                  <a:cubicBezTo>
                    <a:pt x="46" y="31"/>
                    <a:pt x="46" y="29"/>
                    <a:pt x="45" y="28"/>
                  </a:cubicBezTo>
                  <a:cubicBezTo>
                    <a:pt x="45" y="27"/>
                    <a:pt x="43" y="27"/>
                    <a:pt x="43" y="27"/>
                  </a:cubicBezTo>
                  <a:cubicBezTo>
                    <a:pt x="43" y="27"/>
                    <a:pt x="45" y="23"/>
                    <a:pt x="45" y="23"/>
                  </a:cubicBezTo>
                  <a:cubicBezTo>
                    <a:pt x="46" y="23"/>
                    <a:pt x="46" y="23"/>
                    <a:pt x="46" y="23"/>
                  </a:cubicBezTo>
                  <a:cubicBezTo>
                    <a:pt x="46" y="21"/>
                    <a:pt x="45" y="20"/>
                    <a:pt x="46" y="19"/>
                  </a:cubicBezTo>
                  <a:cubicBezTo>
                    <a:pt x="46" y="18"/>
                    <a:pt x="52" y="14"/>
                    <a:pt x="52" y="14"/>
                  </a:cubicBezTo>
                  <a:cubicBezTo>
                    <a:pt x="53" y="11"/>
                    <a:pt x="51" y="6"/>
                    <a:pt x="52" y="4"/>
                  </a:cubicBezTo>
                  <a:close/>
                </a:path>
              </a:pathLst>
            </a:custGeom>
            <a:grpFill/>
            <a:ln w="9525">
              <a:solidFill>
                <a:schemeClr val="tx2">
                  <a:lumMod val="2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307"/>
            <p:cNvSpPr>
              <a:spLocks/>
            </p:cNvSpPr>
            <p:nvPr/>
          </p:nvSpPr>
          <p:spPr bwMode="auto">
            <a:xfrm>
              <a:off x="6665669" y="2480498"/>
              <a:ext cx="186826" cy="138324"/>
            </a:xfrm>
            <a:custGeom>
              <a:avLst/>
              <a:gdLst>
                <a:gd name="T0" fmla="*/ 52 w 53"/>
                <a:gd name="T1" fmla="*/ 4 h 39"/>
                <a:gd name="T2" fmla="*/ 49 w 53"/>
                <a:gd name="T3" fmla="*/ 2 h 39"/>
                <a:gd name="T4" fmla="*/ 42 w 53"/>
                <a:gd name="T5" fmla="*/ 3 h 39"/>
                <a:gd name="T6" fmla="*/ 36 w 53"/>
                <a:gd name="T7" fmla="*/ 1 h 39"/>
                <a:gd name="T8" fmla="*/ 31 w 53"/>
                <a:gd name="T9" fmla="*/ 4 h 39"/>
                <a:gd name="T10" fmla="*/ 26 w 53"/>
                <a:gd name="T11" fmla="*/ 6 h 39"/>
                <a:gd name="T12" fmla="*/ 18 w 53"/>
                <a:gd name="T13" fmla="*/ 6 h 39"/>
                <a:gd name="T14" fmla="*/ 13 w 53"/>
                <a:gd name="T15" fmla="*/ 7 h 39"/>
                <a:gd name="T16" fmla="*/ 11 w 53"/>
                <a:gd name="T17" fmla="*/ 3 h 39"/>
                <a:gd name="T18" fmla="*/ 7 w 53"/>
                <a:gd name="T19" fmla="*/ 1 h 39"/>
                <a:gd name="T20" fmla="*/ 4 w 53"/>
                <a:gd name="T21" fmla="*/ 6 h 39"/>
                <a:gd name="T22" fmla="*/ 1 w 53"/>
                <a:gd name="T23" fmla="*/ 9 h 39"/>
                <a:gd name="T24" fmla="*/ 1 w 53"/>
                <a:gd name="T25" fmla="*/ 14 h 39"/>
                <a:gd name="T26" fmla="*/ 6 w 53"/>
                <a:gd name="T27" fmla="*/ 16 h 39"/>
                <a:gd name="T28" fmla="*/ 4 w 53"/>
                <a:gd name="T29" fmla="*/ 21 h 39"/>
                <a:gd name="T30" fmla="*/ 2 w 53"/>
                <a:gd name="T31" fmla="*/ 25 h 39"/>
                <a:gd name="T32" fmla="*/ 6 w 53"/>
                <a:gd name="T33" fmla="*/ 27 h 39"/>
                <a:gd name="T34" fmla="*/ 6 w 53"/>
                <a:gd name="T35" fmla="*/ 31 h 39"/>
                <a:gd name="T36" fmla="*/ 7 w 53"/>
                <a:gd name="T37" fmla="*/ 34 h 39"/>
                <a:gd name="T38" fmla="*/ 7 w 53"/>
                <a:gd name="T39" fmla="*/ 37 h 39"/>
                <a:gd name="T40" fmla="*/ 13 w 53"/>
                <a:gd name="T41" fmla="*/ 38 h 39"/>
                <a:gd name="T42" fmla="*/ 18 w 53"/>
                <a:gd name="T43" fmla="*/ 35 h 39"/>
                <a:gd name="T44" fmla="*/ 23 w 53"/>
                <a:gd name="T45" fmla="*/ 34 h 39"/>
                <a:gd name="T46" fmla="*/ 26 w 53"/>
                <a:gd name="T47" fmla="*/ 38 h 39"/>
                <a:gd name="T48" fmla="*/ 30 w 53"/>
                <a:gd name="T49" fmla="*/ 37 h 39"/>
                <a:gd name="T50" fmla="*/ 33 w 53"/>
                <a:gd name="T51" fmla="*/ 35 h 39"/>
                <a:gd name="T52" fmla="*/ 36 w 53"/>
                <a:gd name="T53" fmla="*/ 34 h 39"/>
                <a:gd name="T54" fmla="*/ 37 w 53"/>
                <a:gd name="T55" fmla="*/ 32 h 39"/>
                <a:gd name="T56" fmla="*/ 41 w 53"/>
                <a:gd name="T57" fmla="*/ 32 h 39"/>
                <a:gd name="T58" fmla="*/ 46 w 53"/>
                <a:gd name="T59" fmla="*/ 32 h 39"/>
                <a:gd name="T60" fmla="*/ 45 w 53"/>
                <a:gd name="T61" fmla="*/ 28 h 39"/>
                <a:gd name="T62" fmla="*/ 43 w 53"/>
                <a:gd name="T63" fmla="*/ 27 h 39"/>
                <a:gd name="T64" fmla="*/ 45 w 53"/>
                <a:gd name="T65" fmla="*/ 23 h 39"/>
                <a:gd name="T66" fmla="*/ 46 w 53"/>
                <a:gd name="T67" fmla="*/ 23 h 39"/>
                <a:gd name="T68" fmla="*/ 46 w 53"/>
                <a:gd name="T69" fmla="*/ 19 h 39"/>
                <a:gd name="T70" fmla="*/ 52 w 53"/>
                <a:gd name="T71" fmla="*/ 14 h 39"/>
                <a:gd name="T72" fmla="*/ 52 w 53"/>
                <a:gd name="T73" fmla="*/ 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3" h="39">
                  <a:moveTo>
                    <a:pt x="52" y="4"/>
                  </a:moveTo>
                  <a:cubicBezTo>
                    <a:pt x="52" y="4"/>
                    <a:pt x="50" y="2"/>
                    <a:pt x="49" y="2"/>
                  </a:cubicBezTo>
                  <a:cubicBezTo>
                    <a:pt x="46" y="1"/>
                    <a:pt x="46" y="1"/>
                    <a:pt x="42" y="3"/>
                  </a:cubicBezTo>
                  <a:cubicBezTo>
                    <a:pt x="39" y="4"/>
                    <a:pt x="38" y="1"/>
                    <a:pt x="36" y="1"/>
                  </a:cubicBezTo>
                  <a:cubicBezTo>
                    <a:pt x="34" y="0"/>
                    <a:pt x="33" y="2"/>
                    <a:pt x="31" y="4"/>
                  </a:cubicBezTo>
                  <a:cubicBezTo>
                    <a:pt x="29" y="6"/>
                    <a:pt x="30" y="5"/>
                    <a:pt x="26" y="6"/>
                  </a:cubicBezTo>
                  <a:cubicBezTo>
                    <a:pt x="21" y="7"/>
                    <a:pt x="22" y="7"/>
                    <a:pt x="18" y="6"/>
                  </a:cubicBezTo>
                  <a:cubicBezTo>
                    <a:pt x="15" y="5"/>
                    <a:pt x="18" y="7"/>
                    <a:pt x="13" y="7"/>
                  </a:cubicBezTo>
                  <a:cubicBezTo>
                    <a:pt x="9" y="7"/>
                    <a:pt x="9" y="5"/>
                    <a:pt x="11" y="3"/>
                  </a:cubicBezTo>
                  <a:cubicBezTo>
                    <a:pt x="13" y="2"/>
                    <a:pt x="7" y="1"/>
                    <a:pt x="7" y="1"/>
                  </a:cubicBezTo>
                  <a:cubicBezTo>
                    <a:pt x="7" y="1"/>
                    <a:pt x="6" y="4"/>
                    <a:pt x="4" y="6"/>
                  </a:cubicBezTo>
                  <a:cubicBezTo>
                    <a:pt x="2" y="7"/>
                    <a:pt x="2" y="8"/>
                    <a:pt x="1" y="9"/>
                  </a:cubicBezTo>
                  <a:cubicBezTo>
                    <a:pt x="0" y="11"/>
                    <a:pt x="0" y="12"/>
                    <a:pt x="1" y="14"/>
                  </a:cubicBezTo>
                  <a:cubicBezTo>
                    <a:pt x="2" y="16"/>
                    <a:pt x="4" y="16"/>
                    <a:pt x="6" y="16"/>
                  </a:cubicBezTo>
                  <a:cubicBezTo>
                    <a:pt x="8" y="17"/>
                    <a:pt x="5" y="19"/>
                    <a:pt x="4" y="21"/>
                  </a:cubicBezTo>
                  <a:cubicBezTo>
                    <a:pt x="4" y="23"/>
                    <a:pt x="2" y="25"/>
                    <a:pt x="2" y="25"/>
                  </a:cubicBezTo>
                  <a:cubicBezTo>
                    <a:pt x="2" y="25"/>
                    <a:pt x="4" y="25"/>
                    <a:pt x="6" y="27"/>
                  </a:cubicBezTo>
                  <a:cubicBezTo>
                    <a:pt x="7" y="29"/>
                    <a:pt x="4" y="29"/>
                    <a:pt x="6" y="31"/>
                  </a:cubicBezTo>
                  <a:cubicBezTo>
                    <a:pt x="8" y="33"/>
                    <a:pt x="7" y="34"/>
                    <a:pt x="7" y="34"/>
                  </a:cubicBezTo>
                  <a:cubicBezTo>
                    <a:pt x="7" y="37"/>
                    <a:pt x="7" y="37"/>
                    <a:pt x="7" y="37"/>
                  </a:cubicBezTo>
                  <a:cubicBezTo>
                    <a:pt x="7" y="37"/>
                    <a:pt x="10" y="38"/>
                    <a:pt x="13" y="38"/>
                  </a:cubicBezTo>
                  <a:cubicBezTo>
                    <a:pt x="15" y="38"/>
                    <a:pt x="16" y="38"/>
                    <a:pt x="18" y="35"/>
                  </a:cubicBezTo>
                  <a:cubicBezTo>
                    <a:pt x="19" y="33"/>
                    <a:pt x="20" y="34"/>
                    <a:pt x="23" y="34"/>
                  </a:cubicBezTo>
                  <a:cubicBezTo>
                    <a:pt x="26" y="34"/>
                    <a:pt x="26" y="38"/>
                    <a:pt x="26" y="38"/>
                  </a:cubicBezTo>
                  <a:cubicBezTo>
                    <a:pt x="26" y="38"/>
                    <a:pt x="28" y="37"/>
                    <a:pt x="30" y="37"/>
                  </a:cubicBezTo>
                  <a:cubicBezTo>
                    <a:pt x="32" y="37"/>
                    <a:pt x="34" y="39"/>
                    <a:pt x="33" y="35"/>
                  </a:cubicBezTo>
                  <a:cubicBezTo>
                    <a:pt x="31" y="32"/>
                    <a:pt x="36" y="34"/>
                    <a:pt x="36" y="34"/>
                  </a:cubicBezTo>
                  <a:cubicBezTo>
                    <a:pt x="36" y="34"/>
                    <a:pt x="36" y="33"/>
                    <a:pt x="37" y="32"/>
                  </a:cubicBezTo>
                  <a:cubicBezTo>
                    <a:pt x="38" y="31"/>
                    <a:pt x="40" y="31"/>
                    <a:pt x="41" y="32"/>
                  </a:cubicBezTo>
                  <a:cubicBezTo>
                    <a:pt x="42" y="33"/>
                    <a:pt x="46" y="32"/>
                    <a:pt x="46" y="32"/>
                  </a:cubicBezTo>
                  <a:cubicBezTo>
                    <a:pt x="46" y="31"/>
                    <a:pt x="46" y="29"/>
                    <a:pt x="45" y="28"/>
                  </a:cubicBezTo>
                  <a:cubicBezTo>
                    <a:pt x="45" y="27"/>
                    <a:pt x="43" y="27"/>
                    <a:pt x="43" y="27"/>
                  </a:cubicBezTo>
                  <a:cubicBezTo>
                    <a:pt x="43" y="27"/>
                    <a:pt x="45" y="23"/>
                    <a:pt x="45" y="23"/>
                  </a:cubicBezTo>
                  <a:cubicBezTo>
                    <a:pt x="46" y="23"/>
                    <a:pt x="46" y="23"/>
                    <a:pt x="46" y="23"/>
                  </a:cubicBezTo>
                  <a:cubicBezTo>
                    <a:pt x="46" y="21"/>
                    <a:pt x="45" y="20"/>
                    <a:pt x="46" y="19"/>
                  </a:cubicBezTo>
                  <a:cubicBezTo>
                    <a:pt x="46" y="18"/>
                    <a:pt x="52" y="14"/>
                    <a:pt x="52" y="14"/>
                  </a:cubicBezTo>
                  <a:cubicBezTo>
                    <a:pt x="53" y="11"/>
                    <a:pt x="51" y="6"/>
                    <a:pt x="52" y="4"/>
                  </a:cubicBezTo>
                  <a:close/>
                </a:path>
              </a:pathLst>
            </a:custGeom>
            <a:grpFill/>
            <a:ln w="2" cap="rnd">
              <a:solidFill>
                <a:schemeClr val="tx2">
                  <a:lumMod val="2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308"/>
            <p:cNvSpPr>
              <a:spLocks/>
            </p:cNvSpPr>
            <p:nvPr/>
          </p:nvSpPr>
          <p:spPr bwMode="auto">
            <a:xfrm>
              <a:off x="9433930" y="4059538"/>
              <a:ext cx="46707" cy="32335"/>
            </a:xfrm>
            <a:custGeom>
              <a:avLst/>
              <a:gdLst>
                <a:gd name="T0" fmla="*/ 0 w 13"/>
                <a:gd name="T1" fmla="*/ 5 h 9"/>
                <a:gd name="T2" fmla="*/ 4 w 13"/>
                <a:gd name="T3" fmla="*/ 9 h 9"/>
                <a:gd name="T4" fmla="*/ 7 w 13"/>
                <a:gd name="T5" fmla="*/ 8 h 9"/>
                <a:gd name="T6" fmla="*/ 8 w 13"/>
                <a:gd name="T7" fmla="*/ 7 h 9"/>
                <a:gd name="T8" fmla="*/ 9 w 13"/>
                <a:gd name="T9" fmla="*/ 5 h 9"/>
                <a:gd name="T10" fmla="*/ 11 w 13"/>
                <a:gd name="T11" fmla="*/ 6 h 9"/>
                <a:gd name="T12" fmla="*/ 13 w 13"/>
                <a:gd name="T13" fmla="*/ 6 h 9"/>
                <a:gd name="T14" fmla="*/ 11 w 13"/>
                <a:gd name="T15" fmla="*/ 0 h 9"/>
                <a:gd name="T16" fmla="*/ 8 w 13"/>
                <a:gd name="T17" fmla="*/ 0 h 9"/>
                <a:gd name="T18" fmla="*/ 6 w 13"/>
                <a:gd name="T19" fmla="*/ 5 h 9"/>
                <a:gd name="T20" fmla="*/ 0 w 13"/>
                <a:gd name="T21" fmla="*/ 4 h 9"/>
                <a:gd name="T22" fmla="*/ 0 w 13"/>
                <a:gd name="T23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" h="9">
                  <a:moveTo>
                    <a:pt x="0" y="5"/>
                  </a:moveTo>
                  <a:cubicBezTo>
                    <a:pt x="4" y="9"/>
                    <a:pt x="4" y="9"/>
                    <a:pt x="4" y="9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0" y="0"/>
                    <a:pt x="9" y="0"/>
                    <a:pt x="8" y="0"/>
                  </a:cubicBezTo>
                  <a:cubicBezTo>
                    <a:pt x="6" y="1"/>
                    <a:pt x="7" y="3"/>
                    <a:pt x="6" y="5"/>
                  </a:cubicBezTo>
                  <a:cubicBezTo>
                    <a:pt x="5" y="5"/>
                    <a:pt x="2" y="4"/>
                    <a:pt x="0" y="4"/>
                  </a:cubicBezTo>
                  <a:lnTo>
                    <a:pt x="0" y="5"/>
                  </a:lnTo>
                  <a:close/>
                </a:path>
              </a:pathLst>
            </a:custGeom>
            <a:grpFill/>
            <a:ln w="9525">
              <a:solidFill>
                <a:schemeClr val="tx2">
                  <a:lumMod val="2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309"/>
            <p:cNvSpPr>
              <a:spLocks/>
            </p:cNvSpPr>
            <p:nvPr/>
          </p:nvSpPr>
          <p:spPr bwMode="auto">
            <a:xfrm>
              <a:off x="9433930" y="4059538"/>
              <a:ext cx="46707" cy="32335"/>
            </a:xfrm>
            <a:custGeom>
              <a:avLst/>
              <a:gdLst>
                <a:gd name="T0" fmla="*/ 0 w 13"/>
                <a:gd name="T1" fmla="*/ 5 h 9"/>
                <a:gd name="T2" fmla="*/ 4 w 13"/>
                <a:gd name="T3" fmla="*/ 9 h 9"/>
                <a:gd name="T4" fmla="*/ 7 w 13"/>
                <a:gd name="T5" fmla="*/ 8 h 9"/>
                <a:gd name="T6" fmla="*/ 8 w 13"/>
                <a:gd name="T7" fmla="*/ 7 h 9"/>
                <a:gd name="T8" fmla="*/ 9 w 13"/>
                <a:gd name="T9" fmla="*/ 5 h 9"/>
                <a:gd name="T10" fmla="*/ 11 w 13"/>
                <a:gd name="T11" fmla="*/ 6 h 9"/>
                <a:gd name="T12" fmla="*/ 13 w 13"/>
                <a:gd name="T13" fmla="*/ 6 h 9"/>
                <a:gd name="T14" fmla="*/ 11 w 13"/>
                <a:gd name="T15" fmla="*/ 0 h 9"/>
                <a:gd name="T16" fmla="*/ 8 w 13"/>
                <a:gd name="T17" fmla="*/ 0 h 9"/>
                <a:gd name="T18" fmla="*/ 6 w 13"/>
                <a:gd name="T19" fmla="*/ 5 h 9"/>
                <a:gd name="T20" fmla="*/ 0 w 13"/>
                <a:gd name="T21" fmla="*/ 4 h 9"/>
                <a:gd name="T22" fmla="*/ 0 w 13"/>
                <a:gd name="T23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" h="9">
                  <a:moveTo>
                    <a:pt x="0" y="5"/>
                  </a:moveTo>
                  <a:cubicBezTo>
                    <a:pt x="4" y="9"/>
                    <a:pt x="4" y="9"/>
                    <a:pt x="4" y="9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0" y="0"/>
                    <a:pt x="9" y="0"/>
                    <a:pt x="8" y="0"/>
                  </a:cubicBezTo>
                  <a:cubicBezTo>
                    <a:pt x="6" y="1"/>
                    <a:pt x="7" y="3"/>
                    <a:pt x="6" y="5"/>
                  </a:cubicBezTo>
                  <a:cubicBezTo>
                    <a:pt x="5" y="5"/>
                    <a:pt x="2" y="4"/>
                    <a:pt x="0" y="4"/>
                  </a:cubicBezTo>
                  <a:lnTo>
                    <a:pt x="0" y="5"/>
                  </a:lnTo>
                  <a:close/>
                </a:path>
              </a:pathLst>
            </a:custGeom>
            <a:grpFill/>
            <a:ln w="2" cap="rnd">
              <a:solidFill>
                <a:schemeClr val="tx2">
                  <a:lumMod val="2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310"/>
            <p:cNvSpPr>
              <a:spLocks noEditPoints="1"/>
            </p:cNvSpPr>
            <p:nvPr/>
          </p:nvSpPr>
          <p:spPr bwMode="auto">
            <a:xfrm>
              <a:off x="3701601" y="4046963"/>
              <a:ext cx="1219760" cy="1491017"/>
            </a:xfrm>
            <a:custGeom>
              <a:avLst/>
              <a:gdLst>
                <a:gd name="T0" fmla="*/ 206 w 346"/>
                <a:gd name="T1" fmla="*/ 70 h 423"/>
                <a:gd name="T2" fmla="*/ 202 w 346"/>
                <a:gd name="T3" fmla="*/ 61 h 423"/>
                <a:gd name="T4" fmla="*/ 198 w 346"/>
                <a:gd name="T5" fmla="*/ 405 h 423"/>
                <a:gd name="T6" fmla="*/ 176 w 346"/>
                <a:gd name="T7" fmla="*/ 77 h 423"/>
                <a:gd name="T8" fmla="*/ 232 w 346"/>
                <a:gd name="T9" fmla="*/ 324 h 423"/>
                <a:gd name="T10" fmla="*/ 257 w 346"/>
                <a:gd name="T11" fmla="*/ 309 h 423"/>
                <a:gd name="T12" fmla="*/ 273 w 346"/>
                <a:gd name="T13" fmla="*/ 304 h 423"/>
                <a:gd name="T14" fmla="*/ 285 w 346"/>
                <a:gd name="T15" fmla="*/ 294 h 423"/>
                <a:gd name="T16" fmla="*/ 293 w 346"/>
                <a:gd name="T17" fmla="*/ 272 h 423"/>
                <a:gd name="T18" fmla="*/ 307 w 346"/>
                <a:gd name="T19" fmla="*/ 235 h 423"/>
                <a:gd name="T20" fmla="*/ 307 w 346"/>
                <a:gd name="T21" fmla="*/ 196 h 423"/>
                <a:gd name="T22" fmla="*/ 321 w 346"/>
                <a:gd name="T23" fmla="*/ 179 h 423"/>
                <a:gd name="T24" fmla="*/ 339 w 346"/>
                <a:gd name="T25" fmla="*/ 156 h 423"/>
                <a:gd name="T26" fmla="*/ 344 w 346"/>
                <a:gd name="T27" fmla="*/ 123 h 423"/>
                <a:gd name="T28" fmla="*/ 329 w 346"/>
                <a:gd name="T29" fmla="*/ 106 h 423"/>
                <a:gd name="T30" fmla="*/ 307 w 346"/>
                <a:gd name="T31" fmla="*/ 90 h 423"/>
                <a:gd name="T32" fmla="*/ 269 w 346"/>
                <a:gd name="T33" fmla="*/ 80 h 423"/>
                <a:gd name="T34" fmla="*/ 258 w 346"/>
                <a:gd name="T35" fmla="*/ 74 h 423"/>
                <a:gd name="T36" fmla="*/ 248 w 346"/>
                <a:gd name="T37" fmla="*/ 64 h 423"/>
                <a:gd name="T38" fmla="*/ 221 w 346"/>
                <a:gd name="T39" fmla="*/ 72 h 423"/>
                <a:gd name="T40" fmla="*/ 222 w 346"/>
                <a:gd name="T41" fmla="*/ 70 h 423"/>
                <a:gd name="T42" fmla="*/ 225 w 346"/>
                <a:gd name="T43" fmla="*/ 55 h 423"/>
                <a:gd name="T44" fmla="*/ 206 w 346"/>
                <a:gd name="T45" fmla="*/ 68 h 423"/>
                <a:gd name="T46" fmla="*/ 197 w 346"/>
                <a:gd name="T47" fmla="*/ 68 h 423"/>
                <a:gd name="T48" fmla="*/ 197 w 346"/>
                <a:gd name="T49" fmla="*/ 60 h 423"/>
                <a:gd name="T50" fmla="*/ 212 w 346"/>
                <a:gd name="T51" fmla="*/ 51 h 423"/>
                <a:gd name="T52" fmla="*/ 210 w 346"/>
                <a:gd name="T53" fmla="*/ 45 h 423"/>
                <a:gd name="T54" fmla="*/ 205 w 346"/>
                <a:gd name="T55" fmla="*/ 16 h 423"/>
                <a:gd name="T56" fmla="*/ 187 w 346"/>
                <a:gd name="T57" fmla="*/ 36 h 423"/>
                <a:gd name="T58" fmla="*/ 163 w 346"/>
                <a:gd name="T59" fmla="*/ 30 h 423"/>
                <a:gd name="T60" fmla="*/ 143 w 346"/>
                <a:gd name="T61" fmla="*/ 37 h 423"/>
                <a:gd name="T62" fmla="*/ 123 w 346"/>
                <a:gd name="T63" fmla="*/ 20 h 423"/>
                <a:gd name="T64" fmla="*/ 118 w 346"/>
                <a:gd name="T65" fmla="*/ 0 h 423"/>
                <a:gd name="T66" fmla="*/ 97 w 346"/>
                <a:gd name="T67" fmla="*/ 13 h 423"/>
                <a:gd name="T68" fmla="*/ 84 w 346"/>
                <a:gd name="T69" fmla="*/ 21 h 423"/>
                <a:gd name="T70" fmla="*/ 84 w 346"/>
                <a:gd name="T71" fmla="*/ 43 h 423"/>
                <a:gd name="T72" fmla="*/ 61 w 346"/>
                <a:gd name="T73" fmla="*/ 46 h 423"/>
                <a:gd name="T74" fmla="*/ 45 w 346"/>
                <a:gd name="T75" fmla="*/ 51 h 423"/>
                <a:gd name="T76" fmla="*/ 33 w 346"/>
                <a:gd name="T77" fmla="*/ 99 h 423"/>
                <a:gd name="T78" fmla="*/ 4 w 346"/>
                <a:gd name="T79" fmla="*/ 130 h 423"/>
                <a:gd name="T80" fmla="*/ 15 w 346"/>
                <a:gd name="T81" fmla="*/ 158 h 423"/>
                <a:gd name="T82" fmla="*/ 48 w 346"/>
                <a:gd name="T83" fmla="*/ 184 h 423"/>
                <a:gd name="T84" fmla="*/ 74 w 346"/>
                <a:gd name="T85" fmla="*/ 179 h 423"/>
                <a:gd name="T86" fmla="*/ 113 w 346"/>
                <a:gd name="T87" fmla="*/ 200 h 423"/>
                <a:gd name="T88" fmla="*/ 136 w 346"/>
                <a:gd name="T89" fmla="*/ 229 h 423"/>
                <a:gd name="T90" fmla="*/ 140 w 346"/>
                <a:gd name="T91" fmla="*/ 267 h 423"/>
                <a:gd name="T92" fmla="*/ 158 w 346"/>
                <a:gd name="T93" fmla="*/ 291 h 423"/>
                <a:gd name="T94" fmla="*/ 170 w 346"/>
                <a:gd name="T95" fmla="*/ 331 h 423"/>
                <a:gd name="T96" fmla="*/ 164 w 346"/>
                <a:gd name="T97" fmla="*/ 361 h 423"/>
                <a:gd name="T98" fmla="*/ 159 w 346"/>
                <a:gd name="T99" fmla="*/ 390 h 423"/>
                <a:gd name="T100" fmla="*/ 181 w 346"/>
                <a:gd name="T101" fmla="*/ 420 h 423"/>
                <a:gd name="T102" fmla="*/ 196 w 346"/>
                <a:gd name="T103" fmla="*/ 397 h 423"/>
                <a:gd name="T104" fmla="*/ 205 w 346"/>
                <a:gd name="T105" fmla="*/ 392 h 423"/>
                <a:gd name="T106" fmla="*/ 220 w 346"/>
                <a:gd name="T107" fmla="*/ 371 h 423"/>
                <a:gd name="T108" fmla="*/ 219 w 346"/>
                <a:gd name="T109" fmla="*/ 347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46" h="423">
                  <a:moveTo>
                    <a:pt x="182" y="70"/>
                  </a:moveTo>
                  <a:cubicBezTo>
                    <a:pt x="183" y="69"/>
                    <a:pt x="183" y="70"/>
                    <a:pt x="183" y="70"/>
                  </a:cubicBezTo>
                  <a:cubicBezTo>
                    <a:pt x="182" y="71"/>
                    <a:pt x="180" y="71"/>
                    <a:pt x="180" y="72"/>
                  </a:cubicBezTo>
                  <a:cubicBezTo>
                    <a:pt x="179" y="73"/>
                    <a:pt x="179" y="74"/>
                    <a:pt x="178" y="75"/>
                  </a:cubicBezTo>
                  <a:cubicBezTo>
                    <a:pt x="177" y="76"/>
                    <a:pt x="179" y="71"/>
                    <a:pt x="182" y="70"/>
                  </a:cubicBezTo>
                  <a:close/>
                  <a:moveTo>
                    <a:pt x="207" y="68"/>
                  </a:moveTo>
                  <a:cubicBezTo>
                    <a:pt x="208" y="69"/>
                    <a:pt x="206" y="70"/>
                    <a:pt x="206" y="70"/>
                  </a:cubicBezTo>
                  <a:cubicBezTo>
                    <a:pt x="206" y="69"/>
                    <a:pt x="206" y="68"/>
                    <a:pt x="207" y="68"/>
                  </a:cubicBezTo>
                  <a:close/>
                  <a:moveTo>
                    <a:pt x="199" y="64"/>
                  </a:moveTo>
                  <a:cubicBezTo>
                    <a:pt x="198" y="65"/>
                    <a:pt x="198" y="66"/>
                    <a:pt x="200" y="66"/>
                  </a:cubicBezTo>
                  <a:cubicBezTo>
                    <a:pt x="200" y="66"/>
                    <a:pt x="201" y="64"/>
                    <a:pt x="199" y="64"/>
                  </a:cubicBezTo>
                  <a:close/>
                  <a:moveTo>
                    <a:pt x="202" y="61"/>
                  </a:moveTo>
                  <a:cubicBezTo>
                    <a:pt x="203" y="62"/>
                    <a:pt x="203" y="62"/>
                    <a:pt x="203" y="62"/>
                  </a:cubicBezTo>
                  <a:cubicBezTo>
                    <a:pt x="203" y="62"/>
                    <a:pt x="203" y="61"/>
                    <a:pt x="202" y="61"/>
                  </a:cubicBezTo>
                  <a:close/>
                  <a:moveTo>
                    <a:pt x="190" y="410"/>
                  </a:moveTo>
                  <a:cubicBezTo>
                    <a:pt x="189" y="410"/>
                    <a:pt x="187" y="413"/>
                    <a:pt x="190" y="412"/>
                  </a:cubicBezTo>
                  <a:cubicBezTo>
                    <a:pt x="190" y="412"/>
                    <a:pt x="191" y="410"/>
                    <a:pt x="190" y="410"/>
                  </a:cubicBezTo>
                  <a:close/>
                  <a:moveTo>
                    <a:pt x="195" y="409"/>
                  </a:moveTo>
                  <a:cubicBezTo>
                    <a:pt x="192" y="409"/>
                    <a:pt x="191" y="412"/>
                    <a:pt x="196" y="411"/>
                  </a:cubicBezTo>
                  <a:cubicBezTo>
                    <a:pt x="198" y="411"/>
                    <a:pt x="199" y="408"/>
                    <a:pt x="195" y="409"/>
                  </a:cubicBezTo>
                  <a:close/>
                  <a:moveTo>
                    <a:pt x="198" y="405"/>
                  </a:moveTo>
                  <a:cubicBezTo>
                    <a:pt x="197" y="407"/>
                    <a:pt x="197" y="407"/>
                    <a:pt x="197" y="407"/>
                  </a:cubicBezTo>
                  <a:cubicBezTo>
                    <a:pt x="198" y="406"/>
                    <a:pt x="204" y="405"/>
                    <a:pt x="198" y="405"/>
                  </a:cubicBezTo>
                  <a:close/>
                  <a:moveTo>
                    <a:pt x="177" y="76"/>
                  </a:moveTo>
                  <a:cubicBezTo>
                    <a:pt x="176" y="78"/>
                    <a:pt x="176" y="78"/>
                    <a:pt x="176" y="78"/>
                  </a:cubicBezTo>
                  <a:cubicBezTo>
                    <a:pt x="170" y="78"/>
                    <a:pt x="166" y="77"/>
                    <a:pt x="162" y="78"/>
                  </a:cubicBezTo>
                  <a:cubicBezTo>
                    <a:pt x="163" y="76"/>
                    <a:pt x="163" y="76"/>
                    <a:pt x="163" y="76"/>
                  </a:cubicBezTo>
                  <a:cubicBezTo>
                    <a:pt x="167" y="76"/>
                    <a:pt x="171" y="79"/>
                    <a:pt x="176" y="77"/>
                  </a:cubicBezTo>
                  <a:cubicBezTo>
                    <a:pt x="176" y="77"/>
                    <a:pt x="176" y="76"/>
                    <a:pt x="177" y="76"/>
                  </a:cubicBezTo>
                  <a:close/>
                  <a:moveTo>
                    <a:pt x="200" y="58"/>
                  </a:moveTo>
                  <a:cubicBezTo>
                    <a:pt x="199" y="58"/>
                    <a:pt x="199" y="59"/>
                    <a:pt x="201" y="59"/>
                  </a:cubicBezTo>
                  <a:cubicBezTo>
                    <a:pt x="201" y="59"/>
                    <a:pt x="203" y="57"/>
                    <a:pt x="200" y="58"/>
                  </a:cubicBezTo>
                  <a:close/>
                  <a:moveTo>
                    <a:pt x="221" y="332"/>
                  </a:moveTo>
                  <a:cubicBezTo>
                    <a:pt x="225" y="331"/>
                    <a:pt x="227" y="329"/>
                    <a:pt x="230" y="327"/>
                  </a:cubicBezTo>
                  <a:cubicBezTo>
                    <a:pt x="231" y="327"/>
                    <a:pt x="232" y="325"/>
                    <a:pt x="232" y="324"/>
                  </a:cubicBezTo>
                  <a:cubicBezTo>
                    <a:pt x="234" y="323"/>
                    <a:pt x="237" y="323"/>
                    <a:pt x="239" y="322"/>
                  </a:cubicBezTo>
                  <a:cubicBezTo>
                    <a:pt x="240" y="321"/>
                    <a:pt x="241" y="317"/>
                    <a:pt x="241" y="317"/>
                  </a:cubicBezTo>
                  <a:cubicBezTo>
                    <a:pt x="243" y="316"/>
                    <a:pt x="247" y="317"/>
                    <a:pt x="249" y="316"/>
                  </a:cubicBezTo>
                  <a:cubicBezTo>
                    <a:pt x="249" y="316"/>
                    <a:pt x="250" y="315"/>
                    <a:pt x="250" y="314"/>
                  </a:cubicBezTo>
                  <a:cubicBezTo>
                    <a:pt x="252" y="314"/>
                    <a:pt x="254" y="314"/>
                    <a:pt x="257" y="314"/>
                  </a:cubicBezTo>
                  <a:cubicBezTo>
                    <a:pt x="256" y="312"/>
                    <a:pt x="256" y="311"/>
                    <a:pt x="255" y="309"/>
                  </a:cubicBezTo>
                  <a:cubicBezTo>
                    <a:pt x="255" y="309"/>
                    <a:pt x="256" y="309"/>
                    <a:pt x="257" y="309"/>
                  </a:cubicBezTo>
                  <a:cubicBezTo>
                    <a:pt x="257" y="309"/>
                    <a:pt x="258" y="307"/>
                    <a:pt x="259" y="307"/>
                  </a:cubicBezTo>
                  <a:cubicBezTo>
                    <a:pt x="259" y="307"/>
                    <a:pt x="260" y="308"/>
                    <a:pt x="262" y="308"/>
                  </a:cubicBezTo>
                  <a:cubicBezTo>
                    <a:pt x="262" y="308"/>
                    <a:pt x="264" y="306"/>
                    <a:pt x="264" y="306"/>
                  </a:cubicBezTo>
                  <a:cubicBezTo>
                    <a:pt x="267" y="305"/>
                    <a:pt x="268" y="306"/>
                    <a:pt x="271" y="306"/>
                  </a:cubicBezTo>
                  <a:cubicBezTo>
                    <a:pt x="271" y="305"/>
                    <a:pt x="271" y="302"/>
                    <a:pt x="271" y="302"/>
                  </a:cubicBezTo>
                  <a:cubicBezTo>
                    <a:pt x="271" y="303"/>
                    <a:pt x="272" y="302"/>
                    <a:pt x="273" y="302"/>
                  </a:cubicBezTo>
                  <a:cubicBezTo>
                    <a:pt x="273" y="304"/>
                    <a:pt x="273" y="304"/>
                    <a:pt x="273" y="304"/>
                  </a:cubicBezTo>
                  <a:cubicBezTo>
                    <a:pt x="273" y="304"/>
                    <a:pt x="274" y="305"/>
                    <a:pt x="274" y="305"/>
                  </a:cubicBezTo>
                  <a:cubicBezTo>
                    <a:pt x="275" y="306"/>
                    <a:pt x="277" y="305"/>
                    <a:pt x="279" y="305"/>
                  </a:cubicBezTo>
                  <a:cubicBezTo>
                    <a:pt x="279" y="304"/>
                    <a:pt x="281" y="303"/>
                    <a:pt x="281" y="302"/>
                  </a:cubicBezTo>
                  <a:cubicBezTo>
                    <a:pt x="281" y="302"/>
                    <a:pt x="280" y="300"/>
                    <a:pt x="281" y="299"/>
                  </a:cubicBezTo>
                  <a:cubicBezTo>
                    <a:pt x="285" y="297"/>
                    <a:pt x="285" y="297"/>
                    <a:pt x="285" y="297"/>
                  </a:cubicBezTo>
                  <a:cubicBezTo>
                    <a:pt x="285" y="296"/>
                    <a:pt x="286" y="295"/>
                    <a:pt x="286" y="294"/>
                  </a:cubicBezTo>
                  <a:cubicBezTo>
                    <a:pt x="285" y="294"/>
                    <a:pt x="285" y="294"/>
                    <a:pt x="285" y="294"/>
                  </a:cubicBezTo>
                  <a:cubicBezTo>
                    <a:pt x="285" y="292"/>
                    <a:pt x="285" y="292"/>
                    <a:pt x="285" y="289"/>
                  </a:cubicBezTo>
                  <a:cubicBezTo>
                    <a:pt x="283" y="289"/>
                    <a:pt x="285" y="288"/>
                    <a:pt x="285" y="289"/>
                  </a:cubicBezTo>
                  <a:cubicBezTo>
                    <a:pt x="285" y="288"/>
                    <a:pt x="285" y="287"/>
                    <a:pt x="285" y="287"/>
                  </a:cubicBezTo>
                  <a:cubicBezTo>
                    <a:pt x="285" y="286"/>
                    <a:pt x="287" y="285"/>
                    <a:pt x="287" y="285"/>
                  </a:cubicBezTo>
                  <a:cubicBezTo>
                    <a:pt x="288" y="283"/>
                    <a:pt x="287" y="281"/>
                    <a:pt x="288" y="279"/>
                  </a:cubicBezTo>
                  <a:cubicBezTo>
                    <a:pt x="289" y="278"/>
                    <a:pt x="292" y="276"/>
                    <a:pt x="293" y="275"/>
                  </a:cubicBezTo>
                  <a:cubicBezTo>
                    <a:pt x="293" y="274"/>
                    <a:pt x="292" y="273"/>
                    <a:pt x="293" y="272"/>
                  </a:cubicBezTo>
                  <a:cubicBezTo>
                    <a:pt x="293" y="271"/>
                    <a:pt x="294" y="272"/>
                    <a:pt x="295" y="271"/>
                  </a:cubicBezTo>
                  <a:cubicBezTo>
                    <a:pt x="295" y="271"/>
                    <a:pt x="294" y="270"/>
                    <a:pt x="295" y="269"/>
                  </a:cubicBezTo>
                  <a:cubicBezTo>
                    <a:pt x="295" y="267"/>
                    <a:pt x="299" y="266"/>
                    <a:pt x="300" y="264"/>
                  </a:cubicBezTo>
                  <a:cubicBezTo>
                    <a:pt x="301" y="261"/>
                    <a:pt x="300" y="256"/>
                    <a:pt x="301" y="253"/>
                  </a:cubicBezTo>
                  <a:cubicBezTo>
                    <a:pt x="301" y="251"/>
                    <a:pt x="304" y="249"/>
                    <a:pt x="306" y="247"/>
                  </a:cubicBezTo>
                  <a:cubicBezTo>
                    <a:pt x="304" y="245"/>
                    <a:pt x="302" y="240"/>
                    <a:pt x="305" y="236"/>
                  </a:cubicBezTo>
                  <a:cubicBezTo>
                    <a:pt x="305" y="236"/>
                    <a:pt x="306" y="235"/>
                    <a:pt x="307" y="235"/>
                  </a:cubicBezTo>
                  <a:cubicBezTo>
                    <a:pt x="307" y="234"/>
                    <a:pt x="307" y="229"/>
                    <a:pt x="307" y="229"/>
                  </a:cubicBezTo>
                  <a:cubicBezTo>
                    <a:pt x="307" y="227"/>
                    <a:pt x="308" y="225"/>
                    <a:pt x="308" y="223"/>
                  </a:cubicBezTo>
                  <a:cubicBezTo>
                    <a:pt x="307" y="219"/>
                    <a:pt x="307" y="219"/>
                    <a:pt x="307" y="219"/>
                  </a:cubicBezTo>
                  <a:cubicBezTo>
                    <a:pt x="306" y="214"/>
                    <a:pt x="306" y="210"/>
                    <a:pt x="307" y="205"/>
                  </a:cubicBezTo>
                  <a:cubicBezTo>
                    <a:pt x="305" y="205"/>
                    <a:pt x="305" y="205"/>
                    <a:pt x="304" y="204"/>
                  </a:cubicBezTo>
                  <a:cubicBezTo>
                    <a:pt x="304" y="203"/>
                    <a:pt x="306" y="202"/>
                    <a:pt x="307" y="201"/>
                  </a:cubicBezTo>
                  <a:cubicBezTo>
                    <a:pt x="307" y="199"/>
                    <a:pt x="306" y="199"/>
                    <a:pt x="307" y="196"/>
                  </a:cubicBezTo>
                  <a:cubicBezTo>
                    <a:pt x="308" y="195"/>
                    <a:pt x="309" y="195"/>
                    <a:pt x="310" y="193"/>
                  </a:cubicBezTo>
                  <a:cubicBezTo>
                    <a:pt x="310" y="193"/>
                    <a:pt x="310" y="188"/>
                    <a:pt x="310" y="188"/>
                  </a:cubicBezTo>
                  <a:cubicBezTo>
                    <a:pt x="314" y="190"/>
                    <a:pt x="313" y="188"/>
                    <a:pt x="315" y="192"/>
                  </a:cubicBezTo>
                  <a:cubicBezTo>
                    <a:pt x="316" y="191"/>
                    <a:pt x="318" y="188"/>
                    <a:pt x="318" y="187"/>
                  </a:cubicBezTo>
                  <a:cubicBezTo>
                    <a:pt x="318" y="187"/>
                    <a:pt x="318" y="186"/>
                    <a:pt x="318" y="185"/>
                  </a:cubicBezTo>
                  <a:cubicBezTo>
                    <a:pt x="318" y="185"/>
                    <a:pt x="320" y="185"/>
                    <a:pt x="320" y="184"/>
                  </a:cubicBezTo>
                  <a:cubicBezTo>
                    <a:pt x="321" y="182"/>
                    <a:pt x="320" y="181"/>
                    <a:pt x="321" y="179"/>
                  </a:cubicBezTo>
                  <a:cubicBezTo>
                    <a:pt x="321" y="177"/>
                    <a:pt x="323" y="176"/>
                    <a:pt x="324" y="174"/>
                  </a:cubicBezTo>
                  <a:cubicBezTo>
                    <a:pt x="325" y="173"/>
                    <a:pt x="324" y="171"/>
                    <a:pt x="325" y="170"/>
                  </a:cubicBezTo>
                  <a:cubicBezTo>
                    <a:pt x="325" y="169"/>
                    <a:pt x="331" y="164"/>
                    <a:pt x="331" y="164"/>
                  </a:cubicBezTo>
                  <a:cubicBezTo>
                    <a:pt x="332" y="164"/>
                    <a:pt x="333" y="164"/>
                    <a:pt x="334" y="164"/>
                  </a:cubicBezTo>
                  <a:cubicBezTo>
                    <a:pt x="335" y="163"/>
                    <a:pt x="335" y="162"/>
                    <a:pt x="336" y="161"/>
                  </a:cubicBezTo>
                  <a:cubicBezTo>
                    <a:pt x="337" y="160"/>
                    <a:pt x="338" y="159"/>
                    <a:pt x="339" y="158"/>
                  </a:cubicBezTo>
                  <a:cubicBezTo>
                    <a:pt x="339" y="158"/>
                    <a:pt x="339" y="157"/>
                    <a:pt x="339" y="156"/>
                  </a:cubicBezTo>
                  <a:cubicBezTo>
                    <a:pt x="339" y="156"/>
                    <a:pt x="341" y="155"/>
                    <a:pt x="341" y="154"/>
                  </a:cubicBezTo>
                  <a:cubicBezTo>
                    <a:pt x="343" y="151"/>
                    <a:pt x="343" y="149"/>
                    <a:pt x="344" y="145"/>
                  </a:cubicBezTo>
                  <a:cubicBezTo>
                    <a:pt x="346" y="144"/>
                    <a:pt x="346" y="144"/>
                    <a:pt x="346" y="144"/>
                  </a:cubicBezTo>
                  <a:cubicBezTo>
                    <a:pt x="346" y="141"/>
                    <a:pt x="345" y="140"/>
                    <a:pt x="345" y="138"/>
                  </a:cubicBezTo>
                  <a:cubicBezTo>
                    <a:pt x="345" y="137"/>
                    <a:pt x="346" y="134"/>
                    <a:pt x="346" y="132"/>
                  </a:cubicBezTo>
                  <a:cubicBezTo>
                    <a:pt x="344" y="130"/>
                    <a:pt x="344" y="130"/>
                    <a:pt x="344" y="130"/>
                  </a:cubicBezTo>
                  <a:cubicBezTo>
                    <a:pt x="343" y="129"/>
                    <a:pt x="345" y="126"/>
                    <a:pt x="344" y="123"/>
                  </a:cubicBezTo>
                  <a:cubicBezTo>
                    <a:pt x="344" y="121"/>
                    <a:pt x="342" y="121"/>
                    <a:pt x="341" y="120"/>
                  </a:cubicBezTo>
                  <a:cubicBezTo>
                    <a:pt x="341" y="119"/>
                    <a:pt x="341" y="118"/>
                    <a:pt x="341" y="118"/>
                  </a:cubicBezTo>
                  <a:cubicBezTo>
                    <a:pt x="341" y="117"/>
                    <a:pt x="340" y="117"/>
                    <a:pt x="340" y="117"/>
                  </a:cubicBezTo>
                  <a:cubicBezTo>
                    <a:pt x="338" y="113"/>
                    <a:pt x="338" y="108"/>
                    <a:pt x="334" y="108"/>
                  </a:cubicBezTo>
                  <a:cubicBezTo>
                    <a:pt x="332" y="107"/>
                    <a:pt x="330" y="109"/>
                    <a:pt x="330" y="109"/>
                  </a:cubicBezTo>
                  <a:cubicBezTo>
                    <a:pt x="330" y="109"/>
                    <a:pt x="330" y="107"/>
                    <a:pt x="330" y="107"/>
                  </a:cubicBezTo>
                  <a:cubicBezTo>
                    <a:pt x="329" y="107"/>
                    <a:pt x="329" y="106"/>
                    <a:pt x="329" y="106"/>
                  </a:cubicBezTo>
                  <a:cubicBezTo>
                    <a:pt x="326" y="105"/>
                    <a:pt x="325" y="107"/>
                    <a:pt x="323" y="108"/>
                  </a:cubicBezTo>
                  <a:cubicBezTo>
                    <a:pt x="323" y="107"/>
                    <a:pt x="324" y="106"/>
                    <a:pt x="324" y="106"/>
                  </a:cubicBezTo>
                  <a:cubicBezTo>
                    <a:pt x="323" y="105"/>
                    <a:pt x="322" y="105"/>
                    <a:pt x="321" y="104"/>
                  </a:cubicBezTo>
                  <a:cubicBezTo>
                    <a:pt x="321" y="104"/>
                    <a:pt x="321" y="103"/>
                    <a:pt x="321" y="102"/>
                  </a:cubicBezTo>
                  <a:cubicBezTo>
                    <a:pt x="317" y="98"/>
                    <a:pt x="317" y="98"/>
                    <a:pt x="317" y="98"/>
                  </a:cubicBezTo>
                  <a:cubicBezTo>
                    <a:pt x="317" y="97"/>
                    <a:pt x="316" y="98"/>
                    <a:pt x="316" y="98"/>
                  </a:cubicBezTo>
                  <a:cubicBezTo>
                    <a:pt x="313" y="96"/>
                    <a:pt x="310" y="92"/>
                    <a:pt x="307" y="90"/>
                  </a:cubicBezTo>
                  <a:cubicBezTo>
                    <a:pt x="305" y="89"/>
                    <a:pt x="304" y="89"/>
                    <a:pt x="302" y="88"/>
                  </a:cubicBezTo>
                  <a:cubicBezTo>
                    <a:pt x="301" y="88"/>
                    <a:pt x="300" y="86"/>
                    <a:pt x="299" y="86"/>
                  </a:cubicBezTo>
                  <a:cubicBezTo>
                    <a:pt x="295" y="85"/>
                    <a:pt x="294" y="86"/>
                    <a:pt x="290" y="86"/>
                  </a:cubicBezTo>
                  <a:cubicBezTo>
                    <a:pt x="283" y="85"/>
                    <a:pt x="284" y="82"/>
                    <a:pt x="279" y="84"/>
                  </a:cubicBezTo>
                  <a:cubicBezTo>
                    <a:pt x="278" y="83"/>
                    <a:pt x="276" y="80"/>
                    <a:pt x="275" y="80"/>
                  </a:cubicBezTo>
                  <a:cubicBezTo>
                    <a:pt x="273" y="79"/>
                    <a:pt x="272" y="80"/>
                    <a:pt x="271" y="80"/>
                  </a:cubicBezTo>
                  <a:cubicBezTo>
                    <a:pt x="271" y="80"/>
                    <a:pt x="270" y="80"/>
                    <a:pt x="269" y="80"/>
                  </a:cubicBezTo>
                  <a:cubicBezTo>
                    <a:pt x="267" y="82"/>
                    <a:pt x="267" y="86"/>
                    <a:pt x="263" y="86"/>
                  </a:cubicBezTo>
                  <a:cubicBezTo>
                    <a:pt x="261" y="85"/>
                    <a:pt x="262" y="82"/>
                    <a:pt x="263" y="80"/>
                  </a:cubicBezTo>
                  <a:cubicBezTo>
                    <a:pt x="263" y="80"/>
                    <a:pt x="260" y="80"/>
                    <a:pt x="260" y="80"/>
                  </a:cubicBezTo>
                  <a:cubicBezTo>
                    <a:pt x="260" y="79"/>
                    <a:pt x="261" y="78"/>
                    <a:pt x="261" y="78"/>
                  </a:cubicBezTo>
                  <a:cubicBezTo>
                    <a:pt x="262" y="76"/>
                    <a:pt x="261" y="76"/>
                    <a:pt x="261" y="75"/>
                  </a:cubicBezTo>
                  <a:cubicBezTo>
                    <a:pt x="259" y="75"/>
                    <a:pt x="260" y="76"/>
                    <a:pt x="259" y="74"/>
                  </a:cubicBezTo>
                  <a:cubicBezTo>
                    <a:pt x="258" y="74"/>
                    <a:pt x="258" y="74"/>
                    <a:pt x="258" y="74"/>
                  </a:cubicBezTo>
                  <a:cubicBezTo>
                    <a:pt x="258" y="74"/>
                    <a:pt x="258" y="73"/>
                    <a:pt x="259" y="72"/>
                  </a:cubicBezTo>
                  <a:cubicBezTo>
                    <a:pt x="258" y="71"/>
                    <a:pt x="258" y="71"/>
                    <a:pt x="257" y="70"/>
                  </a:cubicBezTo>
                  <a:cubicBezTo>
                    <a:pt x="256" y="70"/>
                    <a:pt x="255" y="69"/>
                    <a:pt x="254" y="70"/>
                  </a:cubicBezTo>
                  <a:cubicBezTo>
                    <a:pt x="254" y="70"/>
                    <a:pt x="253" y="72"/>
                    <a:pt x="252" y="72"/>
                  </a:cubicBezTo>
                  <a:cubicBezTo>
                    <a:pt x="252" y="71"/>
                    <a:pt x="253" y="70"/>
                    <a:pt x="253" y="68"/>
                  </a:cubicBezTo>
                  <a:cubicBezTo>
                    <a:pt x="251" y="68"/>
                    <a:pt x="251" y="67"/>
                    <a:pt x="248" y="66"/>
                  </a:cubicBezTo>
                  <a:cubicBezTo>
                    <a:pt x="248" y="66"/>
                    <a:pt x="248" y="64"/>
                    <a:pt x="248" y="64"/>
                  </a:cubicBezTo>
                  <a:cubicBezTo>
                    <a:pt x="247" y="64"/>
                    <a:pt x="247" y="66"/>
                    <a:pt x="245" y="65"/>
                  </a:cubicBezTo>
                  <a:cubicBezTo>
                    <a:pt x="244" y="65"/>
                    <a:pt x="242" y="62"/>
                    <a:pt x="241" y="61"/>
                  </a:cubicBezTo>
                  <a:cubicBezTo>
                    <a:pt x="239" y="60"/>
                    <a:pt x="239" y="60"/>
                    <a:pt x="239" y="60"/>
                  </a:cubicBezTo>
                  <a:cubicBezTo>
                    <a:pt x="232" y="58"/>
                    <a:pt x="230" y="63"/>
                    <a:pt x="226" y="65"/>
                  </a:cubicBezTo>
                  <a:cubicBezTo>
                    <a:pt x="227" y="66"/>
                    <a:pt x="228" y="67"/>
                    <a:pt x="228" y="68"/>
                  </a:cubicBezTo>
                  <a:cubicBezTo>
                    <a:pt x="227" y="69"/>
                    <a:pt x="226" y="68"/>
                    <a:pt x="225" y="68"/>
                  </a:cubicBezTo>
                  <a:cubicBezTo>
                    <a:pt x="221" y="72"/>
                    <a:pt x="221" y="72"/>
                    <a:pt x="221" y="72"/>
                  </a:cubicBezTo>
                  <a:cubicBezTo>
                    <a:pt x="224" y="72"/>
                    <a:pt x="217" y="75"/>
                    <a:pt x="220" y="72"/>
                  </a:cubicBezTo>
                  <a:cubicBezTo>
                    <a:pt x="216" y="72"/>
                    <a:pt x="214" y="72"/>
                    <a:pt x="210" y="74"/>
                  </a:cubicBezTo>
                  <a:cubicBezTo>
                    <a:pt x="208" y="72"/>
                    <a:pt x="208" y="71"/>
                    <a:pt x="207" y="70"/>
                  </a:cubicBezTo>
                  <a:cubicBezTo>
                    <a:pt x="211" y="73"/>
                    <a:pt x="209" y="72"/>
                    <a:pt x="214" y="71"/>
                  </a:cubicBezTo>
                  <a:cubicBezTo>
                    <a:pt x="214" y="71"/>
                    <a:pt x="218" y="72"/>
                    <a:pt x="219" y="72"/>
                  </a:cubicBezTo>
                  <a:cubicBezTo>
                    <a:pt x="219" y="72"/>
                    <a:pt x="219" y="71"/>
                    <a:pt x="219" y="70"/>
                  </a:cubicBezTo>
                  <a:cubicBezTo>
                    <a:pt x="221" y="70"/>
                    <a:pt x="221" y="70"/>
                    <a:pt x="222" y="70"/>
                  </a:cubicBezTo>
                  <a:cubicBezTo>
                    <a:pt x="222" y="68"/>
                    <a:pt x="222" y="68"/>
                    <a:pt x="222" y="68"/>
                  </a:cubicBezTo>
                  <a:cubicBezTo>
                    <a:pt x="222" y="68"/>
                    <a:pt x="224" y="68"/>
                    <a:pt x="224" y="68"/>
                  </a:cubicBezTo>
                  <a:cubicBezTo>
                    <a:pt x="225" y="67"/>
                    <a:pt x="224" y="66"/>
                    <a:pt x="225" y="64"/>
                  </a:cubicBezTo>
                  <a:cubicBezTo>
                    <a:pt x="226" y="64"/>
                    <a:pt x="226" y="64"/>
                    <a:pt x="226" y="64"/>
                  </a:cubicBezTo>
                  <a:cubicBezTo>
                    <a:pt x="227" y="62"/>
                    <a:pt x="226" y="60"/>
                    <a:pt x="225" y="58"/>
                  </a:cubicBezTo>
                  <a:cubicBezTo>
                    <a:pt x="227" y="58"/>
                    <a:pt x="225" y="55"/>
                    <a:pt x="225" y="55"/>
                  </a:cubicBezTo>
                  <a:cubicBezTo>
                    <a:pt x="225" y="55"/>
                    <a:pt x="225" y="55"/>
                    <a:pt x="225" y="55"/>
                  </a:cubicBezTo>
                  <a:cubicBezTo>
                    <a:pt x="223" y="55"/>
                    <a:pt x="222" y="55"/>
                    <a:pt x="219" y="55"/>
                  </a:cubicBezTo>
                  <a:cubicBezTo>
                    <a:pt x="220" y="55"/>
                    <a:pt x="220" y="51"/>
                    <a:pt x="219" y="51"/>
                  </a:cubicBezTo>
                  <a:cubicBezTo>
                    <a:pt x="214" y="50"/>
                    <a:pt x="214" y="54"/>
                    <a:pt x="212" y="55"/>
                  </a:cubicBezTo>
                  <a:cubicBezTo>
                    <a:pt x="211" y="56"/>
                    <a:pt x="209" y="56"/>
                    <a:pt x="209" y="57"/>
                  </a:cubicBezTo>
                  <a:cubicBezTo>
                    <a:pt x="208" y="57"/>
                    <a:pt x="209" y="59"/>
                    <a:pt x="208" y="60"/>
                  </a:cubicBezTo>
                  <a:cubicBezTo>
                    <a:pt x="208" y="60"/>
                    <a:pt x="206" y="60"/>
                    <a:pt x="206" y="61"/>
                  </a:cubicBezTo>
                  <a:cubicBezTo>
                    <a:pt x="205" y="64"/>
                    <a:pt x="206" y="66"/>
                    <a:pt x="206" y="68"/>
                  </a:cubicBezTo>
                  <a:cubicBezTo>
                    <a:pt x="205" y="67"/>
                    <a:pt x="205" y="67"/>
                    <a:pt x="205" y="67"/>
                  </a:cubicBezTo>
                  <a:cubicBezTo>
                    <a:pt x="203" y="62"/>
                    <a:pt x="203" y="65"/>
                    <a:pt x="201" y="66"/>
                  </a:cubicBezTo>
                  <a:cubicBezTo>
                    <a:pt x="200" y="67"/>
                    <a:pt x="199" y="67"/>
                    <a:pt x="199" y="67"/>
                  </a:cubicBezTo>
                  <a:cubicBezTo>
                    <a:pt x="198" y="68"/>
                    <a:pt x="200" y="72"/>
                    <a:pt x="199" y="75"/>
                  </a:cubicBezTo>
                  <a:cubicBezTo>
                    <a:pt x="199" y="76"/>
                    <a:pt x="197" y="77"/>
                    <a:pt x="197" y="78"/>
                  </a:cubicBezTo>
                  <a:cubicBezTo>
                    <a:pt x="196" y="80"/>
                    <a:pt x="198" y="75"/>
                    <a:pt x="198" y="75"/>
                  </a:cubicBezTo>
                  <a:cubicBezTo>
                    <a:pt x="198" y="73"/>
                    <a:pt x="197" y="69"/>
                    <a:pt x="197" y="68"/>
                  </a:cubicBezTo>
                  <a:cubicBezTo>
                    <a:pt x="197" y="68"/>
                    <a:pt x="197" y="66"/>
                    <a:pt x="197" y="66"/>
                  </a:cubicBezTo>
                  <a:cubicBezTo>
                    <a:pt x="196" y="66"/>
                    <a:pt x="195" y="65"/>
                    <a:pt x="194" y="66"/>
                  </a:cubicBezTo>
                  <a:cubicBezTo>
                    <a:pt x="192" y="66"/>
                    <a:pt x="190" y="69"/>
                    <a:pt x="188" y="69"/>
                  </a:cubicBezTo>
                  <a:cubicBezTo>
                    <a:pt x="186" y="70"/>
                    <a:pt x="185" y="69"/>
                    <a:pt x="183" y="70"/>
                  </a:cubicBezTo>
                  <a:cubicBezTo>
                    <a:pt x="186" y="69"/>
                    <a:pt x="190" y="66"/>
                    <a:pt x="193" y="65"/>
                  </a:cubicBezTo>
                  <a:cubicBezTo>
                    <a:pt x="193" y="65"/>
                    <a:pt x="195" y="66"/>
                    <a:pt x="196" y="65"/>
                  </a:cubicBezTo>
                  <a:cubicBezTo>
                    <a:pt x="197" y="64"/>
                    <a:pt x="196" y="61"/>
                    <a:pt x="197" y="60"/>
                  </a:cubicBezTo>
                  <a:cubicBezTo>
                    <a:pt x="197" y="59"/>
                    <a:pt x="200" y="57"/>
                    <a:pt x="200" y="55"/>
                  </a:cubicBezTo>
                  <a:cubicBezTo>
                    <a:pt x="200" y="55"/>
                    <a:pt x="200" y="54"/>
                    <a:pt x="200" y="53"/>
                  </a:cubicBezTo>
                  <a:cubicBezTo>
                    <a:pt x="201" y="52"/>
                    <a:pt x="203" y="51"/>
                    <a:pt x="204" y="51"/>
                  </a:cubicBezTo>
                  <a:cubicBezTo>
                    <a:pt x="205" y="50"/>
                    <a:pt x="205" y="47"/>
                    <a:pt x="206" y="47"/>
                  </a:cubicBezTo>
                  <a:cubicBezTo>
                    <a:pt x="207" y="47"/>
                    <a:pt x="207" y="49"/>
                    <a:pt x="206" y="49"/>
                  </a:cubicBezTo>
                  <a:cubicBezTo>
                    <a:pt x="206" y="50"/>
                    <a:pt x="206" y="51"/>
                    <a:pt x="207" y="53"/>
                  </a:cubicBezTo>
                  <a:cubicBezTo>
                    <a:pt x="208" y="52"/>
                    <a:pt x="213" y="54"/>
                    <a:pt x="212" y="51"/>
                  </a:cubicBezTo>
                  <a:cubicBezTo>
                    <a:pt x="212" y="50"/>
                    <a:pt x="212" y="50"/>
                    <a:pt x="211" y="50"/>
                  </a:cubicBezTo>
                  <a:cubicBezTo>
                    <a:pt x="211" y="49"/>
                    <a:pt x="211" y="47"/>
                    <a:pt x="211" y="47"/>
                  </a:cubicBezTo>
                  <a:cubicBezTo>
                    <a:pt x="213" y="47"/>
                    <a:pt x="213" y="47"/>
                    <a:pt x="213" y="47"/>
                  </a:cubicBezTo>
                  <a:cubicBezTo>
                    <a:pt x="213" y="45"/>
                    <a:pt x="214" y="43"/>
                    <a:pt x="214" y="41"/>
                  </a:cubicBezTo>
                  <a:cubicBezTo>
                    <a:pt x="213" y="42"/>
                    <a:pt x="212" y="41"/>
                    <a:pt x="212" y="41"/>
                  </a:cubicBezTo>
                  <a:cubicBezTo>
                    <a:pt x="211" y="41"/>
                    <a:pt x="210" y="43"/>
                    <a:pt x="210" y="43"/>
                  </a:cubicBezTo>
                  <a:cubicBezTo>
                    <a:pt x="210" y="44"/>
                    <a:pt x="211" y="44"/>
                    <a:pt x="210" y="45"/>
                  </a:cubicBezTo>
                  <a:cubicBezTo>
                    <a:pt x="210" y="45"/>
                    <a:pt x="208" y="45"/>
                    <a:pt x="208" y="45"/>
                  </a:cubicBezTo>
                  <a:cubicBezTo>
                    <a:pt x="210" y="41"/>
                    <a:pt x="212" y="41"/>
                    <a:pt x="208" y="38"/>
                  </a:cubicBezTo>
                  <a:cubicBezTo>
                    <a:pt x="213" y="36"/>
                    <a:pt x="211" y="37"/>
                    <a:pt x="213" y="32"/>
                  </a:cubicBezTo>
                  <a:cubicBezTo>
                    <a:pt x="211" y="32"/>
                    <a:pt x="209" y="32"/>
                    <a:pt x="207" y="32"/>
                  </a:cubicBezTo>
                  <a:cubicBezTo>
                    <a:pt x="207" y="30"/>
                    <a:pt x="208" y="27"/>
                    <a:pt x="207" y="25"/>
                  </a:cubicBezTo>
                  <a:cubicBezTo>
                    <a:pt x="207" y="24"/>
                    <a:pt x="205" y="23"/>
                    <a:pt x="205" y="23"/>
                  </a:cubicBezTo>
                  <a:cubicBezTo>
                    <a:pt x="204" y="20"/>
                    <a:pt x="206" y="19"/>
                    <a:pt x="205" y="16"/>
                  </a:cubicBezTo>
                  <a:cubicBezTo>
                    <a:pt x="204" y="14"/>
                    <a:pt x="202" y="12"/>
                    <a:pt x="202" y="10"/>
                  </a:cubicBezTo>
                  <a:cubicBezTo>
                    <a:pt x="201" y="9"/>
                    <a:pt x="202" y="8"/>
                    <a:pt x="202" y="7"/>
                  </a:cubicBezTo>
                  <a:cubicBezTo>
                    <a:pt x="201" y="7"/>
                    <a:pt x="199" y="7"/>
                    <a:pt x="199" y="6"/>
                  </a:cubicBezTo>
                  <a:cubicBezTo>
                    <a:pt x="195" y="13"/>
                    <a:pt x="195" y="13"/>
                    <a:pt x="195" y="13"/>
                  </a:cubicBezTo>
                  <a:cubicBezTo>
                    <a:pt x="194" y="19"/>
                    <a:pt x="194" y="19"/>
                    <a:pt x="194" y="19"/>
                  </a:cubicBezTo>
                  <a:cubicBezTo>
                    <a:pt x="194" y="19"/>
                    <a:pt x="193" y="27"/>
                    <a:pt x="192" y="28"/>
                  </a:cubicBezTo>
                  <a:cubicBezTo>
                    <a:pt x="192" y="30"/>
                    <a:pt x="187" y="36"/>
                    <a:pt x="187" y="36"/>
                  </a:cubicBezTo>
                  <a:cubicBezTo>
                    <a:pt x="184" y="33"/>
                    <a:pt x="184" y="33"/>
                    <a:pt x="184" y="33"/>
                  </a:cubicBezTo>
                  <a:cubicBezTo>
                    <a:pt x="179" y="34"/>
                    <a:pt x="179" y="34"/>
                    <a:pt x="179" y="34"/>
                  </a:cubicBezTo>
                  <a:cubicBezTo>
                    <a:pt x="179" y="34"/>
                    <a:pt x="176" y="37"/>
                    <a:pt x="174" y="36"/>
                  </a:cubicBezTo>
                  <a:cubicBezTo>
                    <a:pt x="172" y="34"/>
                    <a:pt x="171" y="31"/>
                    <a:pt x="171" y="31"/>
                  </a:cubicBezTo>
                  <a:cubicBezTo>
                    <a:pt x="167" y="31"/>
                    <a:pt x="167" y="31"/>
                    <a:pt x="167" y="31"/>
                  </a:cubicBezTo>
                  <a:cubicBezTo>
                    <a:pt x="166" y="29"/>
                    <a:pt x="166" y="29"/>
                    <a:pt x="166" y="29"/>
                  </a:cubicBezTo>
                  <a:cubicBezTo>
                    <a:pt x="163" y="30"/>
                    <a:pt x="163" y="30"/>
                    <a:pt x="163" y="30"/>
                  </a:cubicBezTo>
                  <a:cubicBezTo>
                    <a:pt x="157" y="28"/>
                    <a:pt x="157" y="28"/>
                    <a:pt x="157" y="28"/>
                  </a:cubicBezTo>
                  <a:cubicBezTo>
                    <a:pt x="156" y="33"/>
                    <a:pt x="156" y="33"/>
                    <a:pt x="156" y="33"/>
                  </a:cubicBezTo>
                  <a:cubicBezTo>
                    <a:pt x="159" y="35"/>
                    <a:pt x="159" y="35"/>
                    <a:pt x="159" y="35"/>
                  </a:cubicBezTo>
                  <a:cubicBezTo>
                    <a:pt x="157" y="39"/>
                    <a:pt x="157" y="39"/>
                    <a:pt x="157" y="39"/>
                  </a:cubicBezTo>
                  <a:cubicBezTo>
                    <a:pt x="151" y="37"/>
                    <a:pt x="151" y="37"/>
                    <a:pt x="151" y="37"/>
                  </a:cubicBezTo>
                  <a:cubicBezTo>
                    <a:pt x="147" y="38"/>
                    <a:pt x="147" y="38"/>
                    <a:pt x="147" y="38"/>
                  </a:cubicBezTo>
                  <a:cubicBezTo>
                    <a:pt x="147" y="38"/>
                    <a:pt x="145" y="39"/>
                    <a:pt x="143" y="37"/>
                  </a:cubicBezTo>
                  <a:cubicBezTo>
                    <a:pt x="140" y="36"/>
                    <a:pt x="141" y="39"/>
                    <a:pt x="139" y="39"/>
                  </a:cubicBezTo>
                  <a:cubicBezTo>
                    <a:pt x="137" y="39"/>
                    <a:pt x="138" y="43"/>
                    <a:pt x="137" y="42"/>
                  </a:cubicBezTo>
                  <a:cubicBezTo>
                    <a:pt x="135" y="41"/>
                    <a:pt x="134" y="45"/>
                    <a:pt x="133" y="45"/>
                  </a:cubicBezTo>
                  <a:cubicBezTo>
                    <a:pt x="131" y="45"/>
                    <a:pt x="129" y="44"/>
                    <a:pt x="129" y="42"/>
                  </a:cubicBezTo>
                  <a:cubicBezTo>
                    <a:pt x="129" y="41"/>
                    <a:pt x="126" y="40"/>
                    <a:pt x="125" y="39"/>
                  </a:cubicBezTo>
                  <a:cubicBezTo>
                    <a:pt x="124" y="37"/>
                    <a:pt x="122" y="36"/>
                    <a:pt x="123" y="33"/>
                  </a:cubicBezTo>
                  <a:cubicBezTo>
                    <a:pt x="124" y="30"/>
                    <a:pt x="123" y="20"/>
                    <a:pt x="123" y="20"/>
                  </a:cubicBezTo>
                  <a:cubicBezTo>
                    <a:pt x="123" y="20"/>
                    <a:pt x="126" y="18"/>
                    <a:pt x="128" y="16"/>
                  </a:cubicBezTo>
                  <a:cubicBezTo>
                    <a:pt x="130" y="15"/>
                    <a:pt x="129" y="14"/>
                    <a:pt x="128" y="12"/>
                  </a:cubicBezTo>
                  <a:cubicBezTo>
                    <a:pt x="127" y="11"/>
                    <a:pt x="129" y="9"/>
                    <a:pt x="128" y="9"/>
                  </a:cubicBezTo>
                  <a:cubicBezTo>
                    <a:pt x="127" y="8"/>
                    <a:pt x="123" y="7"/>
                    <a:pt x="123" y="7"/>
                  </a:cubicBezTo>
                  <a:cubicBezTo>
                    <a:pt x="126" y="4"/>
                    <a:pt x="126" y="4"/>
                    <a:pt x="126" y="4"/>
                  </a:cubicBezTo>
                  <a:cubicBezTo>
                    <a:pt x="126" y="4"/>
                    <a:pt x="126" y="1"/>
                    <a:pt x="124" y="1"/>
                  </a:cubicBezTo>
                  <a:cubicBezTo>
                    <a:pt x="122" y="2"/>
                    <a:pt x="118" y="0"/>
                    <a:pt x="118" y="0"/>
                  </a:cubicBezTo>
                  <a:cubicBezTo>
                    <a:pt x="118" y="3"/>
                    <a:pt x="118" y="3"/>
                    <a:pt x="118" y="3"/>
                  </a:cubicBezTo>
                  <a:cubicBezTo>
                    <a:pt x="117" y="6"/>
                    <a:pt x="117" y="6"/>
                    <a:pt x="117" y="6"/>
                  </a:cubicBezTo>
                  <a:cubicBezTo>
                    <a:pt x="117" y="6"/>
                    <a:pt x="114" y="6"/>
                    <a:pt x="113" y="6"/>
                  </a:cubicBezTo>
                  <a:cubicBezTo>
                    <a:pt x="111" y="6"/>
                    <a:pt x="111" y="10"/>
                    <a:pt x="109" y="10"/>
                  </a:cubicBezTo>
                  <a:cubicBezTo>
                    <a:pt x="107" y="10"/>
                    <a:pt x="107" y="12"/>
                    <a:pt x="105" y="12"/>
                  </a:cubicBezTo>
                  <a:cubicBezTo>
                    <a:pt x="103" y="12"/>
                    <a:pt x="100" y="12"/>
                    <a:pt x="100" y="12"/>
                  </a:cubicBezTo>
                  <a:cubicBezTo>
                    <a:pt x="100" y="12"/>
                    <a:pt x="98" y="11"/>
                    <a:pt x="97" y="13"/>
                  </a:cubicBezTo>
                  <a:cubicBezTo>
                    <a:pt x="96" y="15"/>
                    <a:pt x="98" y="16"/>
                    <a:pt x="98" y="16"/>
                  </a:cubicBezTo>
                  <a:cubicBezTo>
                    <a:pt x="98" y="16"/>
                    <a:pt x="94" y="16"/>
                    <a:pt x="93" y="14"/>
                  </a:cubicBezTo>
                  <a:cubicBezTo>
                    <a:pt x="92" y="13"/>
                    <a:pt x="87" y="13"/>
                    <a:pt x="87" y="13"/>
                  </a:cubicBezTo>
                  <a:cubicBezTo>
                    <a:pt x="87" y="13"/>
                    <a:pt x="85" y="11"/>
                    <a:pt x="81" y="11"/>
                  </a:cubicBezTo>
                  <a:cubicBezTo>
                    <a:pt x="78" y="10"/>
                    <a:pt x="78" y="11"/>
                    <a:pt x="80" y="12"/>
                  </a:cubicBezTo>
                  <a:cubicBezTo>
                    <a:pt x="82" y="13"/>
                    <a:pt x="80" y="15"/>
                    <a:pt x="82" y="17"/>
                  </a:cubicBezTo>
                  <a:cubicBezTo>
                    <a:pt x="84" y="19"/>
                    <a:pt x="84" y="20"/>
                    <a:pt x="84" y="21"/>
                  </a:cubicBezTo>
                  <a:cubicBezTo>
                    <a:pt x="85" y="23"/>
                    <a:pt x="83" y="27"/>
                    <a:pt x="83" y="29"/>
                  </a:cubicBezTo>
                  <a:cubicBezTo>
                    <a:pt x="84" y="31"/>
                    <a:pt x="85" y="31"/>
                    <a:pt x="87" y="32"/>
                  </a:cubicBezTo>
                  <a:cubicBezTo>
                    <a:pt x="88" y="33"/>
                    <a:pt x="91" y="32"/>
                    <a:pt x="93" y="31"/>
                  </a:cubicBezTo>
                  <a:cubicBezTo>
                    <a:pt x="95" y="30"/>
                    <a:pt x="96" y="34"/>
                    <a:pt x="96" y="34"/>
                  </a:cubicBezTo>
                  <a:cubicBezTo>
                    <a:pt x="96" y="34"/>
                    <a:pt x="95" y="35"/>
                    <a:pt x="93" y="35"/>
                  </a:cubicBezTo>
                  <a:cubicBezTo>
                    <a:pt x="91" y="35"/>
                    <a:pt x="90" y="41"/>
                    <a:pt x="88" y="41"/>
                  </a:cubicBezTo>
                  <a:cubicBezTo>
                    <a:pt x="86" y="41"/>
                    <a:pt x="86" y="43"/>
                    <a:pt x="84" y="43"/>
                  </a:cubicBezTo>
                  <a:cubicBezTo>
                    <a:pt x="82" y="43"/>
                    <a:pt x="81" y="47"/>
                    <a:pt x="79" y="47"/>
                  </a:cubicBezTo>
                  <a:cubicBezTo>
                    <a:pt x="76" y="47"/>
                    <a:pt x="73" y="50"/>
                    <a:pt x="73" y="50"/>
                  </a:cubicBezTo>
                  <a:cubicBezTo>
                    <a:pt x="69" y="47"/>
                    <a:pt x="69" y="47"/>
                    <a:pt x="69" y="47"/>
                  </a:cubicBezTo>
                  <a:cubicBezTo>
                    <a:pt x="66" y="46"/>
                    <a:pt x="66" y="46"/>
                    <a:pt x="66" y="46"/>
                  </a:cubicBezTo>
                  <a:cubicBezTo>
                    <a:pt x="65" y="42"/>
                    <a:pt x="65" y="42"/>
                    <a:pt x="65" y="42"/>
                  </a:cubicBezTo>
                  <a:cubicBezTo>
                    <a:pt x="62" y="42"/>
                    <a:pt x="62" y="42"/>
                    <a:pt x="62" y="42"/>
                  </a:cubicBezTo>
                  <a:cubicBezTo>
                    <a:pt x="61" y="46"/>
                    <a:pt x="61" y="46"/>
                    <a:pt x="61" y="46"/>
                  </a:cubicBezTo>
                  <a:cubicBezTo>
                    <a:pt x="58" y="47"/>
                    <a:pt x="58" y="47"/>
                    <a:pt x="58" y="47"/>
                  </a:cubicBezTo>
                  <a:cubicBezTo>
                    <a:pt x="55" y="45"/>
                    <a:pt x="55" y="45"/>
                    <a:pt x="55" y="45"/>
                  </a:cubicBezTo>
                  <a:cubicBezTo>
                    <a:pt x="55" y="47"/>
                    <a:pt x="55" y="47"/>
                    <a:pt x="55" y="47"/>
                  </a:cubicBezTo>
                  <a:cubicBezTo>
                    <a:pt x="55" y="47"/>
                    <a:pt x="49" y="48"/>
                    <a:pt x="46" y="48"/>
                  </a:cubicBezTo>
                  <a:cubicBezTo>
                    <a:pt x="44" y="48"/>
                    <a:pt x="41" y="46"/>
                    <a:pt x="41" y="46"/>
                  </a:cubicBezTo>
                  <a:cubicBezTo>
                    <a:pt x="40" y="50"/>
                    <a:pt x="40" y="50"/>
                    <a:pt x="40" y="50"/>
                  </a:cubicBezTo>
                  <a:cubicBezTo>
                    <a:pt x="45" y="51"/>
                    <a:pt x="45" y="51"/>
                    <a:pt x="45" y="51"/>
                  </a:cubicBezTo>
                  <a:cubicBezTo>
                    <a:pt x="44" y="52"/>
                    <a:pt x="44" y="52"/>
                    <a:pt x="44" y="52"/>
                  </a:cubicBezTo>
                  <a:cubicBezTo>
                    <a:pt x="39" y="52"/>
                    <a:pt x="39" y="52"/>
                    <a:pt x="39" y="52"/>
                  </a:cubicBezTo>
                  <a:cubicBezTo>
                    <a:pt x="38" y="57"/>
                    <a:pt x="38" y="57"/>
                    <a:pt x="38" y="57"/>
                  </a:cubicBezTo>
                  <a:cubicBezTo>
                    <a:pt x="41" y="58"/>
                    <a:pt x="41" y="58"/>
                    <a:pt x="41" y="58"/>
                  </a:cubicBezTo>
                  <a:cubicBezTo>
                    <a:pt x="41" y="58"/>
                    <a:pt x="44" y="65"/>
                    <a:pt x="44" y="66"/>
                  </a:cubicBezTo>
                  <a:cubicBezTo>
                    <a:pt x="46" y="69"/>
                    <a:pt x="43" y="72"/>
                    <a:pt x="43" y="74"/>
                  </a:cubicBezTo>
                  <a:cubicBezTo>
                    <a:pt x="42" y="77"/>
                    <a:pt x="33" y="99"/>
                    <a:pt x="33" y="99"/>
                  </a:cubicBezTo>
                  <a:cubicBezTo>
                    <a:pt x="33" y="99"/>
                    <a:pt x="33" y="102"/>
                    <a:pt x="31" y="102"/>
                  </a:cubicBezTo>
                  <a:cubicBezTo>
                    <a:pt x="28" y="102"/>
                    <a:pt x="26" y="102"/>
                    <a:pt x="24" y="103"/>
                  </a:cubicBezTo>
                  <a:cubicBezTo>
                    <a:pt x="22" y="104"/>
                    <a:pt x="18" y="104"/>
                    <a:pt x="16" y="106"/>
                  </a:cubicBezTo>
                  <a:cubicBezTo>
                    <a:pt x="14" y="108"/>
                    <a:pt x="10" y="109"/>
                    <a:pt x="9" y="112"/>
                  </a:cubicBezTo>
                  <a:cubicBezTo>
                    <a:pt x="8" y="114"/>
                    <a:pt x="8" y="117"/>
                    <a:pt x="7" y="119"/>
                  </a:cubicBezTo>
                  <a:cubicBezTo>
                    <a:pt x="5" y="122"/>
                    <a:pt x="4" y="123"/>
                    <a:pt x="4" y="125"/>
                  </a:cubicBezTo>
                  <a:cubicBezTo>
                    <a:pt x="4" y="127"/>
                    <a:pt x="4" y="130"/>
                    <a:pt x="4" y="130"/>
                  </a:cubicBezTo>
                  <a:cubicBezTo>
                    <a:pt x="4" y="130"/>
                    <a:pt x="0" y="128"/>
                    <a:pt x="0" y="130"/>
                  </a:cubicBezTo>
                  <a:cubicBezTo>
                    <a:pt x="0" y="131"/>
                    <a:pt x="0" y="135"/>
                    <a:pt x="2" y="136"/>
                  </a:cubicBezTo>
                  <a:cubicBezTo>
                    <a:pt x="3" y="136"/>
                    <a:pt x="3" y="140"/>
                    <a:pt x="3" y="140"/>
                  </a:cubicBezTo>
                  <a:cubicBezTo>
                    <a:pt x="2" y="144"/>
                    <a:pt x="2" y="144"/>
                    <a:pt x="2" y="144"/>
                  </a:cubicBezTo>
                  <a:cubicBezTo>
                    <a:pt x="2" y="144"/>
                    <a:pt x="6" y="146"/>
                    <a:pt x="7" y="149"/>
                  </a:cubicBezTo>
                  <a:cubicBezTo>
                    <a:pt x="8" y="151"/>
                    <a:pt x="13" y="152"/>
                    <a:pt x="13" y="154"/>
                  </a:cubicBezTo>
                  <a:cubicBezTo>
                    <a:pt x="13" y="157"/>
                    <a:pt x="15" y="158"/>
                    <a:pt x="15" y="158"/>
                  </a:cubicBezTo>
                  <a:cubicBezTo>
                    <a:pt x="23" y="158"/>
                    <a:pt x="23" y="158"/>
                    <a:pt x="23" y="158"/>
                  </a:cubicBezTo>
                  <a:cubicBezTo>
                    <a:pt x="23" y="158"/>
                    <a:pt x="27" y="156"/>
                    <a:pt x="29" y="154"/>
                  </a:cubicBezTo>
                  <a:cubicBezTo>
                    <a:pt x="31" y="152"/>
                    <a:pt x="31" y="156"/>
                    <a:pt x="31" y="156"/>
                  </a:cubicBezTo>
                  <a:cubicBezTo>
                    <a:pt x="29" y="182"/>
                    <a:pt x="29" y="182"/>
                    <a:pt x="29" y="182"/>
                  </a:cubicBezTo>
                  <a:cubicBezTo>
                    <a:pt x="39" y="185"/>
                    <a:pt x="39" y="185"/>
                    <a:pt x="39" y="185"/>
                  </a:cubicBezTo>
                  <a:cubicBezTo>
                    <a:pt x="39" y="185"/>
                    <a:pt x="41" y="185"/>
                    <a:pt x="43" y="186"/>
                  </a:cubicBezTo>
                  <a:cubicBezTo>
                    <a:pt x="44" y="187"/>
                    <a:pt x="49" y="185"/>
                    <a:pt x="48" y="184"/>
                  </a:cubicBezTo>
                  <a:cubicBezTo>
                    <a:pt x="47" y="182"/>
                    <a:pt x="49" y="181"/>
                    <a:pt x="49" y="181"/>
                  </a:cubicBezTo>
                  <a:cubicBezTo>
                    <a:pt x="52" y="181"/>
                    <a:pt x="52" y="181"/>
                    <a:pt x="52" y="181"/>
                  </a:cubicBezTo>
                  <a:cubicBezTo>
                    <a:pt x="52" y="181"/>
                    <a:pt x="58" y="171"/>
                    <a:pt x="61" y="170"/>
                  </a:cubicBezTo>
                  <a:cubicBezTo>
                    <a:pt x="65" y="170"/>
                    <a:pt x="69" y="168"/>
                    <a:pt x="72" y="168"/>
                  </a:cubicBezTo>
                  <a:cubicBezTo>
                    <a:pt x="76" y="168"/>
                    <a:pt x="76" y="168"/>
                    <a:pt x="76" y="168"/>
                  </a:cubicBezTo>
                  <a:cubicBezTo>
                    <a:pt x="77" y="170"/>
                    <a:pt x="77" y="170"/>
                    <a:pt x="77" y="170"/>
                  </a:cubicBezTo>
                  <a:cubicBezTo>
                    <a:pt x="77" y="170"/>
                    <a:pt x="73" y="177"/>
                    <a:pt x="74" y="179"/>
                  </a:cubicBezTo>
                  <a:cubicBezTo>
                    <a:pt x="75" y="181"/>
                    <a:pt x="76" y="184"/>
                    <a:pt x="78" y="184"/>
                  </a:cubicBezTo>
                  <a:cubicBezTo>
                    <a:pt x="80" y="185"/>
                    <a:pt x="80" y="185"/>
                    <a:pt x="83" y="186"/>
                  </a:cubicBezTo>
                  <a:cubicBezTo>
                    <a:pt x="85" y="186"/>
                    <a:pt x="86" y="182"/>
                    <a:pt x="88" y="185"/>
                  </a:cubicBezTo>
                  <a:cubicBezTo>
                    <a:pt x="91" y="188"/>
                    <a:pt x="92" y="189"/>
                    <a:pt x="95" y="191"/>
                  </a:cubicBezTo>
                  <a:cubicBezTo>
                    <a:pt x="98" y="192"/>
                    <a:pt x="97" y="193"/>
                    <a:pt x="100" y="195"/>
                  </a:cubicBezTo>
                  <a:cubicBezTo>
                    <a:pt x="102" y="196"/>
                    <a:pt x="103" y="198"/>
                    <a:pt x="106" y="198"/>
                  </a:cubicBezTo>
                  <a:cubicBezTo>
                    <a:pt x="109" y="198"/>
                    <a:pt x="110" y="200"/>
                    <a:pt x="113" y="200"/>
                  </a:cubicBezTo>
                  <a:cubicBezTo>
                    <a:pt x="115" y="200"/>
                    <a:pt x="117" y="198"/>
                    <a:pt x="118" y="200"/>
                  </a:cubicBezTo>
                  <a:cubicBezTo>
                    <a:pt x="120" y="202"/>
                    <a:pt x="120" y="205"/>
                    <a:pt x="121" y="208"/>
                  </a:cubicBezTo>
                  <a:cubicBezTo>
                    <a:pt x="122" y="210"/>
                    <a:pt x="123" y="213"/>
                    <a:pt x="123" y="213"/>
                  </a:cubicBezTo>
                  <a:cubicBezTo>
                    <a:pt x="123" y="213"/>
                    <a:pt x="121" y="216"/>
                    <a:pt x="120" y="218"/>
                  </a:cubicBezTo>
                  <a:cubicBezTo>
                    <a:pt x="119" y="220"/>
                    <a:pt x="120" y="222"/>
                    <a:pt x="122" y="225"/>
                  </a:cubicBezTo>
                  <a:cubicBezTo>
                    <a:pt x="123" y="228"/>
                    <a:pt x="123" y="230"/>
                    <a:pt x="123" y="230"/>
                  </a:cubicBezTo>
                  <a:cubicBezTo>
                    <a:pt x="136" y="229"/>
                    <a:pt x="136" y="229"/>
                    <a:pt x="136" y="229"/>
                  </a:cubicBezTo>
                  <a:cubicBezTo>
                    <a:pt x="136" y="229"/>
                    <a:pt x="135" y="232"/>
                    <a:pt x="136" y="234"/>
                  </a:cubicBezTo>
                  <a:cubicBezTo>
                    <a:pt x="136" y="237"/>
                    <a:pt x="136" y="239"/>
                    <a:pt x="139" y="241"/>
                  </a:cubicBezTo>
                  <a:cubicBezTo>
                    <a:pt x="141" y="242"/>
                    <a:pt x="142" y="244"/>
                    <a:pt x="143" y="246"/>
                  </a:cubicBezTo>
                  <a:cubicBezTo>
                    <a:pt x="144" y="248"/>
                    <a:pt x="143" y="248"/>
                    <a:pt x="143" y="251"/>
                  </a:cubicBezTo>
                  <a:cubicBezTo>
                    <a:pt x="143" y="254"/>
                    <a:pt x="140" y="262"/>
                    <a:pt x="140" y="262"/>
                  </a:cubicBezTo>
                  <a:cubicBezTo>
                    <a:pt x="142" y="265"/>
                    <a:pt x="142" y="265"/>
                    <a:pt x="142" y="265"/>
                  </a:cubicBezTo>
                  <a:cubicBezTo>
                    <a:pt x="140" y="267"/>
                    <a:pt x="140" y="267"/>
                    <a:pt x="140" y="267"/>
                  </a:cubicBezTo>
                  <a:cubicBezTo>
                    <a:pt x="141" y="269"/>
                    <a:pt x="141" y="269"/>
                    <a:pt x="141" y="269"/>
                  </a:cubicBezTo>
                  <a:cubicBezTo>
                    <a:pt x="141" y="269"/>
                    <a:pt x="142" y="270"/>
                    <a:pt x="143" y="272"/>
                  </a:cubicBezTo>
                  <a:cubicBezTo>
                    <a:pt x="145" y="274"/>
                    <a:pt x="144" y="277"/>
                    <a:pt x="144" y="280"/>
                  </a:cubicBezTo>
                  <a:cubicBezTo>
                    <a:pt x="143" y="284"/>
                    <a:pt x="145" y="285"/>
                    <a:pt x="145" y="288"/>
                  </a:cubicBezTo>
                  <a:cubicBezTo>
                    <a:pt x="145" y="290"/>
                    <a:pt x="155" y="290"/>
                    <a:pt x="155" y="290"/>
                  </a:cubicBezTo>
                  <a:cubicBezTo>
                    <a:pt x="157" y="289"/>
                    <a:pt x="157" y="289"/>
                    <a:pt x="157" y="289"/>
                  </a:cubicBezTo>
                  <a:cubicBezTo>
                    <a:pt x="158" y="291"/>
                    <a:pt x="158" y="291"/>
                    <a:pt x="158" y="291"/>
                  </a:cubicBezTo>
                  <a:cubicBezTo>
                    <a:pt x="158" y="291"/>
                    <a:pt x="158" y="294"/>
                    <a:pt x="161" y="294"/>
                  </a:cubicBezTo>
                  <a:cubicBezTo>
                    <a:pt x="164" y="294"/>
                    <a:pt x="165" y="295"/>
                    <a:pt x="165" y="298"/>
                  </a:cubicBezTo>
                  <a:cubicBezTo>
                    <a:pt x="165" y="302"/>
                    <a:pt x="165" y="305"/>
                    <a:pt x="165" y="308"/>
                  </a:cubicBezTo>
                  <a:cubicBezTo>
                    <a:pt x="165" y="311"/>
                    <a:pt x="166" y="314"/>
                    <a:pt x="167" y="313"/>
                  </a:cubicBezTo>
                  <a:cubicBezTo>
                    <a:pt x="169" y="312"/>
                    <a:pt x="172" y="311"/>
                    <a:pt x="172" y="312"/>
                  </a:cubicBezTo>
                  <a:cubicBezTo>
                    <a:pt x="172" y="314"/>
                    <a:pt x="172" y="319"/>
                    <a:pt x="171" y="321"/>
                  </a:cubicBezTo>
                  <a:cubicBezTo>
                    <a:pt x="169" y="323"/>
                    <a:pt x="170" y="331"/>
                    <a:pt x="170" y="331"/>
                  </a:cubicBezTo>
                  <a:cubicBezTo>
                    <a:pt x="170" y="331"/>
                    <a:pt x="175" y="334"/>
                    <a:pt x="174" y="332"/>
                  </a:cubicBezTo>
                  <a:cubicBezTo>
                    <a:pt x="174" y="330"/>
                    <a:pt x="177" y="332"/>
                    <a:pt x="177" y="332"/>
                  </a:cubicBezTo>
                  <a:cubicBezTo>
                    <a:pt x="177" y="332"/>
                    <a:pt x="177" y="336"/>
                    <a:pt x="178" y="339"/>
                  </a:cubicBezTo>
                  <a:cubicBezTo>
                    <a:pt x="178" y="342"/>
                    <a:pt x="178" y="347"/>
                    <a:pt x="178" y="348"/>
                  </a:cubicBezTo>
                  <a:cubicBezTo>
                    <a:pt x="179" y="350"/>
                    <a:pt x="176" y="350"/>
                    <a:pt x="175" y="351"/>
                  </a:cubicBezTo>
                  <a:cubicBezTo>
                    <a:pt x="174" y="353"/>
                    <a:pt x="169" y="352"/>
                    <a:pt x="168" y="355"/>
                  </a:cubicBezTo>
                  <a:cubicBezTo>
                    <a:pt x="167" y="357"/>
                    <a:pt x="166" y="359"/>
                    <a:pt x="164" y="361"/>
                  </a:cubicBezTo>
                  <a:cubicBezTo>
                    <a:pt x="162" y="363"/>
                    <a:pt x="160" y="363"/>
                    <a:pt x="160" y="365"/>
                  </a:cubicBezTo>
                  <a:cubicBezTo>
                    <a:pt x="159" y="367"/>
                    <a:pt x="154" y="366"/>
                    <a:pt x="154" y="369"/>
                  </a:cubicBezTo>
                  <a:cubicBezTo>
                    <a:pt x="154" y="372"/>
                    <a:pt x="153" y="375"/>
                    <a:pt x="151" y="376"/>
                  </a:cubicBezTo>
                  <a:cubicBezTo>
                    <a:pt x="149" y="377"/>
                    <a:pt x="147" y="378"/>
                    <a:pt x="147" y="380"/>
                  </a:cubicBezTo>
                  <a:cubicBezTo>
                    <a:pt x="147" y="382"/>
                    <a:pt x="145" y="387"/>
                    <a:pt x="145" y="387"/>
                  </a:cubicBezTo>
                  <a:cubicBezTo>
                    <a:pt x="151" y="385"/>
                    <a:pt x="151" y="385"/>
                    <a:pt x="151" y="385"/>
                  </a:cubicBezTo>
                  <a:cubicBezTo>
                    <a:pt x="159" y="390"/>
                    <a:pt x="159" y="390"/>
                    <a:pt x="159" y="390"/>
                  </a:cubicBezTo>
                  <a:cubicBezTo>
                    <a:pt x="159" y="390"/>
                    <a:pt x="160" y="392"/>
                    <a:pt x="161" y="394"/>
                  </a:cubicBezTo>
                  <a:cubicBezTo>
                    <a:pt x="162" y="396"/>
                    <a:pt x="165" y="395"/>
                    <a:pt x="167" y="398"/>
                  </a:cubicBezTo>
                  <a:cubicBezTo>
                    <a:pt x="168" y="400"/>
                    <a:pt x="169" y="400"/>
                    <a:pt x="172" y="402"/>
                  </a:cubicBezTo>
                  <a:cubicBezTo>
                    <a:pt x="175" y="404"/>
                    <a:pt x="177" y="403"/>
                    <a:pt x="178" y="406"/>
                  </a:cubicBezTo>
                  <a:cubicBezTo>
                    <a:pt x="178" y="409"/>
                    <a:pt x="179" y="411"/>
                    <a:pt x="182" y="412"/>
                  </a:cubicBezTo>
                  <a:cubicBezTo>
                    <a:pt x="184" y="413"/>
                    <a:pt x="185" y="414"/>
                    <a:pt x="185" y="414"/>
                  </a:cubicBezTo>
                  <a:cubicBezTo>
                    <a:pt x="181" y="420"/>
                    <a:pt x="181" y="420"/>
                    <a:pt x="181" y="420"/>
                  </a:cubicBezTo>
                  <a:cubicBezTo>
                    <a:pt x="182" y="423"/>
                    <a:pt x="182" y="423"/>
                    <a:pt x="182" y="423"/>
                  </a:cubicBezTo>
                  <a:cubicBezTo>
                    <a:pt x="185" y="421"/>
                    <a:pt x="187" y="419"/>
                    <a:pt x="188" y="416"/>
                  </a:cubicBezTo>
                  <a:cubicBezTo>
                    <a:pt x="188" y="413"/>
                    <a:pt x="187" y="412"/>
                    <a:pt x="186" y="409"/>
                  </a:cubicBezTo>
                  <a:cubicBezTo>
                    <a:pt x="188" y="408"/>
                    <a:pt x="192" y="405"/>
                    <a:pt x="192" y="402"/>
                  </a:cubicBezTo>
                  <a:cubicBezTo>
                    <a:pt x="192" y="402"/>
                    <a:pt x="192" y="400"/>
                    <a:pt x="192" y="400"/>
                  </a:cubicBezTo>
                  <a:cubicBezTo>
                    <a:pt x="193" y="399"/>
                    <a:pt x="195" y="399"/>
                    <a:pt x="196" y="398"/>
                  </a:cubicBezTo>
                  <a:cubicBezTo>
                    <a:pt x="196" y="397"/>
                    <a:pt x="196" y="397"/>
                    <a:pt x="196" y="397"/>
                  </a:cubicBezTo>
                  <a:cubicBezTo>
                    <a:pt x="199" y="395"/>
                    <a:pt x="199" y="393"/>
                    <a:pt x="199" y="388"/>
                  </a:cubicBezTo>
                  <a:cubicBezTo>
                    <a:pt x="200" y="389"/>
                    <a:pt x="201" y="388"/>
                    <a:pt x="202" y="389"/>
                  </a:cubicBezTo>
                  <a:cubicBezTo>
                    <a:pt x="202" y="390"/>
                    <a:pt x="202" y="390"/>
                    <a:pt x="202" y="390"/>
                  </a:cubicBezTo>
                  <a:cubicBezTo>
                    <a:pt x="202" y="390"/>
                    <a:pt x="203" y="391"/>
                    <a:pt x="204" y="391"/>
                  </a:cubicBezTo>
                  <a:cubicBezTo>
                    <a:pt x="204" y="391"/>
                    <a:pt x="205" y="389"/>
                    <a:pt x="204" y="389"/>
                  </a:cubicBezTo>
                  <a:cubicBezTo>
                    <a:pt x="206" y="390"/>
                    <a:pt x="206" y="390"/>
                    <a:pt x="206" y="390"/>
                  </a:cubicBezTo>
                  <a:cubicBezTo>
                    <a:pt x="205" y="390"/>
                    <a:pt x="205" y="393"/>
                    <a:pt x="205" y="392"/>
                  </a:cubicBezTo>
                  <a:cubicBezTo>
                    <a:pt x="204" y="396"/>
                    <a:pt x="204" y="397"/>
                    <a:pt x="203" y="400"/>
                  </a:cubicBezTo>
                  <a:cubicBezTo>
                    <a:pt x="203" y="400"/>
                    <a:pt x="201" y="401"/>
                    <a:pt x="201" y="402"/>
                  </a:cubicBezTo>
                  <a:cubicBezTo>
                    <a:pt x="199" y="406"/>
                    <a:pt x="205" y="399"/>
                    <a:pt x="205" y="399"/>
                  </a:cubicBezTo>
                  <a:cubicBezTo>
                    <a:pt x="206" y="396"/>
                    <a:pt x="208" y="391"/>
                    <a:pt x="209" y="388"/>
                  </a:cubicBezTo>
                  <a:cubicBezTo>
                    <a:pt x="210" y="384"/>
                    <a:pt x="210" y="381"/>
                    <a:pt x="212" y="378"/>
                  </a:cubicBezTo>
                  <a:cubicBezTo>
                    <a:pt x="213" y="377"/>
                    <a:pt x="217" y="372"/>
                    <a:pt x="218" y="372"/>
                  </a:cubicBezTo>
                  <a:cubicBezTo>
                    <a:pt x="219" y="371"/>
                    <a:pt x="220" y="372"/>
                    <a:pt x="220" y="371"/>
                  </a:cubicBezTo>
                  <a:cubicBezTo>
                    <a:pt x="221" y="370"/>
                    <a:pt x="220" y="369"/>
                    <a:pt x="221" y="367"/>
                  </a:cubicBezTo>
                  <a:cubicBezTo>
                    <a:pt x="221" y="367"/>
                    <a:pt x="222" y="366"/>
                    <a:pt x="222" y="366"/>
                  </a:cubicBezTo>
                  <a:cubicBezTo>
                    <a:pt x="221" y="365"/>
                    <a:pt x="222" y="356"/>
                    <a:pt x="222" y="353"/>
                  </a:cubicBezTo>
                  <a:cubicBezTo>
                    <a:pt x="221" y="353"/>
                    <a:pt x="220" y="353"/>
                    <a:pt x="220" y="352"/>
                  </a:cubicBezTo>
                  <a:cubicBezTo>
                    <a:pt x="220" y="351"/>
                    <a:pt x="221" y="350"/>
                    <a:pt x="221" y="349"/>
                  </a:cubicBezTo>
                  <a:cubicBezTo>
                    <a:pt x="219" y="349"/>
                    <a:pt x="219" y="349"/>
                    <a:pt x="219" y="349"/>
                  </a:cubicBezTo>
                  <a:cubicBezTo>
                    <a:pt x="219" y="349"/>
                    <a:pt x="219" y="347"/>
                    <a:pt x="219" y="347"/>
                  </a:cubicBezTo>
                  <a:cubicBezTo>
                    <a:pt x="221" y="348"/>
                    <a:pt x="220" y="346"/>
                    <a:pt x="220" y="346"/>
                  </a:cubicBezTo>
                  <a:cubicBezTo>
                    <a:pt x="220" y="346"/>
                    <a:pt x="220" y="342"/>
                    <a:pt x="220" y="341"/>
                  </a:cubicBezTo>
                  <a:cubicBezTo>
                    <a:pt x="220" y="340"/>
                    <a:pt x="219" y="341"/>
                    <a:pt x="219" y="339"/>
                  </a:cubicBezTo>
                  <a:cubicBezTo>
                    <a:pt x="219" y="338"/>
                    <a:pt x="221" y="338"/>
                    <a:pt x="221" y="337"/>
                  </a:cubicBezTo>
                  <a:cubicBezTo>
                    <a:pt x="222" y="335"/>
                    <a:pt x="221" y="334"/>
                    <a:pt x="221" y="332"/>
                  </a:cubicBezTo>
                  <a:close/>
                </a:path>
              </a:pathLst>
            </a:custGeom>
            <a:grpFill/>
            <a:ln w="9525">
              <a:solidFill>
                <a:schemeClr val="tx2">
                  <a:lumMod val="2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311"/>
            <p:cNvSpPr>
              <a:spLocks noEditPoints="1"/>
            </p:cNvSpPr>
            <p:nvPr/>
          </p:nvSpPr>
          <p:spPr bwMode="auto">
            <a:xfrm>
              <a:off x="3701601" y="4046963"/>
              <a:ext cx="1219760" cy="1491017"/>
            </a:xfrm>
            <a:custGeom>
              <a:avLst/>
              <a:gdLst>
                <a:gd name="T0" fmla="*/ 206 w 346"/>
                <a:gd name="T1" fmla="*/ 70 h 423"/>
                <a:gd name="T2" fmla="*/ 202 w 346"/>
                <a:gd name="T3" fmla="*/ 61 h 423"/>
                <a:gd name="T4" fmla="*/ 198 w 346"/>
                <a:gd name="T5" fmla="*/ 405 h 423"/>
                <a:gd name="T6" fmla="*/ 176 w 346"/>
                <a:gd name="T7" fmla="*/ 77 h 423"/>
                <a:gd name="T8" fmla="*/ 232 w 346"/>
                <a:gd name="T9" fmla="*/ 324 h 423"/>
                <a:gd name="T10" fmla="*/ 257 w 346"/>
                <a:gd name="T11" fmla="*/ 309 h 423"/>
                <a:gd name="T12" fmla="*/ 273 w 346"/>
                <a:gd name="T13" fmla="*/ 304 h 423"/>
                <a:gd name="T14" fmla="*/ 285 w 346"/>
                <a:gd name="T15" fmla="*/ 294 h 423"/>
                <a:gd name="T16" fmla="*/ 293 w 346"/>
                <a:gd name="T17" fmla="*/ 272 h 423"/>
                <a:gd name="T18" fmla="*/ 307 w 346"/>
                <a:gd name="T19" fmla="*/ 235 h 423"/>
                <a:gd name="T20" fmla="*/ 307 w 346"/>
                <a:gd name="T21" fmla="*/ 196 h 423"/>
                <a:gd name="T22" fmla="*/ 321 w 346"/>
                <a:gd name="T23" fmla="*/ 179 h 423"/>
                <a:gd name="T24" fmla="*/ 339 w 346"/>
                <a:gd name="T25" fmla="*/ 156 h 423"/>
                <a:gd name="T26" fmla="*/ 344 w 346"/>
                <a:gd name="T27" fmla="*/ 123 h 423"/>
                <a:gd name="T28" fmla="*/ 329 w 346"/>
                <a:gd name="T29" fmla="*/ 106 h 423"/>
                <a:gd name="T30" fmla="*/ 307 w 346"/>
                <a:gd name="T31" fmla="*/ 90 h 423"/>
                <a:gd name="T32" fmla="*/ 269 w 346"/>
                <a:gd name="T33" fmla="*/ 80 h 423"/>
                <a:gd name="T34" fmla="*/ 258 w 346"/>
                <a:gd name="T35" fmla="*/ 74 h 423"/>
                <a:gd name="T36" fmla="*/ 248 w 346"/>
                <a:gd name="T37" fmla="*/ 64 h 423"/>
                <a:gd name="T38" fmla="*/ 221 w 346"/>
                <a:gd name="T39" fmla="*/ 72 h 423"/>
                <a:gd name="T40" fmla="*/ 222 w 346"/>
                <a:gd name="T41" fmla="*/ 70 h 423"/>
                <a:gd name="T42" fmla="*/ 225 w 346"/>
                <a:gd name="T43" fmla="*/ 55 h 423"/>
                <a:gd name="T44" fmla="*/ 206 w 346"/>
                <a:gd name="T45" fmla="*/ 68 h 423"/>
                <a:gd name="T46" fmla="*/ 197 w 346"/>
                <a:gd name="T47" fmla="*/ 68 h 423"/>
                <a:gd name="T48" fmla="*/ 197 w 346"/>
                <a:gd name="T49" fmla="*/ 60 h 423"/>
                <a:gd name="T50" fmla="*/ 212 w 346"/>
                <a:gd name="T51" fmla="*/ 51 h 423"/>
                <a:gd name="T52" fmla="*/ 210 w 346"/>
                <a:gd name="T53" fmla="*/ 45 h 423"/>
                <a:gd name="T54" fmla="*/ 205 w 346"/>
                <a:gd name="T55" fmla="*/ 16 h 423"/>
                <a:gd name="T56" fmla="*/ 187 w 346"/>
                <a:gd name="T57" fmla="*/ 36 h 423"/>
                <a:gd name="T58" fmla="*/ 163 w 346"/>
                <a:gd name="T59" fmla="*/ 30 h 423"/>
                <a:gd name="T60" fmla="*/ 143 w 346"/>
                <a:gd name="T61" fmla="*/ 37 h 423"/>
                <a:gd name="T62" fmla="*/ 123 w 346"/>
                <a:gd name="T63" fmla="*/ 20 h 423"/>
                <a:gd name="T64" fmla="*/ 118 w 346"/>
                <a:gd name="T65" fmla="*/ 0 h 423"/>
                <a:gd name="T66" fmla="*/ 97 w 346"/>
                <a:gd name="T67" fmla="*/ 13 h 423"/>
                <a:gd name="T68" fmla="*/ 84 w 346"/>
                <a:gd name="T69" fmla="*/ 21 h 423"/>
                <a:gd name="T70" fmla="*/ 84 w 346"/>
                <a:gd name="T71" fmla="*/ 43 h 423"/>
                <a:gd name="T72" fmla="*/ 61 w 346"/>
                <a:gd name="T73" fmla="*/ 46 h 423"/>
                <a:gd name="T74" fmla="*/ 45 w 346"/>
                <a:gd name="T75" fmla="*/ 51 h 423"/>
                <a:gd name="T76" fmla="*/ 33 w 346"/>
                <a:gd name="T77" fmla="*/ 99 h 423"/>
                <a:gd name="T78" fmla="*/ 4 w 346"/>
                <a:gd name="T79" fmla="*/ 130 h 423"/>
                <a:gd name="T80" fmla="*/ 15 w 346"/>
                <a:gd name="T81" fmla="*/ 158 h 423"/>
                <a:gd name="T82" fmla="*/ 48 w 346"/>
                <a:gd name="T83" fmla="*/ 184 h 423"/>
                <a:gd name="T84" fmla="*/ 74 w 346"/>
                <a:gd name="T85" fmla="*/ 179 h 423"/>
                <a:gd name="T86" fmla="*/ 113 w 346"/>
                <a:gd name="T87" fmla="*/ 200 h 423"/>
                <a:gd name="T88" fmla="*/ 136 w 346"/>
                <a:gd name="T89" fmla="*/ 229 h 423"/>
                <a:gd name="T90" fmla="*/ 140 w 346"/>
                <a:gd name="T91" fmla="*/ 267 h 423"/>
                <a:gd name="T92" fmla="*/ 158 w 346"/>
                <a:gd name="T93" fmla="*/ 291 h 423"/>
                <a:gd name="T94" fmla="*/ 170 w 346"/>
                <a:gd name="T95" fmla="*/ 331 h 423"/>
                <a:gd name="T96" fmla="*/ 164 w 346"/>
                <a:gd name="T97" fmla="*/ 361 h 423"/>
                <a:gd name="T98" fmla="*/ 159 w 346"/>
                <a:gd name="T99" fmla="*/ 390 h 423"/>
                <a:gd name="T100" fmla="*/ 181 w 346"/>
                <a:gd name="T101" fmla="*/ 420 h 423"/>
                <a:gd name="T102" fmla="*/ 196 w 346"/>
                <a:gd name="T103" fmla="*/ 397 h 423"/>
                <a:gd name="T104" fmla="*/ 205 w 346"/>
                <a:gd name="T105" fmla="*/ 392 h 423"/>
                <a:gd name="T106" fmla="*/ 220 w 346"/>
                <a:gd name="T107" fmla="*/ 371 h 423"/>
                <a:gd name="T108" fmla="*/ 219 w 346"/>
                <a:gd name="T109" fmla="*/ 347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46" h="423">
                  <a:moveTo>
                    <a:pt x="182" y="70"/>
                  </a:moveTo>
                  <a:cubicBezTo>
                    <a:pt x="183" y="69"/>
                    <a:pt x="183" y="70"/>
                    <a:pt x="183" y="70"/>
                  </a:cubicBezTo>
                  <a:cubicBezTo>
                    <a:pt x="182" y="71"/>
                    <a:pt x="180" y="71"/>
                    <a:pt x="180" y="72"/>
                  </a:cubicBezTo>
                  <a:cubicBezTo>
                    <a:pt x="179" y="73"/>
                    <a:pt x="179" y="74"/>
                    <a:pt x="178" y="75"/>
                  </a:cubicBezTo>
                  <a:cubicBezTo>
                    <a:pt x="177" y="76"/>
                    <a:pt x="179" y="71"/>
                    <a:pt x="182" y="70"/>
                  </a:cubicBezTo>
                  <a:close/>
                  <a:moveTo>
                    <a:pt x="207" y="68"/>
                  </a:moveTo>
                  <a:cubicBezTo>
                    <a:pt x="208" y="69"/>
                    <a:pt x="206" y="70"/>
                    <a:pt x="206" y="70"/>
                  </a:cubicBezTo>
                  <a:cubicBezTo>
                    <a:pt x="206" y="69"/>
                    <a:pt x="206" y="68"/>
                    <a:pt x="207" y="68"/>
                  </a:cubicBezTo>
                  <a:close/>
                  <a:moveTo>
                    <a:pt x="199" y="64"/>
                  </a:moveTo>
                  <a:cubicBezTo>
                    <a:pt x="198" y="65"/>
                    <a:pt x="198" y="66"/>
                    <a:pt x="200" y="66"/>
                  </a:cubicBezTo>
                  <a:cubicBezTo>
                    <a:pt x="200" y="66"/>
                    <a:pt x="201" y="64"/>
                    <a:pt x="199" y="64"/>
                  </a:cubicBezTo>
                  <a:close/>
                  <a:moveTo>
                    <a:pt x="202" y="61"/>
                  </a:moveTo>
                  <a:cubicBezTo>
                    <a:pt x="203" y="62"/>
                    <a:pt x="203" y="62"/>
                    <a:pt x="203" y="62"/>
                  </a:cubicBezTo>
                  <a:cubicBezTo>
                    <a:pt x="203" y="62"/>
                    <a:pt x="203" y="61"/>
                    <a:pt x="202" y="61"/>
                  </a:cubicBezTo>
                  <a:close/>
                  <a:moveTo>
                    <a:pt x="190" y="410"/>
                  </a:moveTo>
                  <a:cubicBezTo>
                    <a:pt x="189" y="410"/>
                    <a:pt x="187" y="413"/>
                    <a:pt x="190" y="412"/>
                  </a:cubicBezTo>
                  <a:cubicBezTo>
                    <a:pt x="190" y="412"/>
                    <a:pt x="191" y="410"/>
                    <a:pt x="190" y="410"/>
                  </a:cubicBezTo>
                  <a:close/>
                  <a:moveTo>
                    <a:pt x="195" y="409"/>
                  </a:moveTo>
                  <a:cubicBezTo>
                    <a:pt x="192" y="409"/>
                    <a:pt x="191" y="412"/>
                    <a:pt x="196" y="411"/>
                  </a:cubicBezTo>
                  <a:cubicBezTo>
                    <a:pt x="198" y="411"/>
                    <a:pt x="199" y="408"/>
                    <a:pt x="195" y="409"/>
                  </a:cubicBezTo>
                  <a:close/>
                  <a:moveTo>
                    <a:pt x="198" y="405"/>
                  </a:moveTo>
                  <a:cubicBezTo>
                    <a:pt x="197" y="407"/>
                    <a:pt x="197" y="407"/>
                    <a:pt x="197" y="407"/>
                  </a:cubicBezTo>
                  <a:cubicBezTo>
                    <a:pt x="198" y="406"/>
                    <a:pt x="204" y="405"/>
                    <a:pt x="198" y="405"/>
                  </a:cubicBezTo>
                  <a:close/>
                  <a:moveTo>
                    <a:pt x="177" y="76"/>
                  </a:moveTo>
                  <a:cubicBezTo>
                    <a:pt x="176" y="78"/>
                    <a:pt x="176" y="78"/>
                    <a:pt x="176" y="78"/>
                  </a:cubicBezTo>
                  <a:cubicBezTo>
                    <a:pt x="170" y="78"/>
                    <a:pt x="166" y="77"/>
                    <a:pt x="162" y="78"/>
                  </a:cubicBezTo>
                  <a:cubicBezTo>
                    <a:pt x="163" y="76"/>
                    <a:pt x="163" y="76"/>
                    <a:pt x="163" y="76"/>
                  </a:cubicBezTo>
                  <a:cubicBezTo>
                    <a:pt x="167" y="76"/>
                    <a:pt x="171" y="79"/>
                    <a:pt x="176" y="77"/>
                  </a:cubicBezTo>
                  <a:cubicBezTo>
                    <a:pt x="176" y="77"/>
                    <a:pt x="176" y="76"/>
                    <a:pt x="177" y="76"/>
                  </a:cubicBezTo>
                  <a:close/>
                  <a:moveTo>
                    <a:pt x="200" y="58"/>
                  </a:moveTo>
                  <a:cubicBezTo>
                    <a:pt x="199" y="58"/>
                    <a:pt x="199" y="59"/>
                    <a:pt x="201" y="59"/>
                  </a:cubicBezTo>
                  <a:cubicBezTo>
                    <a:pt x="201" y="59"/>
                    <a:pt x="203" y="57"/>
                    <a:pt x="200" y="58"/>
                  </a:cubicBezTo>
                  <a:close/>
                  <a:moveTo>
                    <a:pt x="221" y="332"/>
                  </a:moveTo>
                  <a:cubicBezTo>
                    <a:pt x="225" y="331"/>
                    <a:pt x="227" y="329"/>
                    <a:pt x="230" y="327"/>
                  </a:cubicBezTo>
                  <a:cubicBezTo>
                    <a:pt x="231" y="327"/>
                    <a:pt x="232" y="325"/>
                    <a:pt x="232" y="324"/>
                  </a:cubicBezTo>
                  <a:cubicBezTo>
                    <a:pt x="234" y="323"/>
                    <a:pt x="237" y="323"/>
                    <a:pt x="239" y="322"/>
                  </a:cubicBezTo>
                  <a:cubicBezTo>
                    <a:pt x="240" y="321"/>
                    <a:pt x="241" y="317"/>
                    <a:pt x="241" y="317"/>
                  </a:cubicBezTo>
                  <a:cubicBezTo>
                    <a:pt x="243" y="316"/>
                    <a:pt x="247" y="317"/>
                    <a:pt x="249" y="316"/>
                  </a:cubicBezTo>
                  <a:cubicBezTo>
                    <a:pt x="249" y="316"/>
                    <a:pt x="250" y="315"/>
                    <a:pt x="250" y="314"/>
                  </a:cubicBezTo>
                  <a:cubicBezTo>
                    <a:pt x="252" y="314"/>
                    <a:pt x="254" y="314"/>
                    <a:pt x="257" y="314"/>
                  </a:cubicBezTo>
                  <a:cubicBezTo>
                    <a:pt x="256" y="312"/>
                    <a:pt x="256" y="311"/>
                    <a:pt x="255" y="309"/>
                  </a:cubicBezTo>
                  <a:cubicBezTo>
                    <a:pt x="255" y="309"/>
                    <a:pt x="256" y="309"/>
                    <a:pt x="257" y="309"/>
                  </a:cubicBezTo>
                  <a:cubicBezTo>
                    <a:pt x="257" y="309"/>
                    <a:pt x="258" y="307"/>
                    <a:pt x="259" y="307"/>
                  </a:cubicBezTo>
                  <a:cubicBezTo>
                    <a:pt x="259" y="307"/>
                    <a:pt x="260" y="308"/>
                    <a:pt x="262" y="308"/>
                  </a:cubicBezTo>
                  <a:cubicBezTo>
                    <a:pt x="262" y="308"/>
                    <a:pt x="264" y="306"/>
                    <a:pt x="264" y="306"/>
                  </a:cubicBezTo>
                  <a:cubicBezTo>
                    <a:pt x="267" y="305"/>
                    <a:pt x="268" y="306"/>
                    <a:pt x="271" y="306"/>
                  </a:cubicBezTo>
                  <a:cubicBezTo>
                    <a:pt x="271" y="305"/>
                    <a:pt x="271" y="302"/>
                    <a:pt x="271" y="302"/>
                  </a:cubicBezTo>
                  <a:cubicBezTo>
                    <a:pt x="271" y="303"/>
                    <a:pt x="272" y="302"/>
                    <a:pt x="273" y="302"/>
                  </a:cubicBezTo>
                  <a:cubicBezTo>
                    <a:pt x="273" y="304"/>
                    <a:pt x="273" y="304"/>
                    <a:pt x="273" y="304"/>
                  </a:cubicBezTo>
                  <a:cubicBezTo>
                    <a:pt x="273" y="304"/>
                    <a:pt x="274" y="305"/>
                    <a:pt x="274" y="305"/>
                  </a:cubicBezTo>
                  <a:cubicBezTo>
                    <a:pt x="275" y="306"/>
                    <a:pt x="277" y="305"/>
                    <a:pt x="279" y="305"/>
                  </a:cubicBezTo>
                  <a:cubicBezTo>
                    <a:pt x="279" y="304"/>
                    <a:pt x="281" y="303"/>
                    <a:pt x="281" y="302"/>
                  </a:cubicBezTo>
                  <a:cubicBezTo>
                    <a:pt x="281" y="302"/>
                    <a:pt x="280" y="300"/>
                    <a:pt x="281" y="299"/>
                  </a:cubicBezTo>
                  <a:cubicBezTo>
                    <a:pt x="285" y="297"/>
                    <a:pt x="285" y="297"/>
                    <a:pt x="285" y="297"/>
                  </a:cubicBezTo>
                  <a:cubicBezTo>
                    <a:pt x="285" y="296"/>
                    <a:pt x="286" y="295"/>
                    <a:pt x="286" y="294"/>
                  </a:cubicBezTo>
                  <a:cubicBezTo>
                    <a:pt x="285" y="294"/>
                    <a:pt x="285" y="294"/>
                    <a:pt x="285" y="294"/>
                  </a:cubicBezTo>
                  <a:cubicBezTo>
                    <a:pt x="285" y="292"/>
                    <a:pt x="285" y="292"/>
                    <a:pt x="285" y="289"/>
                  </a:cubicBezTo>
                  <a:cubicBezTo>
                    <a:pt x="283" y="289"/>
                    <a:pt x="285" y="288"/>
                    <a:pt x="285" y="289"/>
                  </a:cubicBezTo>
                  <a:cubicBezTo>
                    <a:pt x="285" y="288"/>
                    <a:pt x="285" y="287"/>
                    <a:pt x="285" y="287"/>
                  </a:cubicBezTo>
                  <a:cubicBezTo>
                    <a:pt x="285" y="286"/>
                    <a:pt x="287" y="285"/>
                    <a:pt x="287" y="285"/>
                  </a:cubicBezTo>
                  <a:cubicBezTo>
                    <a:pt x="288" y="283"/>
                    <a:pt x="287" y="281"/>
                    <a:pt x="288" y="279"/>
                  </a:cubicBezTo>
                  <a:cubicBezTo>
                    <a:pt x="289" y="278"/>
                    <a:pt x="292" y="276"/>
                    <a:pt x="293" y="275"/>
                  </a:cubicBezTo>
                  <a:cubicBezTo>
                    <a:pt x="293" y="274"/>
                    <a:pt x="292" y="273"/>
                    <a:pt x="293" y="272"/>
                  </a:cubicBezTo>
                  <a:cubicBezTo>
                    <a:pt x="293" y="271"/>
                    <a:pt x="294" y="272"/>
                    <a:pt x="295" y="271"/>
                  </a:cubicBezTo>
                  <a:cubicBezTo>
                    <a:pt x="295" y="271"/>
                    <a:pt x="294" y="270"/>
                    <a:pt x="295" y="269"/>
                  </a:cubicBezTo>
                  <a:cubicBezTo>
                    <a:pt x="295" y="267"/>
                    <a:pt x="299" y="266"/>
                    <a:pt x="300" y="264"/>
                  </a:cubicBezTo>
                  <a:cubicBezTo>
                    <a:pt x="301" y="261"/>
                    <a:pt x="300" y="256"/>
                    <a:pt x="301" y="253"/>
                  </a:cubicBezTo>
                  <a:cubicBezTo>
                    <a:pt x="301" y="251"/>
                    <a:pt x="304" y="249"/>
                    <a:pt x="306" y="247"/>
                  </a:cubicBezTo>
                  <a:cubicBezTo>
                    <a:pt x="304" y="245"/>
                    <a:pt x="302" y="240"/>
                    <a:pt x="305" y="236"/>
                  </a:cubicBezTo>
                  <a:cubicBezTo>
                    <a:pt x="305" y="236"/>
                    <a:pt x="306" y="235"/>
                    <a:pt x="307" y="235"/>
                  </a:cubicBezTo>
                  <a:cubicBezTo>
                    <a:pt x="307" y="234"/>
                    <a:pt x="307" y="229"/>
                    <a:pt x="307" y="229"/>
                  </a:cubicBezTo>
                  <a:cubicBezTo>
                    <a:pt x="307" y="227"/>
                    <a:pt x="308" y="225"/>
                    <a:pt x="308" y="223"/>
                  </a:cubicBezTo>
                  <a:cubicBezTo>
                    <a:pt x="307" y="219"/>
                    <a:pt x="307" y="219"/>
                    <a:pt x="307" y="219"/>
                  </a:cubicBezTo>
                  <a:cubicBezTo>
                    <a:pt x="306" y="214"/>
                    <a:pt x="306" y="210"/>
                    <a:pt x="307" y="205"/>
                  </a:cubicBezTo>
                  <a:cubicBezTo>
                    <a:pt x="305" y="205"/>
                    <a:pt x="305" y="205"/>
                    <a:pt x="304" y="204"/>
                  </a:cubicBezTo>
                  <a:cubicBezTo>
                    <a:pt x="304" y="203"/>
                    <a:pt x="306" y="202"/>
                    <a:pt x="307" y="201"/>
                  </a:cubicBezTo>
                  <a:cubicBezTo>
                    <a:pt x="307" y="199"/>
                    <a:pt x="306" y="199"/>
                    <a:pt x="307" y="196"/>
                  </a:cubicBezTo>
                  <a:cubicBezTo>
                    <a:pt x="308" y="195"/>
                    <a:pt x="309" y="195"/>
                    <a:pt x="310" y="193"/>
                  </a:cubicBezTo>
                  <a:cubicBezTo>
                    <a:pt x="310" y="193"/>
                    <a:pt x="310" y="188"/>
                    <a:pt x="310" y="188"/>
                  </a:cubicBezTo>
                  <a:cubicBezTo>
                    <a:pt x="314" y="190"/>
                    <a:pt x="313" y="188"/>
                    <a:pt x="315" y="192"/>
                  </a:cubicBezTo>
                  <a:cubicBezTo>
                    <a:pt x="316" y="191"/>
                    <a:pt x="318" y="188"/>
                    <a:pt x="318" y="187"/>
                  </a:cubicBezTo>
                  <a:cubicBezTo>
                    <a:pt x="318" y="187"/>
                    <a:pt x="318" y="186"/>
                    <a:pt x="318" y="185"/>
                  </a:cubicBezTo>
                  <a:cubicBezTo>
                    <a:pt x="318" y="185"/>
                    <a:pt x="320" y="185"/>
                    <a:pt x="320" y="184"/>
                  </a:cubicBezTo>
                  <a:cubicBezTo>
                    <a:pt x="321" y="182"/>
                    <a:pt x="320" y="181"/>
                    <a:pt x="321" y="179"/>
                  </a:cubicBezTo>
                  <a:cubicBezTo>
                    <a:pt x="321" y="177"/>
                    <a:pt x="323" y="176"/>
                    <a:pt x="324" y="174"/>
                  </a:cubicBezTo>
                  <a:cubicBezTo>
                    <a:pt x="325" y="173"/>
                    <a:pt x="324" y="171"/>
                    <a:pt x="325" y="170"/>
                  </a:cubicBezTo>
                  <a:cubicBezTo>
                    <a:pt x="325" y="169"/>
                    <a:pt x="331" y="164"/>
                    <a:pt x="331" y="164"/>
                  </a:cubicBezTo>
                  <a:cubicBezTo>
                    <a:pt x="332" y="164"/>
                    <a:pt x="333" y="164"/>
                    <a:pt x="334" y="164"/>
                  </a:cubicBezTo>
                  <a:cubicBezTo>
                    <a:pt x="335" y="163"/>
                    <a:pt x="335" y="162"/>
                    <a:pt x="336" y="161"/>
                  </a:cubicBezTo>
                  <a:cubicBezTo>
                    <a:pt x="337" y="160"/>
                    <a:pt x="338" y="159"/>
                    <a:pt x="339" y="158"/>
                  </a:cubicBezTo>
                  <a:cubicBezTo>
                    <a:pt x="339" y="158"/>
                    <a:pt x="339" y="157"/>
                    <a:pt x="339" y="156"/>
                  </a:cubicBezTo>
                  <a:cubicBezTo>
                    <a:pt x="339" y="156"/>
                    <a:pt x="341" y="155"/>
                    <a:pt x="341" y="154"/>
                  </a:cubicBezTo>
                  <a:cubicBezTo>
                    <a:pt x="343" y="151"/>
                    <a:pt x="343" y="149"/>
                    <a:pt x="344" y="145"/>
                  </a:cubicBezTo>
                  <a:cubicBezTo>
                    <a:pt x="346" y="144"/>
                    <a:pt x="346" y="144"/>
                    <a:pt x="346" y="144"/>
                  </a:cubicBezTo>
                  <a:cubicBezTo>
                    <a:pt x="346" y="141"/>
                    <a:pt x="345" y="140"/>
                    <a:pt x="345" y="138"/>
                  </a:cubicBezTo>
                  <a:cubicBezTo>
                    <a:pt x="345" y="137"/>
                    <a:pt x="346" y="134"/>
                    <a:pt x="346" y="132"/>
                  </a:cubicBezTo>
                  <a:cubicBezTo>
                    <a:pt x="344" y="130"/>
                    <a:pt x="344" y="130"/>
                    <a:pt x="344" y="130"/>
                  </a:cubicBezTo>
                  <a:cubicBezTo>
                    <a:pt x="343" y="129"/>
                    <a:pt x="345" y="126"/>
                    <a:pt x="344" y="123"/>
                  </a:cubicBezTo>
                  <a:cubicBezTo>
                    <a:pt x="344" y="121"/>
                    <a:pt x="342" y="121"/>
                    <a:pt x="341" y="120"/>
                  </a:cubicBezTo>
                  <a:cubicBezTo>
                    <a:pt x="341" y="119"/>
                    <a:pt x="341" y="118"/>
                    <a:pt x="341" y="118"/>
                  </a:cubicBezTo>
                  <a:cubicBezTo>
                    <a:pt x="341" y="117"/>
                    <a:pt x="340" y="117"/>
                    <a:pt x="340" y="117"/>
                  </a:cubicBezTo>
                  <a:cubicBezTo>
                    <a:pt x="338" y="113"/>
                    <a:pt x="338" y="108"/>
                    <a:pt x="334" y="108"/>
                  </a:cubicBezTo>
                  <a:cubicBezTo>
                    <a:pt x="332" y="107"/>
                    <a:pt x="330" y="109"/>
                    <a:pt x="330" y="109"/>
                  </a:cubicBezTo>
                  <a:cubicBezTo>
                    <a:pt x="330" y="109"/>
                    <a:pt x="330" y="107"/>
                    <a:pt x="330" y="107"/>
                  </a:cubicBezTo>
                  <a:cubicBezTo>
                    <a:pt x="329" y="107"/>
                    <a:pt x="329" y="106"/>
                    <a:pt x="329" y="106"/>
                  </a:cubicBezTo>
                  <a:cubicBezTo>
                    <a:pt x="326" y="105"/>
                    <a:pt x="325" y="107"/>
                    <a:pt x="323" y="108"/>
                  </a:cubicBezTo>
                  <a:cubicBezTo>
                    <a:pt x="323" y="107"/>
                    <a:pt x="324" y="106"/>
                    <a:pt x="324" y="106"/>
                  </a:cubicBezTo>
                  <a:cubicBezTo>
                    <a:pt x="323" y="105"/>
                    <a:pt x="322" y="105"/>
                    <a:pt x="321" y="104"/>
                  </a:cubicBezTo>
                  <a:cubicBezTo>
                    <a:pt x="321" y="104"/>
                    <a:pt x="321" y="103"/>
                    <a:pt x="321" y="102"/>
                  </a:cubicBezTo>
                  <a:cubicBezTo>
                    <a:pt x="317" y="98"/>
                    <a:pt x="317" y="98"/>
                    <a:pt x="317" y="98"/>
                  </a:cubicBezTo>
                  <a:cubicBezTo>
                    <a:pt x="317" y="97"/>
                    <a:pt x="316" y="98"/>
                    <a:pt x="316" y="98"/>
                  </a:cubicBezTo>
                  <a:cubicBezTo>
                    <a:pt x="313" y="96"/>
                    <a:pt x="310" y="92"/>
                    <a:pt x="307" y="90"/>
                  </a:cubicBezTo>
                  <a:cubicBezTo>
                    <a:pt x="305" y="89"/>
                    <a:pt x="304" y="89"/>
                    <a:pt x="302" y="88"/>
                  </a:cubicBezTo>
                  <a:cubicBezTo>
                    <a:pt x="301" y="88"/>
                    <a:pt x="300" y="86"/>
                    <a:pt x="299" y="86"/>
                  </a:cubicBezTo>
                  <a:cubicBezTo>
                    <a:pt x="295" y="85"/>
                    <a:pt x="294" y="86"/>
                    <a:pt x="290" y="86"/>
                  </a:cubicBezTo>
                  <a:cubicBezTo>
                    <a:pt x="283" y="85"/>
                    <a:pt x="284" y="82"/>
                    <a:pt x="279" y="84"/>
                  </a:cubicBezTo>
                  <a:cubicBezTo>
                    <a:pt x="278" y="83"/>
                    <a:pt x="276" y="80"/>
                    <a:pt x="275" y="80"/>
                  </a:cubicBezTo>
                  <a:cubicBezTo>
                    <a:pt x="273" y="79"/>
                    <a:pt x="272" y="80"/>
                    <a:pt x="271" y="80"/>
                  </a:cubicBezTo>
                  <a:cubicBezTo>
                    <a:pt x="271" y="80"/>
                    <a:pt x="270" y="80"/>
                    <a:pt x="269" y="80"/>
                  </a:cubicBezTo>
                  <a:cubicBezTo>
                    <a:pt x="267" y="82"/>
                    <a:pt x="267" y="86"/>
                    <a:pt x="263" y="86"/>
                  </a:cubicBezTo>
                  <a:cubicBezTo>
                    <a:pt x="261" y="85"/>
                    <a:pt x="262" y="82"/>
                    <a:pt x="263" y="80"/>
                  </a:cubicBezTo>
                  <a:cubicBezTo>
                    <a:pt x="263" y="80"/>
                    <a:pt x="260" y="80"/>
                    <a:pt x="260" y="80"/>
                  </a:cubicBezTo>
                  <a:cubicBezTo>
                    <a:pt x="260" y="79"/>
                    <a:pt x="261" y="78"/>
                    <a:pt x="261" y="78"/>
                  </a:cubicBezTo>
                  <a:cubicBezTo>
                    <a:pt x="262" y="76"/>
                    <a:pt x="261" y="76"/>
                    <a:pt x="261" y="75"/>
                  </a:cubicBezTo>
                  <a:cubicBezTo>
                    <a:pt x="259" y="75"/>
                    <a:pt x="260" y="76"/>
                    <a:pt x="259" y="74"/>
                  </a:cubicBezTo>
                  <a:cubicBezTo>
                    <a:pt x="258" y="74"/>
                    <a:pt x="258" y="74"/>
                    <a:pt x="258" y="74"/>
                  </a:cubicBezTo>
                  <a:cubicBezTo>
                    <a:pt x="258" y="74"/>
                    <a:pt x="258" y="73"/>
                    <a:pt x="259" y="72"/>
                  </a:cubicBezTo>
                  <a:cubicBezTo>
                    <a:pt x="258" y="71"/>
                    <a:pt x="258" y="71"/>
                    <a:pt x="257" y="70"/>
                  </a:cubicBezTo>
                  <a:cubicBezTo>
                    <a:pt x="256" y="70"/>
                    <a:pt x="255" y="69"/>
                    <a:pt x="254" y="70"/>
                  </a:cubicBezTo>
                  <a:cubicBezTo>
                    <a:pt x="254" y="70"/>
                    <a:pt x="253" y="72"/>
                    <a:pt x="252" y="72"/>
                  </a:cubicBezTo>
                  <a:cubicBezTo>
                    <a:pt x="252" y="71"/>
                    <a:pt x="253" y="70"/>
                    <a:pt x="253" y="68"/>
                  </a:cubicBezTo>
                  <a:cubicBezTo>
                    <a:pt x="251" y="68"/>
                    <a:pt x="251" y="67"/>
                    <a:pt x="248" y="66"/>
                  </a:cubicBezTo>
                  <a:cubicBezTo>
                    <a:pt x="248" y="66"/>
                    <a:pt x="248" y="64"/>
                    <a:pt x="248" y="64"/>
                  </a:cubicBezTo>
                  <a:cubicBezTo>
                    <a:pt x="247" y="64"/>
                    <a:pt x="247" y="66"/>
                    <a:pt x="245" y="65"/>
                  </a:cubicBezTo>
                  <a:cubicBezTo>
                    <a:pt x="244" y="65"/>
                    <a:pt x="242" y="62"/>
                    <a:pt x="241" y="61"/>
                  </a:cubicBezTo>
                  <a:cubicBezTo>
                    <a:pt x="239" y="60"/>
                    <a:pt x="239" y="60"/>
                    <a:pt x="239" y="60"/>
                  </a:cubicBezTo>
                  <a:cubicBezTo>
                    <a:pt x="232" y="58"/>
                    <a:pt x="230" y="63"/>
                    <a:pt x="226" y="65"/>
                  </a:cubicBezTo>
                  <a:cubicBezTo>
                    <a:pt x="227" y="66"/>
                    <a:pt x="228" y="67"/>
                    <a:pt x="228" y="68"/>
                  </a:cubicBezTo>
                  <a:cubicBezTo>
                    <a:pt x="227" y="69"/>
                    <a:pt x="226" y="68"/>
                    <a:pt x="225" y="68"/>
                  </a:cubicBezTo>
                  <a:cubicBezTo>
                    <a:pt x="221" y="72"/>
                    <a:pt x="221" y="72"/>
                    <a:pt x="221" y="72"/>
                  </a:cubicBezTo>
                  <a:cubicBezTo>
                    <a:pt x="224" y="72"/>
                    <a:pt x="217" y="75"/>
                    <a:pt x="220" y="72"/>
                  </a:cubicBezTo>
                  <a:cubicBezTo>
                    <a:pt x="216" y="72"/>
                    <a:pt x="214" y="72"/>
                    <a:pt x="210" y="74"/>
                  </a:cubicBezTo>
                  <a:cubicBezTo>
                    <a:pt x="208" y="72"/>
                    <a:pt x="208" y="71"/>
                    <a:pt x="207" y="70"/>
                  </a:cubicBezTo>
                  <a:cubicBezTo>
                    <a:pt x="211" y="73"/>
                    <a:pt x="209" y="72"/>
                    <a:pt x="214" y="71"/>
                  </a:cubicBezTo>
                  <a:cubicBezTo>
                    <a:pt x="214" y="71"/>
                    <a:pt x="218" y="72"/>
                    <a:pt x="219" y="72"/>
                  </a:cubicBezTo>
                  <a:cubicBezTo>
                    <a:pt x="219" y="72"/>
                    <a:pt x="219" y="71"/>
                    <a:pt x="219" y="70"/>
                  </a:cubicBezTo>
                  <a:cubicBezTo>
                    <a:pt x="221" y="70"/>
                    <a:pt x="221" y="70"/>
                    <a:pt x="222" y="70"/>
                  </a:cubicBezTo>
                  <a:cubicBezTo>
                    <a:pt x="222" y="68"/>
                    <a:pt x="222" y="68"/>
                    <a:pt x="222" y="68"/>
                  </a:cubicBezTo>
                  <a:cubicBezTo>
                    <a:pt x="222" y="68"/>
                    <a:pt x="224" y="68"/>
                    <a:pt x="224" y="68"/>
                  </a:cubicBezTo>
                  <a:cubicBezTo>
                    <a:pt x="225" y="67"/>
                    <a:pt x="224" y="66"/>
                    <a:pt x="225" y="64"/>
                  </a:cubicBezTo>
                  <a:cubicBezTo>
                    <a:pt x="226" y="64"/>
                    <a:pt x="226" y="64"/>
                    <a:pt x="226" y="64"/>
                  </a:cubicBezTo>
                  <a:cubicBezTo>
                    <a:pt x="227" y="62"/>
                    <a:pt x="226" y="60"/>
                    <a:pt x="225" y="58"/>
                  </a:cubicBezTo>
                  <a:cubicBezTo>
                    <a:pt x="227" y="58"/>
                    <a:pt x="225" y="55"/>
                    <a:pt x="225" y="55"/>
                  </a:cubicBezTo>
                  <a:cubicBezTo>
                    <a:pt x="225" y="55"/>
                    <a:pt x="225" y="55"/>
                    <a:pt x="225" y="55"/>
                  </a:cubicBezTo>
                  <a:cubicBezTo>
                    <a:pt x="223" y="55"/>
                    <a:pt x="222" y="55"/>
                    <a:pt x="219" y="55"/>
                  </a:cubicBezTo>
                  <a:cubicBezTo>
                    <a:pt x="220" y="55"/>
                    <a:pt x="220" y="51"/>
                    <a:pt x="219" y="51"/>
                  </a:cubicBezTo>
                  <a:cubicBezTo>
                    <a:pt x="214" y="50"/>
                    <a:pt x="214" y="54"/>
                    <a:pt x="212" y="55"/>
                  </a:cubicBezTo>
                  <a:cubicBezTo>
                    <a:pt x="211" y="56"/>
                    <a:pt x="209" y="56"/>
                    <a:pt x="209" y="57"/>
                  </a:cubicBezTo>
                  <a:cubicBezTo>
                    <a:pt x="208" y="57"/>
                    <a:pt x="209" y="59"/>
                    <a:pt x="208" y="60"/>
                  </a:cubicBezTo>
                  <a:cubicBezTo>
                    <a:pt x="208" y="60"/>
                    <a:pt x="206" y="60"/>
                    <a:pt x="206" y="61"/>
                  </a:cubicBezTo>
                  <a:cubicBezTo>
                    <a:pt x="205" y="64"/>
                    <a:pt x="206" y="66"/>
                    <a:pt x="206" y="68"/>
                  </a:cubicBezTo>
                  <a:cubicBezTo>
                    <a:pt x="205" y="67"/>
                    <a:pt x="205" y="67"/>
                    <a:pt x="205" y="67"/>
                  </a:cubicBezTo>
                  <a:cubicBezTo>
                    <a:pt x="203" y="62"/>
                    <a:pt x="203" y="65"/>
                    <a:pt x="201" y="66"/>
                  </a:cubicBezTo>
                  <a:cubicBezTo>
                    <a:pt x="200" y="67"/>
                    <a:pt x="199" y="67"/>
                    <a:pt x="199" y="67"/>
                  </a:cubicBezTo>
                  <a:cubicBezTo>
                    <a:pt x="198" y="68"/>
                    <a:pt x="200" y="72"/>
                    <a:pt x="199" y="75"/>
                  </a:cubicBezTo>
                  <a:cubicBezTo>
                    <a:pt x="199" y="76"/>
                    <a:pt x="197" y="77"/>
                    <a:pt x="197" y="78"/>
                  </a:cubicBezTo>
                  <a:cubicBezTo>
                    <a:pt x="196" y="80"/>
                    <a:pt x="198" y="75"/>
                    <a:pt x="198" y="75"/>
                  </a:cubicBezTo>
                  <a:cubicBezTo>
                    <a:pt x="198" y="73"/>
                    <a:pt x="197" y="69"/>
                    <a:pt x="197" y="68"/>
                  </a:cubicBezTo>
                  <a:cubicBezTo>
                    <a:pt x="197" y="68"/>
                    <a:pt x="197" y="66"/>
                    <a:pt x="197" y="66"/>
                  </a:cubicBezTo>
                  <a:cubicBezTo>
                    <a:pt x="196" y="66"/>
                    <a:pt x="195" y="65"/>
                    <a:pt x="194" y="66"/>
                  </a:cubicBezTo>
                  <a:cubicBezTo>
                    <a:pt x="192" y="66"/>
                    <a:pt x="190" y="69"/>
                    <a:pt x="188" y="69"/>
                  </a:cubicBezTo>
                  <a:cubicBezTo>
                    <a:pt x="186" y="70"/>
                    <a:pt x="185" y="69"/>
                    <a:pt x="183" y="70"/>
                  </a:cubicBezTo>
                  <a:cubicBezTo>
                    <a:pt x="186" y="69"/>
                    <a:pt x="190" y="66"/>
                    <a:pt x="193" y="65"/>
                  </a:cubicBezTo>
                  <a:cubicBezTo>
                    <a:pt x="193" y="65"/>
                    <a:pt x="195" y="66"/>
                    <a:pt x="196" y="65"/>
                  </a:cubicBezTo>
                  <a:cubicBezTo>
                    <a:pt x="197" y="64"/>
                    <a:pt x="196" y="61"/>
                    <a:pt x="197" y="60"/>
                  </a:cubicBezTo>
                  <a:cubicBezTo>
                    <a:pt x="197" y="59"/>
                    <a:pt x="200" y="57"/>
                    <a:pt x="200" y="55"/>
                  </a:cubicBezTo>
                  <a:cubicBezTo>
                    <a:pt x="200" y="55"/>
                    <a:pt x="200" y="54"/>
                    <a:pt x="200" y="53"/>
                  </a:cubicBezTo>
                  <a:cubicBezTo>
                    <a:pt x="201" y="52"/>
                    <a:pt x="203" y="51"/>
                    <a:pt x="204" y="51"/>
                  </a:cubicBezTo>
                  <a:cubicBezTo>
                    <a:pt x="205" y="50"/>
                    <a:pt x="205" y="47"/>
                    <a:pt x="206" y="47"/>
                  </a:cubicBezTo>
                  <a:cubicBezTo>
                    <a:pt x="207" y="47"/>
                    <a:pt x="207" y="49"/>
                    <a:pt x="206" y="49"/>
                  </a:cubicBezTo>
                  <a:cubicBezTo>
                    <a:pt x="206" y="50"/>
                    <a:pt x="206" y="51"/>
                    <a:pt x="207" y="53"/>
                  </a:cubicBezTo>
                  <a:cubicBezTo>
                    <a:pt x="208" y="52"/>
                    <a:pt x="213" y="54"/>
                    <a:pt x="212" y="51"/>
                  </a:cubicBezTo>
                  <a:cubicBezTo>
                    <a:pt x="212" y="50"/>
                    <a:pt x="212" y="50"/>
                    <a:pt x="211" y="50"/>
                  </a:cubicBezTo>
                  <a:cubicBezTo>
                    <a:pt x="211" y="49"/>
                    <a:pt x="211" y="47"/>
                    <a:pt x="211" y="47"/>
                  </a:cubicBezTo>
                  <a:cubicBezTo>
                    <a:pt x="213" y="47"/>
                    <a:pt x="213" y="47"/>
                    <a:pt x="213" y="47"/>
                  </a:cubicBezTo>
                  <a:cubicBezTo>
                    <a:pt x="213" y="45"/>
                    <a:pt x="214" y="43"/>
                    <a:pt x="214" y="41"/>
                  </a:cubicBezTo>
                  <a:cubicBezTo>
                    <a:pt x="213" y="42"/>
                    <a:pt x="212" y="41"/>
                    <a:pt x="212" y="41"/>
                  </a:cubicBezTo>
                  <a:cubicBezTo>
                    <a:pt x="211" y="41"/>
                    <a:pt x="210" y="43"/>
                    <a:pt x="210" y="43"/>
                  </a:cubicBezTo>
                  <a:cubicBezTo>
                    <a:pt x="210" y="44"/>
                    <a:pt x="211" y="44"/>
                    <a:pt x="210" y="45"/>
                  </a:cubicBezTo>
                  <a:cubicBezTo>
                    <a:pt x="210" y="45"/>
                    <a:pt x="208" y="45"/>
                    <a:pt x="208" y="45"/>
                  </a:cubicBezTo>
                  <a:cubicBezTo>
                    <a:pt x="210" y="41"/>
                    <a:pt x="212" y="41"/>
                    <a:pt x="208" y="38"/>
                  </a:cubicBezTo>
                  <a:cubicBezTo>
                    <a:pt x="213" y="36"/>
                    <a:pt x="211" y="37"/>
                    <a:pt x="213" y="32"/>
                  </a:cubicBezTo>
                  <a:cubicBezTo>
                    <a:pt x="211" y="32"/>
                    <a:pt x="209" y="32"/>
                    <a:pt x="207" y="32"/>
                  </a:cubicBezTo>
                  <a:cubicBezTo>
                    <a:pt x="207" y="30"/>
                    <a:pt x="208" y="27"/>
                    <a:pt x="207" y="25"/>
                  </a:cubicBezTo>
                  <a:cubicBezTo>
                    <a:pt x="207" y="24"/>
                    <a:pt x="205" y="23"/>
                    <a:pt x="205" y="23"/>
                  </a:cubicBezTo>
                  <a:cubicBezTo>
                    <a:pt x="204" y="20"/>
                    <a:pt x="206" y="19"/>
                    <a:pt x="205" y="16"/>
                  </a:cubicBezTo>
                  <a:cubicBezTo>
                    <a:pt x="204" y="14"/>
                    <a:pt x="202" y="12"/>
                    <a:pt x="202" y="10"/>
                  </a:cubicBezTo>
                  <a:cubicBezTo>
                    <a:pt x="201" y="9"/>
                    <a:pt x="202" y="8"/>
                    <a:pt x="202" y="7"/>
                  </a:cubicBezTo>
                  <a:cubicBezTo>
                    <a:pt x="201" y="7"/>
                    <a:pt x="199" y="7"/>
                    <a:pt x="199" y="6"/>
                  </a:cubicBezTo>
                  <a:cubicBezTo>
                    <a:pt x="195" y="13"/>
                    <a:pt x="195" y="13"/>
                    <a:pt x="195" y="13"/>
                  </a:cubicBezTo>
                  <a:cubicBezTo>
                    <a:pt x="194" y="19"/>
                    <a:pt x="194" y="19"/>
                    <a:pt x="194" y="19"/>
                  </a:cubicBezTo>
                  <a:cubicBezTo>
                    <a:pt x="194" y="19"/>
                    <a:pt x="193" y="27"/>
                    <a:pt x="192" y="28"/>
                  </a:cubicBezTo>
                  <a:cubicBezTo>
                    <a:pt x="192" y="30"/>
                    <a:pt x="187" y="36"/>
                    <a:pt x="187" y="36"/>
                  </a:cubicBezTo>
                  <a:cubicBezTo>
                    <a:pt x="184" y="33"/>
                    <a:pt x="184" y="33"/>
                    <a:pt x="184" y="33"/>
                  </a:cubicBezTo>
                  <a:cubicBezTo>
                    <a:pt x="179" y="34"/>
                    <a:pt x="179" y="34"/>
                    <a:pt x="179" y="34"/>
                  </a:cubicBezTo>
                  <a:cubicBezTo>
                    <a:pt x="179" y="34"/>
                    <a:pt x="176" y="37"/>
                    <a:pt x="174" y="36"/>
                  </a:cubicBezTo>
                  <a:cubicBezTo>
                    <a:pt x="172" y="34"/>
                    <a:pt x="171" y="31"/>
                    <a:pt x="171" y="31"/>
                  </a:cubicBezTo>
                  <a:cubicBezTo>
                    <a:pt x="167" y="31"/>
                    <a:pt x="167" y="31"/>
                    <a:pt x="167" y="31"/>
                  </a:cubicBezTo>
                  <a:cubicBezTo>
                    <a:pt x="166" y="29"/>
                    <a:pt x="166" y="29"/>
                    <a:pt x="166" y="29"/>
                  </a:cubicBezTo>
                  <a:cubicBezTo>
                    <a:pt x="163" y="30"/>
                    <a:pt x="163" y="30"/>
                    <a:pt x="163" y="30"/>
                  </a:cubicBezTo>
                  <a:cubicBezTo>
                    <a:pt x="157" y="28"/>
                    <a:pt x="157" y="28"/>
                    <a:pt x="157" y="28"/>
                  </a:cubicBezTo>
                  <a:cubicBezTo>
                    <a:pt x="156" y="33"/>
                    <a:pt x="156" y="33"/>
                    <a:pt x="156" y="33"/>
                  </a:cubicBezTo>
                  <a:cubicBezTo>
                    <a:pt x="159" y="35"/>
                    <a:pt x="159" y="35"/>
                    <a:pt x="159" y="35"/>
                  </a:cubicBezTo>
                  <a:cubicBezTo>
                    <a:pt x="157" y="39"/>
                    <a:pt x="157" y="39"/>
                    <a:pt x="157" y="39"/>
                  </a:cubicBezTo>
                  <a:cubicBezTo>
                    <a:pt x="151" y="37"/>
                    <a:pt x="151" y="37"/>
                    <a:pt x="151" y="37"/>
                  </a:cubicBezTo>
                  <a:cubicBezTo>
                    <a:pt x="147" y="38"/>
                    <a:pt x="147" y="38"/>
                    <a:pt x="147" y="38"/>
                  </a:cubicBezTo>
                  <a:cubicBezTo>
                    <a:pt x="147" y="38"/>
                    <a:pt x="145" y="39"/>
                    <a:pt x="143" y="37"/>
                  </a:cubicBezTo>
                  <a:cubicBezTo>
                    <a:pt x="140" y="36"/>
                    <a:pt x="141" y="39"/>
                    <a:pt x="139" y="39"/>
                  </a:cubicBezTo>
                  <a:cubicBezTo>
                    <a:pt x="137" y="39"/>
                    <a:pt x="138" y="43"/>
                    <a:pt x="137" y="42"/>
                  </a:cubicBezTo>
                  <a:cubicBezTo>
                    <a:pt x="135" y="41"/>
                    <a:pt x="134" y="45"/>
                    <a:pt x="133" y="45"/>
                  </a:cubicBezTo>
                  <a:cubicBezTo>
                    <a:pt x="131" y="45"/>
                    <a:pt x="129" y="44"/>
                    <a:pt x="129" y="42"/>
                  </a:cubicBezTo>
                  <a:cubicBezTo>
                    <a:pt x="129" y="41"/>
                    <a:pt x="126" y="40"/>
                    <a:pt x="125" y="39"/>
                  </a:cubicBezTo>
                  <a:cubicBezTo>
                    <a:pt x="124" y="37"/>
                    <a:pt x="122" y="36"/>
                    <a:pt x="123" y="33"/>
                  </a:cubicBezTo>
                  <a:cubicBezTo>
                    <a:pt x="124" y="30"/>
                    <a:pt x="123" y="20"/>
                    <a:pt x="123" y="20"/>
                  </a:cubicBezTo>
                  <a:cubicBezTo>
                    <a:pt x="123" y="20"/>
                    <a:pt x="126" y="18"/>
                    <a:pt x="128" y="16"/>
                  </a:cubicBezTo>
                  <a:cubicBezTo>
                    <a:pt x="130" y="15"/>
                    <a:pt x="129" y="14"/>
                    <a:pt x="128" y="12"/>
                  </a:cubicBezTo>
                  <a:cubicBezTo>
                    <a:pt x="127" y="11"/>
                    <a:pt x="129" y="9"/>
                    <a:pt x="128" y="9"/>
                  </a:cubicBezTo>
                  <a:cubicBezTo>
                    <a:pt x="127" y="8"/>
                    <a:pt x="123" y="7"/>
                    <a:pt x="123" y="7"/>
                  </a:cubicBezTo>
                  <a:cubicBezTo>
                    <a:pt x="126" y="4"/>
                    <a:pt x="126" y="4"/>
                    <a:pt x="126" y="4"/>
                  </a:cubicBezTo>
                  <a:cubicBezTo>
                    <a:pt x="126" y="4"/>
                    <a:pt x="126" y="1"/>
                    <a:pt x="124" y="1"/>
                  </a:cubicBezTo>
                  <a:cubicBezTo>
                    <a:pt x="122" y="2"/>
                    <a:pt x="118" y="0"/>
                    <a:pt x="118" y="0"/>
                  </a:cubicBezTo>
                  <a:cubicBezTo>
                    <a:pt x="118" y="3"/>
                    <a:pt x="118" y="3"/>
                    <a:pt x="118" y="3"/>
                  </a:cubicBezTo>
                  <a:cubicBezTo>
                    <a:pt x="117" y="6"/>
                    <a:pt x="117" y="6"/>
                    <a:pt x="117" y="6"/>
                  </a:cubicBezTo>
                  <a:cubicBezTo>
                    <a:pt x="117" y="6"/>
                    <a:pt x="114" y="6"/>
                    <a:pt x="113" y="6"/>
                  </a:cubicBezTo>
                  <a:cubicBezTo>
                    <a:pt x="111" y="6"/>
                    <a:pt x="111" y="10"/>
                    <a:pt x="109" y="10"/>
                  </a:cubicBezTo>
                  <a:cubicBezTo>
                    <a:pt x="107" y="10"/>
                    <a:pt x="107" y="12"/>
                    <a:pt x="105" y="12"/>
                  </a:cubicBezTo>
                  <a:cubicBezTo>
                    <a:pt x="103" y="12"/>
                    <a:pt x="100" y="12"/>
                    <a:pt x="100" y="12"/>
                  </a:cubicBezTo>
                  <a:cubicBezTo>
                    <a:pt x="100" y="12"/>
                    <a:pt x="98" y="11"/>
                    <a:pt x="97" y="13"/>
                  </a:cubicBezTo>
                  <a:cubicBezTo>
                    <a:pt x="96" y="15"/>
                    <a:pt x="98" y="16"/>
                    <a:pt x="98" y="16"/>
                  </a:cubicBezTo>
                  <a:cubicBezTo>
                    <a:pt x="98" y="16"/>
                    <a:pt x="94" y="16"/>
                    <a:pt x="93" y="14"/>
                  </a:cubicBezTo>
                  <a:cubicBezTo>
                    <a:pt x="92" y="13"/>
                    <a:pt x="87" y="13"/>
                    <a:pt x="87" y="13"/>
                  </a:cubicBezTo>
                  <a:cubicBezTo>
                    <a:pt x="87" y="13"/>
                    <a:pt x="85" y="11"/>
                    <a:pt x="81" y="11"/>
                  </a:cubicBezTo>
                  <a:cubicBezTo>
                    <a:pt x="78" y="10"/>
                    <a:pt x="78" y="11"/>
                    <a:pt x="80" y="12"/>
                  </a:cubicBezTo>
                  <a:cubicBezTo>
                    <a:pt x="82" y="13"/>
                    <a:pt x="80" y="15"/>
                    <a:pt x="82" y="17"/>
                  </a:cubicBezTo>
                  <a:cubicBezTo>
                    <a:pt x="84" y="19"/>
                    <a:pt x="84" y="20"/>
                    <a:pt x="84" y="21"/>
                  </a:cubicBezTo>
                  <a:cubicBezTo>
                    <a:pt x="85" y="23"/>
                    <a:pt x="83" y="27"/>
                    <a:pt x="83" y="29"/>
                  </a:cubicBezTo>
                  <a:cubicBezTo>
                    <a:pt x="84" y="31"/>
                    <a:pt x="85" y="31"/>
                    <a:pt x="87" y="32"/>
                  </a:cubicBezTo>
                  <a:cubicBezTo>
                    <a:pt x="88" y="33"/>
                    <a:pt x="91" y="32"/>
                    <a:pt x="93" y="31"/>
                  </a:cubicBezTo>
                  <a:cubicBezTo>
                    <a:pt x="95" y="30"/>
                    <a:pt x="96" y="34"/>
                    <a:pt x="96" y="34"/>
                  </a:cubicBezTo>
                  <a:cubicBezTo>
                    <a:pt x="96" y="34"/>
                    <a:pt x="95" y="35"/>
                    <a:pt x="93" y="35"/>
                  </a:cubicBezTo>
                  <a:cubicBezTo>
                    <a:pt x="91" y="35"/>
                    <a:pt x="90" y="41"/>
                    <a:pt x="88" y="41"/>
                  </a:cubicBezTo>
                  <a:cubicBezTo>
                    <a:pt x="86" y="41"/>
                    <a:pt x="86" y="43"/>
                    <a:pt x="84" y="43"/>
                  </a:cubicBezTo>
                  <a:cubicBezTo>
                    <a:pt x="82" y="43"/>
                    <a:pt x="81" y="47"/>
                    <a:pt x="79" y="47"/>
                  </a:cubicBezTo>
                  <a:cubicBezTo>
                    <a:pt x="76" y="47"/>
                    <a:pt x="73" y="50"/>
                    <a:pt x="73" y="50"/>
                  </a:cubicBezTo>
                  <a:cubicBezTo>
                    <a:pt x="69" y="47"/>
                    <a:pt x="69" y="47"/>
                    <a:pt x="69" y="47"/>
                  </a:cubicBezTo>
                  <a:cubicBezTo>
                    <a:pt x="66" y="46"/>
                    <a:pt x="66" y="46"/>
                    <a:pt x="66" y="46"/>
                  </a:cubicBezTo>
                  <a:cubicBezTo>
                    <a:pt x="65" y="42"/>
                    <a:pt x="65" y="42"/>
                    <a:pt x="65" y="42"/>
                  </a:cubicBezTo>
                  <a:cubicBezTo>
                    <a:pt x="62" y="42"/>
                    <a:pt x="62" y="42"/>
                    <a:pt x="62" y="42"/>
                  </a:cubicBezTo>
                  <a:cubicBezTo>
                    <a:pt x="61" y="46"/>
                    <a:pt x="61" y="46"/>
                    <a:pt x="61" y="46"/>
                  </a:cubicBezTo>
                  <a:cubicBezTo>
                    <a:pt x="58" y="47"/>
                    <a:pt x="58" y="47"/>
                    <a:pt x="58" y="47"/>
                  </a:cubicBezTo>
                  <a:cubicBezTo>
                    <a:pt x="55" y="45"/>
                    <a:pt x="55" y="45"/>
                    <a:pt x="55" y="45"/>
                  </a:cubicBezTo>
                  <a:cubicBezTo>
                    <a:pt x="55" y="47"/>
                    <a:pt x="55" y="47"/>
                    <a:pt x="55" y="47"/>
                  </a:cubicBezTo>
                  <a:cubicBezTo>
                    <a:pt x="55" y="47"/>
                    <a:pt x="49" y="48"/>
                    <a:pt x="46" y="48"/>
                  </a:cubicBezTo>
                  <a:cubicBezTo>
                    <a:pt x="44" y="48"/>
                    <a:pt x="41" y="46"/>
                    <a:pt x="41" y="46"/>
                  </a:cubicBezTo>
                  <a:cubicBezTo>
                    <a:pt x="40" y="50"/>
                    <a:pt x="40" y="50"/>
                    <a:pt x="40" y="50"/>
                  </a:cubicBezTo>
                  <a:cubicBezTo>
                    <a:pt x="45" y="51"/>
                    <a:pt x="45" y="51"/>
                    <a:pt x="45" y="51"/>
                  </a:cubicBezTo>
                  <a:cubicBezTo>
                    <a:pt x="44" y="52"/>
                    <a:pt x="44" y="52"/>
                    <a:pt x="44" y="52"/>
                  </a:cubicBezTo>
                  <a:cubicBezTo>
                    <a:pt x="39" y="52"/>
                    <a:pt x="39" y="52"/>
                    <a:pt x="39" y="52"/>
                  </a:cubicBezTo>
                  <a:cubicBezTo>
                    <a:pt x="38" y="57"/>
                    <a:pt x="38" y="57"/>
                    <a:pt x="38" y="57"/>
                  </a:cubicBezTo>
                  <a:cubicBezTo>
                    <a:pt x="41" y="58"/>
                    <a:pt x="41" y="58"/>
                    <a:pt x="41" y="58"/>
                  </a:cubicBezTo>
                  <a:cubicBezTo>
                    <a:pt x="41" y="58"/>
                    <a:pt x="44" y="65"/>
                    <a:pt x="44" y="66"/>
                  </a:cubicBezTo>
                  <a:cubicBezTo>
                    <a:pt x="46" y="69"/>
                    <a:pt x="43" y="72"/>
                    <a:pt x="43" y="74"/>
                  </a:cubicBezTo>
                  <a:cubicBezTo>
                    <a:pt x="42" y="77"/>
                    <a:pt x="33" y="99"/>
                    <a:pt x="33" y="99"/>
                  </a:cubicBezTo>
                  <a:cubicBezTo>
                    <a:pt x="33" y="99"/>
                    <a:pt x="33" y="102"/>
                    <a:pt x="31" y="102"/>
                  </a:cubicBezTo>
                  <a:cubicBezTo>
                    <a:pt x="28" y="102"/>
                    <a:pt x="26" y="102"/>
                    <a:pt x="24" y="103"/>
                  </a:cubicBezTo>
                  <a:cubicBezTo>
                    <a:pt x="22" y="104"/>
                    <a:pt x="18" y="104"/>
                    <a:pt x="16" y="106"/>
                  </a:cubicBezTo>
                  <a:cubicBezTo>
                    <a:pt x="14" y="108"/>
                    <a:pt x="10" y="109"/>
                    <a:pt x="9" y="112"/>
                  </a:cubicBezTo>
                  <a:cubicBezTo>
                    <a:pt x="8" y="114"/>
                    <a:pt x="8" y="117"/>
                    <a:pt x="7" y="119"/>
                  </a:cubicBezTo>
                  <a:cubicBezTo>
                    <a:pt x="5" y="122"/>
                    <a:pt x="4" y="123"/>
                    <a:pt x="4" y="125"/>
                  </a:cubicBezTo>
                  <a:cubicBezTo>
                    <a:pt x="4" y="127"/>
                    <a:pt x="4" y="130"/>
                    <a:pt x="4" y="130"/>
                  </a:cubicBezTo>
                  <a:cubicBezTo>
                    <a:pt x="4" y="130"/>
                    <a:pt x="0" y="128"/>
                    <a:pt x="0" y="130"/>
                  </a:cubicBezTo>
                  <a:cubicBezTo>
                    <a:pt x="0" y="131"/>
                    <a:pt x="0" y="135"/>
                    <a:pt x="2" y="136"/>
                  </a:cubicBezTo>
                  <a:cubicBezTo>
                    <a:pt x="3" y="136"/>
                    <a:pt x="3" y="140"/>
                    <a:pt x="3" y="140"/>
                  </a:cubicBezTo>
                  <a:cubicBezTo>
                    <a:pt x="2" y="144"/>
                    <a:pt x="2" y="144"/>
                    <a:pt x="2" y="144"/>
                  </a:cubicBezTo>
                  <a:cubicBezTo>
                    <a:pt x="2" y="144"/>
                    <a:pt x="6" y="146"/>
                    <a:pt x="7" y="149"/>
                  </a:cubicBezTo>
                  <a:cubicBezTo>
                    <a:pt x="8" y="151"/>
                    <a:pt x="13" y="152"/>
                    <a:pt x="13" y="154"/>
                  </a:cubicBezTo>
                  <a:cubicBezTo>
                    <a:pt x="13" y="157"/>
                    <a:pt x="15" y="158"/>
                    <a:pt x="15" y="158"/>
                  </a:cubicBezTo>
                  <a:cubicBezTo>
                    <a:pt x="23" y="158"/>
                    <a:pt x="23" y="158"/>
                    <a:pt x="23" y="158"/>
                  </a:cubicBezTo>
                  <a:cubicBezTo>
                    <a:pt x="23" y="158"/>
                    <a:pt x="27" y="156"/>
                    <a:pt x="29" y="154"/>
                  </a:cubicBezTo>
                  <a:cubicBezTo>
                    <a:pt x="31" y="152"/>
                    <a:pt x="31" y="156"/>
                    <a:pt x="31" y="156"/>
                  </a:cubicBezTo>
                  <a:cubicBezTo>
                    <a:pt x="29" y="182"/>
                    <a:pt x="29" y="182"/>
                    <a:pt x="29" y="182"/>
                  </a:cubicBezTo>
                  <a:cubicBezTo>
                    <a:pt x="39" y="185"/>
                    <a:pt x="39" y="185"/>
                    <a:pt x="39" y="185"/>
                  </a:cubicBezTo>
                  <a:cubicBezTo>
                    <a:pt x="39" y="185"/>
                    <a:pt x="41" y="185"/>
                    <a:pt x="43" y="186"/>
                  </a:cubicBezTo>
                  <a:cubicBezTo>
                    <a:pt x="44" y="187"/>
                    <a:pt x="49" y="185"/>
                    <a:pt x="48" y="184"/>
                  </a:cubicBezTo>
                  <a:cubicBezTo>
                    <a:pt x="47" y="182"/>
                    <a:pt x="49" y="181"/>
                    <a:pt x="49" y="181"/>
                  </a:cubicBezTo>
                  <a:cubicBezTo>
                    <a:pt x="52" y="181"/>
                    <a:pt x="52" y="181"/>
                    <a:pt x="52" y="181"/>
                  </a:cubicBezTo>
                  <a:cubicBezTo>
                    <a:pt x="52" y="181"/>
                    <a:pt x="58" y="171"/>
                    <a:pt x="61" y="170"/>
                  </a:cubicBezTo>
                  <a:cubicBezTo>
                    <a:pt x="65" y="170"/>
                    <a:pt x="69" y="168"/>
                    <a:pt x="72" y="168"/>
                  </a:cubicBezTo>
                  <a:cubicBezTo>
                    <a:pt x="76" y="168"/>
                    <a:pt x="76" y="168"/>
                    <a:pt x="76" y="168"/>
                  </a:cubicBezTo>
                  <a:cubicBezTo>
                    <a:pt x="77" y="170"/>
                    <a:pt x="77" y="170"/>
                    <a:pt x="77" y="170"/>
                  </a:cubicBezTo>
                  <a:cubicBezTo>
                    <a:pt x="77" y="170"/>
                    <a:pt x="73" y="177"/>
                    <a:pt x="74" y="179"/>
                  </a:cubicBezTo>
                  <a:cubicBezTo>
                    <a:pt x="75" y="181"/>
                    <a:pt x="76" y="184"/>
                    <a:pt x="78" y="184"/>
                  </a:cubicBezTo>
                  <a:cubicBezTo>
                    <a:pt x="80" y="185"/>
                    <a:pt x="80" y="185"/>
                    <a:pt x="83" y="186"/>
                  </a:cubicBezTo>
                  <a:cubicBezTo>
                    <a:pt x="85" y="186"/>
                    <a:pt x="86" y="182"/>
                    <a:pt x="88" y="185"/>
                  </a:cubicBezTo>
                  <a:cubicBezTo>
                    <a:pt x="91" y="188"/>
                    <a:pt x="92" y="189"/>
                    <a:pt x="95" y="191"/>
                  </a:cubicBezTo>
                  <a:cubicBezTo>
                    <a:pt x="98" y="192"/>
                    <a:pt x="97" y="193"/>
                    <a:pt x="100" y="195"/>
                  </a:cubicBezTo>
                  <a:cubicBezTo>
                    <a:pt x="102" y="196"/>
                    <a:pt x="103" y="198"/>
                    <a:pt x="106" y="198"/>
                  </a:cubicBezTo>
                  <a:cubicBezTo>
                    <a:pt x="109" y="198"/>
                    <a:pt x="110" y="200"/>
                    <a:pt x="113" y="200"/>
                  </a:cubicBezTo>
                  <a:cubicBezTo>
                    <a:pt x="115" y="200"/>
                    <a:pt x="117" y="198"/>
                    <a:pt x="118" y="200"/>
                  </a:cubicBezTo>
                  <a:cubicBezTo>
                    <a:pt x="120" y="202"/>
                    <a:pt x="120" y="205"/>
                    <a:pt x="121" y="208"/>
                  </a:cubicBezTo>
                  <a:cubicBezTo>
                    <a:pt x="122" y="210"/>
                    <a:pt x="123" y="213"/>
                    <a:pt x="123" y="213"/>
                  </a:cubicBezTo>
                  <a:cubicBezTo>
                    <a:pt x="123" y="213"/>
                    <a:pt x="121" y="216"/>
                    <a:pt x="120" y="218"/>
                  </a:cubicBezTo>
                  <a:cubicBezTo>
                    <a:pt x="119" y="220"/>
                    <a:pt x="120" y="222"/>
                    <a:pt x="122" y="225"/>
                  </a:cubicBezTo>
                  <a:cubicBezTo>
                    <a:pt x="123" y="228"/>
                    <a:pt x="123" y="230"/>
                    <a:pt x="123" y="230"/>
                  </a:cubicBezTo>
                  <a:cubicBezTo>
                    <a:pt x="136" y="229"/>
                    <a:pt x="136" y="229"/>
                    <a:pt x="136" y="229"/>
                  </a:cubicBezTo>
                  <a:cubicBezTo>
                    <a:pt x="136" y="229"/>
                    <a:pt x="135" y="232"/>
                    <a:pt x="136" y="234"/>
                  </a:cubicBezTo>
                  <a:cubicBezTo>
                    <a:pt x="136" y="237"/>
                    <a:pt x="136" y="239"/>
                    <a:pt x="139" y="241"/>
                  </a:cubicBezTo>
                  <a:cubicBezTo>
                    <a:pt x="141" y="242"/>
                    <a:pt x="142" y="244"/>
                    <a:pt x="143" y="246"/>
                  </a:cubicBezTo>
                  <a:cubicBezTo>
                    <a:pt x="144" y="248"/>
                    <a:pt x="143" y="248"/>
                    <a:pt x="143" y="251"/>
                  </a:cubicBezTo>
                  <a:cubicBezTo>
                    <a:pt x="143" y="254"/>
                    <a:pt x="140" y="262"/>
                    <a:pt x="140" y="262"/>
                  </a:cubicBezTo>
                  <a:cubicBezTo>
                    <a:pt x="142" y="265"/>
                    <a:pt x="142" y="265"/>
                    <a:pt x="142" y="265"/>
                  </a:cubicBezTo>
                  <a:cubicBezTo>
                    <a:pt x="140" y="267"/>
                    <a:pt x="140" y="267"/>
                    <a:pt x="140" y="267"/>
                  </a:cubicBezTo>
                  <a:cubicBezTo>
                    <a:pt x="141" y="269"/>
                    <a:pt x="141" y="269"/>
                    <a:pt x="141" y="269"/>
                  </a:cubicBezTo>
                  <a:cubicBezTo>
                    <a:pt x="141" y="269"/>
                    <a:pt x="142" y="270"/>
                    <a:pt x="143" y="272"/>
                  </a:cubicBezTo>
                  <a:cubicBezTo>
                    <a:pt x="145" y="274"/>
                    <a:pt x="144" y="277"/>
                    <a:pt x="144" y="280"/>
                  </a:cubicBezTo>
                  <a:cubicBezTo>
                    <a:pt x="143" y="284"/>
                    <a:pt x="145" y="285"/>
                    <a:pt x="145" y="288"/>
                  </a:cubicBezTo>
                  <a:cubicBezTo>
                    <a:pt x="145" y="290"/>
                    <a:pt x="155" y="290"/>
                    <a:pt x="155" y="290"/>
                  </a:cubicBezTo>
                  <a:cubicBezTo>
                    <a:pt x="157" y="289"/>
                    <a:pt x="157" y="289"/>
                    <a:pt x="157" y="289"/>
                  </a:cubicBezTo>
                  <a:cubicBezTo>
                    <a:pt x="158" y="291"/>
                    <a:pt x="158" y="291"/>
                    <a:pt x="158" y="291"/>
                  </a:cubicBezTo>
                  <a:cubicBezTo>
                    <a:pt x="158" y="291"/>
                    <a:pt x="158" y="294"/>
                    <a:pt x="161" y="294"/>
                  </a:cubicBezTo>
                  <a:cubicBezTo>
                    <a:pt x="164" y="294"/>
                    <a:pt x="165" y="295"/>
                    <a:pt x="165" y="298"/>
                  </a:cubicBezTo>
                  <a:cubicBezTo>
                    <a:pt x="165" y="302"/>
                    <a:pt x="165" y="305"/>
                    <a:pt x="165" y="308"/>
                  </a:cubicBezTo>
                  <a:cubicBezTo>
                    <a:pt x="165" y="311"/>
                    <a:pt x="166" y="314"/>
                    <a:pt x="167" y="313"/>
                  </a:cubicBezTo>
                  <a:cubicBezTo>
                    <a:pt x="169" y="312"/>
                    <a:pt x="172" y="311"/>
                    <a:pt x="172" y="312"/>
                  </a:cubicBezTo>
                  <a:cubicBezTo>
                    <a:pt x="172" y="314"/>
                    <a:pt x="172" y="319"/>
                    <a:pt x="171" y="321"/>
                  </a:cubicBezTo>
                  <a:cubicBezTo>
                    <a:pt x="169" y="323"/>
                    <a:pt x="170" y="331"/>
                    <a:pt x="170" y="331"/>
                  </a:cubicBezTo>
                  <a:cubicBezTo>
                    <a:pt x="170" y="331"/>
                    <a:pt x="175" y="334"/>
                    <a:pt x="174" y="332"/>
                  </a:cubicBezTo>
                  <a:cubicBezTo>
                    <a:pt x="174" y="330"/>
                    <a:pt x="177" y="332"/>
                    <a:pt x="177" y="332"/>
                  </a:cubicBezTo>
                  <a:cubicBezTo>
                    <a:pt x="177" y="332"/>
                    <a:pt x="177" y="336"/>
                    <a:pt x="178" y="339"/>
                  </a:cubicBezTo>
                  <a:cubicBezTo>
                    <a:pt x="178" y="342"/>
                    <a:pt x="178" y="347"/>
                    <a:pt x="178" y="348"/>
                  </a:cubicBezTo>
                  <a:cubicBezTo>
                    <a:pt x="179" y="350"/>
                    <a:pt x="176" y="350"/>
                    <a:pt x="175" y="351"/>
                  </a:cubicBezTo>
                  <a:cubicBezTo>
                    <a:pt x="174" y="353"/>
                    <a:pt x="169" y="352"/>
                    <a:pt x="168" y="355"/>
                  </a:cubicBezTo>
                  <a:cubicBezTo>
                    <a:pt x="167" y="357"/>
                    <a:pt x="166" y="359"/>
                    <a:pt x="164" y="361"/>
                  </a:cubicBezTo>
                  <a:cubicBezTo>
                    <a:pt x="162" y="363"/>
                    <a:pt x="160" y="363"/>
                    <a:pt x="160" y="365"/>
                  </a:cubicBezTo>
                  <a:cubicBezTo>
                    <a:pt x="159" y="367"/>
                    <a:pt x="154" y="366"/>
                    <a:pt x="154" y="369"/>
                  </a:cubicBezTo>
                  <a:cubicBezTo>
                    <a:pt x="154" y="372"/>
                    <a:pt x="153" y="375"/>
                    <a:pt x="151" y="376"/>
                  </a:cubicBezTo>
                  <a:cubicBezTo>
                    <a:pt x="149" y="377"/>
                    <a:pt x="147" y="378"/>
                    <a:pt x="147" y="380"/>
                  </a:cubicBezTo>
                  <a:cubicBezTo>
                    <a:pt x="147" y="382"/>
                    <a:pt x="145" y="387"/>
                    <a:pt x="145" y="387"/>
                  </a:cubicBezTo>
                  <a:cubicBezTo>
                    <a:pt x="151" y="385"/>
                    <a:pt x="151" y="385"/>
                    <a:pt x="151" y="385"/>
                  </a:cubicBezTo>
                  <a:cubicBezTo>
                    <a:pt x="159" y="390"/>
                    <a:pt x="159" y="390"/>
                    <a:pt x="159" y="390"/>
                  </a:cubicBezTo>
                  <a:cubicBezTo>
                    <a:pt x="159" y="390"/>
                    <a:pt x="160" y="392"/>
                    <a:pt x="161" y="394"/>
                  </a:cubicBezTo>
                  <a:cubicBezTo>
                    <a:pt x="162" y="396"/>
                    <a:pt x="165" y="395"/>
                    <a:pt x="167" y="398"/>
                  </a:cubicBezTo>
                  <a:cubicBezTo>
                    <a:pt x="168" y="400"/>
                    <a:pt x="169" y="400"/>
                    <a:pt x="172" y="402"/>
                  </a:cubicBezTo>
                  <a:cubicBezTo>
                    <a:pt x="175" y="404"/>
                    <a:pt x="177" y="403"/>
                    <a:pt x="178" y="406"/>
                  </a:cubicBezTo>
                  <a:cubicBezTo>
                    <a:pt x="178" y="409"/>
                    <a:pt x="179" y="411"/>
                    <a:pt x="182" y="412"/>
                  </a:cubicBezTo>
                  <a:cubicBezTo>
                    <a:pt x="184" y="413"/>
                    <a:pt x="185" y="414"/>
                    <a:pt x="185" y="414"/>
                  </a:cubicBezTo>
                  <a:cubicBezTo>
                    <a:pt x="181" y="420"/>
                    <a:pt x="181" y="420"/>
                    <a:pt x="181" y="420"/>
                  </a:cubicBezTo>
                  <a:cubicBezTo>
                    <a:pt x="182" y="423"/>
                    <a:pt x="182" y="423"/>
                    <a:pt x="182" y="423"/>
                  </a:cubicBezTo>
                  <a:cubicBezTo>
                    <a:pt x="185" y="421"/>
                    <a:pt x="187" y="419"/>
                    <a:pt x="188" y="416"/>
                  </a:cubicBezTo>
                  <a:cubicBezTo>
                    <a:pt x="188" y="413"/>
                    <a:pt x="187" y="412"/>
                    <a:pt x="186" y="409"/>
                  </a:cubicBezTo>
                  <a:cubicBezTo>
                    <a:pt x="188" y="408"/>
                    <a:pt x="192" y="405"/>
                    <a:pt x="192" y="402"/>
                  </a:cubicBezTo>
                  <a:cubicBezTo>
                    <a:pt x="192" y="402"/>
                    <a:pt x="192" y="400"/>
                    <a:pt x="192" y="400"/>
                  </a:cubicBezTo>
                  <a:cubicBezTo>
                    <a:pt x="193" y="399"/>
                    <a:pt x="195" y="399"/>
                    <a:pt x="196" y="398"/>
                  </a:cubicBezTo>
                  <a:cubicBezTo>
                    <a:pt x="196" y="397"/>
                    <a:pt x="196" y="397"/>
                    <a:pt x="196" y="397"/>
                  </a:cubicBezTo>
                  <a:cubicBezTo>
                    <a:pt x="199" y="395"/>
                    <a:pt x="199" y="393"/>
                    <a:pt x="199" y="388"/>
                  </a:cubicBezTo>
                  <a:cubicBezTo>
                    <a:pt x="200" y="389"/>
                    <a:pt x="201" y="388"/>
                    <a:pt x="202" y="389"/>
                  </a:cubicBezTo>
                  <a:cubicBezTo>
                    <a:pt x="202" y="390"/>
                    <a:pt x="202" y="390"/>
                    <a:pt x="202" y="390"/>
                  </a:cubicBezTo>
                  <a:cubicBezTo>
                    <a:pt x="202" y="390"/>
                    <a:pt x="203" y="391"/>
                    <a:pt x="204" y="391"/>
                  </a:cubicBezTo>
                  <a:cubicBezTo>
                    <a:pt x="204" y="391"/>
                    <a:pt x="205" y="389"/>
                    <a:pt x="204" y="389"/>
                  </a:cubicBezTo>
                  <a:cubicBezTo>
                    <a:pt x="206" y="390"/>
                    <a:pt x="206" y="390"/>
                    <a:pt x="206" y="390"/>
                  </a:cubicBezTo>
                  <a:cubicBezTo>
                    <a:pt x="205" y="390"/>
                    <a:pt x="205" y="393"/>
                    <a:pt x="205" y="392"/>
                  </a:cubicBezTo>
                  <a:cubicBezTo>
                    <a:pt x="204" y="396"/>
                    <a:pt x="204" y="397"/>
                    <a:pt x="203" y="400"/>
                  </a:cubicBezTo>
                  <a:cubicBezTo>
                    <a:pt x="203" y="400"/>
                    <a:pt x="201" y="401"/>
                    <a:pt x="201" y="402"/>
                  </a:cubicBezTo>
                  <a:cubicBezTo>
                    <a:pt x="199" y="406"/>
                    <a:pt x="205" y="399"/>
                    <a:pt x="205" y="399"/>
                  </a:cubicBezTo>
                  <a:cubicBezTo>
                    <a:pt x="206" y="396"/>
                    <a:pt x="208" y="391"/>
                    <a:pt x="209" y="388"/>
                  </a:cubicBezTo>
                  <a:cubicBezTo>
                    <a:pt x="210" y="384"/>
                    <a:pt x="210" y="381"/>
                    <a:pt x="212" y="378"/>
                  </a:cubicBezTo>
                  <a:cubicBezTo>
                    <a:pt x="213" y="377"/>
                    <a:pt x="217" y="372"/>
                    <a:pt x="218" y="372"/>
                  </a:cubicBezTo>
                  <a:cubicBezTo>
                    <a:pt x="219" y="371"/>
                    <a:pt x="220" y="372"/>
                    <a:pt x="220" y="371"/>
                  </a:cubicBezTo>
                  <a:cubicBezTo>
                    <a:pt x="221" y="370"/>
                    <a:pt x="220" y="369"/>
                    <a:pt x="221" y="367"/>
                  </a:cubicBezTo>
                  <a:cubicBezTo>
                    <a:pt x="221" y="367"/>
                    <a:pt x="222" y="366"/>
                    <a:pt x="222" y="366"/>
                  </a:cubicBezTo>
                  <a:cubicBezTo>
                    <a:pt x="221" y="365"/>
                    <a:pt x="222" y="356"/>
                    <a:pt x="222" y="353"/>
                  </a:cubicBezTo>
                  <a:cubicBezTo>
                    <a:pt x="221" y="353"/>
                    <a:pt x="220" y="353"/>
                    <a:pt x="220" y="352"/>
                  </a:cubicBezTo>
                  <a:cubicBezTo>
                    <a:pt x="220" y="351"/>
                    <a:pt x="221" y="350"/>
                    <a:pt x="221" y="349"/>
                  </a:cubicBezTo>
                  <a:cubicBezTo>
                    <a:pt x="219" y="349"/>
                    <a:pt x="219" y="349"/>
                    <a:pt x="219" y="349"/>
                  </a:cubicBezTo>
                  <a:cubicBezTo>
                    <a:pt x="219" y="349"/>
                    <a:pt x="219" y="347"/>
                    <a:pt x="219" y="347"/>
                  </a:cubicBezTo>
                  <a:cubicBezTo>
                    <a:pt x="221" y="348"/>
                    <a:pt x="220" y="346"/>
                    <a:pt x="220" y="346"/>
                  </a:cubicBezTo>
                  <a:cubicBezTo>
                    <a:pt x="220" y="346"/>
                    <a:pt x="220" y="342"/>
                    <a:pt x="220" y="341"/>
                  </a:cubicBezTo>
                  <a:cubicBezTo>
                    <a:pt x="220" y="340"/>
                    <a:pt x="219" y="341"/>
                    <a:pt x="219" y="339"/>
                  </a:cubicBezTo>
                  <a:cubicBezTo>
                    <a:pt x="219" y="338"/>
                    <a:pt x="221" y="338"/>
                    <a:pt x="221" y="337"/>
                  </a:cubicBezTo>
                  <a:cubicBezTo>
                    <a:pt x="222" y="335"/>
                    <a:pt x="221" y="334"/>
                    <a:pt x="221" y="332"/>
                  </a:cubicBezTo>
                  <a:close/>
                </a:path>
              </a:pathLst>
            </a:custGeom>
            <a:grpFill/>
            <a:ln w="2" cap="rnd">
              <a:solidFill>
                <a:schemeClr val="tx2">
                  <a:lumMod val="2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312"/>
            <p:cNvSpPr>
              <a:spLocks/>
            </p:cNvSpPr>
            <p:nvPr/>
          </p:nvSpPr>
          <p:spPr bwMode="auto">
            <a:xfrm>
              <a:off x="6566867" y="4912831"/>
              <a:ext cx="298203" cy="355688"/>
            </a:xfrm>
            <a:custGeom>
              <a:avLst/>
              <a:gdLst>
                <a:gd name="T0" fmla="*/ 0 w 85"/>
                <a:gd name="T1" fmla="*/ 83 h 101"/>
                <a:gd name="T2" fmla="*/ 6 w 85"/>
                <a:gd name="T3" fmla="*/ 88 h 101"/>
                <a:gd name="T4" fmla="*/ 6 w 85"/>
                <a:gd name="T5" fmla="*/ 96 h 101"/>
                <a:gd name="T6" fmla="*/ 9 w 85"/>
                <a:gd name="T7" fmla="*/ 101 h 101"/>
                <a:gd name="T8" fmla="*/ 13 w 85"/>
                <a:gd name="T9" fmla="*/ 99 h 101"/>
                <a:gd name="T10" fmla="*/ 21 w 85"/>
                <a:gd name="T11" fmla="*/ 96 h 101"/>
                <a:gd name="T12" fmla="*/ 30 w 85"/>
                <a:gd name="T13" fmla="*/ 89 h 101"/>
                <a:gd name="T14" fmla="*/ 33 w 85"/>
                <a:gd name="T15" fmla="*/ 84 h 101"/>
                <a:gd name="T16" fmla="*/ 36 w 85"/>
                <a:gd name="T17" fmla="*/ 86 h 101"/>
                <a:gd name="T18" fmla="*/ 41 w 85"/>
                <a:gd name="T19" fmla="*/ 86 h 101"/>
                <a:gd name="T20" fmla="*/ 48 w 85"/>
                <a:gd name="T21" fmla="*/ 87 h 101"/>
                <a:gd name="T22" fmla="*/ 52 w 85"/>
                <a:gd name="T23" fmla="*/ 87 h 101"/>
                <a:gd name="T24" fmla="*/ 53 w 85"/>
                <a:gd name="T25" fmla="*/ 74 h 101"/>
                <a:gd name="T26" fmla="*/ 57 w 85"/>
                <a:gd name="T27" fmla="*/ 72 h 101"/>
                <a:gd name="T28" fmla="*/ 61 w 85"/>
                <a:gd name="T29" fmla="*/ 64 h 101"/>
                <a:gd name="T30" fmla="*/ 68 w 85"/>
                <a:gd name="T31" fmla="*/ 57 h 101"/>
                <a:gd name="T32" fmla="*/ 76 w 85"/>
                <a:gd name="T33" fmla="*/ 54 h 101"/>
                <a:gd name="T34" fmla="*/ 80 w 85"/>
                <a:gd name="T35" fmla="*/ 51 h 101"/>
                <a:gd name="T36" fmla="*/ 85 w 85"/>
                <a:gd name="T37" fmla="*/ 47 h 101"/>
                <a:gd name="T38" fmla="*/ 81 w 85"/>
                <a:gd name="T39" fmla="*/ 45 h 101"/>
                <a:gd name="T40" fmla="*/ 77 w 85"/>
                <a:gd name="T41" fmla="*/ 44 h 101"/>
                <a:gd name="T42" fmla="*/ 74 w 85"/>
                <a:gd name="T43" fmla="*/ 41 h 101"/>
                <a:gd name="T44" fmla="*/ 75 w 85"/>
                <a:gd name="T45" fmla="*/ 35 h 101"/>
                <a:gd name="T46" fmla="*/ 72 w 85"/>
                <a:gd name="T47" fmla="*/ 32 h 101"/>
                <a:gd name="T48" fmla="*/ 69 w 85"/>
                <a:gd name="T49" fmla="*/ 29 h 101"/>
                <a:gd name="T50" fmla="*/ 68 w 85"/>
                <a:gd name="T51" fmla="*/ 24 h 101"/>
                <a:gd name="T52" fmla="*/ 63 w 85"/>
                <a:gd name="T53" fmla="*/ 21 h 101"/>
                <a:gd name="T54" fmla="*/ 60 w 85"/>
                <a:gd name="T55" fmla="*/ 21 h 101"/>
                <a:gd name="T56" fmla="*/ 58 w 85"/>
                <a:gd name="T57" fmla="*/ 18 h 101"/>
                <a:gd name="T58" fmla="*/ 53 w 85"/>
                <a:gd name="T59" fmla="*/ 11 h 101"/>
                <a:gd name="T60" fmla="*/ 50 w 85"/>
                <a:gd name="T61" fmla="*/ 7 h 101"/>
                <a:gd name="T62" fmla="*/ 48 w 85"/>
                <a:gd name="T63" fmla="*/ 1 h 101"/>
                <a:gd name="T64" fmla="*/ 44 w 85"/>
                <a:gd name="T65" fmla="*/ 3 h 101"/>
                <a:gd name="T66" fmla="*/ 39 w 85"/>
                <a:gd name="T67" fmla="*/ 4 h 101"/>
                <a:gd name="T68" fmla="*/ 36 w 85"/>
                <a:gd name="T69" fmla="*/ 5 h 101"/>
                <a:gd name="T70" fmla="*/ 17 w 85"/>
                <a:gd name="T71" fmla="*/ 7 h 101"/>
                <a:gd name="T72" fmla="*/ 10 w 85"/>
                <a:gd name="T73" fmla="*/ 7 h 101"/>
                <a:gd name="T74" fmla="*/ 10 w 85"/>
                <a:gd name="T75" fmla="*/ 43 h 101"/>
                <a:gd name="T76" fmla="*/ 0 w 85"/>
                <a:gd name="T77" fmla="*/ 43 h 101"/>
                <a:gd name="T78" fmla="*/ 0 w 85"/>
                <a:gd name="T79" fmla="*/ 83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85" h="101">
                  <a:moveTo>
                    <a:pt x="0" y="83"/>
                  </a:moveTo>
                  <a:cubicBezTo>
                    <a:pt x="0" y="83"/>
                    <a:pt x="4" y="84"/>
                    <a:pt x="6" y="88"/>
                  </a:cubicBezTo>
                  <a:cubicBezTo>
                    <a:pt x="8" y="93"/>
                    <a:pt x="8" y="93"/>
                    <a:pt x="6" y="96"/>
                  </a:cubicBezTo>
                  <a:cubicBezTo>
                    <a:pt x="5" y="98"/>
                    <a:pt x="6" y="101"/>
                    <a:pt x="9" y="101"/>
                  </a:cubicBezTo>
                  <a:cubicBezTo>
                    <a:pt x="11" y="101"/>
                    <a:pt x="10" y="99"/>
                    <a:pt x="13" y="99"/>
                  </a:cubicBezTo>
                  <a:cubicBezTo>
                    <a:pt x="15" y="99"/>
                    <a:pt x="21" y="96"/>
                    <a:pt x="21" y="96"/>
                  </a:cubicBezTo>
                  <a:cubicBezTo>
                    <a:pt x="21" y="96"/>
                    <a:pt x="30" y="91"/>
                    <a:pt x="30" y="89"/>
                  </a:cubicBezTo>
                  <a:cubicBezTo>
                    <a:pt x="30" y="87"/>
                    <a:pt x="28" y="86"/>
                    <a:pt x="33" y="84"/>
                  </a:cubicBezTo>
                  <a:cubicBezTo>
                    <a:pt x="34" y="83"/>
                    <a:pt x="35" y="85"/>
                    <a:pt x="36" y="86"/>
                  </a:cubicBezTo>
                  <a:cubicBezTo>
                    <a:pt x="38" y="87"/>
                    <a:pt x="39" y="84"/>
                    <a:pt x="41" y="86"/>
                  </a:cubicBezTo>
                  <a:cubicBezTo>
                    <a:pt x="44" y="88"/>
                    <a:pt x="46" y="86"/>
                    <a:pt x="48" y="87"/>
                  </a:cubicBezTo>
                  <a:cubicBezTo>
                    <a:pt x="50" y="88"/>
                    <a:pt x="52" y="89"/>
                    <a:pt x="52" y="87"/>
                  </a:cubicBezTo>
                  <a:cubicBezTo>
                    <a:pt x="52" y="85"/>
                    <a:pt x="53" y="74"/>
                    <a:pt x="53" y="74"/>
                  </a:cubicBezTo>
                  <a:cubicBezTo>
                    <a:pt x="53" y="74"/>
                    <a:pt x="55" y="72"/>
                    <a:pt x="57" y="72"/>
                  </a:cubicBezTo>
                  <a:cubicBezTo>
                    <a:pt x="59" y="72"/>
                    <a:pt x="58" y="65"/>
                    <a:pt x="61" y="64"/>
                  </a:cubicBezTo>
                  <a:cubicBezTo>
                    <a:pt x="64" y="63"/>
                    <a:pt x="65" y="57"/>
                    <a:pt x="68" y="57"/>
                  </a:cubicBezTo>
                  <a:cubicBezTo>
                    <a:pt x="70" y="57"/>
                    <a:pt x="74" y="54"/>
                    <a:pt x="76" y="54"/>
                  </a:cubicBezTo>
                  <a:cubicBezTo>
                    <a:pt x="79" y="54"/>
                    <a:pt x="76" y="51"/>
                    <a:pt x="80" y="51"/>
                  </a:cubicBezTo>
                  <a:cubicBezTo>
                    <a:pt x="83" y="52"/>
                    <a:pt x="85" y="47"/>
                    <a:pt x="85" y="47"/>
                  </a:cubicBezTo>
                  <a:cubicBezTo>
                    <a:pt x="85" y="47"/>
                    <a:pt x="83" y="47"/>
                    <a:pt x="81" y="45"/>
                  </a:cubicBezTo>
                  <a:cubicBezTo>
                    <a:pt x="80" y="43"/>
                    <a:pt x="80" y="46"/>
                    <a:pt x="77" y="44"/>
                  </a:cubicBezTo>
                  <a:cubicBezTo>
                    <a:pt x="75" y="42"/>
                    <a:pt x="74" y="44"/>
                    <a:pt x="74" y="41"/>
                  </a:cubicBezTo>
                  <a:cubicBezTo>
                    <a:pt x="74" y="38"/>
                    <a:pt x="73" y="37"/>
                    <a:pt x="75" y="35"/>
                  </a:cubicBezTo>
                  <a:cubicBezTo>
                    <a:pt x="76" y="33"/>
                    <a:pt x="72" y="34"/>
                    <a:pt x="72" y="32"/>
                  </a:cubicBezTo>
                  <a:cubicBezTo>
                    <a:pt x="72" y="30"/>
                    <a:pt x="70" y="31"/>
                    <a:pt x="69" y="29"/>
                  </a:cubicBezTo>
                  <a:cubicBezTo>
                    <a:pt x="68" y="27"/>
                    <a:pt x="68" y="24"/>
                    <a:pt x="68" y="24"/>
                  </a:cubicBezTo>
                  <a:cubicBezTo>
                    <a:pt x="68" y="24"/>
                    <a:pt x="64" y="23"/>
                    <a:pt x="63" y="21"/>
                  </a:cubicBezTo>
                  <a:cubicBezTo>
                    <a:pt x="63" y="19"/>
                    <a:pt x="63" y="22"/>
                    <a:pt x="60" y="21"/>
                  </a:cubicBezTo>
                  <a:cubicBezTo>
                    <a:pt x="57" y="20"/>
                    <a:pt x="60" y="19"/>
                    <a:pt x="58" y="18"/>
                  </a:cubicBezTo>
                  <a:cubicBezTo>
                    <a:pt x="56" y="17"/>
                    <a:pt x="53" y="11"/>
                    <a:pt x="53" y="11"/>
                  </a:cubicBezTo>
                  <a:cubicBezTo>
                    <a:pt x="53" y="11"/>
                    <a:pt x="53" y="7"/>
                    <a:pt x="50" y="7"/>
                  </a:cubicBezTo>
                  <a:cubicBezTo>
                    <a:pt x="48" y="7"/>
                    <a:pt x="48" y="1"/>
                    <a:pt x="48" y="1"/>
                  </a:cubicBezTo>
                  <a:cubicBezTo>
                    <a:pt x="48" y="1"/>
                    <a:pt x="44" y="0"/>
                    <a:pt x="44" y="3"/>
                  </a:cubicBezTo>
                  <a:cubicBezTo>
                    <a:pt x="44" y="6"/>
                    <a:pt x="39" y="1"/>
                    <a:pt x="39" y="4"/>
                  </a:cubicBezTo>
                  <a:cubicBezTo>
                    <a:pt x="39" y="7"/>
                    <a:pt x="36" y="5"/>
                    <a:pt x="36" y="5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83"/>
                  </a:lnTo>
                  <a:close/>
                </a:path>
              </a:pathLst>
            </a:custGeom>
            <a:grpFill/>
            <a:ln w="9525">
              <a:solidFill>
                <a:schemeClr val="tx2">
                  <a:lumMod val="2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313"/>
            <p:cNvSpPr>
              <a:spLocks/>
            </p:cNvSpPr>
            <p:nvPr/>
          </p:nvSpPr>
          <p:spPr bwMode="auto">
            <a:xfrm>
              <a:off x="6566867" y="4912831"/>
              <a:ext cx="298203" cy="355688"/>
            </a:xfrm>
            <a:custGeom>
              <a:avLst/>
              <a:gdLst>
                <a:gd name="T0" fmla="*/ 0 w 85"/>
                <a:gd name="T1" fmla="*/ 83 h 101"/>
                <a:gd name="T2" fmla="*/ 6 w 85"/>
                <a:gd name="T3" fmla="*/ 88 h 101"/>
                <a:gd name="T4" fmla="*/ 6 w 85"/>
                <a:gd name="T5" fmla="*/ 96 h 101"/>
                <a:gd name="T6" fmla="*/ 9 w 85"/>
                <a:gd name="T7" fmla="*/ 101 h 101"/>
                <a:gd name="T8" fmla="*/ 13 w 85"/>
                <a:gd name="T9" fmla="*/ 99 h 101"/>
                <a:gd name="T10" fmla="*/ 21 w 85"/>
                <a:gd name="T11" fmla="*/ 96 h 101"/>
                <a:gd name="T12" fmla="*/ 30 w 85"/>
                <a:gd name="T13" fmla="*/ 89 h 101"/>
                <a:gd name="T14" fmla="*/ 33 w 85"/>
                <a:gd name="T15" fmla="*/ 84 h 101"/>
                <a:gd name="T16" fmla="*/ 36 w 85"/>
                <a:gd name="T17" fmla="*/ 86 h 101"/>
                <a:gd name="T18" fmla="*/ 41 w 85"/>
                <a:gd name="T19" fmla="*/ 86 h 101"/>
                <a:gd name="T20" fmla="*/ 48 w 85"/>
                <a:gd name="T21" fmla="*/ 87 h 101"/>
                <a:gd name="T22" fmla="*/ 52 w 85"/>
                <a:gd name="T23" fmla="*/ 87 h 101"/>
                <a:gd name="T24" fmla="*/ 53 w 85"/>
                <a:gd name="T25" fmla="*/ 74 h 101"/>
                <a:gd name="T26" fmla="*/ 57 w 85"/>
                <a:gd name="T27" fmla="*/ 72 h 101"/>
                <a:gd name="T28" fmla="*/ 61 w 85"/>
                <a:gd name="T29" fmla="*/ 64 h 101"/>
                <a:gd name="T30" fmla="*/ 68 w 85"/>
                <a:gd name="T31" fmla="*/ 57 h 101"/>
                <a:gd name="T32" fmla="*/ 76 w 85"/>
                <a:gd name="T33" fmla="*/ 54 h 101"/>
                <a:gd name="T34" fmla="*/ 80 w 85"/>
                <a:gd name="T35" fmla="*/ 51 h 101"/>
                <a:gd name="T36" fmla="*/ 85 w 85"/>
                <a:gd name="T37" fmla="*/ 47 h 101"/>
                <a:gd name="T38" fmla="*/ 81 w 85"/>
                <a:gd name="T39" fmla="*/ 45 h 101"/>
                <a:gd name="T40" fmla="*/ 77 w 85"/>
                <a:gd name="T41" fmla="*/ 44 h 101"/>
                <a:gd name="T42" fmla="*/ 74 w 85"/>
                <a:gd name="T43" fmla="*/ 41 h 101"/>
                <a:gd name="T44" fmla="*/ 75 w 85"/>
                <a:gd name="T45" fmla="*/ 35 h 101"/>
                <a:gd name="T46" fmla="*/ 72 w 85"/>
                <a:gd name="T47" fmla="*/ 32 h 101"/>
                <a:gd name="T48" fmla="*/ 69 w 85"/>
                <a:gd name="T49" fmla="*/ 29 h 101"/>
                <a:gd name="T50" fmla="*/ 68 w 85"/>
                <a:gd name="T51" fmla="*/ 24 h 101"/>
                <a:gd name="T52" fmla="*/ 63 w 85"/>
                <a:gd name="T53" fmla="*/ 21 h 101"/>
                <a:gd name="T54" fmla="*/ 60 w 85"/>
                <a:gd name="T55" fmla="*/ 21 h 101"/>
                <a:gd name="T56" fmla="*/ 58 w 85"/>
                <a:gd name="T57" fmla="*/ 18 h 101"/>
                <a:gd name="T58" fmla="*/ 53 w 85"/>
                <a:gd name="T59" fmla="*/ 11 h 101"/>
                <a:gd name="T60" fmla="*/ 50 w 85"/>
                <a:gd name="T61" fmla="*/ 7 h 101"/>
                <a:gd name="T62" fmla="*/ 48 w 85"/>
                <a:gd name="T63" fmla="*/ 1 h 101"/>
                <a:gd name="T64" fmla="*/ 44 w 85"/>
                <a:gd name="T65" fmla="*/ 3 h 101"/>
                <a:gd name="T66" fmla="*/ 39 w 85"/>
                <a:gd name="T67" fmla="*/ 4 h 101"/>
                <a:gd name="T68" fmla="*/ 36 w 85"/>
                <a:gd name="T69" fmla="*/ 5 h 101"/>
                <a:gd name="T70" fmla="*/ 17 w 85"/>
                <a:gd name="T71" fmla="*/ 7 h 101"/>
                <a:gd name="T72" fmla="*/ 10 w 85"/>
                <a:gd name="T73" fmla="*/ 7 h 101"/>
                <a:gd name="T74" fmla="*/ 10 w 85"/>
                <a:gd name="T75" fmla="*/ 43 h 101"/>
                <a:gd name="T76" fmla="*/ 0 w 85"/>
                <a:gd name="T77" fmla="*/ 43 h 101"/>
                <a:gd name="T78" fmla="*/ 0 w 85"/>
                <a:gd name="T79" fmla="*/ 83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85" h="101">
                  <a:moveTo>
                    <a:pt x="0" y="83"/>
                  </a:moveTo>
                  <a:cubicBezTo>
                    <a:pt x="0" y="83"/>
                    <a:pt x="4" y="84"/>
                    <a:pt x="6" y="88"/>
                  </a:cubicBezTo>
                  <a:cubicBezTo>
                    <a:pt x="8" y="93"/>
                    <a:pt x="8" y="93"/>
                    <a:pt x="6" y="96"/>
                  </a:cubicBezTo>
                  <a:cubicBezTo>
                    <a:pt x="5" y="98"/>
                    <a:pt x="6" y="101"/>
                    <a:pt x="9" y="101"/>
                  </a:cubicBezTo>
                  <a:cubicBezTo>
                    <a:pt x="11" y="101"/>
                    <a:pt x="10" y="99"/>
                    <a:pt x="13" y="99"/>
                  </a:cubicBezTo>
                  <a:cubicBezTo>
                    <a:pt x="15" y="99"/>
                    <a:pt x="21" y="96"/>
                    <a:pt x="21" y="96"/>
                  </a:cubicBezTo>
                  <a:cubicBezTo>
                    <a:pt x="21" y="96"/>
                    <a:pt x="30" y="91"/>
                    <a:pt x="30" y="89"/>
                  </a:cubicBezTo>
                  <a:cubicBezTo>
                    <a:pt x="30" y="87"/>
                    <a:pt x="28" y="86"/>
                    <a:pt x="33" y="84"/>
                  </a:cubicBezTo>
                  <a:cubicBezTo>
                    <a:pt x="34" y="83"/>
                    <a:pt x="35" y="85"/>
                    <a:pt x="36" y="86"/>
                  </a:cubicBezTo>
                  <a:cubicBezTo>
                    <a:pt x="38" y="87"/>
                    <a:pt x="39" y="84"/>
                    <a:pt x="41" y="86"/>
                  </a:cubicBezTo>
                  <a:cubicBezTo>
                    <a:pt x="44" y="88"/>
                    <a:pt x="46" y="86"/>
                    <a:pt x="48" y="87"/>
                  </a:cubicBezTo>
                  <a:cubicBezTo>
                    <a:pt x="50" y="88"/>
                    <a:pt x="52" y="89"/>
                    <a:pt x="52" y="87"/>
                  </a:cubicBezTo>
                  <a:cubicBezTo>
                    <a:pt x="52" y="85"/>
                    <a:pt x="53" y="74"/>
                    <a:pt x="53" y="74"/>
                  </a:cubicBezTo>
                  <a:cubicBezTo>
                    <a:pt x="53" y="74"/>
                    <a:pt x="55" y="72"/>
                    <a:pt x="57" y="72"/>
                  </a:cubicBezTo>
                  <a:cubicBezTo>
                    <a:pt x="59" y="72"/>
                    <a:pt x="58" y="65"/>
                    <a:pt x="61" y="64"/>
                  </a:cubicBezTo>
                  <a:cubicBezTo>
                    <a:pt x="64" y="63"/>
                    <a:pt x="65" y="57"/>
                    <a:pt x="68" y="57"/>
                  </a:cubicBezTo>
                  <a:cubicBezTo>
                    <a:pt x="70" y="57"/>
                    <a:pt x="74" y="54"/>
                    <a:pt x="76" y="54"/>
                  </a:cubicBezTo>
                  <a:cubicBezTo>
                    <a:pt x="79" y="54"/>
                    <a:pt x="76" y="51"/>
                    <a:pt x="80" y="51"/>
                  </a:cubicBezTo>
                  <a:cubicBezTo>
                    <a:pt x="83" y="52"/>
                    <a:pt x="85" y="47"/>
                    <a:pt x="85" y="47"/>
                  </a:cubicBezTo>
                  <a:cubicBezTo>
                    <a:pt x="85" y="47"/>
                    <a:pt x="83" y="47"/>
                    <a:pt x="81" y="45"/>
                  </a:cubicBezTo>
                  <a:cubicBezTo>
                    <a:pt x="80" y="43"/>
                    <a:pt x="80" y="46"/>
                    <a:pt x="77" y="44"/>
                  </a:cubicBezTo>
                  <a:cubicBezTo>
                    <a:pt x="75" y="42"/>
                    <a:pt x="74" y="44"/>
                    <a:pt x="74" y="41"/>
                  </a:cubicBezTo>
                  <a:cubicBezTo>
                    <a:pt x="74" y="38"/>
                    <a:pt x="73" y="37"/>
                    <a:pt x="75" y="35"/>
                  </a:cubicBezTo>
                  <a:cubicBezTo>
                    <a:pt x="76" y="33"/>
                    <a:pt x="72" y="34"/>
                    <a:pt x="72" y="32"/>
                  </a:cubicBezTo>
                  <a:cubicBezTo>
                    <a:pt x="72" y="30"/>
                    <a:pt x="70" y="31"/>
                    <a:pt x="69" y="29"/>
                  </a:cubicBezTo>
                  <a:cubicBezTo>
                    <a:pt x="68" y="27"/>
                    <a:pt x="68" y="24"/>
                    <a:pt x="68" y="24"/>
                  </a:cubicBezTo>
                  <a:cubicBezTo>
                    <a:pt x="68" y="24"/>
                    <a:pt x="64" y="23"/>
                    <a:pt x="63" y="21"/>
                  </a:cubicBezTo>
                  <a:cubicBezTo>
                    <a:pt x="63" y="19"/>
                    <a:pt x="63" y="22"/>
                    <a:pt x="60" y="21"/>
                  </a:cubicBezTo>
                  <a:cubicBezTo>
                    <a:pt x="57" y="20"/>
                    <a:pt x="60" y="19"/>
                    <a:pt x="58" y="18"/>
                  </a:cubicBezTo>
                  <a:cubicBezTo>
                    <a:pt x="56" y="17"/>
                    <a:pt x="53" y="11"/>
                    <a:pt x="53" y="11"/>
                  </a:cubicBezTo>
                  <a:cubicBezTo>
                    <a:pt x="53" y="11"/>
                    <a:pt x="53" y="7"/>
                    <a:pt x="50" y="7"/>
                  </a:cubicBezTo>
                  <a:cubicBezTo>
                    <a:pt x="48" y="7"/>
                    <a:pt x="48" y="1"/>
                    <a:pt x="48" y="1"/>
                  </a:cubicBezTo>
                  <a:cubicBezTo>
                    <a:pt x="48" y="1"/>
                    <a:pt x="44" y="0"/>
                    <a:pt x="44" y="3"/>
                  </a:cubicBezTo>
                  <a:cubicBezTo>
                    <a:pt x="44" y="6"/>
                    <a:pt x="39" y="1"/>
                    <a:pt x="39" y="4"/>
                  </a:cubicBezTo>
                  <a:cubicBezTo>
                    <a:pt x="39" y="7"/>
                    <a:pt x="36" y="5"/>
                    <a:pt x="36" y="5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83"/>
                  </a:lnTo>
                  <a:close/>
                </a:path>
              </a:pathLst>
            </a:custGeom>
            <a:grpFill/>
            <a:ln w="2" cap="rnd">
              <a:solidFill>
                <a:schemeClr val="tx2">
                  <a:lumMod val="2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314"/>
            <p:cNvSpPr>
              <a:spLocks/>
            </p:cNvSpPr>
            <p:nvPr/>
          </p:nvSpPr>
          <p:spPr bwMode="auto">
            <a:xfrm>
              <a:off x="6453694" y="2446366"/>
              <a:ext cx="123953" cy="122156"/>
            </a:xfrm>
            <a:custGeom>
              <a:avLst/>
              <a:gdLst>
                <a:gd name="T0" fmla="*/ 31 w 35"/>
                <a:gd name="T1" fmla="*/ 7 h 35"/>
                <a:gd name="T2" fmla="*/ 23 w 35"/>
                <a:gd name="T3" fmla="*/ 6 h 35"/>
                <a:gd name="T4" fmla="*/ 22 w 35"/>
                <a:gd name="T5" fmla="*/ 5 h 35"/>
                <a:gd name="T6" fmla="*/ 17 w 35"/>
                <a:gd name="T7" fmla="*/ 3 h 35"/>
                <a:gd name="T8" fmla="*/ 9 w 35"/>
                <a:gd name="T9" fmla="*/ 4 h 35"/>
                <a:gd name="T10" fmla="*/ 6 w 35"/>
                <a:gd name="T11" fmla="*/ 3 h 35"/>
                <a:gd name="T12" fmla="*/ 3 w 35"/>
                <a:gd name="T13" fmla="*/ 1 h 35"/>
                <a:gd name="T14" fmla="*/ 0 w 35"/>
                <a:gd name="T15" fmla="*/ 2 h 35"/>
                <a:gd name="T16" fmla="*/ 0 w 35"/>
                <a:gd name="T17" fmla="*/ 5 h 35"/>
                <a:gd name="T18" fmla="*/ 4 w 35"/>
                <a:gd name="T19" fmla="*/ 12 h 35"/>
                <a:gd name="T20" fmla="*/ 4 w 35"/>
                <a:gd name="T21" fmla="*/ 15 h 35"/>
                <a:gd name="T22" fmla="*/ 12 w 35"/>
                <a:gd name="T23" fmla="*/ 24 h 35"/>
                <a:gd name="T24" fmla="*/ 16 w 35"/>
                <a:gd name="T25" fmla="*/ 27 h 35"/>
                <a:gd name="T26" fmla="*/ 20 w 35"/>
                <a:gd name="T27" fmla="*/ 30 h 35"/>
                <a:gd name="T28" fmla="*/ 21 w 35"/>
                <a:gd name="T29" fmla="*/ 32 h 35"/>
                <a:gd name="T30" fmla="*/ 24 w 35"/>
                <a:gd name="T31" fmla="*/ 35 h 35"/>
                <a:gd name="T32" fmla="*/ 23 w 35"/>
                <a:gd name="T33" fmla="*/ 30 h 35"/>
                <a:gd name="T34" fmla="*/ 25 w 35"/>
                <a:gd name="T35" fmla="*/ 25 h 35"/>
                <a:gd name="T36" fmla="*/ 28 w 35"/>
                <a:gd name="T37" fmla="*/ 24 h 35"/>
                <a:gd name="T38" fmla="*/ 30 w 35"/>
                <a:gd name="T39" fmla="*/ 21 h 35"/>
                <a:gd name="T40" fmla="*/ 34 w 35"/>
                <a:gd name="T41" fmla="*/ 19 h 35"/>
                <a:gd name="T42" fmla="*/ 30 w 35"/>
                <a:gd name="T43" fmla="*/ 15 h 35"/>
                <a:gd name="T44" fmla="*/ 33 w 35"/>
                <a:gd name="T45" fmla="*/ 14 h 35"/>
                <a:gd name="T46" fmla="*/ 31 w 35"/>
                <a:gd name="T47" fmla="*/ 10 h 35"/>
                <a:gd name="T48" fmla="*/ 31 w 35"/>
                <a:gd name="T49" fmla="*/ 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5" h="35">
                  <a:moveTo>
                    <a:pt x="31" y="7"/>
                  </a:moveTo>
                  <a:cubicBezTo>
                    <a:pt x="31" y="7"/>
                    <a:pt x="24" y="9"/>
                    <a:pt x="23" y="6"/>
                  </a:cubicBezTo>
                  <a:cubicBezTo>
                    <a:pt x="23" y="4"/>
                    <a:pt x="22" y="5"/>
                    <a:pt x="22" y="5"/>
                  </a:cubicBezTo>
                  <a:cubicBezTo>
                    <a:pt x="22" y="5"/>
                    <a:pt x="19" y="4"/>
                    <a:pt x="17" y="3"/>
                  </a:cubicBezTo>
                  <a:cubicBezTo>
                    <a:pt x="15" y="2"/>
                    <a:pt x="11" y="6"/>
                    <a:pt x="9" y="4"/>
                  </a:cubicBezTo>
                  <a:cubicBezTo>
                    <a:pt x="8" y="3"/>
                    <a:pt x="7" y="1"/>
                    <a:pt x="6" y="3"/>
                  </a:cubicBezTo>
                  <a:cubicBezTo>
                    <a:pt x="5" y="5"/>
                    <a:pt x="3" y="2"/>
                    <a:pt x="3" y="1"/>
                  </a:cubicBezTo>
                  <a:cubicBezTo>
                    <a:pt x="2" y="0"/>
                    <a:pt x="0" y="0"/>
                    <a:pt x="0" y="2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0" y="5"/>
                    <a:pt x="4" y="9"/>
                    <a:pt x="4" y="12"/>
                  </a:cubicBezTo>
                  <a:cubicBezTo>
                    <a:pt x="5" y="15"/>
                    <a:pt x="2" y="12"/>
                    <a:pt x="4" y="15"/>
                  </a:cubicBezTo>
                  <a:cubicBezTo>
                    <a:pt x="6" y="18"/>
                    <a:pt x="11" y="22"/>
                    <a:pt x="12" y="24"/>
                  </a:cubicBezTo>
                  <a:cubicBezTo>
                    <a:pt x="14" y="27"/>
                    <a:pt x="14" y="26"/>
                    <a:pt x="16" y="27"/>
                  </a:cubicBezTo>
                  <a:cubicBezTo>
                    <a:pt x="17" y="29"/>
                    <a:pt x="20" y="30"/>
                    <a:pt x="20" y="30"/>
                  </a:cubicBezTo>
                  <a:cubicBezTo>
                    <a:pt x="20" y="30"/>
                    <a:pt x="21" y="31"/>
                    <a:pt x="21" y="32"/>
                  </a:cubicBezTo>
                  <a:cubicBezTo>
                    <a:pt x="22" y="34"/>
                    <a:pt x="23" y="34"/>
                    <a:pt x="24" y="35"/>
                  </a:cubicBezTo>
                  <a:cubicBezTo>
                    <a:pt x="23" y="33"/>
                    <a:pt x="22" y="32"/>
                    <a:pt x="23" y="30"/>
                  </a:cubicBezTo>
                  <a:cubicBezTo>
                    <a:pt x="23" y="28"/>
                    <a:pt x="23" y="27"/>
                    <a:pt x="25" y="25"/>
                  </a:cubicBezTo>
                  <a:cubicBezTo>
                    <a:pt x="26" y="25"/>
                    <a:pt x="27" y="25"/>
                    <a:pt x="28" y="24"/>
                  </a:cubicBezTo>
                  <a:cubicBezTo>
                    <a:pt x="29" y="23"/>
                    <a:pt x="29" y="22"/>
                    <a:pt x="30" y="21"/>
                  </a:cubicBezTo>
                  <a:cubicBezTo>
                    <a:pt x="31" y="20"/>
                    <a:pt x="33" y="21"/>
                    <a:pt x="34" y="19"/>
                  </a:cubicBezTo>
                  <a:cubicBezTo>
                    <a:pt x="35" y="17"/>
                    <a:pt x="29" y="17"/>
                    <a:pt x="30" y="15"/>
                  </a:cubicBezTo>
                  <a:cubicBezTo>
                    <a:pt x="30" y="14"/>
                    <a:pt x="33" y="15"/>
                    <a:pt x="33" y="14"/>
                  </a:cubicBezTo>
                  <a:cubicBezTo>
                    <a:pt x="34" y="12"/>
                    <a:pt x="31" y="12"/>
                    <a:pt x="31" y="10"/>
                  </a:cubicBezTo>
                  <a:cubicBezTo>
                    <a:pt x="30" y="9"/>
                    <a:pt x="31" y="8"/>
                    <a:pt x="31" y="7"/>
                  </a:cubicBezTo>
                  <a:close/>
                </a:path>
              </a:pathLst>
            </a:custGeom>
            <a:grpFill/>
            <a:ln w="9525">
              <a:solidFill>
                <a:schemeClr val="tx2">
                  <a:lumMod val="2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315"/>
            <p:cNvSpPr>
              <a:spLocks/>
            </p:cNvSpPr>
            <p:nvPr/>
          </p:nvSpPr>
          <p:spPr bwMode="auto">
            <a:xfrm>
              <a:off x="6453694" y="2446366"/>
              <a:ext cx="123953" cy="122156"/>
            </a:xfrm>
            <a:custGeom>
              <a:avLst/>
              <a:gdLst>
                <a:gd name="T0" fmla="*/ 31 w 35"/>
                <a:gd name="T1" fmla="*/ 7 h 35"/>
                <a:gd name="T2" fmla="*/ 23 w 35"/>
                <a:gd name="T3" fmla="*/ 6 h 35"/>
                <a:gd name="T4" fmla="*/ 22 w 35"/>
                <a:gd name="T5" fmla="*/ 5 h 35"/>
                <a:gd name="T6" fmla="*/ 17 w 35"/>
                <a:gd name="T7" fmla="*/ 3 h 35"/>
                <a:gd name="T8" fmla="*/ 9 w 35"/>
                <a:gd name="T9" fmla="*/ 4 h 35"/>
                <a:gd name="T10" fmla="*/ 6 w 35"/>
                <a:gd name="T11" fmla="*/ 3 h 35"/>
                <a:gd name="T12" fmla="*/ 3 w 35"/>
                <a:gd name="T13" fmla="*/ 1 h 35"/>
                <a:gd name="T14" fmla="*/ 0 w 35"/>
                <a:gd name="T15" fmla="*/ 2 h 35"/>
                <a:gd name="T16" fmla="*/ 0 w 35"/>
                <a:gd name="T17" fmla="*/ 5 h 35"/>
                <a:gd name="T18" fmla="*/ 4 w 35"/>
                <a:gd name="T19" fmla="*/ 12 h 35"/>
                <a:gd name="T20" fmla="*/ 4 w 35"/>
                <a:gd name="T21" fmla="*/ 15 h 35"/>
                <a:gd name="T22" fmla="*/ 12 w 35"/>
                <a:gd name="T23" fmla="*/ 24 h 35"/>
                <a:gd name="T24" fmla="*/ 16 w 35"/>
                <a:gd name="T25" fmla="*/ 27 h 35"/>
                <a:gd name="T26" fmla="*/ 20 w 35"/>
                <a:gd name="T27" fmla="*/ 30 h 35"/>
                <a:gd name="T28" fmla="*/ 21 w 35"/>
                <a:gd name="T29" fmla="*/ 32 h 35"/>
                <a:gd name="T30" fmla="*/ 24 w 35"/>
                <a:gd name="T31" fmla="*/ 35 h 35"/>
                <a:gd name="T32" fmla="*/ 23 w 35"/>
                <a:gd name="T33" fmla="*/ 30 h 35"/>
                <a:gd name="T34" fmla="*/ 25 w 35"/>
                <a:gd name="T35" fmla="*/ 25 h 35"/>
                <a:gd name="T36" fmla="*/ 28 w 35"/>
                <a:gd name="T37" fmla="*/ 24 h 35"/>
                <a:gd name="T38" fmla="*/ 30 w 35"/>
                <a:gd name="T39" fmla="*/ 21 h 35"/>
                <a:gd name="T40" fmla="*/ 34 w 35"/>
                <a:gd name="T41" fmla="*/ 19 h 35"/>
                <a:gd name="T42" fmla="*/ 30 w 35"/>
                <a:gd name="T43" fmla="*/ 15 h 35"/>
                <a:gd name="T44" fmla="*/ 33 w 35"/>
                <a:gd name="T45" fmla="*/ 14 h 35"/>
                <a:gd name="T46" fmla="*/ 31 w 35"/>
                <a:gd name="T47" fmla="*/ 10 h 35"/>
                <a:gd name="T48" fmla="*/ 31 w 35"/>
                <a:gd name="T49" fmla="*/ 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5" h="35">
                  <a:moveTo>
                    <a:pt x="31" y="7"/>
                  </a:moveTo>
                  <a:cubicBezTo>
                    <a:pt x="31" y="7"/>
                    <a:pt x="24" y="9"/>
                    <a:pt x="23" y="6"/>
                  </a:cubicBezTo>
                  <a:cubicBezTo>
                    <a:pt x="23" y="4"/>
                    <a:pt x="22" y="5"/>
                    <a:pt x="22" y="5"/>
                  </a:cubicBezTo>
                  <a:cubicBezTo>
                    <a:pt x="22" y="5"/>
                    <a:pt x="19" y="4"/>
                    <a:pt x="17" y="3"/>
                  </a:cubicBezTo>
                  <a:cubicBezTo>
                    <a:pt x="15" y="2"/>
                    <a:pt x="11" y="6"/>
                    <a:pt x="9" y="4"/>
                  </a:cubicBezTo>
                  <a:cubicBezTo>
                    <a:pt x="8" y="3"/>
                    <a:pt x="7" y="1"/>
                    <a:pt x="6" y="3"/>
                  </a:cubicBezTo>
                  <a:cubicBezTo>
                    <a:pt x="5" y="5"/>
                    <a:pt x="3" y="2"/>
                    <a:pt x="3" y="1"/>
                  </a:cubicBezTo>
                  <a:cubicBezTo>
                    <a:pt x="2" y="0"/>
                    <a:pt x="0" y="0"/>
                    <a:pt x="0" y="2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0" y="5"/>
                    <a:pt x="4" y="9"/>
                    <a:pt x="4" y="12"/>
                  </a:cubicBezTo>
                  <a:cubicBezTo>
                    <a:pt x="5" y="15"/>
                    <a:pt x="2" y="12"/>
                    <a:pt x="4" y="15"/>
                  </a:cubicBezTo>
                  <a:cubicBezTo>
                    <a:pt x="6" y="18"/>
                    <a:pt x="11" y="22"/>
                    <a:pt x="12" y="24"/>
                  </a:cubicBezTo>
                  <a:cubicBezTo>
                    <a:pt x="14" y="27"/>
                    <a:pt x="14" y="26"/>
                    <a:pt x="16" y="27"/>
                  </a:cubicBezTo>
                  <a:cubicBezTo>
                    <a:pt x="17" y="29"/>
                    <a:pt x="20" y="30"/>
                    <a:pt x="20" y="30"/>
                  </a:cubicBezTo>
                  <a:cubicBezTo>
                    <a:pt x="20" y="30"/>
                    <a:pt x="21" y="31"/>
                    <a:pt x="21" y="32"/>
                  </a:cubicBezTo>
                  <a:cubicBezTo>
                    <a:pt x="22" y="34"/>
                    <a:pt x="23" y="34"/>
                    <a:pt x="24" y="35"/>
                  </a:cubicBezTo>
                  <a:cubicBezTo>
                    <a:pt x="23" y="33"/>
                    <a:pt x="22" y="32"/>
                    <a:pt x="23" y="30"/>
                  </a:cubicBezTo>
                  <a:cubicBezTo>
                    <a:pt x="23" y="28"/>
                    <a:pt x="23" y="27"/>
                    <a:pt x="25" y="25"/>
                  </a:cubicBezTo>
                  <a:cubicBezTo>
                    <a:pt x="26" y="25"/>
                    <a:pt x="27" y="25"/>
                    <a:pt x="28" y="24"/>
                  </a:cubicBezTo>
                  <a:cubicBezTo>
                    <a:pt x="29" y="23"/>
                    <a:pt x="29" y="22"/>
                    <a:pt x="30" y="21"/>
                  </a:cubicBezTo>
                  <a:cubicBezTo>
                    <a:pt x="31" y="20"/>
                    <a:pt x="33" y="21"/>
                    <a:pt x="34" y="19"/>
                  </a:cubicBezTo>
                  <a:cubicBezTo>
                    <a:pt x="35" y="17"/>
                    <a:pt x="29" y="17"/>
                    <a:pt x="30" y="15"/>
                  </a:cubicBezTo>
                  <a:cubicBezTo>
                    <a:pt x="30" y="14"/>
                    <a:pt x="33" y="15"/>
                    <a:pt x="33" y="14"/>
                  </a:cubicBezTo>
                  <a:cubicBezTo>
                    <a:pt x="34" y="12"/>
                    <a:pt x="31" y="12"/>
                    <a:pt x="31" y="10"/>
                  </a:cubicBezTo>
                  <a:cubicBezTo>
                    <a:pt x="30" y="9"/>
                    <a:pt x="31" y="8"/>
                    <a:pt x="31" y="7"/>
                  </a:cubicBezTo>
                  <a:close/>
                </a:path>
              </a:pathLst>
            </a:custGeom>
            <a:grpFill/>
            <a:ln w="2" cap="rnd">
              <a:solidFill>
                <a:schemeClr val="tx2">
                  <a:lumMod val="2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316"/>
            <p:cNvSpPr>
              <a:spLocks noEditPoints="1"/>
            </p:cNvSpPr>
            <p:nvPr/>
          </p:nvSpPr>
          <p:spPr bwMode="auto">
            <a:xfrm>
              <a:off x="3839923" y="4637980"/>
              <a:ext cx="370060" cy="454491"/>
            </a:xfrm>
            <a:custGeom>
              <a:avLst/>
              <a:gdLst>
                <a:gd name="T0" fmla="*/ 7 w 105"/>
                <a:gd name="T1" fmla="*/ 55 h 129"/>
                <a:gd name="T2" fmla="*/ 8 w 105"/>
                <a:gd name="T3" fmla="*/ 59 h 129"/>
                <a:gd name="T4" fmla="*/ 6 w 105"/>
                <a:gd name="T5" fmla="*/ 58 h 129"/>
                <a:gd name="T6" fmla="*/ 1 w 105"/>
                <a:gd name="T7" fmla="*/ 70 h 129"/>
                <a:gd name="T8" fmla="*/ 7 w 105"/>
                <a:gd name="T9" fmla="*/ 85 h 129"/>
                <a:gd name="T10" fmla="*/ 13 w 105"/>
                <a:gd name="T11" fmla="*/ 98 h 129"/>
                <a:gd name="T12" fmla="*/ 17 w 105"/>
                <a:gd name="T13" fmla="*/ 116 h 129"/>
                <a:gd name="T14" fmla="*/ 22 w 105"/>
                <a:gd name="T15" fmla="*/ 126 h 129"/>
                <a:gd name="T16" fmla="*/ 37 w 105"/>
                <a:gd name="T17" fmla="*/ 123 h 129"/>
                <a:gd name="T18" fmla="*/ 45 w 105"/>
                <a:gd name="T19" fmla="*/ 128 h 129"/>
                <a:gd name="T20" fmla="*/ 48 w 105"/>
                <a:gd name="T21" fmla="*/ 124 h 129"/>
                <a:gd name="T22" fmla="*/ 65 w 105"/>
                <a:gd name="T23" fmla="*/ 122 h 129"/>
                <a:gd name="T24" fmla="*/ 70 w 105"/>
                <a:gd name="T25" fmla="*/ 107 h 129"/>
                <a:gd name="T26" fmla="*/ 78 w 105"/>
                <a:gd name="T27" fmla="*/ 93 h 129"/>
                <a:gd name="T28" fmla="*/ 96 w 105"/>
                <a:gd name="T29" fmla="*/ 94 h 129"/>
                <a:gd name="T30" fmla="*/ 103 w 105"/>
                <a:gd name="T31" fmla="*/ 97 h 129"/>
                <a:gd name="T32" fmla="*/ 104 w 105"/>
                <a:gd name="T33" fmla="*/ 83 h 129"/>
                <a:gd name="T34" fmla="*/ 100 w 105"/>
                <a:gd name="T35" fmla="*/ 73 h 129"/>
                <a:gd name="T36" fmla="*/ 97 w 105"/>
                <a:gd name="T37" fmla="*/ 61 h 129"/>
                <a:gd name="T38" fmla="*/ 83 w 105"/>
                <a:gd name="T39" fmla="*/ 57 h 129"/>
                <a:gd name="T40" fmla="*/ 84 w 105"/>
                <a:gd name="T41" fmla="*/ 45 h 129"/>
                <a:gd name="T42" fmla="*/ 79 w 105"/>
                <a:gd name="T43" fmla="*/ 32 h 129"/>
                <a:gd name="T44" fmla="*/ 67 w 105"/>
                <a:gd name="T45" fmla="*/ 30 h 129"/>
                <a:gd name="T46" fmla="*/ 56 w 105"/>
                <a:gd name="T47" fmla="*/ 23 h 129"/>
                <a:gd name="T48" fmla="*/ 44 w 105"/>
                <a:gd name="T49" fmla="*/ 18 h 129"/>
                <a:gd name="T50" fmla="*/ 35 w 105"/>
                <a:gd name="T51" fmla="*/ 11 h 129"/>
                <a:gd name="T52" fmla="*/ 37 w 105"/>
                <a:gd name="T53" fmla="*/ 0 h 129"/>
                <a:gd name="T54" fmla="*/ 22 w 105"/>
                <a:gd name="T55" fmla="*/ 2 h 129"/>
                <a:gd name="T56" fmla="*/ 10 w 105"/>
                <a:gd name="T57" fmla="*/ 13 h 129"/>
                <a:gd name="T58" fmla="*/ 4 w 105"/>
                <a:gd name="T59" fmla="*/ 18 h 129"/>
                <a:gd name="T60" fmla="*/ 5 w 105"/>
                <a:gd name="T61" fmla="*/ 28 h 129"/>
                <a:gd name="T62" fmla="*/ 2 w 105"/>
                <a:gd name="T63" fmla="*/ 42 h 129"/>
                <a:gd name="T64" fmla="*/ 4 w 105"/>
                <a:gd name="T65" fmla="*/ 51 h 129"/>
                <a:gd name="T66" fmla="*/ 22 w 105"/>
                <a:gd name="T67" fmla="*/ 84 h 129"/>
                <a:gd name="T68" fmla="*/ 22 w 105"/>
                <a:gd name="T69" fmla="*/ 84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5" h="129">
                  <a:moveTo>
                    <a:pt x="5" y="55"/>
                  </a:moveTo>
                  <a:cubicBezTo>
                    <a:pt x="6" y="55"/>
                    <a:pt x="7" y="55"/>
                    <a:pt x="7" y="55"/>
                  </a:cubicBezTo>
                  <a:cubicBezTo>
                    <a:pt x="8" y="56"/>
                    <a:pt x="9" y="59"/>
                    <a:pt x="8" y="59"/>
                  </a:cubicBezTo>
                  <a:cubicBezTo>
                    <a:pt x="8" y="59"/>
                    <a:pt x="8" y="59"/>
                    <a:pt x="8" y="59"/>
                  </a:cubicBezTo>
                  <a:cubicBezTo>
                    <a:pt x="7" y="58"/>
                    <a:pt x="6" y="58"/>
                    <a:pt x="6" y="58"/>
                  </a:cubicBezTo>
                  <a:cubicBezTo>
                    <a:pt x="6" y="58"/>
                    <a:pt x="6" y="58"/>
                    <a:pt x="6" y="58"/>
                  </a:cubicBezTo>
                  <a:cubicBezTo>
                    <a:pt x="6" y="58"/>
                    <a:pt x="8" y="61"/>
                    <a:pt x="6" y="63"/>
                  </a:cubicBezTo>
                  <a:cubicBezTo>
                    <a:pt x="5" y="65"/>
                    <a:pt x="1" y="70"/>
                    <a:pt x="1" y="70"/>
                  </a:cubicBezTo>
                  <a:cubicBezTo>
                    <a:pt x="3" y="76"/>
                    <a:pt x="3" y="76"/>
                    <a:pt x="3" y="76"/>
                  </a:cubicBezTo>
                  <a:cubicBezTo>
                    <a:pt x="3" y="75"/>
                    <a:pt x="5" y="84"/>
                    <a:pt x="7" y="85"/>
                  </a:cubicBezTo>
                  <a:cubicBezTo>
                    <a:pt x="9" y="87"/>
                    <a:pt x="11" y="90"/>
                    <a:pt x="11" y="90"/>
                  </a:cubicBezTo>
                  <a:cubicBezTo>
                    <a:pt x="11" y="90"/>
                    <a:pt x="12" y="96"/>
                    <a:pt x="13" y="98"/>
                  </a:cubicBezTo>
                  <a:cubicBezTo>
                    <a:pt x="14" y="101"/>
                    <a:pt x="14" y="105"/>
                    <a:pt x="16" y="107"/>
                  </a:cubicBezTo>
                  <a:cubicBezTo>
                    <a:pt x="17" y="109"/>
                    <a:pt x="17" y="116"/>
                    <a:pt x="17" y="116"/>
                  </a:cubicBezTo>
                  <a:cubicBezTo>
                    <a:pt x="18" y="123"/>
                    <a:pt x="18" y="123"/>
                    <a:pt x="18" y="123"/>
                  </a:cubicBezTo>
                  <a:cubicBezTo>
                    <a:pt x="22" y="126"/>
                    <a:pt x="22" y="126"/>
                    <a:pt x="22" y="126"/>
                  </a:cubicBezTo>
                  <a:cubicBezTo>
                    <a:pt x="29" y="120"/>
                    <a:pt x="29" y="120"/>
                    <a:pt x="29" y="120"/>
                  </a:cubicBezTo>
                  <a:cubicBezTo>
                    <a:pt x="29" y="120"/>
                    <a:pt x="34" y="123"/>
                    <a:pt x="37" y="123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3" y="123"/>
                    <a:pt x="45" y="126"/>
                    <a:pt x="45" y="128"/>
                  </a:cubicBezTo>
                  <a:cubicBezTo>
                    <a:pt x="46" y="128"/>
                    <a:pt x="46" y="129"/>
                    <a:pt x="46" y="129"/>
                  </a:cubicBezTo>
                  <a:cubicBezTo>
                    <a:pt x="46" y="129"/>
                    <a:pt x="47" y="128"/>
                    <a:pt x="48" y="124"/>
                  </a:cubicBezTo>
                  <a:cubicBezTo>
                    <a:pt x="50" y="119"/>
                    <a:pt x="52" y="122"/>
                    <a:pt x="52" y="122"/>
                  </a:cubicBezTo>
                  <a:cubicBezTo>
                    <a:pt x="65" y="122"/>
                    <a:pt x="65" y="122"/>
                    <a:pt x="65" y="122"/>
                  </a:cubicBezTo>
                  <a:cubicBezTo>
                    <a:pt x="70" y="110"/>
                    <a:pt x="70" y="110"/>
                    <a:pt x="70" y="110"/>
                  </a:cubicBezTo>
                  <a:cubicBezTo>
                    <a:pt x="70" y="107"/>
                    <a:pt x="70" y="107"/>
                    <a:pt x="70" y="107"/>
                  </a:cubicBezTo>
                  <a:cubicBezTo>
                    <a:pt x="70" y="107"/>
                    <a:pt x="73" y="102"/>
                    <a:pt x="73" y="101"/>
                  </a:cubicBezTo>
                  <a:cubicBezTo>
                    <a:pt x="73" y="99"/>
                    <a:pt x="78" y="93"/>
                    <a:pt x="78" y="93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96" y="94"/>
                    <a:pt x="96" y="94"/>
                    <a:pt x="96" y="94"/>
                  </a:cubicBezTo>
                  <a:cubicBezTo>
                    <a:pt x="101" y="98"/>
                    <a:pt x="101" y="98"/>
                    <a:pt x="101" y="98"/>
                  </a:cubicBezTo>
                  <a:cubicBezTo>
                    <a:pt x="103" y="97"/>
                    <a:pt x="103" y="97"/>
                    <a:pt x="103" y="97"/>
                  </a:cubicBezTo>
                  <a:cubicBezTo>
                    <a:pt x="101" y="94"/>
                    <a:pt x="101" y="94"/>
                    <a:pt x="101" y="94"/>
                  </a:cubicBezTo>
                  <a:cubicBezTo>
                    <a:pt x="101" y="94"/>
                    <a:pt x="104" y="86"/>
                    <a:pt x="104" y="83"/>
                  </a:cubicBezTo>
                  <a:cubicBezTo>
                    <a:pt x="104" y="80"/>
                    <a:pt x="105" y="80"/>
                    <a:pt x="104" y="78"/>
                  </a:cubicBezTo>
                  <a:cubicBezTo>
                    <a:pt x="103" y="76"/>
                    <a:pt x="102" y="74"/>
                    <a:pt x="100" y="73"/>
                  </a:cubicBezTo>
                  <a:cubicBezTo>
                    <a:pt x="97" y="71"/>
                    <a:pt x="97" y="69"/>
                    <a:pt x="97" y="66"/>
                  </a:cubicBezTo>
                  <a:cubicBezTo>
                    <a:pt x="96" y="64"/>
                    <a:pt x="97" y="61"/>
                    <a:pt x="97" y="61"/>
                  </a:cubicBezTo>
                  <a:cubicBezTo>
                    <a:pt x="84" y="62"/>
                    <a:pt x="84" y="62"/>
                    <a:pt x="84" y="62"/>
                  </a:cubicBezTo>
                  <a:cubicBezTo>
                    <a:pt x="84" y="62"/>
                    <a:pt x="84" y="60"/>
                    <a:pt x="83" y="57"/>
                  </a:cubicBezTo>
                  <a:cubicBezTo>
                    <a:pt x="81" y="54"/>
                    <a:pt x="80" y="52"/>
                    <a:pt x="81" y="50"/>
                  </a:cubicBezTo>
                  <a:cubicBezTo>
                    <a:pt x="82" y="48"/>
                    <a:pt x="84" y="45"/>
                    <a:pt x="84" y="45"/>
                  </a:cubicBezTo>
                  <a:cubicBezTo>
                    <a:pt x="84" y="45"/>
                    <a:pt x="83" y="42"/>
                    <a:pt x="82" y="40"/>
                  </a:cubicBezTo>
                  <a:cubicBezTo>
                    <a:pt x="81" y="37"/>
                    <a:pt x="81" y="34"/>
                    <a:pt x="79" y="32"/>
                  </a:cubicBezTo>
                  <a:cubicBezTo>
                    <a:pt x="78" y="30"/>
                    <a:pt x="76" y="32"/>
                    <a:pt x="74" y="32"/>
                  </a:cubicBezTo>
                  <a:cubicBezTo>
                    <a:pt x="71" y="32"/>
                    <a:pt x="70" y="30"/>
                    <a:pt x="67" y="30"/>
                  </a:cubicBezTo>
                  <a:cubicBezTo>
                    <a:pt x="64" y="30"/>
                    <a:pt x="63" y="28"/>
                    <a:pt x="61" y="27"/>
                  </a:cubicBezTo>
                  <a:cubicBezTo>
                    <a:pt x="58" y="25"/>
                    <a:pt x="59" y="24"/>
                    <a:pt x="56" y="23"/>
                  </a:cubicBezTo>
                  <a:cubicBezTo>
                    <a:pt x="53" y="21"/>
                    <a:pt x="52" y="20"/>
                    <a:pt x="49" y="17"/>
                  </a:cubicBezTo>
                  <a:cubicBezTo>
                    <a:pt x="47" y="14"/>
                    <a:pt x="46" y="18"/>
                    <a:pt x="44" y="18"/>
                  </a:cubicBezTo>
                  <a:cubicBezTo>
                    <a:pt x="41" y="17"/>
                    <a:pt x="41" y="17"/>
                    <a:pt x="39" y="16"/>
                  </a:cubicBezTo>
                  <a:cubicBezTo>
                    <a:pt x="37" y="16"/>
                    <a:pt x="36" y="13"/>
                    <a:pt x="35" y="11"/>
                  </a:cubicBezTo>
                  <a:cubicBezTo>
                    <a:pt x="34" y="9"/>
                    <a:pt x="38" y="2"/>
                    <a:pt x="38" y="2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0" y="0"/>
                    <a:pt x="26" y="2"/>
                    <a:pt x="22" y="2"/>
                  </a:cubicBezTo>
                  <a:cubicBezTo>
                    <a:pt x="19" y="3"/>
                    <a:pt x="13" y="13"/>
                    <a:pt x="13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8" y="14"/>
                    <a:pt x="9" y="16"/>
                  </a:cubicBezTo>
                  <a:cubicBezTo>
                    <a:pt x="10" y="17"/>
                    <a:pt x="5" y="19"/>
                    <a:pt x="4" y="18"/>
                  </a:cubicBezTo>
                  <a:cubicBezTo>
                    <a:pt x="2" y="17"/>
                    <a:pt x="0" y="17"/>
                    <a:pt x="0" y="17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3" y="35"/>
                    <a:pt x="1" y="40"/>
                    <a:pt x="2" y="42"/>
                  </a:cubicBezTo>
                  <a:cubicBezTo>
                    <a:pt x="3" y="45"/>
                    <a:pt x="4" y="47"/>
                    <a:pt x="4" y="47"/>
                  </a:cubicBezTo>
                  <a:cubicBezTo>
                    <a:pt x="4" y="47"/>
                    <a:pt x="3" y="49"/>
                    <a:pt x="4" y="51"/>
                  </a:cubicBezTo>
                  <a:cubicBezTo>
                    <a:pt x="5" y="52"/>
                    <a:pt x="5" y="55"/>
                    <a:pt x="5" y="55"/>
                  </a:cubicBezTo>
                  <a:close/>
                  <a:moveTo>
                    <a:pt x="22" y="84"/>
                  </a:moveTo>
                  <a:cubicBezTo>
                    <a:pt x="25" y="85"/>
                    <a:pt x="24" y="90"/>
                    <a:pt x="24" y="90"/>
                  </a:cubicBezTo>
                  <a:cubicBezTo>
                    <a:pt x="23" y="89"/>
                    <a:pt x="19" y="83"/>
                    <a:pt x="22" y="84"/>
                  </a:cubicBezTo>
                  <a:close/>
                </a:path>
              </a:pathLst>
            </a:custGeom>
            <a:grpFill/>
            <a:ln w="9525">
              <a:solidFill>
                <a:schemeClr val="tx2">
                  <a:lumMod val="2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317"/>
            <p:cNvSpPr>
              <a:spLocks noEditPoints="1"/>
            </p:cNvSpPr>
            <p:nvPr/>
          </p:nvSpPr>
          <p:spPr bwMode="auto">
            <a:xfrm>
              <a:off x="3839923" y="4637980"/>
              <a:ext cx="370060" cy="454491"/>
            </a:xfrm>
            <a:custGeom>
              <a:avLst/>
              <a:gdLst>
                <a:gd name="T0" fmla="*/ 7 w 105"/>
                <a:gd name="T1" fmla="*/ 55 h 129"/>
                <a:gd name="T2" fmla="*/ 8 w 105"/>
                <a:gd name="T3" fmla="*/ 59 h 129"/>
                <a:gd name="T4" fmla="*/ 6 w 105"/>
                <a:gd name="T5" fmla="*/ 58 h 129"/>
                <a:gd name="T6" fmla="*/ 1 w 105"/>
                <a:gd name="T7" fmla="*/ 70 h 129"/>
                <a:gd name="T8" fmla="*/ 7 w 105"/>
                <a:gd name="T9" fmla="*/ 85 h 129"/>
                <a:gd name="T10" fmla="*/ 13 w 105"/>
                <a:gd name="T11" fmla="*/ 98 h 129"/>
                <a:gd name="T12" fmla="*/ 17 w 105"/>
                <a:gd name="T13" fmla="*/ 116 h 129"/>
                <a:gd name="T14" fmla="*/ 22 w 105"/>
                <a:gd name="T15" fmla="*/ 126 h 129"/>
                <a:gd name="T16" fmla="*/ 37 w 105"/>
                <a:gd name="T17" fmla="*/ 123 h 129"/>
                <a:gd name="T18" fmla="*/ 45 w 105"/>
                <a:gd name="T19" fmla="*/ 128 h 129"/>
                <a:gd name="T20" fmla="*/ 48 w 105"/>
                <a:gd name="T21" fmla="*/ 124 h 129"/>
                <a:gd name="T22" fmla="*/ 65 w 105"/>
                <a:gd name="T23" fmla="*/ 122 h 129"/>
                <a:gd name="T24" fmla="*/ 70 w 105"/>
                <a:gd name="T25" fmla="*/ 107 h 129"/>
                <a:gd name="T26" fmla="*/ 78 w 105"/>
                <a:gd name="T27" fmla="*/ 93 h 129"/>
                <a:gd name="T28" fmla="*/ 96 w 105"/>
                <a:gd name="T29" fmla="*/ 94 h 129"/>
                <a:gd name="T30" fmla="*/ 103 w 105"/>
                <a:gd name="T31" fmla="*/ 97 h 129"/>
                <a:gd name="T32" fmla="*/ 104 w 105"/>
                <a:gd name="T33" fmla="*/ 83 h 129"/>
                <a:gd name="T34" fmla="*/ 100 w 105"/>
                <a:gd name="T35" fmla="*/ 73 h 129"/>
                <a:gd name="T36" fmla="*/ 97 w 105"/>
                <a:gd name="T37" fmla="*/ 61 h 129"/>
                <a:gd name="T38" fmla="*/ 83 w 105"/>
                <a:gd name="T39" fmla="*/ 57 h 129"/>
                <a:gd name="T40" fmla="*/ 84 w 105"/>
                <a:gd name="T41" fmla="*/ 45 h 129"/>
                <a:gd name="T42" fmla="*/ 79 w 105"/>
                <a:gd name="T43" fmla="*/ 32 h 129"/>
                <a:gd name="T44" fmla="*/ 67 w 105"/>
                <a:gd name="T45" fmla="*/ 30 h 129"/>
                <a:gd name="T46" fmla="*/ 56 w 105"/>
                <a:gd name="T47" fmla="*/ 23 h 129"/>
                <a:gd name="T48" fmla="*/ 44 w 105"/>
                <a:gd name="T49" fmla="*/ 18 h 129"/>
                <a:gd name="T50" fmla="*/ 35 w 105"/>
                <a:gd name="T51" fmla="*/ 11 h 129"/>
                <a:gd name="T52" fmla="*/ 37 w 105"/>
                <a:gd name="T53" fmla="*/ 0 h 129"/>
                <a:gd name="T54" fmla="*/ 22 w 105"/>
                <a:gd name="T55" fmla="*/ 2 h 129"/>
                <a:gd name="T56" fmla="*/ 10 w 105"/>
                <a:gd name="T57" fmla="*/ 13 h 129"/>
                <a:gd name="T58" fmla="*/ 4 w 105"/>
                <a:gd name="T59" fmla="*/ 18 h 129"/>
                <a:gd name="T60" fmla="*/ 5 w 105"/>
                <a:gd name="T61" fmla="*/ 28 h 129"/>
                <a:gd name="T62" fmla="*/ 2 w 105"/>
                <a:gd name="T63" fmla="*/ 42 h 129"/>
                <a:gd name="T64" fmla="*/ 4 w 105"/>
                <a:gd name="T65" fmla="*/ 51 h 129"/>
                <a:gd name="T66" fmla="*/ 22 w 105"/>
                <a:gd name="T67" fmla="*/ 84 h 129"/>
                <a:gd name="T68" fmla="*/ 22 w 105"/>
                <a:gd name="T69" fmla="*/ 84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5" h="129">
                  <a:moveTo>
                    <a:pt x="5" y="55"/>
                  </a:moveTo>
                  <a:cubicBezTo>
                    <a:pt x="6" y="55"/>
                    <a:pt x="7" y="55"/>
                    <a:pt x="7" y="55"/>
                  </a:cubicBezTo>
                  <a:cubicBezTo>
                    <a:pt x="8" y="56"/>
                    <a:pt x="9" y="59"/>
                    <a:pt x="8" y="59"/>
                  </a:cubicBezTo>
                  <a:cubicBezTo>
                    <a:pt x="8" y="59"/>
                    <a:pt x="8" y="59"/>
                    <a:pt x="8" y="59"/>
                  </a:cubicBezTo>
                  <a:cubicBezTo>
                    <a:pt x="7" y="58"/>
                    <a:pt x="6" y="58"/>
                    <a:pt x="6" y="58"/>
                  </a:cubicBezTo>
                  <a:cubicBezTo>
                    <a:pt x="6" y="58"/>
                    <a:pt x="6" y="58"/>
                    <a:pt x="6" y="58"/>
                  </a:cubicBezTo>
                  <a:cubicBezTo>
                    <a:pt x="6" y="58"/>
                    <a:pt x="8" y="61"/>
                    <a:pt x="6" y="63"/>
                  </a:cubicBezTo>
                  <a:cubicBezTo>
                    <a:pt x="5" y="65"/>
                    <a:pt x="1" y="70"/>
                    <a:pt x="1" y="70"/>
                  </a:cubicBezTo>
                  <a:cubicBezTo>
                    <a:pt x="3" y="76"/>
                    <a:pt x="3" y="76"/>
                    <a:pt x="3" y="76"/>
                  </a:cubicBezTo>
                  <a:cubicBezTo>
                    <a:pt x="3" y="75"/>
                    <a:pt x="5" y="84"/>
                    <a:pt x="7" y="85"/>
                  </a:cubicBezTo>
                  <a:cubicBezTo>
                    <a:pt x="9" y="87"/>
                    <a:pt x="11" y="90"/>
                    <a:pt x="11" y="90"/>
                  </a:cubicBezTo>
                  <a:cubicBezTo>
                    <a:pt x="11" y="90"/>
                    <a:pt x="12" y="96"/>
                    <a:pt x="13" y="98"/>
                  </a:cubicBezTo>
                  <a:cubicBezTo>
                    <a:pt x="14" y="101"/>
                    <a:pt x="14" y="105"/>
                    <a:pt x="16" y="107"/>
                  </a:cubicBezTo>
                  <a:cubicBezTo>
                    <a:pt x="17" y="109"/>
                    <a:pt x="17" y="116"/>
                    <a:pt x="17" y="116"/>
                  </a:cubicBezTo>
                  <a:cubicBezTo>
                    <a:pt x="18" y="123"/>
                    <a:pt x="18" y="123"/>
                    <a:pt x="18" y="123"/>
                  </a:cubicBezTo>
                  <a:cubicBezTo>
                    <a:pt x="22" y="126"/>
                    <a:pt x="22" y="126"/>
                    <a:pt x="22" y="126"/>
                  </a:cubicBezTo>
                  <a:cubicBezTo>
                    <a:pt x="29" y="120"/>
                    <a:pt x="29" y="120"/>
                    <a:pt x="29" y="120"/>
                  </a:cubicBezTo>
                  <a:cubicBezTo>
                    <a:pt x="29" y="120"/>
                    <a:pt x="34" y="123"/>
                    <a:pt x="37" y="123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3" y="123"/>
                    <a:pt x="45" y="126"/>
                    <a:pt x="45" y="128"/>
                  </a:cubicBezTo>
                  <a:cubicBezTo>
                    <a:pt x="46" y="128"/>
                    <a:pt x="46" y="129"/>
                    <a:pt x="46" y="129"/>
                  </a:cubicBezTo>
                  <a:cubicBezTo>
                    <a:pt x="46" y="129"/>
                    <a:pt x="47" y="128"/>
                    <a:pt x="48" y="124"/>
                  </a:cubicBezTo>
                  <a:cubicBezTo>
                    <a:pt x="50" y="119"/>
                    <a:pt x="52" y="122"/>
                    <a:pt x="52" y="122"/>
                  </a:cubicBezTo>
                  <a:cubicBezTo>
                    <a:pt x="65" y="122"/>
                    <a:pt x="65" y="122"/>
                    <a:pt x="65" y="122"/>
                  </a:cubicBezTo>
                  <a:cubicBezTo>
                    <a:pt x="70" y="110"/>
                    <a:pt x="70" y="110"/>
                    <a:pt x="70" y="110"/>
                  </a:cubicBezTo>
                  <a:cubicBezTo>
                    <a:pt x="70" y="107"/>
                    <a:pt x="70" y="107"/>
                    <a:pt x="70" y="107"/>
                  </a:cubicBezTo>
                  <a:cubicBezTo>
                    <a:pt x="70" y="107"/>
                    <a:pt x="73" y="102"/>
                    <a:pt x="73" y="101"/>
                  </a:cubicBezTo>
                  <a:cubicBezTo>
                    <a:pt x="73" y="99"/>
                    <a:pt x="78" y="93"/>
                    <a:pt x="78" y="93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96" y="94"/>
                    <a:pt x="96" y="94"/>
                    <a:pt x="96" y="94"/>
                  </a:cubicBezTo>
                  <a:cubicBezTo>
                    <a:pt x="101" y="98"/>
                    <a:pt x="101" y="98"/>
                    <a:pt x="101" y="98"/>
                  </a:cubicBezTo>
                  <a:cubicBezTo>
                    <a:pt x="103" y="97"/>
                    <a:pt x="103" y="97"/>
                    <a:pt x="103" y="97"/>
                  </a:cubicBezTo>
                  <a:cubicBezTo>
                    <a:pt x="101" y="94"/>
                    <a:pt x="101" y="94"/>
                    <a:pt x="101" y="94"/>
                  </a:cubicBezTo>
                  <a:cubicBezTo>
                    <a:pt x="101" y="94"/>
                    <a:pt x="104" y="86"/>
                    <a:pt x="104" y="83"/>
                  </a:cubicBezTo>
                  <a:cubicBezTo>
                    <a:pt x="104" y="80"/>
                    <a:pt x="105" y="80"/>
                    <a:pt x="104" y="78"/>
                  </a:cubicBezTo>
                  <a:cubicBezTo>
                    <a:pt x="103" y="76"/>
                    <a:pt x="102" y="74"/>
                    <a:pt x="100" y="73"/>
                  </a:cubicBezTo>
                  <a:cubicBezTo>
                    <a:pt x="97" y="71"/>
                    <a:pt x="97" y="69"/>
                    <a:pt x="97" y="66"/>
                  </a:cubicBezTo>
                  <a:cubicBezTo>
                    <a:pt x="96" y="64"/>
                    <a:pt x="97" y="61"/>
                    <a:pt x="97" y="61"/>
                  </a:cubicBezTo>
                  <a:cubicBezTo>
                    <a:pt x="84" y="62"/>
                    <a:pt x="84" y="62"/>
                    <a:pt x="84" y="62"/>
                  </a:cubicBezTo>
                  <a:cubicBezTo>
                    <a:pt x="84" y="62"/>
                    <a:pt x="84" y="60"/>
                    <a:pt x="83" y="57"/>
                  </a:cubicBezTo>
                  <a:cubicBezTo>
                    <a:pt x="81" y="54"/>
                    <a:pt x="80" y="52"/>
                    <a:pt x="81" y="50"/>
                  </a:cubicBezTo>
                  <a:cubicBezTo>
                    <a:pt x="82" y="48"/>
                    <a:pt x="84" y="45"/>
                    <a:pt x="84" y="45"/>
                  </a:cubicBezTo>
                  <a:cubicBezTo>
                    <a:pt x="84" y="45"/>
                    <a:pt x="83" y="42"/>
                    <a:pt x="82" y="40"/>
                  </a:cubicBezTo>
                  <a:cubicBezTo>
                    <a:pt x="81" y="37"/>
                    <a:pt x="81" y="34"/>
                    <a:pt x="79" y="32"/>
                  </a:cubicBezTo>
                  <a:cubicBezTo>
                    <a:pt x="78" y="30"/>
                    <a:pt x="76" y="32"/>
                    <a:pt x="74" y="32"/>
                  </a:cubicBezTo>
                  <a:cubicBezTo>
                    <a:pt x="71" y="32"/>
                    <a:pt x="70" y="30"/>
                    <a:pt x="67" y="30"/>
                  </a:cubicBezTo>
                  <a:cubicBezTo>
                    <a:pt x="64" y="30"/>
                    <a:pt x="63" y="28"/>
                    <a:pt x="61" y="27"/>
                  </a:cubicBezTo>
                  <a:cubicBezTo>
                    <a:pt x="58" y="25"/>
                    <a:pt x="59" y="24"/>
                    <a:pt x="56" y="23"/>
                  </a:cubicBezTo>
                  <a:cubicBezTo>
                    <a:pt x="53" y="21"/>
                    <a:pt x="52" y="20"/>
                    <a:pt x="49" y="17"/>
                  </a:cubicBezTo>
                  <a:cubicBezTo>
                    <a:pt x="47" y="14"/>
                    <a:pt x="46" y="18"/>
                    <a:pt x="44" y="18"/>
                  </a:cubicBezTo>
                  <a:cubicBezTo>
                    <a:pt x="41" y="17"/>
                    <a:pt x="41" y="17"/>
                    <a:pt x="39" y="16"/>
                  </a:cubicBezTo>
                  <a:cubicBezTo>
                    <a:pt x="37" y="16"/>
                    <a:pt x="36" y="13"/>
                    <a:pt x="35" y="11"/>
                  </a:cubicBezTo>
                  <a:cubicBezTo>
                    <a:pt x="34" y="9"/>
                    <a:pt x="38" y="2"/>
                    <a:pt x="38" y="2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0" y="0"/>
                    <a:pt x="26" y="2"/>
                    <a:pt x="22" y="2"/>
                  </a:cubicBezTo>
                  <a:cubicBezTo>
                    <a:pt x="19" y="3"/>
                    <a:pt x="13" y="13"/>
                    <a:pt x="13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8" y="14"/>
                    <a:pt x="9" y="16"/>
                  </a:cubicBezTo>
                  <a:cubicBezTo>
                    <a:pt x="10" y="17"/>
                    <a:pt x="5" y="19"/>
                    <a:pt x="4" y="18"/>
                  </a:cubicBezTo>
                  <a:cubicBezTo>
                    <a:pt x="2" y="17"/>
                    <a:pt x="0" y="17"/>
                    <a:pt x="0" y="17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3" y="35"/>
                    <a:pt x="1" y="40"/>
                    <a:pt x="2" y="42"/>
                  </a:cubicBezTo>
                  <a:cubicBezTo>
                    <a:pt x="3" y="45"/>
                    <a:pt x="4" y="47"/>
                    <a:pt x="4" y="47"/>
                  </a:cubicBezTo>
                  <a:cubicBezTo>
                    <a:pt x="4" y="47"/>
                    <a:pt x="3" y="49"/>
                    <a:pt x="4" y="51"/>
                  </a:cubicBezTo>
                  <a:cubicBezTo>
                    <a:pt x="5" y="52"/>
                    <a:pt x="5" y="55"/>
                    <a:pt x="5" y="55"/>
                  </a:cubicBezTo>
                  <a:close/>
                  <a:moveTo>
                    <a:pt x="22" y="84"/>
                  </a:moveTo>
                  <a:cubicBezTo>
                    <a:pt x="25" y="85"/>
                    <a:pt x="24" y="90"/>
                    <a:pt x="24" y="90"/>
                  </a:cubicBezTo>
                  <a:cubicBezTo>
                    <a:pt x="23" y="89"/>
                    <a:pt x="19" y="83"/>
                    <a:pt x="22" y="84"/>
                  </a:cubicBezTo>
                  <a:close/>
                </a:path>
              </a:pathLst>
            </a:custGeom>
            <a:grpFill/>
            <a:ln w="2" cap="rnd">
              <a:solidFill>
                <a:schemeClr val="tx2">
                  <a:lumMod val="2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318"/>
            <p:cNvSpPr>
              <a:spLocks/>
            </p:cNvSpPr>
            <p:nvPr/>
          </p:nvSpPr>
          <p:spPr bwMode="auto">
            <a:xfrm>
              <a:off x="8686625" y="3157742"/>
              <a:ext cx="91617" cy="52096"/>
            </a:xfrm>
            <a:custGeom>
              <a:avLst/>
              <a:gdLst>
                <a:gd name="T0" fmla="*/ 2 w 51"/>
                <a:gd name="T1" fmla="*/ 14 h 29"/>
                <a:gd name="T2" fmla="*/ 0 w 51"/>
                <a:gd name="T3" fmla="*/ 22 h 29"/>
                <a:gd name="T4" fmla="*/ 6 w 51"/>
                <a:gd name="T5" fmla="*/ 29 h 29"/>
                <a:gd name="T6" fmla="*/ 14 w 51"/>
                <a:gd name="T7" fmla="*/ 27 h 29"/>
                <a:gd name="T8" fmla="*/ 22 w 51"/>
                <a:gd name="T9" fmla="*/ 25 h 29"/>
                <a:gd name="T10" fmla="*/ 32 w 51"/>
                <a:gd name="T11" fmla="*/ 29 h 29"/>
                <a:gd name="T12" fmla="*/ 47 w 51"/>
                <a:gd name="T13" fmla="*/ 27 h 29"/>
                <a:gd name="T14" fmla="*/ 51 w 51"/>
                <a:gd name="T15" fmla="*/ 25 h 29"/>
                <a:gd name="T16" fmla="*/ 51 w 51"/>
                <a:gd name="T17" fmla="*/ 18 h 29"/>
                <a:gd name="T18" fmla="*/ 49 w 51"/>
                <a:gd name="T19" fmla="*/ 6 h 29"/>
                <a:gd name="T20" fmla="*/ 38 w 51"/>
                <a:gd name="T21" fmla="*/ 4 h 29"/>
                <a:gd name="T22" fmla="*/ 30 w 51"/>
                <a:gd name="T23" fmla="*/ 4 h 29"/>
                <a:gd name="T24" fmla="*/ 22 w 51"/>
                <a:gd name="T25" fmla="*/ 0 h 29"/>
                <a:gd name="T26" fmla="*/ 12 w 51"/>
                <a:gd name="T27" fmla="*/ 2 h 29"/>
                <a:gd name="T28" fmla="*/ 6 w 51"/>
                <a:gd name="T29" fmla="*/ 4 h 29"/>
                <a:gd name="T30" fmla="*/ 2 w 51"/>
                <a:gd name="T31" fmla="*/ 1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1" h="29">
                  <a:moveTo>
                    <a:pt x="2" y="14"/>
                  </a:moveTo>
                  <a:lnTo>
                    <a:pt x="0" y="22"/>
                  </a:lnTo>
                  <a:lnTo>
                    <a:pt x="6" y="29"/>
                  </a:lnTo>
                  <a:lnTo>
                    <a:pt x="14" y="27"/>
                  </a:lnTo>
                  <a:lnTo>
                    <a:pt x="22" y="25"/>
                  </a:lnTo>
                  <a:lnTo>
                    <a:pt x="32" y="29"/>
                  </a:lnTo>
                  <a:lnTo>
                    <a:pt x="47" y="27"/>
                  </a:lnTo>
                  <a:lnTo>
                    <a:pt x="51" y="25"/>
                  </a:lnTo>
                  <a:lnTo>
                    <a:pt x="51" y="18"/>
                  </a:lnTo>
                  <a:lnTo>
                    <a:pt x="49" y="6"/>
                  </a:lnTo>
                  <a:lnTo>
                    <a:pt x="38" y="4"/>
                  </a:lnTo>
                  <a:lnTo>
                    <a:pt x="30" y="4"/>
                  </a:lnTo>
                  <a:lnTo>
                    <a:pt x="22" y="0"/>
                  </a:lnTo>
                  <a:lnTo>
                    <a:pt x="12" y="2"/>
                  </a:lnTo>
                  <a:lnTo>
                    <a:pt x="6" y="4"/>
                  </a:lnTo>
                  <a:lnTo>
                    <a:pt x="2" y="14"/>
                  </a:lnTo>
                  <a:close/>
                </a:path>
              </a:pathLst>
            </a:custGeom>
            <a:grpFill/>
            <a:ln w="9525">
              <a:solidFill>
                <a:schemeClr val="tx2">
                  <a:lumMod val="2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319"/>
            <p:cNvSpPr>
              <a:spLocks/>
            </p:cNvSpPr>
            <p:nvPr/>
          </p:nvSpPr>
          <p:spPr bwMode="auto">
            <a:xfrm>
              <a:off x="8686625" y="3157742"/>
              <a:ext cx="91617" cy="52096"/>
            </a:xfrm>
            <a:custGeom>
              <a:avLst/>
              <a:gdLst>
                <a:gd name="T0" fmla="*/ 2 w 51"/>
                <a:gd name="T1" fmla="*/ 14 h 29"/>
                <a:gd name="T2" fmla="*/ 0 w 51"/>
                <a:gd name="T3" fmla="*/ 22 h 29"/>
                <a:gd name="T4" fmla="*/ 6 w 51"/>
                <a:gd name="T5" fmla="*/ 29 h 29"/>
                <a:gd name="T6" fmla="*/ 14 w 51"/>
                <a:gd name="T7" fmla="*/ 27 h 29"/>
                <a:gd name="T8" fmla="*/ 22 w 51"/>
                <a:gd name="T9" fmla="*/ 25 h 29"/>
                <a:gd name="T10" fmla="*/ 32 w 51"/>
                <a:gd name="T11" fmla="*/ 29 h 29"/>
                <a:gd name="T12" fmla="*/ 47 w 51"/>
                <a:gd name="T13" fmla="*/ 27 h 29"/>
                <a:gd name="T14" fmla="*/ 51 w 51"/>
                <a:gd name="T15" fmla="*/ 25 h 29"/>
                <a:gd name="T16" fmla="*/ 51 w 51"/>
                <a:gd name="T17" fmla="*/ 18 h 29"/>
                <a:gd name="T18" fmla="*/ 49 w 51"/>
                <a:gd name="T19" fmla="*/ 6 h 29"/>
                <a:gd name="T20" fmla="*/ 38 w 51"/>
                <a:gd name="T21" fmla="*/ 4 h 29"/>
                <a:gd name="T22" fmla="*/ 30 w 51"/>
                <a:gd name="T23" fmla="*/ 4 h 29"/>
                <a:gd name="T24" fmla="*/ 22 w 51"/>
                <a:gd name="T25" fmla="*/ 0 h 29"/>
                <a:gd name="T26" fmla="*/ 12 w 51"/>
                <a:gd name="T27" fmla="*/ 2 h 29"/>
                <a:gd name="T28" fmla="*/ 6 w 51"/>
                <a:gd name="T29" fmla="*/ 4 h 29"/>
                <a:gd name="T30" fmla="*/ 2 w 51"/>
                <a:gd name="T31" fmla="*/ 1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1" h="29">
                  <a:moveTo>
                    <a:pt x="2" y="14"/>
                  </a:moveTo>
                  <a:lnTo>
                    <a:pt x="0" y="22"/>
                  </a:lnTo>
                  <a:lnTo>
                    <a:pt x="6" y="29"/>
                  </a:lnTo>
                  <a:lnTo>
                    <a:pt x="14" y="27"/>
                  </a:lnTo>
                  <a:lnTo>
                    <a:pt x="22" y="25"/>
                  </a:lnTo>
                  <a:lnTo>
                    <a:pt x="32" y="29"/>
                  </a:lnTo>
                  <a:lnTo>
                    <a:pt x="47" y="27"/>
                  </a:lnTo>
                  <a:lnTo>
                    <a:pt x="51" y="25"/>
                  </a:lnTo>
                  <a:lnTo>
                    <a:pt x="51" y="18"/>
                  </a:lnTo>
                  <a:lnTo>
                    <a:pt x="49" y="6"/>
                  </a:lnTo>
                  <a:lnTo>
                    <a:pt x="38" y="4"/>
                  </a:lnTo>
                  <a:lnTo>
                    <a:pt x="30" y="4"/>
                  </a:lnTo>
                  <a:lnTo>
                    <a:pt x="22" y="0"/>
                  </a:lnTo>
                  <a:lnTo>
                    <a:pt x="12" y="2"/>
                  </a:lnTo>
                  <a:lnTo>
                    <a:pt x="6" y="4"/>
                  </a:lnTo>
                  <a:lnTo>
                    <a:pt x="2" y="14"/>
                  </a:lnTo>
                  <a:close/>
                </a:path>
              </a:pathLst>
            </a:custGeom>
            <a:grpFill/>
            <a:ln w="2" cap="rnd">
              <a:solidFill>
                <a:schemeClr val="tx2">
                  <a:lumMod val="2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320"/>
            <p:cNvSpPr>
              <a:spLocks/>
            </p:cNvSpPr>
            <p:nvPr/>
          </p:nvSpPr>
          <p:spPr bwMode="auto">
            <a:xfrm>
              <a:off x="5992017" y="3746963"/>
              <a:ext cx="88024" cy="260479"/>
            </a:xfrm>
            <a:custGeom>
              <a:avLst/>
              <a:gdLst>
                <a:gd name="T0" fmla="*/ 17 w 25"/>
                <a:gd name="T1" fmla="*/ 69 h 74"/>
                <a:gd name="T2" fmla="*/ 18 w 25"/>
                <a:gd name="T3" fmla="*/ 62 h 74"/>
                <a:gd name="T4" fmla="*/ 17 w 25"/>
                <a:gd name="T5" fmla="*/ 56 h 74"/>
                <a:gd name="T6" fmla="*/ 17 w 25"/>
                <a:gd name="T7" fmla="*/ 44 h 74"/>
                <a:gd name="T8" fmla="*/ 18 w 25"/>
                <a:gd name="T9" fmla="*/ 41 h 74"/>
                <a:gd name="T10" fmla="*/ 20 w 25"/>
                <a:gd name="T11" fmla="*/ 38 h 74"/>
                <a:gd name="T12" fmla="*/ 21 w 25"/>
                <a:gd name="T13" fmla="*/ 34 h 74"/>
                <a:gd name="T14" fmla="*/ 22 w 25"/>
                <a:gd name="T15" fmla="*/ 29 h 74"/>
                <a:gd name="T16" fmla="*/ 24 w 25"/>
                <a:gd name="T17" fmla="*/ 25 h 74"/>
                <a:gd name="T18" fmla="*/ 24 w 25"/>
                <a:gd name="T19" fmla="*/ 20 h 74"/>
                <a:gd name="T20" fmla="*/ 23 w 25"/>
                <a:gd name="T21" fmla="*/ 15 h 74"/>
                <a:gd name="T22" fmla="*/ 22 w 25"/>
                <a:gd name="T23" fmla="*/ 12 h 74"/>
                <a:gd name="T24" fmla="*/ 22 w 25"/>
                <a:gd name="T25" fmla="*/ 7 h 74"/>
                <a:gd name="T26" fmla="*/ 17 w 25"/>
                <a:gd name="T27" fmla="*/ 5 h 74"/>
                <a:gd name="T28" fmla="*/ 16 w 25"/>
                <a:gd name="T29" fmla="*/ 2 h 74"/>
                <a:gd name="T30" fmla="*/ 12 w 25"/>
                <a:gd name="T31" fmla="*/ 1 h 74"/>
                <a:gd name="T32" fmla="*/ 8 w 25"/>
                <a:gd name="T33" fmla="*/ 5 h 74"/>
                <a:gd name="T34" fmla="*/ 7 w 25"/>
                <a:gd name="T35" fmla="*/ 8 h 74"/>
                <a:gd name="T36" fmla="*/ 4 w 25"/>
                <a:gd name="T37" fmla="*/ 10 h 74"/>
                <a:gd name="T38" fmla="*/ 3 w 25"/>
                <a:gd name="T39" fmla="*/ 13 h 74"/>
                <a:gd name="T40" fmla="*/ 1 w 25"/>
                <a:gd name="T41" fmla="*/ 13 h 74"/>
                <a:gd name="T42" fmla="*/ 0 w 25"/>
                <a:gd name="T43" fmla="*/ 22 h 74"/>
                <a:gd name="T44" fmla="*/ 7 w 25"/>
                <a:gd name="T45" fmla="*/ 23 h 74"/>
                <a:gd name="T46" fmla="*/ 7 w 25"/>
                <a:gd name="T47" fmla="*/ 29 h 74"/>
                <a:gd name="T48" fmla="*/ 8 w 25"/>
                <a:gd name="T49" fmla="*/ 34 h 74"/>
                <a:gd name="T50" fmla="*/ 8 w 25"/>
                <a:gd name="T51" fmla="*/ 40 h 74"/>
                <a:gd name="T52" fmla="*/ 8 w 25"/>
                <a:gd name="T53" fmla="*/ 48 h 74"/>
                <a:gd name="T54" fmla="*/ 7 w 25"/>
                <a:gd name="T55" fmla="*/ 55 h 74"/>
                <a:gd name="T56" fmla="*/ 7 w 25"/>
                <a:gd name="T57" fmla="*/ 61 h 74"/>
                <a:gd name="T58" fmla="*/ 7 w 25"/>
                <a:gd name="T59" fmla="*/ 67 h 74"/>
                <a:gd name="T60" fmla="*/ 8 w 25"/>
                <a:gd name="T61" fmla="*/ 69 h 74"/>
                <a:gd name="T62" fmla="*/ 10 w 25"/>
                <a:gd name="T63" fmla="*/ 74 h 74"/>
                <a:gd name="T64" fmla="*/ 10 w 25"/>
                <a:gd name="T65" fmla="*/ 74 h 74"/>
                <a:gd name="T66" fmla="*/ 12 w 25"/>
                <a:gd name="T67" fmla="*/ 71 h 74"/>
                <a:gd name="T68" fmla="*/ 17 w 25"/>
                <a:gd name="T69" fmla="*/ 69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5" h="74">
                  <a:moveTo>
                    <a:pt x="17" y="69"/>
                  </a:moveTo>
                  <a:cubicBezTo>
                    <a:pt x="17" y="69"/>
                    <a:pt x="18" y="64"/>
                    <a:pt x="18" y="62"/>
                  </a:cubicBezTo>
                  <a:cubicBezTo>
                    <a:pt x="18" y="60"/>
                    <a:pt x="18" y="58"/>
                    <a:pt x="17" y="56"/>
                  </a:cubicBezTo>
                  <a:cubicBezTo>
                    <a:pt x="15" y="54"/>
                    <a:pt x="18" y="46"/>
                    <a:pt x="17" y="44"/>
                  </a:cubicBezTo>
                  <a:cubicBezTo>
                    <a:pt x="16" y="42"/>
                    <a:pt x="16" y="40"/>
                    <a:pt x="18" y="41"/>
                  </a:cubicBezTo>
                  <a:cubicBezTo>
                    <a:pt x="20" y="42"/>
                    <a:pt x="21" y="40"/>
                    <a:pt x="20" y="38"/>
                  </a:cubicBezTo>
                  <a:cubicBezTo>
                    <a:pt x="18" y="36"/>
                    <a:pt x="20" y="36"/>
                    <a:pt x="21" y="34"/>
                  </a:cubicBezTo>
                  <a:cubicBezTo>
                    <a:pt x="22" y="32"/>
                    <a:pt x="22" y="31"/>
                    <a:pt x="22" y="29"/>
                  </a:cubicBezTo>
                  <a:cubicBezTo>
                    <a:pt x="22" y="26"/>
                    <a:pt x="22" y="25"/>
                    <a:pt x="24" y="25"/>
                  </a:cubicBezTo>
                  <a:cubicBezTo>
                    <a:pt x="25" y="25"/>
                    <a:pt x="23" y="23"/>
                    <a:pt x="24" y="20"/>
                  </a:cubicBezTo>
                  <a:cubicBezTo>
                    <a:pt x="25" y="17"/>
                    <a:pt x="25" y="16"/>
                    <a:pt x="23" y="15"/>
                  </a:cubicBezTo>
                  <a:cubicBezTo>
                    <a:pt x="21" y="14"/>
                    <a:pt x="20" y="13"/>
                    <a:pt x="22" y="12"/>
                  </a:cubicBezTo>
                  <a:cubicBezTo>
                    <a:pt x="23" y="11"/>
                    <a:pt x="22" y="7"/>
                    <a:pt x="22" y="7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8" y="3"/>
                    <a:pt x="16" y="2"/>
                  </a:cubicBezTo>
                  <a:cubicBezTo>
                    <a:pt x="14" y="0"/>
                    <a:pt x="12" y="1"/>
                    <a:pt x="12" y="1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5"/>
                    <a:pt x="9" y="7"/>
                    <a:pt x="7" y="8"/>
                  </a:cubicBezTo>
                  <a:cubicBezTo>
                    <a:pt x="6" y="10"/>
                    <a:pt x="4" y="10"/>
                    <a:pt x="4" y="10"/>
                  </a:cubicBezTo>
                  <a:cubicBezTo>
                    <a:pt x="4" y="10"/>
                    <a:pt x="4" y="13"/>
                    <a:pt x="3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3"/>
                    <a:pt x="8" y="27"/>
                    <a:pt x="7" y="29"/>
                  </a:cubicBezTo>
                  <a:cubicBezTo>
                    <a:pt x="6" y="31"/>
                    <a:pt x="8" y="34"/>
                    <a:pt x="8" y="34"/>
                  </a:cubicBezTo>
                  <a:cubicBezTo>
                    <a:pt x="8" y="34"/>
                    <a:pt x="9" y="36"/>
                    <a:pt x="8" y="40"/>
                  </a:cubicBezTo>
                  <a:cubicBezTo>
                    <a:pt x="6" y="45"/>
                    <a:pt x="8" y="45"/>
                    <a:pt x="8" y="48"/>
                  </a:cubicBezTo>
                  <a:cubicBezTo>
                    <a:pt x="8" y="52"/>
                    <a:pt x="8" y="52"/>
                    <a:pt x="7" y="55"/>
                  </a:cubicBezTo>
                  <a:cubicBezTo>
                    <a:pt x="6" y="58"/>
                    <a:pt x="6" y="59"/>
                    <a:pt x="7" y="61"/>
                  </a:cubicBezTo>
                  <a:cubicBezTo>
                    <a:pt x="8" y="64"/>
                    <a:pt x="7" y="67"/>
                    <a:pt x="7" y="67"/>
                  </a:cubicBezTo>
                  <a:cubicBezTo>
                    <a:pt x="7" y="67"/>
                    <a:pt x="7" y="67"/>
                    <a:pt x="8" y="69"/>
                  </a:cubicBezTo>
                  <a:cubicBezTo>
                    <a:pt x="10" y="71"/>
                    <a:pt x="10" y="74"/>
                    <a:pt x="10" y="74"/>
                  </a:cubicBezTo>
                  <a:cubicBezTo>
                    <a:pt x="10" y="74"/>
                    <a:pt x="10" y="74"/>
                    <a:pt x="10" y="74"/>
                  </a:cubicBezTo>
                  <a:cubicBezTo>
                    <a:pt x="10" y="74"/>
                    <a:pt x="12" y="71"/>
                    <a:pt x="12" y="71"/>
                  </a:cubicBezTo>
                  <a:cubicBezTo>
                    <a:pt x="13" y="71"/>
                    <a:pt x="14" y="70"/>
                    <a:pt x="17" y="69"/>
                  </a:cubicBezTo>
                  <a:close/>
                </a:path>
              </a:pathLst>
            </a:custGeom>
            <a:grpFill/>
            <a:ln w="9525">
              <a:solidFill>
                <a:schemeClr val="tx2">
                  <a:lumMod val="2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321"/>
            <p:cNvSpPr>
              <a:spLocks/>
            </p:cNvSpPr>
            <p:nvPr/>
          </p:nvSpPr>
          <p:spPr bwMode="auto">
            <a:xfrm>
              <a:off x="5992017" y="3746963"/>
              <a:ext cx="88024" cy="260479"/>
            </a:xfrm>
            <a:custGeom>
              <a:avLst/>
              <a:gdLst>
                <a:gd name="T0" fmla="*/ 17 w 25"/>
                <a:gd name="T1" fmla="*/ 69 h 74"/>
                <a:gd name="T2" fmla="*/ 18 w 25"/>
                <a:gd name="T3" fmla="*/ 62 h 74"/>
                <a:gd name="T4" fmla="*/ 17 w 25"/>
                <a:gd name="T5" fmla="*/ 56 h 74"/>
                <a:gd name="T6" fmla="*/ 17 w 25"/>
                <a:gd name="T7" fmla="*/ 44 h 74"/>
                <a:gd name="T8" fmla="*/ 18 w 25"/>
                <a:gd name="T9" fmla="*/ 41 h 74"/>
                <a:gd name="T10" fmla="*/ 20 w 25"/>
                <a:gd name="T11" fmla="*/ 38 h 74"/>
                <a:gd name="T12" fmla="*/ 21 w 25"/>
                <a:gd name="T13" fmla="*/ 34 h 74"/>
                <a:gd name="T14" fmla="*/ 22 w 25"/>
                <a:gd name="T15" fmla="*/ 29 h 74"/>
                <a:gd name="T16" fmla="*/ 24 w 25"/>
                <a:gd name="T17" fmla="*/ 25 h 74"/>
                <a:gd name="T18" fmla="*/ 24 w 25"/>
                <a:gd name="T19" fmla="*/ 20 h 74"/>
                <a:gd name="T20" fmla="*/ 23 w 25"/>
                <a:gd name="T21" fmla="*/ 15 h 74"/>
                <a:gd name="T22" fmla="*/ 22 w 25"/>
                <a:gd name="T23" fmla="*/ 12 h 74"/>
                <a:gd name="T24" fmla="*/ 22 w 25"/>
                <a:gd name="T25" fmla="*/ 7 h 74"/>
                <a:gd name="T26" fmla="*/ 17 w 25"/>
                <a:gd name="T27" fmla="*/ 5 h 74"/>
                <a:gd name="T28" fmla="*/ 16 w 25"/>
                <a:gd name="T29" fmla="*/ 2 h 74"/>
                <a:gd name="T30" fmla="*/ 12 w 25"/>
                <a:gd name="T31" fmla="*/ 1 h 74"/>
                <a:gd name="T32" fmla="*/ 8 w 25"/>
                <a:gd name="T33" fmla="*/ 5 h 74"/>
                <a:gd name="T34" fmla="*/ 7 w 25"/>
                <a:gd name="T35" fmla="*/ 8 h 74"/>
                <a:gd name="T36" fmla="*/ 4 w 25"/>
                <a:gd name="T37" fmla="*/ 10 h 74"/>
                <a:gd name="T38" fmla="*/ 3 w 25"/>
                <a:gd name="T39" fmla="*/ 13 h 74"/>
                <a:gd name="T40" fmla="*/ 1 w 25"/>
                <a:gd name="T41" fmla="*/ 13 h 74"/>
                <a:gd name="T42" fmla="*/ 0 w 25"/>
                <a:gd name="T43" fmla="*/ 22 h 74"/>
                <a:gd name="T44" fmla="*/ 7 w 25"/>
                <a:gd name="T45" fmla="*/ 23 h 74"/>
                <a:gd name="T46" fmla="*/ 7 w 25"/>
                <a:gd name="T47" fmla="*/ 29 h 74"/>
                <a:gd name="T48" fmla="*/ 8 w 25"/>
                <a:gd name="T49" fmla="*/ 34 h 74"/>
                <a:gd name="T50" fmla="*/ 8 w 25"/>
                <a:gd name="T51" fmla="*/ 40 h 74"/>
                <a:gd name="T52" fmla="*/ 8 w 25"/>
                <a:gd name="T53" fmla="*/ 48 h 74"/>
                <a:gd name="T54" fmla="*/ 7 w 25"/>
                <a:gd name="T55" fmla="*/ 55 h 74"/>
                <a:gd name="T56" fmla="*/ 7 w 25"/>
                <a:gd name="T57" fmla="*/ 61 h 74"/>
                <a:gd name="T58" fmla="*/ 7 w 25"/>
                <a:gd name="T59" fmla="*/ 67 h 74"/>
                <a:gd name="T60" fmla="*/ 8 w 25"/>
                <a:gd name="T61" fmla="*/ 69 h 74"/>
                <a:gd name="T62" fmla="*/ 10 w 25"/>
                <a:gd name="T63" fmla="*/ 74 h 74"/>
                <a:gd name="T64" fmla="*/ 10 w 25"/>
                <a:gd name="T65" fmla="*/ 74 h 74"/>
                <a:gd name="T66" fmla="*/ 12 w 25"/>
                <a:gd name="T67" fmla="*/ 71 h 74"/>
                <a:gd name="T68" fmla="*/ 17 w 25"/>
                <a:gd name="T69" fmla="*/ 69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5" h="74">
                  <a:moveTo>
                    <a:pt x="17" y="69"/>
                  </a:moveTo>
                  <a:cubicBezTo>
                    <a:pt x="17" y="69"/>
                    <a:pt x="18" y="64"/>
                    <a:pt x="18" y="62"/>
                  </a:cubicBezTo>
                  <a:cubicBezTo>
                    <a:pt x="18" y="60"/>
                    <a:pt x="18" y="58"/>
                    <a:pt x="17" y="56"/>
                  </a:cubicBezTo>
                  <a:cubicBezTo>
                    <a:pt x="15" y="54"/>
                    <a:pt x="18" y="46"/>
                    <a:pt x="17" y="44"/>
                  </a:cubicBezTo>
                  <a:cubicBezTo>
                    <a:pt x="16" y="42"/>
                    <a:pt x="16" y="40"/>
                    <a:pt x="18" y="41"/>
                  </a:cubicBezTo>
                  <a:cubicBezTo>
                    <a:pt x="20" y="42"/>
                    <a:pt x="21" y="40"/>
                    <a:pt x="20" y="38"/>
                  </a:cubicBezTo>
                  <a:cubicBezTo>
                    <a:pt x="18" y="36"/>
                    <a:pt x="20" y="36"/>
                    <a:pt x="21" y="34"/>
                  </a:cubicBezTo>
                  <a:cubicBezTo>
                    <a:pt x="22" y="32"/>
                    <a:pt x="22" y="31"/>
                    <a:pt x="22" y="29"/>
                  </a:cubicBezTo>
                  <a:cubicBezTo>
                    <a:pt x="22" y="26"/>
                    <a:pt x="22" y="25"/>
                    <a:pt x="24" y="25"/>
                  </a:cubicBezTo>
                  <a:cubicBezTo>
                    <a:pt x="25" y="25"/>
                    <a:pt x="23" y="23"/>
                    <a:pt x="24" y="20"/>
                  </a:cubicBezTo>
                  <a:cubicBezTo>
                    <a:pt x="25" y="17"/>
                    <a:pt x="25" y="16"/>
                    <a:pt x="23" y="15"/>
                  </a:cubicBezTo>
                  <a:cubicBezTo>
                    <a:pt x="21" y="14"/>
                    <a:pt x="20" y="13"/>
                    <a:pt x="22" y="12"/>
                  </a:cubicBezTo>
                  <a:cubicBezTo>
                    <a:pt x="23" y="11"/>
                    <a:pt x="22" y="7"/>
                    <a:pt x="22" y="7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8" y="3"/>
                    <a:pt x="16" y="2"/>
                  </a:cubicBezTo>
                  <a:cubicBezTo>
                    <a:pt x="14" y="0"/>
                    <a:pt x="12" y="1"/>
                    <a:pt x="12" y="1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5"/>
                    <a:pt x="9" y="7"/>
                    <a:pt x="7" y="8"/>
                  </a:cubicBezTo>
                  <a:cubicBezTo>
                    <a:pt x="6" y="10"/>
                    <a:pt x="4" y="10"/>
                    <a:pt x="4" y="10"/>
                  </a:cubicBezTo>
                  <a:cubicBezTo>
                    <a:pt x="4" y="10"/>
                    <a:pt x="4" y="13"/>
                    <a:pt x="3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3"/>
                    <a:pt x="8" y="27"/>
                    <a:pt x="7" y="29"/>
                  </a:cubicBezTo>
                  <a:cubicBezTo>
                    <a:pt x="6" y="31"/>
                    <a:pt x="8" y="34"/>
                    <a:pt x="8" y="34"/>
                  </a:cubicBezTo>
                  <a:cubicBezTo>
                    <a:pt x="8" y="34"/>
                    <a:pt x="9" y="36"/>
                    <a:pt x="8" y="40"/>
                  </a:cubicBezTo>
                  <a:cubicBezTo>
                    <a:pt x="6" y="45"/>
                    <a:pt x="8" y="45"/>
                    <a:pt x="8" y="48"/>
                  </a:cubicBezTo>
                  <a:cubicBezTo>
                    <a:pt x="8" y="52"/>
                    <a:pt x="8" y="52"/>
                    <a:pt x="7" y="55"/>
                  </a:cubicBezTo>
                  <a:cubicBezTo>
                    <a:pt x="6" y="58"/>
                    <a:pt x="6" y="59"/>
                    <a:pt x="7" y="61"/>
                  </a:cubicBezTo>
                  <a:cubicBezTo>
                    <a:pt x="8" y="64"/>
                    <a:pt x="7" y="67"/>
                    <a:pt x="7" y="67"/>
                  </a:cubicBezTo>
                  <a:cubicBezTo>
                    <a:pt x="7" y="67"/>
                    <a:pt x="7" y="67"/>
                    <a:pt x="8" y="69"/>
                  </a:cubicBezTo>
                  <a:cubicBezTo>
                    <a:pt x="10" y="71"/>
                    <a:pt x="10" y="74"/>
                    <a:pt x="10" y="74"/>
                  </a:cubicBezTo>
                  <a:cubicBezTo>
                    <a:pt x="10" y="74"/>
                    <a:pt x="10" y="74"/>
                    <a:pt x="10" y="74"/>
                  </a:cubicBezTo>
                  <a:cubicBezTo>
                    <a:pt x="10" y="74"/>
                    <a:pt x="12" y="71"/>
                    <a:pt x="12" y="71"/>
                  </a:cubicBezTo>
                  <a:cubicBezTo>
                    <a:pt x="13" y="71"/>
                    <a:pt x="14" y="70"/>
                    <a:pt x="17" y="69"/>
                  </a:cubicBezTo>
                  <a:close/>
                </a:path>
              </a:pathLst>
            </a:custGeom>
            <a:grpFill/>
            <a:ln w="2" cap="rnd">
              <a:solidFill>
                <a:schemeClr val="tx2">
                  <a:lumMod val="2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322"/>
            <p:cNvSpPr>
              <a:spLocks/>
            </p:cNvSpPr>
            <p:nvPr/>
          </p:nvSpPr>
          <p:spPr bwMode="auto">
            <a:xfrm>
              <a:off x="3254295" y="3527802"/>
              <a:ext cx="39521" cy="102396"/>
            </a:xfrm>
            <a:custGeom>
              <a:avLst/>
              <a:gdLst>
                <a:gd name="T0" fmla="*/ 3 w 11"/>
                <a:gd name="T1" fmla="*/ 29 h 29"/>
                <a:gd name="T2" fmla="*/ 8 w 11"/>
                <a:gd name="T3" fmla="*/ 15 h 29"/>
                <a:gd name="T4" fmla="*/ 10 w 11"/>
                <a:gd name="T5" fmla="*/ 13 h 29"/>
                <a:gd name="T6" fmla="*/ 10 w 11"/>
                <a:gd name="T7" fmla="*/ 3 h 29"/>
                <a:gd name="T8" fmla="*/ 8 w 11"/>
                <a:gd name="T9" fmla="*/ 2 h 29"/>
                <a:gd name="T10" fmla="*/ 8 w 11"/>
                <a:gd name="T11" fmla="*/ 2 h 29"/>
                <a:gd name="T12" fmla="*/ 4 w 11"/>
                <a:gd name="T13" fmla="*/ 3 h 29"/>
                <a:gd name="T14" fmla="*/ 1 w 11"/>
                <a:gd name="T15" fmla="*/ 5 h 29"/>
                <a:gd name="T16" fmla="*/ 0 w 11"/>
                <a:gd name="T17" fmla="*/ 29 h 29"/>
                <a:gd name="T18" fmla="*/ 3 w 11"/>
                <a:gd name="T19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29">
                  <a:moveTo>
                    <a:pt x="3" y="29"/>
                  </a:moveTo>
                  <a:cubicBezTo>
                    <a:pt x="6" y="26"/>
                    <a:pt x="11" y="17"/>
                    <a:pt x="8" y="15"/>
                  </a:cubicBezTo>
                  <a:cubicBezTo>
                    <a:pt x="8" y="15"/>
                    <a:pt x="10" y="13"/>
                    <a:pt x="10" y="13"/>
                  </a:cubicBezTo>
                  <a:cubicBezTo>
                    <a:pt x="11" y="9"/>
                    <a:pt x="10" y="7"/>
                    <a:pt x="10" y="3"/>
                  </a:cubicBezTo>
                  <a:cubicBezTo>
                    <a:pt x="9" y="3"/>
                    <a:pt x="8" y="3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5" y="0"/>
                    <a:pt x="4" y="3"/>
                    <a:pt x="4" y="3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29"/>
                    <a:pt x="0" y="29"/>
                    <a:pt x="0" y="29"/>
                  </a:cubicBezTo>
                  <a:lnTo>
                    <a:pt x="3" y="29"/>
                  </a:lnTo>
                  <a:close/>
                </a:path>
              </a:pathLst>
            </a:custGeom>
            <a:grpFill/>
            <a:ln w="9525">
              <a:solidFill>
                <a:schemeClr val="tx2">
                  <a:lumMod val="2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323"/>
            <p:cNvSpPr>
              <a:spLocks/>
            </p:cNvSpPr>
            <p:nvPr/>
          </p:nvSpPr>
          <p:spPr bwMode="auto">
            <a:xfrm>
              <a:off x="3254295" y="3527802"/>
              <a:ext cx="39521" cy="102396"/>
            </a:xfrm>
            <a:custGeom>
              <a:avLst/>
              <a:gdLst>
                <a:gd name="T0" fmla="*/ 3 w 11"/>
                <a:gd name="T1" fmla="*/ 29 h 29"/>
                <a:gd name="T2" fmla="*/ 8 w 11"/>
                <a:gd name="T3" fmla="*/ 15 h 29"/>
                <a:gd name="T4" fmla="*/ 10 w 11"/>
                <a:gd name="T5" fmla="*/ 13 h 29"/>
                <a:gd name="T6" fmla="*/ 10 w 11"/>
                <a:gd name="T7" fmla="*/ 3 h 29"/>
                <a:gd name="T8" fmla="*/ 8 w 11"/>
                <a:gd name="T9" fmla="*/ 2 h 29"/>
                <a:gd name="T10" fmla="*/ 8 w 11"/>
                <a:gd name="T11" fmla="*/ 2 h 29"/>
                <a:gd name="T12" fmla="*/ 4 w 11"/>
                <a:gd name="T13" fmla="*/ 3 h 29"/>
                <a:gd name="T14" fmla="*/ 1 w 11"/>
                <a:gd name="T15" fmla="*/ 5 h 29"/>
                <a:gd name="T16" fmla="*/ 0 w 11"/>
                <a:gd name="T17" fmla="*/ 29 h 29"/>
                <a:gd name="T18" fmla="*/ 3 w 11"/>
                <a:gd name="T19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29">
                  <a:moveTo>
                    <a:pt x="3" y="29"/>
                  </a:moveTo>
                  <a:cubicBezTo>
                    <a:pt x="6" y="26"/>
                    <a:pt x="11" y="17"/>
                    <a:pt x="8" y="15"/>
                  </a:cubicBezTo>
                  <a:cubicBezTo>
                    <a:pt x="8" y="15"/>
                    <a:pt x="10" y="13"/>
                    <a:pt x="10" y="13"/>
                  </a:cubicBezTo>
                  <a:cubicBezTo>
                    <a:pt x="11" y="9"/>
                    <a:pt x="10" y="7"/>
                    <a:pt x="10" y="3"/>
                  </a:cubicBezTo>
                  <a:cubicBezTo>
                    <a:pt x="9" y="3"/>
                    <a:pt x="8" y="3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5" y="0"/>
                    <a:pt x="4" y="3"/>
                    <a:pt x="4" y="3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29"/>
                    <a:pt x="0" y="29"/>
                    <a:pt x="0" y="29"/>
                  </a:cubicBezTo>
                  <a:lnTo>
                    <a:pt x="3" y="29"/>
                  </a:lnTo>
                  <a:close/>
                </a:path>
              </a:pathLst>
            </a:custGeom>
            <a:grpFill/>
            <a:ln w="2" cap="rnd">
              <a:solidFill>
                <a:schemeClr val="tx2">
                  <a:lumMod val="2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324"/>
            <p:cNvSpPr>
              <a:spLocks/>
            </p:cNvSpPr>
            <p:nvPr/>
          </p:nvSpPr>
          <p:spPr bwMode="auto">
            <a:xfrm>
              <a:off x="6038723" y="2157145"/>
              <a:ext cx="125748" cy="88024"/>
            </a:xfrm>
            <a:custGeom>
              <a:avLst/>
              <a:gdLst>
                <a:gd name="T0" fmla="*/ 10 w 36"/>
                <a:gd name="T1" fmla="*/ 0 h 25"/>
                <a:gd name="T2" fmla="*/ 6 w 36"/>
                <a:gd name="T3" fmla="*/ 2 h 25"/>
                <a:gd name="T4" fmla="*/ 0 w 36"/>
                <a:gd name="T5" fmla="*/ 4 h 25"/>
                <a:gd name="T6" fmla="*/ 2 w 36"/>
                <a:gd name="T7" fmla="*/ 7 h 25"/>
                <a:gd name="T8" fmla="*/ 4 w 36"/>
                <a:gd name="T9" fmla="*/ 8 h 25"/>
                <a:gd name="T10" fmla="*/ 5 w 36"/>
                <a:gd name="T11" fmla="*/ 11 h 25"/>
                <a:gd name="T12" fmla="*/ 9 w 36"/>
                <a:gd name="T13" fmla="*/ 14 h 25"/>
                <a:gd name="T14" fmla="*/ 13 w 36"/>
                <a:gd name="T15" fmla="*/ 15 h 25"/>
                <a:gd name="T16" fmla="*/ 15 w 36"/>
                <a:gd name="T17" fmla="*/ 18 h 25"/>
                <a:gd name="T18" fmla="*/ 19 w 36"/>
                <a:gd name="T19" fmla="*/ 21 h 25"/>
                <a:gd name="T20" fmla="*/ 23 w 36"/>
                <a:gd name="T21" fmla="*/ 21 h 25"/>
                <a:gd name="T22" fmla="*/ 25 w 36"/>
                <a:gd name="T23" fmla="*/ 24 h 25"/>
                <a:gd name="T24" fmla="*/ 27 w 36"/>
                <a:gd name="T25" fmla="*/ 25 h 25"/>
                <a:gd name="T26" fmla="*/ 31 w 36"/>
                <a:gd name="T27" fmla="*/ 24 h 25"/>
                <a:gd name="T28" fmla="*/ 32 w 36"/>
                <a:gd name="T29" fmla="*/ 22 h 25"/>
                <a:gd name="T30" fmla="*/ 34 w 36"/>
                <a:gd name="T31" fmla="*/ 19 h 25"/>
                <a:gd name="T32" fmla="*/ 33 w 36"/>
                <a:gd name="T33" fmla="*/ 13 h 25"/>
                <a:gd name="T34" fmla="*/ 34 w 36"/>
                <a:gd name="T35" fmla="*/ 10 h 25"/>
                <a:gd name="T36" fmla="*/ 30 w 36"/>
                <a:gd name="T37" fmla="*/ 8 h 25"/>
                <a:gd name="T38" fmla="*/ 26 w 36"/>
                <a:gd name="T39" fmla="*/ 6 h 25"/>
                <a:gd name="T40" fmla="*/ 22 w 36"/>
                <a:gd name="T41" fmla="*/ 5 h 25"/>
                <a:gd name="T42" fmla="*/ 17 w 36"/>
                <a:gd name="T43" fmla="*/ 6 h 25"/>
                <a:gd name="T44" fmla="*/ 10 w 36"/>
                <a:gd name="T4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6" h="25">
                  <a:moveTo>
                    <a:pt x="10" y="0"/>
                  </a:moveTo>
                  <a:cubicBezTo>
                    <a:pt x="9" y="1"/>
                    <a:pt x="7" y="2"/>
                    <a:pt x="6" y="2"/>
                  </a:cubicBezTo>
                  <a:cubicBezTo>
                    <a:pt x="4" y="3"/>
                    <a:pt x="2" y="3"/>
                    <a:pt x="0" y="4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4" y="6"/>
                    <a:pt x="4" y="8"/>
                  </a:cubicBezTo>
                  <a:cubicBezTo>
                    <a:pt x="5" y="10"/>
                    <a:pt x="5" y="11"/>
                    <a:pt x="5" y="11"/>
                  </a:cubicBezTo>
                  <a:cubicBezTo>
                    <a:pt x="5" y="11"/>
                    <a:pt x="7" y="11"/>
                    <a:pt x="9" y="14"/>
                  </a:cubicBezTo>
                  <a:cubicBezTo>
                    <a:pt x="12" y="17"/>
                    <a:pt x="13" y="15"/>
                    <a:pt x="13" y="15"/>
                  </a:cubicBezTo>
                  <a:cubicBezTo>
                    <a:pt x="13" y="15"/>
                    <a:pt x="13" y="16"/>
                    <a:pt x="15" y="18"/>
                  </a:cubicBezTo>
                  <a:cubicBezTo>
                    <a:pt x="17" y="20"/>
                    <a:pt x="18" y="20"/>
                    <a:pt x="19" y="21"/>
                  </a:cubicBezTo>
                  <a:cubicBezTo>
                    <a:pt x="21" y="22"/>
                    <a:pt x="23" y="18"/>
                    <a:pt x="23" y="21"/>
                  </a:cubicBezTo>
                  <a:cubicBezTo>
                    <a:pt x="23" y="24"/>
                    <a:pt x="23" y="24"/>
                    <a:pt x="25" y="24"/>
                  </a:cubicBezTo>
                  <a:cubicBezTo>
                    <a:pt x="27" y="24"/>
                    <a:pt x="27" y="25"/>
                    <a:pt x="27" y="25"/>
                  </a:cubicBezTo>
                  <a:cubicBezTo>
                    <a:pt x="31" y="24"/>
                    <a:pt x="31" y="24"/>
                    <a:pt x="31" y="24"/>
                  </a:cubicBezTo>
                  <a:cubicBezTo>
                    <a:pt x="31" y="23"/>
                    <a:pt x="31" y="23"/>
                    <a:pt x="32" y="22"/>
                  </a:cubicBezTo>
                  <a:cubicBezTo>
                    <a:pt x="32" y="21"/>
                    <a:pt x="30" y="19"/>
                    <a:pt x="34" y="19"/>
                  </a:cubicBezTo>
                  <a:cubicBezTo>
                    <a:pt x="34" y="19"/>
                    <a:pt x="36" y="14"/>
                    <a:pt x="33" y="13"/>
                  </a:cubicBezTo>
                  <a:cubicBezTo>
                    <a:pt x="30" y="11"/>
                    <a:pt x="35" y="10"/>
                    <a:pt x="34" y="10"/>
                  </a:cubicBezTo>
                  <a:cubicBezTo>
                    <a:pt x="32" y="10"/>
                    <a:pt x="30" y="8"/>
                    <a:pt x="30" y="8"/>
                  </a:cubicBezTo>
                  <a:cubicBezTo>
                    <a:pt x="30" y="8"/>
                    <a:pt x="26" y="8"/>
                    <a:pt x="26" y="6"/>
                  </a:cubicBezTo>
                  <a:cubicBezTo>
                    <a:pt x="26" y="4"/>
                    <a:pt x="25" y="5"/>
                    <a:pt x="22" y="5"/>
                  </a:cubicBezTo>
                  <a:cubicBezTo>
                    <a:pt x="20" y="5"/>
                    <a:pt x="20" y="7"/>
                    <a:pt x="17" y="6"/>
                  </a:cubicBezTo>
                  <a:cubicBezTo>
                    <a:pt x="12" y="6"/>
                    <a:pt x="10" y="0"/>
                    <a:pt x="10" y="0"/>
                  </a:cubicBezTo>
                  <a:close/>
                </a:path>
              </a:pathLst>
            </a:custGeom>
            <a:grpFill/>
            <a:ln w="9525">
              <a:solidFill>
                <a:schemeClr val="tx2">
                  <a:lumMod val="2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325"/>
            <p:cNvSpPr>
              <a:spLocks/>
            </p:cNvSpPr>
            <p:nvPr/>
          </p:nvSpPr>
          <p:spPr bwMode="auto">
            <a:xfrm>
              <a:off x="6038723" y="2157145"/>
              <a:ext cx="125748" cy="88024"/>
            </a:xfrm>
            <a:custGeom>
              <a:avLst/>
              <a:gdLst>
                <a:gd name="T0" fmla="*/ 10 w 36"/>
                <a:gd name="T1" fmla="*/ 0 h 25"/>
                <a:gd name="T2" fmla="*/ 6 w 36"/>
                <a:gd name="T3" fmla="*/ 2 h 25"/>
                <a:gd name="T4" fmla="*/ 0 w 36"/>
                <a:gd name="T5" fmla="*/ 4 h 25"/>
                <a:gd name="T6" fmla="*/ 2 w 36"/>
                <a:gd name="T7" fmla="*/ 7 h 25"/>
                <a:gd name="T8" fmla="*/ 4 w 36"/>
                <a:gd name="T9" fmla="*/ 8 h 25"/>
                <a:gd name="T10" fmla="*/ 5 w 36"/>
                <a:gd name="T11" fmla="*/ 11 h 25"/>
                <a:gd name="T12" fmla="*/ 9 w 36"/>
                <a:gd name="T13" fmla="*/ 14 h 25"/>
                <a:gd name="T14" fmla="*/ 13 w 36"/>
                <a:gd name="T15" fmla="*/ 15 h 25"/>
                <a:gd name="T16" fmla="*/ 15 w 36"/>
                <a:gd name="T17" fmla="*/ 18 h 25"/>
                <a:gd name="T18" fmla="*/ 19 w 36"/>
                <a:gd name="T19" fmla="*/ 21 h 25"/>
                <a:gd name="T20" fmla="*/ 23 w 36"/>
                <a:gd name="T21" fmla="*/ 21 h 25"/>
                <a:gd name="T22" fmla="*/ 25 w 36"/>
                <a:gd name="T23" fmla="*/ 24 h 25"/>
                <a:gd name="T24" fmla="*/ 27 w 36"/>
                <a:gd name="T25" fmla="*/ 25 h 25"/>
                <a:gd name="T26" fmla="*/ 31 w 36"/>
                <a:gd name="T27" fmla="*/ 24 h 25"/>
                <a:gd name="T28" fmla="*/ 32 w 36"/>
                <a:gd name="T29" fmla="*/ 22 h 25"/>
                <a:gd name="T30" fmla="*/ 34 w 36"/>
                <a:gd name="T31" fmla="*/ 19 h 25"/>
                <a:gd name="T32" fmla="*/ 33 w 36"/>
                <a:gd name="T33" fmla="*/ 13 h 25"/>
                <a:gd name="T34" fmla="*/ 34 w 36"/>
                <a:gd name="T35" fmla="*/ 10 h 25"/>
                <a:gd name="T36" fmla="*/ 30 w 36"/>
                <a:gd name="T37" fmla="*/ 8 h 25"/>
                <a:gd name="T38" fmla="*/ 26 w 36"/>
                <a:gd name="T39" fmla="*/ 6 h 25"/>
                <a:gd name="T40" fmla="*/ 22 w 36"/>
                <a:gd name="T41" fmla="*/ 5 h 25"/>
                <a:gd name="T42" fmla="*/ 17 w 36"/>
                <a:gd name="T43" fmla="*/ 6 h 25"/>
                <a:gd name="T44" fmla="*/ 10 w 36"/>
                <a:gd name="T4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6" h="25">
                  <a:moveTo>
                    <a:pt x="10" y="0"/>
                  </a:moveTo>
                  <a:cubicBezTo>
                    <a:pt x="9" y="1"/>
                    <a:pt x="7" y="2"/>
                    <a:pt x="6" y="2"/>
                  </a:cubicBezTo>
                  <a:cubicBezTo>
                    <a:pt x="4" y="3"/>
                    <a:pt x="2" y="3"/>
                    <a:pt x="0" y="4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4" y="6"/>
                    <a:pt x="4" y="8"/>
                  </a:cubicBezTo>
                  <a:cubicBezTo>
                    <a:pt x="5" y="10"/>
                    <a:pt x="5" y="11"/>
                    <a:pt x="5" y="11"/>
                  </a:cubicBezTo>
                  <a:cubicBezTo>
                    <a:pt x="5" y="11"/>
                    <a:pt x="7" y="11"/>
                    <a:pt x="9" y="14"/>
                  </a:cubicBezTo>
                  <a:cubicBezTo>
                    <a:pt x="12" y="17"/>
                    <a:pt x="13" y="15"/>
                    <a:pt x="13" y="15"/>
                  </a:cubicBezTo>
                  <a:cubicBezTo>
                    <a:pt x="13" y="15"/>
                    <a:pt x="13" y="16"/>
                    <a:pt x="15" y="18"/>
                  </a:cubicBezTo>
                  <a:cubicBezTo>
                    <a:pt x="17" y="20"/>
                    <a:pt x="18" y="20"/>
                    <a:pt x="19" y="21"/>
                  </a:cubicBezTo>
                  <a:cubicBezTo>
                    <a:pt x="21" y="22"/>
                    <a:pt x="23" y="18"/>
                    <a:pt x="23" y="21"/>
                  </a:cubicBezTo>
                  <a:cubicBezTo>
                    <a:pt x="23" y="24"/>
                    <a:pt x="23" y="24"/>
                    <a:pt x="25" y="24"/>
                  </a:cubicBezTo>
                  <a:cubicBezTo>
                    <a:pt x="27" y="24"/>
                    <a:pt x="27" y="25"/>
                    <a:pt x="27" y="25"/>
                  </a:cubicBezTo>
                  <a:cubicBezTo>
                    <a:pt x="31" y="24"/>
                    <a:pt x="31" y="24"/>
                    <a:pt x="31" y="24"/>
                  </a:cubicBezTo>
                  <a:cubicBezTo>
                    <a:pt x="31" y="23"/>
                    <a:pt x="31" y="23"/>
                    <a:pt x="32" y="22"/>
                  </a:cubicBezTo>
                  <a:cubicBezTo>
                    <a:pt x="32" y="21"/>
                    <a:pt x="30" y="19"/>
                    <a:pt x="34" y="19"/>
                  </a:cubicBezTo>
                  <a:cubicBezTo>
                    <a:pt x="34" y="19"/>
                    <a:pt x="36" y="14"/>
                    <a:pt x="33" y="13"/>
                  </a:cubicBezTo>
                  <a:cubicBezTo>
                    <a:pt x="30" y="11"/>
                    <a:pt x="35" y="10"/>
                    <a:pt x="34" y="10"/>
                  </a:cubicBezTo>
                  <a:cubicBezTo>
                    <a:pt x="32" y="10"/>
                    <a:pt x="30" y="8"/>
                    <a:pt x="30" y="8"/>
                  </a:cubicBezTo>
                  <a:cubicBezTo>
                    <a:pt x="30" y="8"/>
                    <a:pt x="26" y="8"/>
                    <a:pt x="26" y="6"/>
                  </a:cubicBezTo>
                  <a:cubicBezTo>
                    <a:pt x="26" y="4"/>
                    <a:pt x="25" y="5"/>
                    <a:pt x="22" y="5"/>
                  </a:cubicBezTo>
                  <a:cubicBezTo>
                    <a:pt x="20" y="5"/>
                    <a:pt x="20" y="7"/>
                    <a:pt x="17" y="6"/>
                  </a:cubicBezTo>
                  <a:cubicBezTo>
                    <a:pt x="12" y="6"/>
                    <a:pt x="10" y="0"/>
                    <a:pt x="10" y="0"/>
                  </a:cubicBezTo>
                  <a:close/>
                </a:path>
              </a:pathLst>
            </a:custGeom>
            <a:grpFill/>
            <a:ln w="2" cap="rnd">
              <a:solidFill>
                <a:schemeClr val="tx2">
                  <a:lumMod val="2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326"/>
            <p:cNvSpPr>
              <a:spLocks/>
            </p:cNvSpPr>
            <p:nvPr/>
          </p:nvSpPr>
          <p:spPr bwMode="auto">
            <a:xfrm>
              <a:off x="6721357" y="1923612"/>
              <a:ext cx="229940" cy="226347"/>
            </a:xfrm>
            <a:custGeom>
              <a:avLst/>
              <a:gdLst>
                <a:gd name="T0" fmla="*/ 18 w 65"/>
                <a:gd name="T1" fmla="*/ 15 h 64"/>
                <a:gd name="T2" fmla="*/ 24 w 65"/>
                <a:gd name="T3" fmla="*/ 11 h 64"/>
                <a:gd name="T4" fmla="*/ 28 w 65"/>
                <a:gd name="T5" fmla="*/ 8 h 64"/>
                <a:gd name="T6" fmla="*/ 30 w 65"/>
                <a:gd name="T7" fmla="*/ 3 h 64"/>
                <a:gd name="T8" fmla="*/ 36 w 65"/>
                <a:gd name="T9" fmla="*/ 3 h 64"/>
                <a:gd name="T10" fmla="*/ 38 w 65"/>
                <a:gd name="T11" fmla="*/ 5 h 64"/>
                <a:gd name="T12" fmla="*/ 42 w 65"/>
                <a:gd name="T13" fmla="*/ 4 h 64"/>
                <a:gd name="T14" fmla="*/ 46 w 65"/>
                <a:gd name="T15" fmla="*/ 5 h 64"/>
                <a:gd name="T16" fmla="*/ 51 w 65"/>
                <a:gd name="T17" fmla="*/ 9 h 64"/>
                <a:gd name="T18" fmla="*/ 54 w 65"/>
                <a:gd name="T19" fmla="*/ 13 h 64"/>
                <a:gd name="T20" fmla="*/ 56 w 65"/>
                <a:gd name="T21" fmla="*/ 20 h 64"/>
                <a:gd name="T22" fmla="*/ 57 w 65"/>
                <a:gd name="T23" fmla="*/ 27 h 64"/>
                <a:gd name="T24" fmla="*/ 63 w 65"/>
                <a:gd name="T25" fmla="*/ 32 h 64"/>
                <a:gd name="T26" fmla="*/ 63 w 65"/>
                <a:gd name="T27" fmla="*/ 39 h 64"/>
                <a:gd name="T28" fmla="*/ 57 w 65"/>
                <a:gd name="T29" fmla="*/ 39 h 64"/>
                <a:gd name="T30" fmla="*/ 60 w 65"/>
                <a:gd name="T31" fmla="*/ 44 h 64"/>
                <a:gd name="T32" fmla="*/ 60 w 65"/>
                <a:gd name="T33" fmla="*/ 55 h 64"/>
                <a:gd name="T34" fmla="*/ 57 w 65"/>
                <a:gd name="T35" fmla="*/ 55 h 64"/>
                <a:gd name="T36" fmla="*/ 55 w 65"/>
                <a:gd name="T37" fmla="*/ 58 h 64"/>
                <a:gd name="T38" fmla="*/ 52 w 65"/>
                <a:gd name="T39" fmla="*/ 61 h 64"/>
                <a:gd name="T40" fmla="*/ 45 w 65"/>
                <a:gd name="T41" fmla="*/ 61 h 64"/>
                <a:gd name="T42" fmla="*/ 41 w 65"/>
                <a:gd name="T43" fmla="*/ 61 h 64"/>
                <a:gd name="T44" fmla="*/ 37 w 65"/>
                <a:gd name="T45" fmla="*/ 59 h 64"/>
                <a:gd name="T46" fmla="*/ 36 w 65"/>
                <a:gd name="T47" fmla="*/ 62 h 64"/>
                <a:gd name="T48" fmla="*/ 35 w 65"/>
                <a:gd name="T49" fmla="*/ 60 h 64"/>
                <a:gd name="T50" fmla="*/ 32 w 65"/>
                <a:gd name="T51" fmla="*/ 60 h 64"/>
                <a:gd name="T52" fmla="*/ 24 w 65"/>
                <a:gd name="T53" fmla="*/ 60 h 64"/>
                <a:gd name="T54" fmla="*/ 15 w 65"/>
                <a:gd name="T55" fmla="*/ 58 h 64"/>
                <a:gd name="T56" fmla="*/ 9 w 65"/>
                <a:gd name="T57" fmla="*/ 59 h 64"/>
                <a:gd name="T58" fmla="*/ 5 w 65"/>
                <a:gd name="T59" fmla="*/ 61 h 64"/>
                <a:gd name="T60" fmla="*/ 1 w 65"/>
                <a:gd name="T61" fmla="*/ 60 h 64"/>
                <a:gd name="T62" fmla="*/ 0 w 65"/>
                <a:gd name="T63" fmla="*/ 53 h 64"/>
                <a:gd name="T64" fmla="*/ 2 w 65"/>
                <a:gd name="T65" fmla="*/ 45 h 64"/>
                <a:gd name="T66" fmla="*/ 0 w 65"/>
                <a:gd name="T67" fmla="*/ 38 h 64"/>
                <a:gd name="T68" fmla="*/ 4 w 65"/>
                <a:gd name="T69" fmla="*/ 36 h 64"/>
                <a:gd name="T70" fmla="*/ 9 w 65"/>
                <a:gd name="T71" fmla="*/ 36 h 64"/>
                <a:gd name="T72" fmla="*/ 10 w 65"/>
                <a:gd name="T73" fmla="*/ 33 h 64"/>
                <a:gd name="T74" fmla="*/ 14 w 65"/>
                <a:gd name="T75" fmla="*/ 33 h 64"/>
                <a:gd name="T76" fmla="*/ 14 w 65"/>
                <a:gd name="T77" fmla="*/ 28 h 64"/>
                <a:gd name="T78" fmla="*/ 17 w 65"/>
                <a:gd name="T79" fmla="*/ 20 h 64"/>
                <a:gd name="T80" fmla="*/ 18 w 65"/>
                <a:gd name="T81" fmla="*/ 15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5" h="64">
                  <a:moveTo>
                    <a:pt x="18" y="15"/>
                  </a:moveTo>
                  <a:cubicBezTo>
                    <a:pt x="18" y="15"/>
                    <a:pt x="21" y="9"/>
                    <a:pt x="24" y="11"/>
                  </a:cubicBezTo>
                  <a:cubicBezTo>
                    <a:pt x="28" y="13"/>
                    <a:pt x="28" y="12"/>
                    <a:pt x="28" y="8"/>
                  </a:cubicBezTo>
                  <a:cubicBezTo>
                    <a:pt x="28" y="4"/>
                    <a:pt x="30" y="3"/>
                    <a:pt x="30" y="3"/>
                  </a:cubicBezTo>
                  <a:cubicBezTo>
                    <a:pt x="30" y="3"/>
                    <a:pt x="34" y="5"/>
                    <a:pt x="36" y="3"/>
                  </a:cubicBezTo>
                  <a:cubicBezTo>
                    <a:pt x="37" y="0"/>
                    <a:pt x="36" y="7"/>
                    <a:pt x="38" y="5"/>
                  </a:cubicBezTo>
                  <a:cubicBezTo>
                    <a:pt x="40" y="4"/>
                    <a:pt x="42" y="4"/>
                    <a:pt x="42" y="4"/>
                  </a:cubicBezTo>
                  <a:cubicBezTo>
                    <a:pt x="42" y="4"/>
                    <a:pt x="44" y="4"/>
                    <a:pt x="46" y="5"/>
                  </a:cubicBezTo>
                  <a:cubicBezTo>
                    <a:pt x="48" y="6"/>
                    <a:pt x="51" y="6"/>
                    <a:pt x="51" y="9"/>
                  </a:cubicBezTo>
                  <a:cubicBezTo>
                    <a:pt x="51" y="11"/>
                    <a:pt x="54" y="9"/>
                    <a:pt x="54" y="13"/>
                  </a:cubicBezTo>
                  <a:cubicBezTo>
                    <a:pt x="54" y="16"/>
                    <a:pt x="56" y="16"/>
                    <a:pt x="56" y="20"/>
                  </a:cubicBezTo>
                  <a:cubicBezTo>
                    <a:pt x="56" y="24"/>
                    <a:pt x="55" y="26"/>
                    <a:pt x="57" y="27"/>
                  </a:cubicBezTo>
                  <a:cubicBezTo>
                    <a:pt x="59" y="29"/>
                    <a:pt x="62" y="29"/>
                    <a:pt x="63" y="32"/>
                  </a:cubicBezTo>
                  <a:cubicBezTo>
                    <a:pt x="64" y="35"/>
                    <a:pt x="65" y="38"/>
                    <a:pt x="63" y="39"/>
                  </a:cubicBezTo>
                  <a:cubicBezTo>
                    <a:pt x="60" y="39"/>
                    <a:pt x="59" y="36"/>
                    <a:pt x="57" y="39"/>
                  </a:cubicBezTo>
                  <a:cubicBezTo>
                    <a:pt x="56" y="42"/>
                    <a:pt x="60" y="42"/>
                    <a:pt x="60" y="44"/>
                  </a:cubicBezTo>
                  <a:cubicBezTo>
                    <a:pt x="60" y="55"/>
                    <a:pt x="60" y="55"/>
                    <a:pt x="60" y="55"/>
                  </a:cubicBezTo>
                  <a:cubicBezTo>
                    <a:pt x="60" y="55"/>
                    <a:pt x="59" y="55"/>
                    <a:pt x="57" y="55"/>
                  </a:cubicBezTo>
                  <a:cubicBezTo>
                    <a:pt x="55" y="55"/>
                    <a:pt x="55" y="55"/>
                    <a:pt x="55" y="58"/>
                  </a:cubicBezTo>
                  <a:cubicBezTo>
                    <a:pt x="54" y="61"/>
                    <a:pt x="55" y="62"/>
                    <a:pt x="52" y="61"/>
                  </a:cubicBezTo>
                  <a:cubicBezTo>
                    <a:pt x="50" y="61"/>
                    <a:pt x="47" y="60"/>
                    <a:pt x="45" y="61"/>
                  </a:cubicBezTo>
                  <a:cubicBezTo>
                    <a:pt x="43" y="61"/>
                    <a:pt x="43" y="59"/>
                    <a:pt x="41" y="61"/>
                  </a:cubicBezTo>
                  <a:cubicBezTo>
                    <a:pt x="39" y="62"/>
                    <a:pt x="38" y="59"/>
                    <a:pt x="37" y="59"/>
                  </a:cubicBezTo>
                  <a:cubicBezTo>
                    <a:pt x="37" y="60"/>
                    <a:pt x="36" y="62"/>
                    <a:pt x="36" y="62"/>
                  </a:cubicBezTo>
                  <a:cubicBezTo>
                    <a:pt x="35" y="60"/>
                    <a:pt x="35" y="60"/>
                    <a:pt x="35" y="60"/>
                  </a:cubicBezTo>
                  <a:cubicBezTo>
                    <a:pt x="35" y="60"/>
                    <a:pt x="34" y="60"/>
                    <a:pt x="32" y="60"/>
                  </a:cubicBezTo>
                  <a:cubicBezTo>
                    <a:pt x="29" y="60"/>
                    <a:pt x="27" y="61"/>
                    <a:pt x="24" y="60"/>
                  </a:cubicBezTo>
                  <a:cubicBezTo>
                    <a:pt x="22" y="59"/>
                    <a:pt x="18" y="59"/>
                    <a:pt x="15" y="58"/>
                  </a:cubicBezTo>
                  <a:cubicBezTo>
                    <a:pt x="13" y="58"/>
                    <a:pt x="9" y="59"/>
                    <a:pt x="9" y="59"/>
                  </a:cubicBezTo>
                  <a:cubicBezTo>
                    <a:pt x="9" y="59"/>
                    <a:pt x="6" y="64"/>
                    <a:pt x="5" y="61"/>
                  </a:cubicBezTo>
                  <a:cubicBezTo>
                    <a:pt x="4" y="57"/>
                    <a:pt x="1" y="60"/>
                    <a:pt x="1" y="60"/>
                  </a:cubicBezTo>
                  <a:cubicBezTo>
                    <a:pt x="1" y="60"/>
                    <a:pt x="0" y="55"/>
                    <a:pt x="0" y="53"/>
                  </a:cubicBezTo>
                  <a:cubicBezTo>
                    <a:pt x="0" y="51"/>
                    <a:pt x="4" y="47"/>
                    <a:pt x="2" y="45"/>
                  </a:cubicBezTo>
                  <a:cubicBezTo>
                    <a:pt x="0" y="43"/>
                    <a:pt x="0" y="38"/>
                    <a:pt x="0" y="38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10" y="36"/>
                    <a:pt x="10" y="33"/>
                    <a:pt x="10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3"/>
                    <a:pt x="14" y="31"/>
                    <a:pt x="14" y="28"/>
                  </a:cubicBezTo>
                  <a:cubicBezTo>
                    <a:pt x="13" y="25"/>
                    <a:pt x="15" y="22"/>
                    <a:pt x="17" y="20"/>
                  </a:cubicBezTo>
                  <a:cubicBezTo>
                    <a:pt x="19" y="18"/>
                    <a:pt x="18" y="15"/>
                    <a:pt x="18" y="15"/>
                  </a:cubicBezTo>
                  <a:close/>
                </a:path>
              </a:pathLst>
            </a:custGeom>
            <a:grpFill/>
            <a:ln w="9525">
              <a:solidFill>
                <a:schemeClr val="tx2">
                  <a:lumMod val="2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327"/>
            <p:cNvSpPr>
              <a:spLocks/>
            </p:cNvSpPr>
            <p:nvPr/>
          </p:nvSpPr>
          <p:spPr bwMode="auto">
            <a:xfrm>
              <a:off x="6721357" y="1923612"/>
              <a:ext cx="229940" cy="226347"/>
            </a:xfrm>
            <a:custGeom>
              <a:avLst/>
              <a:gdLst>
                <a:gd name="T0" fmla="*/ 18 w 65"/>
                <a:gd name="T1" fmla="*/ 15 h 64"/>
                <a:gd name="T2" fmla="*/ 24 w 65"/>
                <a:gd name="T3" fmla="*/ 11 h 64"/>
                <a:gd name="T4" fmla="*/ 28 w 65"/>
                <a:gd name="T5" fmla="*/ 8 h 64"/>
                <a:gd name="T6" fmla="*/ 30 w 65"/>
                <a:gd name="T7" fmla="*/ 3 h 64"/>
                <a:gd name="T8" fmla="*/ 36 w 65"/>
                <a:gd name="T9" fmla="*/ 3 h 64"/>
                <a:gd name="T10" fmla="*/ 38 w 65"/>
                <a:gd name="T11" fmla="*/ 5 h 64"/>
                <a:gd name="T12" fmla="*/ 42 w 65"/>
                <a:gd name="T13" fmla="*/ 4 h 64"/>
                <a:gd name="T14" fmla="*/ 46 w 65"/>
                <a:gd name="T15" fmla="*/ 5 h 64"/>
                <a:gd name="T16" fmla="*/ 51 w 65"/>
                <a:gd name="T17" fmla="*/ 9 h 64"/>
                <a:gd name="T18" fmla="*/ 54 w 65"/>
                <a:gd name="T19" fmla="*/ 13 h 64"/>
                <a:gd name="T20" fmla="*/ 56 w 65"/>
                <a:gd name="T21" fmla="*/ 20 h 64"/>
                <a:gd name="T22" fmla="*/ 57 w 65"/>
                <a:gd name="T23" fmla="*/ 27 h 64"/>
                <a:gd name="T24" fmla="*/ 63 w 65"/>
                <a:gd name="T25" fmla="*/ 32 h 64"/>
                <a:gd name="T26" fmla="*/ 63 w 65"/>
                <a:gd name="T27" fmla="*/ 39 h 64"/>
                <a:gd name="T28" fmla="*/ 57 w 65"/>
                <a:gd name="T29" fmla="*/ 39 h 64"/>
                <a:gd name="T30" fmla="*/ 60 w 65"/>
                <a:gd name="T31" fmla="*/ 44 h 64"/>
                <a:gd name="T32" fmla="*/ 60 w 65"/>
                <a:gd name="T33" fmla="*/ 55 h 64"/>
                <a:gd name="T34" fmla="*/ 57 w 65"/>
                <a:gd name="T35" fmla="*/ 55 h 64"/>
                <a:gd name="T36" fmla="*/ 55 w 65"/>
                <a:gd name="T37" fmla="*/ 58 h 64"/>
                <a:gd name="T38" fmla="*/ 52 w 65"/>
                <a:gd name="T39" fmla="*/ 61 h 64"/>
                <a:gd name="T40" fmla="*/ 45 w 65"/>
                <a:gd name="T41" fmla="*/ 61 h 64"/>
                <a:gd name="T42" fmla="*/ 41 w 65"/>
                <a:gd name="T43" fmla="*/ 61 h 64"/>
                <a:gd name="T44" fmla="*/ 37 w 65"/>
                <a:gd name="T45" fmla="*/ 59 h 64"/>
                <a:gd name="T46" fmla="*/ 36 w 65"/>
                <a:gd name="T47" fmla="*/ 62 h 64"/>
                <a:gd name="T48" fmla="*/ 35 w 65"/>
                <a:gd name="T49" fmla="*/ 60 h 64"/>
                <a:gd name="T50" fmla="*/ 32 w 65"/>
                <a:gd name="T51" fmla="*/ 60 h 64"/>
                <a:gd name="T52" fmla="*/ 24 w 65"/>
                <a:gd name="T53" fmla="*/ 60 h 64"/>
                <a:gd name="T54" fmla="*/ 15 w 65"/>
                <a:gd name="T55" fmla="*/ 58 h 64"/>
                <a:gd name="T56" fmla="*/ 9 w 65"/>
                <a:gd name="T57" fmla="*/ 59 h 64"/>
                <a:gd name="T58" fmla="*/ 5 w 65"/>
                <a:gd name="T59" fmla="*/ 61 h 64"/>
                <a:gd name="T60" fmla="*/ 1 w 65"/>
                <a:gd name="T61" fmla="*/ 60 h 64"/>
                <a:gd name="T62" fmla="*/ 0 w 65"/>
                <a:gd name="T63" fmla="*/ 53 h 64"/>
                <a:gd name="T64" fmla="*/ 2 w 65"/>
                <a:gd name="T65" fmla="*/ 45 h 64"/>
                <a:gd name="T66" fmla="*/ 0 w 65"/>
                <a:gd name="T67" fmla="*/ 38 h 64"/>
                <a:gd name="T68" fmla="*/ 4 w 65"/>
                <a:gd name="T69" fmla="*/ 36 h 64"/>
                <a:gd name="T70" fmla="*/ 9 w 65"/>
                <a:gd name="T71" fmla="*/ 36 h 64"/>
                <a:gd name="T72" fmla="*/ 10 w 65"/>
                <a:gd name="T73" fmla="*/ 33 h 64"/>
                <a:gd name="T74" fmla="*/ 14 w 65"/>
                <a:gd name="T75" fmla="*/ 33 h 64"/>
                <a:gd name="T76" fmla="*/ 14 w 65"/>
                <a:gd name="T77" fmla="*/ 28 h 64"/>
                <a:gd name="T78" fmla="*/ 17 w 65"/>
                <a:gd name="T79" fmla="*/ 20 h 64"/>
                <a:gd name="T80" fmla="*/ 18 w 65"/>
                <a:gd name="T81" fmla="*/ 15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5" h="64">
                  <a:moveTo>
                    <a:pt x="18" y="15"/>
                  </a:moveTo>
                  <a:cubicBezTo>
                    <a:pt x="18" y="15"/>
                    <a:pt x="21" y="9"/>
                    <a:pt x="24" y="11"/>
                  </a:cubicBezTo>
                  <a:cubicBezTo>
                    <a:pt x="28" y="13"/>
                    <a:pt x="28" y="12"/>
                    <a:pt x="28" y="8"/>
                  </a:cubicBezTo>
                  <a:cubicBezTo>
                    <a:pt x="28" y="4"/>
                    <a:pt x="30" y="3"/>
                    <a:pt x="30" y="3"/>
                  </a:cubicBezTo>
                  <a:cubicBezTo>
                    <a:pt x="30" y="3"/>
                    <a:pt x="34" y="5"/>
                    <a:pt x="36" y="3"/>
                  </a:cubicBezTo>
                  <a:cubicBezTo>
                    <a:pt x="37" y="0"/>
                    <a:pt x="36" y="7"/>
                    <a:pt x="38" y="5"/>
                  </a:cubicBezTo>
                  <a:cubicBezTo>
                    <a:pt x="40" y="4"/>
                    <a:pt x="42" y="4"/>
                    <a:pt x="42" y="4"/>
                  </a:cubicBezTo>
                  <a:cubicBezTo>
                    <a:pt x="42" y="4"/>
                    <a:pt x="44" y="4"/>
                    <a:pt x="46" y="5"/>
                  </a:cubicBezTo>
                  <a:cubicBezTo>
                    <a:pt x="48" y="6"/>
                    <a:pt x="51" y="6"/>
                    <a:pt x="51" y="9"/>
                  </a:cubicBezTo>
                  <a:cubicBezTo>
                    <a:pt x="51" y="11"/>
                    <a:pt x="54" y="9"/>
                    <a:pt x="54" y="13"/>
                  </a:cubicBezTo>
                  <a:cubicBezTo>
                    <a:pt x="54" y="16"/>
                    <a:pt x="56" y="16"/>
                    <a:pt x="56" y="20"/>
                  </a:cubicBezTo>
                  <a:cubicBezTo>
                    <a:pt x="56" y="24"/>
                    <a:pt x="55" y="26"/>
                    <a:pt x="57" y="27"/>
                  </a:cubicBezTo>
                  <a:cubicBezTo>
                    <a:pt x="59" y="29"/>
                    <a:pt x="62" y="29"/>
                    <a:pt x="63" y="32"/>
                  </a:cubicBezTo>
                  <a:cubicBezTo>
                    <a:pt x="64" y="35"/>
                    <a:pt x="65" y="38"/>
                    <a:pt x="63" y="39"/>
                  </a:cubicBezTo>
                  <a:cubicBezTo>
                    <a:pt x="60" y="39"/>
                    <a:pt x="59" y="36"/>
                    <a:pt x="57" y="39"/>
                  </a:cubicBezTo>
                  <a:cubicBezTo>
                    <a:pt x="56" y="42"/>
                    <a:pt x="60" y="42"/>
                    <a:pt x="60" y="44"/>
                  </a:cubicBezTo>
                  <a:cubicBezTo>
                    <a:pt x="60" y="55"/>
                    <a:pt x="60" y="55"/>
                    <a:pt x="60" y="55"/>
                  </a:cubicBezTo>
                  <a:cubicBezTo>
                    <a:pt x="60" y="55"/>
                    <a:pt x="59" y="55"/>
                    <a:pt x="57" y="55"/>
                  </a:cubicBezTo>
                  <a:cubicBezTo>
                    <a:pt x="55" y="55"/>
                    <a:pt x="55" y="55"/>
                    <a:pt x="55" y="58"/>
                  </a:cubicBezTo>
                  <a:cubicBezTo>
                    <a:pt x="54" y="61"/>
                    <a:pt x="55" y="62"/>
                    <a:pt x="52" y="61"/>
                  </a:cubicBezTo>
                  <a:cubicBezTo>
                    <a:pt x="50" y="61"/>
                    <a:pt x="47" y="60"/>
                    <a:pt x="45" y="61"/>
                  </a:cubicBezTo>
                  <a:cubicBezTo>
                    <a:pt x="43" y="61"/>
                    <a:pt x="43" y="59"/>
                    <a:pt x="41" y="61"/>
                  </a:cubicBezTo>
                  <a:cubicBezTo>
                    <a:pt x="39" y="62"/>
                    <a:pt x="38" y="59"/>
                    <a:pt x="37" y="59"/>
                  </a:cubicBezTo>
                  <a:cubicBezTo>
                    <a:pt x="37" y="60"/>
                    <a:pt x="36" y="62"/>
                    <a:pt x="36" y="62"/>
                  </a:cubicBezTo>
                  <a:cubicBezTo>
                    <a:pt x="35" y="60"/>
                    <a:pt x="35" y="60"/>
                    <a:pt x="35" y="60"/>
                  </a:cubicBezTo>
                  <a:cubicBezTo>
                    <a:pt x="35" y="60"/>
                    <a:pt x="34" y="60"/>
                    <a:pt x="32" y="60"/>
                  </a:cubicBezTo>
                  <a:cubicBezTo>
                    <a:pt x="29" y="60"/>
                    <a:pt x="27" y="61"/>
                    <a:pt x="24" y="60"/>
                  </a:cubicBezTo>
                  <a:cubicBezTo>
                    <a:pt x="22" y="59"/>
                    <a:pt x="18" y="59"/>
                    <a:pt x="15" y="58"/>
                  </a:cubicBezTo>
                  <a:cubicBezTo>
                    <a:pt x="13" y="58"/>
                    <a:pt x="9" y="59"/>
                    <a:pt x="9" y="59"/>
                  </a:cubicBezTo>
                  <a:cubicBezTo>
                    <a:pt x="9" y="59"/>
                    <a:pt x="6" y="64"/>
                    <a:pt x="5" y="61"/>
                  </a:cubicBezTo>
                  <a:cubicBezTo>
                    <a:pt x="4" y="57"/>
                    <a:pt x="1" y="60"/>
                    <a:pt x="1" y="60"/>
                  </a:cubicBezTo>
                  <a:cubicBezTo>
                    <a:pt x="1" y="60"/>
                    <a:pt x="0" y="55"/>
                    <a:pt x="0" y="53"/>
                  </a:cubicBezTo>
                  <a:cubicBezTo>
                    <a:pt x="0" y="51"/>
                    <a:pt x="4" y="47"/>
                    <a:pt x="2" y="45"/>
                  </a:cubicBezTo>
                  <a:cubicBezTo>
                    <a:pt x="0" y="43"/>
                    <a:pt x="0" y="38"/>
                    <a:pt x="0" y="38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10" y="36"/>
                    <a:pt x="10" y="33"/>
                    <a:pt x="10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3"/>
                    <a:pt x="14" y="31"/>
                    <a:pt x="14" y="28"/>
                  </a:cubicBezTo>
                  <a:cubicBezTo>
                    <a:pt x="13" y="25"/>
                    <a:pt x="15" y="22"/>
                    <a:pt x="17" y="20"/>
                  </a:cubicBezTo>
                  <a:cubicBezTo>
                    <a:pt x="19" y="18"/>
                    <a:pt x="18" y="15"/>
                    <a:pt x="18" y="15"/>
                  </a:cubicBezTo>
                  <a:close/>
                </a:path>
              </a:pathLst>
            </a:custGeom>
            <a:grpFill/>
            <a:ln w="2" cap="rnd">
              <a:solidFill>
                <a:schemeClr val="tx2">
                  <a:lumMod val="2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328"/>
            <p:cNvSpPr>
              <a:spLocks/>
            </p:cNvSpPr>
            <p:nvPr/>
          </p:nvSpPr>
          <p:spPr bwMode="auto">
            <a:xfrm>
              <a:off x="3586631" y="3278102"/>
              <a:ext cx="25150" cy="19761"/>
            </a:xfrm>
            <a:custGeom>
              <a:avLst/>
              <a:gdLst>
                <a:gd name="T0" fmla="*/ 1 w 7"/>
                <a:gd name="T1" fmla="*/ 0 h 6"/>
                <a:gd name="T2" fmla="*/ 0 w 7"/>
                <a:gd name="T3" fmla="*/ 4 h 6"/>
                <a:gd name="T4" fmla="*/ 4 w 7"/>
                <a:gd name="T5" fmla="*/ 0 h 6"/>
                <a:gd name="T6" fmla="*/ 1 w 7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6">
                  <a:moveTo>
                    <a:pt x="1" y="0"/>
                  </a:moveTo>
                  <a:cubicBezTo>
                    <a:pt x="1" y="2"/>
                    <a:pt x="0" y="2"/>
                    <a:pt x="0" y="4"/>
                  </a:cubicBezTo>
                  <a:cubicBezTo>
                    <a:pt x="6" y="6"/>
                    <a:pt x="7" y="6"/>
                    <a:pt x="4" y="0"/>
                  </a:cubicBezTo>
                  <a:cubicBezTo>
                    <a:pt x="3" y="0"/>
                    <a:pt x="2" y="0"/>
                    <a:pt x="1" y="0"/>
                  </a:cubicBezTo>
                  <a:close/>
                </a:path>
              </a:pathLst>
            </a:custGeom>
            <a:grpFill/>
            <a:ln w="9525">
              <a:solidFill>
                <a:schemeClr val="tx2">
                  <a:lumMod val="2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329"/>
            <p:cNvSpPr>
              <a:spLocks/>
            </p:cNvSpPr>
            <p:nvPr/>
          </p:nvSpPr>
          <p:spPr bwMode="auto">
            <a:xfrm>
              <a:off x="3586631" y="3278102"/>
              <a:ext cx="25150" cy="19761"/>
            </a:xfrm>
            <a:custGeom>
              <a:avLst/>
              <a:gdLst>
                <a:gd name="T0" fmla="*/ 1 w 7"/>
                <a:gd name="T1" fmla="*/ 0 h 6"/>
                <a:gd name="T2" fmla="*/ 0 w 7"/>
                <a:gd name="T3" fmla="*/ 4 h 6"/>
                <a:gd name="T4" fmla="*/ 4 w 7"/>
                <a:gd name="T5" fmla="*/ 0 h 6"/>
                <a:gd name="T6" fmla="*/ 1 w 7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6">
                  <a:moveTo>
                    <a:pt x="1" y="0"/>
                  </a:moveTo>
                  <a:cubicBezTo>
                    <a:pt x="1" y="2"/>
                    <a:pt x="0" y="2"/>
                    <a:pt x="0" y="4"/>
                  </a:cubicBezTo>
                  <a:cubicBezTo>
                    <a:pt x="6" y="6"/>
                    <a:pt x="7" y="6"/>
                    <a:pt x="4" y="0"/>
                  </a:cubicBezTo>
                  <a:cubicBezTo>
                    <a:pt x="3" y="0"/>
                    <a:pt x="2" y="0"/>
                    <a:pt x="1" y="0"/>
                  </a:cubicBezTo>
                  <a:close/>
                </a:path>
              </a:pathLst>
            </a:custGeom>
            <a:grpFill/>
            <a:ln w="2" cap="rnd">
              <a:solidFill>
                <a:schemeClr val="tx2">
                  <a:lumMod val="2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330"/>
            <p:cNvSpPr>
              <a:spLocks/>
            </p:cNvSpPr>
            <p:nvPr/>
          </p:nvSpPr>
          <p:spPr bwMode="auto">
            <a:xfrm>
              <a:off x="8638123" y="3234988"/>
              <a:ext cx="165269" cy="240718"/>
            </a:xfrm>
            <a:custGeom>
              <a:avLst/>
              <a:gdLst>
                <a:gd name="T0" fmla="*/ 8 w 47"/>
                <a:gd name="T1" fmla="*/ 55 h 68"/>
                <a:gd name="T2" fmla="*/ 16 w 47"/>
                <a:gd name="T3" fmla="*/ 53 h 68"/>
                <a:gd name="T4" fmla="*/ 19 w 47"/>
                <a:gd name="T5" fmla="*/ 51 h 68"/>
                <a:gd name="T6" fmla="*/ 21 w 47"/>
                <a:gd name="T7" fmla="*/ 52 h 68"/>
                <a:gd name="T8" fmla="*/ 25 w 47"/>
                <a:gd name="T9" fmla="*/ 47 h 68"/>
                <a:gd name="T10" fmla="*/ 24 w 47"/>
                <a:gd name="T11" fmla="*/ 44 h 68"/>
                <a:gd name="T12" fmla="*/ 26 w 47"/>
                <a:gd name="T13" fmla="*/ 41 h 68"/>
                <a:gd name="T14" fmla="*/ 24 w 47"/>
                <a:gd name="T15" fmla="*/ 35 h 68"/>
                <a:gd name="T16" fmla="*/ 32 w 47"/>
                <a:gd name="T17" fmla="*/ 41 h 68"/>
                <a:gd name="T18" fmla="*/ 37 w 47"/>
                <a:gd name="T19" fmla="*/ 47 h 68"/>
                <a:gd name="T20" fmla="*/ 38 w 47"/>
                <a:gd name="T21" fmla="*/ 50 h 68"/>
                <a:gd name="T22" fmla="*/ 41 w 47"/>
                <a:gd name="T23" fmla="*/ 62 h 68"/>
                <a:gd name="T24" fmla="*/ 43 w 47"/>
                <a:gd name="T25" fmla="*/ 64 h 68"/>
                <a:gd name="T26" fmla="*/ 47 w 47"/>
                <a:gd name="T27" fmla="*/ 63 h 68"/>
                <a:gd name="T28" fmla="*/ 46 w 47"/>
                <a:gd name="T29" fmla="*/ 56 h 68"/>
                <a:gd name="T30" fmla="*/ 44 w 47"/>
                <a:gd name="T31" fmla="*/ 48 h 68"/>
                <a:gd name="T32" fmla="*/ 40 w 47"/>
                <a:gd name="T33" fmla="*/ 37 h 68"/>
                <a:gd name="T34" fmla="*/ 35 w 47"/>
                <a:gd name="T35" fmla="*/ 41 h 68"/>
                <a:gd name="T36" fmla="*/ 36 w 47"/>
                <a:gd name="T37" fmla="*/ 32 h 68"/>
                <a:gd name="T38" fmla="*/ 40 w 47"/>
                <a:gd name="T39" fmla="*/ 23 h 68"/>
                <a:gd name="T40" fmla="*/ 44 w 47"/>
                <a:gd name="T41" fmla="*/ 16 h 68"/>
                <a:gd name="T42" fmla="*/ 33 w 47"/>
                <a:gd name="T43" fmla="*/ 17 h 68"/>
                <a:gd name="T44" fmla="*/ 22 w 47"/>
                <a:gd name="T45" fmla="*/ 18 h 68"/>
                <a:gd name="T46" fmla="*/ 19 w 47"/>
                <a:gd name="T47" fmla="*/ 11 h 68"/>
                <a:gd name="T48" fmla="*/ 16 w 47"/>
                <a:gd name="T49" fmla="*/ 3 h 68"/>
                <a:gd name="T50" fmla="*/ 7 w 47"/>
                <a:gd name="T51" fmla="*/ 0 h 68"/>
                <a:gd name="T52" fmla="*/ 9 w 47"/>
                <a:gd name="T53" fmla="*/ 9 h 68"/>
                <a:gd name="T54" fmla="*/ 3 w 47"/>
                <a:gd name="T55" fmla="*/ 14 h 68"/>
                <a:gd name="T56" fmla="*/ 1 w 47"/>
                <a:gd name="T57" fmla="*/ 23 h 68"/>
                <a:gd name="T58" fmla="*/ 7 w 47"/>
                <a:gd name="T59" fmla="*/ 28 h 68"/>
                <a:gd name="T60" fmla="*/ 7 w 47"/>
                <a:gd name="T61" fmla="*/ 37 h 68"/>
                <a:gd name="T62" fmla="*/ 10 w 47"/>
                <a:gd name="T63" fmla="*/ 47 h 68"/>
                <a:gd name="T64" fmla="*/ 8 w 47"/>
                <a:gd name="T65" fmla="*/ 53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7" h="68">
                  <a:moveTo>
                    <a:pt x="8" y="53"/>
                  </a:moveTo>
                  <a:cubicBezTo>
                    <a:pt x="8" y="53"/>
                    <a:pt x="8" y="55"/>
                    <a:pt x="8" y="55"/>
                  </a:cubicBezTo>
                  <a:cubicBezTo>
                    <a:pt x="13" y="56"/>
                    <a:pt x="12" y="53"/>
                    <a:pt x="14" y="53"/>
                  </a:cubicBezTo>
                  <a:cubicBezTo>
                    <a:pt x="14" y="52"/>
                    <a:pt x="16" y="53"/>
                    <a:pt x="16" y="53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7" y="51"/>
                    <a:pt x="17" y="52"/>
                    <a:pt x="19" y="51"/>
                  </a:cubicBezTo>
                  <a:cubicBezTo>
                    <a:pt x="19" y="50"/>
                    <a:pt x="19" y="50"/>
                    <a:pt x="19" y="50"/>
                  </a:cubicBezTo>
                  <a:cubicBezTo>
                    <a:pt x="21" y="50"/>
                    <a:pt x="20" y="51"/>
                    <a:pt x="21" y="52"/>
                  </a:cubicBezTo>
                  <a:cubicBezTo>
                    <a:pt x="22" y="51"/>
                    <a:pt x="24" y="51"/>
                    <a:pt x="24" y="51"/>
                  </a:cubicBezTo>
                  <a:cubicBezTo>
                    <a:pt x="24" y="50"/>
                    <a:pt x="26" y="48"/>
                    <a:pt x="25" y="47"/>
                  </a:cubicBezTo>
                  <a:cubicBezTo>
                    <a:pt x="24" y="46"/>
                    <a:pt x="24" y="47"/>
                    <a:pt x="24" y="45"/>
                  </a:cubicBezTo>
                  <a:cubicBezTo>
                    <a:pt x="23" y="46"/>
                    <a:pt x="24" y="44"/>
                    <a:pt x="24" y="44"/>
                  </a:cubicBezTo>
                  <a:cubicBezTo>
                    <a:pt x="22" y="45"/>
                    <a:pt x="23" y="43"/>
                    <a:pt x="23" y="43"/>
                  </a:cubicBezTo>
                  <a:cubicBezTo>
                    <a:pt x="24" y="42"/>
                    <a:pt x="25" y="42"/>
                    <a:pt x="26" y="41"/>
                  </a:cubicBezTo>
                  <a:cubicBezTo>
                    <a:pt x="25" y="39"/>
                    <a:pt x="25" y="38"/>
                    <a:pt x="24" y="37"/>
                  </a:cubicBezTo>
                  <a:cubicBezTo>
                    <a:pt x="23" y="37"/>
                    <a:pt x="24" y="35"/>
                    <a:pt x="24" y="35"/>
                  </a:cubicBezTo>
                  <a:cubicBezTo>
                    <a:pt x="26" y="36"/>
                    <a:pt x="27" y="40"/>
                    <a:pt x="29" y="41"/>
                  </a:cubicBezTo>
                  <a:cubicBezTo>
                    <a:pt x="30" y="41"/>
                    <a:pt x="31" y="40"/>
                    <a:pt x="32" y="41"/>
                  </a:cubicBezTo>
                  <a:cubicBezTo>
                    <a:pt x="33" y="41"/>
                    <a:pt x="32" y="42"/>
                    <a:pt x="33" y="43"/>
                  </a:cubicBezTo>
                  <a:cubicBezTo>
                    <a:pt x="34" y="43"/>
                    <a:pt x="37" y="46"/>
                    <a:pt x="37" y="47"/>
                  </a:cubicBezTo>
                  <a:cubicBezTo>
                    <a:pt x="37" y="47"/>
                    <a:pt x="37" y="48"/>
                    <a:pt x="37" y="49"/>
                  </a:cubicBezTo>
                  <a:cubicBezTo>
                    <a:pt x="38" y="50"/>
                    <a:pt x="38" y="50"/>
                    <a:pt x="38" y="50"/>
                  </a:cubicBezTo>
                  <a:cubicBezTo>
                    <a:pt x="39" y="54"/>
                    <a:pt x="38" y="57"/>
                    <a:pt x="39" y="60"/>
                  </a:cubicBezTo>
                  <a:cubicBezTo>
                    <a:pt x="39" y="61"/>
                    <a:pt x="41" y="62"/>
                    <a:pt x="41" y="62"/>
                  </a:cubicBezTo>
                  <a:cubicBezTo>
                    <a:pt x="42" y="64"/>
                    <a:pt x="43" y="66"/>
                    <a:pt x="43" y="68"/>
                  </a:cubicBezTo>
                  <a:cubicBezTo>
                    <a:pt x="43" y="64"/>
                    <a:pt x="43" y="64"/>
                    <a:pt x="43" y="64"/>
                  </a:cubicBezTo>
                  <a:cubicBezTo>
                    <a:pt x="44" y="61"/>
                    <a:pt x="44" y="61"/>
                    <a:pt x="44" y="61"/>
                  </a:cubicBezTo>
                  <a:cubicBezTo>
                    <a:pt x="47" y="63"/>
                    <a:pt x="47" y="63"/>
                    <a:pt x="47" y="63"/>
                  </a:cubicBezTo>
                  <a:cubicBezTo>
                    <a:pt x="47" y="59"/>
                    <a:pt x="47" y="59"/>
                    <a:pt x="47" y="59"/>
                  </a:cubicBezTo>
                  <a:cubicBezTo>
                    <a:pt x="46" y="56"/>
                    <a:pt x="46" y="56"/>
                    <a:pt x="46" y="56"/>
                  </a:cubicBezTo>
                  <a:cubicBezTo>
                    <a:pt x="45" y="52"/>
                    <a:pt x="45" y="52"/>
                    <a:pt x="45" y="52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4" y="43"/>
                    <a:pt x="44" y="43"/>
                    <a:pt x="44" y="43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35" y="41"/>
                    <a:pt x="35" y="41"/>
                    <a:pt x="35" y="41"/>
                  </a:cubicBezTo>
                  <a:cubicBezTo>
                    <a:pt x="34" y="38"/>
                    <a:pt x="34" y="38"/>
                    <a:pt x="34" y="38"/>
                  </a:cubicBezTo>
                  <a:cubicBezTo>
                    <a:pt x="36" y="32"/>
                    <a:pt x="36" y="32"/>
                    <a:pt x="36" y="32"/>
                  </a:cubicBezTo>
                  <a:cubicBezTo>
                    <a:pt x="38" y="28"/>
                    <a:pt x="38" y="28"/>
                    <a:pt x="38" y="28"/>
                  </a:cubicBezTo>
                  <a:cubicBezTo>
                    <a:pt x="38" y="28"/>
                    <a:pt x="39" y="24"/>
                    <a:pt x="40" y="23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44" y="16"/>
                    <a:pt x="44" y="16"/>
                    <a:pt x="44" y="16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3" y="17"/>
                    <a:pt x="33" y="17"/>
                    <a:pt x="33" y="17"/>
                  </a:cubicBezTo>
                  <a:cubicBezTo>
                    <a:pt x="28" y="18"/>
                    <a:pt x="28" y="18"/>
                    <a:pt x="28" y="18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5"/>
                    <a:pt x="1" y="25"/>
                    <a:pt x="1" y="25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31"/>
                    <a:pt x="9" y="31"/>
                    <a:pt x="9" y="31"/>
                  </a:cubicBezTo>
                  <a:cubicBezTo>
                    <a:pt x="7" y="37"/>
                    <a:pt x="7" y="37"/>
                    <a:pt x="7" y="37"/>
                  </a:cubicBezTo>
                  <a:cubicBezTo>
                    <a:pt x="10" y="41"/>
                    <a:pt x="10" y="41"/>
                    <a:pt x="10" y="41"/>
                  </a:cubicBezTo>
                  <a:cubicBezTo>
                    <a:pt x="10" y="47"/>
                    <a:pt x="10" y="47"/>
                    <a:pt x="10" y="47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53"/>
                    <a:pt x="8" y="53"/>
                    <a:pt x="8" y="53"/>
                  </a:cubicBezTo>
                  <a:close/>
                </a:path>
              </a:pathLst>
            </a:custGeom>
            <a:grpFill/>
            <a:ln w="9525">
              <a:solidFill>
                <a:schemeClr val="tx2">
                  <a:lumMod val="2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331"/>
            <p:cNvSpPr>
              <a:spLocks/>
            </p:cNvSpPr>
            <p:nvPr/>
          </p:nvSpPr>
          <p:spPr bwMode="auto">
            <a:xfrm>
              <a:off x="8638123" y="3234988"/>
              <a:ext cx="165269" cy="240718"/>
            </a:xfrm>
            <a:custGeom>
              <a:avLst/>
              <a:gdLst>
                <a:gd name="T0" fmla="*/ 8 w 47"/>
                <a:gd name="T1" fmla="*/ 55 h 68"/>
                <a:gd name="T2" fmla="*/ 16 w 47"/>
                <a:gd name="T3" fmla="*/ 53 h 68"/>
                <a:gd name="T4" fmla="*/ 19 w 47"/>
                <a:gd name="T5" fmla="*/ 51 h 68"/>
                <a:gd name="T6" fmla="*/ 21 w 47"/>
                <a:gd name="T7" fmla="*/ 52 h 68"/>
                <a:gd name="T8" fmla="*/ 25 w 47"/>
                <a:gd name="T9" fmla="*/ 47 h 68"/>
                <a:gd name="T10" fmla="*/ 24 w 47"/>
                <a:gd name="T11" fmla="*/ 44 h 68"/>
                <a:gd name="T12" fmla="*/ 26 w 47"/>
                <a:gd name="T13" fmla="*/ 41 h 68"/>
                <a:gd name="T14" fmla="*/ 24 w 47"/>
                <a:gd name="T15" fmla="*/ 35 h 68"/>
                <a:gd name="T16" fmla="*/ 32 w 47"/>
                <a:gd name="T17" fmla="*/ 41 h 68"/>
                <a:gd name="T18" fmla="*/ 37 w 47"/>
                <a:gd name="T19" fmla="*/ 47 h 68"/>
                <a:gd name="T20" fmla="*/ 38 w 47"/>
                <a:gd name="T21" fmla="*/ 50 h 68"/>
                <a:gd name="T22" fmla="*/ 41 w 47"/>
                <a:gd name="T23" fmla="*/ 62 h 68"/>
                <a:gd name="T24" fmla="*/ 43 w 47"/>
                <a:gd name="T25" fmla="*/ 64 h 68"/>
                <a:gd name="T26" fmla="*/ 47 w 47"/>
                <a:gd name="T27" fmla="*/ 63 h 68"/>
                <a:gd name="T28" fmla="*/ 46 w 47"/>
                <a:gd name="T29" fmla="*/ 56 h 68"/>
                <a:gd name="T30" fmla="*/ 44 w 47"/>
                <a:gd name="T31" fmla="*/ 48 h 68"/>
                <a:gd name="T32" fmla="*/ 40 w 47"/>
                <a:gd name="T33" fmla="*/ 37 h 68"/>
                <a:gd name="T34" fmla="*/ 35 w 47"/>
                <a:gd name="T35" fmla="*/ 41 h 68"/>
                <a:gd name="T36" fmla="*/ 36 w 47"/>
                <a:gd name="T37" fmla="*/ 32 h 68"/>
                <a:gd name="T38" fmla="*/ 40 w 47"/>
                <a:gd name="T39" fmla="*/ 23 h 68"/>
                <a:gd name="T40" fmla="*/ 44 w 47"/>
                <a:gd name="T41" fmla="*/ 16 h 68"/>
                <a:gd name="T42" fmla="*/ 33 w 47"/>
                <a:gd name="T43" fmla="*/ 17 h 68"/>
                <a:gd name="T44" fmla="*/ 22 w 47"/>
                <a:gd name="T45" fmla="*/ 18 h 68"/>
                <a:gd name="T46" fmla="*/ 19 w 47"/>
                <a:gd name="T47" fmla="*/ 11 h 68"/>
                <a:gd name="T48" fmla="*/ 16 w 47"/>
                <a:gd name="T49" fmla="*/ 3 h 68"/>
                <a:gd name="T50" fmla="*/ 7 w 47"/>
                <a:gd name="T51" fmla="*/ 0 h 68"/>
                <a:gd name="T52" fmla="*/ 9 w 47"/>
                <a:gd name="T53" fmla="*/ 9 h 68"/>
                <a:gd name="T54" fmla="*/ 3 w 47"/>
                <a:gd name="T55" fmla="*/ 14 h 68"/>
                <a:gd name="T56" fmla="*/ 1 w 47"/>
                <a:gd name="T57" fmla="*/ 23 h 68"/>
                <a:gd name="T58" fmla="*/ 7 w 47"/>
                <a:gd name="T59" fmla="*/ 28 h 68"/>
                <a:gd name="T60" fmla="*/ 7 w 47"/>
                <a:gd name="T61" fmla="*/ 37 h 68"/>
                <a:gd name="T62" fmla="*/ 10 w 47"/>
                <a:gd name="T63" fmla="*/ 47 h 68"/>
                <a:gd name="T64" fmla="*/ 8 w 47"/>
                <a:gd name="T65" fmla="*/ 53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7" h="68">
                  <a:moveTo>
                    <a:pt x="8" y="53"/>
                  </a:moveTo>
                  <a:cubicBezTo>
                    <a:pt x="8" y="53"/>
                    <a:pt x="8" y="55"/>
                    <a:pt x="8" y="55"/>
                  </a:cubicBezTo>
                  <a:cubicBezTo>
                    <a:pt x="13" y="56"/>
                    <a:pt x="12" y="53"/>
                    <a:pt x="14" y="53"/>
                  </a:cubicBezTo>
                  <a:cubicBezTo>
                    <a:pt x="14" y="52"/>
                    <a:pt x="16" y="53"/>
                    <a:pt x="16" y="53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7" y="51"/>
                    <a:pt x="17" y="52"/>
                    <a:pt x="19" y="51"/>
                  </a:cubicBezTo>
                  <a:cubicBezTo>
                    <a:pt x="19" y="50"/>
                    <a:pt x="19" y="50"/>
                    <a:pt x="19" y="50"/>
                  </a:cubicBezTo>
                  <a:cubicBezTo>
                    <a:pt x="21" y="50"/>
                    <a:pt x="20" y="51"/>
                    <a:pt x="21" y="52"/>
                  </a:cubicBezTo>
                  <a:cubicBezTo>
                    <a:pt x="22" y="51"/>
                    <a:pt x="24" y="51"/>
                    <a:pt x="24" y="51"/>
                  </a:cubicBezTo>
                  <a:cubicBezTo>
                    <a:pt x="24" y="50"/>
                    <a:pt x="26" y="48"/>
                    <a:pt x="25" y="47"/>
                  </a:cubicBezTo>
                  <a:cubicBezTo>
                    <a:pt x="24" y="46"/>
                    <a:pt x="24" y="47"/>
                    <a:pt x="24" y="45"/>
                  </a:cubicBezTo>
                  <a:cubicBezTo>
                    <a:pt x="23" y="46"/>
                    <a:pt x="24" y="44"/>
                    <a:pt x="24" y="44"/>
                  </a:cubicBezTo>
                  <a:cubicBezTo>
                    <a:pt x="22" y="45"/>
                    <a:pt x="23" y="43"/>
                    <a:pt x="23" y="43"/>
                  </a:cubicBezTo>
                  <a:cubicBezTo>
                    <a:pt x="24" y="42"/>
                    <a:pt x="25" y="42"/>
                    <a:pt x="26" y="41"/>
                  </a:cubicBezTo>
                  <a:cubicBezTo>
                    <a:pt x="25" y="39"/>
                    <a:pt x="25" y="38"/>
                    <a:pt x="24" y="37"/>
                  </a:cubicBezTo>
                  <a:cubicBezTo>
                    <a:pt x="23" y="37"/>
                    <a:pt x="24" y="35"/>
                    <a:pt x="24" y="35"/>
                  </a:cubicBezTo>
                  <a:cubicBezTo>
                    <a:pt x="26" y="36"/>
                    <a:pt x="27" y="40"/>
                    <a:pt x="29" y="41"/>
                  </a:cubicBezTo>
                  <a:cubicBezTo>
                    <a:pt x="30" y="41"/>
                    <a:pt x="31" y="40"/>
                    <a:pt x="32" y="41"/>
                  </a:cubicBezTo>
                  <a:cubicBezTo>
                    <a:pt x="33" y="41"/>
                    <a:pt x="32" y="42"/>
                    <a:pt x="33" y="43"/>
                  </a:cubicBezTo>
                  <a:cubicBezTo>
                    <a:pt x="34" y="43"/>
                    <a:pt x="37" y="46"/>
                    <a:pt x="37" y="47"/>
                  </a:cubicBezTo>
                  <a:cubicBezTo>
                    <a:pt x="37" y="47"/>
                    <a:pt x="37" y="48"/>
                    <a:pt x="37" y="49"/>
                  </a:cubicBezTo>
                  <a:cubicBezTo>
                    <a:pt x="38" y="50"/>
                    <a:pt x="38" y="50"/>
                    <a:pt x="38" y="50"/>
                  </a:cubicBezTo>
                  <a:cubicBezTo>
                    <a:pt x="39" y="54"/>
                    <a:pt x="38" y="57"/>
                    <a:pt x="39" y="60"/>
                  </a:cubicBezTo>
                  <a:cubicBezTo>
                    <a:pt x="39" y="61"/>
                    <a:pt x="41" y="62"/>
                    <a:pt x="41" y="62"/>
                  </a:cubicBezTo>
                  <a:cubicBezTo>
                    <a:pt x="42" y="64"/>
                    <a:pt x="43" y="66"/>
                    <a:pt x="43" y="68"/>
                  </a:cubicBezTo>
                  <a:cubicBezTo>
                    <a:pt x="43" y="64"/>
                    <a:pt x="43" y="64"/>
                    <a:pt x="43" y="64"/>
                  </a:cubicBezTo>
                  <a:cubicBezTo>
                    <a:pt x="44" y="61"/>
                    <a:pt x="44" y="61"/>
                    <a:pt x="44" y="61"/>
                  </a:cubicBezTo>
                  <a:cubicBezTo>
                    <a:pt x="47" y="63"/>
                    <a:pt x="47" y="63"/>
                    <a:pt x="47" y="63"/>
                  </a:cubicBezTo>
                  <a:cubicBezTo>
                    <a:pt x="47" y="59"/>
                    <a:pt x="47" y="59"/>
                    <a:pt x="47" y="59"/>
                  </a:cubicBezTo>
                  <a:cubicBezTo>
                    <a:pt x="46" y="56"/>
                    <a:pt x="46" y="56"/>
                    <a:pt x="46" y="56"/>
                  </a:cubicBezTo>
                  <a:cubicBezTo>
                    <a:pt x="45" y="52"/>
                    <a:pt x="45" y="52"/>
                    <a:pt x="45" y="52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4" y="43"/>
                    <a:pt x="44" y="43"/>
                    <a:pt x="44" y="43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35" y="41"/>
                    <a:pt x="35" y="41"/>
                    <a:pt x="35" y="41"/>
                  </a:cubicBezTo>
                  <a:cubicBezTo>
                    <a:pt x="34" y="38"/>
                    <a:pt x="34" y="38"/>
                    <a:pt x="34" y="38"/>
                  </a:cubicBezTo>
                  <a:cubicBezTo>
                    <a:pt x="36" y="32"/>
                    <a:pt x="36" y="32"/>
                    <a:pt x="36" y="32"/>
                  </a:cubicBezTo>
                  <a:cubicBezTo>
                    <a:pt x="38" y="28"/>
                    <a:pt x="38" y="28"/>
                    <a:pt x="38" y="28"/>
                  </a:cubicBezTo>
                  <a:cubicBezTo>
                    <a:pt x="38" y="28"/>
                    <a:pt x="39" y="24"/>
                    <a:pt x="40" y="23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44" y="16"/>
                    <a:pt x="44" y="16"/>
                    <a:pt x="44" y="16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3" y="17"/>
                    <a:pt x="33" y="17"/>
                    <a:pt x="33" y="17"/>
                  </a:cubicBezTo>
                  <a:cubicBezTo>
                    <a:pt x="28" y="18"/>
                    <a:pt x="28" y="18"/>
                    <a:pt x="28" y="18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5"/>
                    <a:pt x="1" y="25"/>
                    <a:pt x="1" y="25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31"/>
                    <a:pt x="9" y="31"/>
                    <a:pt x="9" y="31"/>
                  </a:cubicBezTo>
                  <a:cubicBezTo>
                    <a:pt x="7" y="37"/>
                    <a:pt x="7" y="37"/>
                    <a:pt x="7" y="37"/>
                  </a:cubicBezTo>
                  <a:cubicBezTo>
                    <a:pt x="10" y="41"/>
                    <a:pt x="10" y="41"/>
                    <a:pt x="10" y="41"/>
                  </a:cubicBezTo>
                  <a:cubicBezTo>
                    <a:pt x="10" y="47"/>
                    <a:pt x="10" y="47"/>
                    <a:pt x="10" y="47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53"/>
                    <a:pt x="8" y="53"/>
                    <a:pt x="8" y="53"/>
                  </a:cubicBezTo>
                  <a:close/>
                </a:path>
              </a:pathLst>
            </a:custGeom>
            <a:grpFill/>
            <a:ln w="2" cap="rnd">
              <a:solidFill>
                <a:schemeClr val="tx2">
                  <a:lumMod val="2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332"/>
            <p:cNvSpPr>
              <a:spLocks noEditPoints="1"/>
            </p:cNvSpPr>
            <p:nvPr/>
          </p:nvSpPr>
          <p:spPr bwMode="auto">
            <a:xfrm>
              <a:off x="7344711" y="2586485"/>
              <a:ext cx="154491" cy="138324"/>
            </a:xfrm>
            <a:custGeom>
              <a:avLst/>
              <a:gdLst>
                <a:gd name="T0" fmla="*/ 33 w 44"/>
                <a:gd name="T1" fmla="*/ 5 h 39"/>
                <a:gd name="T2" fmla="*/ 29 w 44"/>
                <a:gd name="T3" fmla="*/ 11 h 39"/>
                <a:gd name="T4" fmla="*/ 25 w 44"/>
                <a:gd name="T5" fmla="*/ 7 h 39"/>
                <a:gd name="T6" fmla="*/ 21 w 44"/>
                <a:gd name="T7" fmla="*/ 3 h 39"/>
                <a:gd name="T8" fmla="*/ 18 w 44"/>
                <a:gd name="T9" fmla="*/ 0 h 39"/>
                <a:gd name="T10" fmla="*/ 15 w 44"/>
                <a:gd name="T11" fmla="*/ 3 h 39"/>
                <a:gd name="T12" fmla="*/ 17 w 44"/>
                <a:gd name="T13" fmla="*/ 7 h 39"/>
                <a:gd name="T14" fmla="*/ 12 w 44"/>
                <a:gd name="T15" fmla="*/ 5 h 39"/>
                <a:gd name="T16" fmla="*/ 8 w 44"/>
                <a:gd name="T17" fmla="*/ 2 h 39"/>
                <a:gd name="T18" fmla="*/ 5 w 44"/>
                <a:gd name="T19" fmla="*/ 3 h 39"/>
                <a:gd name="T20" fmla="*/ 2 w 44"/>
                <a:gd name="T21" fmla="*/ 7 h 39"/>
                <a:gd name="T22" fmla="*/ 2 w 44"/>
                <a:gd name="T23" fmla="*/ 10 h 39"/>
                <a:gd name="T24" fmla="*/ 5 w 44"/>
                <a:gd name="T25" fmla="*/ 10 h 39"/>
                <a:gd name="T26" fmla="*/ 8 w 44"/>
                <a:gd name="T27" fmla="*/ 13 h 39"/>
                <a:gd name="T28" fmla="*/ 7 w 44"/>
                <a:gd name="T29" fmla="*/ 17 h 39"/>
                <a:gd name="T30" fmla="*/ 11 w 44"/>
                <a:gd name="T31" fmla="*/ 19 h 39"/>
                <a:gd name="T32" fmla="*/ 13 w 44"/>
                <a:gd name="T33" fmla="*/ 21 h 39"/>
                <a:gd name="T34" fmla="*/ 11 w 44"/>
                <a:gd name="T35" fmla="*/ 23 h 39"/>
                <a:gd name="T36" fmla="*/ 14 w 44"/>
                <a:gd name="T37" fmla="*/ 26 h 39"/>
                <a:gd name="T38" fmla="*/ 17 w 44"/>
                <a:gd name="T39" fmla="*/ 27 h 39"/>
                <a:gd name="T40" fmla="*/ 18 w 44"/>
                <a:gd name="T41" fmla="*/ 32 h 39"/>
                <a:gd name="T42" fmla="*/ 22 w 44"/>
                <a:gd name="T43" fmla="*/ 28 h 39"/>
                <a:gd name="T44" fmla="*/ 25 w 44"/>
                <a:gd name="T45" fmla="*/ 27 h 39"/>
                <a:gd name="T46" fmla="*/ 26 w 44"/>
                <a:gd name="T47" fmla="*/ 31 h 39"/>
                <a:gd name="T48" fmla="*/ 26 w 44"/>
                <a:gd name="T49" fmla="*/ 34 h 39"/>
                <a:gd name="T50" fmla="*/ 28 w 44"/>
                <a:gd name="T51" fmla="*/ 37 h 39"/>
                <a:gd name="T52" fmla="*/ 31 w 44"/>
                <a:gd name="T53" fmla="*/ 39 h 39"/>
                <a:gd name="T54" fmla="*/ 31 w 44"/>
                <a:gd name="T55" fmla="*/ 34 h 39"/>
                <a:gd name="T56" fmla="*/ 34 w 44"/>
                <a:gd name="T57" fmla="*/ 32 h 39"/>
                <a:gd name="T58" fmla="*/ 33 w 44"/>
                <a:gd name="T59" fmla="*/ 30 h 39"/>
                <a:gd name="T60" fmla="*/ 36 w 44"/>
                <a:gd name="T61" fmla="*/ 26 h 39"/>
                <a:gd name="T62" fmla="*/ 36 w 44"/>
                <a:gd name="T63" fmla="*/ 20 h 39"/>
                <a:gd name="T64" fmla="*/ 44 w 44"/>
                <a:gd name="T65" fmla="*/ 16 h 39"/>
                <a:gd name="T66" fmla="*/ 42 w 44"/>
                <a:gd name="T67" fmla="*/ 14 h 39"/>
                <a:gd name="T68" fmla="*/ 40 w 44"/>
                <a:gd name="T69" fmla="*/ 14 h 39"/>
                <a:gd name="T70" fmla="*/ 35 w 44"/>
                <a:gd name="T71" fmla="*/ 9 h 39"/>
                <a:gd name="T72" fmla="*/ 33 w 44"/>
                <a:gd name="T73" fmla="*/ 5 h 39"/>
                <a:gd name="T74" fmla="*/ 0 w 44"/>
                <a:gd name="T75" fmla="*/ 28 h 39"/>
                <a:gd name="T76" fmla="*/ 2 w 44"/>
                <a:gd name="T77" fmla="*/ 31 h 39"/>
                <a:gd name="T78" fmla="*/ 6 w 44"/>
                <a:gd name="T79" fmla="*/ 35 h 39"/>
                <a:gd name="T80" fmla="*/ 9 w 44"/>
                <a:gd name="T81" fmla="*/ 36 h 39"/>
                <a:gd name="T82" fmla="*/ 13 w 44"/>
                <a:gd name="T83" fmla="*/ 35 h 39"/>
                <a:gd name="T84" fmla="*/ 10 w 44"/>
                <a:gd name="T85" fmla="*/ 31 h 39"/>
                <a:gd name="T86" fmla="*/ 7 w 44"/>
                <a:gd name="T87" fmla="*/ 28 h 39"/>
                <a:gd name="T88" fmla="*/ 3 w 44"/>
                <a:gd name="T89" fmla="*/ 27 h 39"/>
                <a:gd name="T90" fmla="*/ 0 w 44"/>
                <a:gd name="T91" fmla="*/ 28 h 39"/>
                <a:gd name="T92" fmla="*/ 21 w 44"/>
                <a:gd name="T93" fmla="*/ 27 h 39"/>
                <a:gd name="T94" fmla="*/ 15 w 44"/>
                <a:gd name="T95" fmla="*/ 19 h 39"/>
                <a:gd name="T96" fmla="*/ 19 w 44"/>
                <a:gd name="T97" fmla="*/ 18 h 39"/>
                <a:gd name="T98" fmla="*/ 20 w 44"/>
                <a:gd name="T99" fmla="*/ 20 h 39"/>
                <a:gd name="T100" fmla="*/ 19 w 44"/>
                <a:gd name="T101" fmla="*/ 20 h 39"/>
                <a:gd name="T102" fmla="*/ 20 w 44"/>
                <a:gd name="T103" fmla="*/ 23 h 39"/>
                <a:gd name="T104" fmla="*/ 23 w 44"/>
                <a:gd name="T105" fmla="*/ 25 h 39"/>
                <a:gd name="T106" fmla="*/ 21 w 44"/>
                <a:gd name="T107" fmla="*/ 27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4" h="39">
                  <a:moveTo>
                    <a:pt x="33" y="5"/>
                  </a:moveTo>
                  <a:cubicBezTo>
                    <a:pt x="33" y="5"/>
                    <a:pt x="30" y="11"/>
                    <a:pt x="29" y="11"/>
                  </a:cubicBezTo>
                  <a:cubicBezTo>
                    <a:pt x="27" y="11"/>
                    <a:pt x="26" y="10"/>
                    <a:pt x="25" y="7"/>
                  </a:cubicBezTo>
                  <a:cubicBezTo>
                    <a:pt x="24" y="5"/>
                    <a:pt x="23" y="5"/>
                    <a:pt x="21" y="3"/>
                  </a:cubicBezTo>
                  <a:cubicBezTo>
                    <a:pt x="20" y="1"/>
                    <a:pt x="18" y="0"/>
                    <a:pt x="18" y="0"/>
                  </a:cubicBezTo>
                  <a:cubicBezTo>
                    <a:pt x="18" y="0"/>
                    <a:pt x="14" y="1"/>
                    <a:pt x="15" y="3"/>
                  </a:cubicBezTo>
                  <a:cubicBezTo>
                    <a:pt x="17" y="4"/>
                    <a:pt x="18" y="6"/>
                    <a:pt x="17" y="7"/>
                  </a:cubicBezTo>
                  <a:cubicBezTo>
                    <a:pt x="16" y="9"/>
                    <a:pt x="12" y="5"/>
                    <a:pt x="12" y="5"/>
                  </a:cubicBezTo>
                  <a:cubicBezTo>
                    <a:pt x="12" y="5"/>
                    <a:pt x="11" y="2"/>
                    <a:pt x="8" y="2"/>
                  </a:cubicBezTo>
                  <a:cubicBezTo>
                    <a:pt x="6" y="2"/>
                    <a:pt x="6" y="1"/>
                    <a:pt x="5" y="3"/>
                  </a:cubicBezTo>
                  <a:cubicBezTo>
                    <a:pt x="4" y="5"/>
                    <a:pt x="2" y="7"/>
                    <a:pt x="2" y="7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0"/>
                    <a:pt x="4" y="12"/>
                    <a:pt x="5" y="10"/>
                  </a:cubicBezTo>
                  <a:cubicBezTo>
                    <a:pt x="6" y="8"/>
                    <a:pt x="7" y="12"/>
                    <a:pt x="8" y="13"/>
                  </a:cubicBezTo>
                  <a:cubicBezTo>
                    <a:pt x="10" y="13"/>
                    <a:pt x="7" y="17"/>
                    <a:pt x="7" y="17"/>
                  </a:cubicBezTo>
                  <a:cubicBezTo>
                    <a:pt x="7" y="17"/>
                    <a:pt x="9" y="18"/>
                    <a:pt x="11" y="19"/>
                  </a:cubicBezTo>
                  <a:cubicBezTo>
                    <a:pt x="12" y="20"/>
                    <a:pt x="13" y="21"/>
                    <a:pt x="13" y="21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1" y="23"/>
                    <a:pt x="12" y="26"/>
                    <a:pt x="14" y="26"/>
                  </a:cubicBezTo>
                  <a:cubicBezTo>
                    <a:pt x="16" y="27"/>
                    <a:pt x="17" y="26"/>
                    <a:pt x="17" y="27"/>
                  </a:cubicBezTo>
                  <a:cubicBezTo>
                    <a:pt x="16" y="29"/>
                    <a:pt x="18" y="32"/>
                    <a:pt x="18" y="32"/>
                  </a:cubicBezTo>
                  <a:cubicBezTo>
                    <a:pt x="18" y="32"/>
                    <a:pt x="20" y="29"/>
                    <a:pt x="22" y="28"/>
                  </a:cubicBezTo>
                  <a:cubicBezTo>
                    <a:pt x="24" y="28"/>
                    <a:pt x="23" y="25"/>
                    <a:pt x="25" y="27"/>
                  </a:cubicBezTo>
                  <a:cubicBezTo>
                    <a:pt x="26" y="29"/>
                    <a:pt x="27" y="31"/>
                    <a:pt x="26" y="31"/>
                  </a:cubicBezTo>
                  <a:cubicBezTo>
                    <a:pt x="23" y="31"/>
                    <a:pt x="27" y="32"/>
                    <a:pt x="26" y="34"/>
                  </a:cubicBezTo>
                  <a:cubicBezTo>
                    <a:pt x="27" y="36"/>
                    <a:pt x="26" y="36"/>
                    <a:pt x="28" y="37"/>
                  </a:cubicBezTo>
                  <a:cubicBezTo>
                    <a:pt x="29" y="38"/>
                    <a:pt x="31" y="39"/>
                    <a:pt x="31" y="39"/>
                  </a:cubicBezTo>
                  <a:cubicBezTo>
                    <a:pt x="31" y="37"/>
                    <a:pt x="31" y="36"/>
                    <a:pt x="31" y="34"/>
                  </a:cubicBezTo>
                  <a:cubicBezTo>
                    <a:pt x="33" y="33"/>
                    <a:pt x="33" y="33"/>
                    <a:pt x="34" y="32"/>
                  </a:cubicBezTo>
                  <a:cubicBezTo>
                    <a:pt x="34" y="31"/>
                    <a:pt x="34" y="30"/>
                    <a:pt x="33" y="30"/>
                  </a:cubicBezTo>
                  <a:cubicBezTo>
                    <a:pt x="33" y="30"/>
                    <a:pt x="35" y="26"/>
                    <a:pt x="36" y="26"/>
                  </a:cubicBezTo>
                  <a:cubicBezTo>
                    <a:pt x="36" y="24"/>
                    <a:pt x="35" y="22"/>
                    <a:pt x="36" y="20"/>
                  </a:cubicBezTo>
                  <a:cubicBezTo>
                    <a:pt x="36" y="18"/>
                    <a:pt x="41" y="16"/>
                    <a:pt x="44" y="16"/>
                  </a:cubicBezTo>
                  <a:cubicBezTo>
                    <a:pt x="43" y="15"/>
                    <a:pt x="43" y="14"/>
                    <a:pt x="42" y="14"/>
                  </a:cubicBezTo>
                  <a:cubicBezTo>
                    <a:pt x="42" y="14"/>
                    <a:pt x="41" y="14"/>
                    <a:pt x="40" y="14"/>
                  </a:cubicBezTo>
                  <a:cubicBezTo>
                    <a:pt x="39" y="13"/>
                    <a:pt x="36" y="11"/>
                    <a:pt x="35" y="9"/>
                  </a:cubicBezTo>
                  <a:cubicBezTo>
                    <a:pt x="34" y="8"/>
                    <a:pt x="34" y="6"/>
                    <a:pt x="33" y="5"/>
                  </a:cubicBezTo>
                  <a:close/>
                  <a:moveTo>
                    <a:pt x="0" y="28"/>
                  </a:moveTo>
                  <a:cubicBezTo>
                    <a:pt x="0" y="28"/>
                    <a:pt x="0" y="29"/>
                    <a:pt x="2" y="31"/>
                  </a:cubicBezTo>
                  <a:cubicBezTo>
                    <a:pt x="4" y="32"/>
                    <a:pt x="4" y="34"/>
                    <a:pt x="6" y="35"/>
                  </a:cubicBezTo>
                  <a:cubicBezTo>
                    <a:pt x="7" y="36"/>
                    <a:pt x="7" y="36"/>
                    <a:pt x="9" y="36"/>
                  </a:cubicBezTo>
                  <a:cubicBezTo>
                    <a:pt x="10" y="36"/>
                    <a:pt x="13" y="35"/>
                    <a:pt x="13" y="35"/>
                  </a:cubicBezTo>
                  <a:cubicBezTo>
                    <a:pt x="13" y="35"/>
                    <a:pt x="13" y="33"/>
                    <a:pt x="10" y="31"/>
                  </a:cubicBezTo>
                  <a:cubicBezTo>
                    <a:pt x="8" y="29"/>
                    <a:pt x="7" y="28"/>
                    <a:pt x="7" y="28"/>
                  </a:cubicBezTo>
                  <a:cubicBezTo>
                    <a:pt x="7" y="28"/>
                    <a:pt x="6" y="27"/>
                    <a:pt x="3" y="27"/>
                  </a:cubicBezTo>
                  <a:cubicBezTo>
                    <a:pt x="1" y="27"/>
                    <a:pt x="0" y="28"/>
                    <a:pt x="0" y="28"/>
                  </a:cubicBezTo>
                  <a:close/>
                  <a:moveTo>
                    <a:pt x="21" y="27"/>
                  </a:moveTo>
                  <a:cubicBezTo>
                    <a:pt x="19" y="25"/>
                    <a:pt x="16" y="22"/>
                    <a:pt x="15" y="19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2" y="23"/>
                    <a:pt x="23" y="24"/>
                    <a:pt x="23" y="25"/>
                  </a:cubicBezTo>
                  <a:cubicBezTo>
                    <a:pt x="23" y="26"/>
                    <a:pt x="22" y="27"/>
                    <a:pt x="21" y="27"/>
                  </a:cubicBezTo>
                  <a:close/>
                </a:path>
              </a:pathLst>
            </a:custGeom>
            <a:grpFill/>
            <a:ln w="9525">
              <a:solidFill>
                <a:schemeClr val="tx2">
                  <a:lumMod val="2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333"/>
            <p:cNvSpPr>
              <a:spLocks noEditPoints="1"/>
            </p:cNvSpPr>
            <p:nvPr/>
          </p:nvSpPr>
          <p:spPr bwMode="auto">
            <a:xfrm>
              <a:off x="7344711" y="2586485"/>
              <a:ext cx="154491" cy="138324"/>
            </a:xfrm>
            <a:custGeom>
              <a:avLst/>
              <a:gdLst>
                <a:gd name="T0" fmla="*/ 33 w 44"/>
                <a:gd name="T1" fmla="*/ 5 h 39"/>
                <a:gd name="T2" fmla="*/ 29 w 44"/>
                <a:gd name="T3" fmla="*/ 11 h 39"/>
                <a:gd name="T4" fmla="*/ 25 w 44"/>
                <a:gd name="T5" fmla="*/ 7 h 39"/>
                <a:gd name="T6" fmla="*/ 21 w 44"/>
                <a:gd name="T7" fmla="*/ 3 h 39"/>
                <a:gd name="T8" fmla="*/ 18 w 44"/>
                <a:gd name="T9" fmla="*/ 0 h 39"/>
                <a:gd name="T10" fmla="*/ 15 w 44"/>
                <a:gd name="T11" fmla="*/ 3 h 39"/>
                <a:gd name="T12" fmla="*/ 17 w 44"/>
                <a:gd name="T13" fmla="*/ 7 h 39"/>
                <a:gd name="T14" fmla="*/ 12 w 44"/>
                <a:gd name="T15" fmla="*/ 5 h 39"/>
                <a:gd name="T16" fmla="*/ 8 w 44"/>
                <a:gd name="T17" fmla="*/ 2 h 39"/>
                <a:gd name="T18" fmla="*/ 5 w 44"/>
                <a:gd name="T19" fmla="*/ 3 h 39"/>
                <a:gd name="T20" fmla="*/ 2 w 44"/>
                <a:gd name="T21" fmla="*/ 7 h 39"/>
                <a:gd name="T22" fmla="*/ 2 w 44"/>
                <a:gd name="T23" fmla="*/ 10 h 39"/>
                <a:gd name="T24" fmla="*/ 5 w 44"/>
                <a:gd name="T25" fmla="*/ 10 h 39"/>
                <a:gd name="T26" fmla="*/ 8 w 44"/>
                <a:gd name="T27" fmla="*/ 13 h 39"/>
                <a:gd name="T28" fmla="*/ 7 w 44"/>
                <a:gd name="T29" fmla="*/ 17 h 39"/>
                <a:gd name="T30" fmla="*/ 11 w 44"/>
                <a:gd name="T31" fmla="*/ 19 h 39"/>
                <a:gd name="T32" fmla="*/ 13 w 44"/>
                <a:gd name="T33" fmla="*/ 21 h 39"/>
                <a:gd name="T34" fmla="*/ 11 w 44"/>
                <a:gd name="T35" fmla="*/ 23 h 39"/>
                <a:gd name="T36" fmla="*/ 14 w 44"/>
                <a:gd name="T37" fmla="*/ 26 h 39"/>
                <a:gd name="T38" fmla="*/ 17 w 44"/>
                <a:gd name="T39" fmla="*/ 27 h 39"/>
                <a:gd name="T40" fmla="*/ 18 w 44"/>
                <a:gd name="T41" fmla="*/ 32 h 39"/>
                <a:gd name="T42" fmla="*/ 22 w 44"/>
                <a:gd name="T43" fmla="*/ 28 h 39"/>
                <a:gd name="T44" fmla="*/ 25 w 44"/>
                <a:gd name="T45" fmla="*/ 27 h 39"/>
                <a:gd name="T46" fmla="*/ 26 w 44"/>
                <a:gd name="T47" fmla="*/ 31 h 39"/>
                <a:gd name="T48" fmla="*/ 26 w 44"/>
                <a:gd name="T49" fmla="*/ 34 h 39"/>
                <a:gd name="T50" fmla="*/ 28 w 44"/>
                <a:gd name="T51" fmla="*/ 37 h 39"/>
                <a:gd name="T52" fmla="*/ 31 w 44"/>
                <a:gd name="T53" fmla="*/ 39 h 39"/>
                <a:gd name="T54" fmla="*/ 31 w 44"/>
                <a:gd name="T55" fmla="*/ 34 h 39"/>
                <a:gd name="T56" fmla="*/ 34 w 44"/>
                <a:gd name="T57" fmla="*/ 32 h 39"/>
                <a:gd name="T58" fmla="*/ 33 w 44"/>
                <a:gd name="T59" fmla="*/ 30 h 39"/>
                <a:gd name="T60" fmla="*/ 36 w 44"/>
                <a:gd name="T61" fmla="*/ 26 h 39"/>
                <a:gd name="T62" fmla="*/ 36 w 44"/>
                <a:gd name="T63" fmla="*/ 20 h 39"/>
                <a:gd name="T64" fmla="*/ 44 w 44"/>
                <a:gd name="T65" fmla="*/ 16 h 39"/>
                <a:gd name="T66" fmla="*/ 42 w 44"/>
                <a:gd name="T67" fmla="*/ 14 h 39"/>
                <a:gd name="T68" fmla="*/ 40 w 44"/>
                <a:gd name="T69" fmla="*/ 14 h 39"/>
                <a:gd name="T70" fmla="*/ 35 w 44"/>
                <a:gd name="T71" fmla="*/ 9 h 39"/>
                <a:gd name="T72" fmla="*/ 33 w 44"/>
                <a:gd name="T73" fmla="*/ 5 h 39"/>
                <a:gd name="T74" fmla="*/ 0 w 44"/>
                <a:gd name="T75" fmla="*/ 28 h 39"/>
                <a:gd name="T76" fmla="*/ 2 w 44"/>
                <a:gd name="T77" fmla="*/ 31 h 39"/>
                <a:gd name="T78" fmla="*/ 6 w 44"/>
                <a:gd name="T79" fmla="*/ 35 h 39"/>
                <a:gd name="T80" fmla="*/ 9 w 44"/>
                <a:gd name="T81" fmla="*/ 36 h 39"/>
                <a:gd name="T82" fmla="*/ 13 w 44"/>
                <a:gd name="T83" fmla="*/ 35 h 39"/>
                <a:gd name="T84" fmla="*/ 10 w 44"/>
                <a:gd name="T85" fmla="*/ 31 h 39"/>
                <a:gd name="T86" fmla="*/ 7 w 44"/>
                <a:gd name="T87" fmla="*/ 28 h 39"/>
                <a:gd name="T88" fmla="*/ 3 w 44"/>
                <a:gd name="T89" fmla="*/ 27 h 39"/>
                <a:gd name="T90" fmla="*/ 0 w 44"/>
                <a:gd name="T91" fmla="*/ 28 h 39"/>
                <a:gd name="T92" fmla="*/ 21 w 44"/>
                <a:gd name="T93" fmla="*/ 27 h 39"/>
                <a:gd name="T94" fmla="*/ 15 w 44"/>
                <a:gd name="T95" fmla="*/ 19 h 39"/>
                <a:gd name="T96" fmla="*/ 19 w 44"/>
                <a:gd name="T97" fmla="*/ 18 h 39"/>
                <a:gd name="T98" fmla="*/ 20 w 44"/>
                <a:gd name="T99" fmla="*/ 20 h 39"/>
                <a:gd name="T100" fmla="*/ 19 w 44"/>
                <a:gd name="T101" fmla="*/ 20 h 39"/>
                <a:gd name="T102" fmla="*/ 20 w 44"/>
                <a:gd name="T103" fmla="*/ 23 h 39"/>
                <a:gd name="T104" fmla="*/ 23 w 44"/>
                <a:gd name="T105" fmla="*/ 25 h 39"/>
                <a:gd name="T106" fmla="*/ 21 w 44"/>
                <a:gd name="T107" fmla="*/ 27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4" h="39">
                  <a:moveTo>
                    <a:pt x="33" y="5"/>
                  </a:moveTo>
                  <a:cubicBezTo>
                    <a:pt x="33" y="5"/>
                    <a:pt x="30" y="11"/>
                    <a:pt x="29" y="11"/>
                  </a:cubicBezTo>
                  <a:cubicBezTo>
                    <a:pt x="27" y="11"/>
                    <a:pt x="26" y="10"/>
                    <a:pt x="25" y="7"/>
                  </a:cubicBezTo>
                  <a:cubicBezTo>
                    <a:pt x="24" y="5"/>
                    <a:pt x="23" y="5"/>
                    <a:pt x="21" y="3"/>
                  </a:cubicBezTo>
                  <a:cubicBezTo>
                    <a:pt x="20" y="1"/>
                    <a:pt x="18" y="0"/>
                    <a:pt x="18" y="0"/>
                  </a:cubicBezTo>
                  <a:cubicBezTo>
                    <a:pt x="18" y="0"/>
                    <a:pt x="14" y="1"/>
                    <a:pt x="15" y="3"/>
                  </a:cubicBezTo>
                  <a:cubicBezTo>
                    <a:pt x="17" y="4"/>
                    <a:pt x="18" y="6"/>
                    <a:pt x="17" y="7"/>
                  </a:cubicBezTo>
                  <a:cubicBezTo>
                    <a:pt x="16" y="9"/>
                    <a:pt x="12" y="5"/>
                    <a:pt x="12" y="5"/>
                  </a:cubicBezTo>
                  <a:cubicBezTo>
                    <a:pt x="12" y="5"/>
                    <a:pt x="11" y="2"/>
                    <a:pt x="8" y="2"/>
                  </a:cubicBezTo>
                  <a:cubicBezTo>
                    <a:pt x="6" y="2"/>
                    <a:pt x="6" y="1"/>
                    <a:pt x="5" y="3"/>
                  </a:cubicBezTo>
                  <a:cubicBezTo>
                    <a:pt x="4" y="5"/>
                    <a:pt x="2" y="7"/>
                    <a:pt x="2" y="7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0"/>
                    <a:pt x="4" y="12"/>
                    <a:pt x="5" y="10"/>
                  </a:cubicBezTo>
                  <a:cubicBezTo>
                    <a:pt x="6" y="8"/>
                    <a:pt x="7" y="12"/>
                    <a:pt x="8" y="13"/>
                  </a:cubicBezTo>
                  <a:cubicBezTo>
                    <a:pt x="10" y="13"/>
                    <a:pt x="7" y="17"/>
                    <a:pt x="7" y="17"/>
                  </a:cubicBezTo>
                  <a:cubicBezTo>
                    <a:pt x="7" y="17"/>
                    <a:pt x="9" y="18"/>
                    <a:pt x="11" y="19"/>
                  </a:cubicBezTo>
                  <a:cubicBezTo>
                    <a:pt x="12" y="20"/>
                    <a:pt x="13" y="21"/>
                    <a:pt x="13" y="21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1" y="23"/>
                    <a:pt x="12" y="26"/>
                    <a:pt x="14" y="26"/>
                  </a:cubicBezTo>
                  <a:cubicBezTo>
                    <a:pt x="16" y="27"/>
                    <a:pt x="17" y="26"/>
                    <a:pt x="17" y="27"/>
                  </a:cubicBezTo>
                  <a:cubicBezTo>
                    <a:pt x="16" y="29"/>
                    <a:pt x="18" y="32"/>
                    <a:pt x="18" y="32"/>
                  </a:cubicBezTo>
                  <a:cubicBezTo>
                    <a:pt x="18" y="32"/>
                    <a:pt x="20" y="29"/>
                    <a:pt x="22" y="28"/>
                  </a:cubicBezTo>
                  <a:cubicBezTo>
                    <a:pt x="24" y="28"/>
                    <a:pt x="23" y="25"/>
                    <a:pt x="25" y="27"/>
                  </a:cubicBezTo>
                  <a:cubicBezTo>
                    <a:pt x="26" y="29"/>
                    <a:pt x="27" y="31"/>
                    <a:pt x="26" y="31"/>
                  </a:cubicBezTo>
                  <a:cubicBezTo>
                    <a:pt x="23" y="31"/>
                    <a:pt x="27" y="32"/>
                    <a:pt x="26" y="34"/>
                  </a:cubicBezTo>
                  <a:cubicBezTo>
                    <a:pt x="27" y="36"/>
                    <a:pt x="26" y="36"/>
                    <a:pt x="28" y="37"/>
                  </a:cubicBezTo>
                  <a:cubicBezTo>
                    <a:pt x="29" y="38"/>
                    <a:pt x="31" y="39"/>
                    <a:pt x="31" y="39"/>
                  </a:cubicBezTo>
                  <a:cubicBezTo>
                    <a:pt x="31" y="37"/>
                    <a:pt x="31" y="36"/>
                    <a:pt x="31" y="34"/>
                  </a:cubicBezTo>
                  <a:cubicBezTo>
                    <a:pt x="33" y="33"/>
                    <a:pt x="33" y="33"/>
                    <a:pt x="34" y="32"/>
                  </a:cubicBezTo>
                  <a:cubicBezTo>
                    <a:pt x="34" y="31"/>
                    <a:pt x="34" y="30"/>
                    <a:pt x="33" y="30"/>
                  </a:cubicBezTo>
                  <a:cubicBezTo>
                    <a:pt x="33" y="30"/>
                    <a:pt x="35" y="26"/>
                    <a:pt x="36" y="26"/>
                  </a:cubicBezTo>
                  <a:cubicBezTo>
                    <a:pt x="36" y="24"/>
                    <a:pt x="35" y="22"/>
                    <a:pt x="36" y="20"/>
                  </a:cubicBezTo>
                  <a:cubicBezTo>
                    <a:pt x="36" y="18"/>
                    <a:pt x="41" y="16"/>
                    <a:pt x="44" y="16"/>
                  </a:cubicBezTo>
                  <a:cubicBezTo>
                    <a:pt x="43" y="15"/>
                    <a:pt x="43" y="14"/>
                    <a:pt x="42" y="14"/>
                  </a:cubicBezTo>
                  <a:cubicBezTo>
                    <a:pt x="42" y="14"/>
                    <a:pt x="41" y="14"/>
                    <a:pt x="40" y="14"/>
                  </a:cubicBezTo>
                  <a:cubicBezTo>
                    <a:pt x="39" y="13"/>
                    <a:pt x="36" y="11"/>
                    <a:pt x="35" y="9"/>
                  </a:cubicBezTo>
                  <a:cubicBezTo>
                    <a:pt x="34" y="8"/>
                    <a:pt x="34" y="6"/>
                    <a:pt x="33" y="5"/>
                  </a:cubicBezTo>
                  <a:close/>
                  <a:moveTo>
                    <a:pt x="0" y="28"/>
                  </a:moveTo>
                  <a:cubicBezTo>
                    <a:pt x="0" y="28"/>
                    <a:pt x="0" y="29"/>
                    <a:pt x="2" y="31"/>
                  </a:cubicBezTo>
                  <a:cubicBezTo>
                    <a:pt x="4" y="32"/>
                    <a:pt x="4" y="34"/>
                    <a:pt x="6" y="35"/>
                  </a:cubicBezTo>
                  <a:cubicBezTo>
                    <a:pt x="7" y="36"/>
                    <a:pt x="7" y="36"/>
                    <a:pt x="9" y="36"/>
                  </a:cubicBezTo>
                  <a:cubicBezTo>
                    <a:pt x="10" y="36"/>
                    <a:pt x="13" y="35"/>
                    <a:pt x="13" y="35"/>
                  </a:cubicBezTo>
                  <a:cubicBezTo>
                    <a:pt x="13" y="35"/>
                    <a:pt x="13" y="33"/>
                    <a:pt x="10" y="31"/>
                  </a:cubicBezTo>
                  <a:cubicBezTo>
                    <a:pt x="8" y="29"/>
                    <a:pt x="7" y="28"/>
                    <a:pt x="7" y="28"/>
                  </a:cubicBezTo>
                  <a:cubicBezTo>
                    <a:pt x="7" y="28"/>
                    <a:pt x="6" y="27"/>
                    <a:pt x="3" y="27"/>
                  </a:cubicBezTo>
                  <a:cubicBezTo>
                    <a:pt x="1" y="27"/>
                    <a:pt x="0" y="28"/>
                    <a:pt x="0" y="28"/>
                  </a:cubicBezTo>
                  <a:close/>
                  <a:moveTo>
                    <a:pt x="21" y="27"/>
                  </a:moveTo>
                  <a:cubicBezTo>
                    <a:pt x="19" y="25"/>
                    <a:pt x="16" y="22"/>
                    <a:pt x="15" y="19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2" y="23"/>
                    <a:pt x="23" y="24"/>
                    <a:pt x="23" y="25"/>
                  </a:cubicBezTo>
                  <a:cubicBezTo>
                    <a:pt x="23" y="26"/>
                    <a:pt x="22" y="27"/>
                    <a:pt x="21" y="27"/>
                  </a:cubicBezTo>
                  <a:close/>
                </a:path>
              </a:pathLst>
            </a:custGeom>
            <a:grpFill/>
            <a:ln w="2" cap="rnd">
              <a:solidFill>
                <a:schemeClr val="tx2">
                  <a:lumMod val="2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334"/>
            <p:cNvSpPr>
              <a:spLocks/>
            </p:cNvSpPr>
            <p:nvPr/>
          </p:nvSpPr>
          <p:spPr bwMode="auto">
            <a:xfrm>
              <a:off x="6281239" y="2263132"/>
              <a:ext cx="211976" cy="114970"/>
            </a:xfrm>
            <a:custGeom>
              <a:avLst/>
              <a:gdLst>
                <a:gd name="T0" fmla="*/ 0 w 60"/>
                <a:gd name="T1" fmla="*/ 25 h 33"/>
                <a:gd name="T2" fmla="*/ 2 w 60"/>
                <a:gd name="T3" fmla="*/ 29 h 33"/>
                <a:gd name="T4" fmla="*/ 8 w 60"/>
                <a:gd name="T5" fmla="*/ 30 h 33"/>
                <a:gd name="T6" fmla="*/ 10 w 60"/>
                <a:gd name="T7" fmla="*/ 30 h 33"/>
                <a:gd name="T8" fmla="*/ 14 w 60"/>
                <a:gd name="T9" fmla="*/ 31 h 33"/>
                <a:gd name="T10" fmla="*/ 17 w 60"/>
                <a:gd name="T11" fmla="*/ 33 h 33"/>
                <a:gd name="T12" fmla="*/ 21 w 60"/>
                <a:gd name="T13" fmla="*/ 32 h 33"/>
                <a:gd name="T14" fmla="*/ 27 w 60"/>
                <a:gd name="T15" fmla="*/ 32 h 33"/>
                <a:gd name="T16" fmla="*/ 30 w 60"/>
                <a:gd name="T17" fmla="*/ 31 h 33"/>
                <a:gd name="T18" fmla="*/ 34 w 60"/>
                <a:gd name="T19" fmla="*/ 30 h 33"/>
                <a:gd name="T20" fmla="*/ 40 w 60"/>
                <a:gd name="T21" fmla="*/ 28 h 33"/>
                <a:gd name="T22" fmla="*/ 44 w 60"/>
                <a:gd name="T23" fmla="*/ 26 h 33"/>
                <a:gd name="T24" fmla="*/ 50 w 60"/>
                <a:gd name="T25" fmla="*/ 27 h 33"/>
                <a:gd name="T26" fmla="*/ 53 w 60"/>
                <a:gd name="T27" fmla="*/ 25 h 33"/>
                <a:gd name="T28" fmla="*/ 56 w 60"/>
                <a:gd name="T29" fmla="*/ 22 h 33"/>
                <a:gd name="T30" fmla="*/ 58 w 60"/>
                <a:gd name="T31" fmla="*/ 16 h 33"/>
                <a:gd name="T32" fmla="*/ 60 w 60"/>
                <a:gd name="T33" fmla="*/ 13 h 33"/>
                <a:gd name="T34" fmla="*/ 58 w 60"/>
                <a:gd name="T35" fmla="*/ 9 h 33"/>
                <a:gd name="T36" fmla="*/ 58 w 60"/>
                <a:gd name="T37" fmla="*/ 4 h 33"/>
                <a:gd name="T38" fmla="*/ 52 w 60"/>
                <a:gd name="T39" fmla="*/ 4 h 33"/>
                <a:gd name="T40" fmla="*/ 46 w 60"/>
                <a:gd name="T41" fmla="*/ 2 h 33"/>
                <a:gd name="T42" fmla="*/ 41 w 60"/>
                <a:gd name="T43" fmla="*/ 1 h 33"/>
                <a:gd name="T44" fmla="*/ 38 w 60"/>
                <a:gd name="T45" fmla="*/ 6 h 33"/>
                <a:gd name="T46" fmla="*/ 31 w 60"/>
                <a:gd name="T47" fmla="*/ 4 h 33"/>
                <a:gd name="T48" fmla="*/ 27 w 60"/>
                <a:gd name="T49" fmla="*/ 8 h 33"/>
                <a:gd name="T50" fmla="*/ 24 w 60"/>
                <a:gd name="T51" fmla="*/ 11 h 33"/>
                <a:gd name="T52" fmla="*/ 21 w 60"/>
                <a:gd name="T53" fmla="*/ 13 h 33"/>
                <a:gd name="T54" fmla="*/ 24 w 60"/>
                <a:gd name="T55" fmla="*/ 17 h 33"/>
                <a:gd name="T56" fmla="*/ 22 w 60"/>
                <a:gd name="T57" fmla="*/ 20 h 33"/>
                <a:gd name="T58" fmla="*/ 18 w 60"/>
                <a:gd name="T59" fmla="*/ 18 h 33"/>
                <a:gd name="T60" fmla="*/ 12 w 60"/>
                <a:gd name="T61" fmla="*/ 17 h 33"/>
                <a:gd name="T62" fmla="*/ 9 w 60"/>
                <a:gd name="T63" fmla="*/ 20 h 33"/>
                <a:gd name="T64" fmla="*/ 4 w 60"/>
                <a:gd name="T65" fmla="*/ 21 h 33"/>
                <a:gd name="T66" fmla="*/ 0 w 60"/>
                <a:gd name="T67" fmla="*/ 25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0" h="33">
                  <a:moveTo>
                    <a:pt x="0" y="25"/>
                  </a:moveTo>
                  <a:cubicBezTo>
                    <a:pt x="3" y="24"/>
                    <a:pt x="3" y="26"/>
                    <a:pt x="2" y="29"/>
                  </a:cubicBezTo>
                  <a:cubicBezTo>
                    <a:pt x="2" y="29"/>
                    <a:pt x="8" y="32"/>
                    <a:pt x="8" y="30"/>
                  </a:cubicBezTo>
                  <a:cubicBezTo>
                    <a:pt x="8" y="29"/>
                    <a:pt x="7" y="29"/>
                    <a:pt x="10" y="30"/>
                  </a:cubicBezTo>
                  <a:cubicBezTo>
                    <a:pt x="13" y="31"/>
                    <a:pt x="10" y="31"/>
                    <a:pt x="14" y="31"/>
                  </a:cubicBezTo>
                  <a:cubicBezTo>
                    <a:pt x="17" y="31"/>
                    <a:pt x="15" y="33"/>
                    <a:pt x="17" y="33"/>
                  </a:cubicBezTo>
                  <a:cubicBezTo>
                    <a:pt x="19" y="33"/>
                    <a:pt x="19" y="33"/>
                    <a:pt x="21" y="32"/>
                  </a:cubicBezTo>
                  <a:cubicBezTo>
                    <a:pt x="23" y="32"/>
                    <a:pt x="27" y="32"/>
                    <a:pt x="27" y="32"/>
                  </a:cubicBezTo>
                  <a:cubicBezTo>
                    <a:pt x="27" y="32"/>
                    <a:pt x="30" y="33"/>
                    <a:pt x="30" y="31"/>
                  </a:cubicBezTo>
                  <a:cubicBezTo>
                    <a:pt x="30" y="29"/>
                    <a:pt x="31" y="29"/>
                    <a:pt x="34" y="30"/>
                  </a:cubicBezTo>
                  <a:cubicBezTo>
                    <a:pt x="37" y="31"/>
                    <a:pt x="39" y="30"/>
                    <a:pt x="40" y="28"/>
                  </a:cubicBezTo>
                  <a:cubicBezTo>
                    <a:pt x="41" y="26"/>
                    <a:pt x="42" y="26"/>
                    <a:pt x="44" y="26"/>
                  </a:cubicBezTo>
                  <a:cubicBezTo>
                    <a:pt x="46" y="26"/>
                    <a:pt x="48" y="28"/>
                    <a:pt x="50" y="27"/>
                  </a:cubicBezTo>
                  <a:cubicBezTo>
                    <a:pt x="52" y="25"/>
                    <a:pt x="53" y="25"/>
                    <a:pt x="53" y="25"/>
                  </a:cubicBezTo>
                  <a:cubicBezTo>
                    <a:pt x="53" y="25"/>
                    <a:pt x="54" y="21"/>
                    <a:pt x="56" y="22"/>
                  </a:cubicBezTo>
                  <a:cubicBezTo>
                    <a:pt x="58" y="23"/>
                    <a:pt x="58" y="16"/>
                    <a:pt x="58" y="16"/>
                  </a:cubicBezTo>
                  <a:cubicBezTo>
                    <a:pt x="58" y="16"/>
                    <a:pt x="57" y="12"/>
                    <a:pt x="60" y="13"/>
                  </a:cubicBezTo>
                  <a:cubicBezTo>
                    <a:pt x="58" y="9"/>
                    <a:pt x="58" y="9"/>
                    <a:pt x="58" y="9"/>
                  </a:cubicBezTo>
                  <a:cubicBezTo>
                    <a:pt x="55" y="8"/>
                    <a:pt x="58" y="4"/>
                    <a:pt x="58" y="4"/>
                  </a:cubicBezTo>
                  <a:cubicBezTo>
                    <a:pt x="58" y="4"/>
                    <a:pt x="55" y="4"/>
                    <a:pt x="52" y="4"/>
                  </a:cubicBezTo>
                  <a:cubicBezTo>
                    <a:pt x="50" y="5"/>
                    <a:pt x="48" y="4"/>
                    <a:pt x="46" y="2"/>
                  </a:cubicBezTo>
                  <a:cubicBezTo>
                    <a:pt x="44" y="0"/>
                    <a:pt x="41" y="1"/>
                    <a:pt x="41" y="1"/>
                  </a:cubicBezTo>
                  <a:cubicBezTo>
                    <a:pt x="41" y="1"/>
                    <a:pt x="39" y="2"/>
                    <a:pt x="38" y="6"/>
                  </a:cubicBezTo>
                  <a:cubicBezTo>
                    <a:pt x="36" y="9"/>
                    <a:pt x="31" y="4"/>
                    <a:pt x="31" y="4"/>
                  </a:cubicBezTo>
                  <a:cubicBezTo>
                    <a:pt x="31" y="4"/>
                    <a:pt x="27" y="5"/>
                    <a:pt x="27" y="8"/>
                  </a:cubicBezTo>
                  <a:cubicBezTo>
                    <a:pt x="28" y="11"/>
                    <a:pt x="27" y="11"/>
                    <a:pt x="24" y="11"/>
                  </a:cubicBezTo>
                  <a:cubicBezTo>
                    <a:pt x="22" y="12"/>
                    <a:pt x="21" y="13"/>
                    <a:pt x="21" y="13"/>
                  </a:cubicBezTo>
                  <a:cubicBezTo>
                    <a:pt x="21" y="13"/>
                    <a:pt x="24" y="14"/>
                    <a:pt x="24" y="17"/>
                  </a:cubicBezTo>
                  <a:cubicBezTo>
                    <a:pt x="24" y="20"/>
                    <a:pt x="24" y="21"/>
                    <a:pt x="22" y="20"/>
                  </a:cubicBezTo>
                  <a:cubicBezTo>
                    <a:pt x="20" y="19"/>
                    <a:pt x="20" y="17"/>
                    <a:pt x="18" y="18"/>
                  </a:cubicBezTo>
                  <a:cubicBezTo>
                    <a:pt x="16" y="18"/>
                    <a:pt x="13" y="16"/>
                    <a:pt x="12" y="17"/>
                  </a:cubicBezTo>
                  <a:cubicBezTo>
                    <a:pt x="11" y="18"/>
                    <a:pt x="11" y="20"/>
                    <a:pt x="9" y="20"/>
                  </a:cubicBezTo>
                  <a:cubicBezTo>
                    <a:pt x="7" y="20"/>
                    <a:pt x="7" y="21"/>
                    <a:pt x="4" y="21"/>
                  </a:cubicBezTo>
                  <a:cubicBezTo>
                    <a:pt x="2" y="21"/>
                    <a:pt x="1" y="24"/>
                    <a:pt x="0" y="25"/>
                  </a:cubicBezTo>
                  <a:close/>
                </a:path>
              </a:pathLst>
            </a:custGeom>
            <a:grpFill/>
            <a:ln w="9525">
              <a:solidFill>
                <a:schemeClr val="tx2">
                  <a:lumMod val="2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335"/>
            <p:cNvSpPr>
              <a:spLocks/>
            </p:cNvSpPr>
            <p:nvPr/>
          </p:nvSpPr>
          <p:spPr bwMode="auto">
            <a:xfrm>
              <a:off x="6281239" y="2263132"/>
              <a:ext cx="211976" cy="114970"/>
            </a:xfrm>
            <a:custGeom>
              <a:avLst/>
              <a:gdLst>
                <a:gd name="T0" fmla="*/ 0 w 60"/>
                <a:gd name="T1" fmla="*/ 25 h 33"/>
                <a:gd name="T2" fmla="*/ 2 w 60"/>
                <a:gd name="T3" fmla="*/ 29 h 33"/>
                <a:gd name="T4" fmla="*/ 8 w 60"/>
                <a:gd name="T5" fmla="*/ 30 h 33"/>
                <a:gd name="T6" fmla="*/ 10 w 60"/>
                <a:gd name="T7" fmla="*/ 30 h 33"/>
                <a:gd name="T8" fmla="*/ 14 w 60"/>
                <a:gd name="T9" fmla="*/ 31 h 33"/>
                <a:gd name="T10" fmla="*/ 17 w 60"/>
                <a:gd name="T11" fmla="*/ 33 h 33"/>
                <a:gd name="T12" fmla="*/ 21 w 60"/>
                <a:gd name="T13" fmla="*/ 32 h 33"/>
                <a:gd name="T14" fmla="*/ 27 w 60"/>
                <a:gd name="T15" fmla="*/ 32 h 33"/>
                <a:gd name="T16" fmla="*/ 30 w 60"/>
                <a:gd name="T17" fmla="*/ 31 h 33"/>
                <a:gd name="T18" fmla="*/ 34 w 60"/>
                <a:gd name="T19" fmla="*/ 30 h 33"/>
                <a:gd name="T20" fmla="*/ 40 w 60"/>
                <a:gd name="T21" fmla="*/ 28 h 33"/>
                <a:gd name="T22" fmla="*/ 44 w 60"/>
                <a:gd name="T23" fmla="*/ 26 h 33"/>
                <a:gd name="T24" fmla="*/ 50 w 60"/>
                <a:gd name="T25" fmla="*/ 27 h 33"/>
                <a:gd name="T26" fmla="*/ 53 w 60"/>
                <a:gd name="T27" fmla="*/ 25 h 33"/>
                <a:gd name="T28" fmla="*/ 56 w 60"/>
                <a:gd name="T29" fmla="*/ 22 h 33"/>
                <a:gd name="T30" fmla="*/ 58 w 60"/>
                <a:gd name="T31" fmla="*/ 16 h 33"/>
                <a:gd name="T32" fmla="*/ 60 w 60"/>
                <a:gd name="T33" fmla="*/ 13 h 33"/>
                <a:gd name="T34" fmla="*/ 58 w 60"/>
                <a:gd name="T35" fmla="*/ 9 h 33"/>
                <a:gd name="T36" fmla="*/ 58 w 60"/>
                <a:gd name="T37" fmla="*/ 4 h 33"/>
                <a:gd name="T38" fmla="*/ 52 w 60"/>
                <a:gd name="T39" fmla="*/ 4 h 33"/>
                <a:gd name="T40" fmla="*/ 46 w 60"/>
                <a:gd name="T41" fmla="*/ 2 h 33"/>
                <a:gd name="T42" fmla="*/ 41 w 60"/>
                <a:gd name="T43" fmla="*/ 1 h 33"/>
                <a:gd name="T44" fmla="*/ 38 w 60"/>
                <a:gd name="T45" fmla="*/ 6 h 33"/>
                <a:gd name="T46" fmla="*/ 31 w 60"/>
                <a:gd name="T47" fmla="*/ 4 h 33"/>
                <a:gd name="T48" fmla="*/ 27 w 60"/>
                <a:gd name="T49" fmla="*/ 8 h 33"/>
                <a:gd name="T50" fmla="*/ 24 w 60"/>
                <a:gd name="T51" fmla="*/ 11 h 33"/>
                <a:gd name="T52" fmla="*/ 21 w 60"/>
                <a:gd name="T53" fmla="*/ 13 h 33"/>
                <a:gd name="T54" fmla="*/ 24 w 60"/>
                <a:gd name="T55" fmla="*/ 17 h 33"/>
                <a:gd name="T56" fmla="*/ 22 w 60"/>
                <a:gd name="T57" fmla="*/ 20 h 33"/>
                <a:gd name="T58" fmla="*/ 18 w 60"/>
                <a:gd name="T59" fmla="*/ 18 h 33"/>
                <a:gd name="T60" fmla="*/ 12 w 60"/>
                <a:gd name="T61" fmla="*/ 17 h 33"/>
                <a:gd name="T62" fmla="*/ 9 w 60"/>
                <a:gd name="T63" fmla="*/ 20 h 33"/>
                <a:gd name="T64" fmla="*/ 4 w 60"/>
                <a:gd name="T65" fmla="*/ 21 h 33"/>
                <a:gd name="T66" fmla="*/ 0 w 60"/>
                <a:gd name="T67" fmla="*/ 25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0" h="33">
                  <a:moveTo>
                    <a:pt x="0" y="25"/>
                  </a:moveTo>
                  <a:cubicBezTo>
                    <a:pt x="3" y="24"/>
                    <a:pt x="3" y="26"/>
                    <a:pt x="2" y="29"/>
                  </a:cubicBezTo>
                  <a:cubicBezTo>
                    <a:pt x="2" y="29"/>
                    <a:pt x="8" y="32"/>
                    <a:pt x="8" y="30"/>
                  </a:cubicBezTo>
                  <a:cubicBezTo>
                    <a:pt x="8" y="29"/>
                    <a:pt x="7" y="29"/>
                    <a:pt x="10" y="30"/>
                  </a:cubicBezTo>
                  <a:cubicBezTo>
                    <a:pt x="13" y="31"/>
                    <a:pt x="10" y="31"/>
                    <a:pt x="14" y="31"/>
                  </a:cubicBezTo>
                  <a:cubicBezTo>
                    <a:pt x="17" y="31"/>
                    <a:pt x="15" y="33"/>
                    <a:pt x="17" y="33"/>
                  </a:cubicBezTo>
                  <a:cubicBezTo>
                    <a:pt x="19" y="33"/>
                    <a:pt x="19" y="33"/>
                    <a:pt x="21" y="32"/>
                  </a:cubicBezTo>
                  <a:cubicBezTo>
                    <a:pt x="23" y="32"/>
                    <a:pt x="27" y="32"/>
                    <a:pt x="27" y="32"/>
                  </a:cubicBezTo>
                  <a:cubicBezTo>
                    <a:pt x="27" y="32"/>
                    <a:pt x="30" y="33"/>
                    <a:pt x="30" y="31"/>
                  </a:cubicBezTo>
                  <a:cubicBezTo>
                    <a:pt x="30" y="29"/>
                    <a:pt x="31" y="29"/>
                    <a:pt x="34" y="30"/>
                  </a:cubicBezTo>
                  <a:cubicBezTo>
                    <a:pt x="37" y="31"/>
                    <a:pt x="39" y="30"/>
                    <a:pt x="40" y="28"/>
                  </a:cubicBezTo>
                  <a:cubicBezTo>
                    <a:pt x="41" y="26"/>
                    <a:pt x="42" y="26"/>
                    <a:pt x="44" y="26"/>
                  </a:cubicBezTo>
                  <a:cubicBezTo>
                    <a:pt x="46" y="26"/>
                    <a:pt x="48" y="28"/>
                    <a:pt x="50" y="27"/>
                  </a:cubicBezTo>
                  <a:cubicBezTo>
                    <a:pt x="52" y="25"/>
                    <a:pt x="53" y="25"/>
                    <a:pt x="53" y="25"/>
                  </a:cubicBezTo>
                  <a:cubicBezTo>
                    <a:pt x="53" y="25"/>
                    <a:pt x="54" y="21"/>
                    <a:pt x="56" y="22"/>
                  </a:cubicBezTo>
                  <a:cubicBezTo>
                    <a:pt x="58" y="23"/>
                    <a:pt x="58" y="16"/>
                    <a:pt x="58" y="16"/>
                  </a:cubicBezTo>
                  <a:cubicBezTo>
                    <a:pt x="58" y="16"/>
                    <a:pt x="57" y="12"/>
                    <a:pt x="60" y="13"/>
                  </a:cubicBezTo>
                  <a:cubicBezTo>
                    <a:pt x="58" y="9"/>
                    <a:pt x="58" y="9"/>
                    <a:pt x="58" y="9"/>
                  </a:cubicBezTo>
                  <a:cubicBezTo>
                    <a:pt x="55" y="8"/>
                    <a:pt x="58" y="4"/>
                    <a:pt x="58" y="4"/>
                  </a:cubicBezTo>
                  <a:cubicBezTo>
                    <a:pt x="58" y="4"/>
                    <a:pt x="55" y="4"/>
                    <a:pt x="52" y="4"/>
                  </a:cubicBezTo>
                  <a:cubicBezTo>
                    <a:pt x="50" y="5"/>
                    <a:pt x="48" y="4"/>
                    <a:pt x="46" y="2"/>
                  </a:cubicBezTo>
                  <a:cubicBezTo>
                    <a:pt x="44" y="0"/>
                    <a:pt x="41" y="1"/>
                    <a:pt x="41" y="1"/>
                  </a:cubicBezTo>
                  <a:cubicBezTo>
                    <a:pt x="41" y="1"/>
                    <a:pt x="39" y="2"/>
                    <a:pt x="38" y="6"/>
                  </a:cubicBezTo>
                  <a:cubicBezTo>
                    <a:pt x="36" y="9"/>
                    <a:pt x="31" y="4"/>
                    <a:pt x="31" y="4"/>
                  </a:cubicBezTo>
                  <a:cubicBezTo>
                    <a:pt x="31" y="4"/>
                    <a:pt x="27" y="5"/>
                    <a:pt x="27" y="8"/>
                  </a:cubicBezTo>
                  <a:cubicBezTo>
                    <a:pt x="28" y="11"/>
                    <a:pt x="27" y="11"/>
                    <a:pt x="24" y="11"/>
                  </a:cubicBezTo>
                  <a:cubicBezTo>
                    <a:pt x="22" y="12"/>
                    <a:pt x="21" y="13"/>
                    <a:pt x="21" y="13"/>
                  </a:cubicBezTo>
                  <a:cubicBezTo>
                    <a:pt x="21" y="13"/>
                    <a:pt x="24" y="14"/>
                    <a:pt x="24" y="17"/>
                  </a:cubicBezTo>
                  <a:cubicBezTo>
                    <a:pt x="24" y="20"/>
                    <a:pt x="24" y="21"/>
                    <a:pt x="22" y="20"/>
                  </a:cubicBezTo>
                  <a:cubicBezTo>
                    <a:pt x="20" y="19"/>
                    <a:pt x="20" y="17"/>
                    <a:pt x="18" y="18"/>
                  </a:cubicBezTo>
                  <a:cubicBezTo>
                    <a:pt x="16" y="18"/>
                    <a:pt x="13" y="16"/>
                    <a:pt x="12" y="17"/>
                  </a:cubicBezTo>
                  <a:cubicBezTo>
                    <a:pt x="11" y="18"/>
                    <a:pt x="11" y="20"/>
                    <a:pt x="9" y="20"/>
                  </a:cubicBezTo>
                  <a:cubicBezTo>
                    <a:pt x="7" y="20"/>
                    <a:pt x="7" y="21"/>
                    <a:pt x="4" y="21"/>
                  </a:cubicBezTo>
                  <a:cubicBezTo>
                    <a:pt x="2" y="21"/>
                    <a:pt x="1" y="24"/>
                    <a:pt x="0" y="25"/>
                  </a:cubicBezTo>
                  <a:close/>
                </a:path>
              </a:pathLst>
            </a:custGeom>
            <a:grpFill/>
            <a:ln w="2" cap="rnd">
              <a:solidFill>
                <a:schemeClr val="tx2">
                  <a:lumMod val="2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336"/>
            <p:cNvSpPr>
              <a:spLocks noEditPoints="1"/>
            </p:cNvSpPr>
            <p:nvPr/>
          </p:nvSpPr>
          <p:spPr bwMode="auto">
            <a:xfrm>
              <a:off x="9398002" y="4670316"/>
              <a:ext cx="1223353" cy="1304190"/>
            </a:xfrm>
            <a:custGeom>
              <a:avLst/>
              <a:gdLst>
                <a:gd name="T0" fmla="*/ 264 w 347"/>
                <a:gd name="T1" fmla="*/ 309 h 370"/>
                <a:gd name="T2" fmla="*/ 275 w 347"/>
                <a:gd name="T3" fmla="*/ 302 h 370"/>
                <a:gd name="T4" fmla="*/ 279 w 347"/>
                <a:gd name="T5" fmla="*/ 310 h 370"/>
                <a:gd name="T6" fmla="*/ 295 w 347"/>
                <a:gd name="T7" fmla="*/ 304 h 370"/>
                <a:gd name="T8" fmla="*/ 313 w 347"/>
                <a:gd name="T9" fmla="*/ 291 h 370"/>
                <a:gd name="T10" fmla="*/ 323 w 347"/>
                <a:gd name="T11" fmla="*/ 262 h 370"/>
                <a:gd name="T12" fmla="*/ 333 w 347"/>
                <a:gd name="T13" fmla="*/ 238 h 370"/>
                <a:gd name="T14" fmla="*/ 343 w 347"/>
                <a:gd name="T15" fmla="*/ 215 h 370"/>
                <a:gd name="T16" fmla="*/ 341 w 347"/>
                <a:gd name="T17" fmla="*/ 165 h 370"/>
                <a:gd name="T18" fmla="*/ 329 w 347"/>
                <a:gd name="T19" fmla="*/ 143 h 370"/>
                <a:gd name="T20" fmla="*/ 311 w 347"/>
                <a:gd name="T21" fmla="*/ 110 h 370"/>
                <a:gd name="T22" fmla="*/ 290 w 347"/>
                <a:gd name="T23" fmla="*/ 90 h 370"/>
                <a:gd name="T24" fmla="*/ 277 w 347"/>
                <a:gd name="T25" fmla="*/ 42 h 370"/>
                <a:gd name="T26" fmla="*/ 262 w 347"/>
                <a:gd name="T27" fmla="*/ 19 h 370"/>
                <a:gd name="T28" fmla="*/ 248 w 347"/>
                <a:gd name="T29" fmla="*/ 1 h 370"/>
                <a:gd name="T30" fmla="*/ 244 w 347"/>
                <a:gd name="T31" fmla="*/ 48 h 370"/>
                <a:gd name="T32" fmla="*/ 225 w 347"/>
                <a:gd name="T33" fmla="*/ 65 h 370"/>
                <a:gd name="T34" fmla="*/ 193 w 347"/>
                <a:gd name="T35" fmla="*/ 44 h 370"/>
                <a:gd name="T36" fmla="*/ 203 w 347"/>
                <a:gd name="T37" fmla="*/ 14 h 370"/>
                <a:gd name="T38" fmla="*/ 181 w 347"/>
                <a:gd name="T39" fmla="*/ 10 h 370"/>
                <a:gd name="T40" fmla="*/ 170 w 347"/>
                <a:gd name="T41" fmla="*/ 14 h 370"/>
                <a:gd name="T42" fmla="*/ 147 w 347"/>
                <a:gd name="T43" fmla="*/ 20 h 370"/>
                <a:gd name="T44" fmla="*/ 139 w 347"/>
                <a:gd name="T45" fmla="*/ 44 h 370"/>
                <a:gd name="T46" fmla="*/ 125 w 347"/>
                <a:gd name="T47" fmla="*/ 35 h 370"/>
                <a:gd name="T48" fmla="*/ 107 w 347"/>
                <a:gd name="T49" fmla="*/ 38 h 370"/>
                <a:gd name="T50" fmla="*/ 95 w 347"/>
                <a:gd name="T51" fmla="*/ 55 h 370"/>
                <a:gd name="T52" fmla="*/ 87 w 347"/>
                <a:gd name="T53" fmla="*/ 64 h 370"/>
                <a:gd name="T54" fmla="*/ 79 w 347"/>
                <a:gd name="T55" fmla="*/ 75 h 370"/>
                <a:gd name="T56" fmla="*/ 47 w 347"/>
                <a:gd name="T57" fmla="*/ 100 h 370"/>
                <a:gd name="T58" fmla="*/ 20 w 347"/>
                <a:gd name="T59" fmla="*/ 114 h 370"/>
                <a:gd name="T60" fmla="*/ 6 w 347"/>
                <a:gd name="T61" fmla="*/ 128 h 370"/>
                <a:gd name="T62" fmla="*/ 7 w 347"/>
                <a:gd name="T63" fmla="*/ 155 h 370"/>
                <a:gd name="T64" fmla="*/ 0 w 347"/>
                <a:gd name="T65" fmla="*/ 159 h 370"/>
                <a:gd name="T66" fmla="*/ 16 w 347"/>
                <a:gd name="T67" fmla="*/ 189 h 370"/>
                <a:gd name="T68" fmla="*/ 22 w 347"/>
                <a:gd name="T69" fmla="*/ 230 h 370"/>
                <a:gd name="T70" fmla="*/ 24 w 347"/>
                <a:gd name="T71" fmla="*/ 257 h 370"/>
                <a:gd name="T72" fmla="*/ 49 w 347"/>
                <a:gd name="T73" fmla="*/ 255 h 370"/>
                <a:gd name="T74" fmla="*/ 64 w 347"/>
                <a:gd name="T75" fmla="*/ 252 h 370"/>
                <a:gd name="T76" fmla="*/ 86 w 347"/>
                <a:gd name="T77" fmla="*/ 251 h 370"/>
                <a:gd name="T78" fmla="*/ 109 w 347"/>
                <a:gd name="T79" fmla="*/ 232 h 370"/>
                <a:gd name="T80" fmla="*/ 151 w 347"/>
                <a:gd name="T81" fmla="*/ 226 h 370"/>
                <a:gd name="T82" fmla="*/ 177 w 347"/>
                <a:gd name="T83" fmla="*/ 232 h 370"/>
                <a:gd name="T84" fmla="*/ 189 w 347"/>
                <a:gd name="T85" fmla="*/ 256 h 370"/>
                <a:gd name="T86" fmla="*/ 210 w 347"/>
                <a:gd name="T87" fmla="*/ 249 h 370"/>
                <a:gd name="T88" fmla="*/ 209 w 347"/>
                <a:gd name="T89" fmla="*/ 265 h 370"/>
                <a:gd name="T90" fmla="*/ 224 w 347"/>
                <a:gd name="T91" fmla="*/ 270 h 370"/>
                <a:gd name="T92" fmla="*/ 248 w 347"/>
                <a:gd name="T93" fmla="*/ 304 h 370"/>
                <a:gd name="T94" fmla="*/ 275 w 347"/>
                <a:gd name="T95" fmla="*/ 359 h 370"/>
                <a:gd name="T96" fmla="*/ 291 w 347"/>
                <a:gd name="T97" fmla="*/ 369 h 370"/>
                <a:gd name="T98" fmla="*/ 293 w 347"/>
                <a:gd name="T99" fmla="*/ 363 h 370"/>
                <a:gd name="T100" fmla="*/ 275 w 347"/>
                <a:gd name="T101" fmla="*/ 336 h 370"/>
                <a:gd name="T102" fmla="*/ 301 w 347"/>
                <a:gd name="T103" fmla="*/ 330 h 370"/>
                <a:gd name="T104" fmla="*/ 190 w 347"/>
                <a:gd name="T105" fmla="*/ 222 h 370"/>
                <a:gd name="T106" fmla="*/ 194 w 347"/>
                <a:gd name="T107" fmla="*/ 221 h 370"/>
                <a:gd name="T108" fmla="*/ 226 w 347"/>
                <a:gd name="T109" fmla="*/ 63 h 370"/>
                <a:gd name="T110" fmla="*/ 202 w 347"/>
                <a:gd name="T111" fmla="*/ 30 h 370"/>
                <a:gd name="T112" fmla="*/ 152 w 347"/>
                <a:gd name="T113" fmla="*/ 7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47" h="370">
                  <a:moveTo>
                    <a:pt x="248" y="304"/>
                  </a:moveTo>
                  <a:cubicBezTo>
                    <a:pt x="248" y="304"/>
                    <a:pt x="249" y="306"/>
                    <a:pt x="249" y="306"/>
                  </a:cubicBezTo>
                  <a:cubicBezTo>
                    <a:pt x="249" y="307"/>
                    <a:pt x="251" y="306"/>
                    <a:pt x="252" y="306"/>
                  </a:cubicBezTo>
                  <a:cubicBezTo>
                    <a:pt x="252" y="308"/>
                    <a:pt x="251" y="310"/>
                    <a:pt x="253" y="311"/>
                  </a:cubicBezTo>
                  <a:cubicBezTo>
                    <a:pt x="253" y="311"/>
                    <a:pt x="254" y="310"/>
                    <a:pt x="255" y="310"/>
                  </a:cubicBezTo>
                  <a:cubicBezTo>
                    <a:pt x="256" y="310"/>
                    <a:pt x="257" y="313"/>
                    <a:pt x="258" y="314"/>
                  </a:cubicBezTo>
                  <a:cubicBezTo>
                    <a:pt x="259" y="313"/>
                    <a:pt x="261" y="313"/>
                    <a:pt x="262" y="312"/>
                  </a:cubicBezTo>
                  <a:cubicBezTo>
                    <a:pt x="263" y="311"/>
                    <a:pt x="263" y="309"/>
                    <a:pt x="264" y="309"/>
                  </a:cubicBezTo>
                  <a:cubicBezTo>
                    <a:pt x="265" y="309"/>
                    <a:pt x="265" y="309"/>
                    <a:pt x="265" y="309"/>
                  </a:cubicBezTo>
                  <a:cubicBezTo>
                    <a:pt x="266" y="308"/>
                    <a:pt x="265" y="306"/>
                    <a:pt x="266" y="306"/>
                  </a:cubicBezTo>
                  <a:cubicBezTo>
                    <a:pt x="267" y="305"/>
                    <a:pt x="268" y="305"/>
                    <a:pt x="269" y="304"/>
                  </a:cubicBezTo>
                  <a:cubicBezTo>
                    <a:pt x="270" y="302"/>
                    <a:pt x="266" y="304"/>
                    <a:pt x="269" y="302"/>
                  </a:cubicBezTo>
                  <a:cubicBezTo>
                    <a:pt x="270" y="301"/>
                    <a:pt x="270" y="301"/>
                    <a:pt x="271" y="300"/>
                  </a:cubicBezTo>
                  <a:cubicBezTo>
                    <a:pt x="271" y="299"/>
                    <a:pt x="271" y="299"/>
                    <a:pt x="271" y="299"/>
                  </a:cubicBezTo>
                  <a:cubicBezTo>
                    <a:pt x="272" y="299"/>
                    <a:pt x="274" y="300"/>
                    <a:pt x="274" y="300"/>
                  </a:cubicBezTo>
                  <a:cubicBezTo>
                    <a:pt x="274" y="301"/>
                    <a:pt x="274" y="301"/>
                    <a:pt x="275" y="302"/>
                  </a:cubicBezTo>
                  <a:cubicBezTo>
                    <a:pt x="274" y="303"/>
                    <a:pt x="271" y="304"/>
                    <a:pt x="271" y="304"/>
                  </a:cubicBezTo>
                  <a:cubicBezTo>
                    <a:pt x="271" y="305"/>
                    <a:pt x="272" y="306"/>
                    <a:pt x="271" y="306"/>
                  </a:cubicBezTo>
                  <a:cubicBezTo>
                    <a:pt x="272" y="306"/>
                    <a:pt x="273" y="307"/>
                    <a:pt x="274" y="306"/>
                  </a:cubicBezTo>
                  <a:cubicBezTo>
                    <a:pt x="275" y="306"/>
                    <a:pt x="276" y="305"/>
                    <a:pt x="277" y="304"/>
                  </a:cubicBezTo>
                  <a:cubicBezTo>
                    <a:pt x="277" y="304"/>
                    <a:pt x="277" y="306"/>
                    <a:pt x="277" y="306"/>
                  </a:cubicBezTo>
                  <a:cubicBezTo>
                    <a:pt x="276" y="307"/>
                    <a:pt x="275" y="307"/>
                    <a:pt x="275" y="307"/>
                  </a:cubicBezTo>
                  <a:cubicBezTo>
                    <a:pt x="275" y="308"/>
                    <a:pt x="275" y="308"/>
                    <a:pt x="275" y="308"/>
                  </a:cubicBezTo>
                  <a:cubicBezTo>
                    <a:pt x="275" y="309"/>
                    <a:pt x="279" y="310"/>
                    <a:pt x="279" y="310"/>
                  </a:cubicBezTo>
                  <a:cubicBezTo>
                    <a:pt x="281" y="314"/>
                    <a:pt x="281" y="314"/>
                    <a:pt x="281" y="314"/>
                  </a:cubicBezTo>
                  <a:cubicBezTo>
                    <a:pt x="281" y="313"/>
                    <a:pt x="282" y="312"/>
                    <a:pt x="283" y="313"/>
                  </a:cubicBezTo>
                  <a:cubicBezTo>
                    <a:pt x="283" y="313"/>
                    <a:pt x="283" y="315"/>
                    <a:pt x="283" y="316"/>
                  </a:cubicBezTo>
                  <a:cubicBezTo>
                    <a:pt x="284" y="317"/>
                    <a:pt x="285" y="317"/>
                    <a:pt x="285" y="317"/>
                  </a:cubicBezTo>
                  <a:cubicBezTo>
                    <a:pt x="287" y="313"/>
                    <a:pt x="285" y="315"/>
                    <a:pt x="287" y="313"/>
                  </a:cubicBezTo>
                  <a:cubicBezTo>
                    <a:pt x="288" y="312"/>
                    <a:pt x="289" y="313"/>
                    <a:pt x="290" y="312"/>
                  </a:cubicBezTo>
                  <a:cubicBezTo>
                    <a:pt x="290" y="312"/>
                    <a:pt x="291" y="310"/>
                    <a:pt x="291" y="310"/>
                  </a:cubicBezTo>
                  <a:cubicBezTo>
                    <a:pt x="292" y="308"/>
                    <a:pt x="295" y="306"/>
                    <a:pt x="295" y="304"/>
                  </a:cubicBezTo>
                  <a:cubicBezTo>
                    <a:pt x="296" y="303"/>
                    <a:pt x="294" y="303"/>
                    <a:pt x="295" y="302"/>
                  </a:cubicBezTo>
                  <a:cubicBezTo>
                    <a:pt x="295" y="301"/>
                    <a:pt x="296" y="300"/>
                    <a:pt x="297" y="299"/>
                  </a:cubicBezTo>
                  <a:cubicBezTo>
                    <a:pt x="303" y="299"/>
                    <a:pt x="307" y="298"/>
                    <a:pt x="311" y="300"/>
                  </a:cubicBezTo>
                  <a:cubicBezTo>
                    <a:pt x="312" y="297"/>
                    <a:pt x="312" y="297"/>
                    <a:pt x="312" y="297"/>
                  </a:cubicBezTo>
                  <a:cubicBezTo>
                    <a:pt x="312" y="297"/>
                    <a:pt x="314" y="297"/>
                    <a:pt x="315" y="297"/>
                  </a:cubicBezTo>
                  <a:cubicBezTo>
                    <a:pt x="315" y="296"/>
                    <a:pt x="314" y="294"/>
                    <a:pt x="314" y="294"/>
                  </a:cubicBezTo>
                  <a:cubicBezTo>
                    <a:pt x="316" y="293"/>
                    <a:pt x="315" y="294"/>
                    <a:pt x="316" y="292"/>
                  </a:cubicBezTo>
                  <a:cubicBezTo>
                    <a:pt x="315" y="291"/>
                    <a:pt x="314" y="291"/>
                    <a:pt x="313" y="291"/>
                  </a:cubicBezTo>
                  <a:cubicBezTo>
                    <a:pt x="313" y="290"/>
                    <a:pt x="313" y="289"/>
                    <a:pt x="312" y="288"/>
                  </a:cubicBezTo>
                  <a:cubicBezTo>
                    <a:pt x="314" y="285"/>
                    <a:pt x="316" y="282"/>
                    <a:pt x="317" y="278"/>
                  </a:cubicBezTo>
                  <a:cubicBezTo>
                    <a:pt x="317" y="278"/>
                    <a:pt x="317" y="273"/>
                    <a:pt x="317" y="271"/>
                  </a:cubicBezTo>
                  <a:cubicBezTo>
                    <a:pt x="318" y="271"/>
                    <a:pt x="318" y="271"/>
                    <a:pt x="318" y="271"/>
                  </a:cubicBezTo>
                  <a:cubicBezTo>
                    <a:pt x="319" y="270"/>
                    <a:pt x="319" y="268"/>
                    <a:pt x="320" y="266"/>
                  </a:cubicBezTo>
                  <a:cubicBezTo>
                    <a:pt x="321" y="266"/>
                    <a:pt x="321" y="266"/>
                    <a:pt x="321" y="266"/>
                  </a:cubicBezTo>
                  <a:cubicBezTo>
                    <a:pt x="322" y="266"/>
                    <a:pt x="322" y="263"/>
                    <a:pt x="321" y="262"/>
                  </a:cubicBezTo>
                  <a:cubicBezTo>
                    <a:pt x="323" y="262"/>
                    <a:pt x="323" y="262"/>
                    <a:pt x="323" y="262"/>
                  </a:cubicBezTo>
                  <a:cubicBezTo>
                    <a:pt x="323" y="261"/>
                    <a:pt x="322" y="259"/>
                    <a:pt x="323" y="258"/>
                  </a:cubicBezTo>
                  <a:cubicBezTo>
                    <a:pt x="324" y="257"/>
                    <a:pt x="324" y="257"/>
                    <a:pt x="324" y="257"/>
                  </a:cubicBezTo>
                  <a:cubicBezTo>
                    <a:pt x="325" y="253"/>
                    <a:pt x="325" y="251"/>
                    <a:pt x="324" y="248"/>
                  </a:cubicBezTo>
                  <a:cubicBezTo>
                    <a:pt x="325" y="247"/>
                    <a:pt x="326" y="247"/>
                    <a:pt x="327" y="246"/>
                  </a:cubicBezTo>
                  <a:cubicBezTo>
                    <a:pt x="327" y="246"/>
                    <a:pt x="327" y="244"/>
                    <a:pt x="327" y="243"/>
                  </a:cubicBezTo>
                  <a:cubicBezTo>
                    <a:pt x="328" y="242"/>
                    <a:pt x="330" y="242"/>
                    <a:pt x="331" y="241"/>
                  </a:cubicBezTo>
                  <a:cubicBezTo>
                    <a:pt x="332" y="241"/>
                    <a:pt x="332" y="239"/>
                    <a:pt x="333" y="238"/>
                  </a:cubicBezTo>
                  <a:cubicBezTo>
                    <a:pt x="333" y="238"/>
                    <a:pt x="333" y="238"/>
                    <a:pt x="333" y="238"/>
                  </a:cubicBezTo>
                  <a:cubicBezTo>
                    <a:pt x="335" y="237"/>
                    <a:pt x="335" y="238"/>
                    <a:pt x="337" y="237"/>
                  </a:cubicBezTo>
                  <a:cubicBezTo>
                    <a:pt x="337" y="236"/>
                    <a:pt x="336" y="233"/>
                    <a:pt x="337" y="232"/>
                  </a:cubicBezTo>
                  <a:cubicBezTo>
                    <a:pt x="337" y="231"/>
                    <a:pt x="338" y="230"/>
                    <a:pt x="339" y="230"/>
                  </a:cubicBezTo>
                  <a:cubicBezTo>
                    <a:pt x="340" y="230"/>
                    <a:pt x="340" y="230"/>
                    <a:pt x="340" y="230"/>
                  </a:cubicBezTo>
                  <a:cubicBezTo>
                    <a:pt x="340" y="229"/>
                    <a:pt x="340" y="227"/>
                    <a:pt x="340" y="227"/>
                  </a:cubicBezTo>
                  <a:cubicBezTo>
                    <a:pt x="340" y="225"/>
                    <a:pt x="342" y="223"/>
                    <a:pt x="342" y="222"/>
                  </a:cubicBezTo>
                  <a:cubicBezTo>
                    <a:pt x="342" y="220"/>
                    <a:pt x="341" y="218"/>
                    <a:pt x="341" y="217"/>
                  </a:cubicBezTo>
                  <a:cubicBezTo>
                    <a:pt x="341" y="217"/>
                    <a:pt x="342" y="215"/>
                    <a:pt x="343" y="215"/>
                  </a:cubicBezTo>
                  <a:cubicBezTo>
                    <a:pt x="341" y="210"/>
                    <a:pt x="342" y="208"/>
                    <a:pt x="343" y="204"/>
                  </a:cubicBezTo>
                  <a:cubicBezTo>
                    <a:pt x="342" y="203"/>
                    <a:pt x="342" y="204"/>
                    <a:pt x="341" y="202"/>
                  </a:cubicBezTo>
                  <a:cubicBezTo>
                    <a:pt x="343" y="200"/>
                    <a:pt x="347" y="200"/>
                    <a:pt x="343" y="197"/>
                  </a:cubicBezTo>
                  <a:cubicBezTo>
                    <a:pt x="344" y="195"/>
                    <a:pt x="347" y="194"/>
                    <a:pt x="345" y="189"/>
                  </a:cubicBezTo>
                  <a:cubicBezTo>
                    <a:pt x="345" y="187"/>
                    <a:pt x="343" y="186"/>
                    <a:pt x="342" y="185"/>
                  </a:cubicBezTo>
                  <a:cubicBezTo>
                    <a:pt x="341" y="184"/>
                    <a:pt x="340" y="179"/>
                    <a:pt x="340" y="179"/>
                  </a:cubicBezTo>
                  <a:cubicBezTo>
                    <a:pt x="340" y="175"/>
                    <a:pt x="340" y="169"/>
                    <a:pt x="341" y="167"/>
                  </a:cubicBezTo>
                  <a:cubicBezTo>
                    <a:pt x="341" y="165"/>
                    <a:pt x="341" y="165"/>
                    <a:pt x="341" y="165"/>
                  </a:cubicBezTo>
                  <a:cubicBezTo>
                    <a:pt x="340" y="165"/>
                    <a:pt x="341" y="161"/>
                    <a:pt x="341" y="161"/>
                  </a:cubicBezTo>
                  <a:cubicBezTo>
                    <a:pt x="339" y="160"/>
                    <a:pt x="339" y="160"/>
                    <a:pt x="339" y="160"/>
                  </a:cubicBezTo>
                  <a:cubicBezTo>
                    <a:pt x="339" y="159"/>
                    <a:pt x="340" y="158"/>
                    <a:pt x="339" y="157"/>
                  </a:cubicBezTo>
                  <a:cubicBezTo>
                    <a:pt x="339" y="156"/>
                    <a:pt x="338" y="156"/>
                    <a:pt x="337" y="156"/>
                  </a:cubicBezTo>
                  <a:cubicBezTo>
                    <a:pt x="336" y="155"/>
                    <a:pt x="336" y="153"/>
                    <a:pt x="335" y="152"/>
                  </a:cubicBezTo>
                  <a:cubicBezTo>
                    <a:pt x="335" y="151"/>
                    <a:pt x="332" y="151"/>
                    <a:pt x="332" y="150"/>
                  </a:cubicBezTo>
                  <a:cubicBezTo>
                    <a:pt x="331" y="149"/>
                    <a:pt x="332" y="148"/>
                    <a:pt x="332" y="147"/>
                  </a:cubicBezTo>
                  <a:cubicBezTo>
                    <a:pt x="332" y="146"/>
                    <a:pt x="330" y="144"/>
                    <a:pt x="329" y="143"/>
                  </a:cubicBezTo>
                  <a:cubicBezTo>
                    <a:pt x="328" y="142"/>
                    <a:pt x="324" y="140"/>
                    <a:pt x="323" y="139"/>
                  </a:cubicBezTo>
                  <a:cubicBezTo>
                    <a:pt x="322" y="136"/>
                    <a:pt x="324" y="130"/>
                    <a:pt x="322" y="127"/>
                  </a:cubicBezTo>
                  <a:cubicBezTo>
                    <a:pt x="321" y="127"/>
                    <a:pt x="321" y="127"/>
                    <a:pt x="321" y="127"/>
                  </a:cubicBezTo>
                  <a:cubicBezTo>
                    <a:pt x="318" y="123"/>
                    <a:pt x="318" y="123"/>
                    <a:pt x="318" y="123"/>
                  </a:cubicBezTo>
                  <a:cubicBezTo>
                    <a:pt x="317" y="123"/>
                    <a:pt x="315" y="126"/>
                    <a:pt x="313" y="123"/>
                  </a:cubicBezTo>
                  <a:cubicBezTo>
                    <a:pt x="311" y="119"/>
                    <a:pt x="314" y="118"/>
                    <a:pt x="313" y="114"/>
                  </a:cubicBezTo>
                  <a:cubicBezTo>
                    <a:pt x="312" y="113"/>
                    <a:pt x="312" y="113"/>
                    <a:pt x="312" y="113"/>
                  </a:cubicBezTo>
                  <a:cubicBezTo>
                    <a:pt x="311" y="112"/>
                    <a:pt x="312" y="111"/>
                    <a:pt x="311" y="110"/>
                  </a:cubicBezTo>
                  <a:cubicBezTo>
                    <a:pt x="309" y="105"/>
                    <a:pt x="304" y="110"/>
                    <a:pt x="307" y="100"/>
                  </a:cubicBezTo>
                  <a:cubicBezTo>
                    <a:pt x="306" y="99"/>
                    <a:pt x="304" y="97"/>
                    <a:pt x="302" y="96"/>
                  </a:cubicBezTo>
                  <a:cubicBezTo>
                    <a:pt x="302" y="96"/>
                    <a:pt x="302" y="94"/>
                    <a:pt x="302" y="94"/>
                  </a:cubicBezTo>
                  <a:cubicBezTo>
                    <a:pt x="297" y="92"/>
                    <a:pt x="297" y="92"/>
                    <a:pt x="297" y="92"/>
                  </a:cubicBezTo>
                  <a:cubicBezTo>
                    <a:pt x="297" y="92"/>
                    <a:pt x="298" y="93"/>
                    <a:pt x="296" y="94"/>
                  </a:cubicBezTo>
                  <a:cubicBezTo>
                    <a:pt x="296" y="93"/>
                    <a:pt x="295" y="93"/>
                    <a:pt x="294" y="92"/>
                  </a:cubicBezTo>
                  <a:cubicBezTo>
                    <a:pt x="294" y="92"/>
                    <a:pt x="294" y="90"/>
                    <a:pt x="294" y="90"/>
                  </a:cubicBezTo>
                  <a:cubicBezTo>
                    <a:pt x="293" y="89"/>
                    <a:pt x="291" y="90"/>
                    <a:pt x="290" y="90"/>
                  </a:cubicBezTo>
                  <a:cubicBezTo>
                    <a:pt x="289" y="89"/>
                    <a:pt x="288" y="88"/>
                    <a:pt x="287" y="88"/>
                  </a:cubicBezTo>
                  <a:cubicBezTo>
                    <a:pt x="285" y="87"/>
                    <a:pt x="285" y="87"/>
                    <a:pt x="285" y="87"/>
                  </a:cubicBezTo>
                  <a:cubicBezTo>
                    <a:pt x="284" y="85"/>
                    <a:pt x="285" y="82"/>
                    <a:pt x="285" y="82"/>
                  </a:cubicBezTo>
                  <a:cubicBezTo>
                    <a:pt x="284" y="77"/>
                    <a:pt x="285" y="74"/>
                    <a:pt x="284" y="68"/>
                  </a:cubicBezTo>
                  <a:cubicBezTo>
                    <a:pt x="284" y="68"/>
                    <a:pt x="282" y="66"/>
                    <a:pt x="282" y="66"/>
                  </a:cubicBezTo>
                  <a:cubicBezTo>
                    <a:pt x="282" y="65"/>
                    <a:pt x="282" y="63"/>
                    <a:pt x="282" y="62"/>
                  </a:cubicBezTo>
                  <a:cubicBezTo>
                    <a:pt x="282" y="61"/>
                    <a:pt x="277" y="58"/>
                    <a:pt x="277" y="56"/>
                  </a:cubicBezTo>
                  <a:cubicBezTo>
                    <a:pt x="276" y="54"/>
                    <a:pt x="277" y="45"/>
                    <a:pt x="277" y="42"/>
                  </a:cubicBezTo>
                  <a:cubicBezTo>
                    <a:pt x="276" y="42"/>
                    <a:pt x="277" y="41"/>
                    <a:pt x="277" y="41"/>
                  </a:cubicBezTo>
                  <a:cubicBezTo>
                    <a:pt x="276" y="41"/>
                    <a:pt x="275" y="41"/>
                    <a:pt x="275" y="42"/>
                  </a:cubicBezTo>
                  <a:cubicBezTo>
                    <a:pt x="273" y="39"/>
                    <a:pt x="272" y="37"/>
                    <a:pt x="270" y="34"/>
                  </a:cubicBezTo>
                  <a:cubicBezTo>
                    <a:pt x="268" y="36"/>
                    <a:pt x="266" y="37"/>
                    <a:pt x="265" y="39"/>
                  </a:cubicBezTo>
                  <a:cubicBezTo>
                    <a:pt x="264" y="38"/>
                    <a:pt x="263" y="37"/>
                    <a:pt x="262" y="37"/>
                  </a:cubicBezTo>
                  <a:cubicBezTo>
                    <a:pt x="262" y="33"/>
                    <a:pt x="263" y="30"/>
                    <a:pt x="264" y="28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2" y="25"/>
                    <a:pt x="263" y="21"/>
                    <a:pt x="262" y="19"/>
                  </a:cubicBezTo>
                  <a:cubicBezTo>
                    <a:pt x="261" y="18"/>
                    <a:pt x="259" y="17"/>
                    <a:pt x="258" y="16"/>
                  </a:cubicBezTo>
                  <a:cubicBezTo>
                    <a:pt x="258" y="15"/>
                    <a:pt x="259" y="13"/>
                    <a:pt x="258" y="12"/>
                  </a:cubicBezTo>
                  <a:cubicBezTo>
                    <a:pt x="258" y="11"/>
                    <a:pt x="256" y="11"/>
                    <a:pt x="256" y="10"/>
                  </a:cubicBezTo>
                  <a:cubicBezTo>
                    <a:pt x="255" y="10"/>
                    <a:pt x="256" y="8"/>
                    <a:pt x="256" y="7"/>
                  </a:cubicBezTo>
                  <a:cubicBezTo>
                    <a:pt x="255" y="6"/>
                    <a:pt x="253" y="6"/>
                    <a:pt x="253" y="5"/>
                  </a:cubicBezTo>
                  <a:cubicBezTo>
                    <a:pt x="252" y="4"/>
                    <a:pt x="252" y="2"/>
                    <a:pt x="252" y="0"/>
                  </a:cubicBezTo>
                  <a:cubicBezTo>
                    <a:pt x="250" y="0"/>
                    <a:pt x="250" y="0"/>
                    <a:pt x="250" y="0"/>
                  </a:cubicBezTo>
                  <a:cubicBezTo>
                    <a:pt x="250" y="2"/>
                    <a:pt x="249" y="1"/>
                    <a:pt x="248" y="1"/>
                  </a:cubicBezTo>
                  <a:cubicBezTo>
                    <a:pt x="248" y="5"/>
                    <a:pt x="249" y="7"/>
                    <a:pt x="248" y="11"/>
                  </a:cubicBezTo>
                  <a:cubicBezTo>
                    <a:pt x="247" y="12"/>
                    <a:pt x="245" y="14"/>
                    <a:pt x="245" y="15"/>
                  </a:cubicBezTo>
                  <a:cubicBezTo>
                    <a:pt x="245" y="16"/>
                    <a:pt x="246" y="16"/>
                    <a:pt x="246" y="16"/>
                  </a:cubicBezTo>
                  <a:cubicBezTo>
                    <a:pt x="246" y="26"/>
                    <a:pt x="246" y="26"/>
                    <a:pt x="246" y="26"/>
                  </a:cubicBezTo>
                  <a:cubicBezTo>
                    <a:pt x="246" y="28"/>
                    <a:pt x="244" y="28"/>
                    <a:pt x="244" y="32"/>
                  </a:cubicBezTo>
                  <a:cubicBezTo>
                    <a:pt x="243" y="34"/>
                    <a:pt x="244" y="40"/>
                    <a:pt x="245" y="43"/>
                  </a:cubicBezTo>
                  <a:cubicBezTo>
                    <a:pt x="245" y="43"/>
                    <a:pt x="246" y="45"/>
                    <a:pt x="246" y="46"/>
                  </a:cubicBezTo>
                  <a:cubicBezTo>
                    <a:pt x="246" y="46"/>
                    <a:pt x="244" y="47"/>
                    <a:pt x="244" y="48"/>
                  </a:cubicBezTo>
                  <a:cubicBezTo>
                    <a:pt x="244" y="50"/>
                    <a:pt x="245" y="52"/>
                    <a:pt x="244" y="54"/>
                  </a:cubicBezTo>
                  <a:cubicBezTo>
                    <a:pt x="244" y="55"/>
                    <a:pt x="242" y="57"/>
                    <a:pt x="241" y="58"/>
                  </a:cubicBezTo>
                  <a:cubicBezTo>
                    <a:pt x="244" y="61"/>
                    <a:pt x="239" y="65"/>
                    <a:pt x="239" y="66"/>
                  </a:cubicBezTo>
                  <a:cubicBezTo>
                    <a:pt x="239" y="68"/>
                    <a:pt x="239" y="70"/>
                    <a:pt x="239" y="72"/>
                  </a:cubicBezTo>
                  <a:cubicBezTo>
                    <a:pt x="237" y="72"/>
                    <a:pt x="232" y="74"/>
                    <a:pt x="229" y="73"/>
                  </a:cubicBezTo>
                  <a:cubicBezTo>
                    <a:pt x="229" y="72"/>
                    <a:pt x="229" y="72"/>
                    <a:pt x="229" y="72"/>
                  </a:cubicBezTo>
                  <a:cubicBezTo>
                    <a:pt x="228" y="72"/>
                    <a:pt x="228" y="72"/>
                    <a:pt x="228" y="72"/>
                  </a:cubicBezTo>
                  <a:cubicBezTo>
                    <a:pt x="228" y="70"/>
                    <a:pt x="226" y="66"/>
                    <a:pt x="225" y="65"/>
                  </a:cubicBezTo>
                  <a:cubicBezTo>
                    <a:pt x="224" y="64"/>
                    <a:pt x="222" y="64"/>
                    <a:pt x="220" y="64"/>
                  </a:cubicBezTo>
                  <a:cubicBezTo>
                    <a:pt x="218" y="62"/>
                    <a:pt x="216" y="57"/>
                    <a:pt x="214" y="56"/>
                  </a:cubicBezTo>
                  <a:cubicBezTo>
                    <a:pt x="212" y="55"/>
                    <a:pt x="211" y="56"/>
                    <a:pt x="210" y="55"/>
                  </a:cubicBezTo>
                  <a:cubicBezTo>
                    <a:pt x="208" y="54"/>
                    <a:pt x="208" y="52"/>
                    <a:pt x="206" y="52"/>
                  </a:cubicBezTo>
                  <a:cubicBezTo>
                    <a:pt x="205" y="51"/>
                    <a:pt x="203" y="52"/>
                    <a:pt x="202" y="52"/>
                  </a:cubicBezTo>
                  <a:cubicBezTo>
                    <a:pt x="202" y="51"/>
                    <a:pt x="201" y="48"/>
                    <a:pt x="200" y="48"/>
                  </a:cubicBezTo>
                  <a:cubicBezTo>
                    <a:pt x="199" y="47"/>
                    <a:pt x="198" y="47"/>
                    <a:pt x="197" y="47"/>
                  </a:cubicBezTo>
                  <a:cubicBezTo>
                    <a:pt x="196" y="46"/>
                    <a:pt x="194" y="45"/>
                    <a:pt x="193" y="44"/>
                  </a:cubicBezTo>
                  <a:cubicBezTo>
                    <a:pt x="194" y="40"/>
                    <a:pt x="193" y="38"/>
                    <a:pt x="194" y="34"/>
                  </a:cubicBezTo>
                  <a:cubicBezTo>
                    <a:pt x="194" y="34"/>
                    <a:pt x="196" y="33"/>
                    <a:pt x="196" y="33"/>
                  </a:cubicBezTo>
                  <a:cubicBezTo>
                    <a:pt x="197" y="31"/>
                    <a:pt x="196" y="28"/>
                    <a:pt x="196" y="25"/>
                  </a:cubicBezTo>
                  <a:cubicBezTo>
                    <a:pt x="203" y="27"/>
                    <a:pt x="202" y="26"/>
                    <a:pt x="200" y="20"/>
                  </a:cubicBezTo>
                  <a:cubicBezTo>
                    <a:pt x="202" y="19"/>
                    <a:pt x="204" y="18"/>
                    <a:pt x="206" y="17"/>
                  </a:cubicBezTo>
                  <a:cubicBezTo>
                    <a:pt x="206" y="17"/>
                    <a:pt x="205" y="15"/>
                    <a:pt x="206" y="14"/>
                  </a:cubicBezTo>
                  <a:cubicBezTo>
                    <a:pt x="205" y="14"/>
                    <a:pt x="204" y="15"/>
                    <a:pt x="204" y="15"/>
                  </a:cubicBezTo>
                  <a:cubicBezTo>
                    <a:pt x="203" y="14"/>
                    <a:pt x="204" y="14"/>
                    <a:pt x="203" y="14"/>
                  </a:cubicBezTo>
                  <a:cubicBezTo>
                    <a:pt x="203" y="12"/>
                    <a:pt x="204" y="12"/>
                    <a:pt x="204" y="10"/>
                  </a:cubicBezTo>
                  <a:cubicBezTo>
                    <a:pt x="202" y="12"/>
                    <a:pt x="201" y="12"/>
                    <a:pt x="198" y="13"/>
                  </a:cubicBezTo>
                  <a:cubicBezTo>
                    <a:pt x="198" y="13"/>
                    <a:pt x="198" y="15"/>
                    <a:pt x="198" y="15"/>
                  </a:cubicBezTo>
                  <a:cubicBezTo>
                    <a:pt x="198" y="14"/>
                    <a:pt x="195" y="11"/>
                    <a:pt x="194" y="11"/>
                  </a:cubicBezTo>
                  <a:cubicBezTo>
                    <a:pt x="192" y="11"/>
                    <a:pt x="191" y="12"/>
                    <a:pt x="190" y="12"/>
                  </a:cubicBezTo>
                  <a:cubicBezTo>
                    <a:pt x="188" y="13"/>
                    <a:pt x="188" y="11"/>
                    <a:pt x="187" y="11"/>
                  </a:cubicBezTo>
                  <a:cubicBezTo>
                    <a:pt x="185" y="11"/>
                    <a:pt x="184" y="12"/>
                    <a:pt x="182" y="12"/>
                  </a:cubicBezTo>
                  <a:cubicBezTo>
                    <a:pt x="181" y="10"/>
                    <a:pt x="181" y="10"/>
                    <a:pt x="181" y="10"/>
                  </a:cubicBezTo>
                  <a:cubicBezTo>
                    <a:pt x="179" y="9"/>
                    <a:pt x="178" y="11"/>
                    <a:pt x="177" y="10"/>
                  </a:cubicBezTo>
                  <a:cubicBezTo>
                    <a:pt x="176" y="10"/>
                    <a:pt x="176" y="8"/>
                    <a:pt x="175" y="7"/>
                  </a:cubicBezTo>
                  <a:cubicBezTo>
                    <a:pt x="173" y="8"/>
                    <a:pt x="172" y="8"/>
                    <a:pt x="170" y="9"/>
                  </a:cubicBezTo>
                  <a:cubicBezTo>
                    <a:pt x="167" y="2"/>
                    <a:pt x="168" y="7"/>
                    <a:pt x="162" y="4"/>
                  </a:cubicBezTo>
                  <a:cubicBezTo>
                    <a:pt x="162" y="4"/>
                    <a:pt x="161" y="5"/>
                    <a:pt x="161" y="5"/>
                  </a:cubicBezTo>
                  <a:cubicBezTo>
                    <a:pt x="162" y="6"/>
                    <a:pt x="164" y="8"/>
                    <a:pt x="164" y="8"/>
                  </a:cubicBezTo>
                  <a:cubicBezTo>
                    <a:pt x="165" y="9"/>
                    <a:pt x="166" y="8"/>
                    <a:pt x="167" y="8"/>
                  </a:cubicBezTo>
                  <a:cubicBezTo>
                    <a:pt x="169" y="9"/>
                    <a:pt x="169" y="12"/>
                    <a:pt x="170" y="14"/>
                  </a:cubicBezTo>
                  <a:cubicBezTo>
                    <a:pt x="169" y="14"/>
                    <a:pt x="169" y="14"/>
                    <a:pt x="169" y="14"/>
                  </a:cubicBezTo>
                  <a:cubicBezTo>
                    <a:pt x="169" y="15"/>
                    <a:pt x="168" y="16"/>
                    <a:pt x="168" y="17"/>
                  </a:cubicBezTo>
                  <a:cubicBezTo>
                    <a:pt x="166" y="16"/>
                    <a:pt x="162" y="13"/>
                    <a:pt x="158" y="14"/>
                  </a:cubicBezTo>
                  <a:cubicBezTo>
                    <a:pt x="158" y="15"/>
                    <a:pt x="158" y="16"/>
                    <a:pt x="157" y="16"/>
                  </a:cubicBezTo>
                  <a:cubicBezTo>
                    <a:pt x="156" y="13"/>
                    <a:pt x="157" y="14"/>
                    <a:pt x="156" y="13"/>
                  </a:cubicBezTo>
                  <a:cubicBezTo>
                    <a:pt x="152" y="17"/>
                    <a:pt x="154" y="17"/>
                    <a:pt x="150" y="15"/>
                  </a:cubicBezTo>
                  <a:cubicBezTo>
                    <a:pt x="150" y="16"/>
                    <a:pt x="151" y="18"/>
                    <a:pt x="151" y="18"/>
                  </a:cubicBezTo>
                  <a:cubicBezTo>
                    <a:pt x="150" y="19"/>
                    <a:pt x="147" y="20"/>
                    <a:pt x="147" y="20"/>
                  </a:cubicBezTo>
                  <a:cubicBezTo>
                    <a:pt x="147" y="21"/>
                    <a:pt x="146" y="22"/>
                    <a:pt x="147" y="22"/>
                  </a:cubicBezTo>
                  <a:cubicBezTo>
                    <a:pt x="148" y="23"/>
                    <a:pt x="149" y="25"/>
                    <a:pt x="150" y="26"/>
                  </a:cubicBezTo>
                  <a:cubicBezTo>
                    <a:pt x="144" y="26"/>
                    <a:pt x="145" y="27"/>
                    <a:pt x="144" y="33"/>
                  </a:cubicBezTo>
                  <a:cubicBezTo>
                    <a:pt x="142" y="33"/>
                    <a:pt x="143" y="33"/>
                    <a:pt x="141" y="33"/>
                  </a:cubicBezTo>
                  <a:cubicBezTo>
                    <a:pt x="141" y="33"/>
                    <a:pt x="140" y="40"/>
                    <a:pt x="142" y="41"/>
                  </a:cubicBezTo>
                  <a:cubicBezTo>
                    <a:pt x="143" y="41"/>
                    <a:pt x="144" y="41"/>
                    <a:pt x="144" y="42"/>
                  </a:cubicBezTo>
                  <a:cubicBezTo>
                    <a:pt x="144" y="42"/>
                    <a:pt x="143" y="44"/>
                    <a:pt x="144" y="44"/>
                  </a:cubicBezTo>
                  <a:cubicBezTo>
                    <a:pt x="142" y="44"/>
                    <a:pt x="139" y="44"/>
                    <a:pt x="139" y="44"/>
                  </a:cubicBezTo>
                  <a:cubicBezTo>
                    <a:pt x="138" y="42"/>
                    <a:pt x="138" y="42"/>
                    <a:pt x="138" y="42"/>
                  </a:cubicBezTo>
                  <a:cubicBezTo>
                    <a:pt x="132" y="40"/>
                    <a:pt x="131" y="39"/>
                    <a:pt x="131" y="47"/>
                  </a:cubicBezTo>
                  <a:cubicBezTo>
                    <a:pt x="129" y="47"/>
                    <a:pt x="129" y="46"/>
                    <a:pt x="129" y="48"/>
                  </a:cubicBezTo>
                  <a:cubicBezTo>
                    <a:pt x="126" y="48"/>
                    <a:pt x="129" y="43"/>
                    <a:pt x="129" y="43"/>
                  </a:cubicBezTo>
                  <a:cubicBezTo>
                    <a:pt x="129" y="43"/>
                    <a:pt x="129" y="39"/>
                    <a:pt x="129" y="38"/>
                  </a:cubicBezTo>
                  <a:cubicBezTo>
                    <a:pt x="128" y="38"/>
                    <a:pt x="128" y="38"/>
                    <a:pt x="128" y="38"/>
                  </a:cubicBezTo>
                  <a:cubicBezTo>
                    <a:pt x="127" y="37"/>
                    <a:pt x="127" y="36"/>
                    <a:pt x="127" y="35"/>
                  </a:cubicBezTo>
                  <a:cubicBezTo>
                    <a:pt x="125" y="35"/>
                    <a:pt x="125" y="35"/>
                    <a:pt x="125" y="35"/>
                  </a:cubicBezTo>
                  <a:cubicBezTo>
                    <a:pt x="125" y="34"/>
                    <a:pt x="125" y="33"/>
                    <a:pt x="125" y="32"/>
                  </a:cubicBezTo>
                  <a:cubicBezTo>
                    <a:pt x="122" y="28"/>
                    <a:pt x="117" y="31"/>
                    <a:pt x="114" y="33"/>
                  </a:cubicBezTo>
                  <a:cubicBezTo>
                    <a:pt x="114" y="32"/>
                    <a:pt x="115" y="31"/>
                    <a:pt x="113" y="31"/>
                  </a:cubicBezTo>
                  <a:cubicBezTo>
                    <a:pt x="113" y="34"/>
                    <a:pt x="113" y="35"/>
                    <a:pt x="113" y="38"/>
                  </a:cubicBezTo>
                  <a:cubicBezTo>
                    <a:pt x="112" y="38"/>
                    <a:pt x="111" y="37"/>
                    <a:pt x="111" y="37"/>
                  </a:cubicBezTo>
                  <a:cubicBezTo>
                    <a:pt x="111" y="37"/>
                    <a:pt x="111" y="35"/>
                    <a:pt x="111" y="35"/>
                  </a:cubicBezTo>
                  <a:cubicBezTo>
                    <a:pt x="110" y="35"/>
                    <a:pt x="109" y="38"/>
                    <a:pt x="109" y="38"/>
                  </a:cubicBezTo>
                  <a:cubicBezTo>
                    <a:pt x="109" y="39"/>
                    <a:pt x="108" y="38"/>
                    <a:pt x="107" y="38"/>
                  </a:cubicBezTo>
                  <a:cubicBezTo>
                    <a:pt x="107" y="39"/>
                    <a:pt x="106" y="41"/>
                    <a:pt x="107" y="40"/>
                  </a:cubicBezTo>
                  <a:cubicBezTo>
                    <a:pt x="107" y="42"/>
                    <a:pt x="107" y="41"/>
                    <a:pt x="108" y="41"/>
                  </a:cubicBezTo>
                  <a:cubicBezTo>
                    <a:pt x="108" y="41"/>
                    <a:pt x="108" y="43"/>
                    <a:pt x="108" y="43"/>
                  </a:cubicBezTo>
                  <a:cubicBezTo>
                    <a:pt x="106" y="44"/>
                    <a:pt x="105" y="44"/>
                    <a:pt x="105" y="44"/>
                  </a:cubicBezTo>
                  <a:cubicBezTo>
                    <a:pt x="105" y="44"/>
                    <a:pt x="105" y="44"/>
                    <a:pt x="106" y="47"/>
                  </a:cubicBezTo>
                  <a:cubicBezTo>
                    <a:pt x="102" y="46"/>
                    <a:pt x="104" y="46"/>
                    <a:pt x="99" y="47"/>
                  </a:cubicBezTo>
                  <a:cubicBezTo>
                    <a:pt x="101" y="52"/>
                    <a:pt x="100" y="53"/>
                    <a:pt x="98" y="56"/>
                  </a:cubicBezTo>
                  <a:cubicBezTo>
                    <a:pt x="97" y="55"/>
                    <a:pt x="96" y="56"/>
                    <a:pt x="95" y="55"/>
                  </a:cubicBezTo>
                  <a:cubicBezTo>
                    <a:pt x="95" y="55"/>
                    <a:pt x="95" y="53"/>
                    <a:pt x="95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2" y="54"/>
                    <a:pt x="93" y="54"/>
                    <a:pt x="91" y="54"/>
                  </a:cubicBezTo>
                  <a:cubicBezTo>
                    <a:pt x="91" y="57"/>
                    <a:pt x="90" y="60"/>
                    <a:pt x="91" y="62"/>
                  </a:cubicBezTo>
                  <a:cubicBezTo>
                    <a:pt x="92" y="63"/>
                    <a:pt x="93" y="64"/>
                    <a:pt x="93" y="64"/>
                  </a:cubicBezTo>
                  <a:cubicBezTo>
                    <a:pt x="92" y="65"/>
                    <a:pt x="92" y="65"/>
                    <a:pt x="91" y="65"/>
                  </a:cubicBezTo>
                  <a:cubicBezTo>
                    <a:pt x="91" y="65"/>
                    <a:pt x="91" y="67"/>
                    <a:pt x="91" y="68"/>
                  </a:cubicBezTo>
                  <a:cubicBezTo>
                    <a:pt x="90" y="66"/>
                    <a:pt x="88" y="65"/>
                    <a:pt x="87" y="64"/>
                  </a:cubicBezTo>
                  <a:cubicBezTo>
                    <a:pt x="87" y="62"/>
                    <a:pt x="88" y="60"/>
                    <a:pt x="87" y="58"/>
                  </a:cubicBezTo>
                  <a:cubicBezTo>
                    <a:pt x="86" y="58"/>
                    <a:pt x="85" y="58"/>
                    <a:pt x="85" y="58"/>
                  </a:cubicBezTo>
                  <a:cubicBezTo>
                    <a:pt x="84" y="58"/>
                    <a:pt x="85" y="60"/>
                    <a:pt x="85" y="60"/>
                  </a:cubicBezTo>
                  <a:cubicBezTo>
                    <a:pt x="85" y="60"/>
                    <a:pt x="81" y="62"/>
                    <a:pt x="81" y="62"/>
                  </a:cubicBezTo>
                  <a:cubicBezTo>
                    <a:pt x="78" y="66"/>
                    <a:pt x="81" y="69"/>
                    <a:pt x="80" y="72"/>
                  </a:cubicBezTo>
                  <a:cubicBezTo>
                    <a:pt x="79" y="72"/>
                    <a:pt x="79" y="72"/>
                    <a:pt x="79" y="72"/>
                  </a:cubicBezTo>
                  <a:cubicBezTo>
                    <a:pt x="78" y="73"/>
                    <a:pt x="79" y="74"/>
                    <a:pt x="78" y="75"/>
                  </a:cubicBezTo>
                  <a:cubicBezTo>
                    <a:pt x="79" y="75"/>
                    <a:pt x="79" y="75"/>
                    <a:pt x="79" y="75"/>
                  </a:cubicBezTo>
                  <a:cubicBezTo>
                    <a:pt x="79" y="75"/>
                    <a:pt x="80" y="77"/>
                    <a:pt x="80" y="78"/>
                  </a:cubicBezTo>
                  <a:cubicBezTo>
                    <a:pt x="79" y="79"/>
                    <a:pt x="76" y="79"/>
                    <a:pt x="75" y="81"/>
                  </a:cubicBezTo>
                  <a:cubicBezTo>
                    <a:pt x="74" y="81"/>
                    <a:pt x="75" y="82"/>
                    <a:pt x="75" y="83"/>
                  </a:cubicBezTo>
                  <a:cubicBezTo>
                    <a:pt x="75" y="83"/>
                    <a:pt x="69" y="90"/>
                    <a:pt x="69" y="90"/>
                  </a:cubicBezTo>
                  <a:cubicBezTo>
                    <a:pt x="66" y="92"/>
                    <a:pt x="64" y="91"/>
                    <a:pt x="59" y="92"/>
                  </a:cubicBezTo>
                  <a:cubicBezTo>
                    <a:pt x="58" y="93"/>
                    <a:pt x="56" y="95"/>
                    <a:pt x="55" y="95"/>
                  </a:cubicBezTo>
                  <a:cubicBezTo>
                    <a:pt x="54" y="95"/>
                    <a:pt x="52" y="94"/>
                    <a:pt x="51" y="94"/>
                  </a:cubicBezTo>
                  <a:cubicBezTo>
                    <a:pt x="49" y="95"/>
                    <a:pt x="49" y="99"/>
                    <a:pt x="47" y="100"/>
                  </a:cubicBezTo>
                  <a:cubicBezTo>
                    <a:pt x="46" y="101"/>
                    <a:pt x="44" y="100"/>
                    <a:pt x="43" y="101"/>
                  </a:cubicBezTo>
                  <a:cubicBezTo>
                    <a:pt x="42" y="101"/>
                    <a:pt x="42" y="103"/>
                    <a:pt x="42" y="103"/>
                  </a:cubicBezTo>
                  <a:cubicBezTo>
                    <a:pt x="39" y="105"/>
                    <a:pt x="35" y="103"/>
                    <a:pt x="33" y="102"/>
                  </a:cubicBezTo>
                  <a:cubicBezTo>
                    <a:pt x="32" y="103"/>
                    <a:pt x="32" y="104"/>
                    <a:pt x="32" y="106"/>
                  </a:cubicBezTo>
                  <a:cubicBezTo>
                    <a:pt x="31" y="105"/>
                    <a:pt x="27" y="105"/>
                    <a:pt x="27" y="106"/>
                  </a:cubicBezTo>
                  <a:cubicBezTo>
                    <a:pt x="25" y="106"/>
                    <a:pt x="24" y="111"/>
                    <a:pt x="22" y="112"/>
                  </a:cubicBezTo>
                  <a:cubicBezTo>
                    <a:pt x="21" y="112"/>
                    <a:pt x="21" y="112"/>
                    <a:pt x="21" y="112"/>
                  </a:cubicBezTo>
                  <a:cubicBezTo>
                    <a:pt x="20" y="112"/>
                    <a:pt x="21" y="114"/>
                    <a:pt x="20" y="114"/>
                  </a:cubicBezTo>
                  <a:cubicBezTo>
                    <a:pt x="20" y="114"/>
                    <a:pt x="19" y="114"/>
                    <a:pt x="18" y="114"/>
                  </a:cubicBezTo>
                  <a:cubicBezTo>
                    <a:pt x="16" y="115"/>
                    <a:pt x="15" y="119"/>
                    <a:pt x="14" y="120"/>
                  </a:cubicBezTo>
                  <a:cubicBezTo>
                    <a:pt x="12" y="121"/>
                    <a:pt x="10" y="122"/>
                    <a:pt x="8" y="123"/>
                  </a:cubicBezTo>
                  <a:cubicBezTo>
                    <a:pt x="8" y="122"/>
                    <a:pt x="7" y="121"/>
                    <a:pt x="8" y="121"/>
                  </a:cubicBezTo>
                  <a:cubicBezTo>
                    <a:pt x="9" y="120"/>
                    <a:pt x="8" y="118"/>
                    <a:pt x="8" y="118"/>
                  </a:cubicBezTo>
                  <a:cubicBezTo>
                    <a:pt x="8" y="118"/>
                    <a:pt x="9" y="117"/>
                    <a:pt x="8" y="117"/>
                  </a:cubicBezTo>
                  <a:cubicBezTo>
                    <a:pt x="6" y="119"/>
                    <a:pt x="7" y="123"/>
                    <a:pt x="4" y="124"/>
                  </a:cubicBezTo>
                  <a:cubicBezTo>
                    <a:pt x="4" y="124"/>
                    <a:pt x="6" y="128"/>
                    <a:pt x="6" y="128"/>
                  </a:cubicBezTo>
                  <a:cubicBezTo>
                    <a:pt x="7" y="127"/>
                    <a:pt x="6" y="132"/>
                    <a:pt x="6" y="133"/>
                  </a:cubicBezTo>
                  <a:cubicBezTo>
                    <a:pt x="6" y="132"/>
                    <a:pt x="6" y="134"/>
                    <a:pt x="6" y="134"/>
                  </a:cubicBezTo>
                  <a:cubicBezTo>
                    <a:pt x="7" y="137"/>
                    <a:pt x="5" y="139"/>
                    <a:pt x="4" y="141"/>
                  </a:cubicBezTo>
                  <a:cubicBezTo>
                    <a:pt x="4" y="141"/>
                    <a:pt x="2" y="141"/>
                    <a:pt x="2" y="141"/>
                  </a:cubicBezTo>
                  <a:cubicBezTo>
                    <a:pt x="1" y="143"/>
                    <a:pt x="1" y="143"/>
                    <a:pt x="1" y="143"/>
                  </a:cubicBezTo>
                  <a:cubicBezTo>
                    <a:pt x="1" y="143"/>
                    <a:pt x="2" y="143"/>
                    <a:pt x="2" y="143"/>
                  </a:cubicBezTo>
                  <a:cubicBezTo>
                    <a:pt x="4" y="145"/>
                    <a:pt x="6" y="146"/>
                    <a:pt x="7" y="148"/>
                  </a:cubicBezTo>
                  <a:cubicBezTo>
                    <a:pt x="8" y="151"/>
                    <a:pt x="7" y="152"/>
                    <a:pt x="7" y="155"/>
                  </a:cubicBezTo>
                  <a:cubicBezTo>
                    <a:pt x="7" y="157"/>
                    <a:pt x="8" y="160"/>
                    <a:pt x="9" y="164"/>
                  </a:cubicBezTo>
                  <a:cubicBezTo>
                    <a:pt x="7" y="163"/>
                    <a:pt x="7" y="164"/>
                    <a:pt x="5" y="163"/>
                  </a:cubicBezTo>
                  <a:cubicBezTo>
                    <a:pt x="5" y="162"/>
                    <a:pt x="5" y="159"/>
                    <a:pt x="5" y="159"/>
                  </a:cubicBezTo>
                  <a:cubicBezTo>
                    <a:pt x="4" y="159"/>
                    <a:pt x="4" y="159"/>
                    <a:pt x="4" y="159"/>
                  </a:cubicBezTo>
                  <a:cubicBezTo>
                    <a:pt x="5" y="164"/>
                    <a:pt x="6" y="165"/>
                    <a:pt x="7" y="169"/>
                  </a:cubicBezTo>
                  <a:cubicBezTo>
                    <a:pt x="7" y="169"/>
                    <a:pt x="5" y="170"/>
                    <a:pt x="5" y="169"/>
                  </a:cubicBezTo>
                  <a:cubicBezTo>
                    <a:pt x="3" y="169"/>
                    <a:pt x="3" y="163"/>
                    <a:pt x="2" y="160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1" y="162"/>
                    <a:pt x="1" y="165"/>
                    <a:pt x="2" y="168"/>
                  </a:cubicBezTo>
                  <a:cubicBezTo>
                    <a:pt x="2" y="168"/>
                    <a:pt x="3" y="168"/>
                    <a:pt x="3" y="169"/>
                  </a:cubicBezTo>
                  <a:cubicBezTo>
                    <a:pt x="5" y="172"/>
                    <a:pt x="7" y="173"/>
                    <a:pt x="9" y="176"/>
                  </a:cubicBezTo>
                  <a:cubicBezTo>
                    <a:pt x="10" y="177"/>
                    <a:pt x="9" y="178"/>
                    <a:pt x="10" y="180"/>
                  </a:cubicBezTo>
                  <a:cubicBezTo>
                    <a:pt x="11" y="181"/>
                    <a:pt x="11" y="181"/>
                    <a:pt x="11" y="181"/>
                  </a:cubicBezTo>
                  <a:cubicBezTo>
                    <a:pt x="11" y="182"/>
                    <a:pt x="11" y="182"/>
                    <a:pt x="11" y="182"/>
                  </a:cubicBezTo>
                  <a:cubicBezTo>
                    <a:pt x="10" y="181"/>
                    <a:pt x="10" y="185"/>
                    <a:pt x="10" y="185"/>
                  </a:cubicBezTo>
                  <a:cubicBezTo>
                    <a:pt x="11" y="187"/>
                    <a:pt x="14" y="188"/>
                    <a:pt x="16" y="189"/>
                  </a:cubicBezTo>
                  <a:cubicBezTo>
                    <a:pt x="15" y="191"/>
                    <a:pt x="14" y="193"/>
                    <a:pt x="14" y="194"/>
                  </a:cubicBezTo>
                  <a:cubicBezTo>
                    <a:pt x="15" y="195"/>
                    <a:pt x="19" y="198"/>
                    <a:pt x="19" y="201"/>
                  </a:cubicBezTo>
                  <a:cubicBezTo>
                    <a:pt x="19" y="201"/>
                    <a:pt x="18" y="202"/>
                    <a:pt x="18" y="203"/>
                  </a:cubicBezTo>
                  <a:cubicBezTo>
                    <a:pt x="17" y="205"/>
                    <a:pt x="18" y="209"/>
                    <a:pt x="18" y="211"/>
                  </a:cubicBezTo>
                  <a:cubicBezTo>
                    <a:pt x="19" y="213"/>
                    <a:pt x="20" y="215"/>
                    <a:pt x="21" y="217"/>
                  </a:cubicBezTo>
                  <a:cubicBezTo>
                    <a:pt x="22" y="221"/>
                    <a:pt x="21" y="221"/>
                    <a:pt x="22" y="224"/>
                  </a:cubicBezTo>
                  <a:cubicBezTo>
                    <a:pt x="22" y="224"/>
                    <a:pt x="24" y="227"/>
                    <a:pt x="24" y="227"/>
                  </a:cubicBezTo>
                  <a:cubicBezTo>
                    <a:pt x="24" y="228"/>
                    <a:pt x="22" y="230"/>
                    <a:pt x="22" y="230"/>
                  </a:cubicBezTo>
                  <a:cubicBezTo>
                    <a:pt x="22" y="233"/>
                    <a:pt x="24" y="233"/>
                    <a:pt x="24" y="235"/>
                  </a:cubicBezTo>
                  <a:cubicBezTo>
                    <a:pt x="23" y="236"/>
                    <a:pt x="22" y="237"/>
                    <a:pt x="22" y="237"/>
                  </a:cubicBezTo>
                  <a:cubicBezTo>
                    <a:pt x="21" y="242"/>
                    <a:pt x="22" y="244"/>
                    <a:pt x="22" y="249"/>
                  </a:cubicBezTo>
                  <a:cubicBezTo>
                    <a:pt x="21" y="249"/>
                    <a:pt x="21" y="250"/>
                    <a:pt x="20" y="250"/>
                  </a:cubicBezTo>
                  <a:cubicBezTo>
                    <a:pt x="20" y="249"/>
                    <a:pt x="18" y="247"/>
                    <a:pt x="18" y="247"/>
                  </a:cubicBezTo>
                  <a:cubicBezTo>
                    <a:pt x="17" y="247"/>
                    <a:pt x="15" y="247"/>
                    <a:pt x="16" y="248"/>
                  </a:cubicBezTo>
                  <a:cubicBezTo>
                    <a:pt x="16" y="247"/>
                    <a:pt x="16" y="251"/>
                    <a:pt x="17" y="252"/>
                  </a:cubicBezTo>
                  <a:cubicBezTo>
                    <a:pt x="19" y="256"/>
                    <a:pt x="21" y="254"/>
                    <a:pt x="24" y="257"/>
                  </a:cubicBezTo>
                  <a:cubicBezTo>
                    <a:pt x="25" y="258"/>
                    <a:pt x="26" y="261"/>
                    <a:pt x="27" y="262"/>
                  </a:cubicBezTo>
                  <a:cubicBezTo>
                    <a:pt x="28" y="263"/>
                    <a:pt x="32" y="262"/>
                    <a:pt x="32" y="262"/>
                  </a:cubicBezTo>
                  <a:cubicBezTo>
                    <a:pt x="33" y="262"/>
                    <a:pt x="33" y="262"/>
                    <a:pt x="33" y="262"/>
                  </a:cubicBezTo>
                  <a:cubicBezTo>
                    <a:pt x="34" y="262"/>
                    <a:pt x="36" y="261"/>
                    <a:pt x="37" y="262"/>
                  </a:cubicBezTo>
                  <a:cubicBezTo>
                    <a:pt x="37" y="262"/>
                    <a:pt x="40" y="264"/>
                    <a:pt x="41" y="264"/>
                  </a:cubicBezTo>
                  <a:cubicBezTo>
                    <a:pt x="41" y="264"/>
                    <a:pt x="42" y="262"/>
                    <a:pt x="42" y="262"/>
                  </a:cubicBezTo>
                  <a:cubicBezTo>
                    <a:pt x="42" y="262"/>
                    <a:pt x="43" y="262"/>
                    <a:pt x="44" y="262"/>
                  </a:cubicBezTo>
                  <a:cubicBezTo>
                    <a:pt x="44" y="262"/>
                    <a:pt x="48" y="255"/>
                    <a:pt x="49" y="255"/>
                  </a:cubicBezTo>
                  <a:cubicBezTo>
                    <a:pt x="50" y="255"/>
                    <a:pt x="50" y="255"/>
                    <a:pt x="50" y="255"/>
                  </a:cubicBezTo>
                  <a:cubicBezTo>
                    <a:pt x="50" y="255"/>
                    <a:pt x="51" y="258"/>
                    <a:pt x="51" y="258"/>
                  </a:cubicBezTo>
                  <a:cubicBezTo>
                    <a:pt x="51" y="258"/>
                    <a:pt x="53" y="258"/>
                    <a:pt x="53" y="258"/>
                  </a:cubicBezTo>
                  <a:cubicBezTo>
                    <a:pt x="54" y="256"/>
                    <a:pt x="54" y="256"/>
                    <a:pt x="54" y="254"/>
                  </a:cubicBezTo>
                  <a:cubicBezTo>
                    <a:pt x="54" y="252"/>
                    <a:pt x="54" y="252"/>
                    <a:pt x="54" y="252"/>
                  </a:cubicBezTo>
                  <a:cubicBezTo>
                    <a:pt x="56" y="252"/>
                    <a:pt x="57" y="253"/>
                    <a:pt x="59" y="252"/>
                  </a:cubicBezTo>
                  <a:cubicBezTo>
                    <a:pt x="61" y="251"/>
                    <a:pt x="61" y="251"/>
                    <a:pt x="61" y="251"/>
                  </a:cubicBezTo>
                  <a:cubicBezTo>
                    <a:pt x="63" y="251"/>
                    <a:pt x="62" y="252"/>
                    <a:pt x="64" y="252"/>
                  </a:cubicBezTo>
                  <a:cubicBezTo>
                    <a:pt x="64" y="251"/>
                    <a:pt x="64" y="250"/>
                    <a:pt x="65" y="250"/>
                  </a:cubicBezTo>
                  <a:cubicBezTo>
                    <a:pt x="68" y="249"/>
                    <a:pt x="72" y="251"/>
                    <a:pt x="74" y="251"/>
                  </a:cubicBezTo>
                  <a:cubicBezTo>
                    <a:pt x="74" y="251"/>
                    <a:pt x="75" y="250"/>
                    <a:pt x="77" y="250"/>
                  </a:cubicBezTo>
                  <a:cubicBezTo>
                    <a:pt x="77" y="250"/>
                    <a:pt x="78" y="252"/>
                    <a:pt x="78" y="252"/>
                  </a:cubicBezTo>
                  <a:cubicBezTo>
                    <a:pt x="79" y="252"/>
                    <a:pt x="78" y="251"/>
                    <a:pt x="79" y="250"/>
                  </a:cubicBezTo>
                  <a:cubicBezTo>
                    <a:pt x="80" y="250"/>
                    <a:pt x="82" y="251"/>
                    <a:pt x="83" y="250"/>
                  </a:cubicBezTo>
                  <a:cubicBezTo>
                    <a:pt x="83" y="250"/>
                    <a:pt x="83" y="250"/>
                    <a:pt x="83" y="250"/>
                  </a:cubicBezTo>
                  <a:cubicBezTo>
                    <a:pt x="87" y="249"/>
                    <a:pt x="85" y="251"/>
                    <a:pt x="86" y="251"/>
                  </a:cubicBezTo>
                  <a:cubicBezTo>
                    <a:pt x="88" y="251"/>
                    <a:pt x="87" y="250"/>
                    <a:pt x="88" y="250"/>
                  </a:cubicBezTo>
                  <a:cubicBezTo>
                    <a:pt x="89" y="250"/>
                    <a:pt x="90" y="250"/>
                    <a:pt x="89" y="250"/>
                  </a:cubicBezTo>
                  <a:cubicBezTo>
                    <a:pt x="90" y="250"/>
                    <a:pt x="90" y="250"/>
                    <a:pt x="90" y="250"/>
                  </a:cubicBezTo>
                  <a:cubicBezTo>
                    <a:pt x="92" y="249"/>
                    <a:pt x="94" y="242"/>
                    <a:pt x="96" y="241"/>
                  </a:cubicBezTo>
                  <a:cubicBezTo>
                    <a:pt x="98" y="240"/>
                    <a:pt x="100" y="241"/>
                    <a:pt x="102" y="240"/>
                  </a:cubicBezTo>
                  <a:cubicBezTo>
                    <a:pt x="104" y="236"/>
                    <a:pt x="104" y="236"/>
                    <a:pt x="104" y="236"/>
                  </a:cubicBezTo>
                  <a:cubicBezTo>
                    <a:pt x="105" y="236"/>
                    <a:pt x="106" y="237"/>
                    <a:pt x="106" y="237"/>
                  </a:cubicBezTo>
                  <a:cubicBezTo>
                    <a:pt x="107" y="236"/>
                    <a:pt x="108" y="234"/>
                    <a:pt x="109" y="232"/>
                  </a:cubicBezTo>
                  <a:cubicBezTo>
                    <a:pt x="116" y="233"/>
                    <a:pt x="125" y="232"/>
                    <a:pt x="129" y="230"/>
                  </a:cubicBezTo>
                  <a:cubicBezTo>
                    <a:pt x="129" y="229"/>
                    <a:pt x="129" y="229"/>
                    <a:pt x="129" y="229"/>
                  </a:cubicBezTo>
                  <a:cubicBezTo>
                    <a:pt x="131" y="229"/>
                    <a:pt x="132" y="228"/>
                    <a:pt x="133" y="228"/>
                  </a:cubicBezTo>
                  <a:cubicBezTo>
                    <a:pt x="135" y="227"/>
                    <a:pt x="135" y="229"/>
                    <a:pt x="137" y="229"/>
                  </a:cubicBezTo>
                  <a:cubicBezTo>
                    <a:pt x="138" y="227"/>
                    <a:pt x="138" y="227"/>
                    <a:pt x="138" y="227"/>
                  </a:cubicBezTo>
                  <a:cubicBezTo>
                    <a:pt x="141" y="226"/>
                    <a:pt x="142" y="227"/>
                    <a:pt x="145" y="227"/>
                  </a:cubicBezTo>
                  <a:cubicBezTo>
                    <a:pt x="146" y="225"/>
                    <a:pt x="146" y="225"/>
                    <a:pt x="146" y="225"/>
                  </a:cubicBezTo>
                  <a:cubicBezTo>
                    <a:pt x="148" y="225"/>
                    <a:pt x="149" y="226"/>
                    <a:pt x="151" y="226"/>
                  </a:cubicBezTo>
                  <a:cubicBezTo>
                    <a:pt x="153" y="225"/>
                    <a:pt x="153" y="223"/>
                    <a:pt x="155" y="223"/>
                  </a:cubicBezTo>
                  <a:cubicBezTo>
                    <a:pt x="155" y="223"/>
                    <a:pt x="160" y="226"/>
                    <a:pt x="160" y="227"/>
                  </a:cubicBezTo>
                  <a:cubicBezTo>
                    <a:pt x="162" y="227"/>
                    <a:pt x="162" y="227"/>
                    <a:pt x="162" y="227"/>
                  </a:cubicBezTo>
                  <a:cubicBezTo>
                    <a:pt x="162" y="228"/>
                    <a:pt x="162" y="229"/>
                    <a:pt x="162" y="230"/>
                  </a:cubicBezTo>
                  <a:cubicBezTo>
                    <a:pt x="166" y="229"/>
                    <a:pt x="169" y="228"/>
                    <a:pt x="171" y="230"/>
                  </a:cubicBezTo>
                  <a:cubicBezTo>
                    <a:pt x="172" y="231"/>
                    <a:pt x="172" y="231"/>
                    <a:pt x="172" y="231"/>
                  </a:cubicBezTo>
                  <a:cubicBezTo>
                    <a:pt x="173" y="231"/>
                    <a:pt x="174" y="230"/>
                    <a:pt x="176" y="230"/>
                  </a:cubicBezTo>
                  <a:cubicBezTo>
                    <a:pt x="176" y="231"/>
                    <a:pt x="176" y="231"/>
                    <a:pt x="177" y="232"/>
                  </a:cubicBezTo>
                  <a:cubicBezTo>
                    <a:pt x="177" y="232"/>
                    <a:pt x="177" y="236"/>
                    <a:pt x="177" y="236"/>
                  </a:cubicBezTo>
                  <a:cubicBezTo>
                    <a:pt x="178" y="236"/>
                    <a:pt x="180" y="235"/>
                    <a:pt x="181" y="236"/>
                  </a:cubicBezTo>
                  <a:cubicBezTo>
                    <a:pt x="181" y="236"/>
                    <a:pt x="183" y="238"/>
                    <a:pt x="181" y="238"/>
                  </a:cubicBezTo>
                  <a:cubicBezTo>
                    <a:pt x="181" y="239"/>
                    <a:pt x="180" y="240"/>
                    <a:pt x="179" y="241"/>
                  </a:cubicBezTo>
                  <a:cubicBezTo>
                    <a:pt x="181" y="242"/>
                    <a:pt x="184" y="243"/>
                    <a:pt x="186" y="244"/>
                  </a:cubicBezTo>
                  <a:cubicBezTo>
                    <a:pt x="186" y="247"/>
                    <a:pt x="185" y="250"/>
                    <a:pt x="187" y="252"/>
                  </a:cubicBezTo>
                  <a:cubicBezTo>
                    <a:pt x="187" y="253"/>
                    <a:pt x="189" y="253"/>
                    <a:pt x="190" y="254"/>
                  </a:cubicBezTo>
                  <a:cubicBezTo>
                    <a:pt x="190" y="255"/>
                    <a:pt x="189" y="255"/>
                    <a:pt x="189" y="256"/>
                  </a:cubicBezTo>
                  <a:cubicBezTo>
                    <a:pt x="190" y="257"/>
                    <a:pt x="191" y="257"/>
                    <a:pt x="192" y="258"/>
                  </a:cubicBezTo>
                  <a:cubicBezTo>
                    <a:pt x="193" y="258"/>
                    <a:pt x="193" y="258"/>
                    <a:pt x="195" y="258"/>
                  </a:cubicBezTo>
                  <a:cubicBezTo>
                    <a:pt x="196" y="256"/>
                    <a:pt x="197" y="253"/>
                    <a:pt x="200" y="252"/>
                  </a:cubicBezTo>
                  <a:cubicBezTo>
                    <a:pt x="200" y="250"/>
                    <a:pt x="200" y="250"/>
                    <a:pt x="200" y="250"/>
                  </a:cubicBezTo>
                  <a:cubicBezTo>
                    <a:pt x="201" y="249"/>
                    <a:pt x="207" y="247"/>
                    <a:pt x="208" y="246"/>
                  </a:cubicBezTo>
                  <a:cubicBezTo>
                    <a:pt x="208" y="245"/>
                    <a:pt x="208" y="244"/>
                    <a:pt x="208" y="242"/>
                  </a:cubicBezTo>
                  <a:cubicBezTo>
                    <a:pt x="209" y="242"/>
                    <a:pt x="211" y="242"/>
                    <a:pt x="211" y="241"/>
                  </a:cubicBezTo>
                  <a:cubicBezTo>
                    <a:pt x="211" y="244"/>
                    <a:pt x="211" y="246"/>
                    <a:pt x="210" y="249"/>
                  </a:cubicBezTo>
                  <a:cubicBezTo>
                    <a:pt x="210" y="250"/>
                    <a:pt x="209" y="251"/>
                    <a:pt x="208" y="252"/>
                  </a:cubicBezTo>
                  <a:cubicBezTo>
                    <a:pt x="207" y="255"/>
                    <a:pt x="207" y="258"/>
                    <a:pt x="208" y="262"/>
                  </a:cubicBezTo>
                  <a:cubicBezTo>
                    <a:pt x="207" y="262"/>
                    <a:pt x="206" y="264"/>
                    <a:pt x="205" y="264"/>
                  </a:cubicBezTo>
                  <a:cubicBezTo>
                    <a:pt x="204" y="264"/>
                    <a:pt x="203" y="263"/>
                    <a:pt x="202" y="264"/>
                  </a:cubicBezTo>
                  <a:cubicBezTo>
                    <a:pt x="202" y="264"/>
                    <a:pt x="203" y="266"/>
                    <a:pt x="202" y="266"/>
                  </a:cubicBezTo>
                  <a:cubicBezTo>
                    <a:pt x="204" y="266"/>
                    <a:pt x="203" y="267"/>
                    <a:pt x="204" y="267"/>
                  </a:cubicBezTo>
                  <a:cubicBezTo>
                    <a:pt x="205" y="267"/>
                    <a:pt x="206" y="265"/>
                    <a:pt x="206" y="265"/>
                  </a:cubicBezTo>
                  <a:cubicBezTo>
                    <a:pt x="206" y="265"/>
                    <a:pt x="208" y="266"/>
                    <a:pt x="209" y="265"/>
                  </a:cubicBezTo>
                  <a:cubicBezTo>
                    <a:pt x="211" y="263"/>
                    <a:pt x="209" y="259"/>
                    <a:pt x="211" y="256"/>
                  </a:cubicBezTo>
                  <a:cubicBezTo>
                    <a:pt x="212" y="255"/>
                    <a:pt x="213" y="256"/>
                    <a:pt x="214" y="255"/>
                  </a:cubicBezTo>
                  <a:cubicBezTo>
                    <a:pt x="215" y="256"/>
                    <a:pt x="214" y="258"/>
                    <a:pt x="214" y="259"/>
                  </a:cubicBezTo>
                  <a:cubicBezTo>
                    <a:pt x="215" y="260"/>
                    <a:pt x="217" y="261"/>
                    <a:pt x="217" y="262"/>
                  </a:cubicBezTo>
                  <a:cubicBezTo>
                    <a:pt x="217" y="263"/>
                    <a:pt x="217" y="270"/>
                    <a:pt x="216" y="273"/>
                  </a:cubicBezTo>
                  <a:cubicBezTo>
                    <a:pt x="218" y="272"/>
                    <a:pt x="219" y="273"/>
                    <a:pt x="221" y="272"/>
                  </a:cubicBezTo>
                  <a:cubicBezTo>
                    <a:pt x="222" y="270"/>
                    <a:pt x="222" y="270"/>
                    <a:pt x="222" y="270"/>
                  </a:cubicBezTo>
                  <a:cubicBezTo>
                    <a:pt x="222" y="270"/>
                    <a:pt x="224" y="271"/>
                    <a:pt x="224" y="270"/>
                  </a:cubicBezTo>
                  <a:cubicBezTo>
                    <a:pt x="225" y="275"/>
                    <a:pt x="225" y="277"/>
                    <a:pt x="227" y="280"/>
                  </a:cubicBezTo>
                  <a:cubicBezTo>
                    <a:pt x="228" y="281"/>
                    <a:pt x="228" y="281"/>
                    <a:pt x="228" y="281"/>
                  </a:cubicBezTo>
                  <a:cubicBezTo>
                    <a:pt x="229" y="285"/>
                    <a:pt x="226" y="289"/>
                    <a:pt x="228" y="293"/>
                  </a:cubicBezTo>
                  <a:cubicBezTo>
                    <a:pt x="228" y="295"/>
                    <a:pt x="232" y="296"/>
                    <a:pt x="234" y="298"/>
                  </a:cubicBezTo>
                  <a:cubicBezTo>
                    <a:pt x="234" y="299"/>
                    <a:pt x="234" y="301"/>
                    <a:pt x="235" y="302"/>
                  </a:cubicBezTo>
                  <a:cubicBezTo>
                    <a:pt x="235" y="302"/>
                    <a:pt x="237" y="301"/>
                    <a:pt x="238" y="302"/>
                  </a:cubicBezTo>
                  <a:cubicBezTo>
                    <a:pt x="240" y="302"/>
                    <a:pt x="242" y="306"/>
                    <a:pt x="244" y="306"/>
                  </a:cubicBezTo>
                  <a:cubicBezTo>
                    <a:pt x="245" y="306"/>
                    <a:pt x="245" y="304"/>
                    <a:pt x="248" y="304"/>
                  </a:cubicBezTo>
                  <a:close/>
                  <a:moveTo>
                    <a:pt x="268" y="334"/>
                  </a:moveTo>
                  <a:cubicBezTo>
                    <a:pt x="268" y="334"/>
                    <a:pt x="267" y="338"/>
                    <a:pt x="267" y="339"/>
                  </a:cubicBezTo>
                  <a:cubicBezTo>
                    <a:pt x="269" y="342"/>
                    <a:pt x="269" y="342"/>
                    <a:pt x="269" y="342"/>
                  </a:cubicBezTo>
                  <a:cubicBezTo>
                    <a:pt x="269" y="343"/>
                    <a:pt x="274" y="352"/>
                    <a:pt x="275" y="352"/>
                  </a:cubicBezTo>
                  <a:cubicBezTo>
                    <a:pt x="275" y="353"/>
                    <a:pt x="275" y="353"/>
                    <a:pt x="275" y="353"/>
                  </a:cubicBezTo>
                  <a:cubicBezTo>
                    <a:pt x="276" y="353"/>
                    <a:pt x="277" y="353"/>
                    <a:pt x="277" y="353"/>
                  </a:cubicBezTo>
                  <a:cubicBezTo>
                    <a:pt x="277" y="354"/>
                    <a:pt x="276" y="354"/>
                    <a:pt x="275" y="354"/>
                  </a:cubicBezTo>
                  <a:cubicBezTo>
                    <a:pt x="275" y="356"/>
                    <a:pt x="274" y="357"/>
                    <a:pt x="275" y="359"/>
                  </a:cubicBezTo>
                  <a:cubicBezTo>
                    <a:pt x="275" y="360"/>
                    <a:pt x="278" y="362"/>
                    <a:pt x="279" y="363"/>
                  </a:cubicBezTo>
                  <a:cubicBezTo>
                    <a:pt x="279" y="364"/>
                    <a:pt x="279" y="365"/>
                    <a:pt x="279" y="365"/>
                  </a:cubicBezTo>
                  <a:cubicBezTo>
                    <a:pt x="280" y="366"/>
                    <a:pt x="282" y="365"/>
                    <a:pt x="282" y="366"/>
                  </a:cubicBezTo>
                  <a:cubicBezTo>
                    <a:pt x="283" y="367"/>
                    <a:pt x="281" y="368"/>
                    <a:pt x="283" y="369"/>
                  </a:cubicBezTo>
                  <a:cubicBezTo>
                    <a:pt x="283" y="369"/>
                    <a:pt x="283" y="369"/>
                    <a:pt x="283" y="369"/>
                  </a:cubicBezTo>
                  <a:cubicBezTo>
                    <a:pt x="286" y="370"/>
                    <a:pt x="286" y="369"/>
                    <a:pt x="289" y="370"/>
                  </a:cubicBezTo>
                  <a:cubicBezTo>
                    <a:pt x="289" y="369"/>
                    <a:pt x="289" y="368"/>
                    <a:pt x="289" y="368"/>
                  </a:cubicBezTo>
                  <a:cubicBezTo>
                    <a:pt x="290" y="368"/>
                    <a:pt x="290" y="370"/>
                    <a:pt x="291" y="369"/>
                  </a:cubicBezTo>
                  <a:cubicBezTo>
                    <a:pt x="292" y="368"/>
                    <a:pt x="292" y="365"/>
                    <a:pt x="291" y="366"/>
                  </a:cubicBezTo>
                  <a:cubicBezTo>
                    <a:pt x="291" y="367"/>
                    <a:pt x="291" y="367"/>
                    <a:pt x="291" y="367"/>
                  </a:cubicBezTo>
                  <a:cubicBezTo>
                    <a:pt x="291" y="367"/>
                    <a:pt x="290" y="367"/>
                    <a:pt x="290" y="367"/>
                  </a:cubicBezTo>
                  <a:cubicBezTo>
                    <a:pt x="290" y="366"/>
                    <a:pt x="290" y="366"/>
                    <a:pt x="289" y="364"/>
                  </a:cubicBezTo>
                  <a:cubicBezTo>
                    <a:pt x="291" y="364"/>
                    <a:pt x="291" y="364"/>
                    <a:pt x="291" y="363"/>
                  </a:cubicBezTo>
                  <a:cubicBezTo>
                    <a:pt x="291" y="362"/>
                    <a:pt x="291" y="362"/>
                    <a:pt x="291" y="362"/>
                  </a:cubicBezTo>
                  <a:cubicBezTo>
                    <a:pt x="292" y="362"/>
                    <a:pt x="292" y="362"/>
                    <a:pt x="292" y="362"/>
                  </a:cubicBezTo>
                  <a:cubicBezTo>
                    <a:pt x="291" y="361"/>
                    <a:pt x="295" y="362"/>
                    <a:pt x="293" y="363"/>
                  </a:cubicBezTo>
                  <a:cubicBezTo>
                    <a:pt x="294" y="363"/>
                    <a:pt x="294" y="365"/>
                    <a:pt x="295" y="365"/>
                  </a:cubicBezTo>
                  <a:cubicBezTo>
                    <a:pt x="295" y="365"/>
                    <a:pt x="297" y="364"/>
                    <a:pt x="297" y="364"/>
                  </a:cubicBezTo>
                  <a:cubicBezTo>
                    <a:pt x="295" y="359"/>
                    <a:pt x="297" y="357"/>
                    <a:pt x="297" y="351"/>
                  </a:cubicBezTo>
                  <a:cubicBezTo>
                    <a:pt x="298" y="351"/>
                    <a:pt x="299" y="353"/>
                    <a:pt x="299" y="351"/>
                  </a:cubicBezTo>
                  <a:cubicBezTo>
                    <a:pt x="301" y="346"/>
                    <a:pt x="298" y="339"/>
                    <a:pt x="297" y="336"/>
                  </a:cubicBezTo>
                  <a:cubicBezTo>
                    <a:pt x="296" y="337"/>
                    <a:pt x="294" y="338"/>
                    <a:pt x="291" y="339"/>
                  </a:cubicBezTo>
                  <a:cubicBezTo>
                    <a:pt x="291" y="339"/>
                    <a:pt x="290" y="341"/>
                    <a:pt x="290" y="341"/>
                  </a:cubicBezTo>
                  <a:cubicBezTo>
                    <a:pt x="286" y="342"/>
                    <a:pt x="279" y="337"/>
                    <a:pt x="275" y="336"/>
                  </a:cubicBezTo>
                  <a:cubicBezTo>
                    <a:pt x="273" y="335"/>
                    <a:pt x="273" y="336"/>
                    <a:pt x="272" y="336"/>
                  </a:cubicBezTo>
                  <a:cubicBezTo>
                    <a:pt x="272" y="336"/>
                    <a:pt x="270" y="334"/>
                    <a:pt x="270" y="334"/>
                  </a:cubicBezTo>
                  <a:cubicBezTo>
                    <a:pt x="269" y="334"/>
                    <a:pt x="269" y="335"/>
                    <a:pt x="268" y="334"/>
                  </a:cubicBezTo>
                  <a:close/>
                  <a:moveTo>
                    <a:pt x="297" y="324"/>
                  </a:moveTo>
                  <a:cubicBezTo>
                    <a:pt x="296" y="324"/>
                    <a:pt x="296" y="326"/>
                    <a:pt x="296" y="326"/>
                  </a:cubicBezTo>
                  <a:cubicBezTo>
                    <a:pt x="296" y="326"/>
                    <a:pt x="295" y="329"/>
                    <a:pt x="299" y="330"/>
                  </a:cubicBezTo>
                  <a:cubicBezTo>
                    <a:pt x="299" y="331"/>
                    <a:pt x="299" y="331"/>
                    <a:pt x="299" y="331"/>
                  </a:cubicBezTo>
                  <a:cubicBezTo>
                    <a:pt x="299" y="331"/>
                    <a:pt x="301" y="330"/>
                    <a:pt x="301" y="330"/>
                  </a:cubicBezTo>
                  <a:cubicBezTo>
                    <a:pt x="300" y="328"/>
                    <a:pt x="299" y="324"/>
                    <a:pt x="297" y="324"/>
                  </a:cubicBezTo>
                  <a:close/>
                  <a:moveTo>
                    <a:pt x="261" y="322"/>
                  </a:moveTo>
                  <a:cubicBezTo>
                    <a:pt x="261" y="322"/>
                    <a:pt x="259" y="328"/>
                    <a:pt x="262" y="327"/>
                  </a:cubicBezTo>
                  <a:cubicBezTo>
                    <a:pt x="262" y="326"/>
                    <a:pt x="263" y="322"/>
                    <a:pt x="261" y="322"/>
                  </a:cubicBezTo>
                  <a:close/>
                  <a:moveTo>
                    <a:pt x="208" y="273"/>
                  </a:moveTo>
                  <a:cubicBezTo>
                    <a:pt x="202" y="274"/>
                    <a:pt x="204" y="278"/>
                    <a:pt x="210" y="277"/>
                  </a:cubicBezTo>
                  <a:cubicBezTo>
                    <a:pt x="214" y="276"/>
                    <a:pt x="211" y="273"/>
                    <a:pt x="208" y="273"/>
                  </a:cubicBezTo>
                  <a:close/>
                  <a:moveTo>
                    <a:pt x="190" y="222"/>
                  </a:moveTo>
                  <a:cubicBezTo>
                    <a:pt x="193" y="222"/>
                    <a:pt x="189" y="223"/>
                    <a:pt x="189" y="223"/>
                  </a:cubicBezTo>
                  <a:cubicBezTo>
                    <a:pt x="190" y="223"/>
                    <a:pt x="189" y="222"/>
                    <a:pt x="190" y="222"/>
                  </a:cubicBezTo>
                  <a:close/>
                  <a:moveTo>
                    <a:pt x="194" y="221"/>
                  </a:moveTo>
                  <a:cubicBezTo>
                    <a:pt x="197" y="222"/>
                    <a:pt x="195" y="223"/>
                    <a:pt x="197" y="226"/>
                  </a:cubicBezTo>
                  <a:cubicBezTo>
                    <a:pt x="198" y="227"/>
                    <a:pt x="198" y="227"/>
                    <a:pt x="198" y="227"/>
                  </a:cubicBezTo>
                  <a:cubicBezTo>
                    <a:pt x="199" y="228"/>
                    <a:pt x="198" y="228"/>
                    <a:pt x="198" y="230"/>
                  </a:cubicBezTo>
                  <a:cubicBezTo>
                    <a:pt x="197" y="230"/>
                    <a:pt x="197" y="229"/>
                    <a:pt x="195" y="229"/>
                  </a:cubicBezTo>
                  <a:cubicBezTo>
                    <a:pt x="195" y="226"/>
                    <a:pt x="194" y="221"/>
                    <a:pt x="194" y="221"/>
                  </a:cubicBezTo>
                  <a:close/>
                  <a:moveTo>
                    <a:pt x="208" y="215"/>
                  </a:moveTo>
                  <a:cubicBezTo>
                    <a:pt x="213" y="217"/>
                    <a:pt x="212" y="224"/>
                    <a:pt x="211" y="223"/>
                  </a:cubicBezTo>
                  <a:cubicBezTo>
                    <a:pt x="211" y="223"/>
                    <a:pt x="206" y="215"/>
                    <a:pt x="208" y="215"/>
                  </a:cubicBezTo>
                  <a:close/>
                  <a:moveTo>
                    <a:pt x="2" y="151"/>
                  </a:moveTo>
                  <a:cubicBezTo>
                    <a:pt x="2" y="153"/>
                    <a:pt x="2" y="153"/>
                    <a:pt x="2" y="153"/>
                  </a:cubicBezTo>
                  <a:cubicBezTo>
                    <a:pt x="2" y="152"/>
                    <a:pt x="3" y="151"/>
                    <a:pt x="2" y="151"/>
                  </a:cubicBezTo>
                  <a:close/>
                  <a:moveTo>
                    <a:pt x="226" y="59"/>
                  </a:moveTo>
                  <a:cubicBezTo>
                    <a:pt x="226" y="63"/>
                    <a:pt x="226" y="63"/>
                    <a:pt x="226" y="63"/>
                  </a:cubicBezTo>
                  <a:cubicBezTo>
                    <a:pt x="227" y="61"/>
                    <a:pt x="231" y="59"/>
                    <a:pt x="226" y="59"/>
                  </a:cubicBezTo>
                  <a:close/>
                  <a:moveTo>
                    <a:pt x="202" y="30"/>
                  </a:moveTo>
                  <a:cubicBezTo>
                    <a:pt x="202" y="31"/>
                    <a:pt x="202" y="30"/>
                    <a:pt x="201" y="30"/>
                  </a:cubicBezTo>
                  <a:cubicBezTo>
                    <a:pt x="201" y="36"/>
                    <a:pt x="199" y="36"/>
                    <a:pt x="206" y="36"/>
                  </a:cubicBezTo>
                  <a:cubicBezTo>
                    <a:pt x="205" y="35"/>
                    <a:pt x="205" y="34"/>
                    <a:pt x="204" y="34"/>
                  </a:cubicBezTo>
                  <a:cubicBezTo>
                    <a:pt x="204" y="34"/>
                    <a:pt x="204" y="32"/>
                    <a:pt x="204" y="32"/>
                  </a:cubicBezTo>
                  <a:cubicBezTo>
                    <a:pt x="204" y="32"/>
                    <a:pt x="206" y="31"/>
                    <a:pt x="205" y="30"/>
                  </a:cubicBezTo>
                  <a:cubicBezTo>
                    <a:pt x="204" y="30"/>
                    <a:pt x="203" y="30"/>
                    <a:pt x="202" y="30"/>
                  </a:cubicBezTo>
                  <a:close/>
                  <a:moveTo>
                    <a:pt x="148" y="6"/>
                  </a:moveTo>
                  <a:cubicBezTo>
                    <a:pt x="147" y="9"/>
                    <a:pt x="147" y="8"/>
                    <a:pt x="147" y="10"/>
                  </a:cubicBezTo>
                  <a:cubicBezTo>
                    <a:pt x="147" y="10"/>
                    <a:pt x="149" y="10"/>
                    <a:pt x="150" y="10"/>
                  </a:cubicBezTo>
                  <a:cubicBezTo>
                    <a:pt x="150" y="10"/>
                    <a:pt x="150" y="8"/>
                    <a:pt x="150" y="8"/>
                  </a:cubicBezTo>
                  <a:cubicBezTo>
                    <a:pt x="150" y="8"/>
                    <a:pt x="148" y="7"/>
                    <a:pt x="148" y="6"/>
                  </a:cubicBezTo>
                  <a:close/>
                  <a:moveTo>
                    <a:pt x="155" y="5"/>
                  </a:moveTo>
                  <a:cubicBezTo>
                    <a:pt x="155" y="7"/>
                    <a:pt x="155" y="7"/>
                    <a:pt x="155" y="7"/>
                  </a:cubicBezTo>
                  <a:cubicBezTo>
                    <a:pt x="153" y="7"/>
                    <a:pt x="153" y="7"/>
                    <a:pt x="152" y="7"/>
                  </a:cubicBezTo>
                  <a:cubicBezTo>
                    <a:pt x="152" y="7"/>
                    <a:pt x="152" y="9"/>
                    <a:pt x="152" y="9"/>
                  </a:cubicBezTo>
                  <a:cubicBezTo>
                    <a:pt x="152" y="9"/>
                    <a:pt x="153" y="9"/>
                    <a:pt x="154" y="9"/>
                  </a:cubicBezTo>
                  <a:cubicBezTo>
                    <a:pt x="154" y="8"/>
                    <a:pt x="154" y="7"/>
                    <a:pt x="155" y="7"/>
                  </a:cubicBezTo>
                  <a:cubicBezTo>
                    <a:pt x="155" y="7"/>
                    <a:pt x="160" y="8"/>
                    <a:pt x="157" y="6"/>
                  </a:cubicBezTo>
                  <a:cubicBezTo>
                    <a:pt x="156" y="6"/>
                    <a:pt x="157" y="5"/>
                    <a:pt x="155" y="5"/>
                  </a:cubicBezTo>
                  <a:close/>
                </a:path>
              </a:pathLst>
            </a:custGeom>
            <a:grpFill/>
            <a:ln w="9525">
              <a:solidFill>
                <a:schemeClr val="tx2">
                  <a:lumMod val="2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337"/>
            <p:cNvSpPr>
              <a:spLocks noEditPoints="1"/>
            </p:cNvSpPr>
            <p:nvPr/>
          </p:nvSpPr>
          <p:spPr bwMode="auto">
            <a:xfrm>
              <a:off x="9398002" y="4670316"/>
              <a:ext cx="1223353" cy="1304190"/>
            </a:xfrm>
            <a:custGeom>
              <a:avLst/>
              <a:gdLst>
                <a:gd name="T0" fmla="*/ 264 w 347"/>
                <a:gd name="T1" fmla="*/ 309 h 370"/>
                <a:gd name="T2" fmla="*/ 275 w 347"/>
                <a:gd name="T3" fmla="*/ 302 h 370"/>
                <a:gd name="T4" fmla="*/ 279 w 347"/>
                <a:gd name="T5" fmla="*/ 310 h 370"/>
                <a:gd name="T6" fmla="*/ 295 w 347"/>
                <a:gd name="T7" fmla="*/ 304 h 370"/>
                <a:gd name="T8" fmla="*/ 313 w 347"/>
                <a:gd name="T9" fmla="*/ 291 h 370"/>
                <a:gd name="T10" fmla="*/ 323 w 347"/>
                <a:gd name="T11" fmla="*/ 262 h 370"/>
                <a:gd name="T12" fmla="*/ 333 w 347"/>
                <a:gd name="T13" fmla="*/ 238 h 370"/>
                <a:gd name="T14" fmla="*/ 343 w 347"/>
                <a:gd name="T15" fmla="*/ 215 h 370"/>
                <a:gd name="T16" fmla="*/ 341 w 347"/>
                <a:gd name="T17" fmla="*/ 165 h 370"/>
                <a:gd name="T18" fmla="*/ 329 w 347"/>
                <a:gd name="T19" fmla="*/ 143 h 370"/>
                <a:gd name="T20" fmla="*/ 311 w 347"/>
                <a:gd name="T21" fmla="*/ 110 h 370"/>
                <a:gd name="T22" fmla="*/ 290 w 347"/>
                <a:gd name="T23" fmla="*/ 90 h 370"/>
                <a:gd name="T24" fmla="*/ 277 w 347"/>
                <a:gd name="T25" fmla="*/ 42 h 370"/>
                <a:gd name="T26" fmla="*/ 262 w 347"/>
                <a:gd name="T27" fmla="*/ 19 h 370"/>
                <a:gd name="T28" fmla="*/ 248 w 347"/>
                <a:gd name="T29" fmla="*/ 1 h 370"/>
                <a:gd name="T30" fmla="*/ 244 w 347"/>
                <a:gd name="T31" fmla="*/ 48 h 370"/>
                <a:gd name="T32" fmla="*/ 225 w 347"/>
                <a:gd name="T33" fmla="*/ 65 h 370"/>
                <a:gd name="T34" fmla="*/ 193 w 347"/>
                <a:gd name="T35" fmla="*/ 44 h 370"/>
                <a:gd name="T36" fmla="*/ 203 w 347"/>
                <a:gd name="T37" fmla="*/ 14 h 370"/>
                <a:gd name="T38" fmla="*/ 181 w 347"/>
                <a:gd name="T39" fmla="*/ 10 h 370"/>
                <a:gd name="T40" fmla="*/ 170 w 347"/>
                <a:gd name="T41" fmla="*/ 14 h 370"/>
                <a:gd name="T42" fmla="*/ 147 w 347"/>
                <a:gd name="T43" fmla="*/ 20 h 370"/>
                <a:gd name="T44" fmla="*/ 139 w 347"/>
                <a:gd name="T45" fmla="*/ 44 h 370"/>
                <a:gd name="T46" fmla="*/ 125 w 347"/>
                <a:gd name="T47" fmla="*/ 35 h 370"/>
                <a:gd name="T48" fmla="*/ 107 w 347"/>
                <a:gd name="T49" fmla="*/ 38 h 370"/>
                <a:gd name="T50" fmla="*/ 95 w 347"/>
                <a:gd name="T51" fmla="*/ 55 h 370"/>
                <a:gd name="T52" fmla="*/ 87 w 347"/>
                <a:gd name="T53" fmla="*/ 64 h 370"/>
                <a:gd name="T54" fmla="*/ 79 w 347"/>
                <a:gd name="T55" fmla="*/ 75 h 370"/>
                <a:gd name="T56" fmla="*/ 47 w 347"/>
                <a:gd name="T57" fmla="*/ 100 h 370"/>
                <a:gd name="T58" fmla="*/ 20 w 347"/>
                <a:gd name="T59" fmla="*/ 114 h 370"/>
                <a:gd name="T60" fmla="*/ 6 w 347"/>
                <a:gd name="T61" fmla="*/ 128 h 370"/>
                <a:gd name="T62" fmla="*/ 7 w 347"/>
                <a:gd name="T63" fmla="*/ 155 h 370"/>
                <a:gd name="T64" fmla="*/ 0 w 347"/>
                <a:gd name="T65" fmla="*/ 159 h 370"/>
                <a:gd name="T66" fmla="*/ 16 w 347"/>
                <a:gd name="T67" fmla="*/ 189 h 370"/>
                <a:gd name="T68" fmla="*/ 22 w 347"/>
                <a:gd name="T69" fmla="*/ 230 h 370"/>
                <a:gd name="T70" fmla="*/ 24 w 347"/>
                <a:gd name="T71" fmla="*/ 257 h 370"/>
                <a:gd name="T72" fmla="*/ 49 w 347"/>
                <a:gd name="T73" fmla="*/ 255 h 370"/>
                <a:gd name="T74" fmla="*/ 64 w 347"/>
                <a:gd name="T75" fmla="*/ 252 h 370"/>
                <a:gd name="T76" fmla="*/ 86 w 347"/>
                <a:gd name="T77" fmla="*/ 251 h 370"/>
                <a:gd name="T78" fmla="*/ 109 w 347"/>
                <a:gd name="T79" fmla="*/ 232 h 370"/>
                <a:gd name="T80" fmla="*/ 151 w 347"/>
                <a:gd name="T81" fmla="*/ 226 h 370"/>
                <a:gd name="T82" fmla="*/ 177 w 347"/>
                <a:gd name="T83" fmla="*/ 232 h 370"/>
                <a:gd name="T84" fmla="*/ 189 w 347"/>
                <a:gd name="T85" fmla="*/ 256 h 370"/>
                <a:gd name="T86" fmla="*/ 210 w 347"/>
                <a:gd name="T87" fmla="*/ 249 h 370"/>
                <a:gd name="T88" fmla="*/ 209 w 347"/>
                <a:gd name="T89" fmla="*/ 265 h 370"/>
                <a:gd name="T90" fmla="*/ 224 w 347"/>
                <a:gd name="T91" fmla="*/ 270 h 370"/>
                <a:gd name="T92" fmla="*/ 248 w 347"/>
                <a:gd name="T93" fmla="*/ 304 h 370"/>
                <a:gd name="T94" fmla="*/ 275 w 347"/>
                <a:gd name="T95" fmla="*/ 359 h 370"/>
                <a:gd name="T96" fmla="*/ 291 w 347"/>
                <a:gd name="T97" fmla="*/ 369 h 370"/>
                <a:gd name="T98" fmla="*/ 293 w 347"/>
                <a:gd name="T99" fmla="*/ 363 h 370"/>
                <a:gd name="T100" fmla="*/ 275 w 347"/>
                <a:gd name="T101" fmla="*/ 336 h 370"/>
                <a:gd name="T102" fmla="*/ 301 w 347"/>
                <a:gd name="T103" fmla="*/ 330 h 370"/>
                <a:gd name="T104" fmla="*/ 190 w 347"/>
                <a:gd name="T105" fmla="*/ 222 h 370"/>
                <a:gd name="T106" fmla="*/ 194 w 347"/>
                <a:gd name="T107" fmla="*/ 221 h 370"/>
                <a:gd name="T108" fmla="*/ 226 w 347"/>
                <a:gd name="T109" fmla="*/ 63 h 370"/>
                <a:gd name="T110" fmla="*/ 202 w 347"/>
                <a:gd name="T111" fmla="*/ 30 h 370"/>
                <a:gd name="T112" fmla="*/ 152 w 347"/>
                <a:gd name="T113" fmla="*/ 7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47" h="370">
                  <a:moveTo>
                    <a:pt x="248" y="304"/>
                  </a:moveTo>
                  <a:cubicBezTo>
                    <a:pt x="248" y="304"/>
                    <a:pt x="249" y="306"/>
                    <a:pt x="249" y="306"/>
                  </a:cubicBezTo>
                  <a:cubicBezTo>
                    <a:pt x="249" y="307"/>
                    <a:pt x="251" y="306"/>
                    <a:pt x="252" y="306"/>
                  </a:cubicBezTo>
                  <a:cubicBezTo>
                    <a:pt x="252" y="308"/>
                    <a:pt x="251" y="310"/>
                    <a:pt x="253" y="311"/>
                  </a:cubicBezTo>
                  <a:cubicBezTo>
                    <a:pt x="253" y="311"/>
                    <a:pt x="254" y="310"/>
                    <a:pt x="255" y="310"/>
                  </a:cubicBezTo>
                  <a:cubicBezTo>
                    <a:pt x="256" y="310"/>
                    <a:pt x="257" y="313"/>
                    <a:pt x="258" y="314"/>
                  </a:cubicBezTo>
                  <a:cubicBezTo>
                    <a:pt x="259" y="313"/>
                    <a:pt x="261" y="313"/>
                    <a:pt x="262" y="312"/>
                  </a:cubicBezTo>
                  <a:cubicBezTo>
                    <a:pt x="263" y="311"/>
                    <a:pt x="263" y="309"/>
                    <a:pt x="264" y="309"/>
                  </a:cubicBezTo>
                  <a:cubicBezTo>
                    <a:pt x="265" y="309"/>
                    <a:pt x="265" y="309"/>
                    <a:pt x="265" y="309"/>
                  </a:cubicBezTo>
                  <a:cubicBezTo>
                    <a:pt x="266" y="308"/>
                    <a:pt x="265" y="306"/>
                    <a:pt x="266" y="306"/>
                  </a:cubicBezTo>
                  <a:cubicBezTo>
                    <a:pt x="267" y="305"/>
                    <a:pt x="268" y="305"/>
                    <a:pt x="269" y="304"/>
                  </a:cubicBezTo>
                  <a:cubicBezTo>
                    <a:pt x="270" y="302"/>
                    <a:pt x="266" y="304"/>
                    <a:pt x="269" y="302"/>
                  </a:cubicBezTo>
                  <a:cubicBezTo>
                    <a:pt x="270" y="301"/>
                    <a:pt x="270" y="301"/>
                    <a:pt x="271" y="300"/>
                  </a:cubicBezTo>
                  <a:cubicBezTo>
                    <a:pt x="271" y="299"/>
                    <a:pt x="271" y="299"/>
                    <a:pt x="271" y="299"/>
                  </a:cubicBezTo>
                  <a:cubicBezTo>
                    <a:pt x="272" y="299"/>
                    <a:pt x="274" y="300"/>
                    <a:pt x="274" y="300"/>
                  </a:cubicBezTo>
                  <a:cubicBezTo>
                    <a:pt x="274" y="301"/>
                    <a:pt x="274" y="301"/>
                    <a:pt x="275" y="302"/>
                  </a:cubicBezTo>
                  <a:cubicBezTo>
                    <a:pt x="274" y="303"/>
                    <a:pt x="271" y="304"/>
                    <a:pt x="271" y="304"/>
                  </a:cubicBezTo>
                  <a:cubicBezTo>
                    <a:pt x="271" y="305"/>
                    <a:pt x="272" y="306"/>
                    <a:pt x="271" y="306"/>
                  </a:cubicBezTo>
                  <a:cubicBezTo>
                    <a:pt x="272" y="306"/>
                    <a:pt x="273" y="307"/>
                    <a:pt x="274" y="306"/>
                  </a:cubicBezTo>
                  <a:cubicBezTo>
                    <a:pt x="275" y="306"/>
                    <a:pt x="276" y="305"/>
                    <a:pt x="277" y="304"/>
                  </a:cubicBezTo>
                  <a:cubicBezTo>
                    <a:pt x="277" y="304"/>
                    <a:pt x="277" y="306"/>
                    <a:pt x="277" y="306"/>
                  </a:cubicBezTo>
                  <a:cubicBezTo>
                    <a:pt x="276" y="307"/>
                    <a:pt x="275" y="307"/>
                    <a:pt x="275" y="307"/>
                  </a:cubicBezTo>
                  <a:cubicBezTo>
                    <a:pt x="275" y="308"/>
                    <a:pt x="275" y="308"/>
                    <a:pt x="275" y="308"/>
                  </a:cubicBezTo>
                  <a:cubicBezTo>
                    <a:pt x="275" y="309"/>
                    <a:pt x="279" y="310"/>
                    <a:pt x="279" y="310"/>
                  </a:cubicBezTo>
                  <a:cubicBezTo>
                    <a:pt x="281" y="314"/>
                    <a:pt x="281" y="314"/>
                    <a:pt x="281" y="314"/>
                  </a:cubicBezTo>
                  <a:cubicBezTo>
                    <a:pt x="281" y="313"/>
                    <a:pt x="282" y="312"/>
                    <a:pt x="283" y="313"/>
                  </a:cubicBezTo>
                  <a:cubicBezTo>
                    <a:pt x="283" y="313"/>
                    <a:pt x="283" y="315"/>
                    <a:pt x="283" y="316"/>
                  </a:cubicBezTo>
                  <a:cubicBezTo>
                    <a:pt x="284" y="317"/>
                    <a:pt x="285" y="317"/>
                    <a:pt x="285" y="317"/>
                  </a:cubicBezTo>
                  <a:cubicBezTo>
                    <a:pt x="287" y="313"/>
                    <a:pt x="285" y="315"/>
                    <a:pt x="287" y="313"/>
                  </a:cubicBezTo>
                  <a:cubicBezTo>
                    <a:pt x="288" y="312"/>
                    <a:pt x="289" y="313"/>
                    <a:pt x="290" y="312"/>
                  </a:cubicBezTo>
                  <a:cubicBezTo>
                    <a:pt x="290" y="312"/>
                    <a:pt x="291" y="310"/>
                    <a:pt x="291" y="310"/>
                  </a:cubicBezTo>
                  <a:cubicBezTo>
                    <a:pt x="292" y="308"/>
                    <a:pt x="295" y="306"/>
                    <a:pt x="295" y="304"/>
                  </a:cubicBezTo>
                  <a:cubicBezTo>
                    <a:pt x="296" y="303"/>
                    <a:pt x="294" y="303"/>
                    <a:pt x="295" y="302"/>
                  </a:cubicBezTo>
                  <a:cubicBezTo>
                    <a:pt x="295" y="301"/>
                    <a:pt x="296" y="300"/>
                    <a:pt x="297" y="299"/>
                  </a:cubicBezTo>
                  <a:cubicBezTo>
                    <a:pt x="303" y="299"/>
                    <a:pt x="307" y="298"/>
                    <a:pt x="311" y="300"/>
                  </a:cubicBezTo>
                  <a:cubicBezTo>
                    <a:pt x="312" y="297"/>
                    <a:pt x="312" y="297"/>
                    <a:pt x="312" y="297"/>
                  </a:cubicBezTo>
                  <a:cubicBezTo>
                    <a:pt x="312" y="297"/>
                    <a:pt x="314" y="297"/>
                    <a:pt x="315" y="297"/>
                  </a:cubicBezTo>
                  <a:cubicBezTo>
                    <a:pt x="315" y="296"/>
                    <a:pt x="314" y="294"/>
                    <a:pt x="314" y="294"/>
                  </a:cubicBezTo>
                  <a:cubicBezTo>
                    <a:pt x="316" y="293"/>
                    <a:pt x="315" y="294"/>
                    <a:pt x="316" y="292"/>
                  </a:cubicBezTo>
                  <a:cubicBezTo>
                    <a:pt x="315" y="291"/>
                    <a:pt x="314" y="291"/>
                    <a:pt x="313" y="291"/>
                  </a:cubicBezTo>
                  <a:cubicBezTo>
                    <a:pt x="313" y="290"/>
                    <a:pt x="313" y="289"/>
                    <a:pt x="312" y="288"/>
                  </a:cubicBezTo>
                  <a:cubicBezTo>
                    <a:pt x="314" y="285"/>
                    <a:pt x="316" y="282"/>
                    <a:pt x="317" y="278"/>
                  </a:cubicBezTo>
                  <a:cubicBezTo>
                    <a:pt x="317" y="278"/>
                    <a:pt x="317" y="273"/>
                    <a:pt x="317" y="271"/>
                  </a:cubicBezTo>
                  <a:cubicBezTo>
                    <a:pt x="318" y="271"/>
                    <a:pt x="318" y="271"/>
                    <a:pt x="318" y="271"/>
                  </a:cubicBezTo>
                  <a:cubicBezTo>
                    <a:pt x="319" y="270"/>
                    <a:pt x="319" y="268"/>
                    <a:pt x="320" y="266"/>
                  </a:cubicBezTo>
                  <a:cubicBezTo>
                    <a:pt x="321" y="266"/>
                    <a:pt x="321" y="266"/>
                    <a:pt x="321" y="266"/>
                  </a:cubicBezTo>
                  <a:cubicBezTo>
                    <a:pt x="322" y="266"/>
                    <a:pt x="322" y="263"/>
                    <a:pt x="321" y="262"/>
                  </a:cubicBezTo>
                  <a:cubicBezTo>
                    <a:pt x="323" y="262"/>
                    <a:pt x="323" y="262"/>
                    <a:pt x="323" y="262"/>
                  </a:cubicBezTo>
                  <a:cubicBezTo>
                    <a:pt x="323" y="261"/>
                    <a:pt x="322" y="259"/>
                    <a:pt x="323" y="258"/>
                  </a:cubicBezTo>
                  <a:cubicBezTo>
                    <a:pt x="324" y="257"/>
                    <a:pt x="324" y="257"/>
                    <a:pt x="324" y="257"/>
                  </a:cubicBezTo>
                  <a:cubicBezTo>
                    <a:pt x="325" y="253"/>
                    <a:pt x="325" y="251"/>
                    <a:pt x="324" y="248"/>
                  </a:cubicBezTo>
                  <a:cubicBezTo>
                    <a:pt x="325" y="247"/>
                    <a:pt x="326" y="247"/>
                    <a:pt x="327" y="246"/>
                  </a:cubicBezTo>
                  <a:cubicBezTo>
                    <a:pt x="327" y="246"/>
                    <a:pt x="327" y="244"/>
                    <a:pt x="327" y="243"/>
                  </a:cubicBezTo>
                  <a:cubicBezTo>
                    <a:pt x="328" y="242"/>
                    <a:pt x="330" y="242"/>
                    <a:pt x="331" y="241"/>
                  </a:cubicBezTo>
                  <a:cubicBezTo>
                    <a:pt x="332" y="241"/>
                    <a:pt x="332" y="239"/>
                    <a:pt x="333" y="238"/>
                  </a:cubicBezTo>
                  <a:cubicBezTo>
                    <a:pt x="333" y="238"/>
                    <a:pt x="333" y="238"/>
                    <a:pt x="333" y="238"/>
                  </a:cubicBezTo>
                  <a:cubicBezTo>
                    <a:pt x="335" y="237"/>
                    <a:pt x="335" y="238"/>
                    <a:pt x="337" y="237"/>
                  </a:cubicBezTo>
                  <a:cubicBezTo>
                    <a:pt x="337" y="236"/>
                    <a:pt x="336" y="233"/>
                    <a:pt x="337" y="232"/>
                  </a:cubicBezTo>
                  <a:cubicBezTo>
                    <a:pt x="337" y="231"/>
                    <a:pt x="338" y="230"/>
                    <a:pt x="339" y="230"/>
                  </a:cubicBezTo>
                  <a:cubicBezTo>
                    <a:pt x="340" y="230"/>
                    <a:pt x="340" y="230"/>
                    <a:pt x="340" y="230"/>
                  </a:cubicBezTo>
                  <a:cubicBezTo>
                    <a:pt x="340" y="229"/>
                    <a:pt x="340" y="227"/>
                    <a:pt x="340" y="227"/>
                  </a:cubicBezTo>
                  <a:cubicBezTo>
                    <a:pt x="340" y="225"/>
                    <a:pt x="342" y="223"/>
                    <a:pt x="342" y="222"/>
                  </a:cubicBezTo>
                  <a:cubicBezTo>
                    <a:pt x="342" y="220"/>
                    <a:pt x="341" y="218"/>
                    <a:pt x="341" y="217"/>
                  </a:cubicBezTo>
                  <a:cubicBezTo>
                    <a:pt x="341" y="217"/>
                    <a:pt x="342" y="215"/>
                    <a:pt x="343" y="215"/>
                  </a:cubicBezTo>
                  <a:cubicBezTo>
                    <a:pt x="341" y="210"/>
                    <a:pt x="342" y="208"/>
                    <a:pt x="343" y="204"/>
                  </a:cubicBezTo>
                  <a:cubicBezTo>
                    <a:pt x="342" y="203"/>
                    <a:pt x="342" y="204"/>
                    <a:pt x="341" y="202"/>
                  </a:cubicBezTo>
                  <a:cubicBezTo>
                    <a:pt x="343" y="200"/>
                    <a:pt x="347" y="200"/>
                    <a:pt x="343" y="197"/>
                  </a:cubicBezTo>
                  <a:cubicBezTo>
                    <a:pt x="344" y="195"/>
                    <a:pt x="347" y="194"/>
                    <a:pt x="345" y="189"/>
                  </a:cubicBezTo>
                  <a:cubicBezTo>
                    <a:pt x="345" y="187"/>
                    <a:pt x="343" y="186"/>
                    <a:pt x="342" y="185"/>
                  </a:cubicBezTo>
                  <a:cubicBezTo>
                    <a:pt x="341" y="184"/>
                    <a:pt x="340" y="179"/>
                    <a:pt x="340" y="179"/>
                  </a:cubicBezTo>
                  <a:cubicBezTo>
                    <a:pt x="340" y="175"/>
                    <a:pt x="340" y="169"/>
                    <a:pt x="341" y="167"/>
                  </a:cubicBezTo>
                  <a:cubicBezTo>
                    <a:pt x="341" y="165"/>
                    <a:pt x="341" y="165"/>
                    <a:pt x="341" y="165"/>
                  </a:cubicBezTo>
                  <a:cubicBezTo>
                    <a:pt x="340" y="165"/>
                    <a:pt x="341" y="161"/>
                    <a:pt x="341" y="161"/>
                  </a:cubicBezTo>
                  <a:cubicBezTo>
                    <a:pt x="339" y="160"/>
                    <a:pt x="339" y="160"/>
                    <a:pt x="339" y="160"/>
                  </a:cubicBezTo>
                  <a:cubicBezTo>
                    <a:pt x="339" y="159"/>
                    <a:pt x="340" y="158"/>
                    <a:pt x="339" y="157"/>
                  </a:cubicBezTo>
                  <a:cubicBezTo>
                    <a:pt x="339" y="156"/>
                    <a:pt x="338" y="156"/>
                    <a:pt x="337" y="156"/>
                  </a:cubicBezTo>
                  <a:cubicBezTo>
                    <a:pt x="336" y="155"/>
                    <a:pt x="336" y="153"/>
                    <a:pt x="335" y="152"/>
                  </a:cubicBezTo>
                  <a:cubicBezTo>
                    <a:pt x="335" y="151"/>
                    <a:pt x="332" y="151"/>
                    <a:pt x="332" y="150"/>
                  </a:cubicBezTo>
                  <a:cubicBezTo>
                    <a:pt x="331" y="149"/>
                    <a:pt x="332" y="148"/>
                    <a:pt x="332" y="147"/>
                  </a:cubicBezTo>
                  <a:cubicBezTo>
                    <a:pt x="332" y="146"/>
                    <a:pt x="330" y="144"/>
                    <a:pt x="329" y="143"/>
                  </a:cubicBezTo>
                  <a:cubicBezTo>
                    <a:pt x="328" y="142"/>
                    <a:pt x="324" y="140"/>
                    <a:pt x="323" y="139"/>
                  </a:cubicBezTo>
                  <a:cubicBezTo>
                    <a:pt x="322" y="136"/>
                    <a:pt x="324" y="130"/>
                    <a:pt x="322" y="127"/>
                  </a:cubicBezTo>
                  <a:cubicBezTo>
                    <a:pt x="321" y="127"/>
                    <a:pt x="321" y="127"/>
                    <a:pt x="321" y="127"/>
                  </a:cubicBezTo>
                  <a:cubicBezTo>
                    <a:pt x="318" y="123"/>
                    <a:pt x="318" y="123"/>
                    <a:pt x="318" y="123"/>
                  </a:cubicBezTo>
                  <a:cubicBezTo>
                    <a:pt x="317" y="123"/>
                    <a:pt x="315" y="126"/>
                    <a:pt x="313" y="123"/>
                  </a:cubicBezTo>
                  <a:cubicBezTo>
                    <a:pt x="311" y="119"/>
                    <a:pt x="314" y="118"/>
                    <a:pt x="313" y="114"/>
                  </a:cubicBezTo>
                  <a:cubicBezTo>
                    <a:pt x="312" y="113"/>
                    <a:pt x="312" y="113"/>
                    <a:pt x="312" y="113"/>
                  </a:cubicBezTo>
                  <a:cubicBezTo>
                    <a:pt x="311" y="112"/>
                    <a:pt x="312" y="111"/>
                    <a:pt x="311" y="110"/>
                  </a:cubicBezTo>
                  <a:cubicBezTo>
                    <a:pt x="309" y="105"/>
                    <a:pt x="304" y="110"/>
                    <a:pt x="307" y="100"/>
                  </a:cubicBezTo>
                  <a:cubicBezTo>
                    <a:pt x="306" y="99"/>
                    <a:pt x="304" y="97"/>
                    <a:pt x="302" y="96"/>
                  </a:cubicBezTo>
                  <a:cubicBezTo>
                    <a:pt x="302" y="96"/>
                    <a:pt x="302" y="94"/>
                    <a:pt x="302" y="94"/>
                  </a:cubicBezTo>
                  <a:cubicBezTo>
                    <a:pt x="297" y="92"/>
                    <a:pt x="297" y="92"/>
                    <a:pt x="297" y="92"/>
                  </a:cubicBezTo>
                  <a:cubicBezTo>
                    <a:pt x="297" y="92"/>
                    <a:pt x="298" y="93"/>
                    <a:pt x="296" y="94"/>
                  </a:cubicBezTo>
                  <a:cubicBezTo>
                    <a:pt x="296" y="93"/>
                    <a:pt x="295" y="93"/>
                    <a:pt x="294" y="92"/>
                  </a:cubicBezTo>
                  <a:cubicBezTo>
                    <a:pt x="294" y="92"/>
                    <a:pt x="294" y="90"/>
                    <a:pt x="294" y="90"/>
                  </a:cubicBezTo>
                  <a:cubicBezTo>
                    <a:pt x="293" y="89"/>
                    <a:pt x="291" y="90"/>
                    <a:pt x="290" y="90"/>
                  </a:cubicBezTo>
                  <a:cubicBezTo>
                    <a:pt x="289" y="89"/>
                    <a:pt x="288" y="88"/>
                    <a:pt x="287" y="88"/>
                  </a:cubicBezTo>
                  <a:cubicBezTo>
                    <a:pt x="285" y="87"/>
                    <a:pt x="285" y="87"/>
                    <a:pt x="285" y="87"/>
                  </a:cubicBezTo>
                  <a:cubicBezTo>
                    <a:pt x="284" y="85"/>
                    <a:pt x="285" y="82"/>
                    <a:pt x="285" y="82"/>
                  </a:cubicBezTo>
                  <a:cubicBezTo>
                    <a:pt x="284" y="77"/>
                    <a:pt x="285" y="74"/>
                    <a:pt x="284" y="68"/>
                  </a:cubicBezTo>
                  <a:cubicBezTo>
                    <a:pt x="284" y="68"/>
                    <a:pt x="282" y="66"/>
                    <a:pt x="282" y="66"/>
                  </a:cubicBezTo>
                  <a:cubicBezTo>
                    <a:pt x="282" y="65"/>
                    <a:pt x="282" y="63"/>
                    <a:pt x="282" y="62"/>
                  </a:cubicBezTo>
                  <a:cubicBezTo>
                    <a:pt x="282" y="61"/>
                    <a:pt x="277" y="58"/>
                    <a:pt x="277" y="56"/>
                  </a:cubicBezTo>
                  <a:cubicBezTo>
                    <a:pt x="276" y="54"/>
                    <a:pt x="277" y="45"/>
                    <a:pt x="277" y="42"/>
                  </a:cubicBezTo>
                  <a:cubicBezTo>
                    <a:pt x="276" y="42"/>
                    <a:pt x="277" y="41"/>
                    <a:pt x="277" y="41"/>
                  </a:cubicBezTo>
                  <a:cubicBezTo>
                    <a:pt x="276" y="41"/>
                    <a:pt x="275" y="41"/>
                    <a:pt x="275" y="42"/>
                  </a:cubicBezTo>
                  <a:cubicBezTo>
                    <a:pt x="273" y="39"/>
                    <a:pt x="272" y="37"/>
                    <a:pt x="270" y="34"/>
                  </a:cubicBezTo>
                  <a:cubicBezTo>
                    <a:pt x="268" y="36"/>
                    <a:pt x="266" y="37"/>
                    <a:pt x="265" y="39"/>
                  </a:cubicBezTo>
                  <a:cubicBezTo>
                    <a:pt x="264" y="38"/>
                    <a:pt x="263" y="37"/>
                    <a:pt x="262" y="37"/>
                  </a:cubicBezTo>
                  <a:cubicBezTo>
                    <a:pt x="262" y="33"/>
                    <a:pt x="263" y="30"/>
                    <a:pt x="264" y="28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2" y="25"/>
                    <a:pt x="263" y="21"/>
                    <a:pt x="262" y="19"/>
                  </a:cubicBezTo>
                  <a:cubicBezTo>
                    <a:pt x="261" y="18"/>
                    <a:pt x="259" y="17"/>
                    <a:pt x="258" y="16"/>
                  </a:cubicBezTo>
                  <a:cubicBezTo>
                    <a:pt x="258" y="15"/>
                    <a:pt x="259" y="13"/>
                    <a:pt x="258" y="12"/>
                  </a:cubicBezTo>
                  <a:cubicBezTo>
                    <a:pt x="258" y="11"/>
                    <a:pt x="256" y="11"/>
                    <a:pt x="256" y="10"/>
                  </a:cubicBezTo>
                  <a:cubicBezTo>
                    <a:pt x="255" y="10"/>
                    <a:pt x="256" y="8"/>
                    <a:pt x="256" y="7"/>
                  </a:cubicBezTo>
                  <a:cubicBezTo>
                    <a:pt x="255" y="6"/>
                    <a:pt x="253" y="6"/>
                    <a:pt x="253" y="5"/>
                  </a:cubicBezTo>
                  <a:cubicBezTo>
                    <a:pt x="252" y="4"/>
                    <a:pt x="252" y="2"/>
                    <a:pt x="252" y="0"/>
                  </a:cubicBezTo>
                  <a:cubicBezTo>
                    <a:pt x="250" y="0"/>
                    <a:pt x="250" y="0"/>
                    <a:pt x="250" y="0"/>
                  </a:cubicBezTo>
                  <a:cubicBezTo>
                    <a:pt x="250" y="2"/>
                    <a:pt x="249" y="1"/>
                    <a:pt x="248" y="1"/>
                  </a:cubicBezTo>
                  <a:cubicBezTo>
                    <a:pt x="248" y="5"/>
                    <a:pt x="249" y="7"/>
                    <a:pt x="248" y="11"/>
                  </a:cubicBezTo>
                  <a:cubicBezTo>
                    <a:pt x="247" y="12"/>
                    <a:pt x="245" y="14"/>
                    <a:pt x="245" y="15"/>
                  </a:cubicBezTo>
                  <a:cubicBezTo>
                    <a:pt x="245" y="16"/>
                    <a:pt x="246" y="16"/>
                    <a:pt x="246" y="16"/>
                  </a:cubicBezTo>
                  <a:cubicBezTo>
                    <a:pt x="246" y="26"/>
                    <a:pt x="246" y="26"/>
                    <a:pt x="246" y="26"/>
                  </a:cubicBezTo>
                  <a:cubicBezTo>
                    <a:pt x="246" y="28"/>
                    <a:pt x="244" y="28"/>
                    <a:pt x="244" y="32"/>
                  </a:cubicBezTo>
                  <a:cubicBezTo>
                    <a:pt x="243" y="34"/>
                    <a:pt x="244" y="40"/>
                    <a:pt x="245" y="43"/>
                  </a:cubicBezTo>
                  <a:cubicBezTo>
                    <a:pt x="245" y="43"/>
                    <a:pt x="246" y="45"/>
                    <a:pt x="246" y="46"/>
                  </a:cubicBezTo>
                  <a:cubicBezTo>
                    <a:pt x="246" y="46"/>
                    <a:pt x="244" y="47"/>
                    <a:pt x="244" y="48"/>
                  </a:cubicBezTo>
                  <a:cubicBezTo>
                    <a:pt x="244" y="50"/>
                    <a:pt x="245" y="52"/>
                    <a:pt x="244" y="54"/>
                  </a:cubicBezTo>
                  <a:cubicBezTo>
                    <a:pt x="244" y="55"/>
                    <a:pt x="242" y="57"/>
                    <a:pt x="241" y="58"/>
                  </a:cubicBezTo>
                  <a:cubicBezTo>
                    <a:pt x="244" y="61"/>
                    <a:pt x="239" y="65"/>
                    <a:pt x="239" y="66"/>
                  </a:cubicBezTo>
                  <a:cubicBezTo>
                    <a:pt x="239" y="68"/>
                    <a:pt x="239" y="70"/>
                    <a:pt x="239" y="72"/>
                  </a:cubicBezTo>
                  <a:cubicBezTo>
                    <a:pt x="237" y="72"/>
                    <a:pt x="232" y="74"/>
                    <a:pt x="229" y="73"/>
                  </a:cubicBezTo>
                  <a:cubicBezTo>
                    <a:pt x="229" y="72"/>
                    <a:pt x="229" y="72"/>
                    <a:pt x="229" y="72"/>
                  </a:cubicBezTo>
                  <a:cubicBezTo>
                    <a:pt x="228" y="72"/>
                    <a:pt x="228" y="72"/>
                    <a:pt x="228" y="72"/>
                  </a:cubicBezTo>
                  <a:cubicBezTo>
                    <a:pt x="228" y="70"/>
                    <a:pt x="226" y="66"/>
                    <a:pt x="225" y="65"/>
                  </a:cubicBezTo>
                  <a:cubicBezTo>
                    <a:pt x="224" y="64"/>
                    <a:pt x="222" y="64"/>
                    <a:pt x="220" y="64"/>
                  </a:cubicBezTo>
                  <a:cubicBezTo>
                    <a:pt x="218" y="62"/>
                    <a:pt x="216" y="57"/>
                    <a:pt x="214" y="56"/>
                  </a:cubicBezTo>
                  <a:cubicBezTo>
                    <a:pt x="212" y="55"/>
                    <a:pt x="211" y="56"/>
                    <a:pt x="210" y="55"/>
                  </a:cubicBezTo>
                  <a:cubicBezTo>
                    <a:pt x="208" y="54"/>
                    <a:pt x="208" y="52"/>
                    <a:pt x="206" y="52"/>
                  </a:cubicBezTo>
                  <a:cubicBezTo>
                    <a:pt x="205" y="51"/>
                    <a:pt x="203" y="52"/>
                    <a:pt x="202" y="52"/>
                  </a:cubicBezTo>
                  <a:cubicBezTo>
                    <a:pt x="202" y="51"/>
                    <a:pt x="201" y="48"/>
                    <a:pt x="200" y="48"/>
                  </a:cubicBezTo>
                  <a:cubicBezTo>
                    <a:pt x="199" y="47"/>
                    <a:pt x="198" y="47"/>
                    <a:pt x="197" y="47"/>
                  </a:cubicBezTo>
                  <a:cubicBezTo>
                    <a:pt x="196" y="46"/>
                    <a:pt x="194" y="45"/>
                    <a:pt x="193" y="44"/>
                  </a:cubicBezTo>
                  <a:cubicBezTo>
                    <a:pt x="194" y="40"/>
                    <a:pt x="193" y="38"/>
                    <a:pt x="194" y="34"/>
                  </a:cubicBezTo>
                  <a:cubicBezTo>
                    <a:pt x="194" y="34"/>
                    <a:pt x="196" y="33"/>
                    <a:pt x="196" y="33"/>
                  </a:cubicBezTo>
                  <a:cubicBezTo>
                    <a:pt x="197" y="31"/>
                    <a:pt x="196" y="28"/>
                    <a:pt x="196" y="25"/>
                  </a:cubicBezTo>
                  <a:cubicBezTo>
                    <a:pt x="203" y="27"/>
                    <a:pt x="202" y="26"/>
                    <a:pt x="200" y="20"/>
                  </a:cubicBezTo>
                  <a:cubicBezTo>
                    <a:pt x="202" y="19"/>
                    <a:pt x="204" y="18"/>
                    <a:pt x="206" y="17"/>
                  </a:cubicBezTo>
                  <a:cubicBezTo>
                    <a:pt x="206" y="17"/>
                    <a:pt x="205" y="15"/>
                    <a:pt x="206" y="14"/>
                  </a:cubicBezTo>
                  <a:cubicBezTo>
                    <a:pt x="205" y="14"/>
                    <a:pt x="204" y="15"/>
                    <a:pt x="204" y="15"/>
                  </a:cubicBezTo>
                  <a:cubicBezTo>
                    <a:pt x="203" y="14"/>
                    <a:pt x="204" y="14"/>
                    <a:pt x="203" y="14"/>
                  </a:cubicBezTo>
                  <a:cubicBezTo>
                    <a:pt x="203" y="12"/>
                    <a:pt x="204" y="12"/>
                    <a:pt x="204" y="10"/>
                  </a:cubicBezTo>
                  <a:cubicBezTo>
                    <a:pt x="202" y="12"/>
                    <a:pt x="201" y="12"/>
                    <a:pt x="198" y="13"/>
                  </a:cubicBezTo>
                  <a:cubicBezTo>
                    <a:pt x="198" y="13"/>
                    <a:pt x="198" y="15"/>
                    <a:pt x="198" y="15"/>
                  </a:cubicBezTo>
                  <a:cubicBezTo>
                    <a:pt x="198" y="14"/>
                    <a:pt x="195" y="11"/>
                    <a:pt x="194" y="11"/>
                  </a:cubicBezTo>
                  <a:cubicBezTo>
                    <a:pt x="192" y="11"/>
                    <a:pt x="191" y="12"/>
                    <a:pt x="190" y="12"/>
                  </a:cubicBezTo>
                  <a:cubicBezTo>
                    <a:pt x="188" y="13"/>
                    <a:pt x="188" y="11"/>
                    <a:pt x="187" y="11"/>
                  </a:cubicBezTo>
                  <a:cubicBezTo>
                    <a:pt x="185" y="11"/>
                    <a:pt x="184" y="12"/>
                    <a:pt x="182" y="12"/>
                  </a:cubicBezTo>
                  <a:cubicBezTo>
                    <a:pt x="181" y="10"/>
                    <a:pt x="181" y="10"/>
                    <a:pt x="181" y="10"/>
                  </a:cubicBezTo>
                  <a:cubicBezTo>
                    <a:pt x="179" y="9"/>
                    <a:pt x="178" y="11"/>
                    <a:pt x="177" y="10"/>
                  </a:cubicBezTo>
                  <a:cubicBezTo>
                    <a:pt x="176" y="10"/>
                    <a:pt x="176" y="8"/>
                    <a:pt x="175" y="7"/>
                  </a:cubicBezTo>
                  <a:cubicBezTo>
                    <a:pt x="173" y="8"/>
                    <a:pt x="172" y="8"/>
                    <a:pt x="170" y="9"/>
                  </a:cubicBezTo>
                  <a:cubicBezTo>
                    <a:pt x="167" y="2"/>
                    <a:pt x="168" y="7"/>
                    <a:pt x="162" y="4"/>
                  </a:cubicBezTo>
                  <a:cubicBezTo>
                    <a:pt x="162" y="4"/>
                    <a:pt x="161" y="5"/>
                    <a:pt x="161" y="5"/>
                  </a:cubicBezTo>
                  <a:cubicBezTo>
                    <a:pt x="162" y="6"/>
                    <a:pt x="164" y="8"/>
                    <a:pt x="164" y="8"/>
                  </a:cubicBezTo>
                  <a:cubicBezTo>
                    <a:pt x="165" y="9"/>
                    <a:pt x="166" y="8"/>
                    <a:pt x="167" y="8"/>
                  </a:cubicBezTo>
                  <a:cubicBezTo>
                    <a:pt x="169" y="9"/>
                    <a:pt x="169" y="12"/>
                    <a:pt x="170" y="14"/>
                  </a:cubicBezTo>
                  <a:cubicBezTo>
                    <a:pt x="169" y="14"/>
                    <a:pt x="169" y="14"/>
                    <a:pt x="169" y="14"/>
                  </a:cubicBezTo>
                  <a:cubicBezTo>
                    <a:pt x="169" y="15"/>
                    <a:pt x="168" y="16"/>
                    <a:pt x="168" y="17"/>
                  </a:cubicBezTo>
                  <a:cubicBezTo>
                    <a:pt x="166" y="16"/>
                    <a:pt x="162" y="13"/>
                    <a:pt x="158" y="14"/>
                  </a:cubicBezTo>
                  <a:cubicBezTo>
                    <a:pt x="158" y="15"/>
                    <a:pt x="158" y="16"/>
                    <a:pt x="157" y="16"/>
                  </a:cubicBezTo>
                  <a:cubicBezTo>
                    <a:pt x="156" y="13"/>
                    <a:pt x="157" y="14"/>
                    <a:pt x="156" y="13"/>
                  </a:cubicBezTo>
                  <a:cubicBezTo>
                    <a:pt x="152" y="17"/>
                    <a:pt x="154" y="17"/>
                    <a:pt x="150" y="15"/>
                  </a:cubicBezTo>
                  <a:cubicBezTo>
                    <a:pt x="150" y="16"/>
                    <a:pt x="151" y="18"/>
                    <a:pt x="151" y="18"/>
                  </a:cubicBezTo>
                  <a:cubicBezTo>
                    <a:pt x="150" y="19"/>
                    <a:pt x="147" y="20"/>
                    <a:pt x="147" y="20"/>
                  </a:cubicBezTo>
                  <a:cubicBezTo>
                    <a:pt x="147" y="21"/>
                    <a:pt x="146" y="22"/>
                    <a:pt x="147" y="22"/>
                  </a:cubicBezTo>
                  <a:cubicBezTo>
                    <a:pt x="148" y="23"/>
                    <a:pt x="149" y="25"/>
                    <a:pt x="150" y="26"/>
                  </a:cubicBezTo>
                  <a:cubicBezTo>
                    <a:pt x="144" y="26"/>
                    <a:pt x="145" y="27"/>
                    <a:pt x="144" y="33"/>
                  </a:cubicBezTo>
                  <a:cubicBezTo>
                    <a:pt x="142" y="33"/>
                    <a:pt x="143" y="33"/>
                    <a:pt x="141" y="33"/>
                  </a:cubicBezTo>
                  <a:cubicBezTo>
                    <a:pt x="141" y="33"/>
                    <a:pt x="140" y="40"/>
                    <a:pt x="142" y="41"/>
                  </a:cubicBezTo>
                  <a:cubicBezTo>
                    <a:pt x="143" y="41"/>
                    <a:pt x="144" y="41"/>
                    <a:pt x="144" y="42"/>
                  </a:cubicBezTo>
                  <a:cubicBezTo>
                    <a:pt x="144" y="42"/>
                    <a:pt x="143" y="44"/>
                    <a:pt x="144" y="44"/>
                  </a:cubicBezTo>
                  <a:cubicBezTo>
                    <a:pt x="142" y="44"/>
                    <a:pt x="139" y="44"/>
                    <a:pt x="139" y="44"/>
                  </a:cubicBezTo>
                  <a:cubicBezTo>
                    <a:pt x="138" y="42"/>
                    <a:pt x="138" y="42"/>
                    <a:pt x="138" y="42"/>
                  </a:cubicBezTo>
                  <a:cubicBezTo>
                    <a:pt x="132" y="40"/>
                    <a:pt x="131" y="39"/>
                    <a:pt x="131" y="47"/>
                  </a:cubicBezTo>
                  <a:cubicBezTo>
                    <a:pt x="129" y="47"/>
                    <a:pt x="129" y="46"/>
                    <a:pt x="129" y="48"/>
                  </a:cubicBezTo>
                  <a:cubicBezTo>
                    <a:pt x="126" y="48"/>
                    <a:pt x="129" y="43"/>
                    <a:pt x="129" y="43"/>
                  </a:cubicBezTo>
                  <a:cubicBezTo>
                    <a:pt x="129" y="43"/>
                    <a:pt x="129" y="39"/>
                    <a:pt x="129" y="38"/>
                  </a:cubicBezTo>
                  <a:cubicBezTo>
                    <a:pt x="128" y="38"/>
                    <a:pt x="128" y="38"/>
                    <a:pt x="128" y="38"/>
                  </a:cubicBezTo>
                  <a:cubicBezTo>
                    <a:pt x="127" y="37"/>
                    <a:pt x="127" y="36"/>
                    <a:pt x="127" y="35"/>
                  </a:cubicBezTo>
                  <a:cubicBezTo>
                    <a:pt x="125" y="35"/>
                    <a:pt x="125" y="35"/>
                    <a:pt x="125" y="35"/>
                  </a:cubicBezTo>
                  <a:cubicBezTo>
                    <a:pt x="125" y="34"/>
                    <a:pt x="125" y="33"/>
                    <a:pt x="125" y="32"/>
                  </a:cubicBezTo>
                  <a:cubicBezTo>
                    <a:pt x="122" y="28"/>
                    <a:pt x="117" y="31"/>
                    <a:pt x="114" y="33"/>
                  </a:cubicBezTo>
                  <a:cubicBezTo>
                    <a:pt x="114" y="32"/>
                    <a:pt x="115" y="31"/>
                    <a:pt x="113" y="31"/>
                  </a:cubicBezTo>
                  <a:cubicBezTo>
                    <a:pt x="113" y="34"/>
                    <a:pt x="113" y="35"/>
                    <a:pt x="113" y="38"/>
                  </a:cubicBezTo>
                  <a:cubicBezTo>
                    <a:pt x="112" y="38"/>
                    <a:pt x="111" y="37"/>
                    <a:pt x="111" y="37"/>
                  </a:cubicBezTo>
                  <a:cubicBezTo>
                    <a:pt x="111" y="37"/>
                    <a:pt x="111" y="35"/>
                    <a:pt x="111" y="35"/>
                  </a:cubicBezTo>
                  <a:cubicBezTo>
                    <a:pt x="110" y="35"/>
                    <a:pt x="109" y="38"/>
                    <a:pt x="109" y="38"/>
                  </a:cubicBezTo>
                  <a:cubicBezTo>
                    <a:pt x="109" y="39"/>
                    <a:pt x="108" y="38"/>
                    <a:pt x="107" y="38"/>
                  </a:cubicBezTo>
                  <a:cubicBezTo>
                    <a:pt x="107" y="39"/>
                    <a:pt x="106" y="41"/>
                    <a:pt x="107" y="40"/>
                  </a:cubicBezTo>
                  <a:cubicBezTo>
                    <a:pt x="107" y="42"/>
                    <a:pt x="107" y="41"/>
                    <a:pt x="108" y="41"/>
                  </a:cubicBezTo>
                  <a:cubicBezTo>
                    <a:pt x="108" y="41"/>
                    <a:pt x="108" y="43"/>
                    <a:pt x="108" y="43"/>
                  </a:cubicBezTo>
                  <a:cubicBezTo>
                    <a:pt x="106" y="44"/>
                    <a:pt x="105" y="44"/>
                    <a:pt x="105" y="44"/>
                  </a:cubicBezTo>
                  <a:cubicBezTo>
                    <a:pt x="105" y="44"/>
                    <a:pt x="105" y="44"/>
                    <a:pt x="106" y="47"/>
                  </a:cubicBezTo>
                  <a:cubicBezTo>
                    <a:pt x="102" y="46"/>
                    <a:pt x="104" y="46"/>
                    <a:pt x="99" y="47"/>
                  </a:cubicBezTo>
                  <a:cubicBezTo>
                    <a:pt x="101" y="52"/>
                    <a:pt x="100" y="53"/>
                    <a:pt x="98" y="56"/>
                  </a:cubicBezTo>
                  <a:cubicBezTo>
                    <a:pt x="97" y="55"/>
                    <a:pt x="96" y="56"/>
                    <a:pt x="95" y="55"/>
                  </a:cubicBezTo>
                  <a:cubicBezTo>
                    <a:pt x="95" y="55"/>
                    <a:pt x="95" y="53"/>
                    <a:pt x="95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2" y="54"/>
                    <a:pt x="93" y="54"/>
                    <a:pt x="91" y="54"/>
                  </a:cubicBezTo>
                  <a:cubicBezTo>
                    <a:pt x="91" y="57"/>
                    <a:pt x="90" y="60"/>
                    <a:pt x="91" y="62"/>
                  </a:cubicBezTo>
                  <a:cubicBezTo>
                    <a:pt x="92" y="63"/>
                    <a:pt x="93" y="64"/>
                    <a:pt x="93" y="64"/>
                  </a:cubicBezTo>
                  <a:cubicBezTo>
                    <a:pt x="92" y="65"/>
                    <a:pt x="92" y="65"/>
                    <a:pt x="91" y="65"/>
                  </a:cubicBezTo>
                  <a:cubicBezTo>
                    <a:pt x="91" y="65"/>
                    <a:pt x="91" y="67"/>
                    <a:pt x="91" y="68"/>
                  </a:cubicBezTo>
                  <a:cubicBezTo>
                    <a:pt x="90" y="66"/>
                    <a:pt x="88" y="65"/>
                    <a:pt x="87" y="64"/>
                  </a:cubicBezTo>
                  <a:cubicBezTo>
                    <a:pt x="87" y="62"/>
                    <a:pt x="88" y="60"/>
                    <a:pt x="87" y="58"/>
                  </a:cubicBezTo>
                  <a:cubicBezTo>
                    <a:pt x="86" y="58"/>
                    <a:pt x="85" y="58"/>
                    <a:pt x="85" y="58"/>
                  </a:cubicBezTo>
                  <a:cubicBezTo>
                    <a:pt x="84" y="58"/>
                    <a:pt x="85" y="60"/>
                    <a:pt x="85" y="60"/>
                  </a:cubicBezTo>
                  <a:cubicBezTo>
                    <a:pt x="85" y="60"/>
                    <a:pt x="81" y="62"/>
                    <a:pt x="81" y="62"/>
                  </a:cubicBezTo>
                  <a:cubicBezTo>
                    <a:pt x="78" y="66"/>
                    <a:pt x="81" y="69"/>
                    <a:pt x="80" y="72"/>
                  </a:cubicBezTo>
                  <a:cubicBezTo>
                    <a:pt x="79" y="72"/>
                    <a:pt x="79" y="72"/>
                    <a:pt x="79" y="72"/>
                  </a:cubicBezTo>
                  <a:cubicBezTo>
                    <a:pt x="78" y="73"/>
                    <a:pt x="79" y="74"/>
                    <a:pt x="78" y="75"/>
                  </a:cubicBezTo>
                  <a:cubicBezTo>
                    <a:pt x="79" y="75"/>
                    <a:pt x="79" y="75"/>
                    <a:pt x="79" y="75"/>
                  </a:cubicBezTo>
                  <a:cubicBezTo>
                    <a:pt x="79" y="75"/>
                    <a:pt x="80" y="77"/>
                    <a:pt x="80" y="78"/>
                  </a:cubicBezTo>
                  <a:cubicBezTo>
                    <a:pt x="79" y="79"/>
                    <a:pt x="76" y="79"/>
                    <a:pt x="75" y="81"/>
                  </a:cubicBezTo>
                  <a:cubicBezTo>
                    <a:pt x="74" y="81"/>
                    <a:pt x="75" y="82"/>
                    <a:pt x="75" y="83"/>
                  </a:cubicBezTo>
                  <a:cubicBezTo>
                    <a:pt x="75" y="83"/>
                    <a:pt x="69" y="90"/>
                    <a:pt x="69" y="90"/>
                  </a:cubicBezTo>
                  <a:cubicBezTo>
                    <a:pt x="66" y="92"/>
                    <a:pt x="64" y="91"/>
                    <a:pt x="59" y="92"/>
                  </a:cubicBezTo>
                  <a:cubicBezTo>
                    <a:pt x="58" y="93"/>
                    <a:pt x="56" y="95"/>
                    <a:pt x="55" y="95"/>
                  </a:cubicBezTo>
                  <a:cubicBezTo>
                    <a:pt x="54" y="95"/>
                    <a:pt x="52" y="94"/>
                    <a:pt x="51" y="94"/>
                  </a:cubicBezTo>
                  <a:cubicBezTo>
                    <a:pt x="49" y="95"/>
                    <a:pt x="49" y="99"/>
                    <a:pt x="47" y="100"/>
                  </a:cubicBezTo>
                  <a:cubicBezTo>
                    <a:pt x="46" y="101"/>
                    <a:pt x="44" y="100"/>
                    <a:pt x="43" y="101"/>
                  </a:cubicBezTo>
                  <a:cubicBezTo>
                    <a:pt x="42" y="101"/>
                    <a:pt x="42" y="103"/>
                    <a:pt x="42" y="103"/>
                  </a:cubicBezTo>
                  <a:cubicBezTo>
                    <a:pt x="39" y="105"/>
                    <a:pt x="35" y="103"/>
                    <a:pt x="33" y="102"/>
                  </a:cubicBezTo>
                  <a:cubicBezTo>
                    <a:pt x="32" y="103"/>
                    <a:pt x="32" y="104"/>
                    <a:pt x="32" y="106"/>
                  </a:cubicBezTo>
                  <a:cubicBezTo>
                    <a:pt x="31" y="105"/>
                    <a:pt x="27" y="105"/>
                    <a:pt x="27" y="106"/>
                  </a:cubicBezTo>
                  <a:cubicBezTo>
                    <a:pt x="25" y="106"/>
                    <a:pt x="24" y="111"/>
                    <a:pt x="22" y="112"/>
                  </a:cubicBezTo>
                  <a:cubicBezTo>
                    <a:pt x="21" y="112"/>
                    <a:pt x="21" y="112"/>
                    <a:pt x="21" y="112"/>
                  </a:cubicBezTo>
                  <a:cubicBezTo>
                    <a:pt x="20" y="112"/>
                    <a:pt x="21" y="114"/>
                    <a:pt x="20" y="114"/>
                  </a:cubicBezTo>
                  <a:cubicBezTo>
                    <a:pt x="20" y="114"/>
                    <a:pt x="19" y="114"/>
                    <a:pt x="18" y="114"/>
                  </a:cubicBezTo>
                  <a:cubicBezTo>
                    <a:pt x="16" y="115"/>
                    <a:pt x="15" y="119"/>
                    <a:pt x="14" y="120"/>
                  </a:cubicBezTo>
                  <a:cubicBezTo>
                    <a:pt x="12" y="121"/>
                    <a:pt x="10" y="122"/>
                    <a:pt x="8" y="123"/>
                  </a:cubicBezTo>
                  <a:cubicBezTo>
                    <a:pt x="8" y="122"/>
                    <a:pt x="7" y="121"/>
                    <a:pt x="8" y="121"/>
                  </a:cubicBezTo>
                  <a:cubicBezTo>
                    <a:pt x="9" y="120"/>
                    <a:pt x="8" y="118"/>
                    <a:pt x="8" y="118"/>
                  </a:cubicBezTo>
                  <a:cubicBezTo>
                    <a:pt x="8" y="118"/>
                    <a:pt x="9" y="117"/>
                    <a:pt x="8" y="117"/>
                  </a:cubicBezTo>
                  <a:cubicBezTo>
                    <a:pt x="6" y="119"/>
                    <a:pt x="7" y="123"/>
                    <a:pt x="4" y="124"/>
                  </a:cubicBezTo>
                  <a:cubicBezTo>
                    <a:pt x="4" y="124"/>
                    <a:pt x="6" y="128"/>
                    <a:pt x="6" y="128"/>
                  </a:cubicBezTo>
                  <a:cubicBezTo>
                    <a:pt x="7" y="127"/>
                    <a:pt x="6" y="132"/>
                    <a:pt x="6" y="133"/>
                  </a:cubicBezTo>
                  <a:cubicBezTo>
                    <a:pt x="6" y="132"/>
                    <a:pt x="6" y="134"/>
                    <a:pt x="6" y="134"/>
                  </a:cubicBezTo>
                  <a:cubicBezTo>
                    <a:pt x="7" y="137"/>
                    <a:pt x="5" y="139"/>
                    <a:pt x="4" y="141"/>
                  </a:cubicBezTo>
                  <a:cubicBezTo>
                    <a:pt x="4" y="141"/>
                    <a:pt x="2" y="141"/>
                    <a:pt x="2" y="141"/>
                  </a:cubicBezTo>
                  <a:cubicBezTo>
                    <a:pt x="1" y="143"/>
                    <a:pt x="1" y="143"/>
                    <a:pt x="1" y="143"/>
                  </a:cubicBezTo>
                  <a:cubicBezTo>
                    <a:pt x="1" y="143"/>
                    <a:pt x="2" y="143"/>
                    <a:pt x="2" y="143"/>
                  </a:cubicBezTo>
                  <a:cubicBezTo>
                    <a:pt x="4" y="145"/>
                    <a:pt x="6" y="146"/>
                    <a:pt x="7" y="148"/>
                  </a:cubicBezTo>
                  <a:cubicBezTo>
                    <a:pt x="8" y="151"/>
                    <a:pt x="7" y="152"/>
                    <a:pt x="7" y="155"/>
                  </a:cubicBezTo>
                  <a:cubicBezTo>
                    <a:pt x="7" y="157"/>
                    <a:pt x="8" y="160"/>
                    <a:pt x="9" y="164"/>
                  </a:cubicBezTo>
                  <a:cubicBezTo>
                    <a:pt x="7" y="163"/>
                    <a:pt x="7" y="164"/>
                    <a:pt x="5" y="163"/>
                  </a:cubicBezTo>
                  <a:cubicBezTo>
                    <a:pt x="5" y="162"/>
                    <a:pt x="5" y="159"/>
                    <a:pt x="5" y="159"/>
                  </a:cubicBezTo>
                  <a:cubicBezTo>
                    <a:pt x="4" y="159"/>
                    <a:pt x="4" y="159"/>
                    <a:pt x="4" y="159"/>
                  </a:cubicBezTo>
                  <a:cubicBezTo>
                    <a:pt x="5" y="164"/>
                    <a:pt x="6" y="165"/>
                    <a:pt x="7" y="169"/>
                  </a:cubicBezTo>
                  <a:cubicBezTo>
                    <a:pt x="7" y="169"/>
                    <a:pt x="5" y="170"/>
                    <a:pt x="5" y="169"/>
                  </a:cubicBezTo>
                  <a:cubicBezTo>
                    <a:pt x="3" y="169"/>
                    <a:pt x="3" y="163"/>
                    <a:pt x="2" y="160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1" y="162"/>
                    <a:pt x="1" y="165"/>
                    <a:pt x="2" y="168"/>
                  </a:cubicBezTo>
                  <a:cubicBezTo>
                    <a:pt x="2" y="168"/>
                    <a:pt x="3" y="168"/>
                    <a:pt x="3" y="169"/>
                  </a:cubicBezTo>
                  <a:cubicBezTo>
                    <a:pt x="5" y="172"/>
                    <a:pt x="7" y="173"/>
                    <a:pt x="9" y="176"/>
                  </a:cubicBezTo>
                  <a:cubicBezTo>
                    <a:pt x="10" y="177"/>
                    <a:pt x="9" y="178"/>
                    <a:pt x="10" y="180"/>
                  </a:cubicBezTo>
                  <a:cubicBezTo>
                    <a:pt x="11" y="181"/>
                    <a:pt x="11" y="181"/>
                    <a:pt x="11" y="181"/>
                  </a:cubicBezTo>
                  <a:cubicBezTo>
                    <a:pt x="11" y="182"/>
                    <a:pt x="11" y="182"/>
                    <a:pt x="11" y="182"/>
                  </a:cubicBezTo>
                  <a:cubicBezTo>
                    <a:pt x="10" y="181"/>
                    <a:pt x="10" y="185"/>
                    <a:pt x="10" y="185"/>
                  </a:cubicBezTo>
                  <a:cubicBezTo>
                    <a:pt x="11" y="187"/>
                    <a:pt x="14" y="188"/>
                    <a:pt x="16" y="189"/>
                  </a:cubicBezTo>
                  <a:cubicBezTo>
                    <a:pt x="15" y="191"/>
                    <a:pt x="14" y="193"/>
                    <a:pt x="14" y="194"/>
                  </a:cubicBezTo>
                  <a:cubicBezTo>
                    <a:pt x="15" y="195"/>
                    <a:pt x="19" y="198"/>
                    <a:pt x="19" y="201"/>
                  </a:cubicBezTo>
                  <a:cubicBezTo>
                    <a:pt x="19" y="201"/>
                    <a:pt x="18" y="202"/>
                    <a:pt x="18" y="203"/>
                  </a:cubicBezTo>
                  <a:cubicBezTo>
                    <a:pt x="17" y="205"/>
                    <a:pt x="18" y="209"/>
                    <a:pt x="18" y="211"/>
                  </a:cubicBezTo>
                  <a:cubicBezTo>
                    <a:pt x="19" y="213"/>
                    <a:pt x="20" y="215"/>
                    <a:pt x="21" y="217"/>
                  </a:cubicBezTo>
                  <a:cubicBezTo>
                    <a:pt x="22" y="221"/>
                    <a:pt x="21" y="221"/>
                    <a:pt x="22" y="224"/>
                  </a:cubicBezTo>
                  <a:cubicBezTo>
                    <a:pt x="22" y="224"/>
                    <a:pt x="24" y="227"/>
                    <a:pt x="24" y="227"/>
                  </a:cubicBezTo>
                  <a:cubicBezTo>
                    <a:pt x="24" y="228"/>
                    <a:pt x="22" y="230"/>
                    <a:pt x="22" y="230"/>
                  </a:cubicBezTo>
                  <a:cubicBezTo>
                    <a:pt x="22" y="233"/>
                    <a:pt x="24" y="233"/>
                    <a:pt x="24" y="235"/>
                  </a:cubicBezTo>
                  <a:cubicBezTo>
                    <a:pt x="23" y="236"/>
                    <a:pt x="22" y="237"/>
                    <a:pt x="22" y="237"/>
                  </a:cubicBezTo>
                  <a:cubicBezTo>
                    <a:pt x="21" y="242"/>
                    <a:pt x="22" y="244"/>
                    <a:pt x="22" y="249"/>
                  </a:cubicBezTo>
                  <a:cubicBezTo>
                    <a:pt x="21" y="249"/>
                    <a:pt x="21" y="250"/>
                    <a:pt x="20" y="250"/>
                  </a:cubicBezTo>
                  <a:cubicBezTo>
                    <a:pt x="20" y="249"/>
                    <a:pt x="18" y="247"/>
                    <a:pt x="18" y="247"/>
                  </a:cubicBezTo>
                  <a:cubicBezTo>
                    <a:pt x="17" y="247"/>
                    <a:pt x="15" y="247"/>
                    <a:pt x="16" y="248"/>
                  </a:cubicBezTo>
                  <a:cubicBezTo>
                    <a:pt x="16" y="247"/>
                    <a:pt x="16" y="251"/>
                    <a:pt x="17" y="252"/>
                  </a:cubicBezTo>
                  <a:cubicBezTo>
                    <a:pt x="19" y="256"/>
                    <a:pt x="21" y="254"/>
                    <a:pt x="24" y="257"/>
                  </a:cubicBezTo>
                  <a:cubicBezTo>
                    <a:pt x="25" y="258"/>
                    <a:pt x="26" y="261"/>
                    <a:pt x="27" y="262"/>
                  </a:cubicBezTo>
                  <a:cubicBezTo>
                    <a:pt x="28" y="263"/>
                    <a:pt x="32" y="262"/>
                    <a:pt x="32" y="262"/>
                  </a:cubicBezTo>
                  <a:cubicBezTo>
                    <a:pt x="33" y="262"/>
                    <a:pt x="33" y="262"/>
                    <a:pt x="33" y="262"/>
                  </a:cubicBezTo>
                  <a:cubicBezTo>
                    <a:pt x="34" y="262"/>
                    <a:pt x="36" y="261"/>
                    <a:pt x="37" y="262"/>
                  </a:cubicBezTo>
                  <a:cubicBezTo>
                    <a:pt x="37" y="262"/>
                    <a:pt x="40" y="264"/>
                    <a:pt x="41" y="264"/>
                  </a:cubicBezTo>
                  <a:cubicBezTo>
                    <a:pt x="41" y="264"/>
                    <a:pt x="42" y="262"/>
                    <a:pt x="42" y="262"/>
                  </a:cubicBezTo>
                  <a:cubicBezTo>
                    <a:pt x="42" y="262"/>
                    <a:pt x="43" y="262"/>
                    <a:pt x="44" y="262"/>
                  </a:cubicBezTo>
                  <a:cubicBezTo>
                    <a:pt x="44" y="262"/>
                    <a:pt x="48" y="255"/>
                    <a:pt x="49" y="255"/>
                  </a:cubicBezTo>
                  <a:cubicBezTo>
                    <a:pt x="50" y="255"/>
                    <a:pt x="50" y="255"/>
                    <a:pt x="50" y="255"/>
                  </a:cubicBezTo>
                  <a:cubicBezTo>
                    <a:pt x="50" y="255"/>
                    <a:pt x="51" y="258"/>
                    <a:pt x="51" y="258"/>
                  </a:cubicBezTo>
                  <a:cubicBezTo>
                    <a:pt x="51" y="258"/>
                    <a:pt x="53" y="258"/>
                    <a:pt x="53" y="258"/>
                  </a:cubicBezTo>
                  <a:cubicBezTo>
                    <a:pt x="54" y="256"/>
                    <a:pt x="54" y="256"/>
                    <a:pt x="54" y="254"/>
                  </a:cubicBezTo>
                  <a:cubicBezTo>
                    <a:pt x="54" y="252"/>
                    <a:pt x="54" y="252"/>
                    <a:pt x="54" y="252"/>
                  </a:cubicBezTo>
                  <a:cubicBezTo>
                    <a:pt x="56" y="252"/>
                    <a:pt x="57" y="253"/>
                    <a:pt x="59" y="252"/>
                  </a:cubicBezTo>
                  <a:cubicBezTo>
                    <a:pt x="61" y="251"/>
                    <a:pt x="61" y="251"/>
                    <a:pt x="61" y="251"/>
                  </a:cubicBezTo>
                  <a:cubicBezTo>
                    <a:pt x="63" y="251"/>
                    <a:pt x="62" y="252"/>
                    <a:pt x="64" y="252"/>
                  </a:cubicBezTo>
                  <a:cubicBezTo>
                    <a:pt x="64" y="251"/>
                    <a:pt x="64" y="250"/>
                    <a:pt x="65" y="250"/>
                  </a:cubicBezTo>
                  <a:cubicBezTo>
                    <a:pt x="68" y="249"/>
                    <a:pt x="72" y="251"/>
                    <a:pt x="74" y="251"/>
                  </a:cubicBezTo>
                  <a:cubicBezTo>
                    <a:pt x="74" y="251"/>
                    <a:pt x="75" y="250"/>
                    <a:pt x="77" y="250"/>
                  </a:cubicBezTo>
                  <a:cubicBezTo>
                    <a:pt x="77" y="250"/>
                    <a:pt x="78" y="252"/>
                    <a:pt x="78" y="252"/>
                  </a:cubicBezTo>
                  <a:cubicBezTo>
                    <a:pt x="79" y="252"/>
                    <a:pt x="78" y="251"/>
                    <a:pt x="79" y="250"/>
                  </a:cubicBezTo>
                  <a:cubicBezTo>
                    <a:pt x="80" y="250"/>
                    <a:pt x="82" y="251"/>
                    <a:pt x="83" y="250"/>
                  </a:cubicBezTo>
                  <a:cubicBezTo>
                    <a:pt x="83" y="250"/>
                    <a:pt x="83" y="250"/>
                    <a:pt x="83" y="250"/>
                  </a:cubicBezTo>
                  <a:cubicBezTo>
                    <a:pt x="87" y="249"/>
                    <a:pt x="85" y="251"/>
                    <a:pt x="86" y="251"/>
                  </a:cubicBezTo>
                  <a:cubicBezTo>
                    <a:pt x="88" y="251"/>
                    <a:pt x="87" y="250"/>
                    <a:pt x="88" y="250"/>
                  </a:cubicBezTo>
                  <a:cubicBezTo>
                    <a:pt x="89" y="250"/>
                    <a:pt x="90" y="250"/>
                    <a:pt x="89" y="250"/>
                  </a:cubicBezTo>
                  <a:cubicBezTo>
                    <a:pt x="90" y="250"/>
                    <a:pt x="90" y="250"/>
                    <a:pt x="90" y="250"/>
                  </a:cubicBezTo>
                  <a:cubicBezTo>
                    <a:pt x="92" y="249"/>
                    <a:pt x="94" y="242"/>
                    <a:pt x="96" y="241"/>
                  </a:cubicBezTo>
                  <a:cubicBezTo>
                    <a:pt x="98" y="240"/>
                    <a:pt x="100" y="241"/>
                    <a:pt x="102" y="240"/>
                  </a:cubicBezTo>
                  <a:cubicBezTo>
                    <a:pt x="104" y="236"/>
                    <a:pt x="104" y="236"/>
                    <a:pt x="104" y="236"/>
                  </a:cubicBezTo>
                  <a:cubicBezTo>
                    <a:pt x="105" y="236"/>
                    <a:pt x="106" y="237"/>
                    <a:pt x="106" y="237"/>
                  </a:cubicBezTo>
                  <a:cubicBezTo>
                    <a:pt x="107" y="236"/>
                    <a:pt x="108" y="234"/>
                    <a:pt x="109" y="232"/>
                  </a:cubicBezTo>
                  <a:cubicBezTo>
                    <a:pt x="116" y="233"/>
                    <a:pt x="125" y="232"/>
                    <a:pt x="129" y="230"/>
                  </a:cubicBezTo>
                  <a:cubicBezTo>
                    <a:pt x="129" y="229"/>
                    <a:pt x="129" y="229"/>
                    <a:pt x="129" y="229"/>
                  </a:cubicBezTo>
                  <a:cubicBezTo>
                    <a:pt x="131" y="229"/>
                    <a:pt x="132" y="228"/>
                    <a:pt x="133" y="228"/>
                  </a:cubicBezTo>
                  <a:cubicBezTo>
                    <a:pt x="135" y="227"/>
                    <a:pt x="135" y="229"/>
                    <a:pt x="137" y="229"/>
                  </a:cubicBezTo>
                  <a:cubicBezTo>
                    <a:pt x="138" y="227"/>
                    <a:pt x="138" y="227"/>
                    <a:pt x="138" y="227"/>
                  </a:cubicBezTo>
                  <a:cubicBezTo>
                    <a:pt x="141" y="226"/>
                    <a:pt x="142" y="227"/>
                    <a:pt x="145" y="227"/>
                  </a:cubicBezTo>
                  <a:cubicBezTo>
                    <a:pt x="146" y="225"/>
                    <a:pt x="146" y="225"/>
                    <a:pt x="146" y="225"/>
                  </a:cubicBezTo>
                  <a:cubicBezTo>
                    <a:pt x="148" y="225"/>
                    <a:pt x="149" y="226"/>
                    <a:pt x="151" y="226"/>
                  </a:cubicBezTo>
                  <a:cubicBezTo>
                    <a:pt x="153" y="225"/>
                    <a:pt x="153" y="223"/>
                    <a:pt x="155" y="223"/>
                  </a:cubicBezTo>
                  <a:cubicBezTo>
                    <a:pt x="155" y="223"/>
                    <a:pt x="160" y="226"/>
                    <a:pt x="160" y="227"/>
                  </a:cubicBezTo>
                  <a:cubicBezTo>
                    <a:pt x="162" y="227"/>
                    <a:pt x="162" y="227"/>
                    <a:pt x="162" y="227"/>
                  </a:cubicBezTo>
                  <a:cubicBezTo>
                    <a:pt x="162" y="228"/>
                    <a:pt x="162" y="229"/>
                    <a:pt x="162" y="230"/>
                  </a:cubicBezTo>
                  <a:cubicBezTo>
                    <a:pt x="166" y="229"/>
                    <a:pt x="169" y="228"/>
                    <a:pt x="171" y="230"/>
                  </a:cubicBezTo>
                  <a:cubicBezTo>
                    <a:pt x="172" y="231"/>
                    <a:pt x="172" y="231"/>
                    <a:pt x="172" y="231"/>
                  </a:cubicBezTo>
                  <a:cubicBezTo>
                    <a:pt x="173" y="231"/>
                    <a:pt x="174" y="230"/>
                    <a:pt x="176" y="230"/>
                  </a:cubicBezTo>
                  <a:cubicBezTo>
                    <a:pt x="176" y="231"/>
                    <a:pt x="176" y="231"/>
                    <a:pt x="177" y="232"/>
                  </a:cubicBezTo>
                  <a:cubicBezTo>
                    <a:pt x="177" y="232"/>
                    <a:pt x="177" y="236"/>
                    <a:pt x="177" y="236"/>
                  </a:cubicBezTo>
                  <a:cubicBezTo>
                    <a:pt x="178" y="236"/>
                    <a:pt x="180" y="235"/>
                    <a:pt x="181" y="236"/>
                  </a:cubicBezTo>
                  <a:cubicBezTo>
                    <a:pt x="181" y="236"/>
                    <a:pt x="183" y="238"/>
                    <a:pt x="181" y="238"/>
                  </a:cubicBezTo>
                  <a:cubicBezTo>
                    <a:pt x="181" y="239"/>
                    <a:pt x="180" y="240"/>
                    <a:pt x="179" y="241"/>
                  </a:cubicBezTo>
                  <a:cubicBezTo>
                    <a:pt x="181" y="242"/>
                    <a:pt x="184" y="243"/>
                    <a:pt x="186" y="244"/>
                  </a:cubicBezTo>
                  <a:cubicBezTo>
                    <a:pt x="186" y="247"/>
                    <a:pt x="185" y="250"/>
                    <a:pt x="187" y="252"/>
                  </a:cubicBezTo>
                  <a:cubicBezTo>
                    <a:pt x="187" y="253"/>
                    <a:pt x="189" y="253"/>
                    <a:pt x="190" y="254"/>
                  </a:cubicBezTo>
                  <a:cubicBezTo>
                    <a:pt x="190" y="255"/>
                    <a:pt x="189" y="255"/>
                    <a:pt x="189" y="256"/>
                  </a:cubicBezTo>
                  <a:cubicBezTo>
                    <a:pt x="190" y="257"/>
                    <a:pt x="191" y="257"/>
                    <a:pt x="192" y="258"/>
                  </a:cubicBezTo>
                  <a:cubicBezTo>
                    <a:pt x="193" y="258"/>
                    <a:pt x="193" y="258"/>
                    <a:pt x="195" y="258"/>
                  </a:cubicBezTo>
                  <a:cubicBezTo>
                    <a:pt x="196" y="256"/>
                    <a:pt x="197" y="253"/>
                    <a:pt x="200" y="252"/>
                  </a:cubicBezTo>
                  <a:cubicBezTo>
                    <a:pt x="200" y="250"/>
                    <a:pt x="200" y="250"/>
                    <a:pt x="200" y="250"/>
                  </a:cubicBezTo>
                  <a:cubicBezTo>
                    <a:pt x="201" y="249"/>
                    <a:pt x="207" y="247"/>
                    <a:pt x="208" y="246"/>
                  </a:cubicBezTo>
                  <a:cubicBezTo>
                    <a:pt x="208" y="245"/>
                    <a:pt x="208" y="244"/>
                    <a:pt x="208" y="242"/>
                  </a:cubicBezTo>
                  <a:cubicBezTo>
                    <a:pt x="209" y="242"/>
                    <a:pt x="211" y="242"/>
                    <a:pt x="211" y="241"/>
                  </a:cubicBezTo>
                  <a:cubicBezTo>
                    <a:pt x="211" y="244"/>
                    <a:pt x="211" y="246"/>
                    <a:pt x="210" y="249"/>
                  </a:cubicBezTo>
                  <a:cubicBezTo>
                    <a:pt x="210" y="250"/>
                    <a:pt x="209" y="251"/>
                    <a:pt x="208" y="252"/>
                  </a:cubicBezTo>
                  <a:cubicBezTo>
                    <a:pt x="207" y="255"/>
                    <a:pt x="207" y="258"/>
                    <a:pt x="208" y="262"/>
                  </a:cubicBezTo>
                  <a:cubicBezTo>
                    <a:pt x="207" y="262"/>
                    <a:pt x="206" y="264"/>
                    <a:pt x="205" y="264"/>
                  </a:cubicBezTo>
                  <a:cubicBezTo>
                    <a:pt x="204" y="264"/>
                    <a:pt x="203" y="263"/>
                    <a:pt x="202" y="264"/>
                  </a:cubicBezTo>
                  <a:cubicBezTo>
                    <a:pt x="202" y="264"/>
                    <a:pt x="203" y="266"/>
                    <a:pt x="202" y="266"/>
                  </a:cubicBezTo>
                  <a:cubicBezTo>
                    <a:pt x="204" y="266"/>
                    <a:pt x="203" y="267"/>
                    <a:pt x="204" y="267"/>
                  </a:cubicBezTo>
                  <a:cubicBezTo>
                    <a:pt x="205" y="267"/>
                    <a:pt x="206" y="265"/>
                    <a:pt x="206" y="265"/>
                  </a:cubicBezTo>
                  <a:cubicBezTo>
                    <a:pt x="206" y="265"/>
                    <a:pt x="208" y="266"/>
                    <a:pt x="209" y="265"/>
                  </a:cubicBezTo>
                  <a:cubicBezTo>
                    <a:pt x="211" y="263"/>
                    <a:pt x="209" y="259"/>
                    <a:pt x="211" y="256"/>
                  </a:cubicBezTo>
                  <a:cubicBezTo>
                    <a:pt x="212" y="255"/>
                    <a:pt x="213" y="256"/>
                    <a:pt x="214" y="255"/>
                  </a:cubicBezTo>
                  <a:cubicBezTo>
                    <a:pt x="215" y="256"/>
                    <a:pt x="214" y="258"/>
                    <a:pt x="214" y="259"/>
                  </a:cubicBezTo>
                  <a:cubicBezTo>
                    <a:pt x="215" y="260"/>
                    <a:pt x="217" y="261"/>
                    <a:pt x="217" y="262"/>
                  </a:cubicBezTo>
                  <a:cubicBezTo>
                    <a:pt x="217" y="263"/>
                    <a:pt x="217" y="270"/>
                    <a:pt x="216" y="273"/>
                  </a:cubicBezTo>
                  <a:cubicBezTo>
                    <a:pt x="218" y="272"/>
                    <a:pt x="219" y="273"/>
                    <a:pt x="221" y="272"/>
                  </a:cubicBezTo>
                  <a:cubicBezTo>
                    <a:pt x="222" y="270"/>
                    <a:pt x="222" y="270"/>
                    <a:pt x="222" y="270"/>
                  </a:cubicBezTo>
                  <a:cubicBezTo>
                    <a:pt x="222" y="270"/>
                    <a:pt x="224" y="271"/>
                    <a:pt x="224" y="270"/>
                  </a:cubicBezTo>
                  <a:cubicBezTo>
                    <a:pt x="225" y="275"/>
                    <a:pt x="225" y="277"/>
                    <a:pt x="227" y="280"/>
                  </a:cubicBezTo>
                  <a:cubicBezTo>
                    <a:pt x="228" y="281"/>
                    <a:pt x="228" y="281"/>
                    <a:pt x="228" y="281"/>
                  </a:cubicBezTo>
                  <a:cubicBezTo>
                    <a:pt x="229" y="285"/>
                    <a:pt x="226" y="289"/>
                    <a:pt x="228" y="293"/>
                  </a:cubicBezTo>
                  <a:cubicBezTo>
                    <a:pt x="228" y="295"/>
                    <a:pt x="232" y="296"/>
                    <a:pt x="234" y="298"/>
                  </a:cubicBezTo>
                  <a:cubicBezTo>
                    <a:pt x="234" y="299"/>
                    <a:pt x="234" y="301"/>
                    <a:pt x="235" y="302"/>
                  </a:cubicBezTo>
                  <a:cubicBezTo>
                    <a:pt x="235" y="302"/>
                    <a:pt x="237" y="301"/>
                    <a:pt x="238" y="302"/>
                  </a:cubicBezTo>
                  <a:cubicBezTo>
                    <a:pt x="240" y="302"/>
                    <a:pt x="242" y="306"/>
                    <a:pt x="244" y="306"/>
                  </a:cubicBezTo>
                  <a:cubicBezTo>
                    <a:pt x="245" y="306"/>
                    <a:pt x="245" y="304"/>
                    <a:pt x="248" y="304"/>
                  </a:cubicBezTo>
                  <a:close/>
                  <a:moveTo>
                    <a:pt x="268" y="334"/>
                  </a:moveTo>
                  <a:cubicBezTo>
                    <a:pt x="268" y="334"/>
                    <a:pt x="267" y="338"/>
                    <a:pt x="267" y="339"/>
                  </a:cubicBezTo>
                  <a:cubicBezTo>
                    <a:pt x="269" y="342"/>
                    <a:pt x="269" y="342"/>
                    <a:pt x="269" y="342"/>
                  </a:cubicBezTo>
                  <a:cubicBezTo>
                    <a:pt x="269" y="343"/>
                    <a:pt x="274" y="352"/>
                    <a:pt x="275" y="352"/>
                  </a:cubicBezTo>
                  <a:cubicBezTo>
                    <a:pt x="275" y="353"/>
                    <a:pt x="275" y="353"/>
                    <a:pt x="275" y="353"/>
                  </a:cubicBezTo>
                  <a:cubicBezTo>
                    <a:pt x="276" y="353"/>
                    <a:pt x="277" y="353"/>
                    <a:pt x="277" y="353"/>
                  </a:cubicBezTo>
                  <a:cubicBezTo>
                    <a:pt x="277" y="354"/>
                    <a:pt x="276" y="354"/>
                    <a:pt x="275" y="354"/>
                  </a:cubicBezTo>
                  <a:cubicBezTo>
                    <a:pt x="275" y="356"/>
                    <a:pt x="274" y="357"/>
                    <a:pt x="275" y="359"/>
                  </a:cubicBezTo>
                  <a:cubicBezTo>
                    <a:pt x="275" y="360"/>
                    <a:pt x="278" y="362"/>
                    <a:pt x="279" y="363"/>
                  </a:cubicBezTo>
                  <a:cubicBezTo>
                    <a:pt x="279" y="364"/>
                    <a:pt x="279" y="365"/>
                    <a:pt x="279" y="365"/>
                  </a:cubicBezTo>
                  <a:cubicBezTo>
                    <a:pt x="280" y="366"/>
                    <a:pt x="282" y="365"/>
                    <a:pt x="282" y="366"/>
                  </a:cubicBezTo>
                  <a:cubicBezTo>
                    <a:pt x="283" y="367"/>
                    <a:pt x="281" y="368"/>
                    <a:pt x="283" y="369"/>
                  </a:cubicBezTo>
                  <a:cubicBezTo>
                    <a:pt x="283" y="369"/>
                    <a:pt x="283" y="369"/>
                    <a:pt x="283" y="369"/>
                  </a:cubicBezTo>
                  <a:cubicBezTo>
                    <a:pt x="286" y="370"/>
                    <a:pt x="286" y="369"/>
                    <a:pt x="289" y="370"/>
                  </a:cubicBezTo>
                  <a:cubicBezTo>
                    <a:pt x="289" y="369"/>
                    <a:pt x="289" y="368"/>
                    <a:pt x="289" y="368"/>
                  </a:cubicBezTo>
                  <a:cubicBezTo>
                    <a:pt x="290" y="368"/>
                    <a:pt x="290" y="370"/>
                    <a:pt x="291" y="369"/>
                  </a:cubicBezTo>
                  <a:cubicBezTo>
                    <a:pt x="292" y="368"/>
                    <a:pt x="292" y="365"/>
                    <a:pt x="291" y="366"/>
                  </a:cubicBezTo>
                  <a:cubicBezTo>
                    <a:pt x="291" y="367"/>
                    <a:pt x="291" y="367"/>
                    <a:pt x="291" y="367"/>
                  </a:cubicBezTo>
                  <a:cubicBezTo>
                    <a:pt x="291" y="367"/>
                    <a:pt x="290" y="367"/>
                    <a:pt x="290" y="367"/>
                  </a:cubicBezTo>
                  <a:cubicBezTo>
                    <a:pt x="290" y="366"/>
                    <a:pt x="290" y="366"/>
                    <a:pt x="289" y="364"/>
                  </a:cubicBezTo>
                  <a:cubicBezTo>
                    <a:pt x="291" y="364"/>
                    <a:pt x="291" y="364"/>
                    <a:pt x="291" y="363"/>
                  </a:cubicBezTo>
                  <a:cubicBezTo>
                    <a:pt x="291" y="362"/>
                    <a:pt x="291" y="362"/>
                    <a:pt x="291" y="362"/>
                  </a:cubicBezTo>
                  <a:cubicBezTo>
                    <a:pt x="292" y="362"/>
                    <a:pt x="292" y="362"/>
                    <a:pt x="292" y="362"/>
                  </a:cubicBezTo>
                  <a:cubicBezTo>
                    <a:pt x="291" y="361"/>
                    <a:pt x="295" y="362"/>
                    <a:pt x="293" y="363"/>
                  </a:cubicBezTo>
                  <a:cubicBezTo>
                    <a:pt x="294" y="363"/>
                    <a:pt x="294" y="365"/>
                    <a:pt x="295" y="365"/>
                  </a:cubicBezTo>
                  <a:cubicBezTo>
                    <a:pt x="295" y="365"/>
                    <a:pt x="297" y="364"/>
                    <a:pt x="297" y="364"/>
                  </a:cubicBezTo>
                  <a:cubicBezTo>
                    <a:pt x="295" y="359"/>
                    <a:pt x="297" y="357"/>
                    <a:pt x="297" y="351"/>
                  </a:cubicBezTo>
                  <a:cubicBezTo>
                    <a:pt x="298" y="351"/>
                    <a:pt x="299" y="353"/>
                    <a:pt x="299" y="351"/>
                  </a:cubicBezTo>
                  <a:cubicBezTo>
                    <a:pt x="301" y="346"/>
                    <a:pt x="298" y="339"/>
                    <a:pt x="297" y="336"/>
                  </a:cubicBezTo>
                  <a:cubicBezTo>
                    <a:pt x="296" y="337"/>
                    <a:pt x="294" y="338"/>
                    <a:pt x="291" y="339"/>
                  </a:cubicBezTo>
                  <a:cubicBezTo>
                    <a:pt x="291" y="339"/>
                    <a:pt x="290" y="341"/>
                    <a:pt x="290" y="341"/>
                  </a:cubicBezTo>
                  <a:cubicBezTo>
                    <a:pt x="286" y="342"/>
                    <a:pt x="279" y="337"/>
                    <a:pt x="275" y="336"/>
                  </a:cubicBezTo>
                  <a:cubicBezTo>
                    <a:pt x="273" y="335"/>
                    <a:pt x="273" y="336"/>
                    <a:pt x="272" y="336"/>
                  </a:cubicBezTo>
                  <a:cubicBezTo>
                    <a:pt x="272" y="336"/>
                    <a:pt x="270" y="334"/>
                    <a:pt x="270" y="334"/>
                  </a:cubicBezTo>
                  <a:cubicBezTo>
                    <a:pt x="269" y="334"/>
                    <a:pt x="269" y="335"/>
                    <a:pt x="268" y="334"/>
                  </a:cubicBezTo>
                  <a:close/>
                  <a:moveTo>
                    <a:pt x="297" y="324"/>
                  </a:moveTo>
                  <a:cubicBezTo>
                    <a:pt x="296" y="324"/>
                    <a:pt x="296" y="326"/>
                    <a:pt x="296" y="326"/>
                  </a:cubicBezTo>
                  <a:cubicBezTo>
                    <a:pt x="296" y="326"/>
                    <a:pt x="295" y="329"/>
                    <a:pt x="299" y="330"/>
                  </a:cubicBezTo>
                  <a:cubicBezTo>
                    <a:pt x="299" y="331"/>
                    <a:pt x="299" y="331"/>
                    <a:pt x="299" y="331"/>
                  </a:cubicBezTo>
                  <a:cubicBezTo>
                    <a:pt x="299" y="331"/>
                    <a:pt x="301" y="330"/>
                    <a:pt x="301" y="330"/>
                  </a:cubicBezTo>
                  <a:cubicBezTo>
                    <a:pt x="300" y="328"/>
                    <a:pt x="299" y="324"/>
                    <a:pt x="297" y="324"/>
                  </a:cubicBezTo>
                  <a:close/>
                  <a:moveTo>
                    <a:pt x="261" y="322"/>
                  </a:moveTo>
                  <a:cubicBezTo>
                    <a:pt x="261" y="322"/>
                    <a:pt x="259" y="328"/>
                    <a:pt x="262" y="327"/>
                  </a:cubicBezTo>
                  <a:cubicBezTo>
                    <a:pt x="262" y="326"/>
                    <a:pt x="263" y="322"/>
                    <a:pt x="261" y="322"/>
                  </a:cubicBezTo>
                  <a:close/>
                  <a:moveTo>
                    <a:pt x="208" y="273"/>
                  </a:moveTo>
                  <a:cubicBezTo>
                    <a:pt x="202" y="274"/>
                    <a:pt x="204" y="278"/>
                    <a:pt x="210" y="277"/>
                  </a:cubicBezTo>
                  <a:cubicBezTo>
                    <a:pt x="214" y="276"/>
                    <a:pt x="211" y="273"/>
                    <a:pt x="208" y="273"/>
                  </a:cubicBezTo>
                  <a:close/>
                  <a:moveTo>
                    <a:pt x="190" y="222"/>
                  </a:moveTo>
                  <a:cubicBezTo>
                    <a:pt x="193" y="222"/>
                    <a:pt x="189" y="223"/>
                    <a:pt x="189" y="223"/>
                  </a:cubicBezTo>
                  <a:cubicBezTo>
                    <a:pt x="190" y="223"/>
                    <a:pt x="189" y="222"/>
                    <a:pt x="190" y="222"/>
                  </a:cubicBezTo>
                  <a:close/>
                  <a:moveTo>
                    <a:pt x="194" y="221"/>
                  </a:moveTo>
                  <a:cubicBezTo>
                    <a:pt x="197" y="222"/>
                    <a:pt x="195" y="223"/>
                    <a:pt x="197" y="226"/>
                  </a:cubicBezTo>
                  <a:cubicBezTo>
                    <a:pt x="198" y="227"/>
                    <a:pt x="198" y="227"/>
                    <a:pt x="198" y="227"/>
                  </a:cubicBezTo>
                  <a:cubicBezTo>
                    <a:pt x="199" y="228"/>
                    <a:pt x="198" y="228"/>
                    <a:pt x="198" y="230"/>
                  </a:cubicBezTo>
                  <a:cubicBezTo>
                    <a:pt x="197" y="230"/>
                    <a:pt x="197" y="229"/>
                    <a:pt x="195" y="229"/>
                  </a:cubicBezTo>
                  <a:cubicBezTo>
                    <a:pt x="195" y="226"/>
                    <a:pt x="194" y="221"/>
                    <a:pt x="194" y="221"/>
                  </a:cubicBezTo>
                  <a:close/>
                  <a:moveTo>
                    <a:pt x="208" y="215"/>
                  </a:moveTo>
                  <a:cubicBezTo>
                    <a:pt x="213" y="217"/>
                    <a:pt x="212" y="224"/>
                    <a:pt x="211" y="223"/>
                  </a:cubicBezTo>
                  <a:cubicBezTo>
                    <a:pt x="211" y="223"/>
                    <a:pt x="206" y="215"/>
                    <a:pt x="208" y="215"/>
                  </a:cubicBezTo>
                  <a:close/>
                  <a:moveTo>
                    <a:pt x="2" y="151"/>
                  </a:moveTo>
                  <a:cubicBezTo>
                    <a:pt x="2" y="153"/>
                    <a:pt x="2" y="153"/>
                    <a:pt x="2" y="153"/>
                  </a:cubicBezTo>
                  <a:cubicBezTo>
                    <a:pt x="2" y="152"/>
                    <a:pt x="3" y="151"/>
                    <a:pt x="2" y="151"/>
                  </a:cubicBezTo>
                  <a:close/>
                  <a:moveTo>
                    <a:pt x="226" y="59"/>
                  </a:moveTo>
                  <a:cubicBezTo>
                    <a:pt x="226" y="63"/>
                    <a:pt x="226" y="63"/>
                    <a:pt x="226" y="63"/>
                  </a:cubicBezTo>
                  <a:cubicBezTo>
                    <a:pt x="227" y="61"/>
                    <a:pt x="231" y="59"/>
                    <a:pt x="226" y="59"/>
                  </a:cubicBezTo>
                  <a:close/>
                  <a:moveTo>
                    <a:pt x="202" y="30"/>
                  </a:moveTo>
                  <a:cubicBezTo>
                    <a:pt x="202" y="31"/>
                    <a:pt x="202" y="30"/>
                    <a:pt x="201" y="30"/>
                  </a:cubicBezTo>
                  <a:cubicBezTo>
                    <a:pt x="201" y="36"/>
                    <a:pt x="199" y="36"/>
                    <a:pt x="206" y="36"/>
                  </a:cubicBezTo>
                  <a:cubicBezTo>
                    <a:pt x="205" y="35"/>
                    <a:pt x="205" y="34"/>
                    <a:pt x="204" y="34"/>
                  </a:cubicBezTo>
                  <a:cubicBezTo>
                    <a:pt x="204" y="34"/>
                    <a:pt x="204" y="32"/>
                    <a:pt x="204" y="32"/>
                  </a:cubicBezTo>
                  <a:cubicBezTo>
                    <a:pt x="204" y="32"/>
                    <a:pt x="206" y="31"/>
                    <a:pt x="205" y="30"/>
                  </a:cubicBezTo>
                  <a:cubicBezTo>
                    <a:pt x="204" y="30"/>
                    <a:pt x="203" y="30"/>
                    <a:pt x="202" y="30"/>
                  </a:cubicBezTo>
                  <a:close/>
                  <a:moveTo>
                    <a:pt x="148" y="6"/>
                  </a:moveTo>
                  <a:cubicBezTo>
                    <a:pt x="147" y="9"/>
                    <a:pt x="147" y="8"/>
                    <a:pt x="147" y="10"/>
                  </a:cubicBezTo>
                  <a:cubicBezTo>
                    <a:pt x="147" y="10"/>
                    <a:pt x="149" y="10"/>
                    <a:pt x="150" y="10"/>
                  </a:cubicBezTo>
                  <a:cubicBezTo>
                    <a:pt x="150" y="10"/>
                    <a:pt x="150" y="8"/>
                    <a:pt x="150" y="8"/>
                  </a:cubicBezTo>
                  <a:cubicBezTo>
                    <a:pt x="150" y="8"/>
                    <a:pt x="148" y="7"/>
                    <a:pt x="148" y="6"/>
                  </a:cubicBezTo>
                  <a:close/>
                  <a:moveTo>
                    <a:pt x="155" y="5"/>
                  </a:moveTo>
                  <a:cubicBezTo>
                    <a:pt x="155" y="7"/>
                    <a:pt x="155" y="7"/>
                    <a:pt x="155" y="7"/>
                  </a:cubicBezTo>
                  <a:cubicBezTo>
                    <a:pt x="153" y="7"/>
                    <a:pt x="153" y="7"/>
                    <a:pt x="152" y="7"/>
                  </a:cubicBezTo>
                  <a:cubicBezTo>
                    <a:pt x="152" y="7"/>
                    <a:pt x="152" y="9"/>
                    <a:pt x="152" y="9"/>
                  </a:cubicBezTo>
                  <a:cubicBezTo>
                    <a:pt x="152" y="9"/>
                    <a:pt x="153" y="9"/>
                    <a:pt x="154" y="9"/>
                  </a:cubicBezTo>
                  <a:cubicBezTo>
                    <a:pt x="154" y="8"/>
                    <a:pt x="154" y="7"/>
                    <a:pt x="155" y="7"/>
                  </a:cubicBezTo>
                  <a:cubicBezTo>
                    <a:pt x="155" y="7"/>
                    <a:pt x="160" y="8"/>
                    <a:pt x="157" y="6"/>
                  </a:cubicBezTo>
                  <a:cubicBezTo>
                    <a:pt x="156" y="6"/>
                    <a:pt x="157" y="5"/>
                    <a:pt x="155" y="5"/>
                  </a:cubicBezTo>
                  <a:close/>
                </a:path>
              </a:pathLst>
            </a:custGeom>
            <a:grpFill/>
            <a:ln w="2" cap="rnd">
              <a:solidFill>
                <a:schemeClr val="tx2">
                  <a:lumMod val="2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338"/>
            <p:cNvSpPr>
              <a:spLocks noEditPoints="1"/>
            </p:cNvSpPr>
            <p:nvPr/>
          </p:nvSpPr>
          <p:spPr bwMode="auto">
            <a:xfrm>
              <a:off x="7299800" y="2611635"/>
              <a:ext cx="107784" cy="102396"/>
            </a:xfrm>
            <a:custGeom>
              <a:avLst/>
              <a:gdLst>
                <a:gd name="T0" fmla="*/ 3 w 31"/>
                <a:gd name="T1" fmla="*/ 1 h 29"/>
                <a:gd name="T2" fmla="*/ 3 w 31"/>
                <a:gd name="T3" fmla="*/ 6 h 29"/>
                <a:gd name="T4" fmla="*/ 1 w 31"/>
                <a:gd name="T5" fmla="*/ 11 h 29"/>
                <a:gd name="T6" fmla="*/ 11 w 31"/>
                <a:gd name="T7" fmla="*/ 16 h 29"/>
                <a:gd name="T8" fmla="*/ 13 w 31"/>
                <a:gd name="T9" fmla="*/ 21 h 29"/>
                <a:gd name="T10" fmla="*/ 16 w 31"/>
                <a:gd name="T11" fmla="*/ 20 h 29"/>
                <a:gd name="T12" fmla="*/ 20 w 31"/>
                <a:gd name="T13" fmla="*/ 21 h 29"/>
                <a:gd name="T14" fmla="*/ 23 w 31"/>
                <a:gd name="T15" fmla="*/ 24 h 29"/>
                <a:gd name="T16" fmla="*/ 26 w 31"/>
                <a:gd name="T17" fmla="*/ 29 h 29"/>
                <a:gd name="T18" fmla="*/ 29 w 31"/>
                <a:gd name="T19" fmla="*/ 27 h 29"/>
                <a:gd name="T20" fmla="*/ 31 w 31"/>
                <a:gd name="T21" fmla="*/ 25 h 29"/>
                <a:gd name="T22" fmla="*/ 30 w 31"/>
                <a:gd name="T23" fmla="*/ 20 h 29"/>
                <a:gd name="T24" fmla="*/ 27 w 31"/>
                <a:gd name="T25" fmla="*/ 19 h 29"/>
                <a:gd name="T26" fmla="*/ 24 w 31"/>
                <a:gd name="T27" fmla="*/ 16 h 29"/>
                <a:gd name="T28" fmla="*/ 26 w 31"/>
                <a:gd name="T29" fmla="*/ 14 h 29"/>
                <a:gd name="T30" fmla="*/ 24 w 31"/>
                <a:gd name="T31" fmla="*/ 12 h 29"/>
                <a:gd name="T32" fmla="*/ 20 w 31"/>
                <a:gd name="T33" fmla="*/ 10 h 29"/>
                <a:gd name="T34" fmla="*/ 21 w 31"/>
                <a:gd name="T35" fmla="*/ 6 h 29"/>
                <a:gd name="T36" fmla="*/ 18 w 31"/>
                <a:gd name="T37" fmla="*/ 3 h 29"/>
                <a:gd name="T38" fmla="*/ 15 w 31"/>
                <a:gd name="T39" fmla="*/ 3 h 29"/>
                <a:gd name="T40" fmla="*/ 15 w 31"/>
                <a:gd name="T41" fmla="*/ 0 h 29"/>
                <a:gd name="T42" fmla="*/ 10 w 31"/>
                <a:gd name="T43" fmla="*/ 0 h 29"/>
                <a:gd name="T44" fmla="*/ 3 w 31"/>
                <a:gd name="T45" fmla="*/ 1 h 29"/>
                <a:gd name="T46" fmla="*/ 10 w 31"/>
                <a:gd name="T47" fmla="*/ 11 h 29"/>
                <a:gd name="T48" fmla="*/ 15 w 31"/>
                <a:gd name="T49" fmla="*/ 13 h 29"/>
                <a:gd name="T50" fmla="*/ 12 w 31"/>
                <a:gd name="T51" fmla="*/ 14 h 29"/>
                <a:gd name="T52" fmla="*/ 10 w 31"/>
                <a:gd name="T53" fmla="*/ 1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1" h="29">
                  <a:moveTo>
                    <a:pt x="3" y="1"/>
                  </a:moveTo>
                  <a:cubicBezTo>
                    <a:pt x="3" y="1"/>
                    <a:pt x="6" y="5"/>
                    <a:pt x="3" y="6"/>
                  </a:cubicBezTo>
                  <a:cubicBezTo>
                    <a:pt x="1" y="8"/>
                    <a:pt x="3" y="8"/>
                    <a:pt x="1" y="11"/>
                  </a:cubicBezTo>
                  <a:cubicBezTo>
                    <a:pt x="0" y="14"/>
                    <a:pt x="8" y="15"/>
                    <a:pt x="11" y="16"/>
                  </a:cubicBezTo>
                  <a:cubicBezTo>
                    <a:pt x="14" y="18"/>
                    <a:pt x="13" y="21"/>
                    <a:pt x="13" y="21"/>
                  </a:cubicBezTo>
                  <a:cubicBezTo>
                    <a:pt x="13" y="21"/>
                    <a:pt x="14" y="20"/>
                    <a:pt x="16" y="20"/>
                  </a:cubicBezTo>
                  <a:cubicBezTo>
                    <a:pt x="19" y="20"/>
                    <a:pt x="20" y="21"/>
                    <a:pt x="20" y="21"/>
                  </a:cubicBezTo>
                  <a:cubicBezTo>
                    <a:pt x="20" y="21"/>
                    <a:pt x="21" y="22"/>
                    <a:pt x="23" y="24"/>
                  </a:cubicBezTo>
                  <a:cubicBezTo>
                    <a:pt x="26" y="26"/>
                    <a:pt x="26" y="29"/>
                    <a:pt x="26" y="29"/>
                  </a:cubicBezTo>
                  <a:cubicBezTo>
                    <a:pt x="26" y="29"/>
                    <a:pt x="27" y="28"/>
                    <a:pt x="29" y="27"/>
                  </a:cubicBezTo>
                  <a:cubicBezTo>
                    <a:pt x="30" y="26"/>
                    <a:pt x="31" y="25"/>
                    <a:pt x="31" y="25"/>
                  </a:cubicBezTo>
                  <a:cubicBezTo>
                    <a:pt x="31" y="25"/>
                    <a:pt x="29" y="22"/>
                    <a:pt x="30" y="20"/>
                  </a:cubicBezTo>
                  <a:cubicBezTo>
                    <a:pt x="30" y="19"/>
                    <a:pt x="28" y="20"/>
                    <a:pt x="27" y="19"/>
                  </a:cubicBezTo>
                  <a:cubicBezTo>
                    <a:pt x="25" y="19"/>
                    <a:pt x="24" y="16"/>
                    <a:pt x="24" y="16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26" y="14"/>
                    <a:pt x="25" y="13"/>
                    <a:pt x="24" y="12"/>
                  </a:cubicBezTo>
                  <a:cubicBezTo>
                    <a:pt x="22" y="11"/>
                    <a:pt x="20" y="10"/>
                    <a:pt x="20" y="10"/>
                  </a:cubicBezTo>
                  <a:cubicBezTo>
                    <a:pt x="20" y="10"/>
                    <a:pt x="23" y="6"/>
                    <a:pt x="21" y="6"/>
                  </a:cubicBezTo>
                  <a:cubicBezTo>
                    <a:pt x="20" y="5"/>
                    <a:pt x="19" y="1"/>
                    <a:pt x="18" y="3"/>
                  </a:cubicBezTo>
                  <a:cubicBezTo>
                    <a:pt x="17" y="5"/>
                    <a:pt x="15" y="3"/>
                    <a:pt x="15" y="3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1" y="0"/>
                    <a:pt x="10" y="0"/>
                  </a:cubicBezTo>
                  <a:cubicBezTo>
                    <a:pt x="8" y="0"/>
                    <a:pt x="3" y="1"/>
                    <a:pt x="3" y="1"/>
                  </a:cubicBezTo>
                  <a:close/>
                  <a:moveTo>
                    <a:pt x="10" y="11"/>
                  </a:moveTo>
                  <a:cubicBezTo>
                    <a:pt x="14" y="11"/>
                    <a:pt x="13" y="12"/>
                    <a:pt x="15" y="13"/>
                  </a:cubicBezTo>
                  <a:cubicBezTo>
                    <a:pt x="14" y="14"/>
                    <a:pt x="13" y="14"/>
                    <a:pt x="12" y="14"/>
                  </a:cubicBezTo>
                  <a:cubicBezTo>
                    <a:pt x="12" y="14"/>
                    <a:pt x="9" y="11"/>
                    <a:pt x="10" y="11"/>
                  </a:cubicBezTo>
                  <a:close/>
                </a:path>
              </a:pathLst>
            </a:custGeom>
            <a:grpFill/>
            <a:ln w="9525">
              <a:solidFill>
                <a:schemeClr val="tx2">
                  <a:lumMod val="2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339"/>
            <p:cNvSpPr>
              <a:spLocks noEditPoints="1"/>
            </p:cNvSpPr>
            <p:nvPr/>
          </p:nvSpPr>
          <p:spPr bwMode="auto">
            <a:xfrm>
              <a:off x="7299800" y="2611635"/>
              <a:ext cx="107784" cy="102396"/>
            </a:xfrm>
            <a:custGeom>
              <a:avLst/>
              <a:gdLst>
                <a:gd name="T0" fmla="*/ 3 w 31"/>
                <a:gd name="T1" fmla="*/ 1 h 29"/>
                <a:gd name="T2" fmla="*/ 3 w 31"/>
                <a:gd name="T3" fmla="*/ 6 h 29"/>
                <a:gd name="T4" fmla="*/ 1 w 31"/>
                <a:gd name="T5" fmla="*/ 11 h 29"/>
                <a:gd name="T6" fmla="*/ 11 w 31"/>
                <a:gd name="T7" fmla="*/ 16 h 29"/>
                <a:gd name="T8" fmla="*/ 13 w 31"/>
                <a:gd name="T9" fmla="*/ 21 h 29"/>
                <a:gd name="T10" fmla="*/ 16 w 31"/>
                <a:gd name="T11" fmla="*/ 20 h 29"/>
                <a:gd name="T12" fmla="*/ 20 w 31"/>
                <a:gd name="T13" fmla="*/ 21 h 29"/>
                <a:gd name="T14" fmla="*/ 23 w 31"/>
                <a:gd name="T15" fmla="*/ 24 h 29"/>
                <a:gd name="T16" fmla="*/ 26 w 31"/>
                <a:gd name="T17" fmla="*/ 29 h 29"/>
                <a:gd name="T18" fmla="*/ 29 w 31"/>
                <a:gd name="T19" fmla="*/ 27 h 29"/>
                <a:gd name="T20" fmla="*/ 31 w 31"/>
                <a:gd name="T21" fmla="*/ 25 h 29"/>
                <a:gd name="T22" fmla="*/ 30 w 31"/>
                <a:gd name="T23" fmla="*/ 20 h 29"/>
                <a:gd name="T24" fmla="*/ 27 w 31"/>
                <a:gd name="T25" fmla="*/ 19 h 29"/>
                <a:gd name="T26" fmla="*/ 24 w 31"/>
                <a:gd name="T27" fmla="*/ 16 h 29"/>
                <a:gd name="T28" fmla="*/ 26 w 31"/>
                <a:gd name="T29" fmla="*/ 14 h 29"/>
                <a:gd name="T30" fmla="*/ 24 w 31"/>
                <a:gd name="T31" fmla="*/ 12 h 29"/>
                <a:gd name="T32" fmla="*/ 20 w 31"/>
                <a:gd name="T33" fmla="*/ 10 h 29"/>
                <a:gd name="T34" fmla="*/ 21 w 31"/>
                <a:gd name="T35" fmla="*/ 6 h 29"/>
                <a:gd name="T36" fmla="*/ 18 w 31"/>
                <a:gd name="T37" fmla="*/ 3 h 29"/>
                <a:gd name="T38" fmla="*/ 15 w 31"/>
                <a:gd name="T39" fmla="*/ 3 h 29"/>
                <a:gd name="T40" fmla="*/ 15 w 31"/>
                <a:gd name="T41" fmla="*/ 0 h 29"/>
                <a:gd name="T42" fmla="*/ 10 w 31"/>
                <a:gd name="T43" fmla="*/ 0 h 29"/>
                <a:gd name="T44" fmla="*/ 3 w 31"/>
                <a:gd name="T45" fmla="*/ 1 h 29"/>
                <a:gd name="T46" fmla="*/ 10 w 31"/>
                <a:gd name="T47" fmla="*/ 11 h 29"/>
                <a:gd name="T48" fmla="*/ 15 w 31"/>
                <a:gd name="T49" fmla="*/ 13 h 29"/>
                <a:gd name="T50" fmla="*/ 12 w 31"/>
                <a:gd name="T51" fmla="*/ 14 h 29"/>
                <a:gd name="T52" fmla="*/ 10 w 31"/>
                <a:gd name="T53" fmla="*/ 1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1" h="29">
                  <a:moveTo>
                    <a:pt x="3" y="1"/>
                  </a:moveTo>
                  <a:cubicBezTo>
                    <a:pt x="3" y="1"/>
                    <a:pt x="6" y="5"/>
                    <a:pt x="3" y="6"/>
                  </a:cubicBezTo>
                  <a:cubicBezTo>
                    <a:pt x="1" y="8"/>
                    <a:pt x="3" y="8"/>
                    <a:pt x="1" y="11"/>
                  </a:cubicBezTo>
                  <a:cubicBezTo>
                    <a:pt x="0" y="14"/>
                    <a:pt x="8" y="15"/>
                    <a:pt x="11" y="16"/>
                  </a:cubicBezTo>
                  <a:cubicBezTo>
                    <a:pt x="14" y="18"/>
                    <a:pt x="13" y="21"/>
                    <a:pt x="13" y="21"/>
                  </a:cubicBezTo>
                  <a:cubicBezTo>
                    <a:pt x="13" y="21"/>
                    <a:pt x="14" y="20"/>
                    <a:pt x="16" y="20"/>
                  </a:cubicBezTo>
                  <a:cubicBezTo>
                    <a:pt x="19" y="20"/>
                    <a:pt x="20" y="21"/>
                    <a:pt x="20" y="21"/>
                  </a:cubicBezTo>
                  <a:cubicBezTo>
                    <a:pt x="20" y="21"/>
                    <a:pt x="21" y="22"/>
                    <a:pt x="23" y="24"/>
                  </a:cubicBezTo>
                  <a:cubicBezTo>
                    <a:pt x="26" y="26"/>
                    <a:pt x="26" y="29"/>
                    <a:pt x="26" y="29"/>
                  </a:cubicBezTo>
                  <a:cubicBezTo>
                    <a:pt x="26" y="29"/>
                    <a:pt x="27" y="28"/>
                    <a:pt x="29" y="27"/>
                  </a:cubicBezTo>
                  <a:cubicBezTo>
                    <a:pt x="30" y="26"/>
                    <a:pt x="31" y="25"/>
                    <a:pt x="31" y="25"/>
                  </a:cubicBezTo>
                  <a:cubicBezTo>
                    <a:pt x="31" y="25"/>
                    <a:pt x="29" y="22"/>
                    <a:pt x="30" y="20"/>
                  </a:cubicBezTo>
                  <a:cubicBezTo>
                    <a:pt x="30" y="19"/>
                    <a:pt x="28" y="20"/>
                    <a:pt x="27" y="19"/>
                  </a:cubicBezTo>
                  <a:cubicBezTo>
                    <a:pt x="25" y="19"/>
                    <a:pt x="24" y="16"/>
                    <a:pt x="24" y="16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26" y="14"/>
                    <a:pt x="25" y="13"/>
                    <a:pt x="24" y="12"/>
                  </a:cubicBezTo>
                  <a:cubicBezTo>
                    <a:pt x="22" y="11"/>
                    <a:pt x="20" y="10"/>
                    <a:pt x="20" y="10"/>
                  </a:cubicBezTo>
                  <a:cubicBezTo>
                    <a:pt x="20" y="10"/>
                    <a:pt x="23" y="6"/>
                    <a:pt x="21" y="6"/>
                  </a:cubicBezTo>
                  <a:cubicBezTo>
                    <a:pt x="20" y="5"/>
                    <a:pt x="19" y="1"/>
                    <a:pt x="18" y="3"/>
                  </a:cubicBezTo>
                  <a:cubicBezTo>
                    <a:pt x="17" y="5"/>
                    <a:pt x="15" y="3"/>
                    <a:pt x="15" y="3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1" y="0"/>
                    <a:pt x="10" y="0"/>
                  </a:cubicBezTo>
                  <a:cubicBezTo>
                    <a:pt x="8" y="0"/>
                    <a:pt x="3" y="1"/>
                    <a:pt x="3" y="1"/>
                  </a:cubicBezTo>
                  <a:close/>
                  <a:moveTo>
                    <a:pt x="10" y="11"/>
                  </a:moveTo>
                  <a:cubicBezTo>
                    <a:pt x="14" y="11"/>
                    <a:pt x="13" y="12"/>
                    <a:pt x="15" y="13"/>
                  </a:cubicBezTo>
                  <a:cubicBezTo>
                    <a:pt x="14" y="14"/>
                    <a:pt x="13" y="14"/>
                    <a:pt x="12" y="14"/>
                  </a:cubicBezTo>
                  <a:cubicBezTo>
                    <a:pt x="12" y="14"/>
                    <a:pt x="9" y="11"/>
                    <a:pt x="10" y="11"/>
                  </a:cubicBezTo>
                  <a:close/>
                </a:path>
              </a:pathLst>
            </a:custGeom>
            <a:grpFill/>
            <a:ln w="2" cap="rnd">
              <a:solidFill>
                <a:schemeClr val="tx2">
                  <a:lumMod val="2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340"/>
            <p:cNvSpPr>
              <a:spLocks noEditPoints="1"/>
            </p:cNvSpPr>
            <p:nvPr/>
          </p:nvSpPr>
          <p:spPr bwMode="auto">
            <a:xfrm>
              <a:off x="3733936" y="5058339"/>
              <a:ext cx="599999" cy="1420957"/>
            </a:xfrm>
            <a:custGeom>
              <a:avLst/>
              <a:gdLst>
                <a:gd name="T0" fmla="*/ 75 w 170"/>
                <a:gd name="T1" fmla="*/ 9 h 403"/>
                <a:gd name="T2" fmla="*/ 52 w 170"/>
                <a:gd name="T3" fmla="*/ 7 h 403"/>
                <a:gd name="T4" fmla="*/ 44 w 170"/>
                <a:gd name="T5" fmla="*/ 33 h 403"/>
                <a:gd name="T6" fmla="*/ 43 w 170"/>
                <a:gd name="T7" fmla="*/ 64 h 403"/>
                <a:gd name="T8" fmla="*/ 33 w 170"/>
                <a:gd name="T9" fmla="*/ 101 h 403"/>
                <a:gd name="T10" fmla="*/ 29 w 170"/>
                <a:gd name="T11" fmla="*/ 133 h 403"/>
                <a:gd name="T12" fmla="*/ 26 w 170"/>
                <a:gd name="T13" fmla="*/ 167 h 403"/>
                <a:gd name="T14" fmla="*/ 20 w 170"/>
                <a:gd name="T15" fmla="*/ 190 h 403"/>
                <a:gd name="T16" fmla="*/ 13 w 170"/>
                <a:gd name="T17" fmla="*/ 221 h 403"/>
                <a:gd name="T18" fmla="*/ 12 w 170"/>
                <a:gd name="T19" fmla="*/ 249 h 403"/>
                <a:gd name="T20" fmla="*/ 15 w 170"/>
                <a:gd name="T21" fmla="*/ 273 h 403"/>
                <a:gd name="T22" fmla="*/ 14 w 170"/>
                <a:gd name="T23" fmla="*/ 292 h 403"/>
                <a:gd name="T24" fmla="*/ 9 w 170"/>
                <a:gd name="T25" fmla="*/ 313 h 403"/>
                <a:gd name="T26" fmla="*/ 1 w 170"/>
                <a:gd name="T27" fmla="*/ 339 h 403"/>
                <a:gd name="T28" fmla="*/ 8 w 170"/>
                <a:gd name="T29" fmla="*/ 357 h 403"/>
                <a:gd name="T30" fmla="*/ 40 w 170"/>
                <a:gd name="T31" fmla="*/ 360 h 403"/>
                <a:gd name="T32" fmla="*/ 34 w 170"/>
                <a:gd name="T33" fmla="*/ 352 h 403"/>
                <a:gd name="T34" fmla="*/ 42 w 170"/>
                <a:gd name="T35" fmla="*/ 345 h 403"/>
                <a:gd name="T36" fmla="*/ 40 w 170"/>
                <a:gd name="T37" fmla="*/ 336 h 403"/>
                <a:gd name="T38" fmla="*/ 50 w 170"/>
                <a:gd name="T39" fmla="*/ 332 h 403"/>
                <a:gd name="T40" fmla="*/ 54 w 170"/>
                <a:gd name="T41" fmla="*/ 321 h 403"/>
                <a:gd name="T42" fmla="*/ 67 w 170"/>
                <a:gd name="T43" fmla="*/ 313 h 403"/>
                <a:gd name="T44" fmla="*/ 55 w 170"/>
                <a:gd name="T45" fmla="*/ 297 h 403"/>
                <a:gd name="T46" fmla="*/ 52 w 170"/>
                <a:gd name="T47" fmla="*/ 285 h 403"/>
                <a:gd name="T48" fmla="*/ 68 w 170"/>
                <a:gd name="T49" fmla="*/ 272 h 403"/>
                <a:gd name="T50" fmla="*/ 78 w 170"/>
                <a:gd name="T51" fmla="*/ 249 h 403"/>
                <a:gd name="T52" fmla="*/ 80 w 170"/>
                <a:gd name="T53" fmla="*/ 244 h 403"/>
                <a:gd name="T54" fmla="*/ 86 w 170"/>
                <a:gd name="T55" fmla="*/ 241 h 403"/>
                <a:gd name="T56" fmla="*/ 80 w 170"/>
                <a:gd name="T57" fmla="*/ 242 h 403"/>
                <a:gd name="T58" fmla="*/ 71 w 170"/>
                <a:gd name="T59" fmla="*/ 232 h 403"/>
                <a:gd name="T60" fmla="*/ 76 w 170"/>
                <a:gd name="T61" fmla="*/ 224 h 403"/>
                <a:gd name="T62" fmla="*/ 92 w 170"/>
                <a:gd name="T63" fmla="*/ 225 h 403"/>
                <a:gd name="T64" fmla="*/ 98 w 170"/>
                <a:gd name="T65" fmla="*/ 205 h 403"/>
                <a:gd name="T66" fmla="*/ 96 w 170"/>
                <a:gd name="T67" fmla="*/ 198 h 403"/>
                <a:gd name="T68" fmla="*/ 108 w 170"/>
                <a:gd name="T69" fmla="*/ 198 h 403"/>
                <a:gd name="T70" fmla="*/ 131 w 170"/>
                <a:gd name="T71" fmla="*/ 193 h 403"/>
                <a:gd name="T72" fmla="*/ 139 w 170"/>
                <a:gd name="T73" fmla="*/ 166 h 403"/>
                <a:gd name="T74" fmla="*/ 139 w 170"/>
                <a:gd name="T75" fmla="*/ 160 h 403"/>
                <a:gd name="T76" fmla="*/ 129 w 170"/>
                <a:gd name="T77" fmla="*/ 146 h 403"/>
                <a:gd name="T78" fmla="*/ 129 w 170"/>
                <a:gd name="T79" fmla="*/ 138 h 403"/>
                <a:gd name="T80" fmla="*/ 132 w 170"/>
                <a:gd name="T81" fmla="*/ 113 h 403"/>
                <a:gd name="T82" fmla="*/ 142 w 170"/>
                <a:gd name="T83" fmla="*/ 89 h 403"/>
                <a:gd name="T84" fmla="*/ 159 w 170"/>
                <a:gd name="T85" fmla="*/ 68 h 403"/>
                <a:gd name="T86" fmla="*/ 168 w 170"/>
                <a:gd name="T87" fmla="*/ 45 h 403"/>
                <a:gd name="T88" fmla="*/ 159 w 170"/>
                <a:gd name="T89" fmla="*/ 57 h 403"/>
                <a:gd name="T90" fmla="*/ 141 w 170"/>
                <a:gd name="T91" fmla="*/ 64 h 403"/>
                <a:gd name="T92" fmla="*/ 129 w 170"/>
                <a:gd name="T93" fmla="*/ 55 h 403"/>
                <a:gd name="T94" fmla="*/ 124 w 170"/>
                <a:gd name="T95" fmla="*/ 31 h 403"/>
                <a:gd name="T96" fmla="*/ 105 w 170"/>
                <a:gd name="T97" fmla="*/ 15 h 403"/>
                <a:gd name="T98" fmla="*/ 47 w 170"/>
                <a:gd name="T99" fmla="*/ 400 h 403"/>
                <a:gd name="T100" fmla="*/ 53 w 170"/>
                <a:gd name="T101" fmla="*/ 401 h 403"/>
                <a:gd name="T102" fmla="*/ 67 w 170"/>
                <a:gd name="T103" fmla="*/ 401 h 403"/>
                <a:gd name="T104" fmla="*/ 56 w 170"/>
                <a:gd name="T105" fmla="*/ 396 h 403"/>
                <a:gd name="T106" fmla="*/ 46 w 170"/>
                <a:gd name="T107" fmla="*/ 386 h 403"/>
                <a:gd name="T108" fmla="*/ 40 w 170"/>
                <a:gd name="T109" fmla="*/ 372 h 403"/>
                <a:gd name="T110" fmla="*/ 78 w 170"/>
                <a:gd name="T111" fmla="*/ 396 h 403"/>
                <a:gd name="T112" fmla="*/ 83 w 170"/>
                <a:gd name="T113" fmla="*/ 399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70" h="403">
                  <a:moveTo>
                    <a:pt x="95" y="3"/>
                  </a:moveTo>
                  <a:cubicBezTo>
                    <a:pt x="82" y="3"/>
                    <a:pt x="82" y="3"/>
                    <a:pt x="82" y="3"/>
                  </a:cubicBezTo>
                  <a:cubicBezTo>
                    <a:pt x="82" y="3"/>
                    <a:pt x="80" y="0"/>
                    <a:pt x="78" y="5"/>
                  </a:cubicBezTo>
                  <a:cubicBezTo>
                    <a:pt x="76" y="11"/>
                    <a:pt x="76" y="10"/>
                    <a:pt x="75" y="9"/>
                  </a:cubicBezTo>
                  <a:cubicBezTo>
                    <a:pt x="75" y="7"/>
                    <a:pt x="73" y="4"/>
                    <a:pt x="73" y="4"/>
                  </a:cubicBezTo>
                  <a:cubicBezTo>
                    <a:pt x="67" y="4"/>
                    <a:pt x="67" y="4"/>
                    <a:pt x="67" y="4"/>
                  </a:cubicBezTo>
                  <a:cubicBezTo>
                    <a:pt x="64" y="4"/>
                    <a:pt x="59" y="1"/>
                    <a:pt x="59" y="1"/>
                  </a:cubicBezTo>
                  <a:cubicBezTo>
                    <a:pt x="52" y="7"/>
                    <a:pt x="52" y="7"/>
                    <a:pt x="52" y="7"/>
                  </a:cubicBezTo>
                  <a:cubicBezTo>
                    <a:pt x="52" y="7"/>
                    <a:pt x="51" y="13"/>
                    <a:pt x="55" y="14"/>
                  </a:cubicBezTo>
                  <a:cubicBezTo>
                    <a:pt x="58" y="15"/>
                    <a:pt x="57" y="20"/>
                    <a:pt x="56" y="23"/>
                  </a:cubicBezTo>
                  <a:cubicBezTo>
                    <a:pt x="55" y="26"/>
                    <a:pt x="51" y="25"/>
                    <a:pt x="50" y="28"/>
                  </a:cubicBezTo>
                  <a:cubicBezTo>
                    <a:pt x="49" y="31"/>
                    <a:pt x="44" y="31"/>
                    <a:pt x="44" y="33"/>
                  </a:cubicBezTo>
                  <a:cubicBezTo>
                    <a:pt x="44" y="36"/>
                    <a:pt x="44" y="41"/>
                    <a:pt x="44" y="44"/>
                  </a:cubicBezTo>
                  <a:cubicBezTo>
                    <a:pt x="44" y="47"/>
                    <a:pt x="48" y="49"/>
                    <a:pt x="45" y="51"/>
                  </a:cubicBezTo>
                  <a:cubicBezTo>
                    <a:pt x="43" y="52"/>
                    <a:pt x="44" y="53"/>
                    <a:pt x="44" y="56"/>
                  </a:cubicBezTo>
                  <a:cubicBezTo>
                    <a:pt x="45" y="60"/>
                    <a:pt x="44" y="61"/>
                    <a:pt x="43" y="64"/>
                  </a:cubicBezTo>
                  <a:cubicBezTo>
                    <a:pt x="42" y="67"/>
                    <a:pt x="41" y="67"/>
                    <a:pt x="40" y="71"/>
                  </a:cubicBezTo>
                  <a:cubicBezTo>
                    <a:pt x="38" y="76"/>
                    <a:pt x="35" y="74"/>
                    <a:pt x="35" y="80"/>
                  </a:cubicBezTo>
                  <a:cubicBezTo>
                    <a:pt x="34" y="86"/>
                    <a:pt x="33" y="88"/>
                    <a:pt x="33" y="92"/>
                  </a:cubicBezTo>
                  <a:cubicBezTo>
                    <a:pt x="33" y="96"/>
                    <a:pt x="35" y="98"/>
                    <a:pt x="33" y="101"/>
                  </a:cubicBezTo>
                  <a:cubicBezTo>
                    <a:pt x="32" y="104"/>
                    <a:pt x="31" y="103"/>
                    <a:pt x="31" y="108"/>
                  </a:cubicBezTo>
                  <a:cubicBezTo>
                    <a:pt x="31" y="114"/>
                    <a:pt x="30" y="114"/>
                    <a:pt x="31" y="118"/>
                  </a:cubicBezTo>
                  <a:cubicBezTo>
                    <a:pt x="31" y="122"/>
                    <a:pt x="32" y="123"/>
                    <a:pt x="30" y="126"/>
                  </a:cubicBezTo>
                  <a:cubicBezTo>
                    <a:pt x="29" y="129"/>
                    <a:pt x="28" y="130"/>
                    <a:pt x="29" y="133"/>
                  </a:cubicBezTo>
                  <a:cubicBezTo>
                    <a:pt x="30" y="136"/>
                    <a:pt x="30" y="137"/>
                    <a:pt x="30" y="141"/>
                  </a:cubicBezTo>
                  <a:cubicBezTo>
                    <a:pt x="30" y="145"/>
                    <a:pt x="27" y="151"/>
                    <a:pt x="26" y="154"/>
                  </a:cubicBezTo>
                  <a:cubicBezTo>
                    <a:pt x="24" y="157"/>
                    <a:pt x="25" y="158"/>
                    <a:pt x="25" y="161"/>
                  </a:cubicBezTo>
                  <a:cubicBezTo>
                    <a:pt x="26" y="164"/>
                    <a:pt x="27" y="165"/>
                    <a:pt x="26" y="167"/>
                  </a:cubicBezTo>
                  <a:cubicBezTo>
                    <a:pt x="25" y="169"/>
                    <a:pt x="22" y="169"/>
                    <a:pt x="22" y="169"/>
                  </a:cubicBezTo>
                  <a:cubicBezTo>
                    <a:pt x="22" y="169"/>
                    <a:pt x="18" y="172"/>
                    <a:pt x="18" y="175"/>
                  </a:cubicBezTo>
                  <a:cubicBezTo>
                    <a:pt x="19" y="178"/>
                    <a:pt x="18" y="180"/>
                    <a:pt x="18" y="183"/>
                  </a:cubicBezTo>
                  <a:cubicBezTo>
                    <a:pt x="17" y="186"/>
                    <a:pt x="20" y="187"/>
                    <a:pt x="20" y="190"/>
                  </a:cubicBezTo>
                  <a:cubicBezTo>
                    <a:pt x="20" y="193"/>
                    <a:pt x="20" y="190"/>
                    <a:pt x="17" y="193"/>
                  </a:cubicBezTo>
                  <a:cubicBezTo>
                    <a:pt x="15" y="196"/>
                    <a:pt x="15" y="203"/>
                    <a:pt x="14" y="206"/>
                  </a:cubicBezTo>
                  <a:cubicBezTo>
                    <a:pt x="14" y="209"/>
                    <a:pt x="14" y="210"/>
                    <a:pt x="12" y="212"/>
                  </a:cubicBezTo>
                  <a:cubicBezTo>
                    <a:pt x="9" y="215"/>
                    <a:pt x="13" y="217"/>
                    <a:pt x="13" y="221"/>
                  </a:cubicBezTo>
                  <a:cubicBezTo>
                    <a:pt x="13" y="224"/>
                    <a:pt x="11" y="227"/>
                    <a:pt x="13" y="229"/>
                  </a:cubicBezTo>
                  <a:cubicBezTo>
                    <a:pt x="15" y="230"/>
                    <a:pt x="15" y="229"/>
                    <a:pt x="15" y="232"/>
                  </a:cubicBezTo>
                  <a:cubicBezTo>
                    <a:pt x="15" y="235"/>
                    <a:pt x="16" y="236"/>
                    <a:pt x="15" y="239"/>
                  </a:cubicBezTo>
                  <a:cubicBezTo>
                    <a:pt x="15" y="243"/>
                    <a:pt x="11" y="246"/>
                    <a:pt x="12" y="249"/>
                  </a:cubicBezTo>
                  <a:cubicBezTo>
                    <a:pt x="13" y="251"/>
                    <a:pt x="16" y="253"/>
                    <a:pt x="15" y="255"/>
                  </a:cubicBezTo>
                  <a:cubicBezTo>
                    <a:pt x="15" y="257"/>
                    <a:pt x="16" y="258"/>
                    <a:pt x="16" y="261"/>
                  </a:cubicBezTo>
                  <a:cubicBezTo>
                    <a:pt x="16" y="264"/>
                    <a:pt x="18" y="266"/>
                    <a:pt x="17" y="267"/>
                  </a:cubicBezTo>
                  <a:cubicBezTo>
                    <a:pt x="15" y="269"/>
                    <a:pt x="15" y="271"/>
                    <a:pt x="15" y="273"/>
                  </a:cubicBezTo>
                  <a:cubicBezTo>
                    <a:pt x="15" y="274"/>
                    <a:pt x="18" y="276"/>
                    <a:pt x="16" y="276"/>
                  </a:cubicBezTo>
                  <a:cubicBezTo>
                    <a:pt x="14" y="277"/>
                    <a:pt x="14" y="279"/>
                    <a:pt x="13" y="280"/>
                  </a:cubicBezTo>
                  <a:cubicBezTo>
                    <a:pt x="12" y="281"/>
                    <a:pt x="13" y="283"/>
                    <a:pt x="14" y="285"/>
                  </a:cubicBezTo>
                  <a:cubicBezTo>
                    <a:pt x="15" y="288"/>
                    <a:pt x="15" y="288"/>
                    <a:pt x="14" y="292"/>
                  </a:cubicBezTo>
                  <a:cubicBezTo>
                    <a:pt x="13" y="295"/>
                    <a:pt x="13" y="298"/>
                    <a:pt x="13" y="300"/>
                  </a:cubicBezTo>
                  <a:cubicBezTo>
                    <a:pt x="13" y="302"/>
                    <a:pt x="13" y="303"/>
                    <a:pt x="13" y="303"/>
                  </a:cubicBezTo>
                  <a:cubicBezTo>
                    <a:pt x="13" y="303"/>
                    <a:pt x="12" y="305"/>
                    <a:pt x="10" y="307"/>
                  </a:cubicBezTo>
                  <a:cubicBezTo>
                    <a:pt x="8" y="309"/>
                    <a:pt x="9" y="310"/>
                    <a:pt x="9" y="313"/>
                  </a:cubicBezTo>
                  <a:cubicBezTo>
                    <a:pt x="10" y="316"/>
                    <a:pt x="10" y="318"/>
                    <a:pt x="8" y="319"/>
                  </a:cubicBezTo>
                  <a:cubicBezTo>
                    <a:pt x="6" y="321"/>
                    <a:pt x="0" y="321"/>
                    <a:pt x="2" y="325"/>
                  </a:cubicBezTo>
                  <a:cubicBezTo>
                    <a:pt x="3" y="329"/>
                    <a:pt x="4" y="330"/>
                    <a:pt x="3" y="333"/>
                  </a:cubicBezTo>
                  <a:cubicBezTo>
                    <a:pt x="2" y="336"/>
                    <a:pt x="1" y="336"/>
                    <a:pt x="1" y="339"/>
                  </a:cubicBezTo>
                  <a:cubicBezTo>
                    <a:pt x="1" y="342"/>
                    <a:pt x="1" y="345"/>
                    <a:pt x="3" y="345"/>
                  </a:cubicBezTo>
                  <a:cubicBezTo>
                    <a:pt x="5" y="345"/>
                    <a:pt x="5" y="342"/>
                    <a:pt x="7" y="344"/>
                  </a:cubicBezTo>
                  <a:cubicBezTo>
                    <a:pt x="9" y="346"/>
                    <a:pt x="9" y="348"/>
                    <a:pt x="7" y="350"/>
                  </a:cubicBezTo>
                  <a:cubicBezTo>
                    <a:pt x="5" y="352"/>
                    <a:pt x="7" y="354"/>
                    <a:pt x="8" y="357"/>
                  </a:cubicBezTo>
                  <a:cubicBezTo>
                    <a:pt x="9" y="360"/>
                    <a:pt x="15" y="365"/>
                    <a:pt x="15" y="365"/>
                  </a:cubicBezTo>
                  <a:cubicBezTo>
                    <a:pt x="15" y="365"/>
                    <a:pt x="24" y="365"/>
                    <a:pt x="27" y="365"/>
                  </a:cubicBezTo>
                  <a:cubicBezTo>
                    <a:pt x="30" y="365"/>
                    <a:pt x="42" y="366"/>
                    <a:pt x="42" y="366"/>
                  </a:cubicBezTo>
                  <a:cubicBezTo>
                    <a:pt x="41" y="364"/>
                    <a:pt x="41" y="363"/>
                    <a:pt x="40" y="360"/>
                  </a:cubicBezTo>
                  <a:cubicBezTo>
                    <a:pt x="37" y="361"/>
                    <a:pt x="37" y="361"/>
                    <a:pt x="35" y="360"/>
                  </a:cubicBezTo>
                  <a:cubicBezTo>
                    <a:pt x="39" y="358"/>
                    <a:pt x="37" y="358"/>
                    <a:pt x="36" y="353"/>
                  </a:cubicBezTo>
                  <a:cubicBezTo>
                    <a:pt x="36" y="353"/>
                    <a:pt x="34" y="354"/>
                    <a:pt x="34" y="354"/>
                  </a:cubicBezTo>
                  <a:cubicBezTo>
                    <a:pt x="34" y="352"/>
                    <a:pt x="34" y="352"/>
                    <a:pt x="34" y="352"/>
                  </a:cubicBezTo>
                  <a:cubicBezTo>
                    <a:pt x="35" y="352"/>
                    <a:pt x="37" y="352"/>
                    <a:pt x="37" y="351"/>
                  </a:cubicBezTo>
                  <a:cubicBezTo>
                    <a:pt x="38" y="349"/>
                    <a:pt x="37" y="347"/>
                    <a:pt x="40" y="346"/>
                  </a:cubicBezTo>
                  <a:cubicBezTo>
                    <a:pt x="40" y="345"/>
                    <a:pt x="40" y="345"/>
                    <a:pt x="40" y="345"/>
                  </a:cubicBezTo>
                  <a:cubicBezTo>
                    <a:pt x="40" y="345"/>
                    <a:pt x="42" y="345"/>
                    <a:pt x="42" y="345"/>
                  </a:cubicBezTo>
                  <a:cubicBezTo>
                    <a:pt x="42" y="344"/>
                    <a:pt x="43" y="342"/>
                    <a:pt x="42" y="342"/>
                  </a:cubicBezTo>
                  <a:cubicBezTo>
                    <a:pt x="42" y="341"/>
                    <a:pt x="40" y="341"/>
                    <a:pt x="39" y="341"/>
                  </a:cubicBezTo>
                  <a:cubicBezTo>
                    <a:pt x="39" y="340"/>
                    <a:pt x="39" y="338"/>
                    <a:pt x="39" y="338"/>
                  </a:cubicBezTo>
                  <a:cubicBezTo>
                    <a:pt x="39" y="337"/>
                    <a:pt x="40" y="337"/>
                    <a:pt x="40" y="336"/>
                  </a:cubicBezTo>
                  <a:cubicBezTo>
                    <a:pt x="41" y="336"/>
                    <a:pt x="42" y="337"/>
                    <a:pt x="42" y="337"/>
                  </a:cubicBezTo>
                  <a:cubicBezTo>
                    <a:pt x="43" y="339"/>
                    <a:pt x="43" y="340"/>
                    <a:pt x="44" y="341"/>
                  </a:cubicBezTo>
                  <a:cubicBezTo>
                    <a:pt x="46" y="340"/>
                    <a:pt x="49" y="340"/>
                    <a:pt x="50" y="338"/>
                  </a:cubicBezTo>
                  <a:cubicBezTo>
                    <a:pt x="50" y="337"/>
                    <a:pt x="51" y="332"/>
                    <a:pt x="50" y="332"/>
                  </a:cubicBezTo>
                  <a:cubicBezTo>
                    <a:pt x="48" y="331"/>
                    <a:pt x="49" y="333"/>
                    <a:pt x="48" y="333"/>
                  </a:cubicBezTo>
                  <a:cubicBezTo>
                    <a:pt x="48" y="331"/>
                    <a:pt x="48" y="331"/>
                    <a:pt x="48" y="331"/>
                  </a:cubicBezTo>
                  <a:cubicBezTo>
                    <a:pt x="49" y="329"/>
                    <a:pt x="52" y="327"/>
                    <a:pt x="54" y="325"/>
                  </a:cubicBezTo>
                  <a:cubicBezTo>
                    <a:pt x="54" y="324"/>
                    <a:pt x="54" y="322"/>
                    <a:pt x="54" y="321"/>
                  </a:cubicBezTo>
                  <a:cubicBezTo>
                    <a:pt x="55" y="321"/>
                    <a:pt x="56" y="321"/>
                    <a:pt x="56" y="321"/>
                  </a:cubicBezTo>
                  <a:cubicBezTo>
                    <a:pt x="57" y="321"/>
                    <a:pt x="58" y="319"/>
                    <a:pt x="59" y="318"/>
                  </a:cubicBezTo>
                  <a:cubicBezTo>
                    <a:pt x="60" y="317"/>
                    <a:pt x="60" y="318"/>
                    <a:pt x="61" y="318"/>
                  </a:cubicBezTo>
                  <a:cubicBezTo>
                    <a:pt x="62" y="317"/>
                    <a:pt x="66" y="314"/>
                    <a:pt x="67" y="313"/>
                  </a:cubicBezTo>
                  <a:cubicBezTo>
                    <a:pt x="66" y="312"/>
                    <a:pt x="65" y="311"/>
                    <a:pt x="64" y="310"/>
                  </a:cubicBezTo>
                  <a:cubicBezTo>
                    <a:pt x="61" y="312"/>
                    <a:pt x="67" y="307"/>
                    <a:pt x="64" y="303"/>
                  </a:cubicBezTo>
                  <a:cubicBezTo>
                    <a:pt x="63" y="300"/>
                    <a:pt x="59" y="302"/>
                    <a:pt x="57" y="301"/>
                  </a:cubicBezTo>
                  <a:cubicBezTo>
                    <a:pt x="56" y="300"/>
                    <a:pt x="56" y="298"/>
                    <a:pt x="55" y="297"/>
                  </a:cubicBezTo>
                  <a:cubicBezTo>
                    <a:pt x="54" y="297"/>
                    <a:pt x="53" y="297"/>
                    <a:pt x="52" y="297"/>
                  </a:cubicBezTo>
                  <a:cubicBezTo>
                    <a:pt x="51" y="296"/>
                    <a:pt x="51" y="293"/>
                    <a:pt x="50" y="292"/>
                  </a:cubicBezTo>
                  <a:cubicBezTo>
                    <a:pt x="49" y="288"/>
                    <a:pt x="49" y="289"/>
                    <a:pt x="51" y="285"/>
                  </a:cubicBezTo>
                  <a:cubicBezTo>
                    <a:pt x="52" y="285"/>
                    <a:pt x="52" y="285"/>
                    <a:pt x="52" y="285"/>
                  </a:cubicBezTo>
                  <a:cubicBezTo>
                    <a:pt x="53" y="285"/>
                    <a:pt x="52" y="284"/>
                    <a:pt x="53" y="283"/>
                  </a:cubicBezTo>
                  <a:cubicBezTo>
                    <a:pt x="53" y="283"/>
                    <a:pt x="56" y="281"/>
                    <a:pt x="56" y="281"/>
                  </a:cubicBezTo>
                  <a:cubicBezTo>
                    <a:pt x="61" y="277"/>
                    <a:pt x="59" y="274"/>
                    <a:pt x="68" y="275"/>
                  </a:cubicBezTo>
                  <a:cubicBezTo>
                    <a:pt x="68" y="275"/>
                    <a:pt x="68" y="273"/>
                    <a:pt x="68" y="272"/>
                  </a:cubicBezTo>
                  <a:cubicBezTo>
                    <a:pt x="63" y="271"/>
                    <a:pt x="71" y="267"/>
                    <a:pt x="71" y="266"/>
                  </a:cubicBezTo>
                  <a:cubicBezTo>
                    <a:pt x="71" y="265"/>
                    <a:pt x="70" y="261"/>
                    <a:pt x="70" y="261"/>
                  </a:cubicBezTo>
                  <a:cubicBezTo>
                    <a:pt x="70" y="257"/>
                    <a:pt x="72" y="251"/>
                    <a:pt x="75" y="249"/>
                  </a:cubicBezTo>
                  <a:cubicBezTo>
                    <a:pt x="76" y="249"/>
                    <a:pt x="77" y="249"/>
                    <a:pt x="78" y="249"/>
                  </a:cubicBezTo>
                  <a:cubicBezTo>
                    <a:pt x="78" y="249"/>
                    <a:pt x="78" y="246"/>
                    <a:pt x="78" y="246"/>
                  </a:cubicBezTo>
                  <a:cubicBezTo>
                    <a:pt x="76" y="246"/>
                    <a:pt x="74" y="246"/>
                    <a:pt x="74" y="246"/>
                  </a:cubicBezTo>
                  <a:cubicBezTo>
                    <a:pt x="72" y="247"/>
                    <a:pt x="73" y="246"/>
                    <a:pt x="74" y="245"/>
                  </a:cubicBezTo>
                  <a:cubicBezTo>
                    <a:pt x="75" y="245"/>
                    <a:pt x="77" y="243"/>
                    <a:pt x="80" y="244"/>
                  </a:cubicBezTo>
                  <a:cubicBezTo>
                    <a:pt x="80" y="244"/>
                    <a:pt x="80" y="245"/>
                    <a:pt x="81" y="245"/>
                  </a:cubicBezTo>
                  <a:cubicBezTo>
                    <a:pt x="81" y="246"/>
                    <a:pt x="81" y="248"/>
                    <a:pt x="81" y="248"/>
                  </a:cubicBezTo>
                  <a:cubicBezTo>
                    <a:pt x="84" y="247"/>
                    <a:pt x="86" y="248"/>
                    <a:pt x="86" y="244"/>
                  </a:cubicBezTo>
                  <a:cubicBezTo>
                    <a:pt x="86" y="243"/>
                    <a:pt x="86" y="242"/>
                    <a:pt x="86" y="241"/>
                  </a:cubicBezTo>
                  <a:cubicBezTo>
                    <a:pt x="85" y="241"/>
                    <a:pt x="85" y="240"/>
                    <a:pt x="85" y="239"/>
                  </a:cubicBezTo>
                  <a:cubicBezTo>
                    <a:pt x="84" y="240"/>
                    <a:pt x="82" y="239"/>
                    <a:pt x="82" y="239"/>
                  </a:cubicBezTo>
                  <a:cubicBezTo>
                    <a:pt x="81" y="240"/>
                    <a:pt x="82" y="242"/>
                    <a:pt x="82" y="242"/>
                  </a:cubicBezTo>
                  <a:cubicBezTo>
                    <a:pt x="81" y="242"/>
                    <a:pt x="80" y="242"/>
                    <a:pt x="80" y="242"/>
                  </a:cubicBezTo>
                  <a:cubicBezTo>
                    <a:pt x="78" y="241"/>
                    <a:pt x="77" y="240"/>
                    <a:pt x="76" y="239"/>
                  </a:cubicBezTo>
                  <a:cubicBezTo>
                    <a:pt x="76" y="239"/>
                    <a:pt x="75" y="239"/>
                    <a:pt x="74" y="239"/>
                  </a:cubicBezTo>
                  <a:cubicBezTo>
                    <a:pt x="74" y="238"/>
                    <a:pt x="74" y="235"/>
                    <a:pt x="74" y="232"/>
                  </a:cubicBezTo>
                  <a:cubicBezTo>
                    <a:pt x="73" y="232"/>
                    <a:pt x="72" y="232"/>
                    <a:pt x="71" y="232"/>
                  </a:cubicBezTo>
                  <a:cubicBezTo>
                    <a:pt x="71" y="231"/>
                    <a:pt x="70" y="231"/>
                    <a:pt x="70" y="231"/>
                  </a:cubicBezTo>
                  <a:cubicBezTo>
                    <a:pt x="73" y="230"/>
                    <a:pt x="73" y="226"/>
                    <a:pt x="73" y="224"/>
                  </a:cubicBezTo>
                  <a:cubicBezTo>
                    <a:pt x="74" y="224"/>
                    <a:pt x="74" y="222"/>
                    <a:pt x="76" y="222"/>
                  </a:cubicBezTo>
                  <a:cubicBezTo>
                    <a:pt x="76" y="222"/>
                    <a:pt x="76" y="224"/>
                    <a:pt x="76" y="224"/>
                  </a:cubicBezTo>
                  <a:cubicBezTo>
                    <a:pt x="77" y="224"/>
                    <a:pt x="78" y="224"/>
                    <a:pt x="79" y="224"/>
                  </a:cubicBezTo>
                  <a:cubicBezTo>
                    <a:pt x="81" y="228"/>
                    <a:pt x="81" y="229"/>
                    <a:pt x="86" y="229"/>
                  </a:cubicBezTo>
                  <a:cubicBezTo>
                    <a:pt x="88" y="229"/>
                    <a:pt x="90" y="227"/>
                    <a:pt x="92" y="227"/>
                  </a:cubicBezTo>
                  <a:cubicBezTo>
                    <a:pt x="92" y="227"/>
                    <a:pt x="91" y="225"/>
                    <a:pt x="92" y="225"/>
                  </a:cubicBezTo>
                  <a:cubicBezTo>
                    <a:pt x="92" y="224"/>
                    <a:pt x="95" y="223"/>
                    <a:pt x="96" y="222"/>
                  </a:cubicBezTo>
                  <a:cubicBezTo>
                    <a:pt x="98" y="218"/>
                    <a:pt x="95" y="213"/>
                    <a:pt x="96" y="210"/>
                  </a:cubicBezTo>
                  <a:cubicBezTo>
                    <a:pt x="96" y="210"/>
                    <a:pt x="96" y="210"/>
                    <a:pt x="96" y="210"/>
                  </a:cubicBezTo>
                  <a:cubicBezTo>
                    <a:pt x="97" y="208"/>
                    <a:pt x="97" y="207"/>
                    <a:pt x="98" y="205"/>
                  </a:cubicBezTo>
                  <a:cubicBezTo>
                    <a:pt x="96" y="204"/>
                    <a:pt x="94" y="204"/>
                    <a:pt x="94" y="202"/>
                  </a:cubicBezTo>
                  <a:cubicBezTo>
                    <a:pt x="93" y="201"/>
                    <a:pt x="94" y="200"/>
                    <a:pt x="94" y="199"/>
                  </a:cubicBezTo>
                  <a:cubicBezTo>
                    <a:pt x="94" y="199"/>
                    <a:pt x="94" y="198"/>
                    <a:pt x="95" y="198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99" y="202"/>
                    <a:pt x="99" y="202"/>
                    <a:pt x="99" y="202"/>
                  </a:cubicBezTo>
                  <a:cubicBezTo>
                    <a:pt x="102" y="200"/>
                    <a:pt x="99" y="200"/>
                    <a:pt x="99" y="200"/>
                  </a:cubicBezTo>
                  <a:cubicBezTo>
                    <a:pt x="100" y="199"/>
                    <a:pt x="101" y="200"/>
                    <a:pt x="102" y="200"/>
                  </a:cubicBezTo>
                  <a:cubicBezTo>
                    <a:pt x="104" y="199"/>
                    <a:pt x="107" y="198"/>
                    <a:pt x="108" y="198"/>
                  </a:cubicBezTo>
                  <a:cubicBezTo>
                    <a:pt x="111" y="197"/>
                    <a:pt x="113" y="198"/>
                    <a:pt x="116" y="198"/>
                  </a:cubicBezTo>
                  <a:cubicBezTo>
                    <a:pt x="116" y="198"/>
                    <a:pt x="121" y="197"/>
                    <a:pt x="122" y="196"/>
                  </a:cubicBezTo>
                  <a:cubicBezTo>
                    <a:pt x="122" y="196"/>
                    <a:pt x="123" y="195"/>
                    <a:pt x="123" y="195"/>
                  </a:cubicBezTo>
                  <a:cubicBezTo>
                    <a:pt x="126" y="194"/>
                    <a:pt x="129" y="194"/>
                    <a:pt x="131" y="193"/>
                  </a:cubicBezTo>
                  <a:cubicBezTo>
                    <a:pt x="137" y="190"/>
                    <a:pt x="143" y="177"/>
                    <a:pt x="145" y="170"/>
                  </a:cubicBezTo>
                  <a:cubicBezTo>
                    <a:pt x="144" y="169"/>
                    <a:pt x="144" y="168"/>
                    <a:pt x="144" y="168"/>
                  </a:cubicBezTo>
                  <a:cubicBezTo>
                    <a:pt x="142" y="168"/>
                    <a:pt x="141" y="168"/>
                    <a:pt x="139" y="167"/>
                  </a:cubicBezTo>
                  <a:cubicBezTo>
                    <a:pt x="139" y="166"/>
                    <a:pt x="140" y="166"/>
                    <a:pt x="139" y="166"/>
                  </a:cubicBezTo>
                  <a:cubicBezTo>
                    <a:pt x="139" y="165"/>
                    <a:pt x="139" y="165"/>
                    <a:pt x="139" y="165"/>
                  </a:cubicBezTo>
                  <a:cubicBezTo>
                    <a:pt x="137" y="165"/>
                    <a:pt x="137" y="165"/>
                    <a:pt x="137" y="165"/>
                  </a:cubicBezTo>
                  <a:cubicBezTo>
                    <a:pt x="137" y="164"/>
                    <a:pt x="137" y="162"/>
                    <a:pt x="137" y="161"/>
                  </a:cubicBezTo>
                  <a:cubicBezTo>
                    <a:pt x="137" y="161"/>
                    <a:pt x="139" y="160"/>
                    <a:pt x="139" y="160"/>
                  </a:cubicBezTo>
                  <a:cubicBezTo>
                    <a:pt x="139" y="159"/>
                    <a:pt x="138" y="158"/>
                    <a:pt x="139" y="158"/>
                  </a:cubicBezTo>
                  <a:cubicBezTo>
                    <a:pt x="137" y="156"/>
                    <a:pt x="136" y="154"/>
                    <a:pt x="135" y="153"/>
                  </a:cubicBezTo>
                  <a:cubicBezTo>
                    <a:pt x="134" y="152"/>
                    <a:pt x="132" y="152"/>
                    <a:pt x="131" y="150"/>
                  </a:cubicBezTo>
                  <a:cubicBezTo>
                    <a:pt x="130" y="149"/>
                    <a:pt x="131" y="147"/>
                    <a:pt x="129" y="146"/>
                  </a:cubicBezTo>
                  <a:cubicBezTo>
                    <a:pt x="127" y="145"/>
                    <a:pt x="127" y="145"/>
                    <a:pt x="127" y="145"/>
                  </a:cubicBezTo>
                  <a:cubicBezTo>
                    <a:pt x="127" y="143"/>
                    <a:pt x="128" y="144"/>
                    <a:pt x="128" y="142"/>
                  </a:cubicBezTo>
                  <a:cubicBezTo>
                    <a:pt x="128" y="142"/>
                    <a:pt x="126" y="140"/>
                    <a:pt x="127" y="139"/>
                  </a:cubicBezTo>
                  <a:cubicBezTo>
                    <a:pt x="129" y="138"/>
                    <a:pt x="129" y="138"/>
                    <a:pt x="129" y="138"/>
                  </a:cubicBezTo>
                  <a:cubicBezTo>
                    <a:pt x="129" y="135"/>
                    <a:pt x="129" y="132"/>
                    <a:pt x="129" y="128"/>
                  </a:cubicBezTo>
                  <a:cubicBezTo>
                    <a:pt x="130" y="128"/>
                    <a:pt x="130" y="128"/>
                    <a:pt x="130" y="128"/>
                  </a:cubicBezTo>
                  <a:cubicBezTo>
                    <a:pt x="130" y="128"/>
                    <a:pt x="131" y="123"/>
                    <a:pt x="130" y="121"/>
                  </a:cubicBezTo>
                  <a:cubicBezTo>
                    <a:pt x="129" y="119"/>
                    <a:pt x="133" y="117"/>
                    <a:pt x="132" y="113"/>
                  </a:cubicBezTo>
                  <a:cubicBezTo>
                    <a:pt x="131" y="109"/>
                    <a:pt x="135" y="110"/>
                    <a:pt x="134" y="106"/>
                  </a:cubicBezTo>
                  <a:cubicBezTo>
                    <a:pt x="133" y="103"/>
                    <a:pt x="136" y="100"/>
                    <a:pt x="136" y="100"/>
                  </a:cubicBezTo>
                  <a:cubicBezTo>
                    <a:pt x="136" y="100"/>
                    <a:pt x="138" y="95"/>
                    <a:pt x="138" y="93"/>
                  </a:cubicBezTo>
                  <a:cubicBezTo>
                    <a:pt x="138" y="91"/>
                    <a:pt x="140" y="90"/>
                    <a:pt x="142" y="89"/>
                  </a:cubicBezTo>
                  <a:cubicBezTo>
                    <a:pt x="144" y="88"/>
                    <a:pt x="145" y="85"/>
                    <a:pt x="145" y="82"/>
                  </a:cubicBezTo>
                  <a:cubicBezTo>
                    <a:pt x="145" y="79"/>
                    <a:pt x="150" y="80"/>
                    <a:pt x="151" y="78"/>
                  </a:cubicBezTo>
                  <a:cubicBezTo>
                    <a:pt x="151" y="76"/>
                    <a:pt x="153" y="76"/>
                    <a:pt x="155" y="74"/>
                  </a:cubicBezTo>
                  <a:cubicBezTo>
                    <a:pt x="157" y="72"/>
                    <a:pt x="158" y="70"/>
                    <a:pt x="159" y="68"/>
                  </a:cubicBezTo>
                  <a:cubicBezTo>
                    <a:pt x="160" y="65"/>
                    <a:pt x="165" y="66"/>
                    <a:pt x="166" y="64"/>
                  </a:cubicBezTo>
                  <a:cubicBezTo>
                    <a:pt x="167" y="63"/>
                    <a:pt x="170" y="63"/>
                    <a:pt x="169" y="61"/>
                  </a:cubicBezTo>
                  <a:cubicBezTo>
                    <a:pt x="169" y="60"/>
                    <a:pt x="169" y="55"/>
                    <a:pt x="169" y="52"/>
                  </a:cubicBezTo>
                  <a:cubicBezTo>
                    <a:pt x="168" y="49"/>
                    <a:pt x="168" y="45"/>
                    <a:pt x="168" y="45"/>
                  </a:cubicBezTo>
                  <a:cubicBezTo>
                    <a:pt x="168" y="45"/>
                    <a:pt x="165" y="43"/>
                    <a:pt x="165" y="45"/>
                  </a:cubicBezTo>
                  <a:cubicBezTo>
                    <a:pt x="166" y="47"/>
                    <a:pt x="161" y="44"/>
                    <a:pt x="161" y="44"/>
                  </a:cubicBezTo>
                  <a:cubicBezTo>
                    <a:pt x="161" y="44"/>
                    <a:pt x="158" y="47"/>
                    <a:pt x="159" y="49"/>
                  </a:cubicBezTo>
                  <a:cubicBezTo>
                    <a:pt x="160" y="50"/>
                    <a:pt x="160" y="56"/>
                    <a:pt x="159" y="57"/>
                  </a:cubicBezTo>
                  <a:cubicBezTo>
                    <a:pt x="157" y="59"/>
                    <a:pt x="155" y="60"/>
                    <a:pt x="154" y="62"/>
                  </a:cubicBezTo>
                  <a:cubicBezTo>
                    <a:pt x="154" y="64"/>
                    <a:pt x="153" y="64"/>
                    <a:pt x="153" y="64"/>
                  </a:cubicBezTo>
                  <a:cubicBezTo>
                    <a:pt x="153" y="64"/>
                    <a:pt x="151" y="65"/>
                    <a:pt x="148" y="65"/>
                  </a:cubicBezTo>
                  <a:cubicBezTo>
                    <a:pt x="146" y="64"/>
                    <a:pt x="143" y="64"/>
                    <a:pt x="141" y="64"/>
                  </a:cubicBezTo>
                  <a:cubicBezTo>
                    <a:pt x="139" y="64"/>
                    <a:pt x="137" y="65"/>
                    <a:pt x="135" y="63"/>
                  </a:cubicBezTo>
                  <a:cubicBezTo>
                    <a:pt x="133" y="62"/>
                    <a:pt x="131" y="62"/>
                    <a:pt x="129" y="62"/>
                  </a:cubicBezTo>
                  <a:cubicBezTo>
                    <a:pt x="127" y="63"/>
                    <a:pt x="126" y="62"/>
                    <a:pt x="126" y="62"/>
                  </a:cubicBezTo>
                  <a:cubicBezTo>
                    <a:pt x="126" y="62"/>
                    <a:pt x="128" y="58"/>
                    <a:pt x="129" y="55"/>
                  </a:cubicBezTo>
                  <a:cubicBezTo>
                    <a:pt x="131" y="53"/>
                    <a:pt x="133" y="50"/>
                    <a:pt x="133" y="47"/>
                  </a:cubicBezTo>
                  <a:cubicBezTo>
                    <a:pt x="133" y="44"/>
                    <a:pt x="136" y="42"/>
                    <a:pt x="133" y="41"/>
                  </a:cubicBezTo>
                  <a:cubicBezTo>
                    <a:pt x="130" y="39"/>
                    <a:pt x="129" y="35"/>
                    <a:pt x="127" y="34"/>
                  </a:cubicBezTo>
                  <a:cubicBezTo>
                    <a:pt x="126" y="34"/>
                    <a:pt x="126" y="33"/>
                    <a:pt x="124" y="31"/>
                  </a:cubicBezTo>
                  <a:cubicBezTo>
                    <a:pt x="122" y="29"/>
                    <a:pt x="120" y="32"/>
                    <a:pt x="118" y="29"/>
                  </a:cubicBezTo>
                  <a:cubicBezTo>
                    <a:pt x="115" y="26"/>
                    <a:pt x="115" y="25"/>
                    <a:pt x="113" y="25"/>
                  </a:cubicBezTo>
                  <a:cubicBezTo>
                    <a:pt x="110" y="25"/>
                    <a:pt x="110" y="20"/>
                    <a:pt x="109" y="18"/>
                  </a:cubicBezTo>
                  <a:cubicBezTo>
                    <a:pt x="107" y="17"/>
                    <a:pt x="107" y="15"/>
                    <a:pt x="105" y="15"/>
                  </a:cubicBezTo>
                  <a:cubicBezTo>
                    <a:pt x="103" y="14"/>
                    <a:pt x="103" y="12"/>
                    <a:pt x="102" y="10"/>
                  </a:cubicBezTo>
                  <a:cubicBezTo>
                    <a:pt x="101" y="9"/>
                    <a:pt x="100" y="6"/>
                    <a:pt x="100" y="6"/>
                  </a:cubicBezTo>
                  <a:lnTo>
                    <a:pt x="95" y="3"/>
                  </a:lnTo>
                  <a:close/>
                  <a:moveTo>
                    <a:pt x="47" y="400"/>
                  </a:moveTo>
                  <a:cubicBezTo>
                    <a:pt x="48" y="400"/>
                    <a:pt x="48" y="400"/>
                    <a:pt x="48" y="400"/>
                  </a:cubicBezTo>
                  <a:cubicBezTo>
                    <a:pt x="50" y="400"/>
                    <a:pt x="50" y="401"/>
                    <a:pt x="51" y="401"/>
                  </a:cubicBezTo>
                  <a:cubicBezTo>
                    <a:pt x="53" y="402"/>
                    <a:pt x="53" y="402"/>
                    <a:pt x="53" y="402"/>
                  </a:cubicBezTo>
                  <a:cubicBezTo>
                    <a:pt x="53" y="401"/>
                    <a:pt x="53" y="401"/>
                    <a:pt x="53" y="401"/>
                  </a:cubicBezTo>
                  <a:cubicBezTo>
                    <a:pt x="53" y="401"/>
                    <a:pt x="56" y="403"/>
                    <a:pt x="56" y="403"/>
                  </a:cubicBezTo>
                  <a:cubicBezTo>
                    <a:pt x="56" y="403"/>
                    <a:pt x="59" y="403"/>
                    <a:pt x="60" y="402"/>
                  </a:cubicBezTo>
                  <a:cubicBezTo>
                    <a:pt x="61" y="401"/>
                    <a:pt x="61" y="401"/>
                    <a:pt x="61" y="401"/>
                  </a:cubicBezTo>
                  <a:cubicBezTo>
                    <a:pt x="63" y="401"/>
                    <a:pt x="65" y="401"/>
                    <a:pt x="67" y="401"/>
                  </a:cubicBezTo>
                  <a:cubicBezTo>
                    <a:pt x="66" y="402"/>
                    <a:pt x="68" y="402"/>
                    <a:pt x="68" y="402"/>
                  </a:cubicBezTo>
                  <a:cubicBezTo>
                    <a:pt x="68" y="401"/>
                    <a:pt x="68" y="400"/>
                    <a:pt x="69" y="399"/>
                  </a:cubicBezTo>
                  <a:cubicBezTo>
                    <a:pt x="66" y="398"/>
                    <a:pt x="63" y="397"/>
                    <a:pt x="60" y="396"/>
                  </a:cubicBezTo>
                  <a:cubicBezTo>
                    <a:pt x="59" y="396"/>
                    <a:pt x="57" y="397"/>
                    <a:pt x="56" y="396"/>
                  </a:cubicBezTo>
                  <a:cubicBezTo>
                    <a:pt x="55" y="396"/>
                    <a:pt x="54" y="393"/>
                    <a:pt x="53" y="392"/>
                  </a:cubicBezTo>
                  <a:cubicBezTo>
                    <a:pt x="52" y="392"/>
                    <a:pt x="51" y="392"/>
                    <a:pt x="50" y="391"/>
                  </a:cubicBezTo>
                  <a:cubicBezTo>
                    <a:pt x="49" y="390"/>
                    <a:pt x="49" y="389"/>
                    <a:pt x="48" y="388"/>
                  </a:cubicBezTo>
                  <a:cubicBezTo>
                    <a:pt x="48" y="387"/>
                    <a:pt x="47" y="387"/>
                    <a:pt x="46" y="386"/>
                  </a:cubicBezTo>
                  <a:cubicBezTo>
                    <a:pt x="44" y="385"/>
                    <a:pt x="42" y="382"/>
                    <a:pt x="42" y="380"/>
                  </a:cubicBezTo>
                  <a:cubicBezTo>
                    <a:pt x="41" y="380"/>
                    <a:pt x="41" y="380"/>
                    <a:pt x="41" y="380"/>
                  </a:cubicBezTo>
                  <a:cubicBezTo>
                    <a:pt x="41" y="379"/>
                    <a:pt x="42" y="378"/>
                    <a:pt x="43" y="378"/>
                  </a:cubicBezTo>
                  <a:cubicBezTo>
                    <a:pt x="42" y="376"/>
                    <a:pt x="42" y="374"/>
                    <a:pt x="40" y="372"/>
                  </a:cubicBezTo>
                  <a:cubicBezTo>
                    <a:pt x="39" y="373"/>
                    <a:pt x="41" y="371"/>
                    <a:pt x="39" y="372"/>
                  </a:cubicBezTo>
                  <a:cubicBezTo>
                    <a:pt x="41" y="401"/>
                    <a:pt x="41" y="401"/>
                    <a:pt x="41" y="401"/>
                  </a:cubicBezTo>
                  <a:cubicBezTo>
                    <a:pt x="41" y="401"/>
                    <a:pt x="44" y="400"/>
                    <a:pt x="47" y="400"/>
                  </a:cubicBezTo>
                  <a:close/>
                  <a:moveTo>
                    <a:pt x="78" y="396"/>
                  </a:moveTo>
                  <a:cubicBezTo>
                    <a:pt x="78" y="398"/>
                    <a:pt x="78" y="398"/>
                    <a:pt x="78" y="398"/>
                  </a:cubicBezTo>
                  <a:cubicBezTo>
                    <a:pt x="72" y="398"/>
                    <a:pt x="79" y="401"/>
                    <a:pt x="80" y="401"/>
                  </a:cubicBezTo>
                  <a:cubicBezTo>
                    <a:pt x="81" y="400"/>
                    <a:pt x="81" y="400"/>
                    <a:pt x="81" y="400"/>
                  </a:cubicBezTo>
                  <a:cubicBezTo>
                    <a:pt x="82" y="399"/>
                    <a:pt x="82" y="399"/>
                    <a:pt x="83" y="399"/>
                  </a:cubicBezTo>
                  <a:cubicBezTo>
                    <a:pt x="86" y="397"/>
                    <a:pt x="81" y="398"/>
                    <a:pt x="80" y="398"/>
                  </a:cubicBezTo>
                  <a:cubicBezTo>
                    <a:pt x="79" y="398"/>
                    <a:pt x="79" y="396"/>
                    <a:pt x="78" y="396"/>
                  </a:cubicBezTo>
                  <a:close/>
                </a:path>
              </a:pathLst>
            </a:custGeom>
            <a:grpFill/>
            <a:ln w="9525">
              <a:solidFill>
                <a:schemeClr val="tx2">
                  <a:lumMod val="2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341"/>
            <p:cNvSpPr>
              <a:spLocks noEditPoints="1"/>
            </p:cNvSpPr>
            <p:nvPr/>
          </p:nvSpPr>
          <p:spPr bwMode="auto">
            <a:xfrm>
              <a:off x="3733936" y="5058339"/>
              <a:ext cx="599999" cy="1420957"/>
            </a:xfrm>
            <a:custGeom>
              <a:avLst/>
              <a:gdLst>
                <a:gd name="T0" fmla="*/ 75 w 170"/>
                <a:gd name="T1" fmla="*/ 9 h 403"/>
                <a:gd name="T2" fmla="*/ 52 w 170"/>
                <a:gd name="T3" fmla="*/ 7 h 403"/>
                <a:gd name="T4" fmla="*/ 44 w 170"/>
                <a:gd name="T5" fmla="*/ 33 h 403"/>
                <a:gd name="T6" fmla="*/ 43 w 170"/>
                <a:gd name="T7" fmla="*/ 64 h 403"/>
                <a:gd name="T8" fmla="*/ 33 w 170"/>
                <a:gd name="T9" fmla="*/ 101 h 403"/>
                <a:gd name="T10" fmla="*/ 29 w 170"/>
                <a:gd name="T11" fmla="*/ 133 h 403"/>
                <a:gd name="T12" fmla="*/ 26 w 170"/>
                <a:gd name="T13" fmla="*/ 167 h 403"/>
                <a:gd name="T14" fmla="*/ 20 w 170"/>
                <a:gd name="T15" fmla="*/ 190 h 403"/>
                <a:gd name="T16" fmla="*/ 13 w 170"/>
                <a:gd name="T17" fmla="*/ 221 h 403"/>
                <a:gd name="T18" fmla="*/ 12 w 170"/>
                <a:gd name="T19" fmla="*/ 249 h 403"/>
                <a:gd name="T20" fmla="*/ 15 w 170"/>
                <a:gd name="T21" fmla="*/ 273 h 403"/>
                <a:gd name="T22" fmla="*/ 14 w 170"/>
                <a:gd name="T23" fmla="*/ 292 h 403"/>
                <a:gd name="T24" fmla="*/ 9 w 170"/>
                <a:gd name="T25" fmla="*/ 313 h 403"/>
                <a:gd name="T26" fmla="*/ 1 w 170"/>
                <a:gd name="T27" fmla="*/ 339 h 403"/>
                <a:gd name="T28" fmla="*/ 8 w 170"/>
                <a:gd name="T29" fmla="*/ 357 h 403"/>
                <a:gd name="T30" fmla="*/ 40 w 170"/>
                <a:gd name="T31" fmla="*/ 360 h 403"/>
                <a:gd name="T32" fmla="*/ 34 w 170"/>
                <a:gd name="T33" fmla="*/ 352 h 403"/>
                <a:gd name="T34" fmla="*/ 42 w 170"/>
                <a:gd name="T35" fmla="*/ 345 h 403"/>
                <a:gd name="T36" fmla="*/ 40 w 170"/>
                <a:gd name="T37" fmla="*/ 336 h 403"/>
                <a:gd name="T38" fmla="*/ 50 w 170"/>
                <a:gd name="T39" fmla="*/ 332 h 403"/>
                <a:gd name="T40" fmla="*/ 54 w 170"/>
                <a:gd name="T41" fmla="*/ 321 h 403"/>
                <a:gd name="T42" fmla="*/ 67 w 170"/>
                <a:gd name="T43" fmla="*/ 313 h 403"/>
                <a:gd name="T44" fmla="*/ 55 w 170"/>
                <a:gd name="T45" fmla="*/ 297 h 403"/>
                <a:gd name="T46" fmla="*/ 52 w 170"/>
                <a:gd name="T47" fmla="*/ 285 h 403"/>
                <a:gd name="T48" fmla="*/ 68 w 170"/>
                <a:gd name="T49" fmla="*/ 272 h 403"/>
                <a:gd name="T50" fmla="*/ 78 w 170"/>
                <a:gd name="T51" fmla="*/ 249 h 403"/>
                <a:gd name="T52" fmla="*/ 80 w 170"/>
                <a:gd name="T53" fmla="*/ 244 h 403"/>
                <a:gd name="T54" fmla="*/ 86 w 170"/>
                <a:gd name="T55" fmla="*/ 241 h 403"/>
                <a:gd name="T56" fmla="*/ 80 w 170"/>
                <a:gd name="T57" fmla="*/ 242 h 403"/>
                <a:gd name="T58" fmla="*/ 71 w 170"/>
                <a:gd name="T59" fmla="*/ 232 h 403"/>
                <a:gd name="T60" fmla="*/ 76 w 170"/>
                <a:gd name="T61" fmla="*/ 224 h 403"/>
                <a:gd name="T62" fmla="*/ 92 w 170"/>
                <a:gd name="T63" fmla="*/ 225 h 403"/>
                <a:gd name="T64" fmla="*/ 98 w 170"/>
                <a:gd name="T65" fmla="*/ 205 h 403"/>
                <a:gd name="T66" fmla="*/ 96 w 170"/>
                <a:gd name="T67" fmla="*/ 198 h 403"/>
                <a:gd name="T68" fmla="*/ 108 w 170"/>
                <a:gd name="T69" fmla="*/ 198 h 403"/>
                <a:gd name="T70" fmla="*/ 131 w 170"/>
                <a:gd name="T71" fmla="*/ 193 h 403"/>
                <a:gd name="T72" fmla="*/ 139 w 170"/>
                <a:gd name="T73" fmla="*/ 166 h 403"/>
                <a:gd name="T74" fmla="*/ 139 w 170"/>
                <a:gd name="T75" fmla="*/ 160 h 403"/>
                <a:gd name="T76" fmla="*/ 129 w 170"/>
                <a:gd name="T77" fmla="*/ 146 h 403"/>
                <a:gd name="T78" fmla="*/ 129 w 170"/>
                <a:gd name="T79" fmla="*/ 138 h 403"/>
                <a:gd name="T80" fmla="*/ 132 w 170"/>
                <a:gd name="T81" fmla="*/ 113 h 403"/>
                <a:gd name="T82" fmla="*/ 142 w 170"/>
                <a:gd name="T83" fmla="*/ 89 h 403"/>
                <a:gd name="T84" fmla="*/ 159 w 170"/>
                <a:gd name="T85" fmla="*/ 68 h 403"/>
                <a:gd name="T86" fmla="*/ 168 w 170"/>
                <a:gd name="T87" fmla="*/ 45 h 403"/>
                <a:gd name="T88" fmla="*/ 159 w 170"/>
                <a:gd name="T89" fmla="*/ 57 h 403"/>
                <a:gd name="T90" fmla="*/ 141 w 170"/>
                <a:gd name="T91" fmla="*/ 64 h 403"/>
                <a:gd name="T92" fmla="*/ 129 w 170"/>
                <a:gd name="T93" fmla="*/ 55 h 403"/>
                <a:gd name="T94" fmla="*/ 124 w 170"/>
                <a:gd name="T95" fmla="*/ 31 h 403"/>
                <a:gd name="T96" fmla="*/ 105 w 170"/>
                <a:gd name="T97" fmla="*/ 15 h 403"/>
                <a:gd name="T98" fmla="*/ 47 w 170"/>
                <a:gd name="T99" fmla="*/ 400 h 403"/>
                <a:gd name="T100" fmla="*/ 53 w 170"/>
                <a:gd name="T101" fmla="*/ 401 h 403"/>
                <a:gd name="T102" fmla="*/ 67 w 170"/>
                <a:gd name="T103" fmla="*/ 401 h 403"/>
                <a:gd name="T104" fmla="*/ 56 w 170"/>
                <a:gd name="T105" fmla="*/ 396 h 403"/>
                <a:gd name="T106" fmla="*/ 46 w 170"/>
                <a:gd name="T107" fmla="*/ 386 h 403"/>
                <a:gd name="T108" fmla="*/ 40 w 170"/>
                <a:gd name="T109" fmla="*/ 372 h 403"/>
                <a:gd name="T110" fmla="*/ 78 w 170"/>
                <a:gd name="T111" fmla="*/ 396 h 403"/>
                <a:gd name="T112" fmla="*/ 83 w 170"/>
                <a:gd name="T113" fmla="*/ 399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70" h="403">
                  <a:moveTo>
                    <a:pt x="95" y="3"/>
                  </a:moveTo>
                  <a:cubicBezTo>
                    <a:pt x="82" y="3"/>
                    <a:pt x="82" y="3"/>
                    <a:pt x="82" y="3"/>
                  </a:cubicBezTo>
                  <a:cubicBezTo>
                    <a:pt x="82" y="3"/>
                    <a:pt x="80" y="0"/>
                    <a:pt x="78" y="5"/>
                  </a:cubicBezTo>
                  <a:cubicBezTo>
                    <a:pt x="76" y="11"/>
                    <a:pt x="76" y="10"/>
                    <a:pt x="75" y="9"/>
                  </a:cubicBezTo>
                  <a:cubicBezTo>
                    <a:pt x="75" y="7"/>
                    <a:pt x="73" y="4"/>
                    <a:pt x="73" y="4"/>
                  </a:cubicBezTo>
                  <a:cubicBezTo>
                    <a:pt x="67" y="4"/>
                    <a:pt x="67" y="4"/>
                    <a:pt x="67" y="4"/>
                  </a:cubicBezTo>
                  <a:cubicBezTo>
                    <a:pt x="64" y="4"/>
                    <a:pt x="59" y="1"/>
                    <a:pt x="59" y="1"/>
                  </a:cubicBezTo>
                  <a:cubicBezTo>
                    <a:pt x="52" y="7"/>
                    <a:pt x="52" y="7"/>
                    <a:pt x="52" y="7"/>
                  </a:cubicBezTo>
                  <a:cubicBezTo>
                    <a:pt x="52" y="7"/>
                    <a:pt x="51" y="13"/>
                    <a:pt x="55" y="14"/>
                  </a:cubicBezTo>
                  <a:cubicBezTo>
                    <a:pt x="58" y="15"/>
                    <a:pt x="57" y="20"/>
                    <a:pt x="56" y="23"/>
                  </a:cubicBezTo>
                  <a:cubicBezTo>
                    <a:pt x="55" y="26"/>
                    <a:pt x="51" y="25"/>
                    <a:pt x="50" y="28"/>
                  </a:cubicBezTo>
                  <a:cubicBezTo>
                    <a:pt x="49" y="31"/>
                    <a:pt x="44" y="31"/>
                    <a:pt x="44" y="33"/>
                  </a:cubicBezTo>
                  <a:cubicBezTo>
                    <a:pt x="44" y="36"/>
                    <a:pt x="44" y="41"/>
                    <a:pt x="44" y="44"/>
                  </a:cubicBezTo>
                  <a:cubicBezTo>
                    <a:pt x="44" y="47"/>
                    <a:pt x="48" y="49"/>
                    <a:pt x="45" y="51"/>
                  </a:cubicBezTo>
                  <a:cubicBezTo>
                    <a:pt x="43" y="52"/>
                    <a:pt x="44" y="53"/>
                    <a:pt x="44" y="56"/>
                  </a:cubicBezTo>
                  <a:cubicBezTo>
                    <a:pt x="45" y="60"/>
                    <a:pt x="44" y="61"/>
                    <a:pt x="43" y="64"/>
                  </a:cubicBezTo>
                  <a:cubicBezTo>
                    <a:pt x="42" y="67"/>
                    <a:pt x="41" y="67"/>
                    <a:pt x="40" y="71"/>
                  </a:cubicBezTo>
                  <a:cubicBezTo>
                    <a:pt x="38" y="76"/>
                    <a:pt x="35" y="74"/>
                    <a:pt x="35" y="80"/>
                  </a:cubicBezTo>
                  <a:cubicBezTo>
                    <a:pt x="34" y="86"/>
                    <a:pt x="33" y="88"/>
                    <a:pt x="33" y="92"/>
                  </a:cubicBezTo>
                  <a:cubicBezTo>
                    <a:pt x="33" y="96"/>
                    <a:pt x="35" y="98"/>
                    <a:pt x="33" y="101"/>
                  </a:cubicBezTo>
                  <a:cubicBezTo>
                    <a:pt x="32" y="104"/>
                    <a:pt x="31" y="103"/>
                    <a:pt x="31" y="108"/>
                  </a:cubicBezTo>
                  <a:cubicBezTo>
                    <a:pt x="31" y="114"/>
                    <a:pt x="30" y="114"/>
                    <a:pt x="31" y="118"/>
                  </a:cubicBezTo>
                  <a:cubicBezTo>
                    <a:pt x="31" y="122"/>
                    <a:pt x="32" y="123"/>
                    <a:pt x="30" y="126"/>
                  </a:cubicBezTo>
                  <a:cubicBezTo>
                    <a:pt x="29" y="129"/>
                    <a:pt x="28" y="130"/>
                    <a:pt x="29" y="133"/>
                  </a:cubicBezTo>
                  <a:cubicBezTo>
                    <a:pt x="30" y="136"/>
                    <a:pt x="30" y="137"/>
                    <a:pt x="30" y="141"/>
                  </a:cubicBezTo>
                  <a:cubicBezTo>
                    <a:pt x="30" y="145"/>
                    <a:pt x="27" y="151"/>
                    <a:pt x="26" y="154"/>
                  </a:cubicBezTo>
                  <a:cubicBezTo>
                    <a:pt x="24" y="157"/>
                    <a:pt x="25" y="158"/>
                    <a:pt x="25" y="161"/>
                  </a:cubicBezTo>
                  <a:cubicBezTo>
                    <a:pt x="26" y="164"/>
                    <a:pt x="27" y="165"/>
                    <a:pt x="26" y="167"/>
                  </a:cubicBezTo>
                  <a:cubicBezTo>
                    <a:pt x="25" y="169"/>
                    <a:pt x="22" y="169"/>
                    <a:pt x="22" y="169"/>
                  </a:cubicBezTo>
                  <a:cubicBezTo>
                    <a:pt x="22" y="169"/>
                    <a:pt x="18" y="172"/>
                    <a:pt x="18" y="175"/>
                  </a:cubicBezTo>
                  <a:cubicBezTo>
                    <a:pt x="19" y="178"/>
                    <a:pt x="18" y="180"/>
                    <a:pt x="18" y="183"/>
                  </a:cubicBezTo>
                  <a:cubicBezTo>
                    <a:pt x="17" y="186"/>
                    <a:pt x="20" y="187"/>
                    <a:pt x="20" y="190"/>
                  </a:cubicBezTo>
                  <a:cubicBezTo>
                    <a:pt x="20" y="193"/>
                    <a:pt x="20" y="190"/>
                    <a:pt x="17" y="193"/>
                  </a:cubicBezTo>
                  <a:cubicBezTo>
                    <a:pt x="15" y="196"/>
                    <a:pt x="15" y="203"/>
                    <a:pt x="14" y="206"/>
                  </a:cubicBezTo>
                  <a:cubicBezTo>
                    <a:pt x="14" y="209"/>
                    <a:pt x="14" y="210"/>
                    <a:pt x="12" y="212"/>
                  </a:cubicBezTo>
                  <a:cubicBezTo>
                    <a:pt x="9" y="215"/>
                    <a:pt x="13" y="217"/>
                    <a:pt x="13" y="221"/>
                  </a:cubicBezTo>
                  <a:cubicBezTo>
                    <a:pt x="13" y="224"/>
                    <a:pt x="11" y="227"/>
                    <a:pt x="13" y="229"/>
                  </a:cubicBezTo>
                  <a:cubicBezTo>
                    <a:pt x="15" y="230"/>
                    <a:pt x="15" y="229"/>
                    <a:pt x="15" y="232"/>
                  </a:cubicBezTo>
                  <a:cubicBezTo>
                    <a:pt x="15" y="235"/>
                    <a:pt x="16" y="236"/>
                    <a:pt x="15" y="239"/>
                  </a:cubicBezTo>
                  <a:cubicBezTo>
                    <a:pt x="15" y="243"/>
                    <a:pt x="11" y="246"/>
                    <a:pt x="12" y="249"/>
                  </a:cubicBezTo>
                  <a:cubicBezTo>
                    <a:pt x="13" y="251"/>
                    <a:pt x="16" y="253"/>
                    <a:pt x="15" y="255"/>
                  </a:cubicBezTo>
                  <a:cubicBezTo>
                    <a:pt x="15" y="257"/>
                    <a:pt x="16" y="258"/>
                    <a:pt x="16" y="261"/>
                  </a:cubicBezTo>
                  <a:cubicBezTo>
                    <a:pt x="16" y="264"/>
                    <a:pt x="18" y="266"/>
                    <a:pt x="17" y="267"/>
                  </a:cubicBezTo>
                  <a:cubicBezTo>
                    <a:pt x="15" y="269"/>
                    <a:pt x="15" y="271"/>
                    <a:pt x="15" y="273"/>
                  </a:cubicBezTo>
                  <a:cubicBezTo>
                    <a:pt x="15" y="274"/>
                    <a:pt x="18" y="276"/>
                    <a:pt x="16" y="276"/>
                  </a:cubicBezTo>
                  <a:cubicBezTo>
                    <a:pt x="14" y="277"/>
                    <a:pt x="14" y="279"/>
                    <a:pt x="13" y="280"/>
                  </a:cubicBezTo>
                  <a:cubicBezTo>
                    <a:pt x="12" y="281"/>
                    <a:pt x="13" y="283"/>
                    <a:pt x="14" y="285"/>
                  </a:cubicBezTo>
                  <a:cubicBezTo>
                    <a:pt x="15" y="288"/>
                    <a:pt x="15" y="288"/>
                    <a:pt x="14" y="292"/>
                  </a:cubicBezTo>
                  <a:cubicBezTo>
                    <a:pt x="13" y="295"/>
                    <a:pt x="13" y="298"/>
                    <a:pt x="13" y="300"/>
                  </a:cubicBezTo>
                  <a:cubicBezTo>
                    <a:pt x="13" y="302"/>
                    <a:pt x="13" y="303"/>
                    <a:pt x="13" y="303"/>
                  </a:cubicBezTo>
                  <a:cubicBezTo>
                    <a:pt x="13" y="303"/>
                    <a:pt x="12" y="305"/>
                    <a:pt x="10" y="307"/>
                  </a:cubicBezTo>
                  <a:cubicBezTo>
                    <a:pt x="8" y="309"/>
                    <a:pt x="9" y="310"/>
                    <a:pt x="9" y="313"/>
                  </a:cubicBezTo>
                  <a:cubicBezTo>
                    <a:pt x="10" y="316"/>
                    <a:pt x="10" y="318"/>
                    <a:pt x="8" y="319"/>
                  </a:cubicBezTo>
                  <a:cubicBezTo>
                    <a:pt x="6" y="321"/>
                    <a:pt x="0" y="321"/>
                    <a:pt x="2" y="325"/>
                  </a:cubicBezTo>
                  <a:cubicBezTo>
                    <a:pt x="3" y="329"/>
                    <a:pt x="4" y="330"/>
                    <a:pt x="3" y="333"/>
                  </a:cubicBezTo>
                  <a:cubicBezTo>
                    <a:pt x="2" y="336"/>
                    <a:pt x="1" y="336"/>
                    <a:pt x="1" y="339"/>
                  </a:cubicBezTo>
                  <a:cubicBezTo>
                    <a:pt x="1" y="342"/>
                    <a:pt x="1" y="345"/>
                    <a:pt x="3" y="345"/>
                  </a:cubicBezTo>
                  <a:cubicBezTo>
                    <a:pt x="5" y="345"/>
                    <a:pt x="5" y="342"/>
                    <a:pt x="7" y="344"/>
                  </a:cubicBezTo>
                  <a:cubicBezTo>
                    <a:pt x="9" y="346"/>
                    <a:pt x="9" y="348"/>
                    <a:pt x="7" y="350"/>
                  </a:cubicBezTo>
                  <a:cubicBezTo>
                    <a:pt x="5" y="352"/>
                    <a:pt x="7" y="354"/>
                    <a:pt x="8" y="357"/>
                  </a:cubicBezTo>
                  <a:cubicBezTo>
                    <a:pt x="9" y="360"/>
                    <a:pt x="15" y="365"/>
                    <a:pt x="15" y="365"/>
                  </a:cubicBezTo>
                  <a:cubicBezTo>
                    <a:pt x="15" y="365"/>
                    <a:pt x="24" y="365"/>
                    <a:pt x="27" y="365"/>
                  </a:cubicBezTo>
                  <a:cubicBezTo>
                    <a:pt x="30" y="365"/>
                    <a:pt x="42" y="366"/>
                    <a:pt x="42" y="366"/>
                  </a:cubicBezTo>
                  <a:cubicBezTo>
                    <a:pt x="41" y="364"/>
                    <a:pt x="41" y="363"/>
                    <a:pt x="40" y="360"/>
                  </a:cubicBezTo>
                  <a:cubicBezTo>
                    <a:pt x="37" y="361"/>
                    <a:pt x="37" y="361"/>
                    <a:pt x="35" y="360"/>
                  </a:cubicBezTo>
                  <a:cubicBezTo>
                    <a:pt x="39" y="358"/>
                    <a:pt x="37" y="358"/>
                    <a:pt x="36" y="353"/>
                  </a:cubicBezTo>
                  <a:cubicBezTo>
                    <a:pt x="36" y="353"/>
                    <a:pt x="34" y="354"/>
                    <a:pt x="34" y="354"/>
                  </a:cubicBezTo>
                  <a:cubicBezTo>
                    <a:pt x="34" y="352"/>
                    <a:pt x="34" y="352"/>
                    <a:pt x="34" y="352"/>
                  </a:cubicBezTo>
                  <a:cubicBezTo>
                    <a:pt x="35" y="352"/>
                    <a:pt x="37" y="352"/>
                    <a:pt x="37" y="351"/>
                  </a:cubicBezTo>
                  <a:cubicBezTo>
                    <a:pt x="38" y="349"/>
                    <a:pt x="37" y="347"/>
                    <a:pt x="40" y="346"/>
                  </a:cubicBezTo>
                  <a:cubicBezTo>
                    <a:pt x="40" y="345"/>
                    <a:pt x="40" y="345"/>
                    <a:pt x="40" y="345"/>
                  </a:cubicBezTo>
                  <a:cubicBezTo>
                    <a:pt x="40" y="345"/>
                    <a:pt x="42" y="345"/>
                    <a:pt x="42" y="345"/>
                  </a:cubicBezTo>
                  <a:cubicBezTo>
                    <a:pt x="42" y="344"/>
                    <a:pt x="43" y="342"/>
                    <a:pt x="42" y="342"/>
                  </a:cubicBezTo>
                  <a:cubicBezTo>
                    <a:pt x="42" y="341"/>
                    <a:pt x="40" y="341"/>
                    <a:pt x="39" y="341"/>
                  </a:cubicBezTo>
                  <a:cubicBezTo>
                    <a:pt x="39" y="340"/>
                    <a:pt x="39" y="338"/>
                    <a:pt x="39" y="338"/>
                  </a:cubicBezTo>
                  <a:cubicBezTo>
                    <a:pt x="39" y="337"/>
                    <a:pt x="40" y="337"/>
                    <a:pt x="40" y="336"/>
                  </a:cubicBezTo>
                  <a:cubicBezTo>
                    <a:pt x="41" y="336"/>
                    <a:pt x="42" y="337"/>
                    <a:pt x="42" y="337"/>
                  </a:cubicBezTo>
                  <a:cubicBezTo>
                    <a:pt x="43" y="339"/>
                    <a:pt x="43" y="340"/>
                    <a:pt x="44" y="341"/>
                  </a:cubicBezTo>
                  <a:cubicBezTo>
                    <a:pt x="46" y="340"/>
                    <a:pt x="49" y="340"/>
                    <a:pt x="50" y="338"/>
                  </a:cubicBezTo>
                  <a:cubicBezTo>
                    <a:pt x="50" y="337"/>
                    <a:pt x="51" y="332"/>
                    <a:pt x="50" y="332"/>
                  </a:cubicBezTo>
                  <a:cubicBezTo>
                    <a:pt x="48" y="331"/>
                    <a:pt x="49" y="333"/>
                    <a:pt x="48" y="333"/>
                  </a:cubicBezTo>
                  <a:cubicBezTo>
                    <a:pt x="48" y="331"/>
                    <a:pt x="48" y="331"/>
                    <a:pt x="48" y="331"/>
                  </a:cubicBezTo>
                  <a:cubicBezTo>
                    <a:pt x="49" y="329"/>
                    <a:pt x="52" y="327"/>
                    <a:pt x="54" y="325"/>
                  </a:cubicBezTo>
                  <a:cubicBezTo>
                    <a:pt x="54" y="324"/>
                    <a:pt x="54" y="322"/>
                    <a:pt x="54" y="321"/>
                  </a:cubicBezTo>
                  <a:cubicBezTo>
                    <a:pt x="55" y="321"/>
                    <a:pt x="56" y="321"/>
                    <a:pt x="56" y="321"/>
                  </a:cubicBezTo>
                  <a:cubicBezTo>
                    <a:pt x="57" y="321"/>
                    <a:pt x="58" y="319"/>
                    <a:pt x="59" y="318"/>
                  </a:cubicBezTo>
                  <a:cubicBezTo>
                    <a:pt x="60" y="317"/>
                    <a:pt x="60" y="318"/>
                    <a:pt x="61" y="318"/>
                  </a:cubicBezTo>
                  <a:cubicBezTo>
                    <a:pt x="62" y="317"/>
                    <a:pt x="66" y="314"/>
                    <a:pt x="67" y="313"/>
                  </a:cubicBezTo>
                  <a:cubicBezTo>
                    <a:pt x="66" y="312"/>
                    <a:pt x="65" y="311"/>
                    <a:pt x="64" y="310"/>
                  </a:cubicBezTo>
                  <a:cubicBezTo>
                    <a:pt x="61" y="312"/>
                    <a:pt x="67" y="307"/>
                    <a:pt x="64" y="303"/>
                  </a:cubicBezTo>
                  <a:cubicBezTo>
                    <a:pt x="63" y="300"/>
                    <a:pt x="59" y="302"/>
                    <a:pt x="57" y="301"/>
                  </a:cubicBezTo>
                  <a:cubicBezTo>
                    <a:pt x="56" y="300"/>
                    <a:pt x="56" y="298"/>
                    <a:pt x="55" y="297"/>
                  </a:cubicBezTo>
                  <a:cubicBezTo>
                    <a:pt x="54" y="297"/>
                    <a:pt x="53" y="297"/>
                    <a:pt x="52" y="297"/>
                  </a:cubicBezTo>
                  <a:cubicBezTo>
                    <a:pt x="51" y="296"/>
                    <a:pt x="51" y="293"/>
                    <a:pt x="50" y="292"/>
                  </a:cubicBezTo>
                  <a:cubicBezTo>
                    <a:pt x="49" y="288"/>
                    <a:pt x="49" y="289"/>
                    <a:pt x="51" y="285"/>
                  </a:cubicBezTo>
                  <a:cubicBezTo>
                    <a:pt x="52" y="285"/>
                    <a:pt x="52" y="285"/>
                    <a:pt x="52" y="285"/>
                  </a:cubicBezTo>
                  <a:cubicBezTo>
                    <a:pt x="53" y="285"/>
                    <a:pt x="52" y="284"/>
                    <a:pt x="53" y="283"/>
                  </a:cubicBezTo>
                  <a:cubicBezTo>
                    <a:pt x="53" y="283"/>
                    <a:pt x="56" y="281"/>
                    <a:pt x="56" y="281"/>
                  </a:cubicBezTo>
                  <a:cubicBezTo>
                    <a:pt x="61" y="277"/>
                    <a:pt x="59" y="274"/>
                    <a:pt x="68" y="275"/>
                  </a:cubicBezTo>
                  <a:cubicBezTo>
                    <a:pt x="68" y="275"/>
                    <a:pt x="68" y="273"/>
                    <a:pt x="68" y="272"/>
                  </a:cubicBezTo>
                  <a:cubicBezTo>
                    <a:pt x="63" y="271"/>
                    <a:pt x="71" y="267"/>
                    <a:pt x="71" y="266"/>
                  </a:cubicBezTo>
                  <a:cubicBezTo>
                    <a:pt x="71" y="265"/>
                    <a:pt x="70" y="261"/>
                    <a:pt x="70" y="261"/>
                  </a:cubicBezTo>
                  <a:cubicBezTo>
                    <a:pt x="70" y="257"/>
                    <a:pt x="72" y="251"/>
                    <a:pt x="75" y="249"/>
                  </a:cubicBezTo>
                  <a:cubicBezTo>
                    <a:pt x="76" y="249"/>
                    <a:pt x="77" y="249"/>
                    <a:pt x="78" y="249"/>
                  </a:cubicBezTo>
                  <a:cubicBezTo>
                    <a:pt x="78" y="249"/>
                    <a:pt x="78" y="246"/>
                    <a:pt x="78" y="246"/>
                  </a:cubicBezTo>
                  <a:cubicBezTo>
                    <a:pt x="76" y="246"/>
                    <a:pt x="74" y="246"/>
                    <a:pt x="74" y="246"/>
                  </a:cubicBezTo>
                  <a:cubicBezTo>
                    <a:pt x="72" y="247"/>
                    <a:pt x="73" y="246"/>
                    <a:pt x="74" y="245"/>
                  </a:cubicBezTo>
                  <a:cubicBezTo>
                    <a:pt x="75" y="245"/>
                    <a:pt x="77" y="243"/>
                    <a:pt x="80" y="244"/>
                  </a:cubicBezTo>
                  <a:cubicBezTo>
                    <a:pt x="80" y="244"/>
                    <a:pt x="80" y="245"/>
                    <a:pt x="81" y="245"/>
                  </a:cubicBezTo>
                  <a:cubicBezTo>
                    <a:pt x="81" y="246"/>
                    <a:pt x="81" y="248"/>
                    <a:pt x="81" y="248"/>
                  </a:cubicBezTo>
                  <a:cubicBezTo>
                    <a:pt x="84" y="247"/>
                    <a:pt x="86" y="248"/>
                    <a:pt x="86" y="244"/>
                  </a:cubicBezTo>
                  <a:cubicBezTo>
                    <a:pt x="86" y="243"/>
                    <a:pt x="86" y="242"/>
                    <a:pt x="86" y="241"/>
                  </a:cubicBezTo>
                  <a:cubicBezTo>
                    <a:pt x="85" y="241"/>
                    <a:pt x="85" y="240"/>
                    <a:pt x="85" y="239"/>
                  </a:cubicBezTo>
                  <a:cubicBezTo>
                    <a:pt x="84" y="240"/>
                    <a:pt x="82" y="239"/>
                    <a:pt x="82" y="239"/>
                  </a:cubicBezTo>
                  <a:cubicBezTo>
                    <a:pt x="81" y="240"/>
                    <a:pt x="82" y="242"/>
                    <a:pt x="82" y="242"/>
                  </a:cubicBezTo>
                  <a:cubicBezTo>
                    <a:pt x="81" y="242"/>
                    <a:pt x="80" y="242"/>
                    <a:pt x="80" y="242"/>
                  </a:cubicBezTo>
                  <a:cubicBezTo>
                    <a:pt x="78" y="241"/>
                    <a:pt x="77" y="240"/>
                    <a:pt x="76" y="239"/>
                  </a:cubicBezTo>
                  <a:cubicBezTo>
                    <a:pt x="76" y="239"/>
                    <a:pt x="75" y="239"/>
                    <a:pt x="74" y="239"/>
                  </a:cubicBezTo>
                  <a:cubicBezTo>
                    <a:pt x="74" y="238"/>
                    <a:pt x="74" y="235"/>
                    <a:pt x="74" y="232"/>
                  </a:cubicBezTo>
                  <a:cubicBezTo>
                    <a:pt x="73" y="232"/>
                    <a:pt x="72" y="232"/>
                    <a:pt x="71" y="232"/>
                  </a:cubicBezTo>
                  <a:cubicBezTo>
                    <a:pt x="71" y="231"/>
                    <a:pt x="70" y="231"/>
                    <a:pt x="70" y="231"/>
                  </a:cubicBezTo>
                  <a:cubicBezTo>
                    <a:pt x="73" y="230"/>
                    <a:pt x="73" y="226"/>
                    <a:pt x="73" y="224"/>
                  </a:cubicBezTo>
                  <a:cubicBezTo>
                    <a:pt x="74" y="224"/>
                    <a:pt x="74" y="222"/>
                    <a:pt x="76" y="222"/>
                  </a:cubicBezTo>
                  <a:cubicBezTo>
                    <a:pt x="76" y="222"/>
                    <a:pt x="76" y="224"/>
                    <a:pt x="76" y="224"/>
                  </a:cubicBezTo>
                  <a:cubicBezTo>
                    <a:pt x="77" y="224"/>
                    <a:pt x="78" y="224"/>
                    <a:pt x="79" y="224"/>
                  </a:cubicBezTo>
                  <a:cubicBezTo>
                    <a:pt x="81" y="228"/>
                    <a:pt x="81" y="229"/>
                    <a:pt x="86" y="229"/>
                  </a:cubicBezTo>
                  <a:cubicBezTo>
                    <a:pt x="88" y="229"/>
                    <a:pt x="90" y="227"/>
                    <a:pt x="92" y="227"/>
                  </a:cubicBezTo>
                  <a:cubicBezTo>
                    <a:pt x="92" y="227"/>
                    <a:pt x="91" y="225"/>
                    <a:pt x="92" y="225"/>
                  </a:cubicBezTo>
                  <a:cubicBezTo>
                    <a:pt x="92" y="224"/>
                    <a:pt x="95" y="223"/>
                    <a:pt x="96" y="222"/>
                  </a:cubicBezTo>
                  <a:cubicBezTo>
                    <a:pt x="98" y="218"/>
                    <a:pt x="95" y="213"/>
                    <a:pt x="96" y="210"/>
                  </a:cubicBezTo>
                  <a:cubicBezTo>
                    <a:pt x="96" y="210"/>
                    <a:pt x="96" y="210"/>
                    <a:pt x="96" y="210"/>
                  </a:cubicBezTo>
                  <a:cubicBezTo>
                    <a:pt x="97" y="208"/>
                    <a:pt x="97" y="207"/>
                    <a:pt x="98" y="205"/>
                  </a:cubicBezTo>
                  <a:cubicBezTo>
                    <a:pt x="96" y="204"/>
                    <a:pt x="94" y="204"/>
                    <a:pt x="94" y="202"/>
                  </a:cubicBezTo>
                  <a:cubicBezTo>
                    <a:pt x="93" y="201"/>
                    <a:pt x="94" y="200"/>
                    <a:pt x="94" y="199"/>
                  </a:cubicBezTo>
                  <a:cubicBezTo>
                    <a:pt x="94" y="199"/>
                    <a:pt x="94" y="198"/>
                    <a:pt x="95" y="198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99" y="202"/>
                    <a:pt x="99" y="202"/>
                    <a:pt x="99" y="202"/>
                  </a:cubicBezTo>
                  <a:cubicBezTo>
                    <a:pt x="102" y="200"/>
                    <a:pt x="99" y="200"/>
                    <a:pt x="99" y="200"/>
                  </a:cubicBezTo>
                  <a:cubicBezTo>
                    <a:pt x="100" y="199"/>
                    <a:pt x="101" y="200"/>
                    <a:pt x="102" y="200"/>
                  </a:cubicBezTo>
                  <a:cubicBezTo>
                    <a:pt x="104" y="199"/>
                    <a:pt x="107" y="198"/>
                    <a:pt x="108" y="198"/>
                  </a:cubicBezTo>
                  <a:cubicBezTo>
                    <a:pt x="111" y="197"/>
                    <a:pt x="113" y="198"/>
                    <a:pt x="116" y="198"/>
                  </a:cubicBezTo>
                  <a:cubicBezTo>
                    <a:pt x="116" y="198"/>
                    <a:pt x="121" y="197"/>
                    <a:pt x="122" y="196"/>
                  </a:cubicBezTo>
                  <a:cubicBezTo>
                    <a:pt x="122" y="196"/>
                    <a:pt x="123" y="195"/>
                    <a:pt x="123" y="195"/>
                  </a:cubicBezTo>
                  <a:cubicBezTo>
                    <a:pt x="126" y="194"/>
                    <a:pt x="129" y="194"/>
                    <a:pt x="131" y="193"/>
                  </a:cubicBezTo>
                  <a:cubicBezTo>
                    <a:pt x="137" y="190"/>
                    <a:pt x="143" y="177"/>
                    <a:pt x="145" y="170"/>
                  </a:cubicBezTo>
                  <a:cubicBezTo>
                    <a:pt x="144" y="169"/>
                    <a:pt x="144" y="168"/>
                    <a:pt x="144" y="168"/>
                  </a:cubicBezTo>
                  <a:cubicBezTo>
                    <a:pt x="142" y="168"/>
                    <a:pt x="141" y="168"/>
                    <a:pt x="139" y="167"/>
                  </a:cubicBezTo>
                  <a:cubicBezTo>
                    <a:pt x="139" y="166"/>
                    <a:pt x="140" y="166"/>
                    <a:pt x="139" y="166"/>
                  </a:cubicBezTo>
                  <a:cubicBezTo>
                    <a:pt x="139" y="165"/>
                    <a:pt x="139" y="165"/>
                    <a:pt x="139" y="165"/>
                  </a:cubicBezTo>
                  <a:cubicBezTo>
                    <a:pt x="137" y="165"/>
                    <a:pt x="137" y="165"/>
                    <a:pt x="137" y="165"/>
                  </a:cubicBezTo>
                  <a:cubicBezTo>
                    <a:pt x="137" y="164"/>
                    <a:pt x="137" y="162"/>
                    <a:pt x="137" y="161"/>
                  </a:cubicBezTo>
                  <a:cubicBezTo>
                    <a:pt x="137" y="161"/>
                    <a:pt x="139" y="160"/>
                    <a:pt x="139" y="160"/>
                  </a:cubicBezTo>
                  <a:cubicBezTo>
                    <a:pt x="139" y="159"/>
                    <a:pt x="138" y="158"/>
                    <a:pt x="139" y="158"/>
                  </a:cubicBezTo>
                  <a:cubicBezTo>
                    <a:pt x="137" y="156"/>
                    <a:pt x="136" y="154"/>
                    <a:pt x="135" y="153"/>
                  </a:cubicBezTo>
                  <a:cubicBezTo>
                    <a:pt x="134" y="152"/>
                    <a:pt x="132" y="152"/>
                    <a:pt x="131" y="150"/>
                  </a:cubicBezTo>
                  <a:cubicBezTo>
                    <a:pt x="130" y="149"/>
                    <a:pt x="131" y="147"/>
                    <a:pt x="129" y="146"/>
                  </a:cubicBezTo>
                  <a:cubicBezTo>
                    <a:pt x="127" y="145"/>
                    <a:pt x="127" y="145"/>
                    <a:pt x="127" y="145"/>
                  </a:cubicBezTo>
                  <a:cubicBezTo>
                    <a:pt x="127" y="143"/>
                    <a:pt x="128" y="144"/>
                    <a:pt x="128" y="142"/>
                  </a:cubicBezTo>
                  <a:cubicBezTo>
                    <a:pt x="128" y="142"/>
                    <a:pt x="126" y="140"/>
                    <a:pt x="127" y="139"/>
                  </a:cubicBezTo>
                  <a:cubicBezTo>
                    <a:pt x="129" y="138"/>
                    <a:pt x="129" y="138"/>
                    <a:pt x="129" y="138"/>
                  </a:cubicBezTo>
                  <a:cubicBezTo>
                    <a:pt x="129" y="135"/>
                    <a:pt x="129" y="132"/>
                    <a:pt x="129" y="128"/>
                  </a:cubicBezTo>
                  <a:cubicBezTo>
                    <a:pt x="130" y="128"/>
                    <a:pt x="130" y="128"/>
                    <a:pt x="130" y="128"/>
                  </a:cubicBezTo>
                  <a:cubicBezTo>
                    <a:pt x="130" y="128"/>
                    <a:pt x="131" y="123"/>
                    <a:pt x="130" y="121"/>
                  </a:cubicBezTo>
                  <a:cubicBezTo>
                    <a:pt x="129" y="119"/>
                    <a:pt x="133" y="117"/>
                    <a:pt x="132" y="113"/>
                  </a:cubicBezTo>
                  <a:cubicBezTo>
                    <a:pt x="131" y="109"/>
                    <a:pt x="135" y="110"/>
                    <a:pt x="134" y="106"/>
                  </a:cubicBezTo>
                  <a:cubicBezTo>
                    <a:pt x="133" y="103"/>
                    <a:pt x="136" y="100"/>
                    <a:pt x="136" y="100"/>
                  </a:cubicBezTo>
                  <a:cubicBezTo>
                    <a:pt x="136" y="100"/>
                    <a:pt x="138" y="95"/>
                    <a:pt x="138" y="93"/>
                  </a:cubicBezTo>
                  <a:cubicBezTo>
                    <a:pt x="138" y="91"/>
                    <a:pt x="140" y="90"/>
                    <a:pt x="142" y="89"/>
                  </a:cubicBezTo>
                  <a:cubicBezTo>
                    <a:pt x="144" y="88"/>
                    <a:pt x="145" y="85"/>
                    <a:pt x="145" y="82"/>
                  </a:cubicBezTo>
                  <a:cubicBezTo>
                    <a:pt x="145" y="79"/>
                    <a:pt x="150" y="80"/>
                    <a:pt x="151" y="78"/>
                  </a:cubicBezTo>
                  <a:cubicBezTo>
                    <a:pt x="151" y="76"/>
                    <a:pt x="153" y="76"/>
                    <a:pt x="155" y="74"/>
                  </a:cubicBezTo>
                  <a:cubicBezTo>
                    <a:pt x="157" y="72"/>
                    <a:pt x="158" y="70"/>
                    <a:pt x="159" y="68"/>
                  </a:cubicBezTo>
                  <a:cubicBezTo>
                    <a:pt x="160" y="65"/>
                    <a:pt x="165" y="66"/>
                    <a:pt x="166" y="64"/>
                  </a:cubicBezTo>
                  <a:cubicBezTo>
                    <a:pt x="167" y="63"/>
                    <a:pt x="170" y="63"/>
                    <a:pt x="169" y="61"/>
                  </a:cubicBezTo>
                  <a:cubicBezTo>
                    <a:pt x="169" y="60"/>
                    <a:pt x="169" y="55"/>
                    <a:pt x="169" y="52"/>
                  </a:cubicBezTo>
                  <a:cubicBezTo>
                    <a:pt x="168" y="49"/>
                    <a:pt x="168" y="45"/>
                    <a:pt x="168" y="45"/>
                  </a:cubicBezTo>
                  <a:cubicBezTo>
                    <a:pt x="168" y="45"/>
                    <a:pt x="165" y="43"/>
                    <a:pt x="165" y="45"/>
                  </a:cubicBezTo>
                  <a:cubicBezTo>
                    <a:pt x="166" y="47"/>
                    <a:pt x="161" y="44"/>
                    <a:pt x="161" y="44"/>
                  </a:cubicBezTo>
                  <a:cubicBezTo>
                    <a:pt x="161" y="44"/>
                    <a:pt x="158" y="47"/>
                    <a:pt x="159" y="49"/>
                  </a:cubicBezTo>
                  <a:cubicBezTo>
                    <a:pt x="160" y="50"/>
                    <a:pt x="160" y="56"/>
                    <a:pt x="159" y="57"/>
                  </a:cubicBezTo>
                  <a:cubicBezTo>
                    <a:pt x="157" y="59"/>
                    <a:pt x="155" y="60"/>
                    <a:pt x="154" y="62"/>
                  </a:cubicBezTo>
                  <a:cubicBezTo>
                    <a:pt x="154" y="64"/>
                    <a:pt x="153" y="64"/>
                    <a:pt x="153" y="64"/>
                  </a:cubicBezTo>
                  <a:cubicBezTo>
                    <a:pt x="153" y="64"/>
                    <a:pt x="151" y="65"/>
                    <a:pt x="148" y="65"/>
                  </a:cubicBezTo>
                  <a:cubicBezTo>
                    <a:pt x="146" y="64"/>
                    <a:pt x="143" y="64"/>
                    <a:pt x="141" y="64"/>
                  </a:cubicBezTo>
                  <a:cubicBezTo>
                    <a:pt x="139" y="64"/>
                    <a:pt x="137" y="65"/>
                    <a:pt x="135" y="63"/>
                  </a:cubicBezTo>
                  <a:cubicBezTo>
                    <a:pt x="133" y="62"/>
                    <a:pt x="131" y="62"/>
                    <a:pt x="129" y="62"/>
                  </a:cubicBezTo>
                  <a:cubicBezTo>
                    <a:pt x="127" y="63"/>
                    <a:pt x="126" y="62"/>
                    <a:pt x="126" y="62"/>
                  </a:cubicBezTo>
                  <a:cubicBezTo>
                    <a:pt x="126" y="62"/>
                    <a:pt x="128" y="58"/>
                    <a:pt x="129" y="55"/>
                  </a:cubicBezTo>
                  <a:cubicBezTo>
                    <a:pt x="131" y="53"/>
                    <a:pt x="133" y="50"/>
                    <a:pt x="133" y="47"/>
                  </a:cubicBezTo>
                  <a:cubicBezTo>
                    <a:pt x="133" y="44"/>
                    <a:pt x="136" y="42"/>
                    <a:pt x="133" y="41"/>
                  </a:cubicBezTo>
                  <a:cubicBezTo>
                    <a:pt x="130" y="39"/>
                    <a:pt x="129" y="35"/>
                    <a:pt x="127" y="34"/>
                  </a:cubicBezTo>
                  <a:cubicBezTo>
                    <a:pt x="126" y="34"/>
                    <a:pt x="126" y="33"/>
                    <a:pt x="124" y="31"/>
                  </a:cubicBezTo>
                  <a:cubicBezTo>
                    <a:pt x="122" y="29"/>
                    <a:pt x="120" y="32"/>
                    <a:pt x="118" y="29"/>
                  </a:cubicBezTo>
                  <a:cubicBezTo>
                    <a:pt x="115" y="26"/>
                    <a:pt x="115" y="25"/>
                    <a:pt x="113" y="25"/>
                  </a:cubicBezTo>
                  <a:cubicBezTo>
                    <a:pt x="110" y="25"/>
                    <a:pt x="110" y="20"/>
                    <a:pt x="109" y="18"/>
                  </a:cubicBezTo>
                  <a:cubicBezTo>
                    <a:pt x="107" y="17"/>
                    <a:pt x="107" y="15"/>
                    <a:pt x="105" y="15"/>
                  </a:cubicBezTo>
                  <a:cubicBezTo>
                    <a:pt x="103" y="14"/>
                    <a:pt x="103" y="12"/>
                    <a:pt x="102" y="10"/>
                  </a:cubicBezTo>
                  <a:cubicBezTo>
                    <a:pt x="101" y="9"/>
                    <a:pt x="100" y="6"/>
                    <a:pt x="100" y="6"/>
                  </a:cubicBezTo>
                  <a:lnTo>
                    <a:pt x="95" y="3"/>
                  </a:lnTo>
                  <a:close/>
                  <a:moveTo>
                    <a:pt x="47" y="400"/>
                  </a:moveTo>
                  <a:cubicBezTo>
                    <a:pt x="48" y="400"/>
                    <a:pt x="48" y="400"/>
                    <a:pt x="48" y="400"/>
                  </a:cubicBezTo>
                  <a:cubicBezTo>
                    <a:pt x="50" y="400"/>
                    <a:pt x="50" y="401"/>
                    <a:pt x="51" y="401"/>
                  </a:cubicBezTo>
                  <a:cubicBezTo>
                    <a:pt x="53" y="402"/>
                    <a:pt x="53" y="402"/>
                    <a:pt x="53" y="402"/>
                  </a:cubicBezTo>
                  <a:cubicBezTo>
                    <a:pt x="53" y="401"/>
                    <a:pt x="53" y="401"/>
                    <a:pt x="53" y="401"/>
                  </a:cubicBezTo>
                  <a:cubicBezTo>
                    <a:pt x="53" y="401"/>
                    <a:pt x="56" y="403"/>
                    <a:pt x="56" y="403"/>
                  </a:cubicBezTo>
                  <a:cubicBezTo>
                    <a:pt x="56" y="403"/>
                    <a:pt x="59" y="403"/>
                    <a:pt x="60" y="402"/>
                  </a:cubicBezTo>
                  <a:cubicBezTo>
                    <a:pt x="61" y="401"/>
                    <a:pt x="61" y="401"/>
                    <a:pt x="61" y="401"/>
                  </a:cubicBezTo>
                  <a:cubicBezTo>
                    <a:pt x="63" y="401"/>
                    <a:pt x="65" y="401"/>
                    <a:pt x="67" y="401"/>
                  </a:cubicBezTo>
                  <a:cubicBezTo>
                    <a:pt x="66" y="402"/>
                    <a:pt x="68" y="402"/>
                    <a:pt x="68" y="402"/>
                  </a:cubicBezTo>
                  <a:cubicBezTo>
                    <a:pt x="68" y="401"/>
                    <a:pt x="68" y="400"/>
                    <a:pt x="69" y="399"/>
                  </a:cubicBezTo>
                  <a:cubicBezTo>
                    <a:pt x="66" y="398"/>
                    <a:pt x="63" y="397"/>
                    <a:pt x="60" y="396"/>
                  </a:cubicBezTo>
                  <a:cubicBezTo>
                    <a:pt x="59" y="396"/>
                    <a:pt x="57" y="397"/>
                    <a:pt x="56" y="396"/>
                  </a:cubicBezTo>
                  <a:cubicBezTo>
                    <a:pt x="55" y="396"/>
                    <a:pt x="54" y="393"/>
                    <a:pt x="53" y="392"/>
                  </a:cubicBezTo>
                  <a:cubicBezTo>
                    <a:pt x="52" y="392"/>
                    <a:pt x="51" y="392"/>
                    <a:pt x="50" y="391"/>
                  </a:cubicBezTo>
                  <a:cubicBezTo>
                    <a:pt x="49" y="390"/>
                    <a:pt x="49" y="389"/>
                    <a:pt x="48" y="388"/>
                  </a:cubicBezTo>
                  <a:cubicBezTo>
                    <a:pt x="48" y="387"/>
                    <a:pt x="47" y="387"/>
                    <a:pt x="46" y="386"/>
                  </a:cubicBezTo>
                  <a:cubicBezTo>
                    <a:pt x="44" y="385"/>
                    <a:pt x="42" y="382"/>
                    <a:pt x="42" y="380"/>
                  </a:cubicBezTo>
                  <a:cubicBezTo>
                    <a:pt x="41" y="380"/>
                    <a:pt x="41" y="380"/>
                    <a:pt x="41" y="380"/>
                  </a:cubicBezTo>
                  <a:cubicBezTo>
                    <a:pt x="41" y="379"/>
                    <a:pt x="42" y="378"/>
                    <a:pt x="43" y="378"/>
                  </a:cubicBezTo>
                  <a:cubicBezTo>
                    <a:pt x="42" y="376"/>
                    <a:pt x="42" y="374"/>
                    <a:pt x="40" y="372"/>
                  </a:cubicBezTo>
                  <a:cubicBezTo>
                    <a:pt x="39" y="373"/>
                    <a:pt x="41" y="371"/>
                    <a:pt x="39" y="372"/>
                  </a:cubicBezTo>
                  <a:cubicBezTo>
                    <a:pt x="41" y="401"/>
                    <a:pt x="41" y="401"/>
                    <a:pt x="41" y="401"/>
                  </a:cubicBezTo>
                  <a:cubicBezTo>
                    <a:pt x="41" y="401"/>
                    <a:pt x="44" y="400"/>
                    <a:pt x="47" y="400"/>
                  </a:cubicBezTo>
                  <a:close/>
                  <a:moveTo>
                    <a:pt x="78" y="396"/>
                  </a:moveTo>
                  <a:cubicBezTo>
                    <a:pt x="78" y="398"/>
                    <a:pt x="78" y="398"/>
                    <a:pt x="78" y="398"/>
                  </a:cubicBezTo>
                  <a:cubicBezTo>
                    <a:pt x="72" y="398"/>
                    <a:pt x="79" y="401"/>
                    <a:pt x="80" y="401"/>
                  </a:cubicBezTo>
                  <a:cubicBezTo>
                    <a:pt x="81" y="400"/>
                    <a:pt x="81" y="400"/>
                    <a:pt x="81" y="400"/>
                  </a:cubicBezTo>
                  <a:cubicBezTo>
                    <a:pt x="82" y="399"/>
                    <a:pt x="82" y="399"/>
                    <a:pt x="83" y="399"/>
                  </a:cubicBezTo>
                  <a:cubicBezTo>
                    <a:pt x="86" y="397"/>
                    <a:pt x="81" y="398"/>
                    <a:pt x="80" y="398"/>
                  </a:cubicBezTo>
                  <a:cubicBezTo>
                    <a:pt x="79" y="398"/>
                    <a:pt x="79" y="396"/>
                    <a:pt x="78" y="396"/>
                  </a:cubicBezTo>
                  <a:close/>
                </a:path>
              </a:pathLst>
            </a:custGeom>
            <a:grpFill/>
            <a:ln w="2" cap="rnd">
              <a:solidFill>
                <a:schemeClr val="tx2">
                  <a:lumMod val="2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342"/>
            <p:cNvSpPr>
              <a:spLocks noEditPoints="1"/>
            </p:cNvSpPr>
            <p:nvPr/>
          </p:nvSpPr>
          <p:spPr bwMode="auto">
            <a:xfrm>
              <a:off x="6326148" y="4381095"/>
              <a:ext cx="384431" cy="538922"/>
            </a:xfrm>
            <a:custGeom>
              <a:avLst/>
              <a:gdLst>
                <a:gd name="T0" fmla="*/ 8 w 109"/>
                <a:gd name="T1" fmla="*/ 10 h 153"/>
                <a:gd name="T2" fmla="*/ 11 w 109"/>
                <a:gd name="T3" fmla="*/ 3 h 153"/>
                <a:gd name="T4" fmla="*/ 7 w 109"/>
                <a:gd name="T5" fmla="*/ 4 h 153"/>
                <a:gd name="T6" fmla="*/ 2 w 109"/>
                <a:gd name="T7" fmla="*/ 5 h 153"/>
                <a:gd name="T8" fmla="*/ 5 w 109"/>
                <a:gd name="T9" fmla="*/ 11 h 153"/>
                <a:gd name="T10" fmla="*/ 7 w 109"/>
                <a:gd name="T11" fmla="*/ 23 h 153"/>
                <a:gd name="T12" fmla="*/ 10 w 109"/>
                <a:gd name="T13" fmla="*/ 33 h 153"/>
                <a:gd name="T14" fmla="*/ 13 w 109"/>
                <a:gd name="T15" fmla="*/ 41 h 153"/>
                <a:gd name="T16" fmla="*/ 14 w 109"/>
                <a:gd name="T17" fmla="*/ 47 h 153"/>
                <a:gd name="T18" fmla="*/ 15 w 109"/>
                <a:gd name="T19" fmla="*/ 51 h 153"/>
                <a:gd name="T20" fmla="*/ 14 w 109"/>
                <a:gd name="T21" fmla="*/ 54 h 153"/>
                <a:gd name="T22" fmla="*/ 15 w 109"/>
                <a:gd name="T23" fmla="*/ 64 h 153"/>
                <a:gd name="T24" fmla="*/ 18 w 109"/>
                <a:gd name="T25" fmla="*/ 72 h 153"/>
                <a:gd name="T26" fmla="*/ 13 w 109"/>
                <a:gd name="T27" fmla="*/ 96 h 153"/>
                <a:gd name="T28" fmla="*/ 8 w 109"/>
                <a:gd name="T29" fmla="*/ 104 h 153"/>
                <a:gd name="T30" fmla="*/ 6 w 109"/>
                <a:gd name="T31" fmla="*/ 117 h 153"/>
                <a:gd name="T32" fmla="*/ 0 w 109"/>
                <a:gd name="T33" fmla="*/ 129 h 153"/>
                <a:gd name="T34" fmla="*/ 0 w 109"/>
                <a:gd name="T35" fmla="*/ 140 h 153"/>
                <a:gd name="T36" fmla="*/ 7 w 109"/>
                <a:gd name="T37" fmla="*/ 144 h 153"/>
                <a:gd name="T38" fmla="*/ 17 w 109"/>
                <a:gd name="T39" fmla="*/ 144 h 153"/>
                <a:gd name="T40" fmla="*/ 59 w 109"/>
                <a:gd name="T41" fmla="*/ 148 h 153"/>
                <a:gd name="T42" fmla="*/ 70 w 109"/>
                <a:gd name="T43" fmla="*/ 152 h 153"/>
                <a:gd name="T44" fmla="*/ 80 w 109"/>
                <a:gd name="T45" fmla="*/ 153 h 153"/>
                <a:gd name="T46" fmla="*/ 95 w 109"/>
                <a:gd name="T47" fmla="*/ 143 h 153"/>
                <a:gd name="T48" fmla="*/ 89 w 109"/>
                <a:gd name="T49" fmla="*/ 132 h 153"/>
                <a:gd name="T50" fmla="*/ 108 w 109"/>
                <a:gd name="T51" fmla="*/ 93 h 153"/>
                <a:gd name="T52" fmla="*/ 108 w 109"/>
                <a:gd name="T53" fmla="*/ 86 h 153"/>
                <a:gd name="T54" fmla="*/ 108 w 109"/>
                <a:gd name="T55" fmla="*/ 74 h 153"/>
                <a:gd name="T56" fmla="*/ 98 w 109"/>
                <a:gd name="T57" fmla="*/ 75 h 153"/>
                <a:gd name="T58" fmla="*/ 92 w 109"/>
                <a:gd name="T59" fmla="*/ 68 h 153"/>
                <a:gd name="T60" fmla="*/ 92 w 109"/>
                <a:gd name="T61" fmla="*/ 58 h 153"/>
                <a:gd name="T62" fmla="*/ 89 w 109"/>
                <a:gd name="T63" fmla="*/ 48 h 153"/>
                <a:gd name="T64" fmla="*/ 87 w 109"/>
                <a:gd name="T65" fmla="*/ 36 h 153"/>
                <a:gd name="T66" fmla="*/ 79 w 109"/>
                <a:gd name="T67" fmla="*/ 32 h 153"/>
                <a:gd name="T68" fmla="*/ 69 w 109"/>
                <a:gd name="T69" fmla="*/ 31 h 153"/>
                <a:gd name="T70" fmla="*/ 66 w 109"/>
                <a:gd name="T71" fmla="*/ 39 h 153"/>
                <a:gd name="T72" fmla="*/ 55 w 109"/>
                <a:gd name="T73" fmla="*/ 40 h 153"/>
                <a:gd name="T74" fmla="*/ 52 w 109"/>
                <a:gd name="T75" fmla="*/ 29 h 153"/>
                <a:gd name="T76" fmla="*/ 49 w 109"/>
                <a:gd name="T77" fmla="*/ 18 h 153"/>
                <a:gd name="T78" fmla="*/ 21 w 109"/>
                <a:gd name="T79" fmla="*/ 17 h 153"/>
                <a:gd name="T80" fmla="*/ 7 w 109"/>
                <a:gd name="T81" fmla="*/ 2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9" h="153">
                  <a:moveTo>
                    <a:pt x="5" y="12"/>
                  </a:move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10" y="10"/>
                    <a:pt x="8" y="7"/>
                  </a:cubicBezTo>
                  <a:cubicBezTo>
                    <a:pt x="7" y="4"/>
                    <a:pt x="11" y="3"/>
                    <a:pt x="11" y="3"/>
                  </a:cubicBezTo>
                  <a:cubicBezTo>
                    <a:pt x="11" y="3"/>
                    <a:pt x="10" y="0"/>
                    <a:pt x="7" y="2"/>
                  </a:cubicBezTo>
                  <a:cubicBezTo>
                    <a:pt x="6" y="4"/>
                    <a:pt x="7" y="4"/>
                    <a:pt x="7" y="4"/>
                  </a:cubicBezTo>
                  <a:cubicBezTo>
                    <a:pt x="7" y="4"/>
                    <a:pt x="6" y="4"/>
                    <a:pt x="5" y="4"/>
                  </a:cubicBezTo>
                  <a:cubicBezTo>
                    <a:pt x="3" y="4"/>
                    <a:pt x="2" y="4"/>
                    <a:pt x="2" y="5"/>
                  </a:cubicBezTo>
                  <a:cubicBezTo>
                    <a:pt x="2" y="7"/>
                    <a:pt x="1" y="8"/>
                    <a:pt x="2" y="10"/>
                  </a:cubicBezTo>
                  <a:cubicBezTo>
                    <a:pt x="2" y="10"/>
                    <a:pt x="5" y="11"/>
                    <a:pt x="5" y="11"/>
                  </a:cubicBezTo>
                  <a:lnTo>
                    <a:pt x="5" y="12"/>
                  </a:lnTo>
                  <a:close/>
                  <a:moveTo>
                    <a:pt x="7" y="23"/>
                  </a:moveTo>
                  <a:cubicBezTo>
                    <a:pt x="7" y="24"/>
                    <a:pt x="7" y="25"/>
                    <a:pt x="8" y="26"/>
                  </a:cubicBezTo>
                  <a:cubicBezTo>
                    <a:pt x="8" y="28"/>
                    <a:pt x="9" y="31"/>
                    <a:pt x="10" y="33"/>
                  </a:cubicBezTo>
                  <a:cubicBezTo>
                    <a:pt x="10" y="33"/>
                    <a:pt x="12" y="34"/>
                    <a:pt x="12" y="35"/>
                  </a:cubicBezTo>
                  <a:cubicBezTo>
                    <a:pt x="13" y="37"/>
                    <a:pt x="12" y="39"/>
                    <a:pt x="13" y="41"/>
                  </a:cubicBezTo>
                  <a:cubicBezTo>
                    <a:pt x="13" y="41"/>
                    <a:pt x="15" y="42"/>
                    <a:pt x="15" y="43"/>
                  </a:cubicBezTo>
                  <a:cubicBezTo>
                    <a:pt x="15" y="44"/>
                    <a:pt x="14" y="44"/>
                    <a:pt x="14" y="47"/>
                  </a:cubicBezTo>
                  <a:cubicBezTo>
                    <a:pt x="14" y="47"/>
                    <a:pt x="16" y="49"/>
                    <a:pt x="16" y="49"/>
                  </a:cubicBezTo>
                  <a:cubicBezTo>
                    <a:pt x="16" y="50"/>
                    <a:pt x="15" y="50"/>
                    <a:pt x="15" y="51"/>
                  </a:cubicBezTo>
                  <a:cubicBezTo>
                    <a:pt x="14" y="52"/>
                    <a:pt x="16" y="51"/>
                    <a:pt x="16" y="53"/>
                  </a:cubicBezTo>
                  <a:cubicBezTo>
                    <a:pt x="15" y="53"/>
                    <a:pt x="14" y="54"/>
                    <a:pt x="14" y="54"/>
                  </a:cubicBezTo>
                  <a:cubicBezTo>
                    <a:pt x="13" y="55"/>
                    <a:pt x="13" y="59"/>
                    <a:pt x="14" y="61"/>
                  </a:cubicBezTo>
                  <a:cubicBezTo>
                    <a:pt x="15" y="64"/>
                    <a:pt x="15" y="64"/>
                    <a:pt x="15" y="64"/>
                  </a:cubicBezTo>
                  <a:cubicBezTo>
                    <a:pt x="15" y="65"/>
                    <a:pt x="14" y="66"/>
                    <a:pt x="14" y="68"/>
                  </a:cubicBezTo>
                  <a:cubicBezTo>
                    <a:pt x="14" y="69"/>
                    <a:pt x="17" y="71"/>
                    <a:pt x="18" y="72"/>
                  </a:cubicBezTo>
                  <a:cubicBezTo>
                    <a:pt x="19" y="77"/>
                    <a:pt x="19" y="86"/>
                    <a:pt x="18" y="91"/>
                  </a:cubicBezTo>
                  <a:cubicBezTo>
                    <a:pt x="17" y="93"/>
                    <a:pt x="13" y="95"/>
                    <a:pt x="13" y="96"/>
                  </a:cubicBezTo>
                  <a:cubicBezTo>
                    <a:pt x="12" y="97"/>
                    <a:pt x="13" y="99"/>
                    <a:pt x="13" y="100"/>
                  </a:cubicBezTo>
                  <a:cubicBezTo>
                    <a:pt x="12" y="101"/>
                    <a:pt x="9" y="102"/>
                    <a:pt x="8" y="104"/>
                  </a:cubicBezTo>
                  <a:cubicBezTo>
                    <a:pt x="7" y="108"/>
                    <a:pt x="8" y="112"/>
                    <a:pt x="8" y="116"/>
                  </a:cubicBezTo>
                  <a:cubicBezTo>
                    <a:pt x="7" y="116"/>
                    <a:pt x="6" y="117"/>
                    <a:pt x="6" y="117"/>
                  </a:cubicBezTo>
                  <a:cubicBezTo>
                    <a:pt x="5" y="118"/>
                    <a:pt x="6" y="120"/>
                    <a:pt x="5" y="122"/>
                  </a:cubicBezTo>
                  <a:cubicBezTo>
                    <a:pt x="4" y="123"/>
                    <a:pt x="1" y="127"/>
                    <a:pt x="0" y="129"/>
                  </a:cubicBezTo>
                  <a:cubicBezTo>
                    <a:pt x="0" y="132"/>
                    <a:pt x="1" y="135"/>
                    <a:pt x="2" y="137"/>
                  </a:cubicBezTo>
                  <a:cubicBezTo>
                    <a:pt x="2" y="139"/>
                    <a:pt x="0" y="139"/>
                    <a:pt x="0" y="140"/>
                  </a:cubicBezTo>
                  <a:cubicBezTo>
                    <a:pt x="0" y="140"/>
                    <a:pt x="1" y="142"/>
                    <a:pt x="1" y="143"/>
                  </a:cubicBezTo>
                  <a:cubicBezTo>
                    <a:pt x="1" y="143"/>
                    <a:pt x="4" y="143"/>
                    <a:pt x="7" y="144"/>
                  </a:cubicBezTo>
                  <a:cubicBezTo>
                    <a:pt x="10" y="145"/>
                    <a:pt x="10" y="141"/>
                    <a:pt x="12" y="141"/>
                  </a:cubicBezTo>
                  <a:cubicBezTo>
                    <a:pt x="14" y="141"/>
                    <a:pt x="17" y="144"/>
                    <a:pt x="17" y="144"/>
                  </a:cubicBezTo>
                  <a:cubicBezTo>
                    <a:pt x="55" y="145"/>
                    <a:pt x="55" y="145"/>
                    <a:pt x="55" y="145"/>
                  </a:cubicBezTo>
                  <a:cubicBezTo>
                    <a:pt x="55" y="145"/>
                    <a:pt x="57" y="148"/>
                    <a:pt x="59" y="148"/>
                  </a:cubicBezTo>
                  <a:cubicBezTo>
                    <a:pt x="61" y="148"/>
                    <a:pt x="60" y="151"/>
                    <a:pt x="63" y="150"/>
                  </a:cubicBezTo>
                  <a:cubicBezTo>
                    <a:pt x="66" y="149"/>
                    <a:pt x="67" y="153"/>
                    <a:pt x="70" y="152"/>
                  </a:cubicBezTo>
                  <a:cubicBezTo>
                    <a:pt x="72" y="150"/>
                    <a:pt x="71" y="152"/>
                    <a:pt x="73" y="152"/>
                  </a:cubicBezTo>
                  <a:cubicBezTo>
                    <a:pt x="75" y="151"/>
                    <a:pt x="80" y="153"/>
                    <a:pt x="80" y="153"/>
                  </a:cubicBezTo>
                  <a:cubicBezTo>
                    <a:pt x="80" y="153"/>
                    <a:pt x="95" y="150"/>
                    <a:pt x="101" y="150"/>
                  </a:cubicBezTo>
                  <a:cubicBezTo>
                    <a:pt x="96" y="150"/>
                    <a:pt x="99" y="146"/>
                    <a:pt x="95" y="143"/>
                  </a:cubicBezTo>
                  <a:cubicBezTo>
                    <a:pt x="91" y="139"/>
                    <a:pt x="92" y="141"/>
                    <a:pt x="91" y="137"/>
                  </a:cubicBezTo>
                  <a:cubicBezTo>
                    <a:pt x="90" y="133"/>
                    <a:pt x="89" y="132"/>
                    <a:pt x="89" y="132"/>
                  </a:cubicBezTo>
                  <a:cubicBezTo>
                    <a:pt x="89" y="93"/>
                    <a:pt x="89" y="93"/>
                    <a:pt x="89" y="93"/>
                  </a:cubicBezTo>
                  <a:cubicBezTo>
                    <a:pt x="108" y="93"/>
                    <a:pt x="108" y="93"/>
                    <a:pt x="108" y="93"/>
                  </a:cubicBezTo>
                  <a:cubicBezTo>
                    <a:pt x="108" y="93"/>
                    <a:pt x="108" y="92"/>
                    <a:pt x="108" y="90"/>
                  </a:cubicBezTo>
                  <a:cubicBezTo>
                    <a:pt x="108" y="88"/>
                    <a:pt x="108" y="87"/>
                    <a:pt x="108" y="86"/>
                  </a:cubicBezTo>
                  <a:cubicBezTo>
                    <a:pt x="107" y="84"/>
                    <a:pt x="109" y="83"/>
                    <a:pt x="109" y="81"/>
                  </a:cubicBezTo>
                  <a:cubicBezTo>
                    <a:pt x="109" y="78"/>
                    <a:pt x="108" y="74"/>
                    <a:pt x="108" y="74"/>
                  </a:cubicBezTo>
                  <a:cubicBezTo>
                    <a:pt x="108" y="74"/>
                    <a:pt x="103" y="74"/>
                    <a:pt x="102" y="74"/>
                  </a:cubicBezTo>
                  <a:cubicBezTo>
                    <a:pt x="100" y="74"/>
                    <a:pt x="99" y="73"/>
                    <a:pt x="98" y="75"/>
                  </a:cubicBezTo>
                  <a:cubicBezTo>
                    <a:pt x="97" y="76"/>
                    <a:pt x="96" y="76"/>
                    <a:pt x="94" y="74"/>
                  </a:cubicBezTo>
                  <a:cubicBezTo>
                    <a:pt x="92" y="73"/>
                    <a:pt x="93" y="71"/>
                    <a:pt x="92" y="68"/>
                  </a:cubicBezTo>
                  <a:cubicBezTo>
                    <a:pt x="92" y="66"/>
                    <a:pt x="92" y="65"/>
                    <a:pt x="93" y="64"/>
                  </a:cubicBezTo>
                  <a:cubicBezTo>
                    <a:pt x="94" y="62"/>
                    <a:pt x="94" y="60"/>
                    <a:pt x="92" y="58"/>
                  </a:cubicBezTo>
                  <a:cubicBezTo>
                    <a:pt x="90" y="57"/>
                    <a:pt x="92" y="56"/>
                    <a:pt x="90" y="53"/>
                  </a:cubicBezTo>
                  <a:cubicBezTo>
                    <a:pt x="89" y="51"/>
                    <a:pt x="89" y="50"/>
                    <a:pt x="89" y="48"/>
                  </a:cubicBezTo>
                  <a:cubicBezTo>
                    <a:pt x="88" y="45"/>
                    <a:pt x="90" y="43"/>
                    <a:pt x="88" y="42"/>
                  </a:cubicBezTo>
                  <a:cubicBezTo>
                    <a:pt x="86" y="41"/>
                    <a:pt x="88" y="38"/>
                    <a:pt x="87" y="36"/>
                  </a:cubicBezTo>
                  <a:cubicBezTo>
                    <a:pt x="86" y="32"/>
                    <a:pt x="79" y="34"/>
                    <a:pt x="79" y="34"/>
                  </a:cubicBezTo>
                  <a:cubicBezTo>
                    <a:pt x="79" y="32"/>
                    <a:pt x="79" y="32"/>
                    <a:pt x="79" y="32"/>
                  </a:cubicBezTo>
                  <a:cubicBezTo>
                    <a:pt x="79" y="29"/>
                    <a:pt x="78" y="31"/>
                    <a:pt x="74" y="31"/>
                  </a:cubicBezTo>
                  <a:cubicBezTo>
                    <a:pt x="71" y="31"/>
                    <a:pt x="70" y="30"/>
                    <a:pt x="69" y="31"/>
                  </a:cubicBezTo>
                  <a:cubicBezTo>
                    <a:pt x="67" y="33"/>
                    <a:pt x="68" y="37"/>
                    <a:pt x="69" y="38"/>
                  </a:cubicBezTo>
                  <a:cubicBezTo>
                    <a:pt x="70" y="39"/>
                    <a:pt x="67" y="41"/>
                    <a:pt x="66" y="39"/>
                  </a:cubicBezTo>
                  <a:cubicBezTo>
                    <a:pt x="64" y="38"/>
                    <a:pt x="63" y="41"/>
                    <a:pt x="61" y="41"/>
                  </a:cubicBezTo>
                  <a:cubicBezTo>
                    <a:pt x="59" y="41"/>
                    <a:pt x="57" y="42"/>
                    <a:pt x="55" y="40"/>
                  </a:cubicBezTo>
                  <a:cubicBezTo>
                    <a:pt x="54" y="38"/>
                    <a:pt x="53" y="39"/>
                    <a:pt x="53" y="36"/>
                  </a:cubicBezTo>
                  <a:cubicBezTo>
                    <a:pt x="52" y="32"/>
                    <a:pt x="53" y="31"/>
                    <a:pt x="52" y="29"/>
                  </a:cubicBezTo>
                  <a:cubicBezTo>
                    <a:pt x="51" y="26"/>
                    <a:pt x="52" y="25"/>
                    <a:pt x="51" y="23"/>
                  </a:cubicBezTo>
                  <a:cubicBezTo>
                    <a:pt x="51" y="22"/>
                    <a:pt x="49" y="18"/>
                    <a:pt x="49" y="18"/>
                  </a:cubicBezTo>
                  <a:cubicBezTo>
                    <a:pt x="32" y="18"/>
                    <a:pt x="32" y="18"/>
                    <a:pt x="32" y="18"/>
                  </a:cubicBezTo>
                  <a:cubicBezTo>
                    <a:pt x="32" y="18"/>
                    <a:pt x="25" y="18"/>
                    <a:pt x="21" y="17"/>
                  </a:cubicBezTo>
                  <a:cubicBezTo>
                    <a:pt x="17" y="17"/>
                    <a:pt x="14" y="18"/>
                    <a:pt x="12" y="20"/>
                  </a:cubicBezTo>
                  <a:cubicBezTo>
                    <a:pt x="10" y="22"/>
                    <a:pt x="7" y="23"/>
                    <a:pt x="7" y="23"/>
                  </a:cubicBezTo>
                  <a:close/>
                </a:path>
              </a:pathLst>
            </a:custGeom>
            <a:grpFill/>
            <a:ln w="9525">
              <a:solidFill>
                <a:schemeClr val="tx2">
                  <a:lumMod val="2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343"/>
            <p:cNvSpPr>
              <a:spLocks noEditPoints="1"/>
            </p:cNvSpPr>
            <p:nvPr/>
          </p:nvSpPr>
          <p:spPr bwMode="auto">
            <a:xfrm>
              <a:off x="6326148" y="4381095"/>
              <a:ext cx="384431" cy="538922"/>
            </a:xfrm>
            <a:custGeom>
              <a:avLst/>
              <a:gdLst>
                <a:gd name="T0" fmla="*/ 8 w 109"/>
                <a:gd name="T1" fmla="*/ 10 h 153"/>
                <a:gd name="T2" fmla="*/ 11 w 109"/>
                <a:gd name="T3" fmla="*/ 3 h 153"/>
                <a:gd name="T4" fmla="*/ 7 w 109"/>
                <a:gd name="T5" fmla="*/ 4 h 153"/>
                <a:gd name="T6" fmla="*/ 2 w 109"/>
                <a:gd name="T7" fmla="*/ 5 h 153"/>
                <a:gd name="T8" fmla="*/ 5 w 109"/>
                <a:gd name="T9" fmla="*/ 11 h 153"/>
                <a:gd name="T10" fmla="*/ 7 w 109"/>
                <a:gd name="T11" fmla="*/ 23 h 153"/>
                <a:gd name="T12" fmla="*/ 10 w 109"/>
                <a:gd name="T13" fmla="*/ 33 h 153"/>
                <a:gd name="T14" fmla="*/ 13 w 109"/>
                <a:gd name="T15" fmla="*/ 41 h 153"/>
                <a:gd name="T16" fmla="*/ 14 w 109"/>
                <a:gd name="T17" fmla="*/ 47 h 153"/>
                <a:gd name="T18" fmla="*/ 15 w 109"/>
                <a:gd name="T19" fmla="*/ 51 h 153"/>
                <a:gd name="T20" fmla="*/ 14 w 109"/>
                <a:gd name="T21" fmla="*/ 54 h 153"/>
                <a:gd name="T22" fmla="*/ 15 w 109"/>
                <a:gd name="T23" fmla="*/ 64 h 153"/>
                <a:gd name="T24" fmla="*/ 18 w 109"/>
                <a:gd name="T25" fmla="*/ 72 h 153"/>
                <a:gd name="T26" fmla="*/ 13 w 109"/>
                <a:gd name="T27" fmla="*/ 96 h 153"/>
                <a:gd name="T28" fmla="*/ 8 w 109"/>
                <a:gd name="T29" fmla="*/ 104 h 153"/>
                <a:gd name="T30" fmla="*/ 6 w 109"/>
                <a:gd name="T31" fmla="*/ 117 h 153"/>
                <a:gd name="T32" fmla="*/ 0 w 109"/>
                <a:gd name="T33" fmla="*/ 129 h 153"/>
                <a:gd name="T34" fmla="*/ 0 w 109"/>
                <a:gd name="T35" fmla="*/ 140 h 153"/>
                <a:gd name="T36" fmla="*/ 7 w 109"/>
                <a:gd name="T37" fmla="*/ 144 h 153"/>
                <a:gd name="T38" fmla="*/ 17 w 109"/>
                <a:gd name="T39" fmla="*/ 144 h 153"/>
                <a:gd name="T40" fmla="*/ 59 w 109"/>
                <a:gd name="T41" fmla="*/ 148 h 153"/>
                <a:gd name="T42" fmla="*/ 70 w 109"/>
                <a:gd name="T43" fmla="*/ 152 h 153"/>
                <a:gd name="T44" fmla="*/ 80 w 109"/>
                <a:gd name="T45" fmla="*/ 153 h 153"/>
                <a:gd name="T46" fmla="*/ 95 w 109"/>
                <a:gd name="T47" fmla="*/ 143 h 153"/>
                <a:gd name="T48" fmla="*/ 89 w 109"/>
                <a:gd name="T49" fmla="*/ 132 h 153"/>
                <a:gd name="T50" fmla="*/ 108 w 109"/>
                <a:gd name="T51" fmla="*/ 93 h 153"/>
                <a:gd name="T52" fmla="*/ 108 w 109"/>
                <a:gd name="T53" fmla="*/ 86 h 153"/>
                <a:gd name="T54" fmla="*/ 108 w 109"/>
                <a:gd name="T55" fmla="*/ 74 h 153"/>
                <a:gd name="T56" fmla="*/ 98 w 109"/>
                <a:gd name="T57" fmla="*/ 75 h 153"/>
                <a:gd name="T58" fmla="*/ 92 w 109"/>
                <a:gd name="T59" fmla="*/ 68 h 153"/>
                <a:gd name="T60" fmla="*/ 92 w 109"/>
                <a:gd name="T61" fmla="*/ 58 h 153"/>
                <a:gd name="T62" fmla="*/ 89 w 109"/>
                <a:gd name="T63" fmla="*/ 48 h 153"/>
                <a:gd name="T64" fmla="*/ 87 w 109"/>
                <a:gd name="T65" fmla="*/ 36 h 153"/>
                <a:gd name="T66" fmla="*/ 79 w 109"/>
                <a:gd name="T67" fmla="*/ 32 h 153"/>
                <a:gd name="T68" fmla="*/ 69 w 109"/>
                <a:gd name="T69" fmla="*/ 31 h 153"/>
                <a:gd name="T70" fmla="*/ 66 w 109"/>
                <a:gd name="T71" fmla="*/ 39 h 153"/>
                <a:gd name="T72" fmla="*/ 55 w 109"/>
                <a:gd name="T73" fmla="*/ 40 h 153"/>
                <a:gd name="T74" fmla="*/ 52 w 109"/>
                <a:gd name="T75" fmla="*/ 29 h 153"/>
                <a:gd name="T76" fmla="*/ 49 w 109"/>
                <a:gd name="T77" fmla="*/ 18 h 153"/>
                <a:gd name="T78" fmla="*/ 21 w 109"/>
                <a:gd name="T79" fmla="*/ 17 h 153"/>
                <a:gd name="T80" fmla="*/ 7 w 109"/>
                <a:gd name="T81" fmla="*/ 2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9" h="153">
                  <a:moveTo>
                    <a:pt x="5" y="12"/>
                  </a:move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10" y="10"/>
                    <a:pt x="8" y="7"/>
                  </a:cubicBezTo>
                  <a:cubicBezTo>
                    <a:pt x="7" y="4"/>
                    <a:pt x="11" y="3"/>
                    <a:pt x="11" y="3"/>
                  </a:cubicBezTo>
                  <a:cubicBezTo>
                    <a:pt x="11" y="3"/>
                    <a:pt x="10" y="0"/>
                    <a:pt x="7" y="2"/>
                  </a:cubicBezTo>
                  <a:cubicBezTo>
                    <a:pt x="6" y="4"/>
                    <a:pt x="7" y="4"/>
                    <a:pt x="7" y="4"/>
                  </a:cubicBezTo>
                  <a:cubicBezTo>
                    <a:pt x="7" y="4"/>
                    <a:pt x="6" y="4"/>
                    <a:pt x="5" y="4"/>
                  </a:cubicBezTo>
                  <a:cubicBezTo>
                    <a:pt x="3" y="4"/>
                    <a:pt x="2" y="4"/>
                    <a:pt x="2" y="5"/>
                  </a:cubicBezTo>
                  <a:cubicBezTo>
                    <a:pt x="2" y="7"/>
                    <a:pt x="1" y="8"/>
                    <a:pt x="2" y="10"/>
                  </a:cubicBezTo>
                  <a:cubicBezTo>
                    <a:pt x="2" y="10"/>
                    <a:pt x="5" y="11"/>
                    <a:pt x="5" y="11"/>
                  </a:cubicBezTo>
                  <a:lnTo>
                    <a:pt x="5" y="12"/>
                  </a:lnTo>
                  <a:close/>
                  <a:moveTo>
                    <a:pt x="7" y="23"/>
                  </a:moveTo>
                  <a:cubicBezTo>
                    <a:pt x="7" y="24"/>
                    <a:pt x="7" y="25"/>
                    <a:pt x="8" y="26"/>
                  </a:cubicBezTo>
                  <a:cubicBezTo>
                    <a:pt x="8" y="28"/>
                    <a:pt x="9" y="31"/>
                    <a:pt x="10" y="33"/>
                  </a:cubicBezTo>
                  <a:cubicBezTo>
                    <a:pt x="10" y="33"/>
                    <a:pt x="12" y="34"/>
                    <a:pt x="12" y="35"/>
                  </a:cubicBezTo>
                  <a:cubicBezTo>
                    <a:pt x="13" y="37"/>
                    <a:pt x="12" y="39"/>
                    <a:pt x="13" y="41"/>
                  </a:cubicBezTo>
                  <a:cubicBezTo>
                    <a:pt x="13" y="41"/>
                    <a:pt x="15" y="42"/>
                    <a:pt x="15" y="43"/>
                  </a:cubicBezTo>
                  <a:cubicBezTo>
                    <a:pt x="15" y="44"/>
                    <a:pt x="14" y="44"/>
                    <a:pt x="14" y="47"/>
                  </a:cubicBezTo>
                  <a:cubicBezTo>
                    <a:pt x="14" y="47"/>
                    <a:pt x="16" y="49"/>
                    <a:pt x="16" y="49"/>
                  </a:cubicBezTo>
                  <a:cubicBezTo>
                    <a:pt x="16" y="50"/>
                    <a:pt x="15" y="50"/>
                    <a:pt x="15" y="51"/>
                  </a:cubicBezTo>
                  <a:cubicBezTo>
                    <a:pt x="14" y="52"/>
                    <a:pt x="16" y="51"/>
                    <a:pt x="16" y="53"/>
                  </a:cubicBezTo>
                  <a:cubicBezTo>
                    <a:pt x="15" y="53"/>
                    <a:pt x="14" y="54"/>
                    <a:pt x="14" y="54"/>
                  </a:cubicBezTo>
                  <a:cubicBezTo>
                    <a:pt x="13" y="55"/>
                    <a:pt x="13" y="59"/>
                    <a:pt x="14" y="61"/>
                  </a:cubicBezTo>
                  <a:cubicBezTo>
                    <a:pt x="15" y="64"/>
                    <a:pt x="15" y="64"/>
                    <a:pt x="15" y="64"/>
                  </a:cubicBezTo>
                  <a:cubicBezTo>
                    <a:pt x="15" y="65"/>
                    <a:pt x="14" y="66"/>
                    <a:pt x="14" y="68"/>
                  </a:cubicBezTo>
                  <a:cubicBezTo>
                    <a:pt x="14" y="69"/>
                    <a:pt x="17" y="71"/>
                    <a:pt x="18" y="72"/>
                  </a:cubicBezTo>
                  <a:cubicBezTo>
                    <a:pt x="19" y="77"/>
                    <a:pt x="19" y="86"/>
                    <a:pt x="18" y="91"/>
                  </a:cubicBezTo>
                  <a:cubicBezTo>
                    <a:pt x="17" y="93"/>
                    <a:pt x="13" y="95"/>
                    <a:pt x="13" y="96"/>
                  </a:cubicBezTo>
                  <a:cubicBezTo>
                    <a:pt x="12" y="97"/>
                    <a:pt x="13" y="99"/>
                    <a:pt x="13" y="100"/>
                  </a:cubicBezTo>
                  <a:cubicBezTo>
                    <a:pt x="12" y="101"/>
                    <a:pt x="9" y="102"/>
                    <a:pt x="8" y="104"/>
                  </a:cubicBezTo>
                  <a:cubicBezTo>
                    <a:pt x="7" y="108"/>
                    <a:pt x="8" y="112"/>
                    <a:pt x="8" y="116"/>
                  </a:cubicBezTo>
                  <a:cubicBezTo>
                    <a:pt x="7" y="116"/>
                    <a:pt x="6" y="117"/>
                    <a:pt x="6" y="117"/>
                  </a:cubicBezTo>
                  <a:cubicBezTo>
                    <a:pt x="5" y="118"/>
                    <a:pt x="6" y="120"/>
                    <a:pt x="5" y="122"/>
                  </a:cubicBezTo>
                  <a:cubicBezTo>
                    <a:pt x="4" y="123"/>
                    <a:pt x="1" y="127"/>
                    <a:pt x="0" y="129"/>
                  </a:cubicBezTo>
                  <a:cubicBezTo>
                    <a:pt x="0" y="132"/>
                    <a:pt x="1" y="135"/>
                    <a:pt x="2" y="137"/>
                  </a:cubicBezTo>
                  <a:cubicBezTo>
                    <a:pt x="2" y="139"/>
                    <a:pt x="0" y="139"/>
                    <a:pt x="0" y="140"/>
                  </a:cubicBezTo>
                  <a:cubicBezTo>
                    <a:pt x="0" y="140"/>
                    <a:pt x="1" y="142"/>
                    <a:pt x="1" y="143"/>
                  </a:cubicBezTo>
                  <a:cubicBezTo>
                    <a:pt x="1" y="143"/>
                    <a:pt x="4" y="143"/>
                    <a:pt x="7" y="144"/>
                  </a:cubicBezTo>
                  <a:cubicBezTo>
                    <a:pt x="10" y="145"/>
                    <a:pt x="10" y="141"/>
                    <a:pt x="12" y="141"/>
                  </a:cubicBezTo>
                  <a:cubicBezTo>
                    <a:pt x="14" y="141"/>
                    <a:pt x="17" y="144"/>
                    <a:pt x="17" y="144"/>
                  </a:cubicBezTo>
                  <a:cubicBezTo>
                    <a:pt x="55" y="145"/>
                    <a:pt x="55" y="145"/>
                    <a:pt x="55" y="145"/>
                  </a:cubicBezTo>
                  <a:cubicBezTo>
                    <a:pt x="55" y="145"/>
                    <a:pt x="57" y="148"/>
                    <a:pt x="59" y="148"/>
                  </a:cubicBezTo>
                  <a:cubicBezTo>
                    <a:pt x="61" y="148"/>
                    <a:pt x="60" y="151"/>
                    <a:pt x="63" y="150"/>
                  </a:cubicBezTo>
                  <a:cubicBezTo>
                    <a:pt x="66" y="149"/>
                    <a:pt x="67" y="153"/>
                    <a:pt x="70" y="152"/>
                  </a:cubicBezTo>
                  <a:cubicBezTo>
                    <a:pt x="72" y="150"/>
                    <a:pt x="71" y="152"/>
                    <a:pt x="73" y="152"/>
                  </a:cubicBezTo>
                  <a:cubicBezTo>
                    <a:pt x="75" y="151"/>
                    <a:pt x="80" y="153"/>
                    <a:pt x="80" y="153"/>
                  </a:cubicBezTo>
                  <a:cubicBezTo>
                    <a:pt x="80" y="153"/>
                    <a:pt x="95" y="150"/>
                    <a:pt x="101" y="150"/>
                  </a:cubicBezTo>
                  <a:cubicBezTo>
                    <a:pt x="96" y="150"/>
                    <a:pt x="99" y="146"/>
                    <a:pt x="95" y="143"/>
                  </a:cubicBezTo>
                  <a:cubicBezTo>
                    <a:pt x="91" y="139"/>
                    <a:pt x="92" y="141"/>
                    <a:pt x="91" y="137"/>
                  </a:cubicBezTo>
                  <a:cubicBezTo>
                    <a:pt x="90" y="133"/>
                    <a:pt x="89" y="132"/>
                    <a:pt x="89" y="132"/>
                  </a:cubicBezTo>
                  <a:cubicBezTo>
                    <a:pt x="89" y="93"/>
                    <a:pt x="89" y="93"/>
                    <a:pt x="89" y="93"/>
                  </a:cubicBezTo>
                  <a:cubicBezTo>
                    <a:pt x="108" y="93"/>
                    <a:pt x="108" y="93"/>
                    <a:pt x="108" y="93"/>
                  </a:cubicBezTo>
                  <a:cubicBezTo>
                    <a:pt x="108" y="93"/>
                    <a:pt x="108" y="92"/>
                    <a:pt x="108" y="90"/>
                  </a:cubicBezTo>
                  <a:cubicBezTo>
                    <a:pt x="108" y="88"/>
                    <a:pt x="108" y="87"/>
                    <a:pt x="108" y="86"/>
                  </a:cubicBezTo>
                  <a:cubicBezTo>
                    <a:pt x="107" y="84"/>
                    <a:pt x="109" y="83"/>
                    <a:pt x="109" y="81"/>
                  </a:cubicBezTo>
                  <a:cubicBezTo>
                    <a:pt x="109" y="78"/>
                    <a:pt x="108" y="74"/>
                    <a:pt x="108" y="74"/>
                  </a:cubicBezTo>
                  <a:cubicBezTo>
                    <a:pt x="108" y="74"/>
                    <a:pt x="103" y="74"/>
                    <a:pt x="102" y="74"/>
                  </a:cubicBezTo>
                  <a:cubicBezTo>
                    <a:pt x="100" y="74"/>
                    <a:pt x="99" y="73"/>
                    <a:pt x="98" y="75"/>
                  </a:cubicBezTo>
                  <a:cubicBezTo>
                    <a:pt x="97" y="76"/>
                    <a:pt x="96" y="76"/>
                    <a:pt x="94" y="74"/>
                  </a:cubicBezTo>
                  <a:cubicBezTo>
                    <a:pt x="92" y="73"/>
                    <a:pt x="93" y="71"/>
                    <a:pt x="92" y="68"/>
                  </a:cubicBezTo>
                  <a:cubicBezTo>
                    <a:pt x="92" y="66"/>
                    <a:pt x="92" y="65"/>
                    <a:pt x="93" y="64"/>
                  </a:cubicBezTo>
                  <a:cubicBezTo>
                    <a:pt x="94" y="62"/>
                    <a:pt x="94" y="60"/>
                    <a:pt x="92" y="58"/>
                  </a:cubicBezTo>
                  <a:cubicBezTo>
                    <a:pt x="90" y="57"/>
                    <a:pt x="92" y="56"/>
                    <a:pt x="90" y="53"/>
                  </a:cubicBezTo>
                  <a:cubicBezTo>
                    <a:pt x="89" y="51"/>
                    <a:pt x="89" y="50"/>
                    <a:pt x="89" y="48"/>
                  </a:cubicBezTo>
                  <a:cubicBezTo>
                    <a:pt x="88" y="45"/>
                    <a:pt x="90" y="43"/>
                    <a:pt x="88" y="42"/>
                  </a:cubicBezTo>
                  <a:cubicBezTo>
                    <a:pt x="86" y="41"/>
                    <a:pt x="88" y="38"/>
                    <a:pt x="87" y="36"/>
                  </a:cubicBezTo>
                  <a:cubicBezTo>
                    <a:pt x="86" y="32"/>
                    <a:pt x="79" y="34"/>
                    <a:pt x="79" y="34"/>
                  </a:cubicBezTo>
                  <a:cubicBezTo>
                    <a:pt x="79" y="32"/>
                    <a:pt x="79" y="32"/>
                    <a:pt x="79" y="32"/>
                  </a:cubicBezTo>
                  <a:cubicBezTo>
                    <a:pt x="79" y="29"/>
                    <a:pt x="78" y="31"/>
                    <a:pt x="74" y="31"/>
                  </a:cubicBezTo>
                  <a:cubicBezTo>
                    <a:pt x="71" y="31"/>
                    <a:pt x="70" y="30"/>
                    <a:pt x="69" y="31"/>
                  </a:cubicBezTo>
                  <a:cubicBezTo>
                    <a:pt x="67" y="33"/>
                    <a:pt x="68" y="37"/>
                    <a:pt x="69" y="38"/>
                  </a:cubicBezTo>
                  <a:cubicBezTo>
                    <a:pt x="70" y="39"/>
                    <a:pt x="67" y="41"/>
                    <a:pt x="66" y="39"/>
                  </a:cubicBezTo>
                  <a:cubicBezTo>
                    <a:pt x="64" y="38"/>
                    <a:pt x="63" y="41"/>
                    <a:pt x="61" y="41"/>
                  </a:cubicBezTo>
                  <a:cubicBezTo>
                    <a:pt x="59" y="41"/>
                    <a:pt x="57" y="42"/>
                    <a:pt x="55" y="40"/>
                  </a:cubicBezTo>
                  <a:cubicBezTo>
                    <a:pt x="54" y="38"/>
                    <a:pt x="53" y="39"/>
                    <a:pt x="53" y="36"/>
                  </a:cubicBezTo>
                  <a:cubicBezTo>
                    <a:pt x="52" y="32"/>
                    <a:pt x="53" y="31"/>
                    <a:pt x="52" y="29"/>
                  </a:cubicBezTo>
                  <a:cubicBezTo>
                    <a:pt x="51" y="26"/>
                    <a:pt x="52" y="25"/>
                    <a:pt x="51" y="23"/>
                  </a:cubicBezTo>
                  <a:cubicBezTo>
                    <a:pt x="51" y="22"/>
                    <a:pt x="49" y="18"/>
                    <a:pt x="49" y="18"/>
                  </a:cubicBezTo>
                  <a:cubicBezTo>
                    <a:pt x="32" y="18"/>
                    <a:pt x="32" y="18"/>
                    <a:pt x="32" y="18"/>
                  </a:cubicBezTo>
                  <a:cubicBezTo>
                    <a:pt x="32" y="18"/>
                    <a:pt x="25" y="18"/>
                    <a:pt x="21" y="17"/>
                  </a:cubicBezTo>
                  <a:cubicBezTo>
                    <a:pt x="17" y="17"/>
                    <a:pt x="14" y="18"/>
                    <a:pt x="12" y="20"/>
                  </a:cubicBezTo>
                  <a:cubicBezTo>
                    <a:pt x="10" y="22"/>
                    <a:pt x="7" y="23"/>
                    <a:pt x="7" y="23"/>
                  </a:cubicBezTo>
                  <a:close/>
                </a:path>
              </a:pathLst>
            </a:custGeom>
            <a:grpFill/>
            <a:ln w="2" cap="rnd">
              <a:solidFill>
                <a:schemeClr val="tx2">
                  <a:lumMod val="2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344"/>
            <p:cNvSpPr>
              <a:spLocks/>
            </p:cNvSpPr>
            <p:nvPr/>
          </p:nvSpPr>
          <p:spPr bwMode="auto">
            <a:xfrm>
              <a:off x="6020759" y="2554150"/>
              <a:ext cx="10778" cy="14371"/>
            </a:xfrm>
            <a:custGeom>
              <a:avLst/>
              <a:gdLst>
                <a:gd name="T0" fmla="*/ 3 w 3"/>
                <a:gd name="T1" fmla="*/ 3 h 4"/>
                <a:gd name="T2" fmla="*/ 1 w 3"/>
                <a:gd name="T3" fmla="*/ 4 h 4"/>
                <a:gd name="T4" fmla="*/ 0 w 3"/>
                <a:gd name="T5" fmla="*/ 2 h 4"/>
                <a:gd name="T6" fmla="*/ 3 w 3"/>
                <a:gd name="T7" fmla="*/ 2 h 4"/>
                <a:gd name="T8" fmla="*/ 3 w 3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4">
                  <a:moveTo>
                    <a:pt x="3" y="3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2" y="0"/>
                    <a:pt x="3" y="2"/>
                  </a:cubicBezTo>
                  <a:lnTo>
                    <a:pt x="3" y="3"/>
                  </a:lnTo>
                  <a:close/>
                </a:path>
              </a:pathLst>
            </a:custGeom>
            <a:grpFill/>
            <a:ln w="9525">
              <a:solidFill>
                <a:schemeClr val="tx2">
                  <a:lumMod val="2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345"/>
            <p:cNvSpPr>
              <a:spLocks/>
            </p:cNvSpPr>
            <p:nvPr/>
          </p:nvSpPr>
          <p:spPr bwMode="auto">
            <a:xfrm>
              <a:off x="6020759" y="2554150"/>
              <a:ext cx="10778" cy="14371"/>
            </a:xfrm>
            <a:custGeom>
              <a:avLst/>
              <a:gdLst>
                <a:gd name="T0" fmla="*/ 3 w 3"/>
                <a:gd name="T1" fmla="*/ 3 h 4"/>
                <a:gd name="T2" fmla="*/ 1 w 3"/>
                <a:gd name="T3" fmla="*/ 4 h 4"/>
                <a:gd name="T4" fmla="*/ 0 w 3"/>
                <a:gd name="T5" fmla="*/ 2 h 4"/>
                <a:gd name="T6" fmla="*/ 3 w 3"/>
                <a:gd name="T7" fmla="*/ 2 h 4"/>
                <a:gd name="T8" fmla="*/ 3 w 3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4">
                  <a:moveTo>
                    <a:pt x="3" y="3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2" y="0"/>
                    <a:pt x="3" y="2"/>
                  </a:cubicBezTo>
                  <a:lnTo>
                    <a:pt x="3" y="3"/>
                  </a:lnTo>
                  <a:close/>
                </a:path>
              </a:pathLst>
            </a:custGeom>
            <a:grpFill/>
            <a:ln w="2" cap="rnd">
              <a:solidFill>
                <a:schemeClr val="tx2">
                  <a:lumMod val="2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346"/>
            <p:cNvSpPr>
              <a:spLocks/>
            </p:cNvSpPr>
            <p:nvPr/>
          </p:nvSpPr>
          <p:spPr bwMode="auto">
            <a:xfrm>
              <a:off x="5724353" y="2787683"/>
              <a:ext cx="596407" cy="714969"/>
            </a:xfrm>
            <a:custGeom>
              <a:avLst/>
              <a:gdLst>
                <a:gd name="T0" fmla="*/ 122 w 169"/>
                <a:gd name="T1" fmla="*/ 189 h 203"/>
                <a:gd name="T2" fmla="*/ 105 w 169"/>
                <a:gd name="T3" fmla="*/ 200 h 203"/>
                <a:gd name="T4" fmla="*/ 96 w 169"/>
                <a:gd name="T5" fmla="*/ 197 h 203"/>
                <a:gd name="T6" fmla="*/ 93 w 169"/>
                <a:gd name="T7" fmla="*/ 187 h 203"/>
                <a:gd name="T8" fmla="*/ 84 w 169"/>
                <a:gd name="T9" fmla="*/ 180 h 203"/>
                <a:gd name="T10" fmla="*/ 0 w 169"/>
                <a:gd name="T11" fmla="*/ 116 h 203"/>
                <a:gd name="T12" fmla="*/ 0 w 169"/>
                <a:gd name="T13" fmla="*/ 100 h 203"/>
                <a:gd name="T14" fmla="*/ 7 w 169"/>
                <a:gd name="T15" fmla="*/ 93 h 203"/>
                <a:gd name="T16" fmla="*/ 22 w 169"/>
                <a:gd name="T17" fmla="*/ 86 h 203"/>
                <a:gd name="T18" fmla="*/ 34 w 169"/>
                <a:gd name="T19" fmla="*/ 80 h 203"/>
                <a:gd name="T20" fmla="*/ 46 w 169"/>
                <a:gd name="T21" fmla="*/ 68 h 203"/>
                <a:gd name="T22" fmla="*/ 52 w 169"/>
                <a:gd name="T23" fmla="*/ 58 h 203"/>
                <a:gd name="T24" fmla="*/ 56 w 169"/>
                <a:gd name="T25" fmla="*/ 47 h 203"/>
                <a:gd name="T26" fmla="*/ 52 w 169"/>
                <a:gd name="T27" fmla="*/ 36 h 203"/>
                <a:gd name="T28" fmla="*/ 51 w 169"/>
                <a:gd name="T29" fmla="*/ 22 h 203"/>
                <a:gd name="T30" fmla="*/ 57 w 169"/>
                <a:gd name="T31" fmla="*/ 21 h 203"/>
                <a:gd name="T32" fmla="*/ 70 w 169"/>
                <a:gd name="T33" fmla="*/ 13 h 203"/>
                <a:gd name="T34" fmla="*/ 79 w 169"/>
                <a:gd name="T35" fmla="*/ 9 h 203"/>
                <a:gd name="T36" fmla="*/ 85 w 169"/>
                <a:gd name="T37" fmla="*/ 5 h 203"/>
                <a:gd name="T38" fmla="*/ 94 w 169"/>
                <a:gd name="T39" fmla="*/ 5 h 203"/>
                <a:gd name="T40" fmla="*/ 115 w 169"/>
                <a:gd name="T41" fmla="*/ 2 h 203"/>
                <a:gd name="T42" fmla="*/ 119 w 169"/>
                <a:gd name="T43" fmla="*/ 2 h 203"/>
                <a:gd name="T44" fmla="*/ 124 w 169"/>
                <a:gd name="T45" fmla="*/ 1 h 203"/>
                <a:gd name="T46" fmla="*/ 132 w 169"/>
                <a:gd name="T47" fmla="*/ 5 h 203"/>
                <a:gd name="T48" fmla="*/ 135 w 169"/>
                <a:gd name="T49" fmla="*/ 1 h 203"/>
                <a:gd name="T50" fmla="*/ 139 w 169"/>
                <a:gd name="T51" fmla="*/ 10 h 203"/>
                <a:gd name="T52" fmla="*/ 142 w 169"/>
                <a:gd name="T53" fmla="*/ 24 h 203"/>
                <a:gd name="T54" fmla="*/ 136 w 169"/>
                <a:gd name="T55" fmla="*/ 34 h 203"/>
                <a:gd name="T56" fmla="*/ 134 w 169"/>
                <a:gd name="T57" fmla="*/ 46 h 203"/>
                <a:gd name="T58" fmla="*/ 140 w 169"/>
                <a:gd name="T59" fmla="*/ 55 h 203"/>
                <a:gd name="T60" fmla="*/ 148 w 169"/>
                <a:gd name="T61" fmla="*/ 76 h 203"/>
                <a:gd name="T62" fmla="*/ 148 w 169"/>
                <a:gd name="T63" fmla="*/ 81 h 203"/>
                <a:gd name="T64" fmla="*/ 150 w 169"/>
                <a:gd name="T65" fmla="*/ 102 h 203"/>
                <a:gd name="T66" fmla="*/ 148 w 169"/>
                <a:gd name="T67" fmla="*/ 108 h 203"/>
                <a:gd name="T68" fmla="*/ 142 w 169"/>
                <a:gd name="T69" fmla="*/ 124 h 203"/>
                <a:gd name="T70" fmla="*/ 148 w 169"/>
                <a:gd name="T71" fmla="*/ 134 h 203"/>
                <a:gd name="T72" fmla="*/ 154 w 169"/>
                <a:gd name="T73" fmla="*/ 145 h 203"/>
                <a:gd name="T74" fmla="*/ 164 w 169"/>
                <a:gd name="T75" fmla="*/ 15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69" h="203">
                  <a:moveTo>
                    <a:pt x="169" y="154"/>
                  </a:moveTo>
                  <a:cubicBezTo>
                    <a:pt x="122" y="189"/>
                    <a:pt x="122" y="189"/>
                    <a:pt x="122" y="189"/>
                  </a:cubicBezTo>
                  <a:cubicBezTo>
                    <a:pt x="117" y="198"/>
                    <a:pt x="117" y="198"/>
                    <a:pt x="117" y="198"/>
                  </a:cubicBezTo>
                  <a:cubicBezTo>
                    <a:pt x="105" y="200"/>
                    <a:pt x="105" y="200"/>
                    <a:pt x="105" y="200"/>
                  </a:cubicBezTo>
                  <a:cubicBezTo>
                    <a:pt x="105" y="200"/>
                    <a:pt x="96" y="203"/>
                    <a:pt x="96" y="202"/>
                  </a:cubicBezTo>
                  <a:cubicBezTo>
                    <a:pt x="97" y="201"/>
                    <a:pt x="97" y="199"/>
                    <a:pt x="96" y="197"/>
                  </a:cubicBezTo>
                  <a:cubicBezTo>
                    <a:pt x="95" y="195"/>
                    <a:pt x="95" y="196"/>
                    <a:pt x="96" y="192"/>
                  </a:cubicBezTo>
                  <a:cubicBezTo>
                    <a:pt x="97" y="188"/>
                    <a:pt x="95" y="189"/>
                    <a:pt x="93" y="187"/>
                  </a:cubicBezTo>
                  <a:cubicBezTo>
                    <a:pt x="91" y="186"/>
                    <a:pt x="89" y="186"/>
                    <a:pt x="87" y="184"/>
                  </a:cubicBezTo>
                  <a:cubicBezTo>
                    <a:pt x="84" y="183"/>
                    <a:pt x="84" y="180"/>
                    <a:pt x="84" y="180"/>
                  </a:cubicBezTo>
                  <a:cubicBezTo>
                    <a:pt x="29" y="138"/>
                    <a:pt x="29" y="138"/>
                    <a:pt x="29" y="138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00"/>
                    <a:pt x="1" y="99"/>
                    <a:pt x="2" y="97"/>
                  </a:cubicBezTo>
                  <a:cubicBezTo>
                    <a:pt x="4" y="96"/>
                    <a:pt x="5" y="94"/>
                    <a:pt x="7" y="93"/>
                  </a:cubicBezTo>
                  <a:cubicBezTo>
                    <a:pt x="8" y="91"/>
                    <a:pt x="10" y="90"/>
                    <a:pt x="13" y="89"/>
                  </a:cubicBezTo>
                  <a:cubicBezTo>
                    <a:pt x="17" y="89"/>
                    <a:pt x="20" y="89"/>
                    <a:pt x="22" y="86"/>
                  </a:cubicBezTo>
                  <a:cubicBezTo>
                    <a:pt x="25" y="82"/>
                    <a:pt x="25" y="84"/>
                    <a:pt x="28" y="84"/>
                  </a:cubicBezTo>
                  <a:cubicBezTo>
                    <a:pt x="30" y="83"/>
                    <a:pt x="30" y="82"/>
                    <a:pt x="34" y="80"/>
                  </a:cubicBezTo>
                  <a:cubicBezTo>
                    <a:pt x="37" y="78"/>
                    <a:pt x="40" y="70"/>
                    <a:pt x="40" y="70"/>
                  </a:cubicBezTo>
                  <a:cubicBezTo>
                    <a:pt x="40" y="70"/>
                    <a:pt x="43" y="70"/>
                    <a:pt x="46" y="68"/>
                  </a:cubicBezTo>
                  <a:cubicBezTo>
                    <a:pt x="48" y="66"/>
                    <a:pt x="47" y="66"/>
                    <a:pt x="47" y="63"/>
                  </a:cubicBezTo>
                  <a:cubicBezTo>
                    <a:pt x="47" y="60"/>
                    <a:pt x="52" y="60"/>
                    <a:pt x="52" y="58"/>
                  </a:cubicBezTo>
                  <a:cubicBezTo>
                    <a:pt x="52" y="55"/>
                    <a:pt x="57" y="54"/>
                    <a:pt x="58" y="52"/>
                  </a:cubicBezTo>
                  <a:cubicBezTo>
                    <a:pt x="60" y="51"/>
                    <a:pt x="58" y="49"/>
                    <a:pt x="56" y="47"/>
                  </a:cubicBezTo>
                  <a:cubicBezTo>
                    <a:pt x="55" y="44"/>
                    <a:pt x="55" y="44"/>
                    <a:pt x="55" y="41"/>
                  </a:cubicBezTo>
                  <a:cubicBezTo>
                    <a:pt x="55" y="38"/>
                    <a:pt x="52" y="39"/>
                    <a:pt x="52" y="36"/>
                  </a:cubicBezTo>
                  <a:cubicBezTo>
                    <a:pt x="52" y="33"/>
                    <a:pt x="53" y="31"/>
                    <a:pt x="54" y="28"/>
                  </a:cubicBezTo>
                  <a:cubicBezTo>
                    <a:pt x="54" y="26"/>
                    <a:pt x="51" y="22"/>
                    <a:pt x="51" y="22"/>
                  </a:cubicBezTo>
                  <a:cubicBezTo>
                    <a:pt x="52" y="22"/>
                    <a:pt x="53" y="21"/>
                    <a:pt x="54" y="21"/>
                  </a:cubicBezTo>
                  <a:cubicBezTo>
                    <a:pt x="55" y="20"/>
                    <a:pt x="56" y="21"/>
                    <a:pt x="57" y="21"/>
                  </a:cubicBezTo>
                  <a:cubicBezTo>
                    <a:pt x="59" y="19"/>
                    <a:pt x="60" y="15"/>
                    <a:pt x="63" y="14"/>
                  </a:cubicBezTo>
                  <a:cubicBezTo>
                    <a:pt x="66" y="13"/>
                    <a:pt x="68" y="14"/>
                    <a:pt x="70" y="13"/>
                  </a:cubicBezTo>
                  <a:cubicBezTo>
                    <a:pt x="72" y="13"/>
                    <a:pt x="73" y="10"/>
                    <a:pt x="74" y="9"/>
                  </a:cubicBezTo>
                  <a:cubicBezTo>
                    <a:pt x="76" y="9"/>
                    <a:pt x="78" y="10"/>
                    <a:pt x="79" y="9"/>
                  </a:cubicBezTo>
                  <a:cubicBezTo>
                    <a:pt x="79" y="9"/>
                    <a:pt x="79" y="7"/>
                    <a:pt x="80" y="7"/>
                  </a:cubicBezTo>
                  <a:cubicBezTo>
                    <a:pt x="81" y="6"/>
                    <a:pt x="83" y="6"/>
                    <a:pt x="85" y="5"/>
                  </a:cubicBezTo>
                  <a:cubicBezTo>
                    <a:pt x="85" y="5"/>
                    <a:pt x="86" y="3"/>
                    <a:pt x="86" y="3"/>
                  </a:cubicBezTo>
                  <a:cubicBezTo>
                    <a:pt x="88" y="3"/>
                    <a:pt x="92" y="5"/>
                    <a:pt x="94" y="5"/>
                  </a:cubicBezTo>
                  <a:cubicBezTo>
                    <a:pt x="99" y="5"/>
                    <a:pt x="101" y="2"/>
                    <a:pt x="105" y="2"/>
                  </a:cubicBezTo>
                  <a:cubicBezTo>
                    <a:pt x="109" y="2"/>
                    <a:pt x="111" y="3"/>
                    <a:pt x="115" y="2"/>
                  </a:cubicBezTo>
                  <a:cubicBezTo>
                    <a:pt x="115" y="2"/>
                    <a:pt x="115" y="3"/>
                    <a:pt x="115" y="3"/>
                  </a:cubicBezTo>
                  <a:cubicBezTo>
                    <a:pt x="117" y="4"/>
                    <a:pt x="118" y="2"/>
                    <a:pt x="119" y="2"/>
                  </a:cubicBezTo>
                  <a:cubicBezTo>
                    <a:pt x="122" y="2"/>
                    <a:pt x="122" y="3"/>
                    <a:pt x="124" y="3"/>
                  </a:cubicBezTo>
                  <a:cubicBezTo>
                    <a:pt x="124" y="1"/>
                    <a:pt x="124" y="1"/>
                    <a:pt x="124" y="1"/>
                  </a:cubicBezTo>
                  <a:cubicBezTo>
                    <a:pt x="126" y="1"/>
                    <a:pt x="127" y="1"/>
                    <a:pt x="128" y="0"/>
                  </a:cubicBezTo>
                  <a:cubicBezTo>
                    <a:pt x="130" y="2"/>
                    <a:pt x="131" y="2"/>
                    <a:pt x="132" y="5"/>
                  </a:cubicBezTo>
                  <a:cubicBezTo>
                    <a:pt x="133" y="5"/>
                    <a:pt x="133" y="5"/>
                    <a:pt x="133" y="5"/>
                  </a:cubicBezTo>
                  <a:cubicBezTo>
                    <a:pt x="134" y="3"/>
                    <a:pt x="134" y="2"/>
                    <a:pt x="135" y="1"/>
                  </a:cubicBezTo>
                  <a:cubicBezTo>
                    <a:pt x="136" y="1"/>
                    <a:pt x="137" y="1"/>
                    <a:pt x="138" y="2"/>
                  </a:cubicBezTo>
                  <a:cubicBezTo>
                    <a:pt x="138" y="2"/>
                    <a:pt x="137" y="9"/>
                    <a:pt x="139" y="10"/>
                  </a:cubicBezTo>
                  <a:cubicBezTo>
                    <a:pt x="141" y="11"/>
                    <a:pt x="140" y="13"/>
                    <a:pt x="140" y="15"/>
                  </a:cubicBezTo>
                  <a:cubicBezTo>
                    <a:pt x="140" y="17"/>
                    <a:pt x="142" y="20"/>
                    <a:pt x="142" y="24"/>
                  </a:cubicBezTo>
                  <a:cubicBezTo>
                    <a:pt x="143" y="27"/>
                    <a:pt x="140" y="26"/>
                    <a:pt x="140" y="28"/>
                  </a:cubicBezTo>
                  <a:cubicBezTo>
                    <a:pt x="140" y="30"/>
                    <a:pt x="138" y="33"/>
                    <a:pt x="136" y="34"/>
                  </a:cubicBezTo>
                  <a:cubicBezTo>
                    <a:pt x="134" y="34"/>
                    <a:pt x="133" y="33"/>
                    <a:pt x="133" y="36"/>
                  </a:cubicBezTo>
                  <a:cubicBezTo>
                    <a:pt x="133" y="39"/>
                    <a:pt x="134" y="46"/>
                    <a:pt x="134" y="46"/>
                  </a:cubicBezTo>
                  <a:cubicBezTo>
                    <a:pt x="134" y="46"/>
                    <a:pt x="137" y="45"/>
                    <a:pt x="138" y="47"/>
                  </a:cubicBezTo>
                  <a:cubicBezTo>
                    <a:pt x="139" y="49"/>
                    <a:pt x="140" y="55"/>
                    <a:pt x="140" y="55"/>
                  </a:cubicBezTo>
                  <a:cubicBezTo>
                    <a:pt x="145" y="56"/>
                    <a:pt x="145" y="56"/>
                    <a:pt x="145" y="56"/>
                  </a:cubicBezTo>
                  <a:cubicBezTo>
                    <a:pt x="148" y="76"/>
                    <a:pt x="148" y="76"/>
                    <a:pt x="148" y="76"/>
                  </a:cubicBezTo>
                  <a:cubicBezTo>
                    <a:pt x="147" y="76"/>
                    <a:pt x="147" y="76"/>
                    <a:pt x="146" y="77"/>
                  </a:cubicBezTo>
                  <a:cubicBezTo>
                    <a:pt x="145" y="78"/>
                    <a:pt x="148" y="81"/>
                    <a:pt x="148" y="81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50" y="102"/>
                    <a:pt x="150" y="102"/>
                    <a:pt x="150" y="102"/>
                  </a:cubicBezTo>
                  <a:cubicBezTo>
                    <a:pt x="150" y="102"/>
                    <a:pt x="146" y="105"/>
                    <a:pt x="147" y="105"/>
                  </a:cubicBezTo>
                  <a:cubicBezTo>
                    <a:pt x="149" y="105"/>
                    <a:pt x="148" y="108"/>
                    <a:pt x="148" y="108"/>
                  </a:cubicBezTo>
                  <a:cubicBezTo>
                    <a:pt x="148" y="108"/>
                    <a:pt x="148" y="116"/>
                    <a:pt x="147" y="120"/>
                  </a:cubicBezTo>
                  <a:cubicBezTo>
                    <a:pt x="147" y="123"/>
                    <a:pt x="142" y="124"/>
                    <a:pt x="142" y="124"/>
                  </a:cubicBezTo>
                  <a:cubicBezTo>
                    <a:pt x="142" y="124"/>
                    <a:pt x="143" y="126"/>
                    <a:pt x="145" y="128"/>
                  </a:cubicBezTo>
                  <a:cubicBezTo>
                    <a:pt x="146" y="130"/>
                    <a:pt x="146" y="133"/>
                    <a:pt x="148" y="134"/>
                  </a:cubicBezTo>
                  <a:cubicBezTo>
                    <a:pt x="150" y="136"/>
                    <a:pt x="150" y="137"/>
                    <a:pt x="150" y="140"/>
                  </a:cubicBezTo>
                  <a:cubicBezTo>
                    <a:pt x="150" y="142"/>
                    <a:pt x="152" y="145"/>
                    <a:pt x="154" y="145"/>
                  </a:cubicBezTo>
                  <a:cubicBezTo>
                    <a:pt x="156" y="145"/>
                    <a:pt x="158" y="146"/>
                    <a:pt x="160" y="147"/>
                  </a:cubicBezTo>
                  <a:cubicBezTo>
                    <a:pt x="162" y="147"/>
                    <a:pt x="162" y="150"/>
                    <a:pt x="164" y="150"/>
                  </a:cubicBezTo>
                  <a:cubicBezTo>
                    <a:pt x="166" y="150"/>
                    <a:pt x="169" y="154"/>
                    <a:pt x="169" y="154"/>
                  </a:cubicBezTo>
                  <a:close/>
                </a:path>
              </a:pathLst>
            </a:custGeom>
            <a:grpFill/>
            <a:ln w="9525">
              <a:solidFill>
                <a:schemeClr val="tx2">
                  <a:lumMod val="2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347"/>
            <p:cNvSpPr>
              <a:spLocks/>
            </p:cNvSpPr>
            <p:nvPr/>
          </p:nvSpPr>
          <p:spPr bwMode="auto">
            <a:xfrm>
              <a:off x="5724353" y="2787683"/>
              <a:ext cx="596407" cy="714969"/>
            </a:xfrm>
            <a:custGeom>
              <a:avLst/>
              <a:gdLst>
                <a:gd name="T0" fmla="*/ 122 w 169"/>
                <a:gd name="T1" fmla="*/ 189 h 203"/>
                <a:gd name="T2" fmla="*/ 105 w 169"/>
                <a:gd name="T3" fmla="*/ 200 h 203"/>
                <a:gd name="T4" fmla="*/ 96 w 169"/>
                <a:gd name="T5" fmla="*/ 197 h 203"/>
                <a:gd name="T6" fmla="*/ 93 w 169"/>
                <a:gd name="T7" fmla="*/ 187 h 203"/>
                <a:gd name="T8" fmla="*/ 84 w 169"/>
                <a:gd name="T9" fmla="*/ 180 h 203"/>
                <a:gd name="T10" fmla="*/ 0 w 169"/>
                <a:gd name="T11" fmla="*/ 116 h 203"/>
                <a:gd name="T12" fmla="*/ 0 w 169"/>
                <a:gd name="T13" fmla="*/ 100 h 203"/>
                <a:gd name="T14" fmla="*/ 7 w 169"/>
                <a:gd name="T15" fmla="*/ 93 h 203"/>
                <a:gd name="T16" fmla="*/ 22 w 169"/>
                <a:gd name="T17" fmla="*/ 86 h 203"/>
                <a:gd name="T18" fmla="*/ 34 w 169"/>
                <a:gd name="T19" fmla="*/ 80 h 203"/>
                <a:gd name="T20" fmla="*/ 46 w 169"/>
                <a:gd name="T21" fmla="*/ 68 h 203"/>
                <a:gd name="T22" fmla="*/ 52 w 169"/>
                <a:gd name="T23" fmla="*/ 58 h 203"/>
                <a:gd name="T24" fmla="*/ 56 w 169"/>
                <a:gd name="T25" fmla="*/ 47 h 203"/>
                <a:gd name="T26" fmla="*/ 52 w 169"/>
                <a:gd name="T27" fmla="*/ 36 h 203"/>
                <a:gd name="T28" fmla="*/ 51 w 169"/>
                <a:gd name="T29" fmla="*/ 22 h 203"/>
                <a:gd name="T30" fmla="*/ 57 w 169"/>
                <a:gd name="T31" fmla="*/ 21 h 203"/>
                <a:gd name="T32" fmla="*/ 70 w 169"/>
                <a:gd name="T33" fmla="*/ 13 h 203"/>
                <a:gd name="T34" fmla="*/ 79 w 169"/>
                <a:gd name="T35" fmla="*/ 9 h 203"/>
                <a:gd name="T36" fmla="*/ 85 w 169"/>
                <a:gd name="T37" fmla="*/ 5 h 203"/>
                <a:gd name="T38" fmla="*/ 94 w 169"/>
                <a:gd name="T39" fmla="*/ 5 h 203"/>
                <a:gd name="T40" fmla="*/ 115 w 169"/>
                <a:gd name="T41" fmla="*/ 2 h 203"/>
                <a:gd name="T42" fmla="*/ 119 w 169"/>
                <a:gd name="T43" fmla="*/ 2 h 203"/>
                <a:gd name="T44" fmla="*/ 124 w 169"/>
                <a:gd name="T45" fmla="*/ 1 h 203"/>
                <a:gd name="T46" fmla="*/ 132 w 169"/>
                <a:gd name="T47" fmla="*/ 5 h 203"/>
                <a:gd name="T48" fmla="*/ 135 w 169"/>
                <a:gd name="T49" fmla="*/ 1 h 203"/>
                <a:gd name="T50" fmla="*/ 139 w 169"/>
                <a:gd name="T51" fmla="*/ 10 h 203"/>
                <a:gd name="T52" fmla="*/ 142 w 169"/>
                <a:gd name="T53" fmla="*/ 24 h 203"/>
                <a:gd name="T54" fmla="*/ 136 w 169"/>
                <a:gd name="T55" fmla="*/ 34 h 203"/>
                <a:gd name="T56" fmla="*/ 134 w 169"/>
                <a:gd name="T57" fmla="*/ 46 h 203"/>
                <a:gd name="T58" fmla="*/ 140 w 169"/>
                <a:gd name="T59" fmla="*/ 55 h 203"/>
                <a:gd name="T60" fmla="*/ 148 w 169"/>
                <a:gd name="T61" fmla="*/ 76 h 203"/>
                <a:gd name="T62" fmla="*/ 148 w 169"/>
                <a:gd name="T63" fmla="*/ 81 h 203"/>
                <a:gd name="T64" fmla="*/ 150 w 169"/>
                <a:gd name="T65" fmla="*/ 102 h 203"/>
                <a:gd name="T66" fmla="*/ 148 w 169"/>
                <a:gd name="T67" fmla="*/ 108 h 203"/>
                <a:gd name="T68" fmla="*/ 142 w 169"/>
                <a:gd name="T69" fmla="*/ 124 h 203"/>
                <a:gd name="T70" fmla="*/ 148 w 169"/>
                <a:gd name="T71" fmla="*/ 134 h 203"/>
                <a:gd name="T72" fmla="*/ 154 w 169"/>
                <a:gd name="T73" fmla="*/ 145 h 203"/>
                <a:gd name="T74" fmla="*/ 164 w 169"/>
                <a:gd name="T75" fmla="*/ 15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69" h="203">
                  <a:moveTo>
                    <a:pt x="169" y="154"/>
                  </a:moveTo>
                  <a:cubicBezTo>
                    <a:pt x="122" y="189"/>
                    <a:pt x="122" y="189"/>
                    <a:pt x="122" y="189"/>
                  </a:cubicBezTo>
                  <a:cubicBezTo>
                    <a:pt x="117" y="198"/>
                    <a:pt x="117" y="198"/>
                    <a:pt x="117" y="198"/>
                  </a:cubicBezTo>
                  <a:cubicBezTo>
                    <a:pt x="105" y="200"/>
                    <a:pt x="105" y="200"/>
                    <a:pt x="105" y="200"/>
                  </a:cubicBezTo>
                  <a:cubicBezTo>
                    <a:pt x="105" y="200"/>
                    <a:pt x="96" y="203"/>
                    <a:pt x="96" y="202"/>
                  </a:cubicBezTo>
                  <a:cubicBezTo>
                    <a:pt x="97" y="201"/>
                    <a:pt x="97" y="199"/>
                    <a:pt x="96" y="197"/>
                  </a:cubicBezTo>
                  <a:cubicBezTo>
                    <a:pt x="95" y="195"/>
                    <a:pt x="95" y="196"/>
                    <a:pt x="96" y="192"/>
                  </a:cubicBezTo>
                  <a:cubicBezTo>
                    <a:pt x="97" y="188"/>
                    <a:pt x="95" y="189"/>
                    <a:pt x="93" y="187"/>
                  </a:cubicBezTo>
                  <a:cubicBezTo>
                    <a:pt x="91" y="186"/>
                    <a:pt x="89" y="186"/>
                    <a:pt x="87" y="184"/>
                  </a:cubicBezTo>
                  <a:cubicBezTo>
                    <a:pt x="84" y="183"/>
                    <a:pt x="84" y="180"/>
                    <a:pt x="84" y="180"/>
                  </a:cubicBezTo>
                  <a:cubicBezTo>
                    <a:pt x="29" y="138"/>
                    <a:pt x="29" y="138"/>
                    <a:pt x="29" y="138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00"/>
                    <a:pt x="1" y="99"/>
                    <a:pt x="2" y="97"/>
                  </a:cubicBezTo>
                  <a:cubicBezTo>
                    <a:pt x="4" y="96"/>
                    <a:pt x="5" y="94"/>
                    <a:pt x="7" y="93"/>
                  </a:cubicBezTo>
                  <a:cubicBezTo>
                    <a:pt x="8" y="91"/>
                    <a:pt x="10" y="90"/>
                    <a:pt x="13" y="89"/>
                  </a:cubicBezTo>
                  <a:cubicBezTo>
                    <a:pt x="17" y="89"/>
                    <a:pt x="20" y="89"/>
                    <a:pt x="22" y="86"/>
                  </a:cubicBezTo>
                  <a:cubicBezTo>
                    <a:pt x="25" y="82"/>
                    <a:pt x="25" y="84"/>
                    <a:pt x="28" y="84"/>
                  </a:cubicBezTo>
                  <a:cubicBezTo>
                    <a:pt x="30" y="83"/>
                    <a:pt x="30" y="82"/>
                    <a:pt x="34" y="80"/>
                  </a:cubicBezTo>
                  <a:cubicBezTo>
                    <a:pt x="37" y="78"/>
                    <a:pt x="40" y="70"/>
                    <a:pt x="40" y="70"/>
                  </a:cubicBezTo>
                  <a:cubicBezTo>
                    <a:pt x="40" y="70"/>
                    <a:pt x="43" y="70"/>
                    <a:pt x="46" y="68"/>
                  </a:cubicBezTo>
                  <a:cubicBezTo>
                    <a:pt x="48" y="66"/>
                    <a:pt x="47" y="66"/>
                    <a:pt x="47" y="63"/>
                  </a:cubicBezTo>
                  <a:cubicBezTo>
                    <a:pt x="47" y="60"/>
                    <a:pt x="52" y="60"/>
                    <a:pt x="52" y="58"/>
                  </a:cubicBezTo>
                  <a:cubicBezTo>
                    <a:pt x="52" y="55"/>
                    <a:pt x="57" y="54"/>
                    <a:pt x="58" y="52"/>
                  </a:cubicBezTo>
                  <a:cubicBezTo>
                    <a:pt x="60" y="51"/>
                    <a:pt x="58" y="49"/>
                    <a:pt x="56" y="47"/>
                  </a:cubicBezTo>
                  <a:cubicBezTo>
                    <a:pt x="55" y="44"/>
                    <a:pt x="55" y="44"/>
                    <a:pt x="55" y="41"/>
                  </a:cubicBezTo>
                  <a:cubicBezTo>
                    <a:pt x="55" y="38"/>
                    <a:pt x="52" y="39"/>
                    <a:pt x="52" y="36"/>
                  </a:cubicBezTo>
                  <a:cubicBezTo>
                    <a:pt x="52" y="33"/>
                    <a:pt x="53" y="31"/>
                    <a:pt x="54" y="28"/>
                  </a:cubicBezTo>
                  <a:cubicBezTo>
                    <a:pt x="54" y="26"/>
                    <a:pt x="51" y="22"/>
                    <a:pt x="51" y="22"/>
                  </a:cubicBezTo>
                  <a:cubicBezTo>
                    <a:pt x="52" y="22"/>
                    <a:pt x="53" y="21"/>
                    <a:pt x="54" y="21"/>
                  </a:cubicBezTo>
                  <a:cubicBezTo>
                    <a:pt x="55" y="20"/>
                    <a:pt x="56" y="21"/>
                    <a:pt x="57" y="21"/>
                  </a:cubicBezTo>
                  <a:cubicBezTo>
                    <a:pt x="59" y="19"/>
                    <a:pt x="60" y="15"/>
                    <a:pt x="63" y="14"/>
                  </a:cubicBezTo>
                  <a:cubicBezTo>
                    <a:pt x="66" y="13"/>
                    <a:pt x="68" y="14"/>
                    <a:pt x="70" y="13"/>
                  </a:cubicBezTo>
                  <a:cubicBezTo>
                    <a:pt x="72" y="13"/>
                    <a:pt x="73" y="10"/>
                    <a:pt x="74" y="9"/>
                  </a:cubicBezTo>
                  <a:cubicBezTo>
                    <a:pt x="76" y="9"/>
                    <a:pt x="78" y="10"/>
                    <a:pt x="79" y="9"/>
                  </a:cubicBezTo>
                  <a:cubicBezTo>
                    <a:pt x="79" y="9"/>
                    <a:pt x="79" y="7"/>
                    <a:pt x="80" y="7"/>
                  </a:cubicBezTo>
                  <a:cubicBezTo>
                    <a:pt x="81" y="6"/>
                    <a:pt x="83" y="6"/>
                    <a:pt x="85" y="5"/>
                  </a:cubicBezTo>
                  <a:cubicBezTo>
                    <a:pt x="85" y="5"/>
                    <a:pt x="86" y="3"/>
                    <a:pt x="86" y="3"/>
                  </a:cubicBezTo>
                  <a:cubicBezTo>
                    <a:pt x="88" y="3"/>
                    <a:pt x="92" y="5"/>
                    <a:pt x="94" y="5"/>
                  </a:cubicBezTo>
                  <a:cubicBezTo>
                    <a:pt x="99" y="5"/>
                    <a:pt x="101" y="2"/>
                    <a:pt x="105" y="2"/>
                  </a:cubicBezTo>
                  <a:cubicBezTo>
                    <a:pt x="109" y="2"/>
                    <a:pt x="111" y="3"/>
                    <a:pt x="115" y="2"/>
                  </a:cubicBezTo>
                  <a:cubicBezTo>
                    <a:pt x="115" y="2"/>
                    <a:pt x="115" y="3"/>
                    <a:pt x="115" y="3"/>
                  </a:cubicBezTo>
                  <a:cubicBezTo>
                    <a:pt x="117" y="4"/>
                    <a:pt x="118" y="2"/>
                    <a:pt x="119" y="2"/>
                  </a:cubicBezTo>
                  <a:cubicBezTo>
                    <a:pt x="122" y="2"/>
                    <a:pt x="122" y="3"/>
                    <a:pt x="124" y="3"/>
                  </a:cubicBezTo>
                  <a:cubicBezTo>
                    <a:pt x="124" y="1"/>
                    <a:pt x="124" y="1"/>
                    <a:pt x="124" y="1"/>
                  </a:cubicBezTo>
                  <a:cubicBezTo>
                    <a:pt x="126" y="1"/>
                    <a:pt x="127" y="1"/>
                    <a:pt x="128" y="0"/>
                  </a:cubicBezTo>
                  <a:cubicBezTo>
                    <a:pt x="130" y="2"/>
                    <a:pt x="131" y="2"/>
                    <a:pt x="132" y="5"/>
                  </a:cubicBezTo>
                  <a:cubicBezTo>
                    <a:pt x="133" y="5"/>
                    <a:pt x="133" y="5"/>
                    <a:pt x="133" y="5"/>
                  </a:cubicBezTo>
                  <a:cubicBezTo>
                    <a:pt x="134" y="3"/>
                    <a:pt x="134" y="2"/>
                    <a:pt x="135" y="1"/>
                  </a:cubicBezTo>
                  <a:cubicBezTo>
                    <a:pt x="136" y="1"/>
                    <a:pt x="137" y="1"/>
                    <a:pt x="138" y="2"/>
                  </a:cubicBezTo>
                  <a:cubicBezTo>
                    <a:pt x="138" y="2"/>
                    <a:pt x="137" y="9"/>
                    <a:pt x="139" y="10"/>
                  </a:cubicBezTo>
                  <a:cubicBezTo>
                    <a:pt x="141" y="11"/>
                    <a:pt x="140" y="13"/>
                    <a:pt x="140" y="15"/>
                  </a:cubicBezTo>
                  <a:cubicBezTo>
                    <a:pt x="140" y="17"/>
                    <a:pt x="142" y="20"/>
                    <a:pt x="142" y="24"/>
                  </a:cubicBezTo>
                  <a:cubicBezTo>
                    <a:pt x="143" y="27"/>
                    <a:pt x="140" y="26"/>
                    <a:pt x="140" y="28"/>
                  </a:cubicBezTo>
                  <a:cubicBezTo>
                    <a:pt x="140" y="30"/>
                    <a:pt x="138" y="33"/>
                    <a:pt x="136" y="34"/>
                  </a:cubicBezTo>
                  <a:cubicBezTo>
                    <a:pt x="134" y="34"/>
                    <a:pt x="133" y="33"/>
                    <a:pt x="133" y="36"/>
                  </a:cubicBezTo>
                  <a:cubicBezTo>
                    <a:pt x="133" y="39"/>
                    <a:pt x="134" y="46"/>
                    <a:pt x="134" y="46"/>
                  </a:cubicBezTo>
                  <a:cubicBezTo>
                    <a:pt x="134" y="46"/>
                    <a:pt x="137" y="45"/>
                    <a:pt x="138" y="47"/>
                  </a:cubicBezTo>
                  <a:cubicBezTo>
                    <a:pt x="139" y="49"/>
                    <a:pt x="140" y="55"/>
                    <a:pt x="140" y="55"/>
                  </a:cubicBezTo>
                  <a:cubicBezTo>
                    <a:pt x="145" y="56"/>
                    <a:pt x="145" y="56"/>
                    <a:pt x="145" y="56"/>
                  </a:cubicBezTo>
                  <a:cubicBezTo>
                    <a:pt x="148" y="76"/>
                    <a:pt x="148" y="76"/>
                    <a:pt x="148" y="76"/>
                  </a:cubicBezTo>
                  <a:cubicBezTo>
                    <a:pt x="147" y="76"/>
                    <a:pt x="147" y="76"/>
                    <a:pt x="146" y="77"/>
                  </a:cubicBezTo>
                  <a:cubicBezTo>
                    <a:pt x="145" y="78"/>
                    <a:pt x="148" y="81"/>
                    <a:pt x="148" y="81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50" y="102"/>
                    <a:pt x="150" y="102"/>
                    <a:pt x="150" y="102"/>
                  </a:cubicBezTo>
                  <a:cubicBezTo>
                    <a:pt x="150" y="102"/>
                    <a:pt x="146" y="105"/>
                    <a:pt x="147" y="105"/>
                  </a:cubicBezTo>
                  <a:cubicBezTo>
                    <a:pt x="149" y="105"/>
                    <a:pt x="148" y="108"/>
                    <a:pt x="148" y="108"/>
                  </a:cubicBezTo>
                  <a:cubicBezTo>
                    <a:pt x="148" y="108"/>
                    <a:pt x="148" y="116"/>
                    <a:pt x="147" y="120"/>
                  </a:cubicBezTo>
                  <a:cubicBezTo>
                    <a:pt x="147" y="123"/>
                    <a:pt x="142" y="124"/>
                    <a:pt x="142" y="124"/>
                  </a:cubicBezTo>
                  <a:cubicBezTo>
                    <a:pt x="142" y="124"/>
                    <a:pt x="143" y="126"/>
                    <a:pt x="145" y="128"/>
                  </a:cubicBezTo>
                  <a:cubicBezTo>
                    <a:pt x="146" y="130"/>
                    <a:pt x="146" y="133"/>
                    <a:pt x="148" y="134"/>
                  </a:cubicBezTo>
                  <a:cubicBezTo>
                    <a:pt x="150" y="136"/>
                    <a:pt x="150" y="137"/>
                    <a:pt x="150" y="140"/>
                  </a:cubicBezTo>
                  <a:cubicBezTo>
                    <a:pt x="150" y="142"/>
                    <a:pt x="152" y="145"/>
                    <a:pt x="154" y="145"/>
                  </a:cubicBezTo>
                  <a:cubicBezTo>
                    <a:pt x="156" y="145"/>
                    <a:pt x="158" y="146"/>
                    <a:pt x="160" y="147"/>
                  </a:cubicBezTo>
                  <a:cubicBezTo>
                    <a:pt x="162" y="147"/>
                    <a:pt x="162" y="150"/>
                    <a:pt x="164" y="150"/>
                  </a:cubicBezTo>
                  <a:cubicBezTo>
                    <a:pt x="166" y="150"/>
                    <a:pt x="169" y="154"/>
                    <a:pt x="169" y="154"/>
                  </a:cubicBezTo>
                  <a:close/>
                </a:path>
              </a:pathLst>
            </a:custGeom>
            <a:grpFill/>
            <a:ln w="2" cap="rnd">
              <a:solidFill>
                <a:schemeClr val="tx2">
                  <a:lumMod val="2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348"/>
            <p:cNvSpPr>
              <a:spLocks/>
            </p:cNvSpPr>
            <p:nvPr/>
          </p:nvSpPr>
          <p:spPr bwMode="auto">
            <a:xfrm>
              <a:off x="6556088" y="2561336"/>
              <a:ext cx="59282" cy="120360"/>
            </a:xfrm>
            <a:custGeom>
              <a:avLst/>
              <a:gdLst>
                <a:gd name="T0" fmla="*/ 0 w 17"/>
                <a:gd name="T1" fmla="*/ 6 h 34"/>
                <a:gd name="T2" fmla="*/ 1 w 17"/>
                <a:gd name="T3" fmla="*/ 8 h 34"/>
                <a:gd name="T4" fmla="*/ 4 w 17"/>
                <a:gd name="T5" fmla="*/ 8 h 34"/>
                <a:gd name="T6" fmla="*/ 4 w 17"/>
                <a:gd name="T7" fmla="*/ 15 h 34"/>
                <a:gd name="T8" fmla="*/ 2 w 17"/>
                <a:gd name="T9" fmla="*/ 24 h 34"/>
                <a:gd name="T10" fmla="*/ 9 w 17"/>
                <a:gd name="T11" fmla="*/ 31 h 34"/>
                <a:gd name="T12" fmla="*/ 10 w 17"/>
                <a:gd name="T13" fmla="*/ 34 h 34"/>
                <a:gd name="T14" fmla="*/ 12 w 17"/>
                <a:gd name="T15" fmla="*/ 34 h 34"/>
                <a:gd name="T16" fmla="*/ 13 w 17"/>
                <a:gd name="T17" fmla="*/ 32 h 34"/>
                <a:gd name="T18" fmla="*/ 15 w 17"/>
                <a:gd name="T19" fmla="*/ 31 h 34"/>
                <a:gd name="T20" fmla="*/ 17 w 17"/>
                <a:gd name="T21" fmla="*/ 27 h 34"/>
                <a:gd name="T22" fmla="*/ 17 w 17"/>
                <a:gd name="T23" fmla="*/ 23 h 34"/>
                <a:gd name="T24" fmla="*/ 15 w 17"/>
                <a:gd name="T25" fmla="*/ 19 h 34"/>
                <a:gd name="T26" fmla="*/ 14 w 17"/>
                <a:gd name="T27" fmla="*/ 15 h 34"/>
                <a:gd name="T28" fmla="*/ 15 w 17"/>
                <a:gd name="T29" fmla="*/ 10 h 34"/>
                <a:gd name="T30" fmla="*/ 14 w 17"/>
                <a:gd name="T31" fmla="*/ 5 h 34"/>
                <a:gd name="T32" fmla="*/ 10 w 17"/>
                <a:gd name="T33" fmla="*/ 1 h 34"/>
                <a:gd name="T34" fmla="*/ 8 w 17"/>
                <a:gd name="T35" fmla="*/ 3 h 34"/>
                <a:gd name="T36" fmla="*/ 6 w 17"/>
                <a:gd name="T37" fmla="*/ 0 h 34"/>
                <a:gd name="T38" fmla="*/ 1 w 17"/>
                <a:gd name="T39" fmla="*/ 3 h 34"/>
                <a:gd name="T40" fmla="*/ 0 w 17"/>
                <a:gd name="T41" fmla="*/ 6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" h="34">
                  <a:moveTo>
                    <a:pt x="0" y="6"/>
                  </a:moveTo>
                  <a:cubicBezTo>
                    <a:pt x="0" y="7"/>
                    <a:pt x="1" y="7"/>
                    <a:pt x="1" y="8"/>
                  </a:cubicBezTo>
                  <a:cubicBezTo>
                    <a:pt x="2" y="8"/>
                    <a:pt x="4" y="8"/>
                    <a:pt x="4" y="8"/>
                  </a:cubicBezTo>
                  <a:cubicBezTo>
                    <a:pt x="4" y="11"/>
                    <a:pt x="3" y="15"/>
                    <a:pt x="4" y="15"/>
                  </a:cubicBezTo>
                  <a:cubicBezTo>
                    <a:pt x="4" y="18"/>
                    <a:pt x="2" y="20"/>
                    <a:pt x="2" y="24"/>
                  </a:cubicBezTo>
                  <a:cubicBezTo>
                    <a:pt x="3" y="28"/>
                    <a:pt x="7" y="29"/>
                    <a:pt x="9" y="31"/>
                  </a:cubicBezTo>
                  <a:cubicBezTo>
                    <a:pt x="10" y="32"/>
                    <a:pt x="10" y="33"/>
                    <a:pt x="10" y="34"/>
                  </a:cubicBezTo>
                  <a:cubicBezTo>
                    <a:pt x="10" y="34"/>
                    <a:pt x="11" y="34"/>
                    <a:pt x="12" y="34"/>
                  </a:cubicBezTo>
                  <a:cubicBezTo>
                    <a:pt x="14" y="34"/>
                    <a:pt x="13" y="32"/>
                    <a:pt x="13" y="32"/>
                  </a:cubicBezTo>
                  <a:cubicBezTo>
                    <a:pt x="13" y="32"/>
                    <a:pt x="15" y="32"/>
                    <a:pt x="15" y="31"/>
                  </a:cubicBezTo>
                  <a:cubicBezTo>
                    <a:pt x="16" y="29"/>
                    <a:pt x="17" y="27"/>
                    <a:pt x="17" y="27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7" y="23"/>
                    <a:pt x="16" y="21"/>
                    <a:pt x="15" y="19"/>
                  </a:cubicBezTo>
                  <a:cubicBezTo>
                    <a:pt x="13" y="17"/>
                    <a:pt x="13" y="17"/>
                    <a:pt x="14" y="15"/>
                  </a:cubicBezTo>
                  <a:cubicBezTo>
                    <a:pt x="15" y="13"/>
                    <a:pt x="15" y="10"/>
                    <a:pt x="15" y="10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" y="3"/>
                    <a:pt x="1" y="3"/>
                    <a:pt x="1" y="3"/>
                  </a:cubicBezTo>
                  <a:lnTo>
                    <a:pt x="0" y="6"/>
                  </a:lnTo>
                  <a:close/>
                </a:path>
              </a:pathLst>
            </a:custGeom>
            <a:grpFill/>
            <a:ln w="9525">
              <a:solidFill>
                <a:schemeClr val="tx2">
                  <a:lumMod val="2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349"/>
            <p:cNvSpPr>
              <a:spLocks/>
            </p:cNvSpPr>
            <p:nvPr/>
          </p:nvSpPr>
          <p:spPr bwMode="auto">
            <a:xfrm>
              <a:off x="6556088" y="2561336"/>
              <a:ext cx="59282" cy="120360"/>
            </a:xfrm>
            <a:custGeom>
              <a:avLst/>
              <a:gdLst>
                <a:gd name="T0" fmla="*/ 0 w 17"/>
                <a:gd name="T1" fmla="*/ 6 h 34"/>
                <a:gd name="T2" fmla="*/ 1 w 17"/>
                <a:gd name="T3" fmla="*/ 8 h 34"/>
                <a:gd name="T4" fmla="*/ 4 w 17"/>
                <a:gd name="T5" fmla="*/ 8 h 34"/>
                <a:gd name="T6" fmla="*/ 4 w 17"/>
                <a:gd name="T7" fmla="*/ 15 h 34"/>
                <a:gd name="T8" fmla="*/ 2 w 17"/>
                <a:gd name="T9" fmla="*/ 24 h 34"/>
                <a:gd name="T10" fmla="*/ 9 w 17"/>
                <a:gd name="T11" fmla="*/ 31 h 34"/>
                <a:gd name="T12" fmla="*/ 10 w 17"/>
                <a:gd name="T13" fmla="*/ 34 h 34"/>
                <a:gd name="T14" fmla="*/ 12 w 17"/>
                <a:gd name="T15" fmla="*/ 34 h 34"/>
                <a:gd name="T16" fmla="*/ 13 w 17"/>
                <a:gd name="T17" fmla="*/ 32 h 34"/>
                <a:gd name="T18" fmla="*/ 15 w 17"/>
                <a:gd name="T19" fmla="*/ 31 h 34"/>
                <a:gd name="T20" fmla="*/ 17 w 17"/>
                <a:gd name="T21" fmla="*/ 27 h 34"/>
                <a:gd name="T22" fmla="*/ 17 w 17"/>
                <a:gd name="T23" fmla="*/ 23 h 34"/>
                <a:gd name="T24" fmla="*/ 15 w 17"/>
                <a:gd name="T25" fmla="*/ 19 h 34"/>
                <a:gd name="T26" fmla="*/ 14 w 17"/>
                <a:gd name="T27" fmla="*/ 15 h 34"/>
                <a:gd name="T28" fmla="*/ 15 w 17"/>
                <a:gd name="T29" fmla="*/ 10 h 34"/>
                <a:gd name="T30" fmla="*/ 14 w 17"/>
                <a:gd name="T31" fmla="*/ 5 h 34"/>
                <a:gd name="T32" fmla="*/ 10 w 17"/>
                <a:gd name="T33" fmla="*/ 1 h 34"/>
                <a:gd name="T34" fmla="*/ 8 w 17"/>
                <a:gd name="T35" fmla="*/ 3 h 34"/>
                <a:gd name="T36" fmla="*/ 6 w 17"/>
                <a:gd name="T37" fmla="*/ 0 h 34"/>
                <a:gd name="T38" fmla="*/ 1 w 17"/>
                <a:gd name="T39" fmla="*/ 3 h 34"/>
                <a:gd name="T40" fmla="*/ 0 w 17"/>
                <a:gd name="T41" fmla="*/ 6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" h="34">
                  <a:moveTo>
                    <a:pt x="0" y="6"/>
                  </a:moveTo>
                  <a:cubicBezTo>
                    <a:pt x="0" y="7"/>
                    <a:pt x="1" y="7"/>
                    <a:pt x="1" y="8"/>
                  </a:cubicBezTo>
                  <a:cubicBezTo>
                    <a:pt x="2" y="8"/>
                    <a:pt x="4" y="8"/>
                    <a:pt x="4" y="8"/>
                  </a:cubicBezTo>
                  <a:cubicBezTo>
                    <a:pt x="4" y="11"/>
                    <a:pt x="3" y="15"/>
                    <a:pt x="4" y="15"/>
                  </a:cubicBezTo>
                  <a:cubicBezTo>
                    <a:pt x="4" y="18"/>
                    <a:pt x="2" y="20"/>
                    <a:pt x="2" y="24"/>
                  </a:cubicBezTo>
                  <a:cubicBezTo>
                    <a:pt x="3" y="28"/>
                    <a:pt x="7" y="29"/>
                    <a:pt x="9" y="31"/>
                  </a:cubicBezTo>
                  <a:cubicBezTo>
                    <a:pt x="10" y="32"/>
                    <a:pt x="10" y="33"/>
                    <a:pt x="10" y="34"/>
                  </a:cubicBezTo>
                  <a:cubicBezTo>
                    <a:pt x="10" y="34"/>
                    <a:pt x="11" y="34"/>
                    <a:pt x="12" y="34"/>
                  </a:cubicBezTo>
                  <a:cubicBezTo>
                    <a:pt x="14" y="34"/>
                    <a:pt x="13" y="32"/>
                    <a:pt x="13" y="32"/>
                  </a:cubicBezTo>
                  <a:cubicBezTo>
                    <a:pt x="13" y="32"/>
                    <a:pt x="15" y="32"/>
                    <a:pt x="15" y="31"/>
                  </a:cubicBezTo>
                  <a:cubicBezTo>
                    <a:pt x="16" y="29"/>
                    <a:pt x="17" y="27"/>
                    <a:pt x="17" y="27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7" y="23"/>
                    <a:pt x="16" y="21"/>
                    <a:pt x="15" y="19"/>
                  </a:cubicBezTo>
                  <a:cubicBezTo>
                    <a:pt x="13" y="17"/>
                    <a:pt x="13" y="17"/>
                    <a:pt x="14" y="15"/>
                  </a:cubicBezTo>
                  <a:cubicBezTo>
                    <a:pt x="15" y="13"/>
                    <a:pt x="15" y="10"/>
                    <a:pt x="15" y="10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" y="3"/>
                    <a:pt x="1" y="3"/>
                    <a:pt x="1" y="3"/>
                  </a:cubicBezTo>
                  <a:lnTo>
                    <a:pt x="0" y="6"/>
                  </a:lnTo>
                  <a:close/>
                </a:path>
              </a:pathLst>
            </a:custGeom>
            <a:grpFill/>
            <a:ln w="2" cap="rnd">
              <a:solidFill>
                <a:schemeClr val="tx2">
                  <a:lumMod val="2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350"/>
            <p:cNvSpPr>
              <a:spLocks noEditPoints="1"/>
            </p:cNvSpPr>
            <p:nvPr/>
          </p:nvSpPr>
          <p:spPr bwMode="auto">
            <a:xfrm>
              <a:off x="405196" y="1113433"/>
              <a:ext cx="11378432" cy="1029341"/>
            </a:xfrm>
            <a:custGeom>
              <a:avLst/>
              <a:gdLst>
                <a:gd name="T0" fmla="*/ 3206 w 3230"/>
                <a:gd name="T1" fmla="*/ 128 h 292"/>
                <a:gd name="T2" fmla="*/ 3227 w 3230"/>
                <a:gd name="T3" fmla="*/ 139 h 292"/>
                <a:gd name="T4" fmla="*/ 422 w 3230"/>
                <a:gd name="T5" fmla="*/ 230 h 292"/>
                <a:gd name="T6" fmla="*/ 435 w 3230"/>
                <a:gd name="T7" fmla="*/ 226 h 292"/>
                <a:gd name="T8" fmla="*/ 419 w 3230"/>
                <a:gd name="T9" fmla="*/ 204 h 292"/>
                <a:gd name="T10" fmla="*/ 407 w 3230"/>
                <a:gd name="T11" fmla="*/ 193 h 292"/>
                <a:gd name="T12" fmla="*/ 198 w 3230"/>
                <a:gd name="T13" fmla="*/ 242 h 292"/>
                <a:gd name="T14" fmla="*/ 215 w 3230"/>
                <a:gd name="T15" fmla="*/ 183 h 292"/>
                <a:gd name="T16" fmla="*/ 306 w 3230"/>
                <a:gd name="T17" fmla="*/ 164 h 292"/>
                <a:gd name="T18" fmla="*/ 14 w 3230"/>
                <a:gd name="T19" fmla="*/ 288 h 292"/>
                <a:gd name="T20" fmla="*/ 53 w 3230"/>
                <a:gd name="T21" fmla="*/ 284 h 292"/>
                <a:gd name="T22" fmla="*/ 20 w 3230"/>
                <a:gd name="T23" fmla="*/ 282 h 292"/>
                <a:gd name="T24" fmla="*/ 71 w 3230"/>
                <a:gd name="T25" fmla="*/ 283 h 292"/>
                <a:gd name="T26" fmla="*/ 122 w 3230"/>
                <a:gd name="T27" fmla="*/ 270 h 292"/>
                <a:gd name="T28" fmla="*/ 132 w 3230"/>
                <a:gd name="T29" fmla="*/ 270 h 292"/>
                <a:gd name="T30" fmla="*/ 167 w 3230"/>
                <a:gd name="T31" fmla="*/ 248 h 292"/>
                <a:gd name="T32" fmla="*/ 441 w 3230"/>
                <a:gd name="T33" fmla="*/ 244 h 292"/>
                <a:gd name="T34" fmla="*/ 440 w 3230"/>
                <a:gd name="T35" fmla="*/ 236 h 292"/>
                <a:gd name="T36" fmla="*/ 421 w 3230"/>
                <a:gd name="T37" fmla="*/ 222 h 292"/>
                <a:gd name="T38" fmla="*/ 424 w 3230"/>
                <a:gd name="T39" fmla="*/ 216 h 292"/>
                <a:gd name="T40" fmla="*/ 252 w 3230"/>
                <a:gd name="T41" fmla="*/ 204 h 292"/>
                <a:gd name="T42" fmla="*/ 254 w 3230"/>
                <a:gd name="T43" fmla="*/ 216 h 292"/>
                <a:gd name="T44" fmla="*/ 263 w 3230"/>
                <a:gd name="T45" fmla="*/ 196 h 292"/>
                <a:gd name="T46" fmla="*/ 150 w 3230"/>
                <a:gd name="T47" fmla="*/ 171 h 292"/>
                <a:gd name="T48" fmla="*/ 119 w 3230"/>
                <a:gd name="T49" fmla="*/ 129 h 292"/>
                <a:gd name="T50" fmla="*/ 351 w 3230"/>
                <a:gd name="T51" fmla="*/ 17 h 292"/>
                <a:gd name="T52" fmla="*/ 301 w 3230"/>
                <a:gd name="T53" fmla="*/ 15 h 292"/>
                <a:gd name="T54" fmla="*/ 260 w 3230"/>
                <a:gd name="T55" fmla="*/ 10 h 292"/>
                <a:gd name="T56" fmla="*/ 212 w 3230"/>
                <a:gd name="T57" fmla="*/ 8 h 292"/>
                <a:gd name="T58" fmla="*/ 178 w 3230"/>
                <a:gd name="T59" fmla="*/ 22 h 292"/>
                <a:gd name="T60" fmla="*/ 147 w 3230"/>
                <a:gd name="T61" fmla="*/ 53 h 292"/>
                <a:gd name="T62" fmla="*/ 182 w 3230"/>
                <a:gd name="T63" fmla="*/ 68 h 292"/>
                <a:gd name="T64" fmla="*/ 180 w 3230"/>
                <a:gd name="T65" fmla="*/ 85 h 292"/>
                <a:gd name="T66" fmla="*/ 134 w 3230"/>
                <a:gd name="T67" fmla="*/ 85 h 292"/>
                <a:gd name="T68" fmla="*/ 168 w 3230"/>
                <a:gd name="T69" fmla="*/ 104 h 292"/>
                <a:gd name="T70" fmla="*/ 179 w 3230"/>
                <a:gd name="T71" fmla="*/ 123 h 292"/>
                <a:gd name="T72" fmla="*/ 149 w 3230"/>
                <a:gd name="T73" fmla="*/ 142 h 292"/>
                <a:gd name="T74" fmla="*/ 165 w 3230"/>
                <a:gd name="T75" fmla="*/ 157 h 292"/>
                <a:gd name="T76" fmla="*/ 176 w 3230"/>
                <a:gd name="T77" fmla="*/ 165 h 292"/>
                <a:gd name="T78" fmla="*/ 189 w 3230"/>
                <a:gd name="T79" fmla="*/ 186 h 292"/>
                <a:gd name="T80" fmla="*/ 214 w 3230"/>
                <a:gd name="T81" fmla="*/ 190 h 292"/>
                <a:gd name="T82" fmla="*/ 211 w 3230"/>
                <a:gd name="T83" fmla="*/ 214 h 292"/>
                <a:gd name="T84" fmla="*/ 170 w 3230"/>
                <a:gd name="T85" fmla="*/ 242 h 292"/>
                <a:gd name="T86" fmla="*/ 190 w 3230"/>
                <a:gd name="T87" fmla="*/ 234 h 292"/>
                <a:gd name="T88" fmla="*/ 218 w 3230"/>
                <a:gd name="T89" fmla="*/ 219 h 292"/>
                <a:gd name="T90" fmla="*/ 246 w 3230"/>
                <a:gd name="T91" fmla="*/ 195 h 292"/>
                <a:gd name="T92" fmla="*/ 256 w 3230"/>
                <a:gd name="T93" fmla="*/ 171 h 292"/>
                <a:gd name="T94" fmla="*/ 287 w 3230"/>
                <a:gd name="T95" fmla="*/ 148 h 292"/>
                <a:gd name="T96" fmla="*/ 273 w 3230"/>
                <a:gd name="T97" fmla="*/ 178 h 292"/>
                <a:gd name="T98" fmla="*/ 289 w 3230"/>
                <a:gd name="T99" fmla="*/ 170 h 292"/>
                <a:gd name="T100" fmla="*/ 308 w 3230"/>
                <a:gd name="T101" fmla="*/ 156 h 292"/>
                <a:gd name="T102" fmla="*/ 321 w 3230"/>
                <a:gd name="T103" fmla="*/ 163 h 292"/>
                <a:gd name="T104" fmla="*/ 359 w 3230"/>
                <a:gd name="T105" fmla="*/ 172 h 292"/>
                <a:gd name="T106" fmla="*/ 384 w 3230"/>
                <a:gd name="T107" fmla="*/ 181 h 292"/>
                <a:gd name="T108" fmla="*/ 411 w 3230"/>
                <a:gd name="T109" fmla="*/ 207 h 292"/>
                <a:gd name="T110" fmla="*/ 416 w 3230"/>
                <a:gd name="T111" fmla="*/ 189 h 292"/>
                <a:gd name="T112" fmla="*/ 433 w 3230"/>
                <a:gd name="T113" fmla="*/ 223 h 292"/>
                <a:gd name="T114" fmla="*/ 443 w 3230"/>
                <a:gd name="T115" fmla="*/ 226 h 292"/>
                <a:gd name="T116" fmla="*/ 453 w 3230"/>
                <a:gd name="T117" fmla="*/ 242 h 292"/>
                <a:gd name="T118" fmla="*/ 463 w 3230"/>
                <a:gd name="T119" fmla="*/ 232 h 292"/>
                <a:gd name="T120" fmla="*/ 402 w 3230"/>
                <a:gd name="T121" fmla="*/ 177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230" h="292">
                  <a:moveTo>
                    <a:pt x="87" y="160"/>
                  </a:moveTo>
                  <a:cubicBezTo>
                    <a:pt x="85" y="163"/>
                    <a:pt x="86" y="161"/>
                    <a:pt x="87" y="164"/>
                  </a:cubicBezTo>
                  <a:cubicBezTo>
                    <a:pt x="88" y="165"/>
                    <a:pt x="90" y="165"/>
                    <a:pt x="90" y="165"/>
                  </a:cubicBezTo>
                  <a:cubicBezTo>
                    <a:pt x="91" y="166"/>
                    <a:pt x="93" y="165"/>
                    <a:pt x="93" y="164"/>
                  </a:cubicBezTo>
                  <a:cubicBezTo>
                    <a:pt x="89" y="163"/>
                    <a:pt x="89" y="163"/>
                    <a:pt x="89" y="163"/>
                  </a:cubicBezTo>
                  <a:cubicBezTo>
                    <a:pt x="87" y="162"/>
                    <a:pt x="89" y="161"/>
                    <a:pt x="87" y="160"/>
                  </a:cubicBezTo>
                  <a:close/>
                  <a:moveTo>
                    <a:pt x="3214" y="127"/>
                  </a:moveTo>
                  <a:cubicBezTo>
                    <a:pt x="3213" y="130"/>
                    <a:pt x="3213" y="130"/>
                    <a:pt x="3213" y="130"/>
                  </a:cubicBezTo>
                  <a:cubicBezTo>
                    <a:pt x="3212" y="130"/>
                    <a:pt x="3211" y="130"/>
                    <a:pt x="3210" y="130"/>
                  </a:cubicBezTo>
                  <a:cubicBezTo>
                    <a:pt x="3209" y="131"/>
                    <a:pt x="3209" y="131"/>
                    <a:pt x="3209" y="131"/>
                  </a:cubicBezTo>
                  <a:cubicBezTo>
                    <a:pt x="3206" y="131"/>
                    <a:pt x="3206" y="131"/>
                    <a:pt x="3206" y="131"/>
                  </a:cubicBezTo>
                  <a:cubicBezTo>
                    <a:pt x="3206" y="130"/>
                    <a:pt x="3206" y="128"/>
                    <a:pt x="3206" y="128"/>
                  </a:cubicBezTo>
                  <a:cubicBezTo>
                    <a:pt x="3205" y="127"/>
                    <a:pt x="3205" y="129"/>
                    <a:pt x="3205" y="129"/>
                  </a:cubicBezTo>
                  <a:cubicBezTo>
                    <a:pt x="3203" y="129"/>
                    <a:pt x="3205" y="132"/>
                    <a:pt x="3204" y="133"/>
                  </a:cubicBezTo>
                  <a:cubicBezTo>
                    <a:pt x="3203" y="133"/>
                    <a:pt x="3203" y="133"/>
                    <a:pt x="3203" y="133"/>
                  </a:cubicBezTo>
                  <a:cubicBezTo>
                    <a:pt x="3203" y="133"/>
                    <a:pt x="3203" y="134"/>
                    <a:pt x="3203" y="135"/>
                  </a:cubicBezTo>
                  <a:cubicBezTo>
                    <a:pt x="3204" y="135"/>
                    <a:pt x="3205" y="135"/>
                    <a:pt x="3205" y="135"/>
                  </a:cubicBezTo>
                  <a:cubicBezTo>
                    <a:pt x="3205" y="135"/>
                    <a:pt x="3206" y="136"/>
                    <a:pt x="3207" y="135"/>
                  </a:cubicBezTo>
                  <a:cubicBezTo>
                    <a:pt x="3210" y="135"/>
                    <a:pt x="3213" y="131"/>
                    <a:pt x="3217" y="133"/>
                  </a:cubicBezTo>
                  <a:cubicBezTo>
                    <a:pt x="3217" y="134"/>
                    <a:pt x="3217" y="134"/>
                    <a:pt x="3217" y="134"/>
                  </a:cubicBezTo>
                  <a:cubicBezTo>
                    <a:pt x="3218" y="135"/>
                    <a:pt x="3223" y="139"/>
                    <a:pt x="3223" y="139"/>
                  </a:cubicBezTo>
                  <a:cubicBezTo>
                    <a:pt x="3224" y="140"/>
                    <a:pt x="3223" y="142"/>
                    <a:pt x="3224" y="142"/>
                  </a:cubicBezTo>
                  <a:cubicBezTo>
                    <a:pt x="3225" y="142"/>
                    <a:pt x="3226" y="142"/>
                    <a:pt x="3227" y="142"/>
                  </a:cubicBezTo>
                  <a:cubicBezTo>
                    <a:pt x="3227" y="142"/>
                    <a:pt x="3227" y="139"/>
                    <a:pt x="3227" y="139"/>
                  </a:cubicBezTo>
                  <a:cubicBezTo>
                    <a:pt x="3227" y="138"/>
                    <a:pt x="3228" y="138"/>
                    <a:pt x="3229" y="138"/>
                  </a:cubicBezTo>
                  <a:cubicBezTo>
                    <a:pt x="3230" y="137"/>
                    <a:pt x="3230" y="137"/>
                    <a:pt x="3230" y="137"/>
                  </a:cubicBezTo>
                  <a:cubicBezTo>
                    <a:pt x="3228" y="136"/>
                    <a:pt x="3225" y="136"/>
                    <a:pt x="3223" y="135"/>
                  </a:cubicBezTo>
                  <a:cubicBezTo>
                    <a:pt x="3221" y="133"/>
                    <a:pt x="3218" y="126"/>
                    <a:pt x="3214" y="127"/>
                  </a:cubicBezTo>
                  <a:close/>
                  <a:moveTo>
                    <a:pt x="408" y="193"/>
                  </a:moveTo>
                  <a:cubicBezTo>
                    <a:pt x="409" y="194"/>
                    <a:pt x="407" y="195"/>
                    <a:pt x="407" y="195"/>
                  </a:cubicBezTo>
                  <a:cubicBezTo>
                    <a:pt x="407" y="195"/>
                    <a:pt x="407" y="193"/>
                    <a:pt x="408" y="193"/>
                  </a:cubicBezTo>
                  <a:close/>
                  <a:moveTo>
                    <a:pt x="435" y="242"/>
                  </a:moveTo>
                  <a:cubicBezTo>
                    <a:pt x="436" y="243"/>
                    <a:pt x="436" y="244"/>
                    <a:pt x="436" y="244"/>
                  </a:cubicBezTo>
                  <a:cubicBezTo>
                    <a:pt x="438" y="245"/>
                    <a:pt x="436" y="244"/>
                    <a:pt x="437" y="244"/>
                  </a:cubicBezTo>
                  <a:cubicBezTo>
                    <a:pt x="437" y="243"/>
                    <a:pt x="436" y="243"/>
                    <a:pt x="435" y="242"/>
                  </a:cubicBezTo>
                  <a:close/>
                  <a:moveTo>
                    <a:pt x="422" y="230"/>
                  </a:moveTo>
                  <a:cubicBezTo>
                    <a:pt x="422" y="231"/>
                    <a:pt x="422" y="231"/>
                    <a:pt x="422" y="231"/>
                  </a:cubicBezTo>
                  <a:cubicBezTo>
                    <a:pt x="425" y="232"/>
                    <a:pt x="423" y="230"/>
                    <a:pt x="422" y="230"/>
                  </a:cubicBezTo>
                  <a:close/>
                  <a:moveTo>
                    <a:pt x="435" y="226"/>
                  </a:moveTo>
                  <a:cubicBezTo>
                    <a:pt x="435" y="227"/>
                    <a:pt x="435" y="227"/>
                    <a:pt x="435" y="227"/>
                  </a:cubicBezTo>
                  <a:cubicBezTo>
                    <a:pt x="435" y="228"/>
                    <a:pt x="439" y="229"/>
                    <a:pt x="440" y="230"/>
                  </a:cubicBezTo>
                  <a:cubicBezTo>
                    <a:pt x="440" y="230"/>
                    <a:pt x="440" y="231"/>
                    <a:pt x="440" y="232"/>
                  </a:cubicBezTo>
                  <a:cubicBezTo>
                    <a:pt x="440" y="232"/>
                    <a:pt x="441" y="232"/>
                    <a:pt x="440" y="231"/>
                  </a:cubicBezTo>
                  <a:cubicBezTo>
                    <a:pt x="442" y="231"/>
                    <a:pt x="440" y="230"/>
                    <a:pt x="440" y="230"/>
                  </a:cubicBezTo>
                  <a:cubicBezTo>
                    <a:pt x="440" y="229"/>
                    <a:pt x="440" y="228"/>
                    <a:pt x="440" y="228"/>
                  </a:cubicBezTo>
                  <a:cubicBezTo>
                    <a:pt x="438" y="227"/>
                    <a:pt x="438" y="228"/>
                    <a:pt x="437" y="228"/>
                  </a:cubicBezTo>
                  <a:cubicBezTo>
                    <a:pt x="437" y="226"/>
                    <a:pt x="437" y="226"/>
                    <a:pt x="437" y="226"/>
                  </a:cubicBezTo>
                  <a:cubicBezTo>
                    <a:pt x="436" y="226"/>
                    <a:pt x="436" y="226"/>
                    <a:pt x="435" y="226"/>
                  </a:cubicBezTo>
                  <a:close/>
                  <a:moveTo>
                    <a:pt x="408" y="212"/>
                  </a:moveTo>
                  <a:cubicBezTo>
                    <a:pt x="408" y="213"/>
                    <a:pt x="408" y="214"/>
                    <a:pt x="408" y="214"/>
                  </a:cubicBezTo>
                  <a:cubicBezTo>
                    <a:pt x="407" y="214"/>
                    <a:pt x="407" y="217"/>
                    <a:pt x="409" y="216"/>
                  </a:cubicBezTo>
                  <a:cubicBezTo>
                    <a:pt x="409" y="215"/>
                    <a:pt x="409" y="212"/>
                    <a:pt x="408" y="212"/>
                  </a:cubicBezTo>
                  <a:close/>
                  <a:moveTo>
                    <a:pt x="425" y="206"/>
                  </a:moveTo>
                  <a:cubicBezTo>
                    <a:pt x="426" y="207"/>
                    <a:pt x="426" y="207"/>
                    <a:pt x="426" y="207"/>
                  </a:cubicBezTo>
                  <a:cubicBezTo>
                    <a:pt x="425" y="206"/>
                    <a:pt x="426" y="206"/>
                    <a:pt x="425" y="206"/>
                  </a:cubicBezTo>
                  <a:close/>
                  <a:moveTo>
                    <a:pt x="401" y="201"/>
                  </a:moveTo>
                  <a:cubicBezTo>
                    <a:pt x="402" y="203"/>
                    <a:pt x="402" y="203"/>
                    <a:pt x="402" y="203"/>
                  </a:cubicBezTo>
                  <a:cubicBezTo>
                    <a:pt x="402" y="202"/>
                    <a:pt x="402" y="201"/>
                    <a:pt x="401" y="201"/>
                  </a:cubicBezTo>
                  <a:close/>
                  <a:moveTo>
                    <a:pt x="416" y="199"/>
                  </a:moveTo>
                  <a:cubicBezTo>
                    <a:pt x="417" y="201"/>
                    <a:pt x="419" y="203"/>
                    <a:pt x="419" y="204"/>
                  </a:cubicBezTo>
                  <a:cubicBezTo>
                    <a:pt x="419" y="205"/>
                    <a:pt x="419" y="207"/>
                    <a:pt x="419" y="208"/>
                  </a:cubicBezTo>
                  <a:cubicBezTo>
                    <a:pt x="419" y="209"/>
                    <a:pt x="421" y="209"/>
                    <a:pt x="421" y="210"/>
                  </a:cubicBezTo>
                  <a:cubicBezTo>
                    <a:pt x="421" y="210"/>
                    <a:pt x="421" y="213"/>
                    <a:pt x="420" y="212"/>
                  </a:cubicBezTo>
                  <a:cubicBezTo>
                    <a:pt x="421" y="215"/>
                    <a:pt x="421" y="215"/>
                    <a:pt x="421" y="215"/>
                  </a:cubicBezTo>
                  <a:cubicBezTo>
                    <a:pt x="423" y="213"/>
                    <a:pt x="427" y="212"/>
                    <a:pt x="425" y="208"/>
                  </a:cubicBezTo>
                  <a:cubicBezTo>
                    <a:pt x="425" y="207"/>
                    <a:pt x="423" y="206"/>
                    <a:pt x="423" y="206"/>
                  </a:cubicBezTo>
                  <a:cubicBezTo>
                    <a:pt x="423" y="204"/>
                    <a:pt x="423" y="204"/>
                    <a:pt x="423" y="204"/>
                  </a:cubicBezTo>
                  <a:cubicBezTo>
                    <a:pt x="424" y="205"/>
                    <a:pt x="424" y="203"/>
                    <a:pt x="424" y="202"/>
                  </a:cubicBezTo>
                  <a:cubicBezTo>
                    <a:pt x="421" y="200"/>
                    <a:pt x="422" y="200"/>
                    <a:pt x="416" y="199"/>
                  </a:cubicBezTo>
                  <a:close/>
                  <a:moveTo>
                    <a:pt x="402" y="187"/>
                  </a:moveTo>
                  <a:cubicBezTo>
                    <a:pt x="403" y="189"/>
                    <a:pt x="403" y="189"/>
                    <a:pt x="403" y="189"/>
                  </a:cubicBezTo>
                  <a:cubicBezTo>
                    <a:pt x="407" y="190"/>
                    <a:pt x="406" y="189"/>
                    <a:pt x="407" y="193"/>
                  </a:cubicBezTo>
                  <a:cubicBezTo>
                    <a:pt x="405" y="193"/>
                    <a:pt x="404" y="192"/>
                    <a:pt x="401" y="192"/>
                  </a:cubicBezTo>
                  <a:cubicBezTo>
                    <a:pt x="401" y="190"/>
                    <a:pt x="401" y="190"/>
                    <a:pt x="400" y="189"/>
                  </a:cubicBezTo>
                  <a:cubicBezTo>
                    <a:pt x="401" y="188"/>
                    <a:pt x="400" y="187"/>
                    <a:pt x="402" y="187"/>
                  </a:cubicBezTo>
                  <a:close/>
                  <a:moveTo>
                    <a:pt x="413" y="183"/>
                  </a:moveTo>
                  <a:cubicBezTo>
                    <a:pt x="413" y="183"/>
                    <a:pt x="413" y="185"/>
                    <a:pt x="413" y="185"/>
                  </a:cubicBezTo>
                  <a:cubicBezTo>
                    <a:pt x="411" y="186"/>
                    <a:pt x="412" y="183"/>
                    <a:pt x="413" y="183"/>
                  </a:cubicBezTo>
                  <a:close/>
                  <a:moveTo>
                    <a:pt x="176" y="246"/>
                  </a:moveTo>
                  <a:cubicBezTo>
                    <a:pt x="175" y="246"/>
                    <a:pt x="172" y="250"/>
                    <a:pt x="176" y="248"/>
                  </a:cubicBezTo>
                  <a:cubicBezTo>
                    <a:pt x="176" y="248"/>
                    <a:pt x="178" y="245"/>
                    <a:pt x="176" y="246"/>
                  </a:cubicBezTo>
                  <a:close/>
                  <a:moveTo>
                    <a:pt x="198" y="242"/>
                  </a:moveTo>
                  <a:cubicBezTo>
                    <a:pt x="197" y="243"/>
                    <a:pt x="194" y="248"/>
                    <a:pt x="197" y="246"/>
                  </a:cubicBezTo>
                  <a:cubicBezTo>
                    <a:pt x="198" y="246"/>
                    <a:pt x="199" y="242"/>
                    <a:pt x="198" y="242"/>
                  </a:cubicBezTo>
                  <a:close/>
                  <a:moveTo>
                    <a:pt x="192" y="239"/>
                  </a:moveTo>
                  <a:cubicBezTo>
                    <a:pt x="192" y="239"/>
                    <a:pt x="191" y="241"/>
                    <a:pt x="191" y="242"/>
                  </a:cubicBezTo>
                  <a:cubicBezTo>
                    <a:pt x="192" y="241"/>
                    <a:pt x="195" y="241"/>
                    <a:pt x="193" y="240"/>
                  </a:cubicBezTo>
                  <a:cubicBezTo>
                    <a:pt x="193" y="239"/>
                    <a:pt x="193" y="239"/>
                    <a:pt x="192" y="239"/>
                  </a:cubicBezTo>
                  <a:close/>
                  <a:moveTo>
                    <a:pt x="257" y="214"/>
                  </a:moveTo>
                  <a:cubicBezTo>
                    <a:pt x="256" y="216"/>
                    <a:pt x="256" y="216"/>
                    <a:pt x="256" y="216"/>
                  </a:cubicBezTo>
                  <a:cubicBezTo>
                    <a:pt x="257" y="216"/>
                    <a:pt x="258" y="216"/>
                    <a:pt x="258" y="216"/>
                  </a:cubicBezTo>
                  <a:cubicBezTo>
                    <a:pt x="258" y="216"/>
                    <a:pt x="260" y="213"/>
                    <a:pt x="257" y="214"/>
                  </a:cubicBezTo>
                  <a:close/>
                  <a:moveTo>
                    <a:pt x="257" y="198"/>
                  </a:moveTo>
                  <a:cubicBezTo>
                    <a:pt x="257" y="200"/>
                    <a:pt x="257" y="200"/>
                    <a:pt x="257" y="200"/>
                  </a:cubicBezTo>
                  <a:cubicBezTo>
                    <a:pt x="260" y="200"/>
                    <a:pt x="259" y="199"/>
                    <a:pt x="257" y="198"/>
                  </a:cubicBezTo>
                  <a:close/>
                  <a:moveTo>
                    <a:pt x="215" y="183"/>
                  </a:moveTo>
                  <a:cubicBezTo>
                    <a:pt x="216" y="182"/>
                    <a:pt x="216" y="185"/>
                    <a:pt x="215" y="185"/>
                  </a:cubicBezTo>
                  <a:cubicBezTo>
                    <a:pt x="214" y="184"/>
                    <a:pt x="214" y="183"/>
                    <a:pt x="215" y="183"/>
                  </a:cubicBezTo>
                  <a:close/>
                  <a:moveTo>
                    <a:pt x="309" y="167"/>
                  </a:moveTo>
                  <a:cubicBezTo>
                    <a:pt x="309" y="169"/>
                    <a:pt x="309" y="170"/>
                    <a:pt x="308" y="171"/>
                  </a:cubicBezTo>
                  <a:cubicBezTo>
                    <a:pt x="308" y="172"/>
                    <a:pt x="307" y="172"/>
                    <a:pt x="307" y="173"/>
                  </a:cubicBezTo>
                  <a:cubicBezTo>
                    <a:pt x="309" y="171"/>
                    <a:pt x="313" y="169"/>
                    <a:pt x="309" y="167"/>
                  </a:cubicBezTo>
                  <a:close/>
                  <a:moveTo>
                    <a:pt x="315" y="165"/>
                  </a:moveTo>
                  <a:cubicBezTo>
                    <a:pt x="315" y="167"/>
                    <a:pt x="315" y="167"/>
                    <a:pt x="315" y="167"/>
                  </a:cubicBezTo>
                  <a:cubicBezTo>
                    <a:pt x="317" y="167"/>
                    <a:pt x="317" y="165"/>
                    <a:pt x="315" y="165"/>
                  </a:cubicBezTo>
                  <a:close/>
                  <a:moveTo>
                    <a:pt x="306" y="164"/>
                  </a:moveTo>
                  <a:cubicBezTo>
                    <a:pt x="306" y="165"/>
                    <a:pt x="306" y="165"/>
                    <a:pt x="306" y="165"/>
                  </a:cubicBezTo>
                  <a:cubicBezTo>
                    <a:pt x="308" y="166"/>
                    <a:pt x="307" y="164"/>
                    <a:pt x="306" y="164"/>
                  </a:cubicBezTo>
                  <a:close/>
                  <a:moveTo>
                    <a:pt x="155" y="158"/>
                  </a:moveTo>
                  <a:cubicBezTo>
                    <a:pt x="155" y="159"/>
                    <a:pt x="153" y="159"/>
                    <a:pt x="154" y="161"/>
                  </a:cubicBezTo>
                  <a:cubicBezTo>
                    <a:pt x="155" y="161"/>
                    <a:pt x="155" y="161"/>
                    <a:pt x="155" y="161"/>
                  </a:cubicBezTo>
                  <a:cubicBezTo>
                    <a:pt x="156" y="161"/>
                    <a:pt x="155" y="162"/>
                    <a:pt x="157" y="163"/>
                  </a:cubicBezTo>
                  <a:cubicBezTo>
                    <a:pt x="157" y="164"/>
                    <a:pt x="157" y="164"/>
                    <a:pt x="157" y="164"/>
                  </a:cubicBezTo>
                  <a:cubicBezTo>
                    <a:pt x="159" y="163"/>
                    <a:pt x="164" y="162"/>
                    <a:pt x="159" y="159"/>
                  </a:cubicBezTo>
                  <a:cubicBezTo>
                    <a:pt x="158" y="158"/>
                    <a:pt x="157" y="159"/>
                    <a:pt x="155" y="158"/>
                  </a:cubicBezTo>
                  <a:close/>
                  <a:moveTo>
                    <a:pt x="157" y="129"/>
                  </a:moveTo>
                  <a:cubicBezTo>
                    <a:pt x="158" y="130"/>
                    <a:pt x="156" y="130"/>
                    <a:pt x="156" y="130"/>
                  </a:cubicBezTo>
                  <a:cubicBezTo>
                    <a:pt x="156" y="130"/>
                    <a:pt x="156" y="132"/>
                    <a:pt x="156" y="132"/>
                  </a:cubicBezTo>
                  <a:cubicBezTo>
                    <a:pt x="160" y="131"/>
                    <a:pt x="161" y="132"/>
                    <a:pt x="157" y="129"/>
                  </a:cubicBezTo>
                  <a:close/>
                  <a:moveTo>
                    <a:pt x="14" y="288"/>
                  </a:moveTo>
                  <a:cubicBezTo>
                    <a:pt x="13" y="290"/>
                    <a:pt x="13" y="290"/>
                    <a:pt x="13" y="290"/>
                  </a:cubicBezTo>
                  <a:cubicBezTo>
                    <a:pt x="14" y="290"/>
                    <a:pt x="16" y="292"/>
                    <a:pt x="16" y="292"/>
                  </a:cubicBezTo>
                  <a:cubicBezTo>
                    <a:pt x="18" y="292"/>
                    <a:pt x="18" y="292"/>
                    <a:pt x="18" y="292"/>
                  </a:cubicBezTo>
                  <a:cubicBezTo>
                    <a:pt x="18" y="292"/>
                    <a:pt x="18" y="291"/>
                    <a:pt x="18" y="290"/>
                  </a:cubicBezTo>
                  <a:cubicBezTo>
                    <a:pt x="17" y="289"/>
                    <a:pt x="15" y="288"/>
                    <a:pt x="14" y="288"/>
                  </a:cubicBezTo>
                  <a:close/>
                  <a:moveTo>
                    <a:pt x="42" y="284"/>
                  </a:moveTo>
                  <a:cubicBezTo>
                    <a:pt x="43" y="285"/>
                    <a:pt x="43" y="287"/>
                    <a:pt x="44" y="288"/>
                  </a:cubicBezTo>
                  <a:cubicBezTo>
                    <a:pt x="45" y="288"/>
                    <a:pt x="45" y="288"/>
                    <a:pt x="45" y="288"/>
                  </a:cubicBezTo>
                  <a:cubicBezTo>
                    <a:pt x="44" y="286"/>
                    <a:pt x="44" y="286"/>
                    <a:pt x="44" y="286"/>
                  </a:cubicBezTo>
                  <a:cubicBezTo>
                    <a:pt x="45" y="286"/>
                    <a:pt x="45" y="285"/>
                    <a:pt x="45" y="284"/>
                  </a:cubicBezTo>
                  <a:cubicBezTo>
                    <a:pt x="45" y="284"/>
                    <a:pt x="43" y="284"/>
                    <a:pt x="42" y="284"/>
                  </a:cubicBezTo>
                  <a:close/>
                  <a:moveTo>
                    <a:pt x="53" y="284"/>
                  </a:moveTo>
                  <a:cubicBezTo>
                    <a:pt x="52" y="284"/>
                    <a:pt x="52" y="287"/>
                    <a:pt x="52" y="288"/>
                  </a:cubicBezTo>
                  <a:cubicBezTo>
                    <a:pt x="52" y="287"/>
                    <a:pt x="54" y="285"/>
                    <a:pt x="54" y="285"/>
                  </a:cubicBezTo>
                  <a:cubicBezTo>
                    <a:pt x="54" y="285"/>
                    <a:pt x="53" y="282"/>
                    <a:pt x="53" y="284"/>
                  </a:cubicBezTo>
                  <a:close/>
                  <a:moveTo>
                    <a:pt x="49" y="284"/>
                  </a:moveTo>
                  <a:cubicBezTo>
                    <a:pt x="49" y="284"/>
                    <a:pt x="48" y="288"/>
                    <a:pt x="49" y="287"/>
                  </a:cubicBezTo>
                  <a:cubicBezTo>
                    <a:pt x="50" y="287"/>
                    <a:pt x="52" y="282"/>
                    <a:pt x="49" y="284"/>
                  </a:cubicBezTo>
                  <a:close/>
                  <a:moveTo>
                    <a:pt x="83" y="283"/>
                  </a:moveTo>
                  <a:cubicBezTo>
                    <a:pt x="83" y="283"/>
                    <a:pt x="82" y="284"/>
                    <a:pt x="82" y="284"/>
                  </a:cubicBezTo>
                  <a:cubicBezTo>
                    <a:pt x="83" y="284"/>
                    <a:pt x="84" y="284"/>
                    <a:pt x="85" y="284"/>
                  </a:cubicBezTo>
                  <a:cubicBezTo>
                    <a:pt x="85" y="284"/>
                    <a:pt x="85" y="283"/>
                    <a:pt x="85" y="283"/>
                  </a:cubicBezTo>
                  <a:cubicBezTo>
                    <a:pt x="84" y="283"/>
                    <a:pt x="83" y="283"/>
                    <a:pt x="83" y="283"/>
                  </a:cubicBezTo>
                  <a:close/>
                  <a:moveTo>
                    <a:pt x="20" y="282"/>
                  </a:moveTo>
                  <a:cubicBezTo>
                    <a:pt x="20" y="283"/>
                    <a:pt x="19" y="284"/>
                    <a:pt x="20" y="286"/>
                  </a:cubicBezTo>
                  <a:cubicBezTo>
                    <a:pt x="20" y="285"/>
                    <a:pt x="22" y="286"/>
                    <a:pt x="22" y="286"/>
                  </a:cubicBezTo>
                  <a:cubicBezTo>
                    <a:pt x="22" y="285"/>
                    <a:pt x="22" y="283"/>
                    <a:pt x="22" y="283"/>
                  </a:cubicBezTo>
                  <a:cubicBezTo>
                    <a:pt x="22" y="283"/>
                    <a:pt x="20" y="282"/>
                    <a:pt x="20" y="282"/>
                  </a:cubicBezTo>
                  <a:close/>
                  <a:moveTo>
                    <a:pt x="4" y="282"/>
                  </a:moveTo>
                  <a:cubicBezTo>
                    <a:pt x="3" y="282"/>
                    <a:pt x="0" y="287"/>
                    <a:pt x="4" y="286"/>
                  </a:cubicBezTo>
                  <a:cubicBezTo>
                    <a:pt x="4" y="285"/>
                    <a:pt x="4" y="282"/>
                    <a:pt x="4" y="282"/>
                  </a:cubicBezTo>
                  <a:close/>
                  <a:moveTo>
                    <a:pt x="71" y="278"/>
                  </a:moveTo>
                  <a:cubicBezTo>
                    <a:pt x="71" y="278"/>
                    <a:pt x="71" y="281"/>
                    <a:pt x="71" y="281"/>
                  </a:cubicBezTo>
                  <a:cubicBezTo>
                    <a:pt x="70" y="282"/>
                    <a:pt x="69" y="281"/>
                    <a:pt x="68" y="282"/>
                  </a:cubicBezTo>
                  <a:cubicBezTo>
                    <a:pt x="68" y="282"/>
                    <a:pt x="68" y="282"/>
                    <a:pt x="68" y="282"/>
                  </a:cubicBezTo>
                  <a:cubicBezTo>
                    <a:pt x="68" y="282"/>
                    <a:pt x="70" y="283"/>
                    <a:pt x="71" y="283"/>
                  </a:cubicBezTo>
                  <a:cubicBezTo>
                    <a:pt x="71" y="283"/>
                    <a:pt x="78" y="275"/>
                    <a:pt x="71" y="278"/>
                  </a:cubicBezTo>
                  <a:close/>
                  <a:moveTo>
                    <a:pt x="103" y="277"/>
                  </a:moveTo>
                  <a:cubicBezTo>
                    <a:pt x="101" y="277"/>
                    <a:pt x="104" y="278"/>
                    <a:pt x="105" y="278"/>
                  </a:cubicBezTo>
                  <a:cubicBezTo>
                    <a:pt x="104" y="278"/>
                    <a:pt x="105" y="277"/>
                    <a:pt x="103" y="277"/>
                  </a:cubicBezTo>
                  <a:close/>
                  <a:moveTo>
                    <a:pt x="109" y="275"/>
                  </a:moveTo>
                  <a:cubicBezTo>
                    <a:pt x="108" y="275"/>
                    <a:pt x="110" y="276"/>
                    <a:pt x="110" y="276"/>
                  </a:cubicBezTo>
                  <a:cubicBezTo>
                    <a:pt x="110" y="276"/>
                    <a:pt x="112" y="274"/>
                    <a:pt x="109" y="275"/>
                  </a:cubicBezTo>
                  <a:close/>
                  <a:moveTo>
                    <a:pt x="126" y="266"/>
                  </a:moveTo>
                  <a:cubicBezTo>
                    <a:pt x="126" y="266"/>
                    <a:pt x="126" y="266"/>
                    <a:pt x="126" y="266"/>
                  </a:cubicBezTo>
                  <a:cubicBezTo>
                    <a:pt x="123" y="268"/>
                    <a:pt x="125" y="268"/>
                    <a:pt x="125" y="268"/>
                  </a:cubicBezTo>
                  <a:cubicBezTo>
                    <a:pt x="124" y="269"/>
                    <a:pt x="123" y="268"/>
                    <a:pt x="122" y="269"/>
                  </a:cubicBezTo>
                  <a:cubicBezTo>
                    <a:pt x="122" y="270"/>
                    <a:pt x="122" y="270"/>
                    <a:pt x="122" y="270"/>
                  </a:cubicBezTo>
                  <a:cubicBezTo>
                    <a:pt x="121" y="270"/>
                    <a:pt x="121" y="270"/>
                    <a:pt x="121" y="270"/>
                  </a:cubicBezTo>
                  <a:cubicBezTo>
                    <a:pt x="121" y="271"/>
                    <a:pt x="122" y="272"/>
                    <a:pt x="121" y="273"/>
                  </a:cubicBezTo>
                  <a:cubicBezTo>
                    <a:pt x="123" y="273"/>
                    <a:pt x="123" y="273"/>
                    <a:pt x="123" y="273"/>
                  </a:cubicBezTo>
                  <a:cubicBezTo>
                    <a:pt x="124" y="273"/>
                    <a:pt x="125" y="269"/>
                    <a:pt x="127" y="268"/>
                  </a:cubicBezTo>
                  <a:cubicBezTo>
                    <a:pt x="128" y="268"/>
                    <a:pt x="128" y="268"/>
                    <a:pt x="128" y="268"/>
                  </a:cubicBezTo>
                  <a:cubicBezTo>
                    <a:pt x="128" y="268"/>
                    <a:pt x="128" y="266"/>
                    <a:pt x="128" y="266"/>
                  </a:cubicBezTo>
                  <a:cubicBezTo>
                    <a:pt x="127" y="266"/>
                    <a:pt x="126" y="265"/>
                    <a:pt x="126" y="266"/>
                  </a:cubicBezTo>
                  <a:close/>
                  <a:moveTo>
                    <a:pt x="137" y="262"/>
                  </a:moveTo>
                  <a:cubicBezTo>
                    <a:pt x="136" y="263"/>
                    <a:pt x="133" y="264"/>
                    <a:pt x="137" y="265"/>
                  </a:cubicBezTo>
                  <a:cubicBezTo>
                    <a:pt x="136" y="265"/>
                    <a:pt x="135" y="267"/>
                    <a:pt x="134" y="268"/>
                  </a:cubicBezTo>
                  <a:cubicBezTo>
                    <a:pt x="133" y="268"/>
                    <a:pt x="132" y="267"/>
                    <a:pt x="131" y="268"/>
                  </a:cubicBezTo>
                  <a:cubicBezTo>
                    <a:pt x="132" y="270"/>
                    <a:pt x="132" y="270"/>
                    <a:pt x="132" y="270"/>
                  </a:cubicBezTo>
                  <a:cubicBezTo>
                    <a:pt x="133" y="270"/>
                    <a:pt x="134" y="269"/>
                    <a:pt x="135" y="270"/>
                  </a:cubicBezTo>
                  <a:cubicBezTo>
                    <a:pt x="137" y="268"/>
                    <a:pt x="139" y="265"/>
                    <a:pt x="141" y="263"/>
                  </a:cubicBezTo>
                  <a:cubicBezTo>
                    <a:pt x="139" y="262"/>
                    <a:pt x="138" y="262"/>
                    <a:pt x="137" y="262"/>
                  </a:cubicBezTo>
                  <a:close/>
                  <a:moveTo>
                    <a:pt x="162" y="245"/>
                  </a:moveTo>
                  <a:cubicBezTo>
                    <a:pt x="161" y="246"/>
                    <a:pt x="161" y="246"/>
                    <a:pt x="161" y="246"/>
                  </a:cubicBezTo>
                  <a:cubicBezTo>
                    <a:pt x="160" y="247"/>
                    <a:pt x="158" y="246"/>
                    <a:pt x="157" y="246"/>
                  </a:cubicBezTo>
                  <a:cubicBezTo>
                    <a:pt x="156" y="248"/>
                    <a:pt x="156" y="250"/>
                    <a:pt x="155" y="251"/>
                  </a:cubicBezTo>
                  <a:cubicBezTo>
                    <a:pt x="154" y="251"/>
                    <a:pt x="154" y="251"/>
                    <a:pt x="154" y="251"/>
                  </a:cubicBezTo>
                  <a:cubicBezTo>
                    <a:pt x="154" y="252"/>
                    <a:pt x="154" y="252"/>
                    <a:pt x="154" y="253"/>
                  </a:cubicBezTo>
                  <a:cubicBezTo>
                    <a:pt x="155" y="253"/>
                    <a:pt x="156" y="253"/>
                    <a:pt x="156" y="253"/>
                  </a:cubicBezTo>
                  <a:cubicBezTo>
                    <a:pt x="157" y="253"/>
                    <a:pt x="160" y="250"/>
                    <a:pt x="161" y="250"/>
                  </a:cubicBezTo>
                  <a:cubicBezTo>
                    <a:pt x="165" y="249"/>
                    <a:pt x="166" y="250"/>
                    <a:pt x="167" y="248"/>
                  </a:cubicBezTo>
                  <a:cubicBezTo>
                    <a:pt x="167" y="247"/>
                    <a:pt x="169" y="248"/>
                    <a:pt x="167" y="247"/>
                  </a:cubicBezTo>
                  <a:cubicBezTo>
                    <a:pt x="166" y="246"/>
                    <a:pt x="166" y="245"/>
                    <a:pt x="162" y="245"/>
                  </a:cubicBezTo>
                  <a:close/>
                  <a:moveTo>
                    <a:pt x="430" y="226"/>
                  </a:moveTo>
                  <a:cubicBezTo>
                    <a:pt x="429" y="228"/>
                    <a:pt x="429" y="230"/>
                    <a:pt x="428" y="231"/>
                  </a:cubicBezTo>
                  <a:cubicBezTo>
                    <a:pt x="429" y="231"/>
                    <a:pt x="431" y="231"/>
                    <a:pt x="432" y="231"/>
                  </a:cubicBezTo>
                  <a:cubicBezTo>
                    <a:pt x="432" y="233"/>
                    <a:pt x="432" y="233"/>
                    <a:pt x="433" y="235"/>
                  </a:cubicBezTo>
                  <a:cubicBezTo>
                    <a:pt x="434" y="235"/>
                    <a:pt x="434" y="235"/>
                    <a:pt x="434" y="235"/>
                  </a:cubicBezTo>
                  <a:cubicBezTo>
                    <a:pt x="434" y="235"/>
                    <a:pt x="435" y="234"/>
                    <a:pt x="436" y="234"/>
                  </a:cubicBezTo>
                  <a:cubicBezTo>
                    <a:pt x="436" y="235"/>
                    <a:pt x="435" y="238"/>
                    <a:pt x="436" y="238"/>
                  </a:cubicBezTo>
                  <a:cubicBezTo>
                    <a:pt x="435" y="239"/>
                    <a:pt x="435" y="239"/>
                    <a:pt x="435" y="239"/>
                  </a:cubicBezTo>
                  <a:cubicBezTo>
                    <a:pt x="437" y="239"/>
                    <a:pt x="440" y="240"/>
                    <a:pt x="441" y="241"/>
                  </a:cubicBezTo>
                  <a:cubicBezTo>
                    <a:pt x="441" y="241"/>
                    <a:pt x="440" y="243"/>
                    <a:pt x="441" y="244"/>
                  </a:cubicBezTo>
                  <a:cubicBezTo>
                    <a:pt x="443" y="244"/>
                    <a:pt x="443" y="244"/>
                    <a:pt x="443" y="244"/>
                  </a:cubicBezTo>
                  <a:cubicBezTo>
                    <a:pt x="443" y="245"/>
                    <a:pt x="443" y="246"/>
                    <a:pt x="443" y="248"/>
                  </a:cubicBezTo>
                  <a:cubicBezTo>
                    <a:pt x="443" y="248"/>
                    <a:pt x="444" y="248"/>
                    <a:pt x="444" y="249"/>
                  </a:cubicBezTo>
                  <a:cubicBezTo>
                    <a:pt x="445" y="249"/>
                    <a:pt x="447" y="249"/>
                    <a:pt x="448" y="249"/>
                  </a:cubicBezTo>
                  <a:cubicBezTo>
                    <a:pt x="447" y="242"/>
                    <a:pt x="449" y="243"/>
                    <a:pt x="445" y="244"/>
                  </a:cubicBezTo>
                  <a:cubicBezTo>
                    <a:pt x="446" y="242"/>
                    <a:pt x="446" y="242"/>
                    <a:pt x="446" y="240"/>
                  </a:cubicBezTo>
                  <a:cubicBezTo>
                    <a:pt x="446" y="240"/>
                    <a:pt x="446" y="238"/>
                    <a:pt x="446" y="238"/>
                  </a:cubicBezTo>
                  <a:cubicBezTo>
                    <a:pt x="445" y="238"/>
                    <a:pt x="443" y="239"/>
                    <a:pt x="442" y="238"/>
                  </a:cubicBezTo>
                  <a:cubicBezTo>
                    <a:pt x="442" y="238"/>
                    <a:pt x="442" y="238"/>
                    <a:pt x="442" y="238"/>
                  </a:cubicBezTo>
                  <a:cubicBezTo>
                    <a:pt x="442" y="238"/>
                    <a:pt x="442" y="238"/>
                    <a:pt x="442" y="238"/>
                  </a:cubicBezTo>
                  <a:cubicBezTo>
                    <a:pt x="441" y="236"/>
                    <a:pt x="441" y="236"/>
                    <a:pt x="441" y="236"/>
                  </a:cubicBezTo>
                  <a:cubicBezTo>
                    <a:pt x="440" y="236"/>
                    <a:pt x="440" y="236"/>
                    <a:pt x="440" y="236"/>
                  </a:cubicBezTo>
                  <a:cubicBezTo>
                    <a:pt x="439" y="234"/>
                    <a:pt x="440" y="233"/>
                    <a:pt x="439" y="232"/>
                  </a:cubicBezTo>
                  <a:cubicBezTo>
                    <a:pt x="438" y="231"/>
                    <a:pt x="436" y="231"/>
                    <a:pt x="435" y="230"/>
                  </a:cubicBezTo>
                  <a:cubicBezTo>
                    <a:pt x="434" y="230"/>
                    <a:pt x="435" y="228"/>
                    <a:pt x="434" y="228"/>
                  </a:cubicBezTo>
                  <a:cubicBezTo>
                    <a:pt x="434" y="227"/>
                    <a:pt x="430" y="227"/>
                    <a:pt x="430" y="226"/>
                  </a:cubicBezTo>
                  <a:close/>
                  <a:moveTo>
                    <a:pt x="412" y="210"/>
                  </a:moveTo>
                  <a:cubicBezTo>
                    <a:pt x="412" y="210"/>
                    <a:pt x="411" y="213"/>
                    <a:pt x="411" y="214"/>
                  </a:cubicBezTo>
                  <a:cubicBezTo>
                    <a:pt x="411" y="215"/>
                    <a:pt x="413" y="217"/>
                    <a:pt x="414" y="218"/>
                  </a:cubicBezTo>
                  <a:cubicBezTo>
                    <a:pt x="414" y="218"/>
                    <a:pt x="414" y="219"/>
                    <a:pt x="414" y="220"/>
                  </a:cubicBezTo>
                  <a:cubicBezTo>
                    <a:pt x="414" y="220"/>
                    <a:pt x="417" y="221"/>
                    <a:pt x="417" y="221"/>
                  </a:cubicBezTo>
                  <a:cubicBezTo>
                    <a:pt x="418" y="222"/>
                    <a:pt x="417" y="223"/>
                    <a:pt x="418" y="224"/>
                  </a:cubicBezTo>
                  <a:cubicBezTo>
                    <a:pt x="418" y="225"/>
                    <a:pt x="420" y="225"/>
                    <a:pt x="420" y="226"/>
                  </a:cubicBezTo>
                  <a:cubicBezTo>
                    <a:pt x="421" y="224"/>
                    <a:pt x="421" y="224"/>
                    <a:pt x="421" y="222"/>
                  </a:cubicBezTo>
                  <a:cubicBezTo>
                    <a:pt x="422" y="223"/>
                    <a:pt x="422" y="223"/>
                    <a:pt x="422" y="225"/>
                  </a:cubicBezTo>
                  <a:cubicBezTo>
                    <a:pt x="423" y="225"/>
                    <a:pt x="425" y="225"/>
                    <a:pt x="425" y="225"/>
                  </a:cubicBezTo>
                  <a:cubicBezTo>
                    <a:pt x="423" y="226"/>
                    <a:pt x="424" y="229"/>
                    <a:pt x="425" y="230"/>
                  </a:cubicBezTo>
                  <a:cubicBezTo>
                    <a:pt x="425" y="230"/>
                    <a:pt x="427" y="229"/>
                    <a:pt x="427" y="228"/>
                  </a:cubicBezTo>
                  <a:cubicBezTo>
                    <a:pt x="427" y="227"/>
                    <a:pt x="427" y="224"/>
                    <a:pt x="427" y="224"/>
                  </a:cubicBezTo>
                  <a:cubicBezTo>
                    <a:pt x="427" y="224"/>
                    <a:pt x="427" y="224"/>
                    <a:pt x="427" y="224"/>
                  </a:cubicBezTo>
                  <a:cubicBezTo>
                    <a:pt x="429" y="224"/>
                    <a:pt x="428" y="226"/>
                    <a:pt x="430" y="225"/>
                  </a:cubicBezTo>
                  <a:cubicBezTo>
                    <a:pt x="430" y="225"/>
                    <a:pt x="432" y="224"/>
                    <a:pt x="430" y="224"/>
                  </a:cubicBezTo>
                  <a:cubicBezTo>
                    <a:pt x="431" y="223"/>
                    <a:pt x="430" y="222"/>
                    <a:pt x="430" y="222"/>
                  </a:cubicBezTo>
                  <a:cubicBezTo>
                    <a:pt x="430" y="222"/>
                    <a:pt x="431" y="222"/>
                    <a:pt x="432" y="222"/>
                  </a:cubicBezTo>
                  <a:cubicBezTo>
                    <a:pt x="431" y="221"/>
                    <a:pt x="432" y="220"/>
                    <a:pt x="432" y="218"/>
                  </a:cubicBezTo>
                  <a:cubicBezTo>
                    <a:pt x="431" y="215"/>
                    <a:pt x="427" y="216"/>
                    <a:pt x="424" y="216"/>
                  </a:cubicBezTo>
                  <a:cubicBezTo>
                    <a:pt x="425" y="216"/>
                    <a:pt x="425" y="220"/>
                    <a:pt x="424" y="220"/>
                  </a:cubicBezTo>
                  <a:cubicBezTo>
                    <a:pt x="425" y="221"/>
                    <a:pt x="426" y="221"/>
                    <a:pt x="426" y="221"/>
                  </a:cubicBezTo>
                  <a:cubicBezTo>
                    <a:pt x="429" y="223"/>
                    <a:pt x="424" y="222"/>
                    <a:pt x="424" y="222"/>
                  </a:cubicBezTo>
                  <a:cubicBezTo>
                    <a:pt x="424" y="221"/>
                    <a:pt x="424" y="220"/>
                    <a:pt x="423" y="219"/>
                  </a:cubicBezTo>
                  <a:cubicBezTo>
                    <a:pt x="423" y="219"/>
                    <a:pt x="421" y="221"/>
                    <a:pt x="421" y="220"/>
                  </a:cubicBezTo>
                  <a:cubicBezTo>
                    <a:pt x="419" y="219"/>
                    <a:pt x="420" y="215"/>
                    <a:pt x="418" y="213"/>
                  </a:cubicBezTo>
                  <a:cubicBezTo>
                    <a:pt x="418" y="213"/>
                    <a:pt x="417" y="213"/>
                    <a:pt x="416" y="213"/>
                  </a:cubicBezTo>
                  <a:cubicBezTo>
                    <a:pt x="416" y="212"/>
                    <a:pt x="416" y="212"/>
                    <a:pt x="416" y="212"/>
                  </a:cubicBezTo>
                  <a:cubicBezTo>
                    <a:pt x="415" y="212"/>
                    <a:pt x="413" y="211"/>
                    <a:pt x="412" y="210"/>
                  </a:cubicBezTo>
                  <a:close/>
                  <a:moveTo>
                    <a:pt x="258" y="202"/>
                  </a:moveTo>
                  <a:cubicBezTo>
                    <a:pt x="257" y="202"/>
                    <a:pt x="258" y="204"/>
                    <a:pt x="258" y="204"/>
                  </a:cubicBezTo>
                  <a:cubicBezTo>
                    <a:pt x="256" y="204"/>
                    <a:pt x="254" y="204"/>
                    <a:pt x="252" y="204"/>
                  </a:cubicBezTo>
                  <a:cubicBezTo>
                    <a:pt x="252" y="204"/>
                    <a:pt x="252" y="203"/>
                    <a:pt x="252" y="202"/>
                  </a:cubicBezTo>
                  <a:cubicBezTo>
                    <a:pt x="251" y="202"/>
                    <a:pt x="250" y="203"/>
                    <a:pt x="250" y="202"/>
                  </a:cubicBezTo>
                  <a:cubicBezTo>
                    <a:pt x="250" y="204"/>
                    <a:pt x="250" y="204"/>
                    <a:pt x="250" y="204"/>
                  </a:cubicBezTo>
                  <a:cubicBezTo>
                    <a:pt x="248" y="203"/>
                    <a:pt x="250" y="206"/>
                    <a:pt x="250" y="206"/>
                  </a:cubicBezTo>
                  <a:cubicBezTo>
                    <a:pt x="251" y="205"/>
                    <a:pt x="250" y="208"/>
                    <a:pt x="250" y="208"/>
                  </a:cubicBezTo>
                  <a:cubicBezTo>
                    <a:pt x="247" y="208"/>
                    <a:pt x="239" y="206"/>
                    <a:pt x="245" y="211"/>
                  </a:cubicBezTo>
                  <a:cubicBezTo>
                    <a:pt x="245" y="212"/>
                    <a:pt x="244" y="214"/>
                    <a:pt x="244" y="214"/>
                  </a:cubicBezTo>
                  <a:cubicBezTo>
                    <a:pt x="245" y="214"/>
                    <a:pt x="245" y="216"/>
                    <a:pt x="247" y="215"/>
                  </a:cubicBezTo>
                  <a:cubicBezTo>
                    <a:pt x="247" y="215"/>
                    <a:pt x="248" y="213"/>
                    <a:pt x="248" y="213"/>
                  </a:cubicBezTo>
                  <a:cubicBezTo>
                    <a:pt x="249" y="214"/>
                    <a:pt x="250" y="214"/>
                    <a:pt x="252" y="214"/>
                  </a:cubicBezTo>
                  <a:cubicBezTo>
                    <a:pt x="252" y="215"/>
                    <a:pt x="251" y="216"/>
                    <a:pt x="252" y="216"/>
                  </a:cubicBezTo>
                  <a:cubicBezTo>
                    <a:pt x="252" y="217"/>
                    <a:pt x="253" y="216"/>
                    <a:pt x="254" y="216"/>
                  </a:cubicBezTo>
                  <a:cubicBezTo>
                    <a:pt x="254" y="216"/>
                    <a:pt x="254" y="214"/>
                    <a:pt x="254" y="214"/>
                  </a:cubicBezTo>
                  <a:cubicBezTo>
                    <a:pt x="256" y="212"/>
                    <a:pt x="259" y="212"/>
                    <a:pt x="262" y="212"/>
                  </a:cubicBezTo>
                  <a:cubicBezTo>
                    <a:pt x="262" y="210"/>
                    <a:pt x="262" y="210"/>
                    <a:pt x="262" y="210"/>
                  </a:cubicBezTo>
                  <a:cubicBezTo>
                    <a:pt x="258" y="210"/>
                    <a:pt x="262" y="210"/>
                    <a:pt x="260" y="209"/>
                  </a:cubicBezTo>
                  <a:cubicBezTo>
                    <a:pt x="261" y="209"/>
                    <a:pt x="269" y="210"/>
                    <a:pt x="266" y="208"/>
                  </a:cubicBezTo>
                  <a:cubicBezTo>
                    <a:pt x="263" y="207"/>
                    <a:pt x="263" y="207"/>
                    <a:pt x="263" y="204"/>
                  </a:cubicBezTo>
                  <a:cubicBezTo>
                    <a:pt x="261" y="203"/>
                    <a:pt x="262" y="205"/>
                    <a:pt x="260" y="204"/>
                  </a:cubicBezTo>
                  <a:cubicBezTo>
                    <a:pt x="260" y="204"/>
                    <a:pt x="259" y="202"/>
                    <a:pt x="258" y="202"/>
                  </a:cubicBezTo>
                  <a:close/>
                  <a:moveTo>
                    <a:pt x="260" y="192"/>
                  </a:moveTo>
                  <a:cubicBezTo>
                    <a:pt x="259" y="194"/>
                    <a:pt x="256" y="199"/>
                    <a:pt x="260" y="198"/>
                  </a:cubicBezTo>
                  <a:cubicBezTo>
                    <a:pt x="260" y="198"/>
                    <a:pt x="261" y="197"/>
                    <a:pt x="261" y="196"/>
                  </a:cubicBezTo>
                  <a:cubicBezTo>
                    <a:pt x="262" y="196"/>
                    <a:pt x="262" y="197"/>
                    <a:pt x="263" y="196"/>
                  </a:cubicBezTo>
                  <a:cubicBezTo>
                    <a:pt x="262" y="197"/>
                    <a:pt x="264" y="198"/>
                    <a:pt x="264" y="198"/>
                  </a:cubicBezTo>
                  <a:cubicBezTo>
                    <a:pt x="265" y="198"/>
                    <a:pt x="265" y="197"/>
                    <a:pt x="266" y="197"/>
                  </a:cubicBezTo>
                  <a:cubicBezTo>
                    <a:pt x="263" y="194"/>
                    <a:pt x="263" y="194"/>
                    <a:pt x="263" y="194"/>
                  </a:cubicBezTo>
                  <a:cubicBezTo>
                    <a:pt x="263" y="194"/>
                    <a:pt x="263" y="193"/>
                    <a:pt x="263" y="192"/>
                  </a:cubicBezTo>
                  <a:cubicBezTo>
                    <a:pt x="262" y="192"/>
                    <a:pt x="261" y="193"/>
                    <a:pt x="260" y="192"/>
                  </a:cubicBezTo>
                  <a:close/>
                  <a:moveTo>
                    <a:pt x="145" y="166"/>
                  </a:moveTo>
                  <a:cubicBezTo>
                    <a:pt x="144" y="166"/>
                    <a:pt x="142" y="168"/>
                    <a:pt x="142" y="169"/>
                  </a:cubicBezTo>
                  <a:cubicBezTo>
                    <a:pt x="140" y="169"/>
                    <a:pt x="137" y="169"/>
                    <a:pt x="135" y="169"/>
                  </a:cubicBezTo>
                  <a:cubicBezTo>
                    <a:pt x="135" y="170"/>
                    <a:pt x="135" y="171"/>
                    <a:pt x="136" y="172"/>
                  </a:cubicBezTo>
                  <a:cubicBezTo>
                    <a:pt x="136" y="172"/>
                    <a:pt x="144" y="175"/>
                    <a:pt x="144" y="175"/>
                  </a:cubicBezTo>
                  <a:cubicBezTo>
                    <a:pt x="145" y="173"/>
                    <a:pt x="145" y="173"/>
                    <a:pt x="145" y="173"/>
                  </a:cubicBezTo>
                  <a:cubicBezTo>
                    <a:pt x="147" y="172"/>
                    <a:pt x="148" y="172"/>
                    <a:pt x="150" y="171"/>
                  </a:cubicBezTo>
                  <a:cubicBezTo>
                    <a:pt x="149" y="168"/>
                    <a:pt x="149" y="165"/>
                    <a:pt x="145" y="166"/>
                  </a:cubicBezTo>
                  <a:close/>
                  <a:moveTo>
                    <a:pt x="107" y="116"/>
                  </a:moveTo>
                  <a:cubicBezTo>
                    <a:pt x="106" y="116"/>
                    <a:pt x="105" y="119"/>
                    <a:pt x="105" y="119"/>
                  </a:cubicBezTo>
                  <a:cubicBezTo>
                    <a:pt x="104" y="119"/>
                    <a:pt x="99" y="118"/>
                    <a:pt x="99" y="118"/>
                  </a:cubicBezTo>
                  <a:cubicBezTo>
                    <a:pt x="98" y="118"/>
                    <a:pt x="98" y="118"/>
                    <a:pt x="97" y="117"/>
                  </a:cubicBezTo>
                  <a:cubicBezTo>
                    <a:pt x="97" y="118"/>
                    <a:pt x="96" y="119"/>
                    <a:pt x="96" y="119"/>
                  </a:cubicBezTo>
                  <a:cubicBezTo>
                    <a:pt x="96" y="120"/>
                    <a:pt x="97" y="123"/>
                    <a:pt x="97" y="123"/>
                  </a:cubicBezTo>
                  <a:cubicBezTo>
                    <a:pt x="101" y="122"/>
                    <a:pt x="107" y="120"/>
                    <a:pt x="111" y="123"/>
                  </a:cubicBezTo>
                  <a:cubicBezTo>
                    <a:pt x="112" y="123"/>
                    <a:pt x="112" y="125"/>
                    <a:pt x="113" y="125"/>
                  </a:cubicBezTo>
                  <a:cubicBezTo>
                    <a:pt x="114" y="126"/>
                    <a:pt x="115" y="125"/>
                    <a:pt x="116" y="127"/>
                  </a:cubicBezTo>
                  <a:cubicBezTo>
                    <a:pt x="116" y="127"/>
                    <a:pt x="116" y="129"/>
                    <a:pt x="116" y="129"/>
                  </a:cubicBezTo>
                  <a:cubicBezTo>
                    <a:pt x="116" y="129"/>
                    <a:pt x="118" y="129"/>
                    <a:pt x="119" y="129"/>
                  </a:cubicBezTo>
                  <a:cubicBezTo>
                    <a:pt x="119" y="129"/>
                    <a:pt x="119" y="127"/>
                    <a:pt x="119" y="126"/>
                  </a:cubicBezTo>
                  <a:cubicBezTo>
                    <a:pt x="119" y="126"/>
                    <a:pt x="120" y="126"/>
                    <a:pt x="121" y="126"/>
                  </a:cubicBezTo>
                  <a:cubicBezTo>
                    <a:pt x="121" y="126"/>
                    <a:pt x="121" y="124"/>
                    <a:pt x="122" y="124"/>
                  </a:cubicBezTo>
                  <a:cubicBezTo>
                    <a:pt x="118" y="123"/>
                    <a:pt x="115" y="123"/>
                    <a:pt x="113" y="121"/>
                  </a:cubicBezTo>
                  <a:cubicBezTo>
                    <a:pt x="112" y="119"/>
                    <a:pt x="110" y="115"/>
                    <a:pt x="107" y="116"/>
                  </a:cubicBezTo>
                  <a:close/>
                  <a:moveTo>
                    <a:pt x="176" y="74"/>
                  </a:moveTo>
                  <a:cubicBezTo>
                    <a:pt x="176" y="74"/>
                    <a:pt x="176" y="75"/>
                    <a:pt x="176" y="75"/>
                  </a:cubicBezTo>
                  <a:cubicBezTo>
                    <a:pt x="178" y="76"/>
                    <a:pt x="177" y="74"/>
                    <a:pt x="176" y="74"/>
                  </a:cubicBezTo>
                  <a:close/>
                  <a:moveTo>
                    <a:pt x="358" y="22"/>
                  </a:moveTo>
                  <a:cubicBezTo>
                    <a:pt x="358" y="22"/>
                    <a:pt x="357" y="20"/>
                    <a:pt x="357" y="20"/>
                  </a:cubicBezTo>
                  <a:cubicBezTo>
                    <a:pt x="355" y="19"/>
                    <a:pt x="354" y="19"/>
                    <a:pt x="351" y="18"/>
                  </a:cubicBezTo>
                  <a:cubicBezTo>
                    <a:pt x="351" y="17"/>
                    <a:pt x="351" y="17"/>
                    <a:pt x="351" y="17"/>
                  </a:cubicBezTo>
                  <a:cubicBezTo>
                    <a:pt x="348" y="17"/>
                    <a:pt x="347" y="19"/>
                    <a:pt x="344" y="18"/>
                  </a:cubicBezTo>
                  <a:cubicBezTo>
                    <a:pt x="343" y="18"/>
                    <a:pt x="342" y="16"/>
                    <a:pt x="342" y="16"/>
                  </a:cubicBezTo>
                  <a:cubicBezTo>
                    <a:pt x="342" y="16"/>
                    <a:pt x="340" y="16"/>
                    <a:pt x="340" y="16"/>
                  </a:cubicBezTo>
                  <a:cubicBezTo>
                    <a:pt x="340" y="17"/>
                    <a:pt x="339" y="18"/>
                    <a:pt x="339" y="19"/>
                  </a:cubicBezTo>
                  <a:cubicBezTo>
                    <a:pt x="340" y="20"/>
                    <a:pt x="337" y="20"/>
                    <a:pt x="337" y="20"/>
                  </a:cubicBezTo>
                  <a:cubicBezTo>
                    <a:pt x="337" y="20"/>
                    <a:pt x="336" y="18"/>
                    <a:pt x="335" y="18"/>
                  </a:cubicBezTo>
                  <a:cubicBezTo>
                    <a:pt x="334" y="18"/>
                    <a:pt x="334" y="20"/>
                    <a:pt x="333" y="20"/>
                  </a:cubicBezTo>
                  <a:cubicBezTo>
                    <a:pt x="332" y="20"/>
                    <a:pt x="332" y="18"/>
                    <a:pt x="332" y="18"/>
                  </a:cubicBezTo>
                  <a:cubicBezTo>
                    <a:pt x="327" y="17"/>
                    <a:pt x="325" y="17"/>
                    <a:pt x="321" y="17"/>
                  </a:cubicBezTo>
                  <a:cubicBezTo>
                    <a:pt x="320" y="15"/>
                    <a:pt x="320" y="15"/>
                    <a:pt x="320" y="15"/>
                  </a:cubicBezTo>
                  <a:cubicBezTo>
                    <a:pt x="317" y="14"/>
                    <a:pt x="316" y="16"/>
                    <a:pt x="314" y="16"/>
                  </a:cubicBezTo>
                  <a:cubicBezTo>
                    <a:pt x="309" y="16"/>
                    <a:pt x="306" y="14"/>
                    <a:pt x="301" y="15"/>
                  </a:cubicBezTo>
                  <a:cubicBezTo>
                    <a:pt x="300" y="14"/>
                    <a:pt x="300" y="14"/>
                    <a:pt x="300" y="14"/>
                  </a:cubicBezTo>
                  <a:cubicBezTo>
                    <a:pt x="298" y="13"/>
                    <a:pt x="298" y="15"/>
                    <a:pt x="296" y="14"/>
                  </a:cubicBezTo>
                  <a:cubicBezTo>
                    <a:pt x="295" y="14"/>
                    <a:pt x="293" y="11"/>
                    <a:pt x="292" y="11"/>
                  </a:cubicBezTo>
                  <a:cubicBezTo>
                    <a:pt x="291" y="11"/>
                    <a:pt x="291" y="12"/>
                    <a:pt x="289" y="12"/>
                  </a:cubicBezTo>
                  <a:cubicBezTo>
                    <a:pt x="289" y="10"/>
                    <a:pt x="289" y="10"/>
                    <a:pt x="289" y="10"/>
                  </a:cubicBezTo>
                  <a:cubicBezTo>
                    <a:pt x="286" y="10"/>
                    <a:pt x="285" y="12"/>
                    <a:pt x="283" y="12"/>
                  </a:cubicBezTo>
                  <a:cubicBezTo>
                    <a:pt x="282" y="13"/>
                    <a:pt x="281" y="12"/>
                    <a:pt x="279" y="12"/>
                  </a:cubicBezTo>
                  <a:cubicBezTo>
                    <a:pt x="279" y="12"/>
                    <a:pt x="278" y="14"/>
                    <a:pt x="277" y="14"/>
                  </a:cubicBezTo>
                  <a:cubicBezTo>
                    <a:pt x="276" y="14"/>
                    <a:pt x="272" y="11"/>
                    <a:pt x="270" y="11"/>
                  </a:cubicBezTo>
                  <a:cubicBezTo>
                    <a:pt x="269" y="11"/>
                    <a:pt x="267" y="11"/>
                    <a:pt x="266" y="11"/>
                  </a:cubicBezTo>
                  <a:cubicBezTo>
                    <a:pt x="265" y="10"/>
                    <a:pt x="265" y="10"/>
                    <a:pt x="265" y="10"/>
                  </a:cubicBezTo>
                  <a:cubicBezTo>
                    <a:pt x="263" y="9"/>
                    <a:pt x="261" y="10"/>
                    <a:pt x="260" y="10"/>
                  </a:cubicBezTo>
                  <a:cubicBezTo>
                    <a:pt x="260" y="8"/>
                    <a:pt x="260" y="8"/>
                    <a:pt x="260" y="8"/>
                  </a:cubicBezTo>
                  <a:cubicBezTo>
                    <a:pt x="262" y="9"/>
                    <a:pt x="260" y="7"/>
                    <a:pt x="260" y="7"/>
                  </a:cubicBezTo>
                  <a:cubicBezTo>
                    <a:pt x="260" y="7"/>
                    <a:pt x="256" y="6"/>
                    <a:pt x="256" y="6"/>
                  </a:cubicBezTo>
                  <a:cubicBezTo>
                    <a:pt x="253" y="6"/>
                    <a:pt x="248" y="9"/>
                    <a:pt x="245" y="8"/>
                  </a:cubicBezTo>
                  <a:cubicBezTo>
                    <a:pt x="242" y="8"/>
                    <a:pt x="243" y="6"/>
                    <a:pt x="242" y="4"/>
                  </a:cubicBezTo>
                  <a:cubicBezTo>
                    <a:pt x="240" y="4"/>
                    <a:pt x="240" y="5"/>
                    <a:pt x="240" y="6"/>
                  </a:cubicBezTo>
                  <a:cubicBezTo>
                    <a:pt x="239" y="6"/>
                    <a:pt x="238" y="5"/>
                    <a:pt x="237" y="6"/>
                  </a:cubicBezTo>
                  <a:cubicBezTo>
                    <a:pt x="236" y="6"/>
                    <a:pt x="234" y="8"/>
                    <a:pt x="233" y="8"/>
                  </a:cubicBezTo>
                  <a:cubicBezTo>
                    <a:pt x="233" y="6"/>
                    <a:pt x="233" y="5"/>
                    <a:pt x="234" y="3"/>
                  </a:cubicBezTo>
                  <a:cubicBezTo>
                    <a:pt x="231" y="2"/>
                    <a:pt x="226" y="0"/>
                    <a:pt x="223" y="0"/>
                  </a:cubicBezTo>
                  <a:cubicBezTo>
                    <a:pt x="222" y="2"/>
                    <a:pt x="222" y="2"/>
                    <a:pt x="222" y="2"/>
                  </a:cubicBezTo>
                  <a:cubicBezTo>
                    <a:pt x="220" y="3"/>
                    <a:pt x="215" y="7"/>
                    <a:pt x="212" y="8"/>
                  </a:cubicBezTo>
                  <a:cubicBezTo>
                    <a:pt x="210" y="8"/>
                    <a:pt x="208" y="7"/>
                    <a:pt x="206" y="8"/>
                  </a:cubicBezTo>
                  <a:cubicBezTo>
                    <a:pt x="205" y="8"/>
                    <a:pt x="204" y="9"/>
                    <a:pt x="204" y="10"/>
                  </a:cubicBezTo>
                  <a:cubicBezTo>
                    <a:pt x="203" y="8"/>
                    <a:pt x="203" y="8"/>
                    <a:pt x="202" y="7"/>
                  </a:cubicBezTo>
                  <a:cubicBezTo>
                    <a:pt x="201" y="8"/>
                    <a:pt x="201" y="9"/>
                    <a:pt x="200" y="10"/>
                  </a:cubicBezTo>
                  <a:cubicBezTo>
                    <a:pt x="199" y="10"/>
                    <a:pt x="199" y="10"/>
                    <a:pt x="199" y="10"/>
                  </a:cubicBezTo>
                  <a:cubicBezTo>
                    <a:pt x="199" y="10"/>
                    <a:pt x="198" y="9"/>
                    <a:pt x="197" y="10"/>
                  </a:cubicBezTo>
                  <a:cubicBezTo>
                    <a:pt x="197" y="10"/>
                    <a:pt x="197" y="12"/>
                    <a:pt x="197" y="12"/>
                  </a:cubicBezTo>
                  <a:cubicBezTo>
                    <a:pt x="196" y="12"/>
                    <a:pt x="195" y="13"/>
                    <a:pt x="194" y="13"/>
                  </a:cubicBezTo>
                  <a:cubicBezTo>
                    <a:pt x="192" y="14"/>
                    <a:pt x="189" y="12"/>
                    <a:pt x="187" y="13"/>
                  </a:cubicBezTo>
                  <a:cubicBezTo>
                    <a:pt x="186" y="13"/>
                    <a:pt x="185" y="15"/>
                    <a:pt x="184" y="16"/>
                  </a:cubicBezTo>
                  <a:cubicBezTo>
                    <a:pt x="183" y="16"/>
                    <a:pt x="182" y="15"/>
                    <a:pt x="182" y="16"/>
                  </a:cubicBezTo>
                  <a:cubicBezTo>
                    <a:pt x="180" y="17"/>
                    <a:pt x="180" y="20"/>
                    <a:pt x="178" y="22"/>
                  </a:cubicBezTo>
                  <a:cubicBezTo>
                    <a:pt x="177" y="23"/>
                    <a:pt x="175" y="22"/>
                    <a:pt x="174" y="24"/>
                  </a:cubicBezTo>
                  <a:cubicBezTo>
                    <a:pt x="174" y="25"/>
                    <a:pt x="174" y="27"/>
                    <a:pt x="174" y="29"/>
                  </a:cubicBezTo>
                  <a:cubicBezTo>
                    <a:pt x="173" y="30"/>
                    <a:pt x="171" y="31"/>
                    <a:pt x="171" y="32"/>
                  </a:cubicBezTo>
                  <a:cubicBezTo>
                    <a:pt x="170" y="34"/>
                    <a:pt x="170" y="37"/>
                    <a:pt x="170" y="39"/>
                  </a:cubicBezTo>
                  <a:cubicBezTo>
                    <a:pt x="166" y="39"/>
                    <a:pt x="163" y="41"/>
                    <a:pt x="160" y="42"/>
                  </a:cubicBezTo>
                  <a:cubicBezTo>
                    <a:pt x="158" y="42"/>
                    <a:pt x="157" y="40"/>
                    <a:pt x="155" y="41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0" y="43"/>
                    <a:pt x="147" y="42"/>
                    <a:pt x="144" y="42"/>
                  </a:cubicBezTo>
                  <a:cubicBezTo>
                    <a:pt x="144" y="45"/>
                    <a:pt x="145" y="47"/>
                    <a:pt x="145" y="50"/>
                  </a:cubicBezTo>
                  <a:cubicBezTo>
                    <a:pt x="144" y="51"/>
                    <a:pt x="144" y="50"/>
                    <a:pt x="143" y="52"/>
                  </a:cubicBezTo>
                  <a:cubicBezTo>
                    <a:pt x="142" y="51"/>
                    <a:pt x="143" y="51"/>
                    <a:pt x="141" y="52"/>
                  </a:cubicBezTo>
                  <a:cubicBezTo>
                    <a:pt x="143" y="52"/>
                    <a:pt x="145" y="52"/>
                    <a:pt x="147" y="53"/>
                  </a:cubicBezTo>
                  <a:cubicBezTo>
                    <a:pt x="148" y="53"/>
                    <a:pt x="148" y="56"/>
                    <a:pt x="150" y="56"/>
                  </a:cubicBezTo>
                  <a:cubicBezTo>
                    <a:pt x="152" y="57"/>
                    <a:pt x="152" y="56"/>
                    <a:pt x="154" y="57"/>
                  </a:cubicBezTo>
                  <a:cubicBezTo>
                    <a:pt x="155" y="58"/>
                    <a:pt x="159" y="62"/>
                    <a:pt x="160" y="63"/>
                  </a:cubicBezTo>
                  <a:cubicBezTo>
                    <a:pt x="162" y="63"/>
                    <a:pt x="163" y="62"/>
                    <a:pt x="164" y="63"/>
                  </a:cubicBezTo>
                  <a:cubicBezTo>
                    <a:pt x="164" y="63"/>
                    <a:pt x="166" y="65"/>
                    <a:pt x="164" y="64"/>
                  </a:cubicBezTo>
                  <a:cubicBezTo>
                    <a:pt x="165" y="65"/>
                    <a:pt x="165" y="69"/>
                    <a:pt x="165" y="69"/>
                  </a:cubicBezTo>
                  <a:cubicBezTo>
                    <a:pt x="167" y="69"/>
                    <a:pt x="168" y="70"/>
                    <a:pt x="170" y="70"/>
                  </a:cubicBezTo>
                  <a:cubicBezTo>
                    <a:pt x="170" y="68"/>
                    <a:pt x="170" y="68"/>
                    <a:pt x="170" y="68"/>
                  </a:cubicBezTo>
                  <a:cubicBezTo>
                    <a:pt x="171" y="68"/>
                    <a:pt x="173" y="67"/>
                    <a:pt x="174" y="67"/>
                  </a:cubicBezTo>
                  <a:cubicBezTo>
                    <a:pt x="174" y="68"/>
                    <a:pt x="174" y="68"/>
                    <a:pt x="174" y="68"/>
                  </a:cubicBezTo>
                  <a:cubicBezTo>
                    <a:pt x="175" y="68"/>
                    <a:pt x="175" y="69"/>
                    <a:pt x="176" y="70"/>
                  </a:cubicBezTo>
                  <a:cubicBezTo>
                    <a:pt x="178" y="70"/>
                    <a:pt x="181" y="69"/>
                    <a:pt x="182" y="68"/>
                  </a:cubicBezTo>
                  <a:cubicBezTo>
                    <a:pt x="182" y="68"/>
                    <a:pt x="183" y="72"/>
                    <a:pt x="182" y="71"/>
                  </a:cubicBezTo>
                  <a:cubicBezTo>
                    <a:pt x="181" y="71"/>
                    <a:pt x="181" y="72"/>
                    <a:pt x="180" y="72"/>
                  </a:cubicBezTo>
                  <a:cubicBezTo>
                    <a:pt x="180" y="74"/>
                    <a:pt x="180" y="74"/>
                    <a:pt x="180" y="74"/>
                  </a:cubicBezTo>
                  <a:cubicBezTo>
                    <a:pt x="182" y="75"/>
                    <a:pt x="182" y="74"/>
                    <a:pt x="183" y="74"/>
                  </a:cubicBezTo>
                  <a:cubicBezTo>
                    <a:pt x="184" y="75"/>
                    <a:pt x="184" y="75"/>
                    <a:pt x="184" y="75"/>
                  </a:cubicBezTo>
                  <a:cubicBezTo>
                    <a:pt x="186" y="76"/>
                    <a:pt x="189" y="75"/>
                    <a:pt x="192" y="75"/>
                  </a:cubicBezTo>
                  <a:cubicBezTo>
                    <a:pt x="192" y="75"/>
                    <a:pt x="191" y="78"/>
                    <a:pt x="192" y="78"/>
                  </a:cubicBezTo>
                  <a:cubicBezTo>
                    <a:pt x="189" y="78"/>
                    <a:pt x="175" y="78"/>
                    <a:pt x="182" y="81"/>
                  </a:cubicBezTo>
                  <a:cubicBezTo>
                    <a:pt x="182" y="81"/>
                    <a:pt x="183" y="80"/>
                    <a:pt x="184" y="80"/>
                  </a:cubicBezTo>
                  <a:cubicBezTo>
                    <a:pt x="187" y="81"/>
                    <a:pt x="185" y="82"/>
                    <a:pt x="186" y="85"/>
                  </a:cubicBezTo>
                  <a:cubicBezTo>
                    <a:pt x="182" y="84"/>
                    <a:pt x="182" y="83"/>
                    <a:pt x="180" y="87"/>
                  </a:cubicBezTo>
                  <a:cubicBezTo>
                    <a:pt x="180" y="85"/>
                    <a:pt x="180" y="85"/>
                    <a:pt x="180" y="85"/>
                  </a:cubicBezTo>
                  <a:cubicBezTo>
                    <a:pt x="176" y="85"/>
                    <a:pt x="171" y="86"/>
                    <a:pt x="166" y="85"/>
                  </a:cubicBezTo>
                  <a:cubicBezTo>
                    <a:pt x="166" y="85"/>
                    <a:pt x="166" y="83"/>
                    <a:pt x="165" y="83"/>
                  </a:cubicBezTo>
                  <a:cubicBezTo>
                    <a:pt x="164" y="82"/>
                    <a:pt x="163" y="83"/>
                    <a:pt x="162" y="83"/>
                  </a:cubicBezTo>
                  <a:cubicBezTo>
                    <a:pt x="162" y="81"/>
                    <a:pt x="162" y="82"/>
                    <a:pt x="164" y="81"/>
                  </a:cubicBezTo>
                  <a:cubicBezTo>
                    <a:pt x="163" y="79"/>
                    <a:pt x="164" y="77"/>
                    <a:pt x="163" y="75"/>
                  </a:cubicBezTo>
                  <a:cubicBezTo>
                    <a:pt x="163" y="75"/>
                    <a:pt x="162" y="74"/>
                    <a:pt x="162" y="74"/>
                  </a:cubicBezTo>
                  <a:cubicBezTo>
                    <a:pt x="161" y="74"/>
                    <a:pt x="159" y="73"/>
                    <a:pt x="158" y="74"/>
                  </a:cubicBezTo>
                  <a:cubicBezTo>
                    <a:pt x="157" y="74"/>
                    <a:pt x="157" y="75"/>
                    <a:pt x="156" y="75"/>
                  </a:cubicBezTo>
                  <a:cubicBezTo>
                    <a:pt x="154" y="77"/>
                    <a:pt x="149" y="78"/>
                    <a:pt x="147" y="79"/>
                  </a:cubicBezTo>
                  <a:cubicBezTo>
                    <a:pt x="147" y="80"/>
                    <a:pt x="147" y="83"/>
                    <a:pt x="147" y="83"/>
                  </a:cubicBezTo>
                  <a:cubicBezTo>
                    <a:pt x="146" y="84"/>
                    <a:pt x="146" y="83"/>
                    <a:pt x="145" y="84"/>
                  </a:cubicBezTo>
                  <a:cubicBezTo>
                    <a:pt x="141" y="83"/>
                    <a:pt x="138" y="83"/>
                    <a:pt x="134" y="85"/>
                  </a:cubicBezTo>
                  <a:cubicBezTo>
                    <a:pt x="133" y="86"/>
                    <a:pt x="131" y="88"/>
                    <a:pt x="130" y="89"/>
                  </a:cubicBezTo>
                  <a:cubicBezTo>
                    <a:pt x="130" y="91"/>
                    <a:pt x="130" y="91"/>
                    <a:pt x="130" y="91"/>
                  </a:cubicBezTo>
                  <a:cubicBezTo>
                    <a:pt x="135" y="91"/>
                    <a:pt x="135" y="92"/>
                    <a:pt x="139" y="93"/>
                  </a:cubicBezTo>
                  <a:cubicBezTo>
                    <a:pt x="140" y="93"/>
                    <a:pt x="142" y="93"/>
                    <a:pt x="143" y="93"/>
                  </a:cubicBezTo>
                  <a:cubicBezTo>
                    <a:pt x="143" y="95"/>
                    <a:pt x="143" y="95"/>
                    <a:pt x="143" y="95"/>
                  </a:cubicBezTo>
                  <a:cubicBezTo>
                    <a:pt x="140" y="95"/>
                    <a:pt x="139" y="95"/>
                    <a:pt x="137" y="96"/>
                  </a:cubicBezTo>
                  <a:cubicBezTo>
                    <a:pt x="137" y="96"/>
                    <a:pt x="137" y="98"/>
                    <a:pt x="138" y="97"/>
                  </a:cubicBezTo>
                  <a:cubicBezTo>
                    <a:pt x="139" y="98"/>
                    <a:pt x="141" y="99"/>
                    <a:pt x="141" y="100"/>
                  </a:cubicBezTo>
                  <a:cubicBezTo>
                    <a:pt x="142" y="101"/>
                    <a:pt x="142" y="103"/>
                    <a:pt x="143" y="104"/>
                  </a:cubicBezTo>
                  <a:cubicBezTo>
                    <a:pt x="152" y="107"/>
                    <a:pt x="152" y="107"/>
                    <a:pt x="152" y="107"/>
                  </a:cubicBezTo>
                  <a:cubicBezTo>
                    <a:pt x="154" y="107"/>
                    <a:pt x="154" y="105"/>
                    <a:pt x="155" y="105"/>
                  </a:cubicBezTo>
                  <a:cubicBezTo>
                    <a:pt x="159" y="104"/>
                    <a:pt x="165" y="104"/>
                    <a:pt x="168" y="104"/>
                  </a:cubicBezTo>
                  <a:cubicBezTo>
                    <a:pt x="169" y="103"/>
                    <a:pt x="168" y="103"/>
                    <a:pt x="169" y="102"/>
                  </a:cubicBezTo>
                  <a:cubicBezTo>
                    <a:pt x="170" y="103"/>
                    <a:pt x="172" y="105"/>
                    <a:pt x="172" y="105"/>
                  </a:cubicBezTo>
                  <a:cubicBezTo>
                    <a:pt x="173" y="106"/>
                    <a:pt x="172" y="107"/>
                    <a:pt x="172" y="107"/>
                  </a:cubicBezTo>
                  <a:cubicBezTo>
                    <a:pt x="173" y="108"/>
                    <a:pt x="174" y="108"/>
                    <a:pt x="174" y="108"/>
                  </a:cubicBezTo>
                  <a:cubicBezTo>
                    <a:pt x="175" y="108"/>
                    <a:pt x="177" y="104"/>
                    <a:pt x="178" y="104"/>
                  </a:cubicBezTo>
                  <a:cubicBezTo>
                    <a:pt x="182" y="103"/>
                    <a:pt x="188" y="103"/>
                    <a:pt x="191" y="103"/>
                  </a:cubicBezTo>
                  <a:cubicBezTo>
                    <a:pt x="191" y="104"/>
                    <a:pt x="191" y="105"/>
                    <a:pt x="191" y="106"/>
                  </a:cubicBezTo>
                  <a:cubicBezTo>
                    <a:pt x="191" y="107"/>
                    <a:pt x="189" y="107"/>
                    <a:pt x="188" y="108"/>
                  </a:cubicBezTo>
                  <a:cubicBezTo>
                    <a:pt x="188" y="110"/>
                    <a:pt x="190" y="113"/>
                    <a:pt x="190" y="115"/>
                  </a:cubicBezTo>
                  <a:cubicBezTo>
                    <a:pt x="191" y="117"/>
                    <a:pt x="190" y="119"/>
                    <a:pt x="190" y="121"/>
                  </a:cubicBezTo>
                  <a:cubicBezTo>
                    <a:pt x="188" y="121"/>
                    <a:pt x="185" y="123"/>
                    <a:pt x="183" y="123"/>
                  </a:cubicBezTo>
                  <a:cubicBezTo>
                    <a:pt x="181" y="123"/>
                    <a:pt x="181" y="122"/>
                    <a:pt x="179" y="123"/>
                  </a:cubicBezTo>
                  <a:cubicBezTo>
                    <a:pt x="179" y="123"/>
                    <a:pt x="179" y="124"/>
                    <a:pt x="178" y="125"/>
                  </a:cubicBezTo>
                  <a:cubicBezTo>
                    <a:pt x="177" y="126"/>
                    <a:pt x="172" y="129"/>
                    <a:pt x="168" y="128"/>
                  </a:cubicBezTo>
                  <a:cubicBezTo>
                    <a:pt x="166" y="127"/>
                    <a:pt x="166" y="124"/>
                    <a:pt x="162" y="124"/>
                  </a:cubicBezTo>
                  <a:cubicBezTo>
                    <a:pt x="161" y="124"/>
                    <a:pt x="159" y="126"/>
                    <a:pt x="158" y="127"/>
                  </a:cubicBezTo>
                  <a:cubicBezTo>
                    <a:pt x="158" y="127"/>
                    <a:pt x="158" y="129"/>
                    <a:pt x="158" y="128"/>
                  </a:cubicBezTo>
                  <a:cubicBezTo>
                    <a:pt x="159" y="128"/>
                    <a:pt x="158" y="129"/>
                    <a:pt x="159" y="129"/>
                  </a:cubicBezTo>
                  <a:cubicBezTo>
                    <a:pt x="160" y="131"/>
                    <a:pt x="161" y="132"/>
                    <a:pt x="161" y="136"/>
                  </a:cubicBezTo>
                  <a:cubicBezTo>
                    <a:pt x="160" y="135"/>
                    <a:pt x="161" y="135"/>
                    <a:pt x="160" y="134"/>
                  </a:cubicBezTo>
                  <a:cubicBezTo>
                    <a:pt x="159" y="134"/>
                    <a:pt x="158" y="134"/>
                    <a:pt x="157" y="133"/>
                  </a:cubicBezTo>
                  <a:cubicBezTo>
                    <a:pt x="156" y="138"/>
                    <a:pt x="156" y="138"/>
                    <a:pt x="156" y="138"/>
                  </a:cubicBezTo>
                  <a:cubicBezTo>
                    <a:pt x="156" y="138"/>
                    <a:pt x="154" y="138"/>
                    <a:pt x="154" y="138"/>
                  </a:cubicBezTo>
                  <a:cubicBezTo>
                    <a:pt x="153" y="138"/>
                    <a:pt x="149" y="141"/>
                    <a:pt x="149" y="142"/>
                  </a:cubicBezTo>
                  <a:cubicBezTo>
                    <a:pt x="149" y="143"/>
                    <a:pt x="150" y="145"/>
                    <a:pt x="149" y="146"/>
                  </a:cubicBezTo>
                  <a:cubicBezTo>
                    <a:pt x="149" y="146"/>
                    <a:pt x="146" y="147"/>
                    <a:pt x="146" y="147"/>
                  </a:cubicBezTo>
                  <a:cubicBezTo>
                    <a:pt x="146" y="147"/>
                    <a:pt x="145" y="150"/>
                    <a:pt x="145" y="150"/>
                  </a:cubicBezTo>
                  <a:cubicBezTo>
                    <a:pt x="146" y="150"/>
                    <a:pt x="147" y="150"/>
                    <a:pt x="148" y="150"/>
                  </a:cubicBezTo>
                  <a:cubicBezTo>
                    <a:pt x="148" y="150"/>
                    <a:pt x="147" y="152"/>
                    <a:pt x="147" y="153"/>
                  </a:cubicBezTo>
                  <a:cubicBezTo>
                    <a:pt x="149" y="153"/>
                    <a:pt x="150" y="152"/>
                    <a:pt x="151" y="153"/>
                  </a:cubicBezTo>
                  <a:cubicBezTo>
                    <a:pt x="152" y="153"/>
                    <a:pt x="152" y="154"/>
                    <a:pt x="152" y="155"/>
                  </a:cubicBezTo>
                  <a:cubicBezTo>
                    <a:pt x="153" y="155"/>
                    <a:pt x="152" y="155"/>
                    <a:pt x="153" y="156"/>
                  </a:cubicBezTo>
                  <a:cubicBezTo>
                    <a:pt x="157" y="156"/>
                    <a:pt x="159" y="156"/>
                    <a:pt x="162" y="157"/>
                  </a:cubicBezTo>
                  <a:cubicBezTo>
                    <a:pt x="162" y="157"/>
                    <a:pt x="162" y="156"/>
                    <a:pt x="162" y="156"/>
                  </a:cubicBezTo>
                  <a:cubicBezTo>
                    <a:pt x="163" y="156"/>
                    <a:pt x="164" y="156"/>
                    <a:pt x="165" y="156"/>
                  </a:cubicBezTo>
                  <a:cubicBezTo>
                    <a:pt x="165" y="157"/>
                    <a:pt x="165" y="157"/>
                    <a:pt x="165" y="157"/>
                  </a:cubicBezTo>
                  <a:cubicBezTo>
                    <a:pt x="166" y="156"/>
                    <a:pt x="164" y="159"/>
                    <a:pt x="164" y="159"/>
                  </a:cubicBezTo>
                  <a:cubicBezTo>
                    <a:pt x="163" y="160"/>
                    <a:pt x="163" y="161"/>
                    <a:pt x="162" y="162"/>
                  </a:cubicBezTo>
                  <a:cubicBezTo>
                    <a:pt x="162" y="162"/>
                    <a:pt x="160" y="163"/>
                    <a:pt x="160" y="163"/>
                  </a:cubicBezTo>
                  <a:cubicBezTo>
                    <a:pt x="161" y="164"/>
                    <a:pt x="161" y="164"/>
                    <a:pt x="160" y="165"/>
                  </a:cubicBezTo>
                  <a:cubicBezTo>
                    <a:pt x="160" y="166"/>
                    <a:pt x="160" y="167"/>
                    <a:pt x="160" y="167"/>
                  </a:cubicBezTo>
                  <a:cubicBezTo>
                    <a:pt x="161" y="168"/>
                    <a:pt x="160" y="168"/>
                    <a:pt x="161" y="169"/>
                  </a:cubicBezTo>
                  <a:cubicBezTo>
                    <a:pt x="161" y="169"/>
                    <a:pt x="163" y="169"/>
                    <a:pt x="163" y="169"/>
                  </a:cubicBezTo>
                  <a:cubicBezTo>
                    <a:pt x="164" y="170"/>
                    <a:pt x="163" y="171"/>
                    <a:pt x="163" y="172"/>
                  </a:cubicBezTo>
                  <a:cubicBezTo>
                    <a:pt x="163" y="172"/>
                    <a:pt x="165" y="173"/>
                    <a:pt x="165" y="174"/>
                  </a:cubicBezTo>
                  <a:cubicBezTo>
                    <a:pt x="170" y="173"/>
                    <a:pt x="174" y="173"/>
                    <a:pt x="175" y="170"/>
                  </a:cubicBezTo>
                  <a:cubicBezTo>
                    <a:pt x="176" y="168"/>
                    <a:pt x="175" y="166"/>
                    <a:pt x="175" y="166"/>
                  </a:cubicBezTo>
                  <a:cubicBezTo>
                    <a:pt x="176" y="165"/>
                    <a:pt x="176" y="165"/>
                    <a:pt x="176" y="165"/>
                  </a:cubicBezTo>
                  <a:cubicBezTo>
                    <a:pt x="178" y="164"/>
                    <a:pt x="178" y="164"/>
                    <a:pt x="178" y="164"/>
                  </a:cubicBezTo>
                  <a:cubicBezTo>
                    <a:pt x="178" y="164"/>
                    <a:pt x="180" y="169"/>
                    <a:pt x="177" y="168"/>
                  </a:cubicBezTo>
                  <a:cubicBezTo>
                    <a:pt x="178" y="169"/>
                    <a:pt x="177" y="170"/>
                    <a:pt x="177" y="171"/>
                  </a:cubicBezTo>
                  <a:cubicBezTo>
                    <a:pt x="177" y="172"/>
                    <a:pt x="179" y="172"/>
                    <a:pt x="180" y="173"/>
                  </a:cubicBezTo>
                  <a:cubicBezTo>
                    <a:pt x="181" y="175"/>
                    <a:pt x="181" y="177"/>
                    <a:pt x="182" y="180"/>
                  </a:cubicBezTo>
                  <a:cubicBezTo>
                    <a:pt x="180" y="181"/>
                    <a:pt x="181" y="182"/>
                    <a:pt x="180" y="184"/>
                  </a:cubicBezTo>
                  <a:cubicBezTo>
                    <a:pt x="182" y="184"/>
                    <a:pt x="182" y="183"/>
                    <a:pt x="184" y="183"/>
                  </a:cubicBezTo>
                  <a:cubicBezTo>
                    <a:pt x="184" y="183"/>
                    <a:pt x="183" y="185"/>
                    <a:pt x="183" y="185"/>
                  </a:cubicBezTo>
                  <a:cubicBezTo>
                    <a:pt x="182" y="185"/>
                    <a:pt x="181" y="188"/>
                    <a:pt x="183" y="187"/>
                  </a:cubicBezTo>
                  <a:cubicBezTo>
                    <a:pt x="183" y="187"/>
                    <a:pt x="183" y="189"/>
                    <a:pt x="182" y="189"/>
                  </a:cubicBezTo>
                  <a:cubicBezTo>
                    <a:pt x="182" y="189"/>
                    <a:pt x="182" y="190"/>
                    <a:pt x="182" y="191"/>
                  </a:cubicBezTo>
                  <a:cubicBezTo>
                    <a:pt x="186" y="191"/>
                    <a:pt x="187" y="187"/>
                    <a:pt x="189" y="186"/>
                  </a:cubicBezTo>
                  <a:cubicBezTo>
                    <a:pt x="191" y="185"/>
                    <a:pt x="194" y="183"/>
                    <a:pt x="196" y="183"/>
                  </a:cubicBezTo>
                  <a:cubicBezTo>
                    <a:pt x="197" y="183"/>
                    <a:pt x="197" y="183"/>
                    <a:pt x="197" y="183"/>
                  </a:cubicBezTo>
                  <a:cubicBezTo>
                    <a:pt x="197" y="183"/>
                    <a:pt x="198" y="185"/>
                    <a:pt x="199" y="186"/>
                  </a:cubicBezTo>
                  <a:cubicBezTo>
                    <a:pt x="199" y="187"/>
                    <a:pt x="199" y="187"/>
                    <a:pt x="199" y="187"/>
                  </a:cubicBezTo>
                  <a:cubicBezTo>
                    <a:pt x="200" y="186"/>
                    <a:pt x="202" y="185"/>
                    <a:pt x="203" y="185"/>
                  </a:cubicBezTo>
                  <a:cubicBezTo>
                    <a:pt x="204" y="186"/>
                    <a:pt x="204" y="188"/>
                    <a:pt x="206" y="190"/>
                  </a:cubicBezTo>
                  <a:cubicBezTo>
                    <a:pt x="206" y="190"/>
                    <a:pt x="207" y="191"/>
                    <a:pt x="207" y="191"/>
                  </a:cubicBezTo>
                  <a:cubicBezTo>
                    <a:pt x="208" y="192"/>
                    <a:pt x="208" y="192"/>
                    <a:pt x="208" y="192"/>
                  </a:cubicBezTo>
                  <a:cubicBezTo>
                    <a:pt x="212" y="192"/>
                    <a:pt x="207" y="190"/>
                    <a:pt x="209" y="188"/>
                  </a:cubicBezTo>
                  <a:cubicBezTo>
                    <a:pt x="209" y="188"/>
                    <a:pt x="211" y="188"/>
                    <a:pt x="212" y="189"/>
                  </a:cubicBezTo>
                  <a:cubicBezTo>
                    <a:pt x="212" y="187"/>
                    <a:pt x="213" y="187"/>
                    <a:pt x="214" y="186"/>
                  </a:cubicBezTo>
                  <a:cubicBezTo>
                    <a:pt x="214" y="187"/>
                    <a:pt x="214" y="189"/>
                    <a:pt x="214" y="190"/>
                  </a:cubicBezTo>
                  <a:cubicBezTo>
                    <a:pt x="218" y="189"/>
                    <a:pt x="220" y="189"/>
                    <a:pt x="223" y="187"/>
                  </a:cubicBezTo>
                  <a:cubicBezTo>
                    <a:pt x="223" y="187"/>
                    <a:pt x="223" y="185"/>
                    <a:pt x="224" y="185"/>
                  </a:cubicBezTo>
                  <a:cubicBezTo>
                    <a:pt x="224" y="185"/>
                    <a:pt x="225" y="185"/>
                    <a:pt x="226" y="185"/>
                  </a:cubicBezTo>
                  <a:cubicBezTo>
                    <a:pt x="226" y="186"/>
                    <a:pt x="225" y="190"/>
                    <a:pt x="224" y="191"/>
                  </a:cubicBezTo>
                  <a:cubicBezTo>
                    <a:pt x="223" y="193"/>
                    <a:pt x="220" y="193"/>
                    <a:pt x="220" y="194"/>
                  </a:cubicBezTo>
                  <a:cubicBezTo>
                    <a:pt x="219" y="195"/>
                    <a:pt x="220" y="197"/>
                    <a:pt x="220" y="198"/>
                  </a:cubicBezTo>
                  <a:cubicBezTo>
                    <a:pt x="218" y="199"/>
                    <a:pt x="218" y="199"/>
                    <a:pt x="218" y="199"/>
                  </a:cubicBezTo>
                  <a:cubicBezTo>
                    <a:pt x="217" y="201"/>
                    <a:pt x="218" y="206"/>
                    <a:pt x="218" y="206"/>
                  </a:cubicBezTo>
                  <a:cubicBezTo>
                    <a:pt x="217" y="207"/>
                    <a:pt x="216" y="207"/>
                    <a:pt x="216" y="207"/>
                  </a:cubicBezTo>
                  <a:cubicBezTo>
                    <a:pt x="215" y="208"/>
                    <a:pt x="216" y="209"/>
                    <a:pt x="215" y="210"/>
                  </a:cubicBezTo>
                  <a:cubicBezTo>
                    <a:pt x="215" y="211"/>
                    <a:pt x="212" y="212"/>
                    <a:pt x="212" y="213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214"/>
                    <a:pt x="211" y="216"/>
                    <a:pt x="211" y="216"/>
                  </a:cubicBezTo>
                  <a:cubicBezTo>
                    <a:pt x="211" y="217"/>
                    <a:pt x="209" y="216"/>
                    <a:pt x="208" y="216"/>
                  </a:cubicBezTo>
                  <a:cubicBezTo>
                    <a:pt x="207" y="217"/>
                    <a:pt x="206" y="220"/>
                    <a:pt x="205" y="220"/>
                  </a:cubicBezTo>
                  <a:cubicBezTo>
                    <a:pt x="204" y="221"/>
                    <a:pt x="204" y="220"/>
                    <a:pt x="203" y="220"/>
                  </a:cubicBezTo>
                  <a:cubicBezTo>
                    <a:pt x="197" y="222"/>
                    <a:pt x="196" y="224"/>
                    <a:pt x="195" y="230"/>
                  </a:cubicBezTo>
                  <a:cubicBezTo>
                    <a:pt x="193" y="231"/>
                    <a:pt x="191" y="231"/>
                    <a:pt x="190" y="231"/>
                  </a:cubicBezTo>
                  <a:cubicBezTo>
                    <a:pt x="190" y="231"/>
                    <a:pt x="191" y="230"/>
                    <a:pt x="191" y="229"/>
                  </a:cubicBezTo>
                  <a:cubicBezTo>
                    <a:pt x="188" y="230"/>
                    <a:pt x="183" y="230"/>
                    <a:pt x="180" y="231"/>
                  </a:cubicBezTo>
                  <a:cubicBezTo>
                    <a:pt x="180" y="232"/>
                    <a:pt x="180" y="234"/>
                    <a:pt x="180" y="234"/>
                  </a:cubicBezTo>
                  <a:cubicBezTo>
                    <a:pt x="179" y="235"/>
                    <a:pt x="178" y="235"/>
                    <a:pt x="177" y="236"/>
                  </a:cubicBezTo>
                  <a:cubicBezTo>
                    <a:pt x="176" y="237"/>
                    <a:pt x="177" y="238"/>
                    <a:pt x="176" y="239"/>
                  </a:cubicBezTo>
                  <a:cubicBezTo>
                    <a:pt x="176" y="240"/>
                    <a:pt x="172" y="242"/>
                    <a:pt x="170" y="242"/>
                  </a:cubicBezTo>
                  <a:cubicBezTo>
                    <a:pt x="170" y="243"/>
                    <a:pt x="171" y="244"/>
                    <a:pt x="170" y="244"/>
                  </a:cubicBezTo>
                  <a:cubicBezTo>
                    <a:pt x="171" y="244"/>
                    <a:pt x="172" y="243"/>
                    <a:pt x="172" y="243"/>
                  </a:cubicBezTo>
                  <a:cubicBezTo>
                    <a:pt x="172" y="243"/>
                    <a:pt x="173" y="244"/>
                    <a:pt x="174" y="244"/>
                  </a:cubicBezTo>
                  <a:cubicBezTo>
                    <a:pt x="175" y="242"/>
                    <a:pt x="175" y="242"/>
                    <a:pt x="175" y="242"/>
                  </a:cubicBezTo>
                  <a:cubicBezTo>
                    <a:pt x="176" y="242"/>
                    <a:pt x="176" y="242"/>
                    <a:pt x="176" y="242"/>
                  </a:cubicBezTo>
                  <a:cubicBezTo>
                    <a:pt x="177" y="242"/>
                    <a:pt x="176" y="243"/>
                    <a:pt x="178" y="244"/>
                  </a:cubicBezTo>
                  <a:cubicBezTo>
                    <a:pt x="180" y="240"/>
                    <a:pt x="182" y="237"/>
                    <a:pt x="184" y="233"/>
                  </a:cubicBezTo>
                  <a:cubicBezTo>
                    <a:pt x="185" y="233"/>
                    <a:pt x="186" y="233"/>
                    <a:pt x="187" y="233"/>
                  </a:cubicBezTo>
                  <a:cubicBezTo>
                    <a:pt x="187" y="234"/>
                    <a:pt x="188" y="235"/>
                    <a:pt x="186" y="234"/>
                  </a:cubicBezTo>
                  <a:cubicBezTo>
                    <a:pt x="186" y="236"/>
                    <a:pt x="186" y="236"/>
                    <a:pt x="186" y="236"/>
                  </a:cubicBezTo>
                  <a:cubicBezTo>
                    <a:pt x="187" y="236"/>
                    <a:pt x="189" y="237"/>
                    <a:pt x="190" y="236"/>
                  </a:cubicBezTo>
                  <a:cubicBezTo>
                    <a:pt x="190" y="234"/>
                    <a:pt x="190" y="234"/>
                    <a:pt x="190" y="234"/>
                  </a:cubicBezTo>
                  <a:cubicBezTo>
                    <a:pt x="196" y="234"/>
                    <a:pt x="194" y="235"/>
                    <a:pt x="198" y="231"/>
                  </a:cubicBezTo>
                  <a:cubicBezTo>
                    <a:pt x="199" y="231"/>
                    <a:pt x="200" y="231"/>
                    <a:pt x="200" y="231"/>
                  </a:cubicBezTo>
                  <a:cubicBezTo>
                    <a:pt x="200" y="231"/>
                    <a:pt x="200" y="233"/>
                    <a:pt x="200" y="233"/>
                  </a:cubicBezTo>
                  <a:cubicBezTo>
                    <a:pt x="202" y="232"/>
                    <a:pt x="201" y="232"/>
                    <a:pt x="202" y="230"/>
                  </a:cubicBezTo>
                  <a:cubicBezTo>
                    <a:pt x="202" y="231"/>
                    <a:pt x="204" y="232"/>
                    <a:pt x="205" y="231"/>
                  </a:cubicBezTo>
                  <a:cubicBezTo>
                    <a:pt x="206" y="230"/>
                    <a:pt x="206" y="228"/>
                    <a:pt x="206" y="226"/>
                  </a:cubicBezTo>
                  <a:cubicBezTo>
                    <a:pt x="210" y="228"/>
                    <a:pt x="209" y="230"/>
                    <a:pt x="210" y="224"/>
                  </a:cubicBezTo>
                  <a:cubicBezTo>
                    <a:pt x="209" y="224"/>
                    <a:pt x="209" y="225"/>
                    <a:pt x="208" y="224"/>
                  </a:cubicBezTo>
                  <a:cubicBezTo>
                    <a:pt x="208" y="224"/>
                    <a:pt x="210" y="224"/>
                    <a:pt x="209" y="223"/>
                  </a:cubicBezTo>
                  <a:cubicBezTo>
                    <a:pt x="211" y="223"/>
                    <a:pt x="213" y="221"/>
                    <a:pt x="214" y="221"/>
                  </a:cubicBezTo>
                  <a:cubicBezTo>
                    <a:pt x="214" y="221"/>
                    <a:pt x="213" y="220"/>
                    <a:pt x="214" y="220"/>
                  </a:cubicBezTo>
                  <a:cubicBezTo>
                    <a:pt x="215" y="219"/>
                    <a:pt x="217" y="220"/>
                    <a:pt x="218" y="219"/>
                  </a:cubicBezTo>
                  <a:cubicBezTo>
                    <a:pt x="218" y="219"/>
                    <a:pt x="218" y="216"/>
                    <a:pt x="218" y="216"/>
                  </a:cubicBezTo>
                  <a:cubicBezTo>
                    <a:pt x="219" y="216"/>
                    <a:pt x="220" y="217"/>
                    <a:pt x="221" y="216"/>
                  </a:cubicBezTo>
                  <a:cubicBezTo>
                    <a:pt x="222" y="216"/>
                    <a:pt x="225" y="214"/>
                    <a:pt x="226" y="213"/>
                  </a:cubicBezTo>
                  <a:cubicBezTo>
                    <a:pt x="225" y="212"/>
                    <a:pt x="225" y="209"/>
                    <a:pt x="225" y="209"/>
                  </a:cubicBezTo>
                  <a:cubicBezTo>
                    <a:pt x="226" y="208"/>
                    <a:pt x="227" y="208"/>
                    <a:pt x="229" y="208"/>
                  </a:cubicBezTo>
                  <a:cubicBezTo>
                    <a:pt x="229" y="206"/>
                    <a:pt x="229" y="206"/>
                    <a:pt x="229" y="206"/>
                  </a:cubicBezTo>
                  <a:cubicBezTo>
                    <a:pt x="229" y="206"/>
                    <a:pt x="231" y="207"/>
                    <a:pt x="231" y="206"/>
                  </a:cubicBezTo>
                  <a:cubicBezTo>
                    <a:pt x="233" y="205"/>
                    <a:pt x="233" y="202"/>
                    <a:pt x="235" y="201"/>
                  </a:cubicBezTo>
                  <a:cubicBezTo>
                    <a:pt x="236" y="201"/>
                    <a:pt x="237" y="201"/>
                    <a:pt x="238" y="200"/>
                  </a:cubicBezTo>
                  <a:cubicBezTo>
                    <a:pt x="238" y="200"/>
                    <a:pt x="237" y="199"/>
                    <a:pt x="238" y="198"/>
                  </a:cubicBezTo>
                  <a:cubicBezTo>
                    <a:pt x="240" y="196"/>
                    <a:pt x="240" y="196"/>
                    <a:pt x="240" y="196"/>
                  </a:cubicBezTo>
                  <a:cubicBezTo>
                    <a:pt x="242" y="196"/>
                    <a:pt x="245" y="196"/>
                    <a:pt x="246" y="195"/>
                  </a:cubicBezTo>
                  <a:cubicBezTo>
                    <a:pt x="246" y="194"/>
                    <a:pt x="247" y="194"/>
                    <a:pt x="248" y="193"/>
                  </a:cubicBezTo>
                  <a:cubicBezTo>
                    <a:pt x="248" y="192"/>
                    <a:pt x="247" y="191"/>
                    <a:pt x="247" y="191"/>
                  </a:cubicBezTo>
                  <a:cubicBezTo>
                    <a:pt x="247" y="189"/>
                    <a:pt x="250" y="189"/>
                    <a:pt x="250" y="189"/>
                  </a:cubicBezTo>
                  <a:cubicBezTo>
                    <a:pt x="250" y="187"/>
                    <a:pt x="250" y="187"/>
                    <a:pt x="250" y="187"/>
                  </a:cubicBezTo>
                  <a:cubicBezTo>
                    <a:pt x="251" y="186"/>
                    <a:pt x="252" y="187"/>
                    <a:pt x="253" y="187"/>
                  </a:cubicBezTo>
                  <a:cubicBezTo>
                    <a:pt x="253" y="186"/>
                    <a:pt x="253" y="184"/>
                    <a:pt x="253" y="184"/>
                  </a:cubicBezTo>
                  <a:cubicBezTo>
                    <a:pt x="251" y="184"/>
                    <a:pt x="249" y="184"/>
                    <a:pt x="248" y="184"/>
                  </a:cubicBezTo>
                  <a:cubicBezTo>
                    <a:pt x="248" y="182"/>
                    <a:pt x="247" y="180"/>
                    <a:pt x="248" y="178"/>
                  </a:cubicBezTo>
                  <a:cubicBezTo>
                    <a:pt x="248" y="177"/>
                    <a:pt x="249" y="176"/>
                    <a:pt x="250" y="176"/>
                  </a:cubicBezTo>
                  <a:cubicBezTo>
                    <a:pt x="250" y="175"/>
                    <a:pt x="249" y="174"/>
                    <a:pt x="250" y="173"/>
                  </a:cubicBezTo>
                  <a:cubicBezTo>
                    <a:pt x="252" y="173"/>
                    <a:pt x="253" y="173"/>
                    <a:pt x="255" y="173"/>
                  </a:cubicBezTo>
                  <a:cubicBezTo>
                    <a:pt x="255" y="172"/>
                    <a:pt x="255" y="171"/>
                    <a:pt x="256" y="171"/>
                  </a:cubicBezTo>
                  <a:cubicBezTo>
                    <a:pt x="256" y="170"/>
                    <a:pt x="258" y="170"/>
                    <a:pt x="258" y="169"/>
                  </a:cubicBezTo>
                  <a:cubicBezTo>
                    <a:pt x="258" y="168"/>
                    <a:pt x="257" y="167"/>
                    <a:pt x="258" y="166"/>
                  </a:cubicBezTo>
                  <a:cubicBezTo>
                    <a:pt x="258" y="166"/>
                    <a:pt x="260" y="167"/>
                    <a:pt x="260" y="167"/>
                  </a:cubicBezTo>
                  <a:cubicBezTo>
                    <a:pt x="261" y="167"/>
                    <a:pt x="261" y="166"/>
                    <a:pt x="262" y="167"/>
                  </a:cubicBezTo>
                  <a:cubicBezTo>
                    <a:pt x="263" y="163"/>
                    <a:pt x="263" y="161"/>
                    <a:pt x="266" y="159"/>
                  </a:cubicBezTo>
                  <a:cubicBezTo>
                    <a:pt x="268" y="159"/>
                    <a:pt x="268" y="159"/>
                    <a:pt x="269" y="159"/>
                  </a:cubicBezTo>
                  <a:cubicBezTo>
                    <a:pt x="270" y="158"/>
                    <a:pt x="270" y="156"/>
                    <a:pt x="270" y="155"/>
                  </a:cubicBezTo>
                  <a:cubicBezTo>
                    <a:pt x="271" y="154"/>
                    <a:pt x="273" y="154"/>
                    <a:pt x="274" y="153"/>
                  </a:cubicBezTo>
                  <a:cubicBezTo>
                    <a:pt x="276" y="152"/>
                    <a:pt x="277" y="149"/>
                    <a:pt x="279" y="148"/>
                  </a:cubicBezTo>
                  <a:cubicBezTo>
                    <a:pt x="279" y="148"/>
                    <a:pt x="280" y="150"/>
                    <a:pt x="280" y="151"/>
                  </a:cubicBezTo>
                  <a:cubicBezTo>
                    <a:pt x="282" y="150"/>
                    <a:pt x="283" y="151"/>
                    <a:pt x="285" y="150"/>
                  </a:cubicBezTo>
                  <a:cubicBezTo>
                    <a:pt x="286" y="150"/>
                    <a:pt x="286" y="148"/>
                    <a:pt x="287" y="148"/>
                  </a:cubicBezTo>
                  <a:cubicBezTo>
                    <a:pt x="288" y="148"/>
                    <a:pt x="288" y="148"/>
                    <a:pt x="289" y="148"/>
                  </a:cubicBezTo>
                  <a:cubicBezTo>
                    <a:pt x="287" y="151"/>
                    <a:pt x="287" y="151"/>
                    <a:pt x="287" y="151"/>
                  </a:cubicBezTo>
                  <a:cubicBezTo>
                    <a:pt x="286" y="150"/>
                    <a:pt x="286" y="154"/>
                    <a:pt x="286" y="153"/>
                  </a:cubicBezTo>
                  <a:cubicBezTo>
                    <a:pt x="287" y="154"/>
                    <a:pt x="288" y="154"/>
                    <a:pt x="288" y="155"/>
                  </a:cubicBezTo>
                  <a:cubicBezTo>
                    <a:pt x="290" y="158"/>
                    <a:pt x="282" y="154"/>
                    <a:pt x="279" y="155"/>
                  </a:cubicBezTo>
                  <a:cubicBezTo>
                    <a:pt x="279" y="155"/>
                    <a:pt x="278" y="156"/>
                    <a:pt x="278" y="157"/>
                  </a:cubicBezTo>
                  <a:cubicBezTo>
                    <a:pt x="276" y="158"/>
                    <a:pt x="274" y="158"/>
                    <a:pt x="272" y="159"/>
                  </a:cubicBezTo>
                  <a:cubicBezTo>
                    <a:pt x="272" y="162"/>
                    <a:pt x="273" y="167"/>
                    <a:pt x="273" y="169"/>
                  </a:cubicBezTo>
                  <a:cubicBezTo>
                    <a:pt x="273" y="169"/>
                    <a:pt x="270" y="171"/>
                    <a:pt x="269" y="172"/>
                  </a:cubicBezTo>
                  <a:cubicBezTo>
                    <a:pt x="270" y="173"/>
                    <a:pt x="270" y="174"/>
                    <a:pt x="271" y="175"/>
                  </a:cubicBezTo>
                  <a:cubicBezTo>
                    <a:pt x="271" y="175"/>
                    <a:pt x="274" y="176"/>
                    <a:pt x="273" y="175"/>
                  </a:cubicBezTo>
                  <a:cubicBezTo>
                    <a:pt x="274" y="174"/>
                    <a:pt x="274" y="177"/>
                    <a:pt x="273" y="178"/>
                  </a:cubicBezTo>
                  <a:cubicBezTo>
                    <a:pt x="272" y="178"/>
                    <a:pt x="269" y="179"/>
                    <a:pt x="269" y="179"/>
                  </a:cubicBezTo>
                  <a:cubicBezTo>
                    <a:pt x="268" y="179"/>
                    <a:pt x="269" y="181"/>
                    <a:pt x="268" y="182"/>
                  </a:cubicBezTo>
                  <a:cubicBezTo>
                    <a:pt x="270" y="182"/>
                    <a:pt x="271" y="183"/>
                    <a:pt x="273" y="183"/>
                  </a:cubicBezTo>
                  <a:cubicBezTo>
                    <a:pt x="273" y="182"/>
                    <a:pt x="275" y="181"/>
                    <a:pt x="275" y="181"/>
                  </a:cubicBezTo>
                  <a:cubicBezTo>
                    <a:pt x="276" y="180"/>
                    <a:pt x="276" y="182"/>
                    <a:pt x="278" y="181"/>
                  </a:cubicBezTo>
                  <a:cubicBezTo>
                    <a:pt x="278" y="180"/>
                    <a:pt x="278" y="180"/>
                    <a:pt x="278" y="180"/>
                  </a:cubicBezTo>
                  <a:cubicBezTo>
                    <a:pt x="278" y="179"/>
                    <a:pt x="281" y="179"/>
                    <a:pt x="281" y="178"/>
                  </a:cubicBezTo>
                  <a:cubicBezTo>
                    <a:pt x="282" y="177"/>
                    <a:pt x="281" y="176"/>
                    <a:pt x="281" y="176"/>
                  </a:cubicBezTo>
                  <a:cubicBezTo>
                    <a:pt x="283" y="175"/>
                    <a:pt x="285" y="175"/>
                    <a:pt x="287" y="175"/>
                  </a:cubicBezTo>
                  <a:cubicBezTo>
                    <a:pt x="287" y="173"/>
                    <a:pt x="286" y="172"/>
                    <a:pt x="287" y="171"/>
                  </a:cubicBezTo>
                  <a:cubicBezTo>
                    <a:pt x="287" y="171"/>
                    <a:pt x="289" y="172"/>
                    <a:pt x="289" y="173"/>
                  </a:cubicBezTo>
                  <a:cubicBezTo>
                    <a:pt x="289" y="172"/>
                    <a:pt x="289" y="170"/>
                    <a:pt x="289" y="170"/>
                  </a:cubicBezTo>
                  <a:cubicBezTo>
                    <a:pt x="290" y="169"/>
                    <a:pt x="291" y="169"/>
                    <a:pt x="291" y="168"/>
                  </a:cubicBezTo>
                  <a:cubicBezTo>
                    <a:pt x="293" y="168"/>
                    <a:pt x="292" y="169"/>
                    <a:pt x="292" y="170"/>
                  </a:cubicBezTo>
                  <a:cubicBezTo>
                    <a:pt x="293" y="170"/>
                    <a:pt x="294" y="169"/>
                    <a:pt x="294" y="169"/>
                  </a:cubicBezTo>
                  <a:cubicBezTo>
                    <a:pt x="295" y="168"/>
                    <a:pt x="299" y="170"/>
                    <a:pt x="301" y="170"/>
                  </a:cubicBezTo>
                  <a:cubicBezTo>
                    <a:pt x="301" y="169"/>
                    <a:pt x="301" y="167"/>
                    <a:pt x="301" y="167"/>
                  </a:cubicBezTo>
                  <a:cubicBezTo>
                    <a:pt x="302" y="166"/>
                    <a:pt x="303" y="167"/>
                    <a:pt x="304" y="167"/>
                  </a:cubicBezTo>
                  <a:cubicBezTo>
                    <a:pt x="303" y="163"/>
                    <a:pt x="303" y="164"/>
                    <a:pt x="304" y="161"/>
                  </a:cubicBezTo>
                  <a:cubicBezTo>
                    <a:pt x="303" y="160"/>
                    <a:pt x="303" y="162"/>
                    <a:pt x="301" y="161"/>
                  </a:cubicBezTo>
                  <a:cubicBezTo>
                    <a:pt x="301" y="160"/>
                    <a:pt x="301" y="160"/>
                    <a:pt x="301" y="160"/>
                  </a:cubicBezTo>
                  <a:cubicBezTo>
                    <a:pt x="301" y="160"/>
                    <a:pt x="300" y="160"/>
                    <a:pt x="299" y="160"/>
                  </a:cubicBezTo>
                  <a:cubicBezTo>
                    <a:pt x="299" y="159"/>
                    <a:pt x="299" y="156"/>
                    <a:pt x="299" y="154"/>
                  </a:cubicBezTo>
                  <a:cubicBezTo>
                    <a:pt x="303" y="155"/>
                    <a:pt x="304" y="154"/>
                    <a:pt x="308" y="156"/>
                  </a:cubicBezTo>
                  <a:cubicBezTo>
                    <a:pt x="308" y="156"/>
                    <a:pt x="308" y="154"/>
                    <a:pt x="308" y="154"/>
                  </a:cubicBezTo>
                  <a:cubicBezTo>
                    <a:pt x="309" y="154"/>
                    <a:pt x="309" y="155"/>
                    <a:pt x="309" y="155"/>
                  </a:cubicBezTo>
                  <a:cubicBezTo>
                    <a:pt x="311" y="155"/>
                    <a:pt x="312" y="155"/>
                    <a:pt x="313" y="155"/>
                  </a:cubicBezTo>
                  <a:cubicBezTo>
                    <a:pt x="313" y="154"/>
                    <a:pt x="313" y="153"/>
                    <a:pt x="314" y="153"/>
                  </a:cubicBezTo>
                  <a:cubicBezTo>
                    <a:pt x="314" y="153"/>
                    <a:pt x="315" y="155"/>
                    <a:pt x="315" y="155"/>
                  </a:cubicBezTo>
                  <a:cubicBezTo>
                    <a:pt x="314" y="154"/>
                    <a:pt x="314" y="156"/>
                    <a:pt x="314" y="156"/>
                  </a:cubicBezTo>
                  <a:cubicBezTo>
                    <a:pt x="315" y="156"/>
                    <a:pt x="316" y="157"/>
                    <a:pt x="317" y="157"/>
                  </a:cubicBezTo>
                  <a:cubicBezTo>
                    <a:pt x="316" y="158"/>
                    <a:pt x="315" y="158"/>
                    <a:pt x="314" y="159"/>
                  </a:cubicBezTo>
                  <a:cubicBezTo>
                    <a:pt x="315" y="159"/>
                    <a:pt x="317" y="158"/>
                    <a:pt x="319" y="159"/>
                  </a:cubicBezTo>
                  <a:cubicBezTo>
                    <a:pt x="319" y="160"/>
                    <a:pt x="319" y="160"/>
                    <a:pt x="319" y="160"/>
                  </a:cubicBezTo>
                  <a:cubicBezTo>
                    <a:pt x="320" y="160"/>
                    <a:pt x="320" y="160"/>
                    <a:pt x="321" y="161"/>
                  </a:cubicBezTo>
                  <a:cubicBezTo>
                    <a:pt x="321" y="161"/>
                    <a:pt x="321" y="163"/>
                    <a:pt x="321" y="163"/>
                  </a:cubicBezTo>
                  <a:cubicBezTo>
                    <a:pt x="320" y="163"/>
                    <a:pt x="320" y="163"/>
                    <a:pt x="320" y="163"/>
                  </a:cubicBezTo>
                  <a:cubicBezTo>
                    <a:pt x="320" y="164"/>
                    <a:pt x="321" y="165"/>
                    <a:pt x="321" y="165"/>
                  </a:cubicBezTo>
                  <a:cubicBezTo>
                    <a:pt x="323" y="165"/>
                    <a:pt x="324" y="165"/>
                    <a:pt x="325" y="164"/>
                  </a:cubicBezTo>
                  <a:cubicBezTo>
                    <a:pt x="325" y="164"/>
                    <a:pt x="326" y="164"/>
                    <a:pt x="327" y="163"/>
                  </a:cubicBezTo>
                  <a:cubicBezTo>
                    <a:pt x="328" y="164"/>
                    <a:pt x="327" y="165"/>
                    <a:pt x="327" y="166"/>
                  </a:cubicBezTo>
                  <a:cubicBezTo>
                    <a:pt x="328" y="166"/>
                    <a:pt x="329" y="168"/>
                    <a:pt x="329" y="168"/>
                  </a:cubicBezTo>
                  <a:cubicBezTo>
                    <a:pt x="330" y="168"/>
                    <a:pt x="332" y="168"/>
                    <a:pt x="333" y="168"/>
                  </a:cubicBezTo>
                  <a:cubicBezTo>
                    <a:pt x="334" y="168"/>
                    <a:pt x="335" y="170"/>
                    <a:pt x="335" y="171"/>
                  </a:cubicBezTo>
                  <a:cubicBezTo>
                    <a:pt x="336" y="171"/>
                    <a:pt x="343" y="173"/>
                    <a:pt x="343" y="173"/>
                  </a:cubicBezTo>
                  <a:cubicBezTo>
                    <a:pt x="345" y="172"/>
                    <a:pt x="348" y="170"/>
                    <a:pt x="351" y="170"/>
                  </a:cubicBezTo>
                  <a:cubicBezTo>
                    <a:pt x="352" y="170"/>
                    <a:pt x="354" y="172"/>
                    <a:pt x="355" y="173"/>
                  </a:cubicBezTo>
                  <a:cubicBezTo>
                    <a:pt x="357" y="173"/>
                    <a:pt x="357" y="171"/>
                    <a:pt x="359" y="172"/>
                  </a:cubicBezTo>
                  <a:cubicBezTo>
                    <a:pt x="359" y="172"/>
                    <a:pt x="360" y="174"/>
                    <a:pt x="360" y="174"/>
                  </a:cubicBezTo>
                  <a:cubicBezTo>
                    <a:pt x="362" y="175"/>
                    <a:pt x="370" y="177"/>
                    <a:pt x="373" y="176"/>
                  </a:cubicBezTo>
                  <a:cubicBezTo>
                    <a:pt x="374" y="176"/>
                    <a:pt x="375" y="174"/>
                    <a:pt x="376" y="173"/>
                  </a:cubicBezTo>
                  <a:cubicBezTo>
                    <a:pt x="376" y="175"/>
                    <a:pt x="376" y="177"/>
                    <a:pt x="376" y="178"/>
                  </a:cubicBezTo>
                  <a:cubicBezTo>
                    <a:pt x="376" y="178"/>
                    <a:pt x="374" y="179"/>
                    <a:pt x="374" y="180"/>
                  </a:cubicBezTo>
                  <a:cubicBezTo>
                    <a:pt x="374" y="180"/>
                    <a:pt x="376" y="181"/>
                    <a:pt x="376" y="181"/>
                  </a:cubicBezTo>
                  <a:cubicBezTo>
                    <a:pt x="377" y="181"/>
                    <a:pt x="379" y="180"/>
                    <a:pt x="379" y="181"/>
                  </a:cubicBezTo>
                  <a:cubicBezTo>
                    <a:pt x="380" y="181"/>
                    <a:pt x="380" y="183"/>
                    <a:pt x="380" y="183"/>
                  </a:cubicBezTo>
                  <a:cubicBezTo>
                    <a:pt x="381" y="184"/>
                    <a:pt x="383" y="183"/>
                    <a:pt x="383" y="184"/>
                  </a:cubicBezTo>
                  <a:cubicBezTo>
                    <a:pt x="384" y="182"/>
                    <a:pt x="383" y="184"/>
                    <a:pt x="384" y="183"/>
                  </a:cubicBezTo>
                  <a:cubicBezTo>
                    <a:pt x="385" y="183"/>
                    <a:pt x="384" y="182"/>
                    <a:pt x="384" y="182"/>
                  </a:cubicBezTo>
                  <a:cubicBezTo>
                    <a:pt x="384" y="181"/>
                    <a:pt x="384" y="181"/>
                    <a:pt x="384" y="181"/>
                  </a:cubicBezTo>
                  <a:cubicBezTo>
                    <a:pt x="385" y="181"/>
                    <a:pt x="387" y="181"/>
                    <a:pt x="388" y="181"/>
                  </a:cubicBezTo>
                  <a:cubicBezTo>
                    <a:pt x="387" y="183"/>
                    <a:pt x="387" y="185"/>
                    <a:pt x="386" y="187"/>
                  </a:cubicBezTo>
                  <a:cubicBezTo>
                    <a:pt x="387" y="187"/>
                    <a:pt x="393" y="195"/>
                    <a:pt x="393" y="195"/>
                  </a:cubicBezTo>
                  <a:cubicBezTo>
                    <a:pt x="396" y="196"/>
                    <a:pt x="397" y="194"/>
                    <a:pt x="398" y="195"/>
                  </a:cubicBezTo>
                  <a:cubicBezTo>
                    <a:pt x="399" y="195"/>
                    <a:pt x="398" y="198"/>
                    <a:pt x="398" y="198"/>
                  </a:cubicBezTo>
                  <a:cubicBezTo>
                    <a:pt x="399" y="198"/>
                    <a:pt x="400" y="198"/>
                    <a:pt x="400" y="198"/>
                  </a:cubicBezTo>
                  <a:cubicBezTo>
                    <a:pt x="404" y="202"/>
                    <a:pt x="404" y="202"/>
                    <a:pt x="404" y="202"/>
                  </a:cubicBezTo>
                  <a:cubicBezTo>
                    <a:pt x="404" y="204"/>
                    <a:pt x="402" y="204"/>
                    <a:pt x="403" y="205"/>
                  </a:cubicBezTo>
                  <a:cubicBezTo>
                    <a:pt x="404" y="207"/>
                    <a:pt x="406" y="206"/>
                    <a:pt x="408" y="207"/>
                  </a:cubicBezTo>
                  <a:cubicBezTo>
                    <a:pt x="408" y="208"/>
                    <a:pt x="409" y="210"/>
                    <a:pt x="409" y="210"/>
                  </a:cubicBezTo>
                  <a:cubicBezTo>
                    <a:pt x="409" y="210"/>
                    <a:pt x="411" y="210"/>
                    <a:pt x="411" y="210"/>
                  </a:cubicBezTo>
                  <a:cubicBezTo>
                    <a:pt x="411" y="209"/>
                    <a:pt x="411" y="208"/>
                    <a:pt x="411" y="207"/>
                  </a:cubicBezTo>
                  <a:cubicBezTo>
                    <a:pt x="412" y="208"/>
                    <a:pt x="414" y="210"/>
                    <a:pt x="415" y="210"/>
                  </a:cubicBezTo>
                  <a:cubicBezTo>
                    <a:pt x="416" y="211"/>
                    <a:pt x="417" y="210"/>
                    <a:pt x="418" y="210"/>
                  </a:cubicBezTo>
                  <a:cubicBezTo>
                    <a:pt x="418" y="209"/>
                    <a:pt x="417" y="207"/>
                    <a:pt x="417" y="205"/>
                  </a:cubicBezTo>
                  <a:cubicBezTo>
                    <a:pt x="417" y="205"/>
                    <a:pt x="415" y="205"/>
                    <a:pt x="414" y="205"/>
                  </a:cubicBezTo>
                  <a:cubicBezTo>
                    <a:pt x="420" y="202"/>
                    <a:pt x="408" y="200"/>
                    <a:pt x="404" y="200"/>
                  </a:cubicBezTo>
                  <a:cubicBezTo>
                    <a:pt x="404" y="199"/>
                    <a:pt x="403" y="197"/>
                    <a:pt x="403" y="197"/>
                  </a:cubicBezTo>
                  <a:cubicBezTo>
                    <a:pt x="404" y="197"/>
                    <a:pt x="405" y="198"/>
                    <a:pt x="405" y="198"/>
                  </a:cubicBezTo>
                  <a:cubicBezTo>
                    <a:pt x="406" y="199"/>
                    <a:pt x="411" y="196"/>
                    <a:pt x="412" y="195"/>
                  </a:cubicBezTo>
                  <a:cubicBezTo>
                    <a:pt x="413" y="196"/>
                    <a:pt x="413" y="197"/>
                    <a:pt x="413" y="198"/>
                  </a:cubicBezTo>
                  <a:cubicBezTo>
                    <a:pt x="414" y="198"/>
                    <a:pt x="414" y="198"/>
                    <a:pt x="414" y="198"/>
                  </a:cubicBezTo>
                  <a:cubicBezTo>
                    <a:pt x="414" y="194"/>
                    <a:pt x="414" y="192"/>
                    <a:pt x="414" y="189"/>
                  </a:cubicBezTo>
                  <a:cubicBezTo>
                    <a:pt x="414" y="189"/>
                    <a:pt x="416" y="189"/>
                    <a:pt x="416" y="189"/>
                  </a:cubicBezTo>
                  <a:cubicBezTo>
                    <a:pt x="417" y="193"/>
                    <a:pt x="416" y="196"/>
                    <a:pt x="420" y="197"/>
                  </a:cubicBezTo>
                  <a:cubicBezTo>
                    <a:pt x="421" y="197"/>
                    <a:pt x="423" y="196"/>
                    <a:pt x="423" y="196"/>
                  </a:cubicBezTo>
                  <a:cubicBezTo>
                    <a:pt x="424" y="197"/>
                    <a:pt x="424" y="200"/>
                    <a:pt x="424" y="200"/>
                  </a:cubicBezTo>
                  <a:cubicBezTo>
                    <a:pt x="425" y="200"/>
                    <a:pt x="426" y="199"/>
                    <a:pt x="427" y="200"/>
                  </a:cubicBezTo>
                  <a:cubicBezTo>
                    <a:pt x="427" y="201"/>
                    <a:pt x="426" y="203"/>
                    <a:pt x="426" y="204"/>
                  </a:cubicBezTo>
                  <a:cubicBezTo>
                    <a:pt x="430" y="206"/>
                    <a:pt x="430" y="206"/>
                    <a:pt x="430" y="206"/>
                  </a:cubicBezTo>
                  <a:cubicBezTo>
                    <a:pt x="430" y="207"/>
                    <a:pt x="429" y="212"/>
                    <a:pt x="430" y="214"/>
                  </a:cubicBezTo>
                  <a:cubicBezTo>
                    <a:pt x="430" y="214"/>
                    <a:pt x="434" y="215"/>
                    <a:pt x="434" y="215"/>
                  </a:cubicBezTo>
                  <a:cubicBezTo>
                    <a:pt x="435" y="216"/>
                    <a:pt x="434" y="218"/>
                    <a:pt x="434" y="219"/>
                  </a:cubicBezTo>
                  <a:cubicBezTo>
                    <a:pt x="434" y="219"/>
                    <a:pt x="435" y="220"/>
                    <a:pt x="435" y="220"/>
                  </a:cubicBezTo>
                  <a:cubicBezTo>
                    <a:pt x="433" y="221"/>
                    <a:pt x="433" y="221"/>
                    <a:pt x="433" y="221"/>
                  </a:cubicBezTo>
                  <a:cubicBezTo>
                    <a:pt x="433" y="221"/>
                    <a:pt x="433" y="223"/>
                    <a:pt x="433" y="223"/>
                  </a:cubicBezTo>
                  <a:cubicBezTo>
                    <a:pt x="434" y="223"/>
                    <a:pt x="434" y="223"/>
                    <a:pt x="434" y="223"/>
                  </a:cubicBezTo>
                  <a:cubicBezTo>
                    <a:pt x="434" y="224"/>
                    <a:pt x="434" y="224"/>
                    <a:pt x="434" y="224"/>
                  </a:cubicBezTo>
                  <a:cubicBezTo>
                    <a:pt x="434" y="224"/>
                    <a:pt x="435" y="224"/>
                    <a:pt x="436" y="224"/>
                  </a:cubicBezTo>
                  <a:cubicBezTo>
                    <a:pt x="436" y="223"/>
                    <a:pt x="436" y="221"/>
                    <a:pt x="435" y="222"/>
                  </a:cubicBezTo>
                  <a:cubicBezTo>
                    <a:pt x="435" y="220"/>
                    <a:pt x="435" y="220"/>
                    <a:pt x="435" y="220"/>
                  </a:cubicBezTo>
                  <a:cubicBezTo>
                    <a:pt x="435" y="221"/>
                    <a:pt x="436" y="220"/>
                    <a:pt x="437" y="220"/>
                  </a:cubicBezTo>
                  <a:cubicBezTo>
                    <a:pt x="437" y="220"/>
                    <a:pt x="441" y="225"/>
                    <a:pt x="441" y="225"/>
                  </a:cubicBezTo>
                  <a:cubicBezTo>
                    <a:pt x="440" y="225"/>
                    <a:pt x="439" y="225"/>
                    <a:pt x="439" y="225"/>
                  </a:cubicBezTo>
                  <a:cubicBezTo>
                    <a:pt x="439" y="226"/>
                    <a:pt x="439" y="226"/>
                    <a:pt x="439" y="226"/>
                  </a:cubicBezTo>
                  <a:cubicBezTo>
                    <a:pt x="439" y="226"/>
                    <a:pt x="440" y="227"/>
                    <a:pt x="441" y="227"/>
                  </a:cubicBezTo>
                  <a:cubicBezTo>
                    <a:pt x="440" y="227"/>
                    <a:pt x="442" y="225"/>
                    <a:pt x="442" y="225"/>
                  </a:cubicBezTo>
                  <a:cubicBezTo>
                    <a:pt x="442" y="226"/>
                    <a:pt x="442" y="226"/>
                    <a:pt x="443" y="226"/>
                  </a:cubicBezTo>
                  <a:cubicBezTo>
                    <a:pt x="442" y="230"/>
                    <a:pt x="443" y="232"/>
                    <a:pt x="442" y="235"/>
                  </a:cubicBezTo>
                  <a:cubicBezTo>
                    <a:pt x="443" y="234"/>
                    <a:pt x="444" y="235"/>
                    <a:pt x="445" y="234"/>
                  </a:cubicBezTo>
                  <a:cubicBezTo>
                    <a:pt x="445" y="234"/>
                    <a:pt x="445" y="231"/>
                    <a:pt x="445" y="231"/>
                  </a:cubicBezTo>
                  <a:cubicBezTo>
                    <a:pt x="446" y="231"/>
                    <a:pt x="447" y="231"/>
                    <a:pt x="448" y="230"/>
                  </a:cubicBezTo>
                  <a:cubicBezTo>
                    <a:pt x="448" y="231"/>
                    <a:pt x="449" y="231"/>
                    <a:pt x="449" y="232"/>
                  </a:cubicBezTo>
                  <a:cubicBezTo>
                    <a:pt x="449" y="232"/>
                    <a:pt x="447" y="232"/>
                    <a:pt x="447" y="232"/>
                  </a:cubicBezTo>
                  <a:cubicBezTo>
                    <a:pt x="447" y="233"/>
                    <a:pt x="446" y="237"/>
                    <a:pt x="446" y="236"/>
                  </a:cubicBezTo>
                  <a:cubicBezTo>
                    <a:pt x="447" y="238"/>
                    <a:pt x="447" y="238"/>
                    <a:pt x="448" y="240"/>
                  </a:cubicBezTo>
                  <a:cubicBezTo>
                    <a:pt x="453" y="239"/>
                    <a:pt x="451" y="241"/>
                    <a:pt x="451" y="235"/>
                  </a:cubicBezTo>
                  <a:cubicBezTo>
                    <a:pt x="451" y="235"/>
                    <a:pt x="452" y="235"/>
                    <a:pt x="452" y="236"/>
                  </a:cubicBezTo>
                  <a:cubicBezTo>
                    <a:pt x="453" y="238"/>
                    <a:pt x="453" y="239"/>
                    <a:pt x="454" y="240"/>
                  </a:cubicBezTo>
                  <a:cubicBezTo>
                    <a:pt x="453" y="241"/>
                    <a:pt x="453" y="241"/>
                    <a:pt x="453" y="242"/>
                  </a:cubicBezTo>
                  <a:cubicBezTo>
                    <a:pt x="452" y="242"/>
                    <a:pt x="448" y="242"/>
                    <a:pt x="450" y="243"/>
                  </a:cubicBezTo>
                  <a:cubicBezTo>
                    <a:pt x="451" y="244"/>
                    <a:pt x="450" y="244"/>
                    <a:pt x="452" y="244"/>
                  </a:cubicBezTo>
                  <a:cubicBezTo>
                    <a:pt x="450" y="245"/>
                    <a:pt x="453" y="245"/>
                    <a:pt x="453" y="245"/>
                  </a:cubicBezTo>
                  <a:cubicBezTo>
                    <a:pt x="453" y="246"/>
                    <a:pt x="452" y="246"/>
                    <a:pt x="452" y="246"/>
                  </a:cubicBezTo>
                  <a:cubicBezTo>
                    <a:pt x="452" y="248"/>
                    <a:pt x="452" y="248"/>
                    <a:pt x="452" y="248"/>
                  </a:cubicBezTo>
                  <a:cubicBezTo>
                    <a:pt x="454" y="248"/>
                    <a:pt x="454" y="249"/>
                    <a:pt x="456" y="249"/>
                  </a:cubicBezTo>
                  <a:cubicBezTo>
                    <a:pt x="457" y="247"/>
                    <a:pt x="457" y="245"/>
                    <a:pt x="459" y="244"/>
                  </a:cubicBezTo>
                  <a:cubicBezTo>
                    <a:pt x="459" y="244"/>
                    <a:pt x="459" y="244"/>
                    <a:pt x="460" y="243"/>
                  </a:cubicBezTo>
                  <a:cubicBezTo>
                    <a:pt x="460" y="243"/>
                    <a:pt x="460" y="243"/>
                    <a:pt x="459" y="243"/>
                  </a:cubicBezTo>
                  <a:cubicBezTo>
                    <a:pt x="460" y="242"/>
                    <a:pt x="461" y="241"/>
                    <a:pt x="462" y="240"/>
                  </a:cubicBezTo>
                  <a:cubicBezTo>
                    <a:pt x="462" y="239"/>
                    <a:pt x="462" y="238"/>
                    <a:pt x="462" y="236"/>
                  </a:cubicBezTo>
                  <a:cubicBezTo>
                    <a:pt x="461" y="234"/>
                    <a:pt x="465" y="232"/>
                    <a:pt x="463" y="232"/>
                  </a:cubicBezTo>
                  <a:cubicBezTo>
                    <a:pt x="461" y="232"/>
                    <a:pt x="462" y="228"/>
                    <a:pt x="460" y="226"/>
                  </a:cubicBezTo>
                  <a:cubicBezTo>
                    <a:pt x="458" y="225"/>
                    <a:pt x="458" y="227"/>
                    <a:pt x="457" y="224"/>
                  </a:cubicBezTo>
                  <a:cubicBezTo>
                    <a:pt x="456" y="221"/>
                    <a:pt x="455" y="219"/>
                    <a:pt x="455" y="216"/>
                  </a:cubicBezTo>
                  <a:cubicBezTo>
                    <a:pt x="455" y="213"/>
                    <a:pt x="452" y="218"/>
                    <a:pt x="449" y="216"/>
                  </a:cubicBezTo>
                  <a:cubicBezTo>
                    <a:pt x="445" y="214"/>
                    <a:pt x="446" y="211"/>
                    <a:pt x="443" y="209"/>
                  </a:cubicBezTo>
                  <a:cubicBezTo>
                    <a:pt x="439" y="207"/>
                    <a:pt x="439" y="203"/>
                    <a:pt x="437" y="200"/>
                  </a:cubicBezTo>
                  <a:cubicBezTo>
                    <a:pt x="435" y="197"/>
                    <a:pt x="428" y="191"/>
                    <a:pt x="427" y="188"/>
                  </a:cubicBezTo>
                  <a:cubicBezTo>
                    <a:pt x="425" y="186"/>
                    <a:pt x="423" y="182"/>
                    <a:pt x="419" y="181"/>
                  </a:cubicBezTo>
                  <a:cubicBezTo>
                    <a:pt x="416" y="181"/>
                    <a:pt x="416" y="179"/>
                    <a:pt x="416" y="177"/>
                  </a:cubicBezTo>
                  <a:cubicBezTo>
                    <a:pt x="416" y="174"/>
                    <a:pt x="411" y="175"/>
                    <a:pt x="410" y="172"/>
                  </a:cubicBezTo>
                  <a:cubicBezTo>
                    <a:pt x="408" y="169"/>
                    <a:pt x="405" y="172"/>
                    <a:pt x="402" y="172"/>
                  </a:cubicBezTo>
                  <a:cubicBezTo>
                    <a:pt x="400" y="172"/>
                    <a:pt x="403" y="174"/>
                    <a:pt x="402" y="177"/>
                  </a:cubicBezTo>
                  <a:cubicBezTo>
                    <a:pt x="401" y="180"/>
                    <a:pt x="398" y="179"/>
                    <a:pt x="395" y="181"/>
                  </a:cubicBezTo>
                  <a:cubicBezTo>
                    <a:pt x="390" y="186"/>
                    <a:pt x="393" y="182"/>
                    <a:pt x="391" y="179"/>
                  </a:cubicBezTo>
                  <a:cubicBezTo>
                    <a:pt x="389" y="176"/>
                    <a:pt x="383" y="173"/>
                    <a:pt x="381" y="170"/>
                  </a:cubicBezTo>
                  <a:cubicBezTo>
                    <a:pt x="379" y="167"/>
                    <a:pt x="379" y="167"/>
                    <a:pt x="378" y="164"/>
                  </a:cubicBezTo>
                  <a:cubicBezTo>
                    <a:pt x="377" y="161"/>
                    <a:pt x="380" y="155"/>
                    <a:pt x="374" y="161"/>
                  </a:cubicBezTo>
                  <a:cubicBezTo>
                    <a:pt x="373" y="162"/>
                    <a:pt x="370" y="160"/>
                    <a:pt x="369" y="159"/>
                  </a:cubicBezTo>
                  <a:cubicBezTo>
                    <a:pt x="367" y="158"/>
                    <a:pt x="361" y="161"/>
                    <a:pt x="361" y="161"/>
                  </a:cubicBezTo>
                  <a:cubicBezTo>
                    <a:pt x="358" y="22"/>
                    <a:pt x="358" y="22"/>
                    <a:pt x="358" y="22"/>
                  </a:cubicBezTo>
                  <a:close/>
                </a:path>
              </a:pathLst>
            </a:custGeom>
            <a:grpFill/>
            <a:ln w="9525">
              <a:solidFill>
                <a:schemeClr val="tx2">
                  <a:lumMod val="2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351"/>
            <p:cNvSpPr>
              <a:spLocks noEditPoints="1"/>
            </p:cNvSpPr>
            <p:nvPr/>
          </p:nvSpPr>
          <p:spPr bwMode="auto">
            <a:xfrm>
              <a:off x="405196" y="1113433"/>
              <a:ext cx="11378432" cy="1029341"/>
            </a:xfrm>
            <a:custGeom>
              <a:avLst/>
              <a:gdLst>
                <a:gd name="T0" fmla="*/ 3206 w 3230"/>
                <a:gd name="T1" fmla="*/ 128 h 292"/>
                <a:gd name="T2" fmla="*/ 3227 w 3230"/>
                <a:gd name="T3" fmla="*/ 139 h 292"/>
                <a:gd name="T4" fmla="*/ 422 w 3230"/>
                <a:gd name="T5" fmla="*/ 230 h 292"/>
                <a:gd name="T6" fmla="*/ 435 w 3230"/>
                <a:gd name="T7" fmla="*/ 226 h 292"/>
                <a:gd name="T8" fmla="*/ 419 w 3230"/>
                <a:gd name="T9" fmla="*/ 204 h 292"/>
                <a:gd name="T10" fmla="*/ 407 w 3230"/>
                <a:gd name="T11" fmla="*/ 193 h 292"/>
                <a:gd name="T12" fmla="*/ 198 w 3230"/>
                <a:gd name="T13" fmla="*/ 242 h 292"/>
                <a:gd name="T14" fmla="*/ 215 w 3230"/>
                <a:gd name="T15" fmla="*/ 183 h 292"/>
                <a:gd name="T16" fmla="*/ 306 w 3230"/>
                <a:gd name="T17" fmla="*/ 164 h 292"/>
                <a:gd name="T18" fmla="*/ 14 w 3230"/>
                <a:gd name="T19" fmla="*/ 288 h 292"/>
                <a:gd name="T20" fmla="*/ 53 w 3230"/>
                <a:gd name="T21" fmla="*/ 284 h 292"/>
                <a:gd name="T22" fmla="*/ 20 w 3230"/>
                <a:gd name="T23" fmla="*/ 282 h 292"/>
                <a:gd name="T24" fmla="*/ 71 w 3230"/>
                <a:gd name="T25" fmla="*/ 283 h 292"/>
                <a:gd name="T26" fmla="*/ 122 w 3230"/>
                <a:gd name="T27" fmla="*/ 270 h 292"/>
                <a:gd name="T28" fmla="*/ 132 w 3230"/>
                <a:gd name="T29" fmla="*/ 270 h 292"/>
                <a:gd name="T30" fmla="*/ 167 w 3230"/>
                <a:gd name="T31" fmla="*/ 248 h 292"/>
                <a:gd name="T32" fmla="*/ 441 w 3230"/>
                <a:gd name="T33" fmla="*/ 244 h 292"/>
                <a:gd name="T34" fmla="*/ 440 w 3230"/>
                <a:gd name="T35" fmla="*/ 236 h 292"/>
                <a:gd name="T36" fmla="*/ 421 w 3230"/>
                <a:gd name="T37" fmla="*/ 222 h 292"/>
                <a:gd name="T38" fmla="*/ 424 w 3230"/>
                <a:gd name="T39" fmla="*/ 216 h 292"/>
                <a:gd name="T40" fmla="*/ 252 w 3230"/>
                <a:gd name="T41" fmla="*/ 204 h 292"/>
                <a:gd name="T42" fmla="*/ 254 w 3230"/>
                <a:gd name="T43" fmla="*/ 216 h 292"/>
                <a:gd name="T44" fmla="*/ 263 w 3230"/>
                <a:gd name="T45" fmla="*/ 196 h 292"/>
                <a:gd name="T46" fmla="*/ 150 w 3230"/>
                <a:gd name="T47" fmla="*/ 171 h 292"/>
                <a:gd name="T48" fmla="*/ 119 w 3230"/>
                <a:gd name="T49" fmla="*/ 129 h 292"/>
                <a:gd name="T50" fmla="*/ 351 w 3230"/>
                <a:gd name="T51" fmla="*/ 17 h 292"/>
                <a:gd name="T52" fmla="*/ 301 w 3230"/>
                <a:gd name="T53" fmla="*/ 15 h 292"/>
                <a:gd name="T54" fmla="*/ 260 w 3230"/>
                <a:gd name="T55" fmla="*/ 10 h 292"/>
                <a:gd name="T56" fmla="*/ 212 w 3230"/>
                <a:gd name="T57" fmla="*/ 8 h 292"/>
                <a:gd name="T58" fmla="*/ 178 w 3230"/>
                <a:gd name="T59" fmla="*/ 22 h 292"/>
                <a:gd name="T60" fmla="*/ 147 w 3230"/>
                <a:gd name="T61" fmla="*/ 53 h 292"/>
                <a:gd name="T62" fmla="*/ 182 w 3230"/>
                <a:gd name="T63" fmla="*/ 68 h 292"/>
                <a:gd name="T64" fmla="*/ 180 w 3230"/>
                <a:gd name="T65" fmla="*/ 85 h 292"/>
                <a:gd name="T66" fmla="*/ 134 w 3230"/>
                <a:gd name="T67" fmla="*/ 85 h 292"/>
                <a:gd name="T68" fmla="*/ 168 w 3230"/>
                <a:gd name="T69" fmla="*/ 104 h 292"/>
                <a:gd name="T70" fmla="*/ 179 w 3230"/>
                <a:gd name="T71" fmla="*/ 123 h 292"/>
                <a:gd name="T72" fmla="*/ 149 w 3230"/>
                <a:gd name="T73" fmla="*/ 142 h 292"/>
                <a:gd name="T74" fmla="*/ 165 w 3230"/>
                <a:gd name="T75" fmla="*/ 157 h 292"/>
                <a:gd name="T76" fmla="*/ 176 w 3230"/>
                <a:gd name="T77" fmla="*/ 165 h 292"/>
                <a:gd name="T78" fmla="*/ 189 w 3230"/>
                <a:gd name="T79" fmla="*/ 186 h 292"/>
                <a:gd name="T80" fmla="*/ 214 w 3230"/>
                <a:gd name="T81" fmla="*/ 190 h 292"/>
                <a:gd name="T82" fmla="*/ 211 w 3230"/>
                <a:gd name="T83" fmla="*/ 214 h 292"/>
                <a:gd name="T84" fmla="*/ 170 w 3230"/>
                <a:gd name="T85" fmla="*/ 242 h 292"/>
                <a:gd name="T86" fmla="*/ 190 w 3230"/>
                <a:gd name="T87" fmla="*/ 234 h 292"/>
                <a:gd name="T88" fmla="*/ 218 w 3230"/>
                <a:gd name="T89" fmla="*/ 219 h 292"/>
                <a:gd name="T90" fmla="*/ 246 w 3230"/>
                <a:gd name="T91" fmla="*/ 195 h 292"/>
                <a:gd name="T92" fmla="*/ 256 w 3230"/>
                <a:gd name="T93" fmla="*/ 171 h 292"/>
                <a:gd name="T94" fmla="*/ 287 w 3230"/>
                <a:gd name="T95" fmla="*/ 148 h 292"/>
                <a:gd name="T96" fmla="*/ 273 w 3230"/>
                <a:gd name="T97" fmla="*/ 178 h 292"/>
                <a:gd name="T98" fmla="*/ 289 w 3230"/>
                <a:gd name="T99" fmla="*/ 170 h 292"/>
                <a:gd name="T100" fmla="*/ 308 w 3230"/>
                <a:gd name="T101" fmla="*/ 156 h 292"/>
                <a:gd name="T102" fmla="*/ 321 w 3230"/>
                <a:gd name="T103" fmla="*/ 163 h 292"/>
                <a:gd name="T104" fmla="*/ 359 w 3230"/>
                <a:gd name="T105" fmla="*/ 172 h 292"/>
                <a:gd name="T106" fmla="*/ 384 w 3230"/>
                <a:gd name="T107" fmla="*/ 181 h 292"/>
                <a:gd name="T108" fmla="*/ 411 w 3230"/>
                <a:gd name="T109" fmla="*/ 207 h 292"/>
                <a:gd name="T110" fmla="*/ 416 w 3230"/>
                <a:gd name="T111" fmla="*/ 189 h 292"/>
                <a:gd name="T112" fmla="*/ 433 w 3230"/>
                <a:gd name="T113" fmla="*/ 223 h 292"/>
                <a:gd name="T114" fmla="*/ 443 w 3230"/>
                <a:gd name="T115" fmla="*/ 226 h 292"/>
                <a:gd name="T116" fmla="*/ 453 w 3230"/>
                <a:gd name="T117" fmla="*/ 242 h 292"/>
                <a:gd name="T118" fmla="*/ 463 w 3230"/>
                <a:gd name="T119" fmla="*/ 232 h 292"/>
                <a:gd name="T120" fmla="*/ 402 w 3230"/>
                <a:gd name="T121" fmla="*/ 177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230" h="292">
                  <a:moveTo>
                    <a:pt x="87" y="160"/>
                  </a:moveTo>
                  <a:cubicBezTo>
                    <a:pt x="85" y="163"/>
                    <a:pt x="86" y="161"/>
                    <a:pt x="87" y="164"/>
                  </a:cubicBezTo>
                  <a:cubicBezTo>
                    <a:pt x="88" y="165"/>
                    <a:pt x="90" y="165"/>
                    <a:pt x="90" y="165"/>
                  </a:cubicBezTo>
                  <a:cubicBezTo>
                    <a:pt x="91" y="166"/>
                    <a:pt x="93" y="165"/>
                    <a:pt x="93" y="164"/>
                  </a:cubicBezTo>
                  <a:cubicBezTo>
                    <a:pt x="89" y="163"/>
                    <a:pt x="89" y="163"/>
                    <a:pt x="89" y="163"/>
                  </a:cubicBezTo>
                  <a:cubicBezTo>
                    <a:pt x="87" y="162"/>
                    <a:pt x="89" y="161"/>
                    <a:pt x="87" y="160"/>
                  </a:cubicBezTo>
                  <a:close/>
                  <a:moveTo>
                    <a:pt x="3214" y="127"/>
                  </a:moveTo>
                  <a:cubicBezTo>
                    <a:pt x="3213" y="130"/>
                    <a:pt x="3213" y="130"/>
                    <a:pt x="3213" y="130"/>
                  </a:cubicBezTo>
                  <a:cubicBezTo>
                    <a:pt x="3212" y="130"/>
                    <a:pt x="3211" y="130"/>
                    <a:pt x="3210" y="130"/>
                  </a:cubicBezTo>
                  <a:cubicBezTo>
                    <a:pt x="3209" y="131"/>
                    <a:pt x="3209" y="131"/>
                    <a:pt x="3209" y="131"/>
                  </a:cubicBezTo>
                  <a:cubicBezTo>
                    <a:pt x="3206" y="131"/>
                    <a:pt x="3206" y="131"/>
                    <a:pt x="3206" y="131"/>
                  </a:cubicBezTo>
                  <a:cubicBezTo>
                    <a:pt x="3206" y="130"/>
                    <a:pt x="3206" y="128"/>
                    <a:pt x="3206" y="128"/>
                  </a:cubicBezTo>
                  <a:cubicBezTo>
                    <a:pt x="3205" y="127"/>
                    <a:pt x="3205" y="129"/>
                    <a:pt x="3205" y="129"/>
                  </a:cubicBezTo>
                  <a:cubicBezTo>
                    <a:pt x="3203" y="129"/>
                    <a:pt x="3205" y="132"/>
                    <a:pt x="3204" y="133"/>
                  </a:cubicBezTo>
                  <a:cubicBezTo>
                    <a:pt x="3203" y="133"/>
                    <a:pt x="3203" y="133"/>
                    <a:pt x="3203" y="133"/>
                  </a:cubicBezTo>
                  <a:cubicBezTo>
                    <a:pt x="3203" y="133"/>
                    <a:pt x="3203" y="134"/>
                    <a:pt x="3203" y="135"/>
                  </a:cubicBezTo>
                  <a:cubicBezTo>
                    <a:pt x="3204" y="135"/>
                    <a:pt x="3205" y="135"/>
                    <a:pt x="3205" y="135"/>
                  </a:cubicBezTo>
                  <a:cubicBezTo>
                    <a:pt x="3205" y="135"/>
                    <a:pt x="3206" y="136"/>
                    <a:pt x="3207" y="135"/>
                  </a:cubicBezTo>
                  <a:cubicBezTo>
                    <a:pt x="3210" y="135"/>
                    <a:pt x="3213" y="131"/>
                    <a:pt x="3217" y="133"/>
                  </a:cubicBezTo>
                  <a:cubicBezTo>
                    <a:pt x="3217" y="134"/>
                    <a:pt x="3217" y="134"/>
                    <a:pt x="3217" y="134"/>
                  </a:cubicBezTo>
                  <a:cubicBezTo>
                    <a:pt x="3218" y="135"/>
                    <a:pt x="3223" y="139"/>
                    <a:pt x="3223" y="139"/>
                  </a:cubicBezTo>
                  <a:cubicBezTo>
                    <a:pt x="3224" y="140"/>
                    <a:pt x="3223" y="142"/>
                    <a:pt x="3224" y="142"/>
                  </a:cubicBezTo>
                  <a:cubicBezTo>
                    <a:pt x="3225" y="142"/>
                    <a:pt x="3226" y="142"/>
                    <a:pt x="3227" y="142"/>
                  </a:cubicBezTo>
                  <a:cubicBezTo>
                    <a:pt x="3227" y="142"/>
                    <a:pt x="3227" y="139"/>
                    <a:pt x="3227" y="139"/>
                  </a:cubicBezTo>
                  <a:cubicBezTo>
                    <a:pt x="3227" y="138"/>
                    <a:pt x="3228" y="138"/>
                    <a:pt x="3229" y="138"/>
                  </a:cubicBezTo>
                  <a:cubicBezTo>
                    <a:pt x="3230" y="137"/>
                    <a:pt x="3230" y="137"/>
                    <a:pt x="3230" y="137"/>
                  </a:cubicBezTo>
                  <a:cubicBezTo>
                    <a:pt x="3228" y="136"/>
                    <a:pt x="3225" y="136"/>
                    <a:pt x="3223" y="135"/>
                  </a:cubicBezTo>
                  <a:cubicBezTo>
                    <a:pt x="3221" y="133"/>
                    <a:pt x="3218" y="126"/>
                    <a:pt x="3214" y="127"/>
                  </a:cubicBezTo>
                  <a:close/>
                  <a:moveTo>
                    <a:pt x="408" y="193"/>
                  </a:moveTo>
                  <a:cubicBezTo>
                    <a:pt x="409" y="194"/>
                    <a:pt x="407" y="195"/>
                    <a:pt x="407" y="195"/>
                  </a:cubicBezTo>
                  <a:cubicBezTo>
                    <a:pt x="407" y="195"/>
                    <a:pt x="407" y="193"/>
                    <a:pt x="408" y="193"/>
                  </a:cubicBezTo>
                  <a:close/>
                  <a:moveTo>
                    <a:pt x="435" y="242"/>
                  </a:moveTo>
                  <a:cubicBezTo>
                    <a:pt x="436" y="243"/>
                    <a:pt x="436" y="244"/>
                    <a:pt x="436" y="244"/>
                  </a:cubicBezTo>
                  <a:cubicBezTo>
                    <a:pt x="438" y="245"/>
                    <a:pt x="436" y="244"/>
                    <a:pt x="437" y="244"/>
                  </a:cubicBezTo>
                  <a:cubicBezTo>
                    <a:pt x="437" y="243"/>
                    <a:pt x="436" y="243"/>
                    <a:pt x="435" y="242"/>
                  </a:cubicBezTo>
                  <a:close/>
                  <a:moveTo>
                    <a:pt x="422" y="230"/>
                  </a:moveTo>
                  <a:cubicBezTo>
                    <a:pt x="422" y="231"/>
                    <a:pt x="422" y="231"/>
                    <a:pt x="422" y="231"/>
                  </a:cubicBezTo>
                  <a:cubicBezTo>
                    <a:pt x="425" y="232"/>
                    <a:pt x="423" y="230"/>
                    <a:pt x="422" y="230"/>
                  </a:cubicBezTo>
                  <a:close/>
                  <a:moveTo>
                    <a:pt x="435" y="226"/>
                  </a:moveTo>
                  <a:cubicBezTo>
                    <a:pt x="435" y="227"/>
                    <a:pt x="435" y="227"/>
                    <a:pt x="435" y="227"/>
                  </a:cubicBezTo>
                  <a:cubicBezTo>
                    <a:pt x="435" y="228"/>
                    <a:pt x="439" y="229"/>
                    <a:pt x="440" y="230"/>
                  </a:cubicBezTo>
                  <a:cubicBezTo>
                    <a:pt x="440" y="230"/>
                    <a:pt x="440" y="231"/>
                    <a:pt x="440" y="232"/>
                  </a:cubicBezTo>
                  <a:cubicBezTo>
                    <a:pt x="440" y="232"/>
                    <a:pt x="441" y="232"/>
                    <a:pt x="440" y="231"/>
                  </a:cubicBezTo>
                  <a:cubicBezTo>
                    <a:pt x="442" y="231"/>
                    <a:pt x="440" y="230"/>
                    <a:pt x="440" y="230"/>
                  </a:cubicBezTo>
                  <a:cubicBezTo>
                    <a:pt x="440" y="229"/>
                    <a:pt x="440" y="228"/>
                    <a:pt x="440" y="228"/>
                  </a:cubicBezTo>
                  <a:cubicBezTo>
                    <a:pt x="438" y="227"/>
                    <a:pt x="438" y="228"/>
                    <a:pt x="437" y="228"/>
                  </a:cubicBezTo>
                  <a:cubicBezTo>
                    <a:pt x="437" y="226"/>
                    <a:pt x="437" y="226"/>
                    <a:pt x="437" y="226"/>
                  </a:cubicBezTo>
                  <a:cubicBezTo>
                    <a:pt x="436" y="226"/>
                    <a:pt x="436" y="226"/>
                    <a:pt x="435" y="226"/>
                  </a:cubicBezTo>
                  <a:close/>
                  <a:moveTo>
                    <a:pt x="408" y="212"/>
                  </a:moveTo>
                  <a:cubicBezTo>
                    <a:pt x="408" y="213"/>
                    <a:pt x="408" y="214"/>
                    <a:pt x="408" y="214"/>
                  </a:cubicBezTo>
                  <a:cubicBezTo>
                    <a:pt x="407" y="214"/>
                    <a:pt x="407" y="217"/>
                    <a:pt x="409" y="216"/>
                  </a:cubicBezTo>
                  <a:cubicBezTo>
                    <a:pt x="409" y="215"/>
                    <a:pt x="409" y="212"/>
                    <a:pt x="408" y="212"/>
                  </a:cubicBezTo>
                  <a:close/>
                  <a:moveTo>
                    <a:pt x="425" y="206"/>
                  </a:moveTo>
                  <a:cubicBezTo>
                    <a:pt x="426" y="207"/>
                    <a:pt x="426" y="207"/>
                    <a:pt x="426" y="207"/>
                  </a:cubicBezTo>
                  <a:cubicBezTo>
                    <a:pt x="425" y="206"/>
                    <a:pt x="426" y="206"/>
                    <a:pt x="425" y="206"/>
                  </a:cubicBezTo>
                  <a:close/>
                  <a:moveTo>
                    <a:pt x="401" y="201"/>
                  </a:moveTo>
                  <a:cubicBezTo>
                    <a:pt x="402" y="203"/>
                    <a:pt x="402" y="203"/>
                    <a:pt x="402" y="203"/>
                  </a:cubicBezTo>
                  <a:cubicBezTo>
                    <a:pt x="402" y="202"/>
                    <a:pt x="402" y="201"/>
                    <a:pt x="401" y="201"/>
                  </a:cubicBezTo>
                  <a:close/>
                  <a:moveTo>
                    <a:pt x="416" y="199"/>
                  </a:moveTo>
                  <a:cubicBezTo>
                    <a:pt x="417" y="201"/>
                    <a:pt x="419" y="203"/>
                    <a:pt x="419" y="204"/>
                  </a:cubicBezTo>
                  <a:cubicBezTo>
                    <a:pt x="419" y="205"/>
                    <a:pt x="419" y="207"/>
                    <a:pt x="419" y="208"/>
                  </a:cubicBezTo>
                  <a:cubicBezTo>
                    <a:pt x="419" y="209"/>
                    <a:pt x="421" y="209"/>
                    <a:pt x="421" y="210"/>
                  </a:cubicBezTo>
                  <a:cubicBezTo>
                    <a:pt x="421" y="210"/>
                    <a:pt x="421" y="213"/>
                    <a:pt x="420" y="212"/>
                  </a:cubicBezTo>
                  <a:cubicBezTo>
                    <a:pt x="421" y="215"/>
                    <a:pt x="421" y="215"/>
                    <a:pt x="421" y="215"/>
                  </a:cubicBezTo>
                  <a:cubicBezTo>
                    <a:pt x="423" y="213"/>
                    <a:pt x="427" y="212"/>
                    <a:pt x="425" y="208"/>
                  </a:cubicBezTo>
                  <a:cubicBezTo>
                    <a:pt x="425" y="207"/>
                    <a:pt x="423" y="206"/>
                    <a:pt x="423" y="206"/>
                  </a:cubicBezTo>
                  <a:cubicBezTo>
                    <a:pt x="423" y="204"/>
                    <a:pt x="423" y="204"/>
                    <a:pt x="423" y="204"/>
                  </a:cubicBezTo>
                  <a:cubicBezTo>
                    <a:pt x="424" y="205"/>
                    <a:pt x="424" y="203"/>
                    <a:pt x="424" y="202"/>
                  </a:cubicBezTo>
                  <a:cubicBezTo>
                    <a:pt x="421" y="200"/>
                    <a:pt x="422" y="200"/>
                    <a:pt x="416" y="199"/>
                  </a:cubicBezTo>
                  <a:close/>
                  <a:moveTo>
                    <a:pt x="402" y="187"/>
                  </a:moveTo>
                  <a:cubicBezTo>
                    <a:pt x="403" y="189"/>
                    <a:pt x="403" y="189"/>
                    <a:pt x="403" y="189"/>
                  </a:cubicBezTo>
                  <a:cubicBezTo>
                    <a:pt x="407" y="190"/>
                    <a:pt x="406" y="189"/>
                    <a:pt x="407" y="193"/>
                  </a:cubicBezTo>
                  <a:cubicBezTo>
                    <a:pt x="405" y="193"/>
                    <a:pt x="404" y="192"/>
                    <a:pt x="401" y="192"/>
                  </a:cubicBezTo>
                  <a:cubicBezTo>
                    <a:pt x="401" y="190"/>
                    <a:pt x="401" y="190"/>
                    <a:pt x="400" y="189"/>
                  </a:cubicBezTo>
                  <a:cubicBezTo>
                    <a:pt x="401" y="188"/>
                    <a:pt x="400" y="187"/>
                    <a:pt x="402" y="187"/>
                  </a:cubicBezTo>
                  <a:close/>
                  <a:moveTo>
                    <a:pt x="413" y="183"/>
                  </a:moveTo>
                  <a:cubicBezTo>
                    <a:pt x="413" y="183"/>
                    <a:pt x="413" y="185"/>
                    <a:pt x="413" y="185"/>
                  </a:cubicBezTo>
                  <a:cubicBezTo>
                    <a:pt x="411" y="186"/>
                    <a:pt x="412" y="183"/>
                    <a:pt x="413" y="183"/>
                  </a:cubicBezTo>
                  <a:close/>
                  <a:moveTo>
                    <a:pt x="176" y="246"/>
                  </a:moveTo>
                  <a:cubicBezTo>
                    <a:pt x="175" y="246"/>
                    <a:pt x="172" y="250"/>
                    <a:pt x="176" y="248"/>
                  </a:cubicBezTo>
                  <a:cubicBezTo>
                    <a:pt x="176" y="248"/>
                    <a:pt x="178" y="245"/>
                    <a:pt x="176" y="246"/>
                  </a:cubicBezTo>
                  <a:close/>
                  <a:moveTo>
                    <a:pt x="198" y="242"/>
                  </a:moveTo>
                  <a:cubicBezTo>
                    <a:pt x="197" y="243"/>
                    <a:pt x="194" y="248"/>
                    <a:pt x="197" y="246"/>
                  </a:cubicBezTo>
                  <a:cubicBezTo>
                    <a:pt x="198" y="246"/>
                    <a:pt x="199" y="242"/>
                    <a:pt x="198" y="242"/>
                  </a:cubicBezTo>
                  <a:close/>
                  <a:moveTo>
                    <a:pt x="192" y="239"/>
                  </a:moveTo>
                  <a:cubicBezTo>
                    <a:pt x="192" y="239"/>
                    <a:pt x="191" y="241"/>
                    <a:pt x="191" y="242"/>
                  </a:cubicBezTo>
                  <a:cubicBezTo>
                    <a:pt x="192" y="241"/>
                    <a:pt x="195" y="241"/>
                    <a:pt x="193" y="240"/>
                  </a:cubicBezTo>
                  <a:cubicBezTo>
                    <a:pt x="193" y="239"/>
                    <a:pt x="193" y="239"/>
                    <a:pt x="192" y="239"/>
                  </a:cubicBezTo>
                  <a:close/>
                  <a:moveTo>
                    <a:pt x="257" y="214"/>
                  </a:moveTo>
                  <a:cubicBezTo>
                    <a:pt x="256" y="216"/>
                    <a:pt x="256" y="216"/>
                    <a:pt x="256" y="216"/>
                  </a:cubicBezTo>
                  <a:cubicBezTo>
                    <a:pt x="257" y="216"/>
                    <a:pt x="258" y="216"/>
                    <a:pt x="258" y="216"/>
                  </a:cubicBezTo>
                  <a:cubicBezTo>
                    <a:pt x="258" y="216"/>
                    <a:pt x="260" y="213"/>
                    <a:pt x="257" y="214"/>
                  </a:cubicBezTo>
                  <a:close/>
                  <a:moveTo>
                    <a:pt x="257" y="198"/>
                  </a:moveTo>
                  <a:cubicBezTo>
                    <a:pt x="257" y="200"/>
                    <a:pt x="257" y="200"/>
                    <a:pt x="257" y="200"/>
                  </a:cubicBezTo>
                  <a:cubicBezTo>
                    <a:pt x="260" y="200"/>
                    <a:pt x="259" y="199"/>
                    <a:pt x="257" y="198"/>
                  </a:cubicBezTo>
                  <a:close/>
                  <a:moveTo>
                    <a:pt x="215" y="183"/>
                  </a:moveTo>
                  <a:cubicBezTo>
                    <a:pt x="216" y="182"/>
                    <a:pt x="216" y="185"/>
                    <a:pt x="215" y="185"/>
                  </a:cubicBezTo>
                  <a:cubicBezTo>
                    <a:pt x="214" y="184"/>
                    <a:pt x="214" y="183"/>
                    <a:pt x="215" y="183"/>
                  </a:cubicBezTo>
                  <a:close/>
                  <a:moveTo>
                    <a:pt x="309" y="167"/>
                  </a:moveTo>
                  <a:cubicBezTo>
                    <a:pt x="309" y="169"/>
                    <a:pt x="309" y="170"/>
                    <a:pt x="308" y="171"/>
                  </a:cubicBezTo>
                  <a:cubicBezTo>
                    <a:pt x="308" y="172"/>
                    <a:pt x="307" y="172"/>
                    <a:pt x="307" y="173"/>
                  </a:cubicBezTo>
                  <a:cubicBezTo>
                    <a:pt x="309" y="171"/>
                    <a:pt x="313" y="169"/>
                    <a:pt x="309" y="167"/>
                  </a:cubicBezTo>
                  <a:close/>
                  <a:moveTo>
                    <a:pt x="315" y="165"/>
                  </a:moveTo>
                  <a:cubicBezTo>
                    <a:pt x="315" y="167"/>
                    <a:pt x="315" y="167"/>
                    <a:pt x="315" y="167"/>
                  </a:cubicBezTo>
                  <a:cubicBezTo>
                    <a:pt x="317" y="167"/>
                    <a:pt x="317" y="165"/>
                    <a:pt x="315" y="165"/>
                  </a:cubicBezTo>
                  <a:close/>
                  <a:moveTo>
                    <a:pt x="306" y="164"/>
                  </a:moveTo>
                  <a:cubicBezTo>
                    <a:pt x="306" y="165"/>
                    <a:pt x="306" y="165"/>
                    <a:pt x="306" y="165"/>
                  </a:cubicBezTo>
                  <a:cubicBezTo>
                    <a:pt x="308" y="166"/>
                    <a:pt x="307" y="164"/>
                    <a:pt x="306" y="164"/>
                  </a:cubicBezTo>
                  <a:close/>
                  <a:moveTo>
                    <a:pt x="155" y="158"/>
                  </a:moveTo>
                  <a:cubicBezTo>
                    <a:pt x="155" y="159"/>
                    <a:pt x="153" y="159"/>
                    <a:pt x="154" y="161"/>
                  </a:cubicBezTo>
                  <a:cubicBezTo>
                    <a:pt x="155" y="161"/>
                    <a:pt x="155" y="161"/>
                    <a:pt x="155" y="161"/>
                  </a:cubicBezTo>
                  <a:cubicBezTo>
                    <a:pt x="156" y="161"/>
                    <a:pt x="155" y="162"/>
                    <a:pt x="157" y="163"/>
                  </a:cubicBezTo>
                  <a:cubicBezTo>
                    <a:pt x="157" y="164"/>
                    <a:pt x="157" y="164"/>
                    <a:pt x="157" y="164"/>
                  </a:cubicBezTo>
                  <a:cubicBezTo>
                    <a:pt x="159" y="163"/>
                    <a:pt x="164" y="162"/>
                    <a:pt x="159" y="159"/>
                  </a:cubicBezTo>
                  <a:cubicBezTo>
                    <a:pt x="158" y="158"/>
                    <a:pt x="157" y="159"/>
                    <a:pt x="155" y="158"/>
                  </a:cubicBezTo>
                  <a:close/>
                  <a:moveTo>
                    <a:pt x="157" y="129"/>
                  </a:moveTo>
                  <a:cubicBezTo>
                    <a:pt x="158" y="130"/>
                    <a:pt x="156" y="130"/>
                    <a:pt x="156" y="130"/>
                  </a:cubicBezTo>
                  <a:cubicBezTo>
                    <a:pt x="156" y="130"/>
                    <a:pt x="156" y="132"/>
                    <a:pt x="156" y="132"/>
                  </a:cubicBezTo>
                  <a:cubicBezTo>
                    <a:pt x="160" y="131"/>
                    <a:pt x="161" y="132"/>
                    <a:pt x="157" y="129"/>
                  </a:cubicBezTo>
                  <a:close/>
                  <a:moveTo>
                    <a:pt x="14" y="288"/>
                  </a:moveTo>
                  <a:cubicBezTo>
                    <a:pt x="13" y="290"/>
                    <a:pt x="13" y="290"/>
                    <a:pt x="13" y="290"/>
                  </a:cubicBezTo>
                  <a:cubicBezTo>
                    <a:pt x="14" y="290"/>
                    <a:pt x="16" y="292"/>
                    <a:pt x="16" y="292"/>
                  </a:cubicBezTo>
                  <a:cubicBezTo>
                    <a:pt x="18" y="292"/>
                    <a:pt x="18" y="292"/>
                    <a:pt x="18" y="292"/>
                  </a:cubicBezTo>
                  <a:cubicBezTo>
                    <a:pt x="18" y="292"/>
                    <a:pt x="18" y="291"/>
                    <a:pt x="18" y="290"/>
                  </a:cubicBezTo>
                  <a:cubicBezTo>
                    <a:pt x="17" y="289"/>
                    <a:pt x="15" y="288"/>
                    <a:pt x="14" y="288"/>
                  </a:cubicBezTo>
                  <a:close/>
                  <a:moveTo>
                    <a:pt x="42" y="284"/>
                  </a:moveTo>
                  <a:cubicBezTo>
                    <a:pt x="43" y="285"/>
                    <a:pt x="43" y="287"/>
                    <a:pt x="44" y="288"/>
                  </a:cubicBezTo>
                  <a:cubicBezTo>
                    <a:pt x="45" y="288"/>
                    <a:pt x="45" y="288"/>
                    <a:pt x="45" y="288"/>
                  </a:cubicBezTo>
                  <a:cubicBezTo>
                    <a:pt x="44" y="286"/>
                    <a:pt x="44" y="286"/>
                    <a:pt x="44" y="286"/>
                  </a:cubicBezTo>
                  <a:cubicBezTo>
                    <a:pt x="45" y="286"/>
                    <a:pt x="45" y="285"/>
                    <a:pt x="45" y="284"/>
                  </a:cubicBezTo>
                  <a:cubicBezTo>
                    <a:pt x="45" y="284"/>
                    <a:pt x="43" y="284"/>
                    <a:pt x="42" y="284"/>
                  </a:cubicBezTo>
                  <a:close/>
                  <a:moveTo>
                    <a:pt x="53" y="284"/>
                  </a:moveTo>
                  <a:cubicBezTo>
                    <a:pt x="52" y="284"/>
                    <a:pt x="52" y="287"/>
                    <a:pt x="52" y="288"/>
                  </a:cubicBezTo>
                  <a:cubicBezTo>
                    <a:pt x="52" y="287"/>
                    <a:pt x="54" y="285"/>
                    <a:pt x="54" y="285"/>
                  </a:cubicBezTo>
                  <a:cubicBezTo>
                    <a:pt x="54" y="285"/>
                    <a:pt x="53" y="282"/>
                    <a:pt x="53" y="284"/>
                  </a:cubicBezTo>
                  <a:close/>
                  <a:moveTo>
                    <a:pt x="49" y="284"/>
                  </a:moveTo>
                  <a:cubicBezTo>
                    <a:pt x="49" y="284"/>
                    <a:pt x="48" y="288"/>
                    <a:pt x="49" y="287"/>
                  </a:cubicBezTo>
                  <a:cubicBezTo>
                    <a:pt x="50" y="287"/>
                    <a:pt x="52" y="282"/>
                    <a:pt x="49" y="284"/>
                  </a:cubicBezTo>
                  <a:close/>
                  <a:moveTo>
                    <a:pt x="83" y="283"/>
                  </a:moveTo>
                  <a:cubicBezTo>
                    <a:pt x="83" y="283"/>
                    <a:pt x="82" y="284"/>
                    <a:pt x="82" y="284"/>
                  </a:cubicBezTo>
                  <a:cubicBezTo>
                    <a:pt x="83" y="284"/>
                    <a:pt x="84" y="284"/>
                    <a:pt x="85" y="284"/>
                  </a:cubicBezTo>
                  <a:cubicBezTo>
                    <a:pt x="85" y="284"/>
                    <a:pt x="85" y="283"/>
                    <a:pt x="85" y="283"/>
                  </a:cubicBezTo>
                  <a:cubicBezTo>
                    <a:pt x="84" y="283"/>
                    <a:pt x="83" y="283"/>
                    <a:pt x="83" y="283"/>
                  </a:cubicBezTo>
                  <a:close/>
                  <a:moveTo>
                    <a:pt x="20" y="282"/>
                  </a:moveTo>
                  <a:cubicBezTo>
                    <a:pt x="20" y="283"/>
                    <a:pt x="19" y="284"/>
                    <a:pt x="20" y="286"/>
                  </a:cubicBezTo>
                  <a:cubicBezTo>
                    <a:pt x="20" y="285"/>
                    <a:pt x="22" y="286"/>
                    <a:pt x="22" y="286"/>
                  </a:cubicBezTo>
                  <a:cubicBezTo>
                    <a:pt x="22" y="285"/>
                    <a:pt x="22" y="283"/>
                    <a:pt x="22" y="283"/>
                  </a:cubicBezTo>
                  <a:cubicBezTo>
                    <a:pt x="22" y="283"/>
                    <a:pt x="20" y="282"/>
                    <a:pt x="20" y="282"/>
                  </a:cubicBezTo>
                  <a:close/>
                  <a:moveTo>
                    <a:pt x="4" y="282"/>
                  </a:moveTo>
                  <a:cubicBezTo>
                    <a:pt x="3" y="282"/>
                    <a:pt x="0" y="287"/>
                    <a:pt x="4" y="286"/>
                  </a:cubicBezTo>
                  <a:cubicBezTo>
                    <a:pt x="4" y="285"/>
                    <a:pt x="4" y="282"/>
                    <a:pt x="4" y="282"/>
                  </a:cubicBezTo>
                  <a:close/>
                  <a:moveTo>
                    <a:pt x="71" y="278"/>
                  </a:moveTo>
                  <a:cubicBezTo>
                    <a:pt x="71" y="278"/>
                    <a:pt x="71" y="281"/>
                    <a:pt x="71" y="281"/>
                  </a:cubicBezTo>
                  <a:cubicBezTo>
                    <a:pt x="70" y="282"/>
                    <a:pt x="69" y="281"/>
                    <a:pt x="68" y="282"/>
                  </a:cubicBezTo>
                  <a:cubicBezTo>
                    <a:pt x="68" y="282"/>
                    <a:pt x="68" y="282"/>
                    <a:pt x="68" y="282"/>
                  </a:cubicBezTo>
                  <a:cubicBezTo>
                    <a:pt x="68" y="282"/>
                    <a:pt x="70" y="283"/>
                    <a:pt x="71" y="283"/>
                  </a:cubicBezTo>
                  <a:cubicBezTo>
                    <a:pt x="71" y="283"/>
                    <a:pt x="78" y="275"/>
                    <a:pt x="71" y="278"/>
                  </a:cubicBezTo>
                  <a:close/>
                  <a:moveTo>
                    <a:pt x="103" y="277"/>
                  </a:moveTo>
                  <a:cubicBezTo>
                    <a:pt x="101" y="277"/>
                    <a:pt x="104" y="278"/>
                    <a:pt x="105" y="278"/>
                  </a:cubicBezTo>
                  <a:cubicBezTo>
                    <a:pt x="104" y="278"/>
                    <a:pt x="105" y="277"/>
                    <a:pt x="103" y="277"/>
                  </a:cubicBezTo>
                  <a:close/>
                  <a:moveTo>
                    <a:pt x="109" y="275"/>
                  </a:moveTo>
                  <a:cubicBezTo>
                    <a:pt x="108" y="275"/>
                    <a:pt x="110" y="276"/>
                    <a:pt x="110" y="276"/>
                  </a:cubicBezTo>
                  <a:cubicBezTo>
                    <a:pt x="110" y="276"/>
                    <a:pt x="112" y="274"/>
                    <a:pt x="109" y="275"/>
                  </a:cubicBezTo>
                  <a:close/>
                  <a:moveTo>
                    <a:pt x="126" y="266"/>
                  </a:moveTo>
                  <a:cubicBezTo>
                    <a:pt x="126" y="266"/>
                    <a:pt x="126" y="266"/>
                    <a:pt x="126" y="266"/>
                  </a:cubicBezTo>
                  <a:cubicBezTo>
                    <a:pt x="123" y="268"/>
                    <a:pt x="125" y="268"/>
                    <a:pt x="125" y="268"/>
                  </a:cubicBezTo>
                  <a:cubicBezTo>
                    <a:pt x="124" y="269"/>
                    <a:pt x="123" y="268"/>
                    <a:pt x="122" y="269"/>
                  </a:cubicBezTo>
                  <a:cubicBezTo>
                    <a:pt x="122" y="270"/>
                    <a:pt x="122" y="270"/>
                    <a:pt x="122" y="270"/>
                  </a:cubicBezTo>
                  <a:cubicBezTo>
                    <a:pt x="121" y="270"/>
                    <a:pt x="121" y="270"/>
                    <a:pt x="121" y="270"/>
                  </a:cubicBezTo>
                  <a:cubicBezTo>
                    <a:pt x="121" y="271"/>
                    <a:pt x="122" y="272"/>
                    <a:pt x="121" y="273"/>
                  </a:cubicBezTo>
                  <a:cubicBezTo>
                    <a:pt x="123" y="273"/>
                    <a:pt x="123" y="273"/>
                    <a:pt x="123" y="273"/>
                  </a:cubicBezTo>
                  <a:cubicBezTo>
                    <a:pt x="124" y="273"/>
                    <a:pt x="125" y="269"/>
                    <a:pt x="127" y="268"/>
                  </a:cubicBezTo>
                  <a:cubicBezTo>
                    <a:pt x="128" y="268"/>
                    <a:pt x="128" y="268"/>
                    <a:pt x="128" y="268"/>
                  </a:cubicBezTo>
                  <a:cubicBezTo>
                    <a:pt x="128" y="268"/>
                    <a:pt x="128" y="266"/>
                    <a:pt x="128" y="266"/>
                  </a:cubicBezTo>
                  <a:cubicBezTo>
                    <a:pt x="127" y="266"/>
                    <a:pt x="126" y="265"/>
                    <a:pt x="126" y="266"/>
                  </a:cubicBezTo>
                  <a:close/>
                  <a:moveTo>
                    <a:pt x="137" y="262"/>
                  </a:moveTo>
                  <a:cubicBezTo>
                    <a:pt x="136" y="263"/>
                    <a:pt x="133" y="264"/>
                    <a:pt x="137" y="265"/>
                  </a:cubicBezTo>
                  <a:cubicBezTo>
                    <a:pt x="136" y="265"/>
                    <a:pt x="135" y="267"/>
                    <a:pt x="134" y="268"/>
                  </a:cubicBezTo>
                  <a:cubicBezTo>
                    <a:pt x="133" y="268"/>
                    <a:pt x="132" y="267"/>
                    <a:pt x="131" y="268"/>
                  </a:cubicBezTo>
                  <a:cubicBezTo>
                    <a:pt x="132" y="270"/>
                    <a:pt x="132" y="270"/>
                    <a:pt x="132" y="270"/>
                  </a:cubicBezTo>
                  <a:cubicBezTo>
                    <a:pt x="133" y="270"/>
                    <a:pt x="134" y="269"/>
                    <a:pt x="135" y="270"/>
                  </a:cubicBezTo>
                  <a:cubicBezTo>
                    <a:pt x="137" y="268"/>
                    <a:pt x="139" y="265"/>
                    <a:pt x="141" y="263"/>
                  </a:cubicBezTo>
                  <a:cubicBezTo>
                    <a:pt x="139" y="262"/>
                    <a:pt x="138" y="262"/>
                    <a:pt x="137" y="262"/>
                  </a:cubicBezTo>
                  <a:close/>
                  <a:moveTo>
                    <a:pt x="162" y="245"/>
                  </a:moveTo>
                  <a:cubicBezTo>
                    <a:pt x="161" y="246"/>
                    <a:pt x="161" y="246"/>
                    <a:pt x="161" y="246"/>
                  </a:cubicBezTo>
                  <a:cubicBezTo>
                    <a:pt x="160" y="247"/>
                    <a:pt x="158" y="246"/>
                    <a:pt x="157" y="246"/>
                  </a:cubicBezTo>
                  <a:cubicBezTo>
                    <a:pt x="156" y="248"/>
                    <a:pt x="156" y="250"/>
                    <a:pt x="155" y="251"/>
                  </a:cubicBezTo>
                  <a:cubicBezTo>
                    <a:pt x="154" y="251"/>
                    <a:pt x="154" y="251"/>
                    <a:pt x="154" y="251"/>
                  </a:cubicBezTo>
                  <a:cubicBezTo>
                    <a:pt x="154" y="252"/>
                    <a:pt x="154" y="252"/>
                    <a:pt x="154" y="253"/>
                  </a:cubicBezTo>
                  <a:cubicBezTo>
                    <a:pt x="155" y="253"/>
                    <a:pt x="156" y="253"/>
                    <a:pt x="156" y="253"/>
                  </a:cubicBezTo>
                  <a:cubicBezTo>
                    <a:pt x="157" y="253"/>
                    <a:pt x="160" y="250"/>
                    <a:pt x="161" y="250"/>
                  </a:cubicBezTo>
                  <a:cubicBezTo>
                    <a:pt x="165" y="249"/>
                    <a:pt x="166" y="250"/>
                    <a:pt x="167" y="248"/>
                  </a:cubicBezTo>
                  <a:cubicBezTo>
                    <a:pt x="167" y="247"/>
                    <a:pt x="169" y="248"/>
                    <a:pt x="167" y="247"/>
                  </a:cubicBezTo>
                  <a:cubicBezTo>
                    <a:pt x="166" y="246"/>
                    <a:pt x="166" y="245"/>
                    <a:pt x="162" y="245"/>
                  </a:cubicBezTo>
                  <a:close/>
                  <a:moveTo>
                    <a:pt x="430" y="226"/>
                  </a:moveTo>
                  <a:cubicBezTo>
                    <a:pt x="429" y="228"/>
                    <a:pt x="429" y="230"/>
                    <a:pt x="428" y="231"/>
                  </a:cubicBezTo>
                  <a:cubicBezTo>
                    <a:pt x="429" y="231"/>
                    <a:pt x="431" y="231"/>
                    <a:pt x="432" y="231"/>
                  </a:cubicBezTo>
                  <a:cubicBezTo>
                    <a:pt x="432" y="233"/>
                    <a:pt x="432" y="233"/>
                    <a:pt x="433" y="235"/>
                  </a:cubicBezTo>
                  <a:cubicBezTo>
                    <a:pt x="434" y="235"/>
                    <a:pt x="434" y="235"/>
                    <a:pt x="434" y="235"/>
                  </a:cubicBezTo>
                  <a:cubicBezTo>
                    <a:pt x="434" y="235"/>
                    <a:pt x="435" y="234"/>
                    <a:pt x="436" y="234"/>
                  </a:cubicBezTo>
                  <a:cubicBezTo>
                    <a:pt x="436" y="235"/>
                    <a:pt x="435" y="238"/>
                    <a:pt x="436" y="238"/>
                  </a:cubicBezTo>
                  <a:cubicBezTo>
                    <a:pt x="435" y="239"/>
                    <a:pt x="435" y="239"/>
                    <a:pt x="435" y="239"/>
                  </a:cubicBezTo>
                  <a:cubicBezTo>
                    <a:pt x="437" y="239"/>
                    <a:pt x="440" y="240"/>
                    <a:pt x="441" y="241"/>
                  </a:cubicBezTo>
                  <a:cubicBezTo>
                    <a:pt x="441" y="241"/>
                    <a:pt x="440" y="243"/>
                    <a:pt x="441" y="244"/>
                  </a:cubicBezTo>
                  <a:cubicBezTo>
                    <a:pt x="443" y="244"/>
                    <a:pt x="443" y="244"/>
                    <a:pt x="443" y="244"/>
                  </a:cubicBezTo>
                  <a:cubicBezTo>
                    <a:pt x="443" y="245"/>
                    <a:pt x="443" y="246"/>
                    <a:pt x="443" y="248"/>
                  </a:cubicBezTo>
                  <a:cubicBezTo>
                    <a:pt x="443" y="248"/>
                    <a:pt x="444" y="248"/>
                    <a:pt x="444" y="249"/>
                  </a:cubicBezTo>
                  <a:cubicBezTo>
                    <a:pt x="445" y="249"/>
                    <a:pt x="447" y="249"/>
                    <a:pt x="448" y="249"/>
                  </a:cubicBezTo>
                  <a:cubicBezTo>
                    <a:pt x="447" y="242"/>
                    <a:pt x="449" y="243"/>
                    <a:pt x="445" y="244"/>
                  </a:cubicBezTo>
                  <a:cubicBezTo>
                    <a:pt x="446" y="242"/>
                    <a:pt x="446" y="242"/>
                    <a:pt x="446" y="240"/>
                  </a:cubicBezTo>
                  <a:cubicBezTo>
                    <a:pt x="446" y="240"/>
                    <a:pt x="446" y="238"/>
                    <a:pt x="446" y="238"/>
                  </a:cubicBezTo>
                  <a:cubicBezTo>
                    <a:pt x="445" y="238"/>
                    <a:pt x="443" y="239"/>
                    <a:pt x="442" y="238"/>
                  </a:cubicBezTo>
                  <a:cubicBezTo>
                    <a:pt x="442" y="238"/>
                    <a:pt x="442" y="238"/>
                    <a:pt x="442" y="238"/>
                  </a:cubicBezTo>
                  <a:cubicBezTo>
                    <a:pt x="442" y="238"/>
                    <a:pt x="442" y="238"/>
                    <a:pt x="442" y="238"/>
                  </a:cubicBezTo>
                  <a:cubicBezTo>
                    <a:pt x="441" y="236"/>
                    <a:pt x="441" y="236"/>
                    <a:pt x="441" y="236"/>
                  </a:cubicBezTo>
                  <a:cubicBezTo>
                    <a:pt x="440" y="236"/>
                    <a:pt x="440" y="236"/>
                    <a:pt x="440" y="236"/>
                  </a:cubicBezTo>
                  <a:cubicBezTo>
                    <a:pt x="439" y="234"/>
                    <a:pt x="440" y="233"/>
                    <a:pt x="439" y="232"/>
                  </a:cubicBezTo>
                  <a:cubicBezTo>
                    <a:pt x="438" y="231"/>
                    <a:pt x="436" y="231"/>
                    <a:pt x="435" y="230"/>
                  </a:cubicBezTo>
                  <a:cubicBezTo>
                    <a:pt x="434" y="230"/>
                    <a:pt x="435" y="228"/>
                    <a:pt x="434" y="228"/>
                  </a:cubicBezTo>
                  <a:cubicBezTo>
                    <a:pt x="434" y="227"/>
                    <a:pt x="430" y="227"/>
                    <a:pt x="430" y="226"/>
                  </a:cubicBezTo>
                  <a:close/>
                  <a:moveTo>
                    <a:pt x="412" y="210"/>
                  </a:moveTo>
                  <a:cubicBezTo>
                    <a:pt x="412" y="210"/>
                    <a:pt x="411" y="213"/>
                    <a:pt x="411" y="214"/>
                  </a:cubicBezTo>
                  <a:cubicBezTo>
                    <a:pt x="411" y="215"/>
                    <a:pt x="413" y="217"/>
                    <a:pt x="414" y="218"/>
                  </a:cubicBezTo>
                  <a:cubicBezTo>
                    <a:pt x="414" y="218"/>
                    <a:pt x="414" y="219"/>
                    <a:pt x="414" y="220"/>
                  </a:cubicBezTo>
                  <a:cubicBezTo>
                    <a:pt x="414" y="220"/>
                    <a:pt x="417" y="221"/>
                    <a:pt x="417" y="221"/>
                  </a:cubicBezTo>
                  <a:cubicBezTo>
                    <a:pt x="418" y="222"/>
                    <a:pt x="417" y="223"/>
                    <a:pt x="418" y="224"/>
                  </a:cubicBezTo>
                  <a:cubicBezTo>
                    <a:pt x="418" y="225"/>
                    <a:pt x="420" y="225"/>
                    <a:pt x="420" y="226"/>
                  </a:cubicBezTo>
                  <a:cubicBezTo>
                    <a:pt x="421" y="224"/>
                    <a:pt x="421" y="224"/>
                    <a:pt x="421" y="222"/>
                  </a:cubicBezTo>
                  <a:cubicBezTo>
                    <a:pt x="422" y="223"/>
                    <a:pt x="422" y="223"/>
                    <a:pt x="422" y="225"/>
                  </a:cubicBezTo>
                  <a:cubicBezTo>
                    <a:pt x="423" y="225"/>
                    <a:pt x="425" y="225"/>
                    <a:pt x="425" y="225"/>
                  </a:cubicBezTo>
                  <a:cubicBezTo>
                    <a:pt x="423" y="226"/>
                    <a:pt x="424" y="229"/>
                    <a:pt x="425" y="230"/>
                  </a:cubicBezTo>
                  <a:cubicBezTo>
                    <a:pt x="425" y="230"/>
                    <a:pt x="427" y="229"/>
                    <a:pt x="427" y="228"/>
                  </a:cubicBezTo>
                  <a:cubicBezTo>
                    <a:pt x="427" y="227"/>
                    <a:pt x="427" y="224"/>
                    <a:pt x="427" y="224"/>
                  </a:cubicBezTo>
                  <a:cubicBezTo>
                    <a:pt x="427" y="224"/>
                    <a:pt x="427" y="224"/>
                    <a:pt x="427" y="224"/>
                  </a:cubicBezTo>
                  <a:cubicBezTo>
                    <a:pt x="429" y="224"/>
                    <a:pt x="428" y="226"/>
                    <a:pt x="430" y="225"/>
                  </a:cubicBezTo>
                  <a:cubicBezTo>
                    <a:pt x="430" y="225"/>
                    <a:pt x="432" y="224"/>
                    <a:pt x="430" y="224"/>
                  </a:cubicBezTo>
                  <a:cubicBezTo>
                    <a:pt x="431" y="223"/>
                    <a:pt x="430" y="222"/>
                    <a:pt x="430" y="222"/>
                  </a:cubicBezTo>
                  <a:cubicBezTo>
                    <a:pt x="430" y="222"/>
                    <a:pt x="431" y="222"/>
                    <a:pt x="432" y="222"/>
                  </a:cubicBezTo>
                  <a:cubicBezTo>
                    <a:pt x="431" y="221"/>
                    <a:pt x="432" y="220"/>
                    <a:pt x="432" y="218"/>
                  </a:cubicBezTo>
                  <a:cubicBezTo>
                    <a:pt x="431" y="215"/>
                    <a:pt x="427" y="216"/>
                    <a:pt x="424" y="216"/>
                  </a:cubicBezTo>
                  <a:cubicBezTo>
                    <a:pt x="425" y="216"/>
                    <a:pt x="425" y="220"/>
                    <a:pt x="424" y="220"/>
                  </a:cubicBezTo>
                  <a:cubicBezTo>
                    <a:pt x="425" y="221"/>
                    <a:pt x="426" y="221"/>
                    <a:pt x="426" y="221"/>
                  </a:cubicBezTo>
                  <a:cubicBezTo>
                    <a:pt x="429" y="223"/>
                    <a:pt x="424" y="222"/>
                    <a:pt x="424" y="222"/>
                  </a:cubicBezTo>
                  <a:cubicBezTo>
                    <a:pt x="424" y="221"/>
                    <a:pt x="424" y="220"/>
                    <a:pt x="423" y="219"/>
                  </a:cubicBezTo>
                  <a:cubicBezTo>
                    <a:pt x="423" y="219"/>
                    <a:pt x="421" y="221"/>
                    <a:pt x="421" y="220"/>
                  </a:cubicBezTo>
                  <a:cubicBezTo>
                    <a:pt x="419" y="219"/>
                    <a:pt x="420" y="215"/>
                    <a:pt x="418" y="213"/>
                  </a:cubicBezTo>
                  <a:cubicBezTo>
                    <a:pt x="418" y="213"/>
                    <a:pt x="417" y="213"/>
                    <a:pt x="416" y="213"/>
                  </a:cubicBezTo>
                  <a:cubicBezTo>
                    <a:pt x="416" y="212"/>
                    <a:pt x="416" y="212"/>
                    <a:pt x="416" y="212"/>
                  </a:cubicBezTo>
                  <a:cubicBezTo>
                    <a:pt x="415" y="212"/>
                    <a:pt x="413" y="211"/>
                    <a:pt x="412" y="210"/>
                  </a:cubicBezTo>
                  <a:close/>
                  <a:moveTo>
                    <a:pt x="258" y="202"/>
                  </a:moveTo>
                  <a:cubicBezTo>
                    <a:pt x="257" y="202"/>
                    <a:pt x="258" y="204"/>
                    <a:pt x="258" y="204"/>
                  </a:cubicBezTo>
                  <a:cubicBezTo>
                    <a:pt x="256" y="204"/>
                    <a:pt x="254" y="204"/>
                    <a:pt x="252" y="204"/>
                  </a:cubicBezTo>
                  <a:cubicBezTo>
                    <a:pt x="252" y="204"/>
                    <a:pt x="252" y="203"/>
                    <a:pt x="252" y="202"/>
                  </a:cubicBezTo>
                  <a:cubicBezTo>
                    <a:pt x="251" y="202"/>
                    <a:pt x="250" y="203"/>
                    <a:pt x="250" y="202"/>
                  </a:cubicBezTo>
                  <a:cubicBezTo>
                    <a:pt x="250" y="204"/>
                    <a:pt x="250" y="204"/>
                    <a:pt x="250" y="204"/>
                  </a:cubicBezTo>
                  <a:cubicBezTo>
                    <a:pt x="248" y="203"/>
                    <a:pt x="250" y="206"/>
                    <a:pt x="250" y="206"/>
                  </a:cubicBezTo>
                  <a:cubicBezTo>
                    <a:pt x="251" y="205"/>
                    <a:pt x="250" y="208"/>
                    <a:pt x="250" y="208"/>
                  </a:cubicBezTo>
                  <a:cubicBezTo>
                    <a:pt x="247" y="208"/>
                    <a:pt x="239" y="206"/>
                    <a:pt x="245" y="211"/>
                  </a:cubicBezTo>
                  <a:cubicBezTo>
                    <a:pt x="245" y="212"/>
                    <a:pt x="244" y="214"/>
                    <a:pt x="244" y="214"/>
                  </a:cubicBezTo>
                  <a:cubicBezTo>
                    <a:pt x="245" y="214"/>
                    <a:pt x="245" y="216"/>
                    <a:pt x="247" y="215"/>
                  </a:cubicBezTo>
                  <a:cubicBezTo>
                    <a:pt x="247" y="215"/>
                    <a:pt x="248" y="213"/>
                    <a:pt x="248" y="213"/>
                  </a:cubicBezTo>
                  <a:cubicBezTo>
                    <a:pt x="249" y="214"/>
                    <a:pt x="250" y="214"/>
                    <a:pt x="252" y="214"/>
                  </a:cubicBezTo>
                  <a:cubicBezTo>
                    <a:pt x="252" y="215"/>
                    <a:pt x="251" y="216"/>
                    <a:pt x="252" y="216"/>
                  </a:cubicBezTo>
                  <a:cubicBezTo>
                    <a:pt x="252" y="217"/>
                    <a:pt x="253" y="216"/>
                    <a:pt x="254" y="216"/>
                  </a:cubicBezTo>
                  <a:cubicBezTo>
                    <a:pt x="254" y="216"/>
                    <a:pt x="254" y="214"/>
                    <a:pt x="254" y="214"/>
                  </a:cubicBezTo>
                  <a:cubicBezTo>
                    <a:pt x="256" y="212"/>
                    <a:pt x="259" y="212"/>
                    <a:pt x="262" y="212"/>
                  </a:cubicBezTo>
                  <a:cubicBezTo>
                    <a:pt x="262" y="210"/>
                    <a:pt x="262" y="210"/>
                    <a:pt x="262" y="210"/>
                  </a:cubicBezTo>
                  <a:cubicBezTo>
                    <a:pt x="258" y="210"/>
                    <a:pt x="262" y="210"/>
                    <a:pt x="260" y="209"/>
                  </a:cubicBezTo>
                  <a:cubicBezTo>
                    <a:pt x="261" y="209"/>
                    <a:pt x="269" y="210"/>
                    <a:pt x="266" y="208"/>
                  </a:cubicBezTo>
                  <a:cubicBezTo>
                    <a:pt x="263" y="207"/>
                    <a:pt x="263" y="207"/>
                    <a:pt x="263" y="204"/>
                  </a:cubicBezTo>
                  <a:cubicBezTo>
                    <a:pt x="261" y="203"/>
                    <a:pt x="262" y="205"/>
                    <a:pt x="260" y="204"/>
                  </a:cubicBezTo>
                  <a:cubicBezTo>
                    <a:pt x="260" y="204"/>
                    <a:pt x="259" y="202"/>
                    <a:pt x="258" y="202"/>
                  </a:cubicBezTo>
                  <a:close/>
                  <a:moveTo>
                    <a:pt x="260" y="192"/>
                  </a:moveTo>
                  <a:cubicBezTo>
                    <a:pt x="259" y="194"/>
                    <a:pt x="256" y="199"/>
                    <a:pt x="260" y="198"/>
                  </a:cubicBezTo>
                  <a:cubicBezTo>
                    <a:pt x="260" y="198"/>
                    <a:pt x="261" y="197"/>
                    <a:pt x="261" y="196"/>
                  </a:cubicBezTo>
                  <a:cubicBezTo>
                    <a:pt x="262" y="196"/>
                    <a:pt x="262" y="197"/>
                    <a:pt x="263" y="196"/>
                  </a:cubicBezTo>
                  <a:cubicBezTo>
                    <a:pt x="262" y="197"/>
                    <a:pt x="264" y="198"/>
                    <a:pt x="264" y="198"/>
                  </a:cubicBezTo>
                  <a:cubicBezTo>
                    <a:pt x="265" y="198"/>
                    <a:pt x="265" y="197"/>
                    <a:pt x="266" y="197"/>
                  </a:cubicBezTo>
                  <a:cubicBezTo>
                    <a:pt x="263" y="194"/>
                    <a:pt x="263" y="194"/>
                    <a:pt x="263" y="194"/>
                  </a:cubicBezTo>
                  <a:cubicBezTo>
                    <a:pt x="263" y="194"/>
                    <a:pt x="263" y="193"/>
                    <a:pt x="263" y="192"/>
                  </a:cubicBezTo>
                  <a:cubicBezTo>
                    <a:pt x="262" y="192"/>
                    <a:pt x="261" y="193"/>
                    <a:pt x="260" y="192"/>
                  </a:cubicBezTo>
                  <a:close/>
                  <a:moveTo>
                    <a:pt x="145" y="166"/>
                  </a:moveTo>
                  <a:cubicBezTo>
                    <a:pt x="144" y="166"/>
                    <a:pt x="142" y="168"/>
                    <a:pt x="142" y="169"/>
                  </a:cubicBezTo>
                  <a:cubicBezTo>
                    <a:pt x="140" y="169"/>
                    <a:pt x="137" y="169"/>
                    <a:pt x="135" y="169"/>
                  </a:cubicBezTo>
                  <a:cubicBezTo>
                    <a:pt x="135" y="170"/>
                    <a:pt x="135" y="171"/>
                    <a:pt x="136" y="172"/>
                  </a:cubicBezTo>
                  <a:cubicBezTo>
                    <a:pt x="136" y="172"/>
                    <a:pt x="144" y="175"/>
                    <a:pt x="144" y="175"/>
                  </a:cubicBezTo>
                  <a:cubicBezTo>
                    <a:pt x="145" y="173"/>
                    <a:pt x="145" y="173"/>
                    <a:pt x="145" y="173"/>
                  </a:cubicBezTo>
                  <a:cubicBezTo>
                    <a:pt x="147" y="172"/>
                    <a:pt x="148" y="172"/>
                    <a:pt x="150" y="171"/>
                  </a:cubicBezTo>
                  <a:cubicBezTo>
                    <a:pt x="149" y="168"/>
                    <a:pt x="149" y="165"/>
                    <a:pt x="145" y="166"/>
                  </a:cubicBezTo>
                  <a:close/>
                  <a:moveTo>
                    <a:pt x="107" y="116"/>
                  </a:moveTo>
                  <a:cubicBezTo>
                    <a:pt x="106" y="116"/>
                    <a:pt x="105" y="119"/>
                    <a:pt x="105" y="119"/>
                  </a:cubicBezTo>
                  <a:cubicBezTo>
                    <a:pt x="104" y="119"/>
                    <a:pt x="99" y="118"/>
                    <a:pt x="99" y="118"/>
                  </a:cubicBezTo>
                  <a:cubicBezTo>
                    <a:pt x="98" y="118"/>
                    <a:pt x="98" y="118"/>
                    <a:pt x="97" y="117"/>
                  </a:cubicBezTo>
                  <a:cubicBezTo>
                    <a:pt x="97" y="118"/>
                    <a:pt x="96" y="119"/>
                    <a:pt x="96" y="119"/>
                  </a:cubicBezTo>
                  <a:cubicBezTo>
                    <a:pt x="96" y="120"/>
                    <a:pt x="97" y="123"/>
                    <a:pt x="97" y="123"/>
                  </a:cubicBezTo>
                  <a:cubicBezTo>
                    <a:pt x="101" y="122"/>
                    <a:pt x="107" y="120"/>
                    <a:pt x="111" y="123"/>
                  </a:cubicBezTo>
                  <a:cubicBezTo>
                    <a:pt x="112" y="123"/>
                    <a:pt x="112" y="125"/>
                    <a:pt x="113" y="125"/>
                  </a:cubicBezTo>
                  <a:cubicBezTo>
                    <a:pt x="114" y="126"/>
                    <a:pt x="115" y="125"/>
                    <a:pt x="116" y="127"/>
                  </a:cubicBezTo>
                  <a:cubicBezTo>
                    <a:pt x="116" y="127"/>
                    <a:pt x="116" y="129"/>
                    <a:pt x="116" y="129"/>
                  </a:cubicBezTo>
                  <a:cubicBezTo>
                    <a:pt x="116" y="129"/>
                    <a:pt x="118" y="129"/>
                    <a:pt x="119" y="129"/>
                  </a:cubicBezTo>
                  <a:cubicBezTo>
                    <a:pt x="119" y="129"/>
                    <a:pt x="119" y="127"/>
                    <a:pt x="119" y="126"/>
                  </a:cubicBezTo>
                  <a:cubicBezTo>
                    <a:pt x="119" y="126"/>
                    <a:pt x="120" y="126"/>
                    <a:pt x="121" y="126"/>
                  </a:cubicBezTo>
                  <a:cubicBezTo>
                    <a:pt x="121" y="126"/>
                    <a:pt x="121" y="124"/>
                    <a:pt x="122" y="124"/>
                  </a:cubicBezTo>
                  <a:cubicBezTo>
                    <a:pt x="118" y="123"/>
                    <a:pt x="115" y="123"/>
                    <a:pt x="113" y="121"/>
                  </a:cubicBezTo>
                  <a:cubicBezTo>
                    <a:pt x="112" y="119"/>
                    <a:pt x="110" y="115"/>
                    <a:pt x="107" y="116"/>
                  </a:cubicBezTo>
                  <a:close/>
                  <a:moveTo>
                    <a:pt x="176" y="74"/>
                  </a:moveTo>
                  <a:cubicBezTo>
                    <a:pt x="176" y="74"/>
                    <a:pt x="176" y="75"/>
                    <a:pt x="176" y="75"/>
                  </a:cubicBezTo>
                  <a:cubicBezTo>
                    <a:pt x="178" y="76"/>
                    <a:pt x="177" y="74"/>
                    <a:pt x="176" y="74"/>
                  </a:cubicBezTo>
                  <a:close/>
                  <a:moveTo>
                    <a:pt x="358" y="22"/>
                  </a:moveTo>
                  <a:cubicBezTo>
                    <a:pt x="358" y="22"/>
                    <a:pt x="357" y="20"/>
                    <a:pt x="357" y="20"/>
                  </a:cubicBezTo>
                  <a:cubicBezTo>
                    <a:pt x="355" y="19"/>
                    <a:pt x="354" y="19"/>
                    <a:pt x="351" y="18"/>
                  </a:cubicBezTo>
                  <a:cubicBezTo>
                    <a:pt x="351" y="17"/>
                    <a:pt x="351" y="17"/>
                    <a:pt x="351" y="17"/>
                  </a:cubicBezTo>
                  <a:cubicBezTo>
                    <a:pt x="348" y="17"/>
                    <a:pt x="347" y="19"/>
                    <a:pt x="344" y="18"/>
                  </a:cubicBezTo>
                  <a:cubicBezTo>
                    <a:pt x="343" y="18"/>
                    <a:pt x="342" y="16"/>
                    <a:pt x="342" y="16"/>
                  </a:cubicBezTo>
                  <a:cubicBezTo>
                    <a:pt x="342" y="16"/>
                    <a:pt x="340" y="16"/>
                    <a:pt x="340" y="16"/>
                  </a:cubicBezTo>
                  <a:cubicBezTo>
                    <a:pt x="340" y="17"/>
                    <a:pt x="339" y="18"/>
                    <a:pt x="339" y="19"/>
                  </a:cubicBezTo>
                  <a:cubicBezTo>
                    <a:pt x="340" y="20"/>
                    <a:pt x="337" y="20"/>
                    <a:pt x="337" y="20"/>
                  </a:cubicBezTo>
                  <a:cubicBezTo>
                    <a:pt x="337" y="20"/>
                    <a:pt x="336" y="18"/>
                    <a:pt x="335" y="18"/>
                  </a:cubicBezTo>
                  <a:cubicBezTo>
                    <a:pt x="334" y="18"/>
                    <a:pt x="334" y="20"/>
                    <a:pt x="333" y="20"/>
                  </a:cubicBezTo>
                  <a:cubicBezTo>
                    <a:pt x="332" y="20"/>
                    <a:pt x="332" y="18"/>
                    <a:pt x="332" y="18"/>
                  </a:cubicBezTo>
                  <a:cubicBezTo>
                    <a:pt x="327" y="17"/>
                    <a:pt x="325" y="17"/>
                    <a:pt x="321" y="17"/>
                  </a:cubicBezTo>
                  <a:cubicBezTo>
                    <a:pt x="320" y="15"/>
                    <a:pt x="320" y="15"/>
                    <a:pt x="320" y="15"/>
                  </a:cubicBezTo>
                  <a:cubicBezTo>
                    <a:pt x="317" y="14"/>
                    <a:pt x="316" y="16"/>
                    <a:pt x="314" y="16"/>
                  </a:cubicBezTo>
                  <a:cubicBezTo>
                    <a:pt x="309" y="16"/>
                    <a:pt x="306" y="14"/>
                    <a:pt x="301" y="15"/>
                  </a:cubicBezTo>
                  <a:cubicBezTo>
                    <a:pt x="300" y="14"/>
                    <a:pt x="300" y="14"/>
                    <a:pt x="300" y="14"/>
                  </a:cubicBezTo>
                  <a:cubicBezTo>
                    <a:pt x="298" y="13"/>
                    <a:pt x="298" y="15"/>
                    <a:pt x="296" y="14"/>
                  </a:cubicBezTo>
                  <a:cubicBezTo>
                    <a:pt x="295" y="14"/>
                    <a:pt x="293" y="11"/>
                    <a:pt x="292" y="11"/>
                  </a:cubicBezTo>
                  <a:cubicBezTo>
                    <a:pt x="291" y="11"/>
                    <a:pt x="291" y="12"/>
                    <a:pt x="289" y="12"/>
                  </a:cubicBezTo>
                  <a:cubicBezTo>
                    <a:pt x="289" y="10"/>
                    <a:pt x="289" y="10"/>
                    <a:pt x="289" y="10"/>
                  </a:cubicBezTo>
                  <a:cubicBezTo>
                    <a:pt x="286" y="10"/>
                    <a:pt x="285" y="12"/>
                    <a:pt x="283" y="12"/>
                  </a:cubicBezTo>
                  <a:cubicBezTo>
                    <a:pt x="282" y="13"/>
                    <a:pt x="281" y="12"/>
                    <a:pt x="279" y="12"/>
                  </a:cubicBezTo>
                  <a:cubicBezTo>
                    <a:pt x="279" y="12"/>
                    <a:pt x="278" y="14"/>
                    <a:pt x="277" y="14"/>
                  </a:cubicBezTo>
                  <a:cubicBezTo>
                    <a:pt x="276" y="14"/>
                    <a:pt x="272" y="11"/>
                    <a:pt x="270" y="11"/>
                  </a:cubicBezTo>
                  <a:cubicBezTo>
                    <a:pt x="269" y="11"/>
                    <a:pt x="267" y="11"/>
                    <a:pt x="266" y="11"/>
                  </a:cubicBezTo>
                  <a:cubicBezTo>
                    <a:pt x="265" y="10"/>
                    <a:pt x="265" y="10"/>
                    <a:pt x="265" y="10"/>
                  </a:cubicBezTo>
                  <a:cubicBezTo>
                    <a:pt x="263" y="9"/>
                    <a:pt x="261" y="10"/>
                    <a:pt x="260" y="10"/>
                  </a:cubicBezTo>
                  <a:cubicBezTo>
                    <a:pt x="260" y="8"/>
                    <a:pt x="260" y="8"/>
                    <a:pt x="260" y="8"/>
                  </a:cubicBezTo>
                  <a:cubicBezTo>
                    <a:pt x="262" y="9"/>
                    <a:pt x="260" y="7"/>
                    <a:pt x="260" y="7"/>
                  </a:cubicBezTo>
                  <a:cubicBezTo>
                    <a:pt x="260" y="7"/>
                    <a:pt x="256" y="6"/>
                    <a:pt x="256" y="6"/>
                  </a:cubicBezTo>
                  <a:cubicBezTo>
                    <a:pt x="253" y="6"/>
                    <a:pt x="248" y="9"/>
                    <a:pt x="245" y="8"/>
                  </a:cubicBezTo>
                  <a:cubicBezTo>
                    <a:pt x="242" y="8"/>
                    <a:pt x="243" y="6"/>
                    <a:pt x="242" y="4"/>
                  </a:cubicBezTo>
                  <a:cubicBezTo>
                    <a:pt x="240" y="4"/>
                    <a:pt x="240" y="5"/>
                    <a:pt x="240" y="6"/>
                  </a:cubicBezTo>
                  <a:cubicBezTo>
                    <a:pt x="239" y="6"/>
                    <a:pt x="238" y="5"/>
                    <a:pt x="237" y="6"/>
                  </a:cubicBezTo>
                  <a:cubicBezTo>
                    <a:pt x="236" y="6"/>
                    <a:pt x="234" y="8"/>
                    <a:pt x="233" y="8"/>
                  </a:cubicBezTo>
                  <a:cubicBezTo>
                    <a:pt x="233" y="6"/>
                    <a:pt x="233" y="5"/>
                    <a:pt x="234" y="3"/>
                  </a:cubicBezTo>
                  <a:cubicBezTo>
                    <a:pt x="231" y="2"/>
                    <a:pt x="226" y="0"/>
                    <a:pt x="223" y="0"/>
                  </a:cubicBezTo>
                  <a:cubicBezTo>
                    <a:pt x="222" y="2"/>
                    <a:pt x="222" y="2"/>
                    <a:pt x="222" y="2"/>
                  </a:cubicBezTo>
                  <a:cubicBezTo>
                    <a:pt x="220" y="3"/>
                    <a:pt x="215" y="7"/>
                    <a:pt x="212" y="8"/>
                  </a:cubicBezTo>
                  <a:cubicBezTo>
                    <a:pt x="210" y="8"/>
                    <a:pt x="208" y="7"/>
                    <a:pt x="206" y="8"/>
                  </a:cubicBezTo>
                  <a:cubicBezTo>
                    <a:pt x="205" y="8"/>
                    <a:pt x="204" y="9"/>
                    <a:pt x="204" y="10"/>
                  </a:cubicBezTo>
                  <a:cubicBezTo>
                    <a:pt x="203" y="8"/>
                    <a:pt x="203" y="8"/>
                    <a:pt x="202" y="7"/>
                  </a:cubicBezTo>
                  <a:cubicBezTo>
                    <a:pt x="201" y="8"/>
                    <a:pt x="201" y="9"/>
                    <a:pt x="200" y="10"/>
                  </a:cubicBezTo>
                  <a:cubicBezTo>
                    <a:pt x="199" y="10"/>
                    <a:pt x="199" y="10"/>
                    <a:pt x="199" y="10"/>
                  </a:cubicBezTo>
                  <a:cubicBezTo>
                    <a:pt x="199" y="10"/>
                    <a:pt x="198" y="9"/>
                    <a:pt x="197" y="10"/>
                  </a:cubicBezTo>
                  <a:cubicBezTo>
                    <a:pt x="197" y="10"/>
                    <a:pt x="197" y="12"/>
                    <a:pt x="197" y="12"/>
                  </a:cubicBezTo>
                  <a:cubicBezTo>
                    <a:pt x="196" y="12"/>
                    <a:pt x="195" y="13"/>
                    <a:pt x="194" y="13"/>
                  </a:cubicBezTo>
                  <a:cubicBezTo>
                    <a:pt x="192" y="14"/>
                    <a:pt x="189" y="12"/>
                    <a:pt x="187" y="13"/>
                  </a:cubicBezTo>
                  <a:cubicBezTo>
                    <a:pt x="186" y="13"/>
                    <a:pt x="185" y="15"/>
                    <a:pt x="184" y="16"/>
                  </a:cubicBezTo>
                  <a:cubicBezTo>
                    <a:pt x="183" y="16"/>
                    <a:pt x="182" y="15"/>
                    <a:pt x="182" y="16"/>
                  </a:cubicBezTo>
                  <a:cubicBezTo>
                    <a:pt x="180" y="17"/>
                    <a:pt x="180" y="20"/>
                    <a:pt x="178" y="22"/>
                  </a:cubicBezTo>
                  <a:cubicBezTo>
                    <a:pt x="177" y="23"/>
                    <a:pt x="175" y="22"/>
                    <a:pt x="174" y="24"/>
                  </a:cubicBezTo>
                  <a:cubicBezTo>
                    <a:pt x="174" y="25"/>
                    <a:pt x="174" y="27"/>
                    <a:pt x="174" y="29"/>
                  </a:cubicBezTo>
                  <a:cubicBezTo>
                    <a:pt x="173" y="30"/>
                    <a:pt x="171" y="31"/>
                    <a:pt x="171" y="32"/>
                  </a:cubicBezTo>
                  <a:cubicBezTo>
                    <a:pt x="170" y="34"/>
                    <a:pt x="170" y="37"/>
                    <a:pt x="170" y="39"/>
                  </a:cubicBezTo>
                  <a:cubicBezTo>
                    <a:pt x="166" y="39"/>
                    <a:pt x="163" y="41"/>
                    <a:pt x="160" y="42"/>
                  </a:cubicBezTo>
                  <a:cubicBezTo>
                    <a:pt x="158" y="42"/>
                    <a:pt x="157" y="40"/>
                    <a:pt x="155" y="41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0" y="43"/>
                    <a:pt x="147" y="42"/>
                    <a:pt x="144" y="42"/>
                  </a:cubicBezTo>
                  <a:cubicBezTo>
                    <a:pt x="144" y="45"/>
                    <a:pt x="145" y="47"/>
                    <a:pt x="145" y="50"/>
                  </a:cubicBezTo>
                  <a:cubicBezTo>
                    <a:pt x="144" y="51"/>
                    <a:pt x="144" y="50"/>
                    <a:pt x="143" y="52"/>
                  </a:cubicBezTo>
                  <a:cubicBezTo>
                    <a:pt x="142" y="51"/>
                    <a:pt x="143" y="51"/>
                    <a:pt x="141" y="52"/>
                  </a:cubicBezTo>
                  <a:cubicBezTo>
                    <a:pt x="143" y="52"/>
                    <a:pt x="145" y="52"/>
                    <a:pt x="147" y="53"/>
                  </a:cubicBezTo>
                  <a:cubicBezTo>
                    <a:pt x="148" y="53"/>
                    <a:pt x="148" y="56"/>
                    <a:pt x="150" y="56"/>
                  </a:cubicBezTo>
                  <a:cubicBezTo>
                    <a:pt x="152" y="57"/>
                    <a:pt x="152" y="56"/>
                    <a:pt x="154" y="57"/>
                  </a:cubicBezTo>
                  <a:cubicBezTo>
                    <a:pt x="155" y="58"/>
                    <a:pt x="159" y="62"/>
                    <a:pt x="160" y="63"/>
                  </a:cubicBezTo>
                  <a:cubicBezTo>
                    <a:pt x="162" y="63"/>
                    <a:pt x="163" y="62"/>
                    <a:pt x="164" y="63"/>
                  </a:cubicBezTo>
                  <a:cubicBezTo>
                    <a:pt x="164" y="63"/>
                    <a:pt x="166" y="65"/>
                    <a:pt x="164" y="64"/>
                  </a:cubicBezTo>
                  <a:cubicBezTo>
                    <a:pt x="165" y="65"/>
                    <a:pt x="165" y="69"/>
                    <a:pt x="165" y="69"/>
                  </a:cubicBezTo>
                  <a:cubicBezTo>
                    <a:pt x="167" y="69"/>
                    <a:pt x="168" y="70"/>
                    <a:pt x="170" y="70"/>
                  </a:cubicBezTo>
                  <a:cubicBezTo>
                    <a:pt x="170" y="68"/>
                    <a:pt x="170" y="68"/>
                    <a:pt x="170" y="68"/>
                  </a:cubicBezTo>
                  <a:cubicBezTo>
                    <a:pt x="171" y="68"/>
                    <a:pt x="173" y="67"/>
                    <a:pt x="174" y="67"/>
                  </a:cubicBezTo>
                  <a:cubicBezTo>
                    <a:pt x="174" y="68"/>
                    <a:pt x="174" y="68"/>
                    <a:pt x="174" y="68"/>
                  </a:cubicBezTo>
                  <a:cubicBezTo>
                    <a:pt x="175" y="68"/>
                    <a:pt x="175" y="69"/>
                    <a:pt x="176" y="70"/>
                  </a:cubicBezTo>
                  <a:cubicBezTo>
                    <a:pt x="178" y="70"/>
                    <a:pt x="181" y="69"/>
                    <a:pt x="182" y="68"/>
                  </a:cubicBezTo>
                  <a:cubicBezTo>
                    <a:pt x="182" y="68"/>
                    <a:pt x="183" y="72"/>
                    <a:pt x="182" y="71"/>
                  </a:cubicBezTo>
                  <a:cubicBezTo>
                    <a:pt x="181" y="71"/>
                    <a:pt x="181" y="72"/>
                    <a:pt x="180" y="72"/>
                  </a:cubicBezTo>
                  <a:cubicBezTo>
                    <a:pt x="180" y="74"/>
                    <a:pt x="180" y="74"/>
                    <a:pt x="180" y="74"/>
                  </a:cubicBezTo>
                  <a:cubicBezTo>
                    <a:pt x="182" y="75"/>
                    <a:pt x="182" y="74"/>
                    <a:pt x="183" y="74"/>
                  </a:cubicBezTo>
                  <a:cubicBezTo>
                    <a:pt x="184" y="75"/>
                    <a:pt x="184" y="75"/>
                    <a:pt x="184" y="75"/>
                  </a:cubicBezTo>
                  <a:cubicBezTo>
                    <a:pt x="186" y="76"/>
                    <a:pt x="189" y="75"/>
                    <a:pt x="192" y="75"/>
                  </a:cubicBezTo>
                  <a:cubicBezTo>
                    <a:pt x="192" y="75"/>
                    <a:pt x="191" y="78"/>
                    <a:pt x="192" y="78"/>
                  </a:cubicBezTo>
                  <a:cubicBezTo>
                    <a:pt x="189" y="78"/>
                    <a:pt x="175" y="78"/>
                    <a:pt x="182" y="81"/>
                  </a:cubicBezTo>
                  <a:cubicBezTo>
                    <a:pt x="182" y="81"/>
                    <a:pt x="183" y="80"/>
                    <a:pt x="184" y="80"/>
                  </a:cubicBezTo>
                  <a:cubicBezTo>
                    <a:pt x="187" y="81"/>
                    <a:pt x="185" y="82"/>
                    <a:pt x="186" y="85"/>
                  </a:cubicBezTo>
                  <a:cubicBezTo>
                    <a:pt x="182" y="84"/>
                    <a:pt x="182" y="83"/>
                    <a:pt x="180" y="87"/>
                  </a:cubicBezTo>
                  <a:cubicBezTo>
                    <a:pt x="180" y="85"/>
                    <a:pt x="180" y="85"/>
                    <a:pt x="180" y="85"/>
                  </a:cubicBezTo>
                  <a:cubicBezTo>
                    <a:pt x="176" y="85"/>
                    <a:pt x="171" y="86"/>
                    <a:pt x="166" y="85"/>
                  </a:cubicBezTo>
                  <a:cubicBezTo>
                    <a:pt x="166" y="85"/>
                    <a:pt x="166" y="83"/>
                    <a:pt x="165" y="83"/>
                  </a:cubicBezTo>
                  <a:cubicBezTo>
                    <a:pt x="164" y="82"/>
                    <a:pt x="163" y="83"/>
                    <a:pt x="162" y="83"/>
                  </a:cubicBezTo>
                  <a:cubicBezTo>
                    <a:pt x="162" y="81"/>
                    <a:pt x="162" y="82"/>
                    <a:pt x="164" y="81"/>
                  </a:cubicBezTo>
                  <a:cubicBezTo>
                    <a:pt x="163" y="79"/>
                    <a:pt x="164" y="77"/>
                    <a:pt x="163" y="75"/>
                  </a:cubicBezTo>
                  <a:cubicBezTo>
                    <a:pt x="163" y="75"/>
                    <a:pt x="162" y="74"/>
                    <a:pt x="162" y="74"/>
                  </a:cubicBezTo>
                  <a:cubicBezTo>
                    <a:pt x="161" y="74"/>
                    <a:pt x="159" y="73"/>
                    <a:pt x="158" y="74"/>
                  </a:cubicBezTo>
                  <a:cubicBezTo>
                    <a:pt x="157" y="74"/>
                    <a:pt x="157" y="75"/>
                    <a:pt x="156" y="75"/>
                  </a:cubicBezTo>
                  <a:cubicBezTo>
                    <a:pt x="154" y="77"/>
                    <a:pt x="149" y="78"/>
                    <a:pt x="147" y="79"/>
                  </a:cubicBezTo>
                  <a:cubicBezTo>
                    <a:pt x="147" y="80"/>
                    <a:pt x="147" y="83"/>
                    <a:pt x="147" y="83"/>
                  </a:cubicBezTo>
                  <a:cubicBezTo>
                    <a:pt x="146" y="84"/>
                    <a:pt x="146" y="83"/>
                    <a:pt x="145" y="84"/>
                  </a:cubicBezTo>
                  <a:cubicBezTo>
                    <a:pt x="141" y="83"/>
                    <a:pt x="138" y="83"/>
                    <a:pt x="134" y="85"/>
                  </a:cubicBezTo>
                  <a:cubicBezTo>
                    <a:pt x="133" y="86"/>
                    <a:pt x="131" y="88"/>
                    <a:pt x="130" y="89"/>
                  </a:cubicBezTo>
                  <a:cubicBezTo>
                    <a:pt x="130" y="91"/>
                    <a:pt x="130" y="91"/>
                    <a:pt x="130" y="91"/>
                  </a:cubicBezTo>
                  <a:cubicBezTo>
                    <a:pt x="135" y="91"/>
                    <a:pt x="135" y="92"/>
                    <a:pt x="139" y="93"/>
                  </a:cubicBezTo>
                  <a:cubicBezTo>
                    <a:pt x="140" y="93"/>
                    <a:pt x="142" y="93"/>
                    <a:pt x="143" y="93"/>
                  </a:cubicBezTo>
                  <a:cubicBezTo>
                    <a:pt x="143" y="95"/>
                    <a:pt x="143" y="95"/>
                    <a:pt x="143" y="95"/>
                  </a:cubicBezTo>
                  <a:cubicBezTo>
                    <a:pt x="140" y="95"/>
                    <a:pt x="139" y="95"/>
                    <a:pt x="137" y="96"/>
                  </a:cubicBezTo>
                  <a:cubicBezTo>
                    <a:pt x="137" y="96"/>
                    <a:pt x="137" y="98"/>
                    <a:pt x="138" y="97"/>
                  </a:cubicBezTo>
                  <a:cubicBezTo>
                    <a:pt x="139" y="98"/>
                    <a:pt x="141" y="99"/>
                    <a:pt x="141" y="100"/>
                  </a:cubicBezTo>
                  <a:cubicBezTo>
                    <a:pt x="142" y="101"/>
                    <a:pt x="142" y="103"/>
                    <a:pt x="143" y="104"/>
                  </a:cubicBezTo>
                  <a:cubicBezTo>
                    <a:pt x="152" y="107"/>
                    <a:pt x="152" y="107"/>
                    <a:pt x="152" y="107"/>
                  </a:cubicBezTo>
                  <a:cubicBezTo>
                    <a:pt x="154" y="107"/>
                    <a:pt x="154" y="105"/>
                    <a:pt x="155" y="105"/>
                  </a:cubicBezTo>
                  <a:cubicBezTo>
                    <a:pt x="159" y="104"/>
                    <a:pt x="165" y="104"/>
                    <a:pt x="168" y="104"/>
                  </a:cubicBezTo>
                  <a:cubicBezTo>
                    <a:pt x="169" y="103"/>
                    <a:pt x="168" y="103"/>
                    <a:pt x="169" y="102"/>
                  </a:cubicBezTo>
                  <a:cubicBezTo>
                    <a:pt x="170" y="103"/>
                    <a:pt x="172" y="105"/>
                    <a:pt x="172" y="105"/>
                  </a:cubicBezTo>
                  <a:cubicBezTo>
                    <a:pt x="173" y="106"/>
                    <a:pt x="172" y="107"/>
                    <a:pt x="172" y="107"/>
                  </a:cubicBezTo>
                  <a:cubicBezTo>
                    <a:pt x="173" y="108"/>
                    <a:pt x="174" y="108"/>
                    <a:pt x="174" y="108"/>
                  </a:cubicBezTo>
                  <a:cubicBezTo>
                    <a:pt x="175" y="108"/>
                    <a:pt x="177" y="104"/>
                    <a:pt x="178" y="104"/>
                  </a:cubicBezTo>
                  <a:cubicBezTo>
                    <a:pt x="182" y="103"/>
                    <a:pt x="188" y="103"/>
                    <a:pt x="191" y="103"/>
                  </a:cubicBezTo>
                  <a:cubicBezTo>
                    <a:pt x="191" y="104"/>
                    <a:pt x="191" y="105"/>
                    <a:pt x="191" y="106"/>
                  </a:cubicBezTo>
                  <a:cubicBezTo>
                    <a:pt x="191" y="107"/>
                    <a:pt x="189" y="107"/>
                    <a:pt x="188" y="108"/>
                  </a:cubicBezTo>
                  <a:cubicBezTo>
                    <a:pt x="188" y="110"/>
                    <a:pt x="190" y="113"/>
                    <a:pt x="190" y="115"/>
                  </a:cubicBezTo>
                  <a:cubicBezTo>
                    <a:pt x="191" y="117"/>
                    <a:pt x="190" y="119"/>
                    <a:pt x="190" y="121"/>
                  </a:cubicBezTo>
                  <a:cubicBezTo>
                    <a:pt x="188" y="121"/>
                    <a:pt x="185" y="123"/>
                    <a:pt x="183" y="123"/>
                  </a:cubicBezTo>
                  <a:cubicBezTo>
                    <a:pt x="181" y="123"/>
                    <a:pt x="181" y="122"/>
                    <a:pt x="179" y="123"/>
                  </a:cubicBezTo>
                  <a:cubicBezTo>
                    <a:pt x="179" y="123"/>
                    <a:pt x="179" y="124"/>
                    <a:pt x="178" y="125"/>
                  </a:cubicBezTo>
                  <a:cubicBezTo>
                    <a:pt x="177" y="126"/>
                    <a:pt x="172" y="129"/>
                    <a:pt x="168" y="128"/>
                  </a:cubicBezTo>
                  <a:cubicBezTo>
                    <a:pt x="166" y="127"/>
                    <a:pt x="166" y="124"/>
                    <a:pt x="162" y="124"/>
                  </a:cubicBezTo>
                  <a:cubicBezTo>
                    <a:pt x="161" y="124"/>
                    <a:pt x="159" y="126"/>
                    <a:pt x="158" y="127"/>
                  </a:cubicBezTo>
                  <a:cubicBezTo>
                    <a:pt x="158" y="127"/>
                    <a:pt x="158" y="129"/>
                    <a:pt x="158" y="128"/>
                  </a:cubicBezTo>
                  <a:cubicBezTo>
                    <a:pt x="159" y="128"/>
                    <a:pt x="158" y="129"/>
                    <a:pt x="159" y="129"/>
                  </a:cubicBezTo>
                  <a:cubicBezTo>
                    <a:pt x="160" y="131"/>
                    <a:pt x="161" y="132"/>
                    <a:pt x="161" y="136"/>
                  </a:cubicBezTo>
                  <a:cubicBezTo>
                    <a:pt x="160" y="135"/>
                    <a:pt x="161" y="135"/>
                    <a:pt x="160" y="134"/>
                  </a:cubicBezTo>
                  <a:cubicBezTo>
                    <a:pt x="159" y="134"/>
                    <a:pt x="158" y="134"/>
                    <a:pt x="157" y="133"/>
                  </a:cubicBezTo>
                  <a:cubicBezTo>
                    <a:pt x="156" y="138"/>
                    <a:pt x="156" y="138"/>
                    <a:pt x="156" y="138"/>
                  </a:cubicBezTo>
                  <a:cubicBezTo>
                    <a:pt x="156" y="138"/>
                    <a:pt x="154" y="138"/>
                    <a:pt x="154" y="138"/>
                  </a:cubicBezTo>
                  <a:cubicBezTo>
                    <a:pt x="153" y="138"/>
                    <a:pt x="149" y="141"/>
                    <a:pt x="149" y="142"/>
                  </a:cubicBezTo>
                  <a:cubicBezTo>
                    <a:pt x="149" y="143"/>
                    <a:pt x="150" y="145"/>
                    <a:pt x="149" y="146"/>
                  </a:cubicBezTo>
                  <a:cubicBezTo>
                    <a:pt x="149" y="146"/>
                    <a:pt x="146" y="147"/>
                    <a:pt x="146" y="147"/>
                  </a:cubicBezTo>
                  <a:cubicBezTo>
                    <a:pt x="146" y="147"/>
                    <a:pt x="145" y="150"/>
                    <a:pt x="145" y="150"/>
                  </a:cubicBezTo>
                  <a:cubicBezTo>
                    <a:pt x="146" y="150"/>
                    <a:pt x="147" y="150"/>
                    <a:pt x="148" y="150"/>
                  </a:cubicBezTo>
                  <a:cubicBezTo>
                    <a:pt x="148" y="150"/>
                    <a:pt x="147" y="152"/>
                    <a:pt x="147" y="153"/>
                  </a:cubicBezTo>
                  <a:cubicBezTo>
                    <a:pt x="149" y="153"/>
                    <a:pt x="150" y="152"/>
                    <a:pt x="151" y="153"/>
                  </a:cubicBezTo>
                  <a:cubicBezTo>
                    <a:pt x="152" y="153"/>
                    <a:pt x="152" y="154"/>
                    <a:pt x="152" y="155"/>
                  </a:cubicBezTo>
                  <a:cubicBezTo>
                    <a:pt x="153" y="155"/>
                    <a:pt x="152" y="155"/>
                    <a:pt x="153" y="156"/>
                  </a:cubicBezTo>
                  <a:cubicBezTo>
                    <a:pt x="157" y="156"/>
                    <a:pt x="159" y="156"/>
                    <a:pt x="162" y="157"/>
                  </a:cubicBezTo>
                  <a:cubicBezTo>
                    <a:pt x="162" y="157"/>
                    <a:pt x="162" y="156"/>
                    <a:pt x="162" y="156"/>
                  </a:cubicBezTo>
                  <a:cubicBezTo>
                    <a:pt x="163" y="156"/>
                    <a:pt x="164" y="156"/>
                    <a:pt x="165" y="156"/>
                  </a:cubicBezTo>
                  <a:cubicBezTo>
                    <a:pt x="165" y="157"/>
                    <a:pt x="165" y="157"/>
                    <a:pt x="165" y="157"/>
                  </a:cubicBezTo>
                  <a:cubicBezTo>
                    <a:pt x="166" y="156"/>
                    <a:pt x="164" y="159"/>
                    <a:pt x="164" y="159"/>
                  </a:cubicBezTo>
                  <a:cubicBezTo>
                    <a:pt x="163" y="160"/>
                    <a:pt x="163" y="161"/>
                    <a:pt x="162" y="162"/>
                  </a:cubicBezTo>
                  <a:cubicBezTo>
                    <a:pt x="162" y="162"/>
                    <a:pt x="160" y="163"/>
                    <a:pt x="160" y="163"/>
                  </a:cubicBezTo>
                  <a:cubicBezTo>
                    <a:pt x="161" y="164"/>
                    <a:pt x="161" y="164"/>
                    <a:pt x="160" y="165"/>
                  </a:cubicBezTo>
                  <a:cubicBezTo>
                    <a:pt x="160" y="166"/>
                    <a:pt x="160" y="167"/>
                    <a:pt x="160" y="167"/>
                  </a:cubicBezTo>
                  <a:cubicBezTo>
                    <a:pt x="161" y="168"/>
                    <a:pt x="160" y="168"/>
                    <a:pt x="161" y="169"/>
                  </a:cubicBezTo>
                  <a:cubicBezTo>
                    <a:pt x="161" y="169"/>
                    <a:pt x="163" y="169"/>
                    <a:pt x="163" y="169"/>
                  </a:cubicBezTo>
                  <a:cubicBezTo>
                    <a:pt x="164" y="170"/>
                    <a:pt x="163" y="171"/>
                    <a:pt x="163" y="172"/>
                  </a:cubicBezTo>
                  <a:cubicBezTo>
                    <a:pt x="163" y="172"/>
                    <a:pt x="165" y="173"/>
                    <a:pt x="165" y="174"/>
                  </a:cubicBezTo>
                  <a:cubicBezTo>
                    <a:pt x="170" y="173"/>
                    <a:pt x="174" y="173"/>
                    <a:pt x="175" y="170"/>
                  </a:cubicBezTo>
                  <a:cubicBezTo>
                    <a:pt x="176" y="168"/>
                    <a:pt x="175" y="166"/>
                    <a:pt x="175" y="166"/>
                  </a:cubicBezTo>
                  <a:cubicBezTo>
                    <a:pt x="176" y="165"/>
                    <a:pt x="176" y="165"/>
                    <a:pt x="176" y="165"/>
                  </a:cubicBezTo>
                  <a:cubicBezTo>
                    <a:pt x="178" y="164"/>
                    <a:pt x="178" y="164"/>
                    <a:pt x="178" y="164"/>
                  </a:cubicBezTo>
                  <a:cubicBezTo>
                    <a:pt x="178" y="164"/>
                    <a:pt x="180" y="169"/>
                    <a:pt x="177" y="168"/>
                  </a:cubicBezTo>
                  <a:cubicBezTo>
                    <a:pt x="178" y="169"/>
                    <a:pt x="177" y="170"/>
                    <a:pt x="177" y="171"/>
                  </a:cubicBezTo>
                  <a:cubicBezTo>
                    <a:pt x="177" y="172"/>
                    <a:pt x="179" y="172"/>
                    <a:pt x="180" y="173"/>
                  </a:cubicBezTo>
                  <a:cubicBezTo>
                    <a:pt x="181" y="175"/>
                    <a:pt x="181" y="177"/>
                    <a:pt x="182" y="180"/>
                  </a:cubicBezTo>
                  <a:cubicBezTo>
                    <a:pt x="180" y="181"/>
                    <a:pt x="181" y="182"/>
                    <a:pt x="180" y="184"/>
                  </a:cubicBezTo>
                  <a:cubicBezTo>
                    <a:pt x="182" y="184"/>
                    <a:pt x="182" y="183"/>
                    <a:pt x="184" y="183"/>
                  </a:cubicBezTo>
                  <a:cubicBezTo>
                    <a:pt x="184" y="183"/>
                    <a:pt x="183" y="185"/>
                    <a:pt x="183" y="185"/>
                  </a:cubicBezTo>
                  <a:cubicBezTo>
                    <a:pt x="182" y="185"/>
                    <a:pt x="181" y="188"/>
                    <a:pt x="183" y="187"/>
                  </a:cubicBezTo>
                  <a:cubicBezTo>
                    <a:pt x="183" y="187"/>
                    <a:pt x="183" y="189"/>
                    <a:pt x="182" y="189"/>
                  </a:cubicBezTo>
                  <a:cubicBezTo>
                    <a:pt x="182" y="189"/>
                    <a:pt x="182" y="190"/>
                    <a:pt x="182" y="191"/>
                  </a:cubicBezTo>
                  <a:cubicBezTo>
                    <a:pt x="186" y="191"/>
                    <a:pt x="187" y="187"/>
                    <a:pt x="189" y="186"/>
                  </a:cubicBezTo>
                  <a:cubicBezTo>
                    <a:pt x="191" y="185"/>
                    <a:pt x="194" y="183"/>
                    <a:pt x="196" y="183"/>
                  </a:cubicBezTo>
                  <a:cubicBezTo>
                    <a:pt x="197" y="183"/>
                    <a:pt x="197" y="183"/>
                    <a:pt x="197" y="183"/>
                  </a:cubicBezTo>
                  <a:cubicBezTo>
                    <a:pt x="197" y="183"/>
                    <a:pt x="198" y="185"/>
                    <a:pt x="199" y="186"/>
                  </a:cubicBezTo>
                  <a:cubicBezTo>
                    <a:pt x="199" y="187"/>
                    <a:pt x="199" y="187"/>
                    <a:pt x="199" y="187"/>
                  </a:cubicBezTo>
                  <a:cubicBezTo>
                    <a:pt x="200" y="186"/>
                    <a:pt x="202" y="185"/>
                    <a:pt x="203" y="185"/>
                  </a:cubicBezTo>
                  <a:cubicBezTo>
                    <a:pt x="204" y="186"/>
                    <a:pt x="204" y="188"/>
                    <a:pt x="206" y="190"/>
                  </a:cubicBezTo>
                  <a:cubicBezTo>
                    <a:pt x="206" y="190"/>
                    <a:pt x="207" y="191"/>
                    <a:pt x="207" y="191"/>
                  </a:cubicBezTo>
                  <a:cubicBezTo>
                    <a:pt x="208" y="192"/>
                    <a:pt x="208" y="192"/>
                    <a:pt x="208" y="192"/>
                  </a:cubicBezTo>
                  <a:cubicBezTo>
                    <a:pt x="212" y="192"/>
                    <a:pt x="207" y="190"/>
                    <a:pt x="209" y="188"/>
                  </a:cubicBezTo>
                  <a:cubicBezTo>
                    <a:pt x="209" y="188"/>
                    <a:pt x="211" y="188"/>
                    <a:pt x="212" y="189"/>
                  </a:cubicBezTo>
                  <a:cubicBezTo>
                    <a:pt x="212" y="187"/>
                    <a:pt x="213" y="187"/>
                    <a:pt x="214" y="186"/>
                  </a:cubicBezTo>
                  <a:cubicBezTo>
                    <a:pt x="214" y="187"/>
                    <a:pt x="214" y="189"/>
                    <a:pt x="214" y="190"/>
                  </a:cubicBezTo>
                  <a:cubicBezTo>
                    <a:pt x="218" y="189"/>
                    <a:pt x="220" y="189"/>
                    <a:pt x="223" y="187"/>
                  </a:cubicBezTo>
                  <a:cubicBezTo>
                    <a:pt x="223" y="187"/>
                    <a:pt x="223" y="185"/>
                    <a:pt x="224" y="185"/>
                  </a:cubicBezTo>
                  <a:cubicBezTo>
                    <a:pt x="224" y="185"/>
                    <a:pt x="225" y="185"/>
                    <a:pt x="226" y="185"/>
                  </a:cubicBezTo>
                  <a:cubicBezTo>
                    <a:pt x="226" y="186"/>
                    <a:pt x="225" y="190"/>
                    <a:pt x="224" y="191"/>
                  </a:cubicBezTo>
                  <a:cubicBezTo>
                    <a:pt x="223" y="193"/>
                    <a:pt x="220" y="193"/>
                    <a:pt x="220" y="194"/>
                  </a:cubicBezTo>
                  <a:cubicBezTo>
                    <a:pt x="219" y="195"/>
                    <a:pt x="220" y="197"/>
                    <a:pt x="220" y="198"/>
                  </a:cubicBezTo>
                  <a:cubicBezTo>
                    <a:pt x="218" y="199"/>
                    <a:pt x="218" y="199"/>
                    <a:pt x="218" y="199"/>
                  </a:cubicBezTo>
                  <a:cubicBezTo>
                    <a:pt x="217" y="201"/>
                    <a:pt x="218" y="206"/>
                    <a:pt x="218" y="206"/>
                  </a:cubicBezTo>
                  <a:cubicBezTo>
                    <a:pt x="217" y="207"/>
                    <a:pt x="216" y="207"/>
                    <a:pt x="216" y="207"/>
                  </a:cubicBezTo>
                  <a:cubicBezTo>
                    <a:pt x="215" y="208"/>
                    <a:pt x="216" y="209"/>
                    <a:pt x="215" y="210"/>
                  </a:cubicBezTo>
                  <a:cubicBezTo>
                    <a:pt x="215" y="211"/>
                    <a:pt x="212" y="212"/>
                    <a:pt x="212" y="213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214"/>
                    <a:pt x="211" y="216"/>
                    <a:pt x="211" y="216"/>
                  </a:cubicBezTo>
                  <a:cubicBezTo>
                    <a:pt x="211" y="217"/>
                    <a:pt x="209" y="216"/>
                    <a:pt x="208" y="216"/>
                  </a:cubicBezTo>
                  <a:cubicBezTo>
                    <a:pt x="207" y="217"/>
                    <a:pt x="206" y="220"/>
                    <a:pt x="205" y="220"/>
                  </a:cubicBezTo>
                  <a:cubicBezTo>
                    <a:pt x="204" y="221"/>
                    <a:pt x="204" y="220"/>
                    <a:pt x="203" y="220"/>
                  </a:cubicBezTo>
                  <a:cubicBezTo>
                    <a:pt x="197" y="222"/>
                    <a:pt x="196" y="224"/>
                    <a:pt x="195" y="230"/>
                  </a:cubicBezTo>
                  <a:cubicBezTo>
                    <a:pt x="193" y="231"/>
                    <a:pt x="191" y="231"/>
                    <a:pt x="190" y="231"/>
                  </a:cubicBezTo>
                  <a:cubicBezTo>
                    <a:pt x="190" y="231"/>
                    <a:pt x="191" y="230"/>
                    <a:pt x="191" y="229"/>
                  </a:cubicBezTo>
                  <a:cubicBezTo>
                    <a:pt x="188" y="230"/>
                    <a:pt x="183" y="230"/>
                    <a:pt x="180" y="231"/>
                  </a:cubicBezTo>
                  <a:cubicBezTo>
                    <a:pt x="180" y="232"/>
                    <a:pt x="180" y="234"/>
                    <a:pt x="180" y="234"/>
                  </a:cubicBezTo>
                  <a:cubicBezTo>
                    <a:pt x="179" y="235"/>
                    <a:pt x="178" y="235"/>
                    <a:pt x="177" y="236"/>
                  </a:cubicBezTo>
                  <a:cubicBezTo>
                    <a:pt x="176" y="237"/>
                    <a:pt x="177" y="238"/>
                    <a:pt x="176" y="239"/>
                  </a:cubicBezTo>
                  <a:cubicBezTo>
                    <a:pt x="176" y="240"/>
                    <a:pt x="172" y="242"/>
                    <a:pt x="170" y="242"/>
                  </a:cubicBezTo>
                  <a:cubicBezTo>
                    <a:pt x="170" y="243"/>
                    <a:pt x="171" y="244"/>
                    <a:pt x="170" y="244"/>
                  </a:cubicBezTo>
                  <a:cubicBezTo>
                    <a:pt x="171" y="244"/>
                    <a:pt x="172" y="243"/>
                    <a:pt x="172" y="243"/>
                  </a:cubicBezTo>
                  <a:cubicBezTo>
                    <a:pt x="172" y="243"/>
                    <a:pt x="173" y="244"/>
                    <a:pt x="174" y="244"/>
                  </a:cubicBezTo>
                  <a:cubicBezTo>
                    <a:pt x="175" y="242"/>
                    <a:pt x="175" y="242"/>
                    <a:pt x="175" y="242"/>
                  </a:cubicBezTo>
                  <a:cubicBezTo>
                    <a:pt x="176" y="242"/>
                    <a:pt x="176" y="242"/>
                    <a:pt x="176" y="242"/>
                  </a:cubicBezTo>
                  <a:cubicBezTo>
                    <a:pt x="177" y="242"/>
                    <a:pt x="176" y="243"/>
                    <a:pt x="178" y="244"/>
                  </a:cubicBezTo>
                  <a:cubicBezTo>
                    <a:pt x="180" y="240"/>
                    <a:pt x="182" y="237"/>
                    <a:pt x="184" y="233"/>
                  </a:cubicBezTo>
                  <a:cubicBezTo>
                    <a:pt x="185" y="233"/>
                    <a:pt x="186" y="233"/>
                    <a:pt x="187" y="233"/>
                  </a:cubicBezTo>
                  <a:cubicBezTo>
                    <a:pt x="187" y="234"/>
                    <a:pt x="188" y="235"/>
                    <a:pt x="186" y="234"/>
                  </a:cubicBezTo>
                  <a:cubicBezTo>
                    <a:pt x="186" y="236"/>
                    <a:pt x="186" y="236"/>
                    <a:pt x="186" y="236"/>
                  </a:cubicBezTo>
                  <a:cubicBezTo>
                    <a:pt x="187" y="236"/>
                    <a:pt x="189" y="237"/>
                    <a:pt x="190" y="236"/>
                  </a:cubicBezTo>
                  <a:cubicBezTo>
                    <a:pt x="190" y="234"/>
                    <a:pt x="190" y="234"/>
                    <a:pt x="190" y="234"/>
                  </a:cubicBezTo>
                  <a:cubicBezTo>
                    <a:pt x="196" y="234"/>
                    <a:pt x="194" y="235"/>
                    <a:pt x="198" y="231"/>
                  </a:cubicBezTo>
                  <a:cubicBezTo>
                    <a:pt x="199" y="231"/>
                    <a:pt x="200" y="231"/>
                    <a:pt x="200" y="231"/>
                  </a:cubicBezTo>
                  <a:cubicBezTo>
                    <a:pt x="200" y="231"/>
                    <a:pt x="200" y="233"/>
                    <a:pt x="200" y="233"/>
                  </a:cubicBezTo>
                  <a:cubicBezTo>
                    <a:pt x="202" y="232"/>
                    <a:pt x="201" y="232"/>
                    <a:pt x="202" y="230"/>
                  </a:cubicBezTo>
                  <a:cubicBezTo>
                    <a:pt x="202" y="231"/>
                    <a:pt x="204" y="232"/>
                    <a:pt x="205" y="231"/>
                  </a:cubicBezTo>
                  <a:cubicBezTo>
                    <a:pt x="206" y="230"/>
                    <a:pt x="206" y="228"/>
                    <a:pt x="206" y="226"/>
                  </a:cubicBezTo>
                  <a:cubicBezTo>
                    <a:pt x="210" y="228"/>
                    <a:pt x="209" y="230"/>
                    <a:pt x="210" y="224"/>
                  </a:cubicBezTo>
                  <a:cubicBezTo>
                    <a:pt x="209" y="224"/>
                    <a:pt x="209" y="225"/>
                    <a:pt x="208" y="224"/>
                  </a:cubicBezTo>
                  <a:cubicBezTo>
                    <a:pt x="208" y="224"/>
                    <a:pt x="210" y="224"/>
                    <a:pt x="209" y="223"/>
                  </a:cubicBezTo>
                  <a:cubicBezTo>
                    <a:pt x="211" y="223"/>
                    <a:pt x="213" y="221"/>
                    <a:pt x="214" y="221"/>
                  </a:cubicBezTo>
                  <a:cubicBezTo>
                    <a:pt x="214" y="221"/>
                    <a:pt x="213" y="220"/>
                    <a:pt x="214" y="220"/>
                  </a:cubicBezTo>
                  <a:cubicBezTo>
                    <a:pt x="215" y="219"/>
                    <a:pt x="217" y="220"/>
                    <a:pt x="218" y="219"/>
                  </a:cubicBezTo>
                  <a:cubicBezTo>
                    <a:pt x="218" y="219"/>
                    <a:pt x="218" y="216"/>
                    <a:pt x="218" y="216"/>
                  </a:cubicBezTo>
                  <a:cubicBezTo>
                    <a:pt x="219" y="216"/>
                    <a:pt x="220" y="217"/>
                    <a:pt x="221" y="216"/>
                  </a:cubicBezTo>
                  <a:cubicBezTo>
                    <a:pt x="222" y="216"/>
                    <a:pt x="225" y="214"/>
                    <a:pt x="226" y="213"/>
                  </a:cubicBezTo>
                  <a:cubicBezTo>
                    <a:pt x="225" y="212"/>
                    <a:pt x="225" y="209"/>
                    <a:pt x="225" y="209"/>
                  </a:cubicBezTo>
                  <a:cubicBezTo>
                    <a:pt x="226" y="208"/>
                    <a:pt x="227" y="208"/>
                    <a:pt x="229" y="208"/>
                  </a:cubicBezTo>
                  <a:cubicBezTo>
                    <a:pt x="229" y="206"/>
                    <a:pt x="229" y="206"/>
                    <a:pt x="229" y="206"/>
                  </a:cubicBezTo>
                  <a:cubicBezTo>
                    <a:pt x="229" y="206"/>
                    <a:pt x="231" y="207"/>
                    <a:pt x="231" y="206"/>
                  </a:cubicBezTo>
                  <a:cubicBezTo>
                    <a:pt x="233" y="205"/>
                    <a:pt x="233" y="202"/>
                    <a:pt x="235" y="201"/>
                  </a:cubicBezTo>
                  <a:cubicBezTo>
                    <a:pt x="236" y="201"/>
                    <a:pt x="237" y="201"/>
                    <a:pt x="238" y="200"/>
                  </a:cubicBezTo>
                  <a:cubicBezTo>
                    <a:pt x="238" y="200"/>
                    <a:pt x="237" y="199"/>
                    <a:pt x="238" y="198"/>
                  </a:cubicBezTo>
                  <a:cubicBezTo>
                    <a:pt x="240" y="196"/>
                    <a:pt x="240" y="196"/>
                    <a:pt x="240" y="196"/>
                  </a:cubicBezTo>
                  <a:cubicBezTo>
                    <a:pt x="242" y="196"/>
                    <a:pt x="245" y="196"/>
                    <a:pt x="246" y="195"/>
                  </a:cubicBezTo>
                  <a:cubicBezTo>
                    <a:pt x="246" y="194"/>
                    <a:pt x="247" y="194"/>
                    <a:pt x="248" y="193"/>
                  </a:cubicBezTo>
                  <a:cubicBezTo>
                    <a:pt x="248" y="192"/>
                    <a:pt x="247" y="191"/>
                    <a:pt x="247" y="191"/>
                  </a:cubicBezTo>
                  <a:cubicBezTo>
                    <a:pt x="247" y="189"/>
                    <a:pt x="250" y="189"/>
                    <a:pt x="250" y="189"/>
                  </a:cubicBezTo>
                  <a:cubicBezTo>
                    <a:pt x="250" y="187"/>
                    <a:pt x="250" y="187"/>
                    <a:pt x="250" y="187"/>
                  </a:cubicBezTo>
                  <a:cubicBezTo>
                    <a:pt x="251" y="186"/>
                    <a:pt x="252" y="187"/>
                    <a:pt x="253" y="187"/>
                  </a:cubicBezTo>
                  <a:cubicBezTo>
                    <a:pt x="253" y="186"/>
                    <a:pt x="253" y="184"/>
                    <a:pt x="253" y="184"/>
                  </a:cubicBezTo>
                  <a:cubicBezTo>
                    <a:pt x="251" y="184"/>
                    <a:pt x="249" y="184"/>
                    <a:pt x="248" y="184"/>
                  </a:cubicBezTo>
                  <a:cubicBezTo>
                    <a:pt x="248" y="182"/>
                    <a:pt x="247" y="180"/>
                    <a:pt x="248" y="178"/>
                  </a:cubicBezTo>
                  <a:cubicBezTo>
                    <a:pt x="248" y="177"/>
                    <a:pt x="249" y="176"/>
                    <a:pt x="250" y="176"/>
                  </a:cubicBezTo>
                  <a:cubicBezTo>
                    <a:pt x="250" y="175"/>
                    <a:pt x="249" y="174"/>
                    <a:pt x="250" y="173"/>
                  </a:cubicBezTo>
                  <a:cubicBezTo>
                    <a:pt x="252" y="173"/>
                    <a:pt x="253" y="173"/>
                    <a:pt x="255" y="173"/>
                  </a:cubicBezTo>
                  <a:cubicBezTo>
                    <a:pt x="255" y="172"/>
                    <a:pt x="255" y="171"/>
                    <a:pt x="256" y="171"/>
                  </a:cubicBezTo>
                  <a:cubicBezTo>
                    <a:pt x="256" y="170"/>
                    <a:pt x="258" y="170"/>
                    <a:pt x="258" y="169"/>
                  </a:cubicBezTo>
                  <a:cubicBezTo>
                    <a:pt x="258" y="168"/>
                    <a:pt x="257" y="167"/>
                    <a:pt x="258" y="166"/>
                  </a:cubicBezTo>
                  <a:cubicBezTo>
                    <a:pt x="258" y="166"/>
                    <a:pt x="260" y="167"/>
                    <a:pt x="260" y="167"/>
                  </a:cubicBezTo>
                  <a:cubicBezTo>
                    <a:pt x="261" y="167"/>
                    <a:pt x="261" y="166"/>
                    <a:pt x="262" y="167"/>
                  </a:cubicBezTo>
                  <a:cubicBezTo>
                    <a:pt x="263" y="163"/>
                    <a:pt x="263" y="161"/>
                    <a:pt x="266" y="159"/>
                  </a:cubicBezTo>
                  <a:cubicBezTo>
                    <a:pt x="268" y="159"/>
                    <a:pt x="268" y="159"/>
                    <a:pt x="269" y="159"/>
                  </a:cubicBezTo>
                  <a:cubicBezTo>
                    <a:pt x="270" y="158"/>
                    <a:pt x="270" y="156"/>
                    <a:pt x="270" y="155"/>
                  </a:cubicBezTo>
                  <a:cubicBezTo>
                    <a:pt x="271" y="154"/>
                    <a:pt x="273" y="154"/>
                    <a:pt x="274" y="153"/>
                  </a:cubicBezTo>
                  <a:cubicBezTo>
                    <a:pt x="276" y="152"/>
                    <a:pt x="277" y="149"/>
                    <a:pt x="279" y="148"/>
                  </a:cubicBezTo>
                  <a:cubicBezTo>
                    <a:pt x="279" y="148"/>
                    <a:pt x="280" y="150"/>
                    <a:pt x="280" y="151"/>
                  </a:cubicBezTo>
                  <a:cubicBezTo>
                    <a:pt x="282" y="150"/>
                    <a:pt x="283" y="151"/>
                    <a:pt x="285" y="150"/>
                  </a:cubicBezTo>
                  <a:cubicBezTo>
                    <a:pt x="286" y="150"/>
                    <a:pt x="286" y="148"/>
                    <a:pt x="287" y="148"/>
                  </a:cubicBezTo>
                  <a:cubicBezTo>
                    <a:pt x="288" y="148"/>
                    <a:pt x="288" y="148"/>
                    <a:pt x="289" y="148"/>
                  </a:cubicBezTo>
                  <a:cubicBezTo>
                    <a:pt x="287" y="151"/>
                    <a:pt x="287" y="151"/>
                    <a:pt x="287" y="151"/>
                  </a:cubicBezTo>
                  <a:cubicBezTo>
                    <a:pt x="286" y="150"/>
                    <a:pt x="286" y="154"/>
                    <a:pt x="286" y="153"/>
                  </a:cubicBezTo>
                  <a:cubicBezTo>
                    <a:pt x="287" y="154"/>
                    <a:pt x="288" y="154"/>
                    <a:pt x="288" y="155"/>
                  </a:cubicBezTo>
                  <a:cubicBezTo>
                    <a:pt x="290" y="158"/>
                    <a:pt x="282" y="154"/>
                    <a:pt x="279" y="155"/>
                  </a:cubicBezTo>
                  <a:cubicBezTo>
                    <a:pt x="279" y="155"/>
                    <a:pt x="278" y="156"/>
                    <a:pt x="278" y="157"/>
                  </a:cubicBezTo>
                  <a:cubicBezTo>
                    <a:pt x="276" y="158"/>
                    <a:pt x="274" y="158"/>
                    <a:pt x="272" y="159"/>
                  </a:cubicBezTo>
                  <a:cubicBezTo>
                    <a:pt x="272" y="162"/>
                    <a:pt x="273" y="167"/>
                    <a:pt x="273" y="169"/>
                  </a:cubicBezTo>
                  <a:cubicBezTo>
                    <a:pt x="273" y="169"/>
                    <a:pt x="270" y="171"/>
                    <a:pt x="269" y="172"/>
                  </a:cubicBezTo>
                  <a:cubicBezTo>
                    <a:pt x="270" y="173"/>
                    <a:pt x="270" y="174"/>
                    <a:pt x="271" y="175"/>
                  </a:cubicBezTo>
                  <a:cubicBezTo>
                    <a:pt x="271" y="175"/>
                    <a:pt x="274" y="176"/>
                    <a:pt x="273" y="175"/>
                  </a:cubicBezTo>
                  <a:cubicBezTo>
                    <a:pt x="274" y="174"/>
                    <a:pt x="274" y="177"/>
                    <a:pt x="273" y="178"/>
                  </a:cubicBezTo>
                  <a:cubicBezTo>
                    <a:pt x="272" y="178"/>
                    <a:pt x="269" y="179"/>
                    <a:pt x="269" y="179"/>
                  </a:cubicBezTo>
                  <a:cubicBezTo>
                    <a:pt x="268" y="179"/>
                    <a:pt x="269" y="181"/>
                    <a:pt x="268" y="182"/>
                  </a:cubicBezTo>
                  <a:cubicBezTo>
                    <a:pt x="270" y="182"/>
                    <a:pt x="271" y="183"/>
                    <a:pt x="273" y="183"/>
                  </a:cubicBezTo>
                  <a:cubicBezTo>
                    <a:pt x="273" y="182"/>
                    <a:pt x="275" y="181"/>
                    <a:pt x="275" y="181"/>
                  </a:cubicBezTo>
                  <a:cubicBezTo>
                    <a:pt x="276" y="180"/>
                    <a:pt x="276" y="182"/>
                    <a:pt x="278" y="181"/>
                  </a:cubicBezTo>
                  <a:cubicBezTo>
                    <a:pt x="278" y="180"/>
                    <a:pt x="278" y="180"/>
                    <a:pt x="278" y="180"/>
                  </a:cubicBezTo>
                  <a:cubicBezTo>
                    <a:pt x="278" y="179"/>
                    <a:pt x="281" y="179"/>
                    <a:pt x="281" y="178"/>
                  </a:cubicBezTo>
                  <a:cubicBezTo>
                    <a:pt x="282" y="177"/>
                    <a:pt x="281" y="176"/>
                    <a:pt x="281" y="176"/>
                  </a:cubicBezTo>
                  <a:cubicBezTo>
                    <a:pt x="283" y="175"/>
                    <a:pt x="285" y="175"/>
                    <a:pt x="287" y="175"/>
                  </a:cubicBezTo>
                  <a:cubicBezTo>
                    <a:pt x="287" y="173"/>
                    <a:pt x="286" y="172"/>
                    <a:pt x="287" y="171"/>
                  </a:cubicBezTo>
                  <a:cubicBezTo>
                    <a:pt x="287" y="171"/>
                    <a:pt x="289" y="172"/>
                    <a:pt x="289" y="173"/>
                  </a:cubicBezTo>
                  <a:cubicBezTo>
                    <a:pt x="289" y="172"/>
                    <a:pt x="289" y="170"/>
                    <a:pt x="289" y="170"/>
                  </a:cubicBezTo>
                  <a:cubicBezTo>
                    <a:pt x="290" y="169"/>
                    <a:pt x="291" y="169"/>
                    <a:pt x="291" y="168"/>
                  </a:cubicBezTo>
                  <a:cubicBezTo>
                    <a:pt x="293" y="168"/>
                    <a:pt x="292" y="169"/>
                    <a:pt x="292" y="170"/>
                  </a:cubicBezTo>
                  <a:cubicBezTo>
                    <a:pt x="293" y="170"/>
                    <a:pt x="294" y="169"/>
                    <a:pt x="294" y="169"/>
                  </a:cubicBezTo>
                  <a:cubicBezTo>
                    <a:pt x="295" y="168"/>
                    <a:pt x="299" y="170"/>
                    <a:pt x="301" y="170"/>
                  </a:cubicBezTo>
                  <a:cubicBezTo>
                    <a:pt x="301" y="169"/>
                    <a:pt x="301" y="167"/>
                    <a:pt x="301" y="167"/>
                  </a:cubicBezTo>
                  <a:cubicBezTo>
                    <a:pt x="302" y="166"/>
                    <a:pt x="303" y="167"/>
                    <a:pt x="304" y="167"/>
                  </a:cubicBezTo>
                  <a:cubicBezTo>
                    <a:pt x="303" y="163"/>
                    <a:pt x="303" y="164"/>
                    <a:pt x="304" y="161"/>
                  </a:cubicBezTo>
                  <a:cubicBezTo>
                    <a:pt x="303" y="160"/>
                    <a:pt x="303" y="162"/>
                    <a:pt x="301" y="161"/>
                  </a:cubicBezTo>
                  <a:cubicBezTo>
                    <a:pt x="301" y="160"/>
                    <a:pt x="301" y="160"/>
                    <a:pt x="301" y="160"/>
                  </a:cubicBezTo>
                  <a:cubicBezTo>
                    <a:pt x="301" y="160"/>
                    <a:pt x="300" y="160"/>
                    <a:pt x="299" y="160"/>
                  </a:cubicBezTo>
                  <a:cubicBezTo>
                    <a:pt x="299" y="159"/>
                    <a:pt x="299" y="156"/>
                    <a:pt x="299" y="154"/>
                  </a:cubicBezTo>
                  <a:cubicBezTo>
                    <a:pt x="303" y="155"/>
                    <a:pt x="304" y="154"/>
                    <a:pt x="308" y="156"/>
                  </a:cubicBezTo>
                  <a:cubicBezTo>
                    <a:pt x="308" y="156"/>
                    <a:pt x="308" y="154"/>
                    <a:pt x="308" y="154"/>
                  </a:cubicBezTo>
                  <a:cubicBezTo>
                    <a:pt x="309" y="154"/>
                    <a:pt x="309" y="155"/>
                    <a:pt x="309" y="155"/>
                  </a:cubicBezTo>
                  <a:cubicBezTo>
                    <a:pt x="311" y="155"/>
                    <a:pt x="312" y="155"/>
                    <a:pt x="313" y="155"/>
                  </a:cubicBezTo>
                  <a:cubicBezTo>
                    <a:pt x="313" y="154"/>
                    <a:pt x="313" y="153"/>
                    <a:pt x="314" y="153"/>
                  </a:cubicBezTo>
                  <a:cubicBezTo>
                    <a:pt x="314" y="153"/>
                    <a:pt x="315" y="155"/>
                    <a:pt x="315" y="155"/>
                  </a:cubicBezTo>
                  <a:cubicBezTo>
                    <a:pt x="314" y="154"/>
                    <a:pt x="314" y="156"/>
                    <a:pt x="314" y="156"/>
                  </a:cubicBezTo>
                  <a:cubicBezTo>
                    <a:pt x="315" y="156"/>
                    <a:pt x="316" y="157"/>
                    <a:pt x="317" y="157"/>
                  </a:cubicBezTo>
                  <a:cubicBezTo>
                    <a:pt x="316" y="158"/>
                    <a:pt x="315" y="158"/>
                    <a:pt x="314" y="159"/>
                  </a:cubicBezTo>
                  <a:cubicBezTo>
                    <a:pt x="315" y="159"/>
                    <a:pt x="317" y="158"/>
                    <a:pt x="319" y="159"/>
                  </a:cubicBezTo>
                  <a:cubicBezTo>
                    <a:pt x="319" y="160"/>
                    <a:pt x="319" y="160"/>
                    <a:pt x="319" y="160"/>
                  </a:cubicBezTo>
                  <a:cubicBezTo>
                    <a:pt x="320" y="160"/>
                    <a:pt x="320" y="160"/>
                    <a:pt x="321" y="161"/>
                  </a:cubicBezTo>
                  <a:cubicBezTo>
                    <a:pt x="321" y="161"/>
                    <a:pt x="321" y="163"/>
                    <a:pt x="321" y="163"/>
                  </a:cubicBezTo>
                  <a:cubicBezTo>
                    <a:pt x="320" y="163"/>
                    <a:pt x="320" y="163"/>
                    <a:pt x="320" y="163"/>
                  </a:cubicBezTo>
                  <a:cubicBezTo>
                    <a:pt x="320" y="164"/>
                    <a:pt x="321" y="165"/>
                    <a:pt x="321" y="165"/>
                  </a:cubicBezTo>
                  <a:cubicBezTo>
                    <a:pt x="323" y="165"/>
                    <a:pt x="324" y="165"/>
                    <a:pt x="325" y="164"/>
                  </a:cubicBezTo>
                  <a:cubicBezTo>
                    <a:pt x="325" y="164"/>
                    <a:pt x="326" y="164"/>
                    <a:pt x="327" y="163"/>
                  </a:cubicBezTo>
                  <a:cubicBezTo>
                    <a:pt x="328" y="164"/>
                    <a:pt x="327" y="165"/>
                    <a:pt x="327" y="166"/>
                  </a:cubicBezTo>
                  <a:cubicBezTo>
                    <a:pt x="328" y="166"/>
                    <a:pt x="329" y="168"/>
                    <a:pt x="329" y="168"/>
                  </a:cubicBezTo>
                  <a:cubicBezTo>
                    <a:pt x="330" y="168"/>
                    <a:pt x="332" y="168"/>
                    <a:pt x="333" y="168"/>
                  </a:cubicBezTo>
                  <a:cubicBezTo>
                    <a:pt x="334" y="168"/>
                    <a:pt x="335" y="170"/>
                    <a:pt x="335" y="171"/>
                  </a:cubicBezTo>
                  <a:cubicBezTo>
                    <a:pt x="336" y="171"/>
                    <a:pt x="343" y="173"/>
                    <a:pt x="343" y="173"/>
                  </a:cubicBezTo>
                  <a:cubicBezTo>
                    <a:pt x="345" y="172"/>
                    <a:pt x="348" y="170"/>
                    <a:pt x="351" y="170"/>
                  </a:cubicBezTo>
                  <a:cubicBezTo>
                    <a:pt x="352" y="170"/>
                    <a:pt x="354" y="172"/>
                    <a:pt x="355" y="173"/>
                  </a:cubicBezTo>
                  <a:cubicBezTo>
                    <a:pt x="357" y="173"/>
                    <a:pt x="357" y="171"/>
                    <a:pt x="359" y="172"/>
                  </a:cubicBezTo>
                  <a:cubicBezTo>
                    <a:pt x="359" y="172"/>
                    <a:pt x="360" y="174"/>
                    <a:pt x="360" y="174"/>
                  </a:cubicBezTo>
                  <a:cubicBezTo>
                    <a:pt x="362" y="175"/>
                    <a:pt x="370" y="177"/>
                    <a:pt x="373" y="176"/>
                  </a:cubicBezTo>
                  <a:cubicBezTo>
                    <a:pt x="374" y="176"/>
                    <a:pt x="375" y="174"/>
                    <a:pt x="376" y="173"/>
                  </a:cubicBezTo>
                  <a:cubicBezTo>
                    <a:pt x="376" y="175"/>
                    <a:pt x="376" y="177"/>
                    <a:pt x="376" y="178"/>
                  </a:cubicBezTo>
                  <a:cubicBezTo>
                    <a:pt x="376" y="178"/>
                    <a:pt x="374" y="179"/>
                    <a:pt x="374" y="180"/>
                  </a:cubicBezTo>
                  <a:cubicBezTo>
                    <a:pt x="374" y="180"/>
                    <a:pt x="376" y="181"/>
                    <a:pt x="376" y="181"/>
                  </a:cubicBezTo>
                  <a:cubicBezTo>
                    <a:pt x="377" y="181"/>
                    <a:pt x="379" y="180"/>
                    <a:pt x="379" y="181"/>
                  </a:cubicBezTo>
                  <a:cubicBezTo>
                    <a:pt x="380" y="181"/>
                    <a:pt x="380" y="183"/>
                    <a:pt x="380" y="183"/>
                  </a:cubicBezTo>
                  <a:cubicBezTo>
                    <a:pt x="381" y="184"/>
                    <a:pt x="383" y="183"/>
                    <a:pt x="383" y="184"/>
                  </a:cubicBezTo>
                  <a:cubicBezTo>
                    <a:pt x="384" y="182"/>
                    <a:pt x="383" y="184"/>
                    <a:pt x="384" y="183"/>
                  </a:cubicBezTo>
                  <a:cubicBezTo>
                    <a:pt x="385" y="183"/>
                    <a:pt x="384" y="182"/>
                    <a:pt x="384" y="182"/>
                  </a:cubicBezTo>
                  <a:cubicBezTo>
                    <a:pt x="384" y="181"/>
                    <a:pt x="384" y="181"/>
                    <a:pt x="384" y="181"/>
                  </a:cubicBezTo>
                  <a:cubicBezTo>
                    <a:pt x="385" y="181"/>
                    <a:pt x="387" y="181"/>
                    <a:pt x="388" y="181"/>
                  </a:cubicBezTo>
                  <a:cubicBezTo>
                    <a:pt x="387" y="183"/>
                    <a:pt x="387" y="185"/>
                    <a:pt x="386" y="187"/>
                  </a:cubicBezTo>
                  <a:cubicBezTo>
                    <a:pt x="387" y="187"/>
                    <a:pt x="393" y="195"/>
                    <a:pt x="393" y="195"/>
                  </a:cubicBezTo>
                  <a:cubicBezTo>
                    <a:pt x="396" y="196"/>
                    <a:pt x="397" y="194"/>
                    <a:pt x="398" y="195"/>
                  </a:cubicBezTo>
                  <a:cubicBezTo>
                    <a:pt x="399" y="195"/>
                    <a:pt x="398" y="198"/>
                    <a:pt x="398" y="198"/>
                  </a:cubicBezTo>
                  <a:cubicBezTo>
                    <a:pt x="399" y="198"/>
                    <a:pt x="400" y="198"/>
                    <a:pt x="400" y="198"/>
                  </a:cubicBezTo>
                  <a:cubicBezTo>
                    <a:pt x="404" y="202"/>
                    <a:pt x="404" y="202"/>
                    <a:pt x="404" y="202"/>
                  </a:cubicBezTo>
                  <a:cubicBezTo>
                    <a:pt x="404" y="204"/>
                    <a:pt x="402" y="204"/>
                    <a:pt x="403" y="205"/>
                  </a:cubicBezTo>
                  <a:cubicBezTo>
                    <a:pt x="404" y="207"/>
                    <a:pt x="406" y="206"/>
                    <a:pt x="408" y="207"/>
                  </a:cubicBezTo>
                  <a:cubicBezTo>
                    <a:pt x="408" y="208"/>
                    <a:pt x="409" y="210"/>
                    <a:pt x="409" y="210"/>
                  </a:cubicBezTo>
                  <a:cubicBezTo>
                    <a:pt x="409" y="210"/>
                    <a:pt x="411" y="210"/>
                    <a:pt x="411" y="210"/>
                  </a:cubicBezTo>
                  <a:cubicBezTo>
                    <a:pt x="411" y="209"/>
                    <a:pt x="411" y="208"/>
                    <a:pt x="411" y="207"/>
                  </a:cubicBezTo>
                  <a:cubicBezTo>
                    <a:pt x="412" y="208"/>
                    <a:pt x="414" y="210"/>
                    <a:pt x="415" y="210"/>
                  </a:cubicBezTo>
                  <a:cubicBezTo>
                    <a:pt x="416" y="211"/>
                    <a:pt x="417" y="210"/>
                    <a:pt x="418" y="210"/>
                  </a:cubicBezTo>
                  <a:cubicBezTo>
                    <a:pt x="418" y="209"/>
                    <a:pt x="417" y="207"/>
                    <a:pt x="417" y="205"/>
                  </a:cubicBezTo>
                  <a:cubicBezTo>
                    <a:pt x="417" y="205"/>
                    <a:pt x="415" y="205"/>
                    <a:pt x="414" y="205"/>
                  </a:cubicBezTo>
                  <a:cubicBezTo>
                    <a:pt x="420" y="202"/>
                    <a:pt x="408" y="200"/>
                    <a:pt x="404" y="200"/>
                  </a:cubicBezTo>
                  <a:cubicBezTo>
                    <a:pt x="404" y="199"/>
                    <a:pt x="403" y="197"/>
                    <a:pt x="403" y="197"/>
                  </a:cubicBezTo>
                  <a:cubicBezTo>
                    <a:pt x="404" y="197"/>
                    <a:pt x="405" y="198"/>
                    <a:pt x="405" y="198"/>
                  </a:cubicBezTo>
                  <a:cubicBezTo>
                    <a:pt x="406" y="199"/>
                    <a:pt x="411" y="196"/>
                    <a:pt x="412" y="195"/>
                  </a:cubicBezTo>
                  <a:cubicBezTo>
                    <a:pt x="413" y="196"/>
                    <a:pt x="413" y="197"/>
                    <a:pt x="413" y="198"/>
                  </a:cubicBezTo>
                  <a:cubicBezTo>
                    <a:pt x="414" y="198"/>
                    <a:pt x="414" y="198"/>
                    <a:pt x="414" y="198"/>
                  </a:cubicBezTo>
                  <a:cubicBezTo>
                    <a:pt x="414" y="194"/>
                    <a:pt x="414" y="192"/>
                    <a:pt x="414" y="189"/>
                  </a:cubicBezTo>
                  <a:cubicBezTo>
                    <a:pt x="414" y="189"/>
                    <a:pt x="416" y="189"/>
                    <a:pt x="416" y="189"/>
                  </a:cubicBezTo>
                  <a:cubicBezTo>
                    <a:pt x="417" y="193"/>
                    <a:pt x="416" y="196"/>
                    <a:pt x="420" y="197"/>
                  </a:cubicBezTo>
                  <a:cubicBezTo>
                    <a:pt x="421" y="197"/>
                    <a:pt x="423" y="196"/>
                    <a:pt x="423" y="196"/>
                  </a:cubicBezTo>
                  <a:cubicBezTo>
                    <a:pt x="424" y="197"/>
                    <a:pt x="424" y="200"/>
                    <a:pt x="424" y="200"/>
                  </a:cubicBezTo>
                  <a:cubicBezTo>
                    <a:pt x="425" y="200"/>
                    <a:pt x="426" y="199"/>
                    <a:pt x="427" y="200"/>
                  </a:cubicBezTo>
                  <a:cubicBezTo>
                    <a:pt x="427" y="201"/>
                    <a:pt x="426" y="203"/>
                    <a:pt x="426" y="204"/>
                  </a:cubicBezTo>
                  <a:cubicBezTo>
                    <a:pt x="430" y="206"/>
                    <a:pt x="430" y="206"/>
                    <a:pt x="430" y="206"/>
                  </a:cubicBezTo>
                  <a:cubicBezTo>
                    <a:pt x="430" y="207"/>
                    <a:pt x="429" y="212"/>
                    <a:pt x="430" y="214"/>
                  </a:cubicBezTo>
                  <a:cubicBezTo>
                    <a:pt x="430" y="214"/>
                    <a:pt x="434" y="215"/>
                    <a:pt x="434" y="215"/>
                  </a:cubicBezTo>
                  <a:cubicBezTo>
                    <a:pt x="435" y="216"/>
                    <a:pt x="434" y="218"/>
                    <a:pt x="434" y="219"/>
                  </a:cubicBezTo>
                  <a:cubicBezTo>
                    <a:pt x="434" y="219"/>
                    <a:pt x="435" y="220"/>
                    <a:pt x="435" y="220"/>
                  </a:cubicBezTo>
                  <a:cubicBezTo>
                    <a:pt x="433" y="221"/>
                    <a:pt x="433" y="221"/>
                    <a:pt x="433" y="221"/>
                  </a:cubicBezTo>
                  <a:cubicBezTo>
                    <a:pt x="433" y="221"/>
                    <a:pt x="433" y="223"/>
                    <a:pt x="433" y="223"/>
                  </a:cubicBezTo>
                  <a:cubicBezTo>
                    <a:pt x="434" y="223"/>
                    <a:pt x="434" y="223"/>
                    <a:pt x="434" y="223"/>
                  </a:cubicBezTo>
                  <a:cubicBezTo>
                    <a:pt x="434" y="224"/>
                    <a:pt x="434" y="224"/>
                    <a:pt x="434" y="224"/>
                  </a:cubicBezTo>
                  <a:cubicBezTo>
                    <a:pt x="434" y="224"/>
                    <a:pt x="435" y="224"/>
                    <a:pt x="436" y="224"/>
                  </a:cubicBezTo>
                  <a:cubicBezTo>
                    <a:pt x="436" y="223"/>
                    <a:pt x="436" y="221"/>
                    <a:pt x="435" y="222"/>
                  </a:cubicBezTo>
                  <a:cubicBezTo>
                    <a:pt x="435" y="220"/>
                    <a:pt x="435" y="220"/>
                    <a:pt x="435" y="220"/>
                  </a:cubicBezTo>
                  <a:cubicBezTo>
                    <a:pt x="435" y="221"/>
                    <a:pt x="436" y="220"/>
                    <a:pt x="437" y="220"/>
                  </a:cubicBezTo>
                  <a:cubicBezTo>
                    <a:pt x="437" y="220"/>
                    <a:pt x="441" y="225"/>
                    <a:pt x="441" y="225"/>
                  </a:cubicBezTo>
                  <a:cubicBezTo>
                    <a:pt x="440" y="225"/>
                    <a:pt x="439" y="225"/>
                    <a:pt x="439" y="225"/>
                  </a:cubicBezTo>
                  <a:cubicBezTo>
                    <a:pt x="439" y="226"/>
                    <a:pt x="439" y="226"/>
                    <a:pt x="439" y="226"/>
                  </a:cubicBezTo>
                  <a:cubicBezTo>
                    <a:pt x="439" y="226"/>
                    <a:pt x="440" y="227"/>
                    <a:pt x="441" y="227"/>
                  </a:cubicBezTo>
                  <a:cubicBezTo>
                    <a:pt x="440" y="227"/>
                    <a:pt x="442" y="225"/>
                    <a:pt x="442" y="225"/>
                  </a:cubicBezTo>
                  <a:cubicBezTo>
                    <a:pt x="442" y="226"/>
                    <a:pt x="442" y="226"/>
                    <a:pt x="443" y="226"/>
                  </a:cubicBezTo>
                  <a:cubicBezTo>
                    <a:pt x="442" y="230"/>
                    <a:pt x="443" y="232"/>
                    <a:pt x="442" y="235"/>
                  </a:cubicBezTo>
                  <a:cubicBezTo>
                    <a:pt x="443" y="234"/>
                    <a:pt x="444" y="235"/>
                    <a:pt x="445" y="234"/>
                  </a:cubicBezTo>
                  <a:cubicBezTo>
                    <a:pt x="445" y="234"/>
                    <a:pt x="445" y="231"/>
                    <a:pt x="445" y="231"/>
                  </a:cubicBezTo>
                  <a:cubicBezTo>
                    <a:pt x="446" y="231"/>
                    <a:pt x="447" y="231"/>
                    <a:pt x="448" y="230"/>
                  </a:cubicBezTo>
                  <a:cubicBezTo>
                    <a:pt x="448" y="231"/>
                    <a:pt x="449" y="231"/>
                    <a:pt x="449" y="232"/>
                  </a:cubicBezTo>
                  <a:cubicBezTo>
                    <a:pt x="449" y="232"/>
                    <a:pt x="447" y="232"/>
                    <a:pt x="447" y="232"/>
                  </a:cubicBezTo>
                  <a:cubicBezTo>
                    <a:pt x="447" y="233"/>
                    <a:pt x="446" y="237"/>
                    <a:pt x="446" y="236"/>
                  </a:cubicBezTo>
                  <a:cubicBezTo>
                    <a:pt x="447" y="238"/>
                    <a:pt x="447" y="238"/>
                    <a:pt x="448" y="240"/>
                  </a:cubicBezTo>
                  <a:cubicBezTo>
                    <a:pt x="453" y="239"/>
                    <a:pt x="451" y="241"/>
                    <a:pt x="451" y="235"/>
                  </a:cubicBezTo>
                  <a:cubicBezTo>
                    <a:pt x="451" y="235"/>
                    <a:pt x="452" y="235"/>
                    <a:pt x="452" y="236"/>
                  </a:cubicBezTo>
                  <a:cubicBezTo>
                    <a:pt x="453" y="238"/>
                    <a:pt x="453" y="239"/>
                    <a:pt x="454" y="240"/>
                  </a:cubicBezTo>
                  <a:cubicBezTo>
                    <a:pt x="453" y="241"/>
                    <a:pt x="453" y="241"/>
                    <a:pt x="453" y="242"/>
                  </a:cubicBezTo>
                  <a:cubicBezTo>
                    <a:pt x="452" y="242"/>
                    <a:pt x="448" y="242"/>
                    <a:pt x="450" y="243"/>
                  </a:cubicBezTo>
                  <a:cubicBezTo>
                    <a:pt x="451" y="244"/>
                    <a:pt x="450" y="244"/>
                    <a:pt x="452" y="244"/>
                  </a:cubicBezTo>
                  <a:cubicBezTo>
                    <a:pt x="450" y="245"/>
                    <a:pt x="453" y="245"/>
                    <a:pt x="453" y="245"/>
                  </a:cubicBezTo>
                  <a:cubicBezTo>
                    <a:pt x="453" y="246"/>
                    <a:pt x="452" y="246"/>
                    <a:pt x="452" y="246"/>
                  </a:cubicBezTo>
                  <a:cubicBezTo>
                    <a:pt x="452" y="248"/>
                    <a:pt x="452" y="248"/>
                    <a:pt x="452" y="248"/>
                  </a:cubicBezTo>
                  <a:cubicBezTo>
                    <a:pt x="454" y="248"/>
                    <a:pt x="454" y="249"/>
                    <a:pt x="456" y="249"/>
                  </a:cubicBezTo>
                  <a:cubicBezTo>
                    <a:pt x="457" y="247"/>
                    <a:pt x="457" y="245"/>
                    <a:pt x="459" y="244"/>
                  </a:cubicBezTo>
                  <a:cubicBezTo>
                    <a:pt x="459" y="244"/>
                    <a:pt x="459" y="244"/>
                    <a:pt x="460" y="243"/>
                  </a:cubicBezTo>
                  <a:cubicBezTo>
                    <a:pt x="460" y="243"/>
                    <a:pt x="460" y="243"/>
                    <a:pt x="459" y="243"/>
                  </a:cubicBezTo>
                  <a:cubicBezTo>
                    <a:pt x="460" y="242"/>
                    <a:pt x="461" y="241"/>
                    <a:pt x="462" y="240"/>
                  </a:cubicBezTo>
                  <a:cubicBezTo>
                    <a:pt x="462" y="239"/>
                    <a:pt x="462" y="238"/>
                    <a:pt x="462" y="236"/>
                  </a:cubicBezTo>
                  <a:cubicBezTo>
                    <a:pt x="461" y="234"/>
                    <a:pt x="465" y="232"/>
                    <a:pt x="463" y="232"/>
                  </a:cubicBezTo>
                  <a:cubicBezTo>
                    <a:pt x="461" y="232"/>
                    <a:pt x="462" y="228"/>
                    <a:pt x="460" y="226"/>
                  </a:cubicBezTo>
                  <a:cubicBezTo>
                    <a:pt x="458" y="225"/>
                    <a:pt x="458" y="227"/>
                    <a:pt x="457" y="224"/>
                  </a:cubicBezTo>
                  <a:cubicBezTo>
                    <a:pt x="456" y="221"/>
                    <a:pt x="455" y="219"/>
                    <a:pt x="455" y="216"/>
                  </a:cubicBezTo>
                  <a:cubicBezTo>
                    <a:pt x="455" y="213"/>
                    <a:pt x="452" y="218"/>
                    <a:pt x="449" y="216"/>
                  </a:cubicBezTo>
                  <a:cubicBezTo>
                    <a:pt x="445" y="214"/>
                    <a:pt x="446" y="211"/>
                    <a:pt x="443" y="209"/>
                  </a:cubicBezTo>
                  <a:cubicBezTo>
                    <a:pt x="439" y="207"/>
                    <a:pt x="439" y="203"/>
                    <a:pt x="437" y="200"/>
                  </a:cubicBezTo>
                  <a:cubicBezTo>
                    <a:pt x="435" y="197"/>
                    <a:pt x="428" y="191"/>
                    <a:pt x="427" y="188"/>
                  </a:cubicBezTo>
                  <a:cubicBezTo>
                    <a:pt x="425" y="186"/>
                    <a:pt x="423" y="182"/>
                    <a:pt x="419" y="181"/>
                  </a:cubicBezTo>
                  <a:cubicBezTo>
                    <a:pt x="416" y="181"/>
                    <a:pt x="416" y="179"/>
                    <a:pt x="416" y="177"/>
                  </a:cubicBezTo>
                  <a:cubicBezTo>
                    <a:pt x="416" y="174"/>
                    <a:pt x="411" y="175"/>
                    <a:pt x="410" y="172"/>
                  </a:cubicBezTo>
                  <a:cubicBezTo>
                    <a:pt x="408" y="169"/>
                    <a:pt x="405" y="172"/>
                    <a:pt x="402" y="172"/>
                  </a:cubicBezTo>
                  <a:cubicBezTo>
                    <a:pt x="400" y="172"/>
                    <a:pt x="403" y="174"/>
                    <a:pt x="402" y="177"/>
                  </a:cubicBezTo>
                  <a:cubicBezTo>
                    <a:pt x="401" y="180"/>
                    <a:pt x="398" y="179"/>
                    <a:pt x="395" y="181"/>
                  </a:cubicBezTo>
                  <a:cubicBezTo>
                    <a:pt x="390" y="186"/>
                    <a:pt x="393" y="182"/>
                    <a:pt x="391" y="179"/>
                  </a:cubicBezTo>
                  <a:cubicBezTo>
                    <a:pt x="389" y="176"/>
                    <a:pt x="383" y="173"/>
                    <a:pt x="381" y="170"/>
                  </a:cubicBezTo>
                  <a:cubicBezTo>
                    <a:pt x="379" y="167"/>
                    <a:pt x="379" y="167"/>
                    <a:pt x="378" y="164"/>
                  </a:cubicBezTo>
                  <a:cubicBezTo>
                    <a:pt x="377" y="161"/>
                    <a:pt x="380" y="155"/>
                    <a:pt x="374" y="161"/>
                  </a:cubicBezTo>
                  <a:cubicBezTo>
                    <a:pt x="373" y="162"/>
                    <a:pt x="370" y="160"/>
                    <a:pt x="369" y="159"/>
                  </a:cubicBezTo>
                  <a:cubicBezTo>
                    <a:pt x="367" y="158"/>
                    <a:pt x="361" y="161"/>
                    <a:pt x="361" y="161"/>
                  </a:cubicBezTo>
                  <a:cubicBezTo>
                    <a:pt x="358" y="22"/>
                    <a:pt x="358" y="22"/>
                    <a:pt x="358" y="22"/>
                  </a:cubicBezTo>
                  <a:close/>
                </a:path>
              </a:pathLst>
            </a:custGeom>
            <a:grpFill/>
            <a:ln w="2" cap="rnd">
              <a:solidFill>
                <a:schemeClr val="tx2">
                  <a:lumMod val="2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352"/>
            <p:cNvSpPr>
              <a:spLocks/>
            </p:cNvSpPr>
            <p:nvPr/>
          </p:nvSpPr>
          <p:spPr bwMode="auto">
            <a:xfrm>
              <a:off x="7820758" y="2766126"/>
              <a:ext cx="404192" cy="325150"/>
            </a:xfrm>
            <a:custGeom>
              <a:avLst/>
              <a:gdLst>
                <a:gd name="T0" fmla="*/ 225 w 225"/>
                <a:gd name="T1" fmla="*/ 24 h 181"/>
                <a:gd name="T2" fmla="*/ 216 w 225"/>
                <a:gd name="T3" fmla="*/ 28 h 181"/>
                <a:gd name="T4" fmla="*/ 194 w 225"/>
                <a:gd name="T5" fmla="*/ 32 h 181"/>
                <a:gd name="T6" fmla="*/ 165 w 225"/>
                <a:gd name="T7" fmla="*/ 45 h 181"/>
                <a:gd name="T8" fmla="*/ 159 w 225"/>
                <a:gd name="T9" fmla="*/ 59 h 181"/>
                <a:gd name="T10" fmla="*/ 161 w 225"/>
                <a:gd name="T11" fmla="*/ 77 h 181"/>
                <a:gd name="T12" fmla="*/ 145 w 225"/>
                <a:gd name="T13" fmla="*/ 77 h 181"/>
                <a:gd name="T14" fmla="*/ 147 w 225"/>
                <a:gd name="T15" fmla="*/ 90 h 181"/>
                <a:gd name="T16" fmla="*/ 139 w 225"/>
                <a:gd name="T17" fmla="*/ 106 h 181"/>
                <a:gd name="T18" fmla="*/ 137 w 225"/>
                <a:gd name="T19" fmla="*/ 120 h 181"/>
                <a:gd name="T20" fmla="*/ 123 w 225"/>
                <a:gd name="T21" fmla="*/ 118 h 181"/>
                <a:gd name="T22" fmla="*/ 116 w 225"/>
                <a:gd name="T23" fmla="*/ 120 h 181"/>
                <a:gd name="T24" fmla="*/ 114 w 225"/>
                <a:gd name="T25" fmla="*/ 132 h 181"/>
                <a:gd name="T26" fmla="*/ 106 w 225"/>
                <a:gd name="T27" fmla="*/ 139 h 181"/>
                <a:gd name="T28" fmla="*/ 90 w 225"/>
                <a:gd name="T29" fmla="*/ 151 h 181"/>
                <a:gd name="T30" fmla="*/ 80 w 225"/>
                <a:gd name="T31" fmla="*/ 165 h 181"/>
                <a:gd name="T32" fmla="*/ 69 w 225"/>
                <a:gd name="T33" fmla="*/ 173 h 181"/>
                <a:gd name="T34" fmla="*/ 59 w 225"/>
                <a:gd name="T35" fmla="*/ 179 h 181"/>
                <a:gd name="T36" fmla="*/ 37 w 225"/>
                <a:gd name="T37" fmla="*/ 179 h 181"/>
                <a:gd name="T38" fmla="*/ 12 w 225"/>
                <a:gd name="T39" fmla="*/ 171 h 181"/>
                <a:gd name="T40" fmla="*/ 31 w 225"/>
                <a:gd name="T41" fmla="*/ 143 h 181"/>
                <a:gd name="T42" fmla="*/ 12 w 225"/>
                <a:gd name="T43" fmla="*/ 138 h 181"/>
                <a:gd name="T44" fmla="*/ 10 w 225"/>
                <a:gd name="T45" fmla="*/ 124 h 181"/>
                <a:gd name="T46" fmla="*/ 0 w 225"/>
                <a:gd name="T47" fmla="*/ 106 h 181"/>
                <a:gd name="T48" fmla="*/ 6 w 225"/>
                <a:gd name="T49" fmla="*/ 94 h 181"/>
                <a:gd name="T50" fmla="*/ 0 w 225"/>
                <a:gd name="T51" fmla="*/ 87 h 181"/>
                <a:gd name="T52" fmla="*/ 4 w 225"/>
                <a:gd name="T53" fmla="*/ 65 h 181"/>
                <a:gd name="T54" fmla="*/ 16 w 225"/>
                <a:gd name="T55" fmla="*/ 63 h 181"/>
                <a:gd name="T56" fmla="*/ 21 w 225"/>
                <a:gd name="T57" fmla="*/ 49 h 181"/>
                <a:gd name="T58" fmla="*/ 33 w 225"/>
                <a:gd name="T59" fmla="*/ 49 h 181"/>
                <a:gd name="T60" fmla="*/ 53 w 225"/>
                <a:gd name="T61" fmla="*/ 43 h 181"/>
                <a:gd name="T62" fmla="*/ 61 w 225"/>
                <a:gd name="T63" fmla="*/ 26 h 181"/>
                <a:gd name="T64" fmla="*/ 63 w 225"/>
                <a:gd name="T65" fmla="*/ 10 h 181"/>
                <a:gd name="T66" fmla="*/ 69 w 225"/>
                <a:gd name="T67" fmla="*/ 0 h 181"/>
                <a:gd name="T68" fmla="*/ 80 w 225"/>
                <a:gd name="T69" fmla="*/ 6 h 181"/>
                <a:gd name="T70" fmla="*/ 96 w 225"/>
                <a:gd name="T71" fmla="*/ 8 h 181"/>
                <a:gd name="T72" fmla="*/ 110 w 225"/>
                <a:gd name="T73" fmla="*/ 14 h 181"/>
                <a:gd name="T74" fmla="*/ 127 w 225"/>
                <a:gd name="T75" fmla="*/ 12 h 181"/>
                <a:gd name="T76" fmla="*/ 137 w 225"/>
                <a:gd name="T77" fmla="*/ 4 h 181"/>
                <a:gd name="T78" fmla="*/ 147 w 225"/>
                <a:gd name="T79" fmla="*/ 2 h 181"/>
                <a:gd name="T80" fmla="*/ 155 w 225"/>
                <a:gd name="T81" fmla="*/ 14 h 181"/>
                <a:gd name="T82" fmla="*/ 149 w 225"/>
                <a:gd name="T83" fmla="*/ 32 h 181"/>
                <a:gd name="T84" fmla="*/ 165 w 225"/>
                <a:gd name="T85" fmla="*/ 37 h 181"/>
                <a:gd name="T86" fmla="*/ 176 w 225"/>
                <a:gd name="T87" fmla="*/ 24 h 181"/>
                <a:gd name="T88" fmla="*/ 194 w 225"/>
                <a:gd name="T89" fmla="*/ 16 h 181"/>
                <a:gd name="T90" fmla="*/ 214 w 225"/>
                <a:gd name="T91" fmla="*/ 2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25" h="181">
                  <a:moveTo>
                    <a:pt x="225" y="16"/>
                  </a:moveTo>
                  <a:lnTo>
                    <a:pt x="225" y="24"/>
                  </a:lnTo>
                  <a:lnTo>
                    <a:pt x="222" y="28"/>
                  </a:lnTo>
                  <a:lnTo>
                    <a:pt x="216" y="28"/>
                  </a:lnTo>
                  <a:lnTo>
                    <a:pt x="206" y="28"/>
                  </a:lnTo>
                  <a:lnTo>
                    <a:pt x="194" y="32"/>
                  </a:lnTo>
                  <a:lnTo>
                    <a:pt x="184" y="34"/>
                  </a:lnTo>
                  <a:lnTo>
                    <a:pt x="165" y="45"/>
                  </a:lnTo>
                  <a:lnTo>
                    <a:pt x="165" y="55"/>
                  </a:lnTo>
                  <a:lnTo>
                    <a:pt x="159" y="59"/>
                  </a:lnTo>
                  <a:lnTo>
                    <a:pt x="163" y="65"/>
                  </a:lnTo>
                  <a:lnTo>
                    <a:pt x="161" y="77"/>
                  </a:lnTo>
                  <a:lnTo>
                    <a:pt x="151" y="79"/>
                  </a:lnTo>
                  <a:lnTo>
                    <a:pt x="145" y="77"/>
                  </a:lnTo>
                  <a:lnTo>
                    <a:pt x="141" y="83"/>
                  </a:lnTo>
                  <a:lnTo>
                    <a:pt x="147" y="90"/>
                  </a:lnTo>
                  <a:lnTo>
                    <a:pt x="147" y="98"/>
                  </a:lnTo>
                  <a:lnTo>
                    <a:pt x="139" y="106"/>
                  </a:lnTo>
                  <a:lnTo>
                    <a:pt x="139" y="112"/>
                  </a:lnTo>
                  <a:lnTo>
                    <a:pt x="137" y="120"/>
                  </a:lnTo>
                  <a:lnTo>
                    <a:pt x="131" y="120"/>
                  </a:lnTo>
                  <a:lnTo>
                    <a:pt x="123" y="118"/>
                  </a:lnTo>
                  <a:lnTo>
                    <a:pt x="121" y="114"/>
                  </a:lnTo>
                  <a:lnTo>
                    <a:pt x="116" y="120"/>
                  </a:lnTo>
                  <a:lnTo>
                    <a:pt x="108" y="126"/>
                  </a:lnTo>
                  <a:lnTo>
                    <a:pt x="114" y="132"/>
                  </a:lnTo>
                  <a:lnTo>
                    <a:pt x="112" y="138"/>
                  </a:lnTo>
                  <a:lnTo>
                    <a:pt x="106" y="139"/>
                  </a:lnTo>
                  <a:lnTo>
                    <a:pt x="102" y="138"/>
                  </a:lnTo>
                  <a:lnTo>
                    <a:pt x="90" y="151"/>
                  </a:lnTo>
                  <a:lnTo>
                    <a:pt x="82" y="157"/>
                  </a:lnTo>
                  <a:lnTo>
                    <a:pt x="80" y="165"/>
                  </a:lnTo>
                  <a:lnTo>
                    <a:pt x="78" y="171"/>
                  </a:lnTo>
                  <a:lnTo>
                    <a:pt x="69" y="173"/>
                  </a:lnTo>
                  <a:lnTo>
                    <a:pt x="67" y="181"/>
                  </a:lnTo>
                  <a:lnTo>
                    <a:pt x="59" y="179"/>
                  </a:lnTo>
                  <a:lnTo>
                    <a:pt x="43" y="179"/>
                  </a:lnTo>
                  <a:lnTo>
                    <a:pt x="37" y="179"/>
                  </a:lnTo>
                  <a:lnTo>
                    <a:pt x="29" y="181"/>
                  </a:lnTo>
                  <a:lnTo>
                    <a:pt x="12" y="171"/>
                  </a:lnTo>
                  <a:lnTo>
                    <a:pt x="31" y="149"/>
                  </a:lnTo>
                  <a:lnTo>
                    <a:pt x="31" y="143"/>
                  </a:lnTo>
                  <a:lnTo>
                    <a:pt x="27" y="139"/>
                  </a:lnTo>
                  <a:lnTo>
                    <a:pt x="12" y="138"/>
                  </a:lnTo>
                  <a:lnTo>
                    <a:pt x="12" y="134"/>
                  </a:lnTo>
                  <a:lnTo>
                    <a:pt x="10" y="124"/>
                  </a:lnTo>
                  <a:lnTo>
                    <a:pt x="8" y="114"/>
                  </a:lnTo>
                  <a:lnTo>
                    <a:pt x="0" y="106"/>
                  </a:lnTo>
                  <a:lnTo>
                    <a:pt x="0" y="98"/>
                  </a:lnTo>
                  <a:lnTo>
                    <a:pt x="6" y="94"/>
                  </a:lnTo>
                  <a:lnTo>
                    <a:pt x="0" y="90"/>
                  </a:lnTo>
                  <a:lnTo>
                    <a:pt x="0" y="87"/>
                  </a:lnTo>
                  <a:lnTo>
                    <a:pt x="2" y="73"/>
                  </a:lnTo>
                  <a:lnTo>
                    <a:pt x="4" y="65"/>
                  </a:lnTo>
                  <a:lnTo>
                    <a:pt x="8" y="63"/>
                  </a:lnTo>
                  <a:lnTo>
                    <a:pt x="16" y="63"/>
                  </a:lnTo>
                  <a:lnTo>
                    <a:pt x="18" y="57"/>
                  </a:lnTo>
                  <a:lnTo>
                    <a:pt x="21" y="49"/>
                  </a:lnTo>
                  <a:lnTo>
                    <a:pt x="27" y="51"/>
                  </a:lnTo>
                  <a:lnTo>
                    <a:pt x="33" y="49"/>
                  </a:lnTo>
                  <a:lnTo>
                    <a:pt x="39" y="51"/>
                  </a:lnTo>
                  <a:lnTo>
                    <a:pt x="53" y="43"/>
                  </a:lnTo>
                  <a:lnTo>
                    <a:pt x="51" y="35"/>
                  </a:lnTo>
                  <a:lnTo>
                    <a:pt x="61" y="26"/>
                  </a:lnTo>
                  <a:lnTo>
                    <a:pt x="63" y="20"/>
                  </a:lnTo>
                  <a:lnTo>
                    <a:pt x="63" y="10"/>
                  </a:lnTo>
                  <a:lnTo>
                    <a:pt x="67" y="6"/>
                  </a:lnTo>
                  <a:lnTo>
                    <a:pt x="69" y="0"/>
                  </a:lnTo>
                  <a:lnTo>
                    <a:pt x="74" y="2"/>
                  </a:lnTo>
                  <a:lnTo>
                    <a:pt x="80" y="6"/>
                  </a:lnTo>
                  <a:lnTo>
                    <a:pt x="88" y="6"/>
                  </a:lnTo>
                  <a:lnTo>
                    <a:pt x="96" y="8"/>
                  </a:lnTo>
                  <a:lnTo>
                    <a:pt x="102" y="14"/>
                  </a:lnTo>
                  <a:lnTo>
                    <a:pt x="110" y="14"/>
                  </a:lnTo>
                  <a:lnTo>
                    <a:pt x="121" y="12"/>
                  </a:lnTo>
                  <a:lnTo>
                    <a:pt x="127" y="12"/>
                  </a:lnTo>
                  <a:lnTo>
                    <a:pt x="133" y="8"/>
                  </a:lnTo>
                  <a:lnTo>
                    <a:pt x="137" y="4"/>
                  </a:lnTo>
                  <a:lnTo>
                    <a:pt x="141" y="0"/>
                  </a:lnTo>
                  <a:lnTo>
                    <a:pt x="147" y="2"/>
                  </a:lnTo>
                  <a:lnTo>
                    <a:pt x="151" y="8"/>
                  </a:lnTo>
                  <a:lnTo>
                    <a:pt x="155" y="14"/>
                  </a:lnTo>
                  <a:lnTo>
                    <a:pt x="151" y="22"/>
                  </a:lnTo>
                  <a:lnTo>
                    <a:pt x="149" y="32"/>
                  </a:lnTo>
                  <a:lnTo>
                    <a:pt x="157" y="39"/>
                  </a:lnTo>
                  <a:lnTo>
                    <a:pt x="165" y="37"/>
                  </a:lnTo>
                  <a:lnTo>
                    <a:pt x="172" y="32"/>
                  </a:lnTo>
                  <a:lnTo>
                    <a:pt x="176" y="24"/>
                  </a:lnTo>
                  <a:lnTo>
                    <a:pt x="182" y="24"/>
                  </a:lnTo>
                  <a:lnTo>
                    <a:pt x="194" y="16"/>
                  </a:lnTo>
                  <a:lnTo>
                    <a:pt x="200" y="16"/>
                  </a:lnTo>
                  <a:lnTo>
                    <a:pt x="214" y="20"/>
                  </a:lnTo>
                  <a:lnTo>
                    <a:pt x="225" y="16"/>
                  </a:lnTo>
                  <a:close/>
                </a:path>
              </a:pathLst>
            </a:custGeom>
            <a:grpFill/>
            <a:ln w="9525">
              <a:solidFill>
                <a:schemeClr val="tx2">
                  <a:lumMod val="2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353"/>
            <p:cNvSpPr>
              <a:spLocks/>
            </p:cNvSpPr>
            <p:nvPr/>
          </p:nvSpPr>
          <p:spPr bwMode="auto">
            <a:xfrm>
              <a:off x="7820758" y="2766126"/>
              <a:ext cx="404192" cy="325150"/>
            </a:xfrm>
            <a:custGeom>
              <a:avLst/>
              <a:gdLst>
                <a:gd name="T0" fmla="*/ 225 w 225"/>
                <a:gd name="T1" fmla="*/ 24 h 181"/>
                <a:gd name="T2" fmla="*/ 216 w 225"/>
                <a:gd name="T3" fmla="*/ 28 h 181"/>
                <a:gd name="T4" fmla="*/ 194 w 225"/>
                <a:gd name="T5" fmla="*/ 32 h 181"/>
                <a:gd name="T6" fmla="*/ 165 w 225"/>
                <a:gd name="T7" fmla="*/ 45 h 181"/>
                <a:gd name="T8" fmla="*/ 159 w 225"/>
                <a:gd name="T9" fmla="*/ 59 h 181"/>
                <a:gd name="T10" fmla="*/ 161 w 225"/>
                <a:gd name="T11" fmla="*/ 77 h 181"/>
                <a:gd name="T12" fmla="*/ 145 w 225"/>
                <a:gd name="T13" fmla="*/ 77 h 181"/>
                <a:gd name="T14" fmla="*/ 147 w 225"/>
                <a:gd name="T15" fmla="*/ 90 h 181"/>
                <a:gd name="T16" fmla="*/ 139 w 225"/>
                <a:gd name="T17" fmla="*/ 106 h 181"/>
                <a:gd name="T18" fmla="*/ 137 w 225"/>
                <a:gd name="T19" fmla="*/ 120 h 181"/>
                <a:gd name="T20" fmla="*/ 123 w 225"/>
                <a:gd name="T21" fmla="*/ 118 h 181"/>
                <a:gd name="T22" fmla="*/ 116 w 225"/>
                <a:gd name="T23" fmla="*/ 120 h 181"/>
                <a:gd name="T24" fmla="*/ 114 w 225"/>
                <a:gd name="T25" fmla="*/ 132 h 181"/>
                <a:gd name="T26" fmla="*/ 106 w 225"/>
                <a:gd name="T27" fmla="*/ 139 h 181"/>
                <a:gd name="T28" fmla="*/ 90 w 225"/>
                <a:gd name="T29" fmla="*/ 151 h 181"/>
                <a:gd name="T30" fmla="*/ 80 w 225"/>
                <a:gd name="T31" fmla="*/ 165 h 181"/>
                <a:gd name="T32" fmla="*/ 69 w 225"/>
                <a:gd name="T33" fmla="*/ 173 h 181"/>
                <a:gd name="T34" fmla="*/ 59 w 225"/>
                <a:gd name="T35" fmla="*/ 179 h 181"/>
                <a:gd name="T36" fmla="*/ 37 w 225"/>
                <a:gd name="T37" fmla="*/ 179 h 181"/>
                <a:gd name="T38" fmla="*/ 12 w 225"/>
                <a:gd name="T39" fmla="*/ 171 h 181"/>
                <a:gd name="T40" fmla="*/ 31 w 225"/>
                <a:gd name="T41" fmla="*/ 143 h 181"/>
                <a:gd name="T42" fmla="*/ 12 w 225"/>
                <a:gd name="T43" fmla="*/ 138 h 181"/>
                <a:gd name="T44" fmla="*/ 10 w 225"/>
                <a:gd name="T45" fmla="*/ 124 h 181"/>
                <a:gd name="T46" fmla="*/ 0 w 225"/>
                <a:gd name="T47" fmla="*/ 106 h 181"/>
                <a:gd name="T48" fmla="*/ 6 w 225"/>
                <a:gd name="T49" fmla="*/ 94 h 181"/>
                <a:gd name="T50" fmla="*/ 0 w 225"/>
                <a:gd name="T51" fmla="*/ 87 h 181"/>
                <a:gd name="T52" fmla="*/ 4 w 225"/>
                <a:gd name="T53" fmla="*/ 65 h 181"/>
                <a:gd name="T54" fmla="*/ 16 w 225"/>
                <a:gd name="T55" fmla="*/ 63 h 181"/>
                <a:gd name="T56" fmla="*/ 21 w 225"/>
                <a:gd name="T57" fmla="*/ 49 h 181"/>
                <a:gd name="T58" fmla="*/ 33 w 225"/>
                <a:gd name="T59" fmla="*/ 49 h 181"/>
                <a:gd name="T60" fmla="*/ 53 w 225"/>
                <a:gd name="T61" fmla="*/ 43 h 181"/>
                <a:gd name="T62" fmla="*/ 61 w 225"/>
                <a:gd name="T63" fmla="*/ 26 h 181"/>
                <a:gd name="T64" fmla="*/ 63 w 225"/>
                <a:gd name="T65" fmla="*/ 10 h 181"/>
                <a:gd name="T66" fmla="*/ 69 w 225"/>
                <a:gd name="T67" fmla="*/ 0 h 181"/>
                <a:gd name="T68" fmla="*/ 80 w 225"/>
                <a:gd name="T69" fmla="*/ 6 h 181"/>
                <a:gd name="T70" fmla="*/ 96 w 225"/>
                <a:gd name="T71" fmla="*/ 8 h 181"/>
                <a:gd name="T72" fmla="*/ 110 w 225"/>
                <a:gd name="T73" fmla="*/ 14 h 181"/>
                <a:gd name="T74" fmla="*/ 127 w 225"/>
                <a:gd name="T75" fmla="*/ 12 h 181"/>
                <a:gd name="T76" fmla="*/ 137 w 225"/>
                <a:gd name="T77" fmla="*/ 4 h 181"/>
                <a:gd name="T78" fmla="*/ 147 w 225"/>
                <a:gd name="T79" fmla="*/ 2 h 181"/>
                <a:gd name="T80" fmla="*/ 155 w 225"/>
                <a:gd name="T81" fmla="*/ 14 h 181"/>
                <a:gd name="T82" fmla="*/ 149 w 225"/>
                <a:gd name="T83" fmla="*/ 32 h 181"/>
                <a:gd name="T84" fmla="*/ 165 w 225"/>
                <a:gd name="T85" fmla="*/ 37 h 181"/>
                <a:gd name="T86" fmla="*/ 176 w 225"/>
                <a:gd name="T87" fmla="*/ 24 h 181"/>
                <a:gd name="T88" fmla="*/ 194 w 225"/>
                <a:gd name="T89" fmla="*/ 16 h 181"/>
                <a:gd name="T90" fmla="*/ 214 w 225"/>
                <a:gd name="T91" fmla="*/ 2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25" h="181">
                  <a:moveTo>
                    <a:pt x="225" y="16"/>
                  </a:moveTo>
                  <a:lnTo>
                    <a:pt x="225" y="24"/>
                  </a:lnTo>
                  <a:lnTo>
                    <a:pt x="222" y="28"/>
                  </a:lnTo>
                  <a:lnTo>
                    <a:pt x="216" y="28"/>
                  </a:lnTo>
                  <a:lnTo>
                    <a:pt x="206" y="28"/>
                  </a:lnTo>
                  <a:lnTo>
                    <a:pt x="194" y="32"/>
                  </a:lnTo>
                  <a:lnTo>
                    <a:pt x="184" y="34"/>
                  </a:lnTo>
                  <a:lnTo>
                    <a:pt x="165" y="45"/>
                  </a:lnTo>
                  <a:lnTo>
                    <a:pt x="165" y="55"/>
                  </a:lnTo>
                  <a:lnTo>
                    <a:pt x="159" y="59"/>
                  </a:lnTo>
                  <a:lnTo>
                    <a:pt x="163" y="65"/>
                  </a:lnTo>
                  <a:lnTo>
                    <a:pt x="161" y="77"/>
                  </a:lnTo>
                  <a:lnTo>
                    <a:pt x="151" y="79"/>
                  </a:lnTo>
                  <a:lnTo>
                    <a:pt x="145" y="77"/>
                  </a:lnTo>
                  <a:lnTo>
                    <a:pt x="141" y="83"/>
                  </a:lnTo>
                  <a:lnTo>
                    <a:pt x="147" y="90"/>
                  </a:lnTo>
                  <a:lnTo>
                    <a:pt x="147" y="98"/>
                  </a:lnTo>
                  <a:lnTo>
                    <a:pt x="139" y="106"/>
                  </a:lnTo>
                  <a:lnTo>
                    <a:pt x="139" y="112"/>
                  </a:lnTo>
                  <a:lnTo>
                    <a:pt x="137" y="120"/>
                  </a:lnTo>
                  <a:lnTo>
                    <a:pt x="131" y="120"/>
                  </a:lnTo>
                  <a:lnTo>
                    <a:pt x="123" y="118"/>
                  </a:lnTo>
                  <a:lnTo>
                    <a:pt x="121" y="114"/>
                  </a:lnTo>
                  <a:lnTo>
                    <a:pt x="116" y="120"/>
                  </a:lnTo>
                  <a:lnTo>
                    <a:pt x="108" y="126"/>
                  </a:lnTo>
                  <a:lnTo>
                    <a:pt x="114" y="132"/>
                  </a:lnTo>
                  <a:lnTo>
                    <a:pt x="112" y="138"/>
                  </a:lnTo>
                  <a:lnTo>
                    <a:pt x="106" y="139"/>
                  </a:lnTo>
                  <a:lnTo>
                    <a:pt x="102" y="138"/>
                  </a:lnTo>
                  <a:lnTo>
                    <a:pt x="90" y="151"/>
                  </a:lnTo>
                  <a:lnTo>
                    <a:pt x="82" y="157"/>
                  </a:lnTo>
                  <a:lnTo>
                    <a:pt x="80" y="165"/>
                  </a:lnTo>
                  <a:lnTo>
                    <a:pt x="78" y="171"/>
                  </a:lnTo>
                  <a:lnTo>
                    <a:pt x="69" y="173"/>
                  </a:lnTo>
                  <a:lnTo>
                    <a:pt x="67" y="181"/>
                  </a:lnTo>
                  <a:lnTo>
                    <a:pt x="59" y="179"/>
                  </a:lnTo>
                  <a:lnTo>
                    <a:pt x="43" y="179"/>
                  </a:lnTo>
                  <a:lnTo>
                    <a:pt x="37" y="179"/>
                  </a:lnTo>
                  <a:lnTo>
                    <a:pt x="29" y="181"/>
                  </a:lnTo>
                  <a:lnTo>
                    <a:pt x="12" y="171"/>
                  </a:lnTo>
                  <a:lnTo>
                    <a:pt x="31" y="149"/>
                  </a:lnTo>
                  <a:lnTo>
                    <a:pt x="31" y="143"/>
                  </a:lnTo>
                  <a:lnTo>
                    <a:pt x="27" y="139"/>
                  </a:lnTo>
                  <a:lnTo>
                    <a:pt x="12" y="138"/>
                  </a:lnTo>
                  <a:lnTo>
                    <a:pt x="12" y="134"/>
                  </a:lnTo>
                  <a:lnTo>
                    <a:pt x="10" y="124"/>
                  </a:lnTo>
                  <a:lnTo>
                    <a:pt x="8" y="114"/>
                  </a:lnTo>
                  <a:lnTo>
                    <a:pt x="0" y="106"/>
                  </a:lnTo>
                  <a:lnTo>
                    <a:pt x="0" y="98"/>
                  </a:lnTo>
                  <a:lnTo>
                    <a:pt x="6" y="94"/>
                  </a:lnTo>
                  <a:lnTo>
                    <a:pt x="0" y="90"/>
                  </a:lnTo>
                  <a:lnTo>
                    <a:pt x="0" y="87"/>
                  </a:lnTo>
                  <a:lnTo>
                    <a:pt x="2" y="73"/>
                  </a:lnTo>
                  <a:lnTo>
                    <a:pt x="4" y="65"/>
                  </a:lnTo>
                  <a:lnTo>
                    <a:pt x="8" y="63"/>
                  </a:lnTo>
                  <a:lnTo>
                    <a:pt x="16" y="63"/>
                  </a:lnTo>
                  <a:lnTo>
                    <a:pt x="18" y="57"/>
                  </a:lnTo>
                  <a:lnTo>
                    <a:pt x="21" y="49"/>
                  </a:lnTo>
                  <a:lnTo>
                    <a:pt x="27" y="51"/>
                  </a:lnTo>
                  <a:lnTo>
                    <a:pt x="33" y="49"/>
                  </a:lnTo>
                  <a:lnTo>
                    <a:pt x="39" y="51"/>
                  </a:lnTo>
                  <a:lnTo>
                    <a:pt x="53" y="43"/>
                  </a:lnTo>
                  <a:lnTo>
                    <a:pt x="51" y="35"/>
                  </a:lnTo>
                  <a:lnTo>
                    <a:pt x="61" y="26"/>
                  </a:lnTo>
                  <a:lnTo>
                    <a:pt x="63" y="20"/>
                  </a:lnTo>
                  <a:lnTo>
                    <a:pt x="63" y="10"/>
                  </a:lnTo>
                  <a:lnTo>
                    <a:pt x="67" y="6"/>
                  </a:lnTo>
                  <a:lnTo>
                    <a:pt x="69" y="0"/>
                  </a:lnTo>
                  <a:lnTo>
                    <a:pt x="74" y="2"/>
                  </a:lnTo>
                  <a:lnTo>
                    <a:pt x="80" y="6"/>
                  </a:lnTo>
                  <a:lnTo>
                    <a:pt x="88" y="6"/>
                  </a:lnTo>
                  <a:lnTo>
                    <a:pt x="96" y="8"/>
                  </a:lnTo>
                  <a:lnTo>
                    <a:pt x="102" y="14"/>
                  </a:lnTo>
                  <a:lnTo>
                    <a:pt x="110" y="14"/>
                  </a:lnTo>
                  <a:lnTo>
                    <a:pt x="121" y="12"/>
                  </a:lnTo>
                  <a:lnTo>
                    <a:pt x="127" y="12"/>
                  </a:lnTo>
                  <a:lnTo>
                    <a:pt x="133" y="8"/>
                  </a:lnTo>
                  <a:lnTo>
                    <a:pt x="137" y="4"/>
                  </a:lnTo>
                  <a:lnTo>
                    <a:pt x="141" y="0"/>
                  </a:lnTo>
                  <a:lnTo>
                    <a:pt x="147" y="2"/>
                  </a:lnTo>
                  <a:lnTo>
                    <a:pt x="151" y="8"/>
                  </a:lnTo>
                  <a:lnTo>
                    <a:pt x="155" y="14"/>
                  </a:lnTo>
                  <a:lnTo>
                    <a:pt x="151" y="22"/>
                  </a:lnTo>
                  <a:lnTo>
                    <a:pt x="149" y="32"/>
                  </a:lnTo>
                  <a:lnTo>
                    <a:pt x="157" y="39"/>
                  </a:lnTo>
                  <a:lnTo>
                    <a:pt x="165" y="37"/>
                  </a:lnTo>
                  <a:lnTo>
                    <a:pt x="172" y="32"/>
                  </a:lnTo>
                  <a:lnTo>
                    <a:pt x="176" y="24"/>
                  </a:lnTo>
                  <a:lnTo>
                    <a:pt x="182" y="24"/>
                  </a:lnTo>
                  <a:lnTo>
                    <a:pt x="194" y="16"/>
                  </a:lnTo>
                  <a:lnTo>
                    <a:pt x="200" y="16"/>
                  </a:lnTo>
                  <a:lnTo>
                    <a:pt x="214" y="20"/>
                  </a:lnTo>
                  <a:lnTo>
                    <a:pt x="225" y="16"/>
                  </a:lnTo>
                  <a:close/>
                </a:path>
              </a:pathLst>
            </a:custGeom>
            <a:grpFill/>
            <a:ln w="2" cap="rnd">
              <a:solidFill>
                <a:schemeClr val="tx2">
                  <a:lumMod val="2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354"/>
            <p:cNvSpPr>
              <a:spLocks/>
            </p:cNvSpPr>
            <p:nvPr/>
          </p:nvSpPr>
          <p:spPr bwMode="auto">
            <a:xfrm>
              <a:off x="4093217" y="3612233"/>
              <a:ext cx="25150" cy="10778"/>
            </a:xfrm>
            <a:custGeom>
              <a:avLst/>
              <a:gdLst>
                <a:gd name="T0" fmla="*/ 1 w 7"/>
                <a:gd name="T1" fmla="*/ 0 h 3"/>
                <a:gd name="T2" fmla="*/ 1 w 7"/>
                <a:gd name="T3" fmla="*/ 3 h 3"/>
                <a:gd name="T4" fmla="*/ 1 w 7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3">
                  <a:moveTo>
                    <a:pt x="1" y="0"/>
                  </a:moveTo>
                  <a:cubicBezTo>
                    <a:pt x="1" y="0"/>
                    <a:pt x="0" y="2"/>
                    <a:pt x="1" y="3"/>
                  </a:cubicBezTo>
                  <a:cubicBezTo>
                    <a:pt x="3" y="1"/>
                    <a:pt x="7" y="1"/>
                    <a:pt x="1" y="0"/>
                  </a:cubicBezTo>
                  <a:close/>
                </a:path>
              </a:pathLst>
            </a:custGeom>
            <a:grpFill/>
            <a:ln w="9525">
              <a:solidFill>
                <a:schemeClr val="tx2">
                  <a:lumMod val="2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355"/>
            <p:cNvSpPr>
              <a:spLocks/>
            </p:cNvSpPr>
            <p:nvPr/>
          </p:nvSpPr>
          <p:spPr bwMode="auto">
            <a:xfrm>
              <a:off x="4093217" y="3612233"/>
              <a:ext cx="25150" cy="10778"/>
            </a:xfrm>
            <a:custGeom>
              <a:avLst/>
              <a:gdLst>
                <a:gd name="T0" fmla="*/ 1 w 7"/>
                <a:gd name="T1" fmla="*/ 0 h 3"/>
                <a:gd name="T2" fmla="*/ 1 w 7"/>
                <a:gd name="T3" fmla="*/ 3 h 3"/>
                <a:gd name="T4" fmla="*/ 1 w 7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3">
                  <a:moveTo>
                    <a:pt x="1" y="0"/>
                  </a:moveTo>
                  <a:cubicBezTo>
                    <a:pt x="1" y="0"/>
                    <a:pt x="0" y="2"/>
                    <a:pt x="1" y="3"/>
                  </a:cubicBezTo>
                  <a:cubicBezTo>
                    <a:pt x="3" y="1"/>
                    <a:pt x="7" y="1"/>
                    <a:pt x="1" y="0"/>
                  </a:cubicBezTo>
                  <a:close/>
                </a:path>
              </a:pathLst>
            </a:custGeom>
            <a:grpFill/>
            <a:ln w="2" cap="rnd">
              <a:solidFill>
                <a:schemeClr val="tx2">
                  <a:lumMod val="2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356"/>
            <p:cNvSpPr>
              <a:spLocks/>
            </p:cNvSpPr>
            <p:nvPr/>
          </p:nvSpPr>
          <p:spPr bwMode="auto">
            <a:xfrm>
              <a:off x="4100403" y="3644569"/>
              <a:ext cx="7186" cy="10778"/>
            </a:xfrm>
            <a:custGeom>
              <a:avLst/>
              <a:gdLst>
                <a:gd name="T0" fmla="*/ 0 w 4"/>
                <a:gd name="T1" fmla="*/ 0 h 6"/>
                <a:gd name="T2" fmla="*/ 2 w 4"/>
                <a:gd name="T3" fmla="*/ 4 h 6"/>
                <a:gd name="T4" fmla="*/ 2 w 4"/>
                <a:gd name="T5" fmla="*/ 6 h 6"/>
                <a:gd name="T6" fmla="*/ 4 w 4"/>
                <a:gd name="T7" fmla="*/ 6 h 6"/>
                <a:gd name="T8" fmla="*/ 2 w 4"/>
                <a:gd name="T9" fmla="*/ 0 h 6"/>
                <a:gd name="T10" fmla="*/ 0 w 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6">
                  <a:moveTo>
                    <a:pt x="0" y="0"/>
                  </a:moveTo>
                  <a:lnTo>
                    <a:pt x="2" y="4"/>
                  </a:lnTo>
                  <a:lnTo>
                    <a:pt x="2" y="6"/>
                  </a:lnTo>
                  <a:lnTo>
                    <a:pt x="4" y="6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chemeClr val="tx2">
                  <a:lumMod val="2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357"/>
            <p:cNvSpPr>
              <a:spLocks/>
            </p:cNvSpPr>
            <p:nvPr/>
          </p:nvSpPr>
          <p:spPr bwMode="auto">
            <a:xfrm>
              <a:off x="4100403" y="3644569"/>
              <a:ext cx="7186" cy="10778"/>
            </a:xfrm>
            <a:custGeom>
              <a:avLst/>
              <a:gdLst>
                <a:gd name="T0" fmla="*/ 0 w 4"/>
                <a:gd name="T1" fmla="*/ 0 h 6"/>
                <a:gd name="T2" fmla="*/ 2 w 4"/>
                <a:gd name="T3" fmla="*/ 4 h 6"/>
                <a:gd name="T4" fmla="*/ 2 w 4"/>
                <a:gd name="T5" fmla="*/ 6 h 6"/>
                <a:gd name="T6" fmla="*/ 4 w 4"/>
                <a:gd name="T7" fmla="*/ 6 h 6"/>
                <a:gd name="T8" fmla="*/ 2 w 4"/>
                <a:gd name="T9" fmla="*/ 0 h 6"/>
                <a:gd name="T10" fmla="*/ 0 w 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6">
                  <a:moveTo>
                    <a:pt x="0" y="0"/>
                  </a:moveTo>
                  <a:lnTo>
                    <a:pt x="2" y="4"/>
                  </a:lnTo>
                  <a:lnTo>
                    <a:pt x="2" y="6"/>
                  </a:lnTo>
                  <a:lnTo>
                    <a:pt x="4" y="6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2" cap="rnd">
              <a:solidFill>
                <a:schemeClr val="tx2">
                  <a:lumMod val="2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358"/>
            <p:cNvSpPr>
              <a:spLocks/>
            </p:cNvSpPr>
            <p:nvPr/>
          </p:nvSpPr>
          <p:spPr bwMode="auto">
            <a:xfrm>
              <a:off x="4114774" y="3675107"/>
              <a:ext cx="14371" cy="14371"/>
            </a:xfrm>
            <a:custGeom>
              <a:avLst/>
              <a:gdLst>
                <a:gd name="T0" fmla="*/ 0 w 4"/>
                <a:gd name="T1" fmla="*/ 0 h 4"/>
                <a:gd name="T2" fmla="*/ 1 w 4"/>
                <a:gd name="T3" fmla="*/ 3 h 4"/>
                <a:gd name="T4" fmla="*/ 3 w 4"/>
                <a:gd name="T5" fmla="*/ 4 h 4"/>
                <a:gd name="T6" fmla="*/ 2 w 4"/>
                <a:gd name="T7" fmla="*/ 1 h 4"/>
                <a:gd name="T8" fmla="*/ 2 w 4"/>
                <a:gd name="T9" fmla="*/ 0 h 4"/>
                <a:gd name="T10" fmla="*/ 0 w 4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">
                  <a:moveTo>
                    <a:pt x="0" y="0"/>
                  </a:moveTo>
                  <a:cubicBezTo>
                    <a:pt x="1" y="1"/>
                    <a:pt x="1" y="2"/>
                    <a:pt x="1" y="3"/>
                  </a:cubicBezTo>
                  <a:cubicBezTo>
                    <a:pt x="1" y="3"/>
                    <a:pt x="3" y="4"/>
                    <a:pt x="3" y="4"/>
                  </a:cubicBezTo>
                  <a:cubicBezTo>
                    <a:pt x="3" y="2"/>
                    <a:pt x="4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grpFill/>
            <a:ln w="9525">
              <a:solidFill>
                <a:schemeClr val="tx2">
                  <a:lumMod val="2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359"/>
            <p:cNvSpPr>
              <a:spLocks/>
            </p:cNvSpPr>
            <p:nvPr/>
          </p:nvSpPr>
          <p:spPr bwMode="auto">
            <a:xfrm>
              <a:off x="4114774" y="3675107"/>
              <a:ext cx="14371" cy="14371"/>
            </a:xfrm>
            <a:custGeom>
              <a:avLst/>
              <a:gdLst>
                <a:gd name="T0" fmla="*/ 0 w 4"/>
                <a:gd name="T1" fmla="*/ 0 h 4"/>
                <a:gd name="T2" fmla="*/ 1 w 4"/>
                <a:gd name="T3" fmla="*/ 3 h 4"/>
                <a:gd name="T4" fmla="*/ 3 w 4"/>
                <a:gd name="T5" fmla="*/ 4 h 4"/>
                <a:gd name="T6" fmla="*/ 2 w 4"/>
                <a:gd name="T7" fmla="*/ 1 h 4"/>
                <a:gd name="T8" fmla="*/ 2 w 4"/>
                <a:gd name="T9" fmla="*/ 0 h 4"/>
                <a:gd name="T10" fmla="*/ 0 w 4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">
                  <a:moveTo>
                    <a:pt x="0" y="0"/>
                  </a:moveTo>
                  <a:cubicBezTo>
                    <a:pt x="1" y="1"/>
                    <a:pt x="1" y="2"/>
                    <a:pt x="1" y="3"/>
                  </a:cubicBezTo>
                  <a:cubicBezTo>
                    <a:pt x="1" y="3"/>
                    <a:pt x="3" y="4"/>
                    <a:pt x="3" y="4"/>
                  </a:cubicBezTo>
                  <a:cubicBezTo>
                    <a:pt x="3" y="2"/>
                    <a:pt x="4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grpFill/>
            <a:ln w="2" cap="rnd">
              <a:solidFill>
                <a:schemeClr val="tx2">
                  <a:lumMod val="2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360"/>
            <p:cNvSpPr>
              <a:spLocks/>
            </p:cNvSpPr>
            <p:nvPr/>
          </p:nvSpPr>
          <p:spPr bwMode="auto">
            <a:xfrm>
              <a:off x="4152498" y="3732592"/>
              <a:ext cx="10778" cy="10778"/>
            </a:xfrm>
            <a:custGeom>
              <a:avLst/>
              <a:gdLst>
                <a:gd name="T0" fmla="*/ 0 w 3"/>
                <a:gd name="T1" fmla="*/ 0 h 3"/>
                <a:gd name="T2" fmla="*/ 1 w 3"/>
                <a:gd name="T3" fmla="*/ 3 h 3"/>
                <a:gd name="T4" fmla="*/ 0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0" y="0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3" y="0"/>
                    <a:pt x="0" y="0"/>
                  </a:cubicBezTo>
                  <a:close/>
                </a:path>
              </a:pathLst>
            </a:custGeom>
            <a:grpFill/>
            <a:ln w="9525">
              <a:solidFill>
                <a:schemeClr val="tx2">
                  <a:lumMod val="2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361"/>
            <p:cNvSpPr>
              <a:spLocks/>
            </p:cNvSpPr>
            <p:nvPr/>
          </p:nvSpPr>
          <p:spPr bwMode="auto">
            <a:xfrm>
              <a:off x="4152498" y="3732592"/>
              <a:ext cx="10778" cy="10778"/>
            </a:xfrm>
            <a:custGeom>
              <a:avLst/>
              <a:gdLst>
                <a:gd name="T0" fmla="*/ 0 w 3"/>
                <a:gd name="T1" fmla="*/ 0 h 3"/>
                <a:gd name="T2" fmla="*/ 1 w 3"/>
                <a:gd name="T3" fmla="*/ 3 h 3"/>
                <a:gd name="T4" fmla="*/ 0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0" y="0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3" y="0"/>
                    <a:pt x="0" y="0"/>
                  </a:cubicBezTo>
                  <a:close/>
                </a:path>
              </a:pathLst>
            </a:custGeom>
            <a:grpFill/>
            <a:ln w="2" cap="rnd">
              <a:solidFill>
                <a:schemeClr val="tx2">
                  <a:lumMod val="2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4A628-C83B-4C66-83F4-1711CE3738FD}" type="datetimeFigureOut">
              <a:rPr lang="en-US" smtClean="0"/>
              <a:t>11/23/2024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173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C1D73-9400-43CA-A37F-F9B7D00DE14C}" type="datetimeFigureOut">
              <a:rPr lang="en-US" smtClean="0"/>
              <a:t>11/23/2024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381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89C235CF-BDA2-4E7E-8BBD-350479985E74}" type="datetimeFigureOut">
              <a:rPr lang="en-US" smtClean="0"/>
              <a:pPr/>
              <a:t>11/23/2024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6578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4" r:id="rId1"/>
    <p:sldLayoutId id="2147483875" r:id="rId2"/>
    <p:sldLayoutId id="2147483876" r:id="rId3"/>
    <p:sldLayoutId id="2147483877" r:id="rId4"/>
    <p:sldLayoutId id="2147483878" r:id="rId5"/>
    <p:sldLayoutId id="2147483879" r:id="rId6"/>
    <p:sldLayoutId id="2147483880" r:id="rId7"/>
    <p:sldLayoutId id="2147483891" r:id="rId8"/>
    <p:sldLayoutId id="2147483881" r:id="rId9"/>
    <p:sldLayoutId id="2147483882" r:id="rId10"/>
    <p:sldLayoutId id="2147483883" r:id="rId11"/>
    <p:sldLayoutId id="2147483884" r:id="rId12"/>
    <p:sldLayoutId id="2147483885" r:id="rId13"/>
    <p:sldLayoutId id="2147483886" r:id="rId14"/>
    <p:sldLayoutId id="2147483887" r:id="rId15"/>
    <p:sldLayoutId id="2147483888" r:id="rId16"/>
    <p:sldLayoutId id="2147483889" r:id="rId17"/>
    <p:sldLayoutId id="2147483890" r:id="rId18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1043441" y="4778828"/>
            <a:ext cx="2492828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dirty="0"/>
              <a:t>AVIATION SECTOR</a:t>
            </a:r>
          </a:p>
        </p:txBody>
      </p:sp>
      <p:sp>
        <p:nvSpPr>
          <p:cNvPr id="22" name="Freeform 21"/>
          <p:cNvSpPr/>
          <p:nvPr/>
        </p:nvSpPr>
        <p:spPr>
          <a:xfrm flipV="1">
            <a:off x="3043620" y="2395939"/>
            <a:ext cx="277339" cy="399987"/>
          </a:xfrm>
          <a:custGeom>
            <a:avLst/>
            <a:gdLst>
              <a:gd name="connsiteX0" fmla="*/ 159312 w 277339"/>
              <a:gd name="connsiteY0" fmla="*/ 399987 h 399987"/>
              <a:gd name="connsiteX1" fmla="*/ 277339 w 277339"/>
              <a:gd name="connsiteY1" fmla="*/ 281960 h 399987"/>
              <a:gd name="connsiteX2" fmla="*/ 159312 w 277339"/>
              <a:gd name="connsiteY2" fmla="*/ 163933 h 399987"/>
              <a:gd name="connsiteX3" fmla="*/ 132324 w 277339"/>
              <a:gd name="connsiteY3" fmla="*/ 169382 h 399987"/>
              <a:gd name="connsiteX4" fmla="*/ 0 w 277339"/>
              <a:gd name="connsiteY4" fmla="*/ 0 h 399987"/>
              <a:gd name="connsiteX5" fmla="*/ 69176 w 277339"/>
              <a:gd name="connsiteY5" fmla="*/ 208407 h 399987"/>
              <a:gd name="connsiteX6" fmla="*/ 50560 w 277339"/>
              <a:gd name="connsiteY6" fmla="*/ 236018 h 399987"/>
              <a:gd name="connsiteX7" fmla="*/ 41285 w 277339"/>
              <a:gd name="connsiteY7" fmla="*/ 281960 h 399987"/>
              <a:gd name="connsiteX8" fmla="*/ 159312 w 277339"/>
              <a:gd name="connsiteY8" fmla="*/ 399987 h 399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7339" h="399987">
                <a:moveTo>
                  <a:pt x="159312" y="399987"/>
                </a:moveTo>
                <a:cubicBezTo>
                  <a:pt x="224497" y="399987"/>
                  <a:pt x="277339" y="347145"/>
                  <a:pt x="277339" y="281960"/>
                </a:cubicBezTo>
                <a:cubicBezTo>
                  <a:pt x="277339" y="216775"/>
                  <a:pt x="224497" y="163933"/>
                  <a:pt x="159312" y="163933"/>
                </a:cubicBezTo>
                <a:lnTo>
                  <a:pt x="132324" y="169382"/>
                </a:lnTo>
                <a:lnTo>
                  <a:pt x="0" y="0"/>
                </a:lnTo>
                <a:lnTo>
                  <a:pt x="69176" y="208407"/>
                </a:lnTo>
                <a:lnTo>
                  <a:pt x="50560" y="236018"/>
                </a:lnTo>
                <a:cubicBezTo>
                  <a:pt x="44588" y="250139"/>
                  <a:pt x="41285" y="265664"/>
                  <a:pt x="41285" y="281960"/>
                </a:cubicBezTo>
                <a:cubicBezTo>
                  <a:pt x="41285" y="347145"/>
                  <a:pt x="94127" y="399987"/>
                  <a:pt x="159312" y="399987"/>
                </a:cubicBezTo>
                <a:close/>
              </a:path>
            </a:pathLst>
          </a:custGeom>
          <a:solidFill>
            <a:srgbClr val="FFFF00"/>
          </a:solidFill>
          <a:ln w="1905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 flipV="1">
            <a:off x="768586" y="4791173"/>
            <a:ext cx="277339" cy="399987"/>
          </a:xfrm>
          <a:custGeom>
            <a:avLst/>
            <a:gdLst>
              <a:gd name="connsiteX0" fmla="*/ 159312 w 277339"/>
              <a:gd name="connsiteY0" fmla="*/ 399987 h 399987"/>
              <a:gd name="connsiteX1" fmla="*/ 277339 w 277339"/>
              <a:gd name="connsiteY1" fmla="*/ 281960 h 399987"/>
              <a:gd name="connsiteX2" fmla="*/ 159312 w 277339"/>
              <a:gd name="connsiteY2" fmla="*/ 163933 h 399987"/>
              <a:gd name="connsiteX3" fmla="*/ 132324 w 277339"/>
              <a:gd name="connsiteY3" fmla="*/ 169382 h 399987"/>
              <a:gd name="connsiteX4" fmla="*/ 0 w 277339"/>
              <a:gd name="connsiteY4" fmla="*/ 0 h 399987"/>
              <a:gd name="connsiteX5" fmla="*/ 69176 w 277339"/>
              <a:gd name="connsiteY5" fmla="*/ 208407 h 399987"/>
              <a:gd name="connsiteX6" fmla="*/ 50560 w 277339"/>
              <a:gd name="connsiteY6" fmla="*/ 236018 h 399987"/>
              <a:gd name="connsiteX7" fmla="*/ 41285 w 277339"/>
              <a:gd name="connsiteY7" fmla="*/ 281960 h 399987"/>
              <a:gd name="connsiteX8" fmla="*/ 159312 w 277339"/>
              <a:gd name="connsiteY8" fmla="*/ 399987 h 399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7339" h="399987">
                <a:moveTo>
                  <a:pt x="159312" y="399987"/>
                </a:moveTo>
                <a:cubicBezTo>
                  <a:pt x="224497" y="399987"/>
                  <a:pt x="277339" y="347145"/>
                  <a:pt x="277339" y="281960"/>
                </a:cubicBezTo>
                <a:cubicBezTo>
                  <a:pt x="277339" y="216775"/>
                  <a:pt x="224497" y="163933"/>
                  <a:pt x="159312" y="163933"/>
                </a:cubicBezTo>
                <a:lnTo>
                  <a:pt x="132324" y="169382"/>
                </a:lnTo>
                <a:lnTo>
                  <a:pt x="0" y="0"/>
                </a:lnTo>
                <a:lnTo>
                  <a:pt x="69176" y="208407"/>
                </a:lnTo>
                <a:lnTo>
                  <a:pt x="50560" y="236018"/>
                </a:lnTo>
                <a:cubicBezTo>
                  <a:pt x="44588" y="250139"/>
                  <a:pt x="41285" y="265664"/>
                  <a:pt x="41285" y="281960"/>
                </a:cubicBezTo>
                <a:cubicBezTo>
                  <a:pt x="41285" y="347145"/>
                  <a:pt x="94127" y="399987"/>
                  <a:pt x="159312" y="399987"/>
                </a:cubicBezTo>
                <a:close/>
              </a:path>
            </a:pathLst>
          </a:custGeom>
          <a:solidFill>
            <a:schemeClr val="accent1"/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702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e chart with numbers and a number of percentages&#10;&#10;Description automatically generated">
            <a:extLst>
              <a:ext uri="{FF2B5EF4-FFF2-40B4-BE49-F238E27FC236}">
                <a16:creationId xmlns:a16="http://schemas.microsoft.com/office/drawing/2014/main" id="{0894B195-A320-EDAB-8040-6BDB89FA0E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143" y="174171"/>
            <a:ext cx="9905999" cy="6368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231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5F32515-9322-44A5-8C72-4C7BFB4618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617F13B-5021-454F-90E5-3AB2383BFD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2125DB5A-014B-0064-428D-E3561E64C2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6536" y="643467"/>
            <a:ext cx="8738927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642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5F32515-9322-44A5-8C72-4C7BFB4618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617F13B-5021-454F-90E5-3AB2383BFD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white background with blue dots&#10;&#10;Description automatically generated">
            <a:extLst>
              <a:ext uri="{FF2B5EF4-FFF2-40B4-BE49-F238E27FC236}">
                <a16:creationId xmlns:a16="http://schemas.microsoft.com/office/drawing/2014/main" id="{6ECDC898-EBC1-D9B5-BA27-3FBD49B2D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5347" y="1041627"/>
            <a:ext cx="7530192" cy="4785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846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5F32515-9322-44A5-8C72-4C7BFB4618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617F13B-5021-454F-90E5-3AB2383BFD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data dashboard&#10;&#10;Description automatically generated">
            <a:extLst>
              <a:ext uri="{FF2B5EF4-FFF2-40B4-BE49-F238E27FC236}">
                <a16:creationId xmlns:a16="http://schemas.microsoft.com/office/drawing/2014/main" id="{5E2664B1-836E-0A81-37BD-35F8767D9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218" y="478971"/>
            <a:ext cx="9498134" cy="5486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1224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A9E023"/>
      </a:accent1>
      <a:accent2>
        <a:srgbClr val="1FCDB6"/>
      </a:accent2>
      <a:accent3>
        <a:srgbClr val="5F99C9"/>
      </a:accent3>
      <a:accent4>
        <a:srgbClr val="AE65D1"/>
      </a:accent4>
      <a:accent5>
        <a:srgbClr val="D06423"/>
      </a:accent5>
      <a:accent6>
        <a:srgbClr val="DCAB11"/>
      </a:accent6>
      <a:hlink>
        <a:srgbClr val="ADE133"/>
      </a:hlink>
      <a:folHlink>
        <a:srgbClr val="C2EA66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1FEE2289-88FB-467C-9C9A-54F3C85768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0</TotalTime>
  <Words>6</Words>
  <Application>Microsoft Office PowerPoint</Application>
  <PresentationFormat>Widescreen</PresentationFormat>
  <Paragraphs>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Mesh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28</cp:revision>
  <dcterms:created xsi:type="dcterms:W3CDTF">2024-11-23T17:02:05Z</dcterms:created>
  <dcterms:modified xsi:type="dcterms:W3CDTF">2024-11-23T17:58:08Z</dcterms:modified>
</cp:coreProperties>
</file>